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333" r:id="rId3"/>
    <p:sldId id="337" r:id="rId4"/>
    <p:sldId id="338" r:id="rId5"/>
    <p:sldId id="340" r:id="rId6"/>
    <p:sldId id="341" r:id="rId7"/>
    <p:sldId id="342" r:id="rId8"/>
    <p:sldId id="343" r:id="rId9"/>
    <p:sldId id="289" r:id="rId10"/>
    <p:sldId id="346" r:id="rId11"/>
    <p:sldId id="351" r:id="rId12"/>
    <p:sldId id="347" r:id="rId13"/>
    <p:sldId id="352" r:id="rId14"/>
    <p:sldId id="348" r:id="rId15"/>
    <p:sldId id="353" r:id="rId16"/>
    <p:sldId id="349" r:id="rId17"/>
    <p:sldId id="350" r:id="rId18"/>
    <p:sldId id="290" r:id="rId19"/>
    <p:sldId id="354" r:id="rId20"/>
    <p:sldId id="357" r:id="rId21"/>
    <p:sldId id="355" r:id="rId22"/>
    <p:sldId id="359" r:id="rId23"/>
    <p:sldId id="356" r:id="rId24"/>
    <p:sldId id="358" r:id="rId25"/>
    <p:sldId id="291" r:id="rId26"/>
    <p:sldId id="360" r:id="rId27"/>
    <p:sldId id="361" r:id="rId28"/>
    <p:sldId id="362" r:id="rId29"/>
    <p:sldId id="363" r:id="rId30"/>
    <p:sldId id="364" r:id="rId31"/>
    <p:sldId id="330" r:id="rId32"/>
    <p:sldId id="325" r:id="rId33"/>
    <p:sldId id="326" r:id="rId34"/>
    <p:sldId id="328" r:id="rId35"/>
    <p:sldId id="331" r:id="rId36"/>
    <p:sldId id="332" r:id="rId37"/>
    <p:sldId id="36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8">
          <p15:clr>
            <a:srgbClr val="A4A3A4"/>
          </p15:clr>
        </p15:guide>
        <p15:guide id="2" orient="horz" pos="323">
          <p15:clr>
            <a:srgbClr val="A4A3A4"/>
          </p15:clr>
        </p15:guide>
        <p15:guide id="3" orient="horz" pos="4020">
          <p15:clr>
            <a:srgbClr val="A4A3A4"/>
          </p15:clr>
        </p15:guide>
        <p15:guide id="4" orient="horz" pos="2183">
          <p15:clr>
            <a:srgbClr val="A4A3A4"/>
          </p15:clr>
        </p15:guide>
        <p15:guide id="5" pos="7242">
          <p15:clr>
            <a:srgbClr val="A4A3A4"/>
          </p15:clr>
        </p15:guide>
        <p15:guide id="6"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031"/>
    <a:srgbClr val="FBAA67"/>
    <a:srgbClr val="8AE0D4"/>
    <a:srgbClr val="FC838C"/>
    <a:srgbClr val="FFA9F8"/>
    <a:srgbClr val="FDFDFD"/>
    <a:srgbClr val="FEFEFE"/>
    <a:srgbClr val="000000"/>
    <a:srgbClr val="FFFFFF"/>
    <a:srgbClr val="A9B6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95" autoAdjust="0"/>
    <p:restoredTop sz="94414" autoAdjust="0"/>
  </p:normalViewPr>
  <p:slideViewPr>
    <p:cSldViewPr snapToGrid="0">
      <p:cViewPr varScale="1">
        <p:scale>
          <a:sx n="87" d="100"/>
          <a:sy n="87" d="100"/>
        </p:scale>
        <p:origin x="336" y="60"/>
      </p:cViewPr>
      <p:guideLst>
        <p:guide pos="438"/>
        <p:guide orient="horz" pos="323"/>
        <p:guide orient="horz" pos="4020"/>
        <p:guide orient="horz" pos="2183"/>
        <p:guide pos="7242"/>
        <p:guide pos="3840"/>
      </p:guideLst>
    </p:cSldViewPr>
  </p:slideViewPr>
  <p:outlineViewPr>
    <p:cViewPr>
      <p:scale>
        <a:sx n="33" d="100"/>
        <a:sy n="33" d="100"/>
      </p:scale>
      <p:origin x="0" y="-1506"/>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E1878-0CCA-4D2F-A0AF-8989A9CBC496}" type="datetimeFigureOut">
              <a:rPr lang="zh-CN" altLang="en-US" smtClean="0"/>
              <a:t>2017/6/11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054BE-E736-4A53-ACE7-992254CDB195}" type="slidenum">
              <a:rPr lang="zh-CN" altLang="en-US" smtClean="0"/>
              <a:t>‹#›</a:t>
            </a:fld>
            <a:endParaRPr lang="zh-CN" altLang="en-US"/>
          </a:p>
        </p:txBody>
      </p:sp>
    </p:spTree>
    <p:extLst>
      <p:ext uri="{BB962C8B-B14F-4D97-AF65-F5344CB8AC3E}">
        <p14:creationId xmlns:p14="http://schemas.microsoft.com/office/powerpoint/2010/main" val="43543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D49054BE-E736-4A53-ACE7-992254CDB195}" type="slidenum">
              <a:rPr lang="zh-CN" altLang="en-US" smtClean="0"/>
              <a:t>1</a:t>
            </a:fld>
            <a:endParaRPr lang="zh-CN" altLang="en-US"/>
          </a:p>
        </p:txBody>
      </p:sp>
    </p:spTree>
    <p:extLst>
      <p:ext uri="{BB962C8B-B14F-4D97-AF65-F5344CB8AC3E}">
        <p14:creationId xmlns:p14="http://schemas.microsoft.com/office/powerpoint/2010/main" val="197432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10</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4420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11</a:t>
            </a:fld>
            <a:endParaRPr lang="zh-CN" altLang="en-US"/>
          </a:p>
        </p:txBody>
      </p:sp>
    </p:spTree>
    <p:extLst>
      <p:ext uri="{BB962C8B-B14F-4D97-AF65-F5344CB8AC3E}">
        <p14:creationId xmlns:p14="http://schemas.microsoft.com/office/powerpoint/2010/main" val="371877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12</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13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13</a:t>
            </a:fld>
            <a:endParaRPr lang="zh-CN" altLang="en-US"/>
          </a:p>
        </p:txBody>
      </p:sp>
    </p:spTree>
    <p:extLst>
      <p:ext uri="{BB962C8B-B14F-4D97-AF65-F5344CB8AC3E}">
        <p14:creationId xmlns:p14="http://schemas.microsoft.com/office/powerpoint/2010/main" val="257611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6470" eaLnBrk="1" fontAlgn="base" latinLnBrk="0" hangingPunct="1">
              <a:lnSpc>
                <a:spcPct val="100000"/>
              </a:lnSpc>
              <a:spcBef>
                <a:spcPct val="0"/>
              </a:spcBef>
              <a:spcAft>
                <a:spcPct val="0"/>
              </a:spcAft>
              <a:buClrTx/>
              <a:buSzTx/>
              <a:buFontTx/>
              <a:buNone/>
              <a:defRPr/>
            </a:pPr>
            <a:fld id="{CE02A1DE-9727-462B-B3CD-4635E991B052}" type="slidenum">
              <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rPr>
              <a:t>14</a:t>
            </a:fld>
            <a:endPar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062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15</a:t>
            </a:fld>
            <a:endParaRPr lang="zh-CN" altLang="en-US"/>
          </a:p>
        </p:txBody>
      </p:sp>
    </p:spTree>
    <p:extLst>
      <p:ext uri="{BB962C8B-B14F-4D97-AF65-F5344CB8AC3E}">
        <p14:creationId xmlns:p14="http://schemas.microsoft.com/office/powerpoint/2010/main" val="170038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16</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923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17</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4907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18</a:t>
            </a:fld>
            <a:endParaRPr lang="zh-CN" altLang="en-US"/>
          </a:p>
        </p:txBody>
      </p:sp>
    </p:spTree>
    <p:extLst>
      <p:ext uri="{BB962C8B-B14F-4D97-AF65-F5344CB8AC3E}">
        <p14:creationId xmlns:p14="http://schemas.microsoft.com/office/powerpoint/2010/main" val="3353239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19</a:t>
            </a:fld>
            <a:endParaRPr lang="zh-CN" altLang="en-US"/>
          </a:p>
        </p:txBody>
      </p:sp>
    </p:spTree>
    <p:extLst>
      <p:ext uri="{BB962C8B-B14F-4D97-AF65-F5344CB8AC3E}">
        <p14:creationId xmlns:p14="http://schemas.microsoft.com/office/powerpoint/2010/main" val="302933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2</a:t>
            </a:fld>
            <a:endParaRPr lang="zh-CN" altLang="en-US"/>
          </a:p>
        </p:txBody>
      </p:sp>
    </p:spTree>
    <p:extLst>
      <p:ext uri="{BB962C8B-B14F-4D97-AF65-F5344CB8AC3E}">
        <p14:creationId xmlns:p14="http://schemas.microsoft.com/office/powerpoint/2010/main" val="350012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20</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783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21</a:t>
            </a:fld>
            <a:endParaRPr lang="zh-CN" altLang="en-US"/>
          </a:p>
        </p:txBody>
      </p:sp>
    </p:spTree>
    <p:extLst>
      <p:ext uri="{BB962C8B-B14F-4D97-AF65-F5344CB8AC3E}">
        <p14:creationId xmlns:p14="http://schemas.microsoft.com/office/powerpoint/2010/main" val="2420044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22</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6034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23</a:t>
            </a:fld>
            <a:endParaRPr lang="zh-CN" altLang="en-US"/>
          </a:p>
        </p:txBody>
      </p:sp>
    </p:spTree>
    <p:extLst>
      <p:ext uri="{BB962C8B-B14F-4D97-AF65-F5344CB8AC3E}">
        <p14:creationId xmlns:p14="http://schemas.microsoft.com/office/powerpoint/2010/main" val="2020876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24</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773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25</a:t>
            </a:fld>
            <a:endParaRPr lang="zh-CN" altLang="en-US"/>
          </a:p>
        </p:txBody>
      </p:sp>
    </p:spTree>
    <p:extLst>
      <p:ext uri="{BB962C8B-B14F-4D97-AF65-F5344CB8AC3E}">
        <p14:creationId xmlns:p14="http://schemas.microsoft.com/office/powerpoint/2010/main" val="2721237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38CEFD-6088-463A-800E-91D6F3954134}" type="slidenum">
              <a:rPr lang="en-GB" smtClean="0"/>
              <a:t>26</a:t>
            </a:fld>
            <a:endParaRPr lang="en-GB"/>
          </a:p>
        </p:txBody>
      </p:sp>
    </p:spTree>
    <p:extLst>
      <p:ext uri="{BB962C8B-B14F-4D97-AF65-F5344CB8AC3E}">
        <p14:creationId xmlns:p14="http://schemas.microsoft.com/office/powerpoint/2010/main" val="376174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t>27</a:t>
            </a:fld>
            <a:endParaRPr lang="zh-CN" altLang="en-US"/>
          </a:p>
        </p:txBody>
      </p:sp>
    </p:spTree>
    <p:extLst>
      <p:ext uri="{BB962C8B-B14F-4D97-AF65-F5344CB8AC3E}">
        <p14:creationId xmlns:p14="http://schemas.microsoft.com/office/powerpoint/2010/main" val="320979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t>28</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2104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t>29</a:t>
            </a:fld>
            <a:endParaRPr lang="zh-CN" altLang="en-US"/>
          </a:p>
        </p:txBody>
      </p:sp>
    </p:spTree>
    <p:extLst>
      <p:ext uri="{BB962C8B-B14F-4D97-AF65-F5344CB8AC3E}">
        <p14:creationId xmlns:p14="http://schemas.microsoft.com/office/powerpoint/2010/main" val="201826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a:t>
            </a:fld>
            <a:endParaRPr lang="zh-CN" altLang="en-US"/>
          </a:p>
        </p:txBody>
      </p:sp>
    </p:spTree>
    <p:extLst>
      <p:ext uri="{BB962C8B-B14F-4D97-AF65-F5344CB8AC3E}">
        <p14:creationId xmlns:p14="http://schemas.microsoft.com/office/powerpoint/2010/main" val="3376139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FD6370-428A-44CD-A43A-F0B796AC49FF}" type="slidenum">
              <a:rPr lang="zh-CN" altLang="en-US" smtClean="0"/>
              <a:t>30</a:t>
            </a:fld>
            <a:endParaRPr lang="zh-CN" altLang="en-US"/>
          </a:p>
        </p:txBody>
      </p:sp>
    </p:spTree>
    <p:extLst>
      <p:ext uri="{BB962C8B-B14F-4D97-AF65-F5344CB8AC3E}">
        <p14:creationId xmlns:p14="http://schemas.microsoft.com/office/powerpoint/2010/main" val="751578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31</a:t>
            </a:fld>
            <a:endParaRPr lang="zh-CN" altLang="en-US"/>
          </a:p>
        </p:txBody>
      </p:sp>
    </p:spTree>
    <p:extLst>
      <p:ext uri="{BB962C8B-B14F-4D97-AF65-F5344CB8AC3E}">
        <p14:creationId xmlns:p14="http://schemas.microsoft.com/office/powerpoint/2010/main" val="2590166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32</a:t>
            </a:fld>
            <a:endParaRPr lang="zh-CN" altLang="en-US"/>
          </a:p>
        </p:txBody>
      </p:sp>
    </p:spTree>
    <p:extLst>
      <p:ext uri="{BB962C8B-B14F-4D97-AF65-F5344CB8AC3E}">
        <p14:creationId xmlns:p14="http://schemas.microsoft.com/office/powerpoint/2010/main" val="3303826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D0A4B4A-A47E-4B39-B219-1D08C49997AC}" type="slidenum">
              <a:rPr lang="zh-CN" altLang="en-US" smtClean="0">
                <a:solidFill>
                  <a:srgbClr val="000000"/>
                </a:solidFill>
              </a:rPr>
              <a:t>33</a:t>
            </a:fld>
            <a:endParaRPr lang="zh-CN" altLang="en-US" smtClean="0">
              <a:solidFill>
                <a:srgbClr val="000000"/>
              </a:solidFill>
            </a:endParaRPr>
          </a:p>
        </p:txBody>
      </p:sp>
    </p:spTree>
    <p:extLst>
      <p:ext uri="{BB962C8B-B14F-4D97-AF65-F5344CB8AC3E}">
        <p14:creationId xmlns:p14="http://schemas.microsoft.com/office/powerpoint/2010/main" val="2386542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17A10E2-A262-49D4-963B-A96F5FA6CAB9}" type="slidenum">
              <a:rPr lang="zh-CN" altLang="en-US" smtClean="0">
                <a:solidFill>
                  <a:srgbClr val="000000"/>
                </a:solidFill>
              </a:rPr>
              <a:t>34</a:t>
            </a:fld>
            <a:endParaRPr lang="zh-CN" altLang="en-US" smtClean="0">
              <a:solidFill>
                <a:srgbClr val="000000"/>
              </a:solidFill>
            </a:endParaRPr>
          </a:p>
        </p:txBody>
      </p:sp>
    </p:spTree>
    <p:extLst>
      <p:ext uri="{BB962C8B-B14F-4D97-AF65-F5344CB8AC3E}">
        <p14:creationId xmlns:p14="http://schemas.microsoft.com/office/powerpoint/2010/main" val="906026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35</a:t>
            </a:fld>
            <a:endParaRPr lang="zh-CN" altLang="en-US"/>
          </a:p>
        </p:txBody>
      </p:sp>
    </p:spTree>
    <p:extLst>
      <p:ext uri="{BB962C8B-B14F-4D97-AF65-F5344CB8AC3E}">
        <p14:creationId xmlns:p14="http://schemas.microsoft.com/office/powerpoint/2010/main" val="4182783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36</a:t>
            </a:fld>
            <a:endParaRPr lang="zh-CN" altLang="en-US"/>
          </a:p>
        </p:txBody>
      </p:sp>
    </p:spTree>
    <p:extLst>
      <p:ext uri="{BB962C8B-B14F-4D97-AF65-F5344CB8AC3E}">
        <p14:creationId xmlns:p14="http://schemas.microsoft.com/office/powerpoint/2010/main" val="1938178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37</a:t>
            </a:fld>
            <a:endParaRPr lang="zh-CN" altLang="en-US"/>
          </a:p>
        </p:txBody>
      </p:sp>
    </p:spTree>
    <p:extLst>
      <p:ext uri="{BB962C8B-B14F-4D97-AF65-F5344CB8AC3E}">
        <p14:creationId xmlns:p14="http://schemas.microsoft.com/office/powerpoint/2010/main" val="243593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4</a:t>
            </a:fld>
            <a:endParaRPr lang="zh-CN" altLang="en-US"/>
          </a:p>
        </p:txBody>
      </p:sp>
    </p:spTree>
    <p:extLst>
      <p:ext uri="{BB962C8B-B14F-4D97-AF65-F5344CB8AC3E}">
        <p14:creationId xmlns:p14="http://schemas.microsoft.com/office/powerpoint/2010/main" val="33561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5</a:t>
            </a:fld>
            <a:endParaRPr lang="zh-CN" altLang="en-US"/>
          </a:p>
        </p:txBody>
      </p:sp>
    </p:spTree>
    <p:extLst>
      <p:ext uri="{BB962C8B-B14F-4D97-AF65-F5344CB8AC3E}">
        <p14:creationId xmlns:p14="http://schemas.microsoft.com/office/powerpoint/2010/main" val="196402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6</a:t>
            </a:fld>
            <a:endParaRPr lang="zh-CN" altLang="en-US"/>
          </a:p>
        </p:txBody>
      </p:sp>
    </p:spTree>
    <p:extLst>
      <p:ext uri="{BB962C8B-B14F-4D97-AF65-F5344CB8AC3E}">
        <p14:creationId xmlns:p14="http://schemas.microsoft.com/office/powerpoint/2010/main" val="122936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7</a:t>
            </a:fld>
            <a:endParaRPr lang="zh-CN" altLang="en-US"/>
          </a:p>
        </p:txBody>
      </p:sp>
    </p:spTree>
    <p:extLst>
      <p:ext uri="{BB962C8B-B14F-4D97-AF65-F5344CB8AC3E}">
        <p14:creationId xmlns:p14="http://schemas.microsoft.com/office/powerpoint/2010/main" val="63288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t>8</a:t>
            </a:fld>
            <a:endParaRPr lang="zh-CN" altLang="en-US"/>
          </a:p>
        </p:txBody>
      </p:sp>
    </p:spTree>
    <p:extLst>
      <p:ext uri="{BB962C8B-B14F-4D97-AF65-F5344CB8AC3E}">
        <p14:creationId xmlns:p14="http://schemas.microsoft.com/office/powerpoint/2010/main" val="81412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t>9</a:t>
            </a:fld>
            <a:endParaRPr lang="zh-CN" altLang="en-US"/>
          </a:p>
        </p:txBody>
      </p:sp>
    </p:spTree>
    <p:extLst>
      <p:ext uri="{BB962C8B-B14F-4D97-AF65-F5344CB8AC3E}">
        <p14:creationId xmlns:p14="http://schemas.microsoft.com/office/powerpoint/2010/main" val="782861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3C83705-FAB0-407D-9738-22767627435C}" type="datetime1">
              <a:rPr lang="zh-CN" altLang="en-US" smtClean="0"/>
              <a:t>2017/6/11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t>‹#›</a:t>
            </a:fld>
            <a:endParaRPr lang="zh-CN" altLang="en-US"/>
          </a:p>
        </p:txBody>
      </p:sp>
      <p:sp>
        <p:nvSpPr>
          <p:cNvPr id="8" name="Freeform 57"/>
          <p:cNvSpPr>
            <a:spLocks noEditPoints="1"/>
          </p:cNvSpPr>
          <p:nvPr userDrawn="1"/>
        </p:nvSpPr>
        <p:spPr bwMode="auto">
          <a:xfrm>
            <a:off x="959783" y="1569608"/>
            <a:ext cx="4039565" cy="3973942"/>
          </a:xfrm>
          <a:custGeom>
            <a:avLst/>
            <a:gdLst>
              <a:gd name="T0" fmla="*/ 203 w 234"/>
              <a:gd name="T1" fmla="*/ 32 h 230"/>
              <a:gd name="T2" fmla="*/ 60 w 234"/>
              <a:gd name="T3" fmla="*/ 208 h 230"/>
              <a:gd name="T4" fmla="*/ 125 w 234"/>
              <a:gd name="T5" fmla="*/ 8 h 230"/>
              <a:gd name="T6" fmla="*/ 148 w 234"/>
              <a:gd name="T7" fmla="*/ 14 h 230"/>
              <a:gd name="T8" fmla="*/ 168 w 234"/>
              <a:gd name="T9" fmla="*/ 15 h 230"/>
              <a:gd name="T10" fmla="*/ 157 w 234"/>
              <a:gd name="T11" fmla="*/ 18 h 230"/>
              <a:gd name="T12" fmla="*/ 140 w 234"/>
              <a:gd name="T13" fmla="*/ 19 h 230"/>
              <a:gd name="T14" fmla="*/ 119 w 234"/>
              <a:gd name="T15" fmla="*/ 20 h 230"/>
              <a:gd name="T16" fmla="*/ 101 w 234"/>
              <a:gd name="T17" fmla="*/ 20 h 230"/>
              <a:gd name="T18" fmla="*/ 180 w 234"/>
              <a:gd name="T19" fmla="*/ 25 h 230"/>
              <a:gd name="T20" fmla="*/ 191 w 234"/>
              <a:gd name="T21" fmla="*/ 113 h 230"/>
              <a:gd name="T22" fmla="*/ 189 w 234"/>
              <a:gd name="T23" fmla="*/ 25 h 230"/>
              <a:gd name="T24" fmla="*/ 185 w 234"/>
              <a:gd name="T25" fmla="*/ 25 h 230"/>
              <a:gd name="T26" fmla="*/ 188 w 234"/>
              <a:gd name="T27" fmla="*/ 28 h 230"/>
              <a:gd name="T28" fmla="*/ 175 w 234"/>
              <a:gd name="T29" fmla="*/ 32 h 230"/>
              <a:gd name="T30" fmla="*/ 40 w 234"/>
              <a:gd name="T31" fmla="*/ 41 h 230"/>
              <a:gd name="T32" fmla="*/ 54 w 234"/>
              <a:gd name="T33" fmla="*/ 43 h 230"/>
              <a:gd name="T34" fmla="*/ 197 w 234"/>
              <a:gd name="T35" fmla="*/ 43 h 230"/>
              <a:gd name="T36" fmla="*/ 39 w 234"/>
              <a:gd name="T37" fmla="*/ 47 h 230"/>
              <a:gd name="T38" fmla="*/ 204 w 234"/>
              <a:gd name="T39" fmla="*/ 54 h 230"/>
              <a:gd name="T40" fmla="*/ 22 w 234"/>
              <a:gd name="T41" fmla="*/ 57 h 230"/>
              <a:gd name="T42" fmla="*/ 222 w 234"/>
              <a:gd name="T43" fmla="*/ 68 h 230"/>
              <a:gd name="T44" fmla="*/ 21 w 234"/>
              <a:gd name="T45" fmla="*/ 69 h 230"/>
              <a:gd name="T46" fmla="*/ 223 w 234"/>
              <a:gd name="T47" fmla="*/ 84 h 230"/>
              <a:gd name="T48" fmla="*/ 10 w 234"/>
              <a:gd name="T49" fmla="*/ 94 h 230"/>
              <a:gd name="T50" fmla="*/ 18 w 234"/>
              <a:gd name="T51" fmla="*/ 87 h 230"/>
              <a:gd name="T52" fmla="*/ 213 w 234"/>
              <a:gd name="T53" fmla="*/ 101 h 230"/>
              <a:gd name="T54" fmla="*/ 229 w 234"/>
              <a:gd name="T55" fmla="*/ 93 h 230"/>
              <a:gd name="T56" fmla="*/ 4 w 234"/>
              <a:gd name="T57" fmla="*/ 100 h 230"/>
              <a:gd name="T58" fmla="*/ 207 w 234"/>
              <a:gd name="T59" fmla="*/ 106 h 230"/>
              <a:gd name="T60" fmla="*/ 10 w 234"/>
              <a:gd name="T61" fmla="*/ 127 h 230"/>
              <a:gd name="T62" fmla="*/ 21 w 234"/>
              <a:gd name="T63" fmla="*/ 107 h 230"/>
              <a:gd name="T64" fmla="*/ 215 w 234"/>
              <a:gd name="T65" fmla="*/ 118 h 230"/>
              <a:gd name="T66" fmla="*/ 222 w 234"/>
              <a:gd name="T67" fmla="*/ 116 h 230"/>
              <a:gd name="T68" fmla="*/ 192 w 234"/>
              <a:gd name="T69" fmla="*/ 125 h 230"/>
              <a:gd name="T70" fmla="*/ 207 w 234"/>
              <a:gd name="T71" fmla="*/ 122 h 230"/>
              <a:gd name="T72" fmla="*/ 186 w 234"/>
              <a:gd name="T73" fmla="*/ 128 h 230"/>
              <a:gd name="T74" fmla="*/ 33 w 234"/>
              <a:gd name="T75" fmla="*/ 140 h 230"/>
              <a:gd name="T76" fmla="*/ 185 w 234"/>
              <a:gd name="T77" fmla="*/ 133 h 230"/>
              <a:gd name="T78" fmla="*/ 46 w 234"/>
              <a:gd name="T79" fmla="*/ 136 h 230"/>
              <a:gd name="T80" fmla="*/ 177 w 234"/>
              <a:gd name="T81" fmla="*/ 138 h 230"/>
              <a:gd name="T82" fmla="*/ 123 w 234"/>
              <a:gd name="T83" fmla="*/ 142 h 230"/>
              <a:gd name="T84" fmla="*/ 30 w 234"/>
              <a:gd name="T85" fmla="*/ 141 h 230"/>
              <a:gd name="T86" fmla="*/ 57 w 234"/>
              <a:gd name="T87" fmla="*/ 143 h 230"/>
              <a:gd name="T88" fmla="*/ 167 w 234"/>
              <a:gd name="T89" fmla="*/ 145 h 230"/>
              <a:gd name="T90" fmla="*/ 134 w 234"/>
              <a:gd name="T91" fmla="*/ 149 h 230"/>
              <a:gd name="T92" fmla="*/ 68 w 234"/>
              <a:gd name="T93" fmla="*/ 147 h 230"/>
              <a:gd name="T94" fmla="*/ 88 w 234"/>
              <a:gd name="T95" fmla="*/ 149 h 230"/>
              <a:gd name="T96" fmla="*/ 57 w 234"/>
              <a:gd name="T97" fmla="*/ 150 h 230"/>
              <a:gd name="T98" fmla="*/ 134 w 234"/>
              <a:gd name="T99" fmla="*/ 151 h 230"/>
              <a:gd name="T100" fmla="*/ 93 w 234"/>
              <a:gd name="T101" fmla="*/ 153 h 230"/>
              <a:gd name="T102" fmla="*/ 142 w 234"/>
              <a:gd name="T103" fmla="*/ 154 h 230"/>
              <a:gd name="T104" fmla="*/ 89 w 234"/>
              <a:gd name="T105" fmla="*/ 156 h 230"/>
              <a:gd name="T106" fmla="*/ 56 w 234"/>
              <a:gd name="T107" fmla="*/ 193 h 230"/>
              <a:gd name="T108" fmla="*/ 67 w 234"/>
              <a:gd name="T109" fmla="*/ 166 h 230"/>
              <a:gd name="T110" fmla="*/ 62 w 234"/>
              <a:gd name="T111" fmla="*/ 182 h 230"/>
              <a:gd name="T112" fmla="*/ 73 w 234"/>
              <a:gd name="T113"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 h="230">
                <a:moveTo>
                  <a:pt x="35" y="154"/>
                </a:moveTo>
                <a:cubicBezTo>
                  <a:pt x="28" y="151"/>
                  <a:pt x="26" y="149"/>
                  <a:pt x="20" y="145"/>
                </a:cubicBezTo>
                <a:cubicBezTo>
                  <a:pt x="9" y="136"/>
                  <a:pt x="0" y="119"/>
                  <a:pt x="1" y="98"/>
                </a:cubicBezTo>
                <a:cubicBezTo>
                  <a:pt x="3" y="78"/>
                  <a:pt x="13" y="62"/>
                  <a:pt x="24" y="50"/>
                </a:cubicBezTo>
                <a:cubicBezTo>
                  <a:pt x="35" y="37"/>
                  <a:pt x="46" y="29"/>
                  <a:pt x="62" y="22"/>
                </a:cubicBezTo>
                <a:cubicBezTo>
                  <a:pt x="69" y="18"/>
                  <a:pt x="77" y="14"/>
                  <a:pt x="84" y="11"/>
                </a:cubicBezTo>
                <a:cubicBezTo>
                  <a:pt x="107" y="4"/>
                  <a:pt x="138" y="0"/>
                  <a:pt x="162" y="8"/>
                </a:cubicBezTo>
                <a:cubicBezTo>
                  <a:pt x="171" y="11"/>
                  <a:pt x="177" y="14"/>
                  <a:pt x="184" y="18"/>
                </a:cubicBezTo>
                <a:cubicBezTo>
                  <a:pt x="191" y="23"/>
                  <a:pt x="198" y="26"/>
                  <a:pt x="203" y="32"/>
                </a:cubicBezTo>
                <a:cubicBezTo>
                  <a:pt x="209" y="37"/>
                  <a:pt x="214" y="42"/>
                  <a:pt x="218" y="49"/>
                </a:cubicBezTo>
                <a:cubicBezTo>
                  <a:pt x="225" y="59"/>
                  <a:pt x="232" y="72"/>
                  <a:pt x="233" y="87"/>
                </a:cubicBezTo>
                <a:cubicBezTo>
                  <a:pt x="234" y="105"/>
                  <a:pt x="225" y="119"/>
                  <a:pt x="215" y="129"/>
                </a:cubicBezTo>
                <a:cubicBezTo>
                  <a:pt x="210" y="133"/>
                  <a:pt x="203" y="137"/>
                  <a:pt x="196" y="141"/>
                </a:cubicBezTo>
                <a:cubicBezTo>
                  <a:pt x="165" y="156"/>
                  <a:pt x="131" y="164"/>
                  <a:pt x="91" y="162"/>
                </a:cubicBezTo>
                <a:cubicBezTo>
                  <a:pt x="79" y="173"/>
                  <a:pt x="71" y="198"/>
                  <a:pt x="77" y="219"/>
                </a:cubicBezTo>
                <a:cubicBezTo>
                  <a:pt x="78" y="223"/>
                  <a:pt x="82" y="226"/>
                  <a:pt x="81" y="230"/>
                </a:cubicBezTo>
                <a:cubicBezTo>
                  <a:pt x="77" y="229"/>
                  <a:pt x="73" y="225"/>
                  <a:pt x="69" y="221"/>
                </a:cubicBezTo>
                <a:cubicBezTo>
                  <a:pt x="66" y="217"/>
                  <a:pt x="62" y="213"/>
                  <a:pt x="60" y="208"/>
                </a:cubicBezTo>
                <a:cubicBezTo>
                  <a:pt x="52" y="196"/>
                  <a:pt x="46" y="176"/>
                  <a:pt x="49" y="159"/>
                </a:cubicBezTo>
                <a:cubicBezTo>
                  <a:pt x="42" y="159"/>
                  <a:pt x="39" y="157"/>
                  <a:pt x="35" y="154"/>
                </a:cubicBezTo>
                <a:close/>
                <a:moveTo>
                  <a:pt x="139" y="6"/>
                </a:moveTo>
                <a:cubicBezTo>
                  <a:pt x="138" y="8"/>
                  <a:pt x="145" y="9"/>
                  <a:pt x="148" y="8"/>
                </a:cubicBezTo>
                <a:cubicBezTo>
                  <a:pt x="145" y="7"/>
                  <a:pt x="141" y="8"/>
                  <a:pt x="139" y="6"/>
                </a:cubicBezTo>
                <a:close/>
                <a:moveTo>
                  <a:pt x="84" y="14"/>
                </a:moveTo>
                <a:cubicBezTo>
                  <a:pt x="96" y="13"/>
                  <a:pt x="110" y="8"/>
                  <a:pt x="122" y="8"/>
                </a:cubicBezTo>
                <a:cubicBezTo>
                  <a:pt x="111" y="5"/>
                  <a:pt x="95" y="11"/>
                  <a:pt x="84" y="14"/>
                </a:cubicBezTo>
                <a:close/>
                <a:moveTo>
                  <a:pt x="125" y="8"/>
                </a:moveTo>
                <a:cubicBezTo>
                  <a:pt x="126" y="9"/>
                  <a:pt x="133" y="9"/>
                  <a:pt x="133" y="8"/>
                </a:cubicBezTo>
                <a:cubicBezTo>
                  <a:pt x="131" y="7"/>
                  <a:pt x="128" y="8"/>
                  <a:pt x="125" y="8"/>
                </a:cubicBezTo>
                <a:close/>
                <a:moveTo>
                  <a:pt x="146" y="11"/>
                </a:moveTo>
                <a:cubicBezTo>
                  <a:pt x="146" y="13"/>
                  <a:pt x="149" y="11"/>
                  <a:pt x="151" y="11"/>
                </a:cubicBezTo>
                <a:cubicBezTo>
                  <a:pt x="150" y="11"/>
                  <a:pt x="147" y="10"/>
                  <a:pt x="146" y="11"/>
                </a:cubicBezTo>
                <a:close/>
                <a:moveTo>
                  <a:pt x="122" y="13"/>
                </a:moveTo>
                <a:cubicBezTo>
                  <a:pt x="120" y="13"/>
                  <a:pt x="119" y="12"/>
                  <a:pt x="119" y="14"/>
                </a:cubicBezTo>
                <a:cubicBezTo>
                  <a:pt x="119" y="13"/>
                  <a:pt x="122" y="14"/>
                  <a:pt x="122" y="13"/>
                </a:cubicBezTo>
                <a:close/>
                <a:moveTo>
                  <a:pt x="148" y="14"/>
                </a:moveTo>
                <a:cubicBezTo>
                  <a:pt x="147" y="13"/>
                  <a:pt x="144" y="14"/>
                  <a:pt x="143" y="14"/>
                </a:cubicBezTo>
                <a:cubicBezTo>
                  <a:pt x="144" y="16"/>
                  <a:pt x="147" y="15"/>
                  <a:pt x="148" y="14"/>
                </a:cubicBezTo>
                <a:close/>
                <a:moveTo>
                  <a:pt x="131" y="15"/>
                </a:moveTo>
                <a:cubicBezTo>
                  <a:pt x="127" y="16"/>
                  <a:pt x="123" y="14"/>
                  <a:pt x="120" y="18"/>
                </a:cubicBezTo>
                <a:cubicBezTo>
                  <a:pt x="123" y="16"/>
                  <a:pt x="129" y="17"/>
                  <a:pt x="131" y="15"/>
                </a:cubicBezTo>
                <a:close/>
                <a:moveTo>
                  <a:pt x="168" y="15"/>
                </a:moveTo>
                <a:cubicBezTo>
                  <a:pt x="167" y="15"/>
                  <a:pt x="168" y="17"/>
                  <a:pt x="167" y="18"/>
                </a:cubicBezTo>
                <a:cubicBezTo>
                  <a:pt x="168" y="19"/>
                  <a:pt x="171" y="19"/>
                  <a:pt x="171" y="18"/>
                </a:cubicBezTo>
                <a:cubicBezTo>
                  <a:pt x="171" y="16"/>
                  <a:pt x="169" y="16"/>
                  <a:pt x="168" y="15"/>
                </a:cubicBezTo>
                <a:close/>
                <a:moveTo>
                  <a:pt x="98" y="18"/>
                </a:moveTo>
                <a:cubicBezTo>
                  <a:pt x="99" y="18"/>
                  <a:pt x="100" y="17"/>
                  <a:pt x="102" y="17"/>
                </a:cubicBezTo>
                <a:cubicBezTo>
                  <a:pt x="101" y="16"/>
                  <a:pt x="98" y="15"/>
                  <a:pt x="98" y="18"/>
                </a:cubicBezTo>
                <a:close/>
                <a:moveTo>
                  <a:pt x="75" y="22"/>
                </a:moveTo>
                <a:cubicBezTo>
                  <a:pt x="75" y="22"/>
                  <a:pt x="76" y="22"/>
                  <a:pt x="76" y="23"/>
                </a:cubicBezTo>
                <a:cubicBezTo>
                  <a:pt x="79" y="22"/>
                  <a:pt x="83" y="21"/>
                  <a:pt x="84" y="18"/>
                </a:cubicBezTo>
                <a:cubicBezTo>
                  <a:pt x="81" y="17"/>
                  <a:pt x="78" y="20"/>
                  <a:pt x="75" y="22"/>
                </a:cubicBezTo>
                <a:close/>
                <a:moveTo>
                  <a:pt x="160" y="18"/>
                </a:moveTo>
                <a:cubicBezTo>
                  <a:pt x="159" y="18"/>
                  <a:pt x="158" y="18"/>
                  <a:pt x="157" y="18"/>
                </a:cubicBezTo>
                <a:cubicBezTo>
                  <a:pt x="157" y="20"/>
                  <a:pt x="160" y="19"/>
                  <a:pt x="160" y="18"/>
                </a:cubicBezTo>
                <a:close/>
                <a:moveTo>
                  <a:pt x="117" y="18"/>
                </a:moveTo>
                <a:cubicBezTo>
                  <a:pt x="116" y="17"/>
                  <a:pt x="113" y="18"/>
                  <a:pt x="114" y="20"/>
                </a:cubicBezTo>
                <a:cubicBezTo>
                  <a:pt x="115" y="20"/>
                  <a:pt x="115" y="19"/>
                  <a:pt x="117" y="18"/>
                </a:cubicBezTo>
                <a:close/>
                <a:moveTo>
                  <a:pt x="172" y="20"/>
                </a:moveTo>
                <a:cubicBezTo>
                  <a:pt x="173" y="20"/>
                  <a:pt x="173" y="21"/>
                  <a:pt x="174" y="20"/>
                </a:cubicBezTo>
                <a:cubicBezTo>
                  <a:pt x="175" y="20"/>
                  <a:pt x="175" y="20"/>
                  <a:pt x="175" y="19"/>
                </a:cubicBezTo>
                <a:cubicBezTo>
                  <a:pt x="174" y="19"/>
                  <a:pt x="172" y="19"/>
                  <a:pt x="172" y="20"/>
                </a:cubicBezTo>
                <a:close/>
                <a:moveTo>
                  <a:pt x="140" y="19"/>
                </a:moveTo>
                <a:cubicBezTo>
                  <a:pt x="141" y="20"/>
                  <a:pt x="143" y="20"/>
                  <a:pt x="144" y="21"/>
                </a:cubicBezTo>
                <a:cubicBezTo>
                  <a:pt x="145" y="20"/>
                  <a:pt x="141" y="19"/>
                  <a:pt x="140" y="19"/>
                </a:cubicBezTo>
                <a:close/>
                <a:moveTo>
                  <a:pt x="86" y="20"/>
                </a:moveTo>
                <a:cubicBezTo>
                  <a:pt x="87" y="21"/>
                  <a:pt x="89" y="20"/>
                  <a:pt x="91" y="20"/>
                </a:cubicBezTo>
                <a:cubicBezTo>
                  <a:pt x="89" y="18"/>
                  <a:pt x="87" y="20"/>
                  <a:pt x="86" y="20"/>
                </a:cubicBezTo>
                <a:close/>
                <a:moveTo>
                  <a:pt x="74" y="20"/>
                </a:moveTo>
                <a:cubicBezTo>
                  <a:pt x="72" y="19"/>
                  <a:pt x="70" y="21"/>
                  <a:pt x="68" y="22"/>
                </a:cubicBezTo>
                <a:cubicBezTo>
                  <a:pt x="70" y="22"/>
                  <a:pt x="73" y="21"/>
                  <a:pt x="74" y="20"/>
                </a:cubicBezTo>
                <a:close/>
                <a:moveTo>
                  <a:pt x="119" y="20"/>
                </a:moveTo>
                <a:cubicBezTo>
                  <a:pt x="119" y="22"/>
                  <a:pt x="123" y="21"/>
                  <a:pt x="125" y="21"/>
                </a:cubicBezTo>
                <a:cubicBezTo>
                  <a:pt x="124" y="20"/>
                  <a:pt x="122" y="20"/>
                  <a:pt x="119" y="20"/>
                </a:cubicBezTo>
                <a:close/>
                <a:moveTo>
                  <a:pt x="136" y="22"/>
                </a:moveTo>
                <a:cubicBezTo>
                  <a:pt x="139" y="22"/>
                  <a:pt x="139" y="22"/>
                  <a:pt x="141" y="22"/>
                </a:cubicBezTo>
                <a:cubicBezTo>
                  <a:pt x="141" y="21"/>
                  <a:pt x="136" y="19"/>
                  <a:pt x="136" y="22"/>
                </a:cubicBezTo>
                <a:close/>
                <a:moveTo>
                  <a:pt x="101" y="20"/>
                </a:moveTo>
                <a:cubicBezTo>
                  <a:pt x="98" y="22"/>
                  <a:pt x="95" y="22"/>
                  <a:pt x="93" y="25"/>
                </a:cubicBezTo>
                <a:cubicBezTo>
                  <a:pt x="96" y="24"/>
                  <a:pt x="99" y="23"/>
                  <a:pt x="102" y="22"/>
                </a:cubicBezTo>
                <a:cubicBezTo>
                  <a:pt x="102" y="21"/>
                  <a:pt x="101" y="22"/>
                  <a:pt x="101" y="20"/>
                </a:cubicBezTo>
                <a:close/>
                <a:moveTo>
                  <a:pt x="95" y="21"/>
                </a:moveTo>
                <a:cubicBezTo>
                  <a:pt x="94" y="20"/>
                  <a:pt x="91" y="21"/>
                  <a:pt x="90" y="23"/>
                </a:cubicBezTo>
                <a:cubicBezTo>
                  <a:pt x="92" y="22"/>
                  <a:pt x="94" y="21"/>
                  <a:pt x="95" y="21"/>
                </a:cubicBezTo>
                <a:close/>
                <a:moveTo>
                  <a:pt x="183" y="21"/>
                </a:moveTo>
                <a:cubicBezTo>
                  <a:pt x="183" y="21"/>
                  <a:pt x="183" y="22"/>
                  <a:pt x="183" y="22"/>
                </a:cubicBezTo>
                <a:cubicBezTo>
                  <a:pt x="183" y="23"/>
                  <a:pt x="185" y="22"/>
                  <a:pt x="185" y="23"/>
                </a:cubicBezTo>
                <a:cubicBezTo>
                  <a:pt x="186" y="22"/>
                  <a:pt x="184" y="21"/>
                  <a:pt x="183" y="21"/>
                </a:cubicBezTo>
                <a:close/>
                <a:moveTo>
                  <a:pt x="177" y="23"/>
                </a:moveTo>
                <a:cubicBezTo>
                  <a:pt x="178" y="23"/>
                  <a:pt x="178" y="25"/>
                  <a:pt x="180" y="25"/>
                </a:cubicBezTo>
                <a:cubicBezTo>
                  <a:pt x="180" y="23"/>
                  <a:pt x="178" y="22"/>
                  <a:pt x="177" y="23"/>
                </a:cubicBezTo>
                <a:close/>
                <a:moveTo>
                  <a:pt x="52" y="48"/>
                </a:moveTo>
                <a:cubicBezTo>
                  <a:pt x="48" y="54"/>
                  <a:pt x="43" y="59"/>
                  <a:pt x="36" y="62"/>
                </a:cubicBezTo>
                <a:cubicBezTo>
                  <a:pt x="29" y="73"/>
                  <a:pt x="21" y="81"/>
                  <a:pt x="22" y="100"/>
                </a:cubicBezTo>
                <a:cubicBezTo>
                  <a:pt x="24" y="119"/>
                  <a:pt x="36" y="130"/>
                  <a:pt x="52" y="136"/>
                </a:cubicBezTo>
                <a:cubicBezTo>
                  <a:pt x="75" y="144"/>
                  <a:pt x="100" y="143"/>
                  <a:pt x="125" y="140"/>
                </a:cubicBezTo>
                <a:cubicBezTo>
                  <a:pt x="137" y="138"/>
                  <a:pt x="148" y="135"/>
                  <a:pt x="159" y="131"/>
                </a:cubicBezTo>
                <a:cubicBezTo>
                  <a:pt x="171" y="128"/>
                  <a:pt x="181" y="123"/>
                  <a:pt x="188" y="117"/>
                </a:cubicBezTo>
                <a:cubicBezTo>
                  <a:pt x="189" y="116"/>
                  <a:pt x="190" y="114"/>
                  <a:pt x="191" y="113"/>
                </a:cubicBezTo>
                <a:cubicBezTo>
                  <a:pt x="194" y="111"/>
                  <a:pt x="197" y="110"/>
                  <a:pt x="200" y="108"/>
                </a:cubicBezTo>
                <a:cubicBezTo>
                  <a:pt x="207" y="101"/>
                  <a:pt x="211" y="92"/>
                  <a:pt x="212" y="81"/>
                </a:cubicBezTo>
                <a:cubicBezTo>
                  <a:pt x="212" y="72"/>
                  <a:pt x="207" y="62"/>
                  <a:pt x="203" y="56"/>
                </a:cubicBezTo>
                <a:cubicBezTo>
                  <a:pt x="198" y="50"/>
                  <a:pt x="190" y="44"/>
                  <a:pt x="182" y="39"/>
                </a:cubicBezTo>
                <a:cubicBezTo>
                  <a:pt x="174" y="34"/>
                  <a:pt x="164" y="29"/>
                  <a:pt x="155" y="27"/>
                </a:cubicBezTo>
                <a:cubicBezTo>
                  <a:pt x="146" y="25"/>
                  <a:pt x="136" y="24"/>
                  <a:pt x="128" y="24"/>
                </a:cubicBezTo>
                <a:cubicBezTo>
                  <a:pt x="94" y="22"/>
                  <a:pt x="72" y="34"/>
                  <a:pt x="52" y="48"/>
                </a:cubicBezTo>
                <a:close/>
                <a:moveTo>
                  <a:pt x="188" y="24"/>
                </a:moveTo>
                <a:cubicBezTo>
                  <a:pt x="187" y="25"/>
                  <a:pt x="188" y="25"/>
                  <a:pt x="189" y="25"/>
                </a:cubicBezTo>
                <a:cubicBezTo>
                  <a:pt x="189" y="24"/>
                  <a:pt x="189" y="24"/>
                  <a:pt x="188" y="24"/>
                </a:cubicBezTo>
                <a:close/>
                <a:moveTo>
                  <a:pt x="64" y="25"/>
                </a:moveTo>
                <a:cubicBezTo>
                  <a:pt x="63" y="24"/>
                  <a:pt x="60" y="26"/>
                  <a:pt x="61" y="27"/>
                </a:cubicBezTo>
                <a:cubicBezTo>
                  <a:pt x="63" y="27"/>
                  <a:pt x="63" y="28"/>
                  <a:pt x="65" y="28"/>
                </a:cubicBezTo>
                <a:cubicBezTo>
                  <a:pt x="65" y="28"/>
                  <a:pt x="65" y="28"/>
                  <a:pt x="65" y="27"/>
                </a:cubicBezTo>
                <a:cubicBezTo>
                  <a:pt x="65" y="26"/>
                  <a:pt x="62" y="26"/>
                  <a:pt x="64" y="25"/>
                </a:cubicBezTo>
                <a:close/>
                <a:moveTo>
                  <a:pt x="184" y="25"/>
                </a:moveTo>
                <a:cubicBezTo>
                  <a:pt x="183" y="26"/>
                  <a:pt x="184" y="26"/>
                  <a:pt x="184" y="27"/>
                </a:cubicBezTo>
                <a:cubicBezTo>
                  <a:pt x="185" y="27"/>
                  <a:pt x="185" y="26"/>
                  <a:pt x="185" y="25"/>
                </a:cubicBezTo>
                <a:cubicBezTo>
                  <a:pt x="185" y="25"/>
                  <a:pt x="185" y="24"/>
                  <a:pt x="184" y="25"/>
                </a:cubicBezTo>
                <a:close/>
                <a:moveTo>
                  <a:pt x="90" y="25"/>
                </a:moveTo>
                <a:cubicBezTo>
                  <a:pt x="90" y="25"/>
                  <a:pt x="86" y="26"/>
                  <a:pt x="86" y="26"/>
                </a:cubicBezTo>
                <a:cubicBezTo>
                  <a:pt x="87" y="27"/>
                  <a:pt x="88" y="25"/>
                  <a:pt x="90" y="25"/>
                </a:cubicBezTo>
                <a:close/>
                <a:moveTo>
                  <a:pt x="79" y="26"/>
                </a:moveTo>
                <a:cubicBezTo>
                  <a:pt x="77" y="26"/>
                  <a:pt x="76" y="27"/>
                  <a:pt x="74" y="28"/>
                </a:cubicBezTo>
                <a:cubicBezTo>
                  <a:pt x="75" y="28"/>
                  <a:pt x="78" y="27"/>
                  <a:pt x="79" y="26"/>
                </a:cubicBezTo>
                <a:close/>
                <a:moveTo>
                  <a:pt x="191" y="27"/>
                </a:moveTo>
                <a:cubicBezTo>
                  <a:pt x="189" y="27"/>
                  <a:pt x="189" y="28"/>
                  <a:pt x="188" y="28"/>
                </a:cubicBezTo>
                <a:cubicBezTo>
                  <a:pt x="188" y="30"/>
                  <a:pt x="189" y="30"/>
                  <a:pt x="191" y="30"/>
                </a:cubicBezTo>
                <a:cubicBezTo>
                  <a:pt x="191" y="29"/>
                  <a:pt x="191" y="28"/>
                  <a:pt x="191" y="27"/>
                </a:cubicBezTo>
                <a:close/>
                <a:moveTo>
                  <a:pt x="56" y="29"/>
                </a:moveTo>
                <a:cubicBezTo>
                  <a:pt x="54" y="28"/>
                  <a:pt x="50" y="29"/>
                  <a:pt x="50" y="32"/>
                </a:cubicBezTo>
                <a:cubicBezTo>
                  <a:pt x="53" y="31"/>
                  <a:pt x="54" y="30"/>
                  <a:pt x="56" y="29"/>
                </a:cubicBezTo>
                <a:close/>
                <a:moveTo>
                  <a:pt x="78" y="29"/>
                </a:moveTo>
                <a:cubicBezTo>
                  <a:pt x="73" y="31"/>
                  <a:pt x="61" y="33"/>
                  <a:pt x="60" y="38"/>
                </a:cubicBezTo>
                <a:cubicBezTo>
                  <a:pt x="67" y="36"/>
                  <a:pt x="72" y="32"/>
                  <a:pt x="78" y="29"/>
                </a:cubicBezTo>
                <a:close/>
                <a:moveTo>
                  <a:pt x="175" y="32"/>
                </a:moveTo>
                <a:cubicBezTo>
                  <a:pt x="175" y="33"/>
                  <a:pt x="177" y="33"/>
                  <a:pt x="178" y="34"/>
                </a:cubicBezTo>
                <a:cubicBezTo>
                  <a:pt x="178" y="33"/>
                  <a:pt x="176" y="32"/>
                  <a:pt x="175" y="32"/>
                </a:cubicBezTo>
                <a:close/>
                <a:moveTo>
                  <a:pt x="54" y="32"/>
                </a:moveTo>
                <a:cubicBezTo>
                  <a:pt x="52" y="33"/>
                  <a:pt x="50" y="35"/>
                  <a:pt x="49" y="38"/>
                </a:cubicBezTo>
                <a:cubicBezTo>
                  <a:pt x="52" y="37"/>
                  <a:pt x="54" y="35"/>
                  <a:pt x="54" y="32"/>
                </a:cubicBezTo>
                <a:close/>
                <a:moveTo>
                  <a:pt x="44" y="35"/>
                </a:moveTo>
                <a:cubicBezTo>
                  <a:pt x="37" y="38"/>
                  <a:pt x="31" y="46"/>
                  <a:pt x="26" y="52"/>
                </a:cubicBezTo>
                <a:cubicBezTo>
                  <a:pt x="28" y="52"/>
                  <a:pt x="29" y="48"/>
                  <a:pt x="32" y="46"/>
                </a:cubicBezTo>
                <a:cubicBezTo>
                  <a:pt x="34" y="44"/>
                  <a:pt x="37" y="42"/>
                  <a:pt x="40" y="41"/>
                </a:cubicBezTo>
                <a:cubicBezTo>
                  <a:pt x="41" y="39"/>
                  <a:pt x="43" y="37"/>
                  <a:pt x="44" y="35"/>
                </a:cubicBezTo>
                <a:close/>
                <a:moveTo>
                  <a:pt x="47" y="39"/>
                </a:moveTo>
                <a:cubicBezTo>
                  <a:pt x="45" y="40"/>
                  <a:pt x="44" y="42"/>
                  <a:pt x="43" y="44"/>
                </a:cubicBezTo>
                <a:cubicBezTo>
                  <a:pt x="45" y="43"/>
                  <a:pt x="46" y="41"/>
                  <a:pt x="47" y="39"/>
                </a:cubicBezTo>
                <a:close/>
                <a:moveTo>
                  <a:pt x="190" y="40"/>
                </a:moveTo>
                <a:cubicBezTo>
                  <a:pt x="189" y="42"/>
                  <a:pt x="191" y="41"/>
                  <a:pt x="191" y="42"/>
                </a:cubicBezTo>
                <a:cubicBezTo>
                  <a:pt x="192" y="42"/>
                  <a:pt x="191" y="40"/>
                  <a:pt x="190" y="40"/>
                </a:cubicBezTo>
                <a:close/>
                <a:moveTo>
                  <a:pt x="57" y="41"/>
                </a:moveTo>
                <a:cubicBezTo>
                  <a:pt x="55" y="41"/>
                  <a:pt x="55" y="43"/>
                  <a:pt x="54" y="43"/>
                </a:cubicBezTo>
                <a:cubicBezTo>
                  <a:pt x="54" y="44"/>
                  <a:pt x="57" y="42"/>
                  <a:pt x="57" y="41"/>
                </a:cubicBezTo>
                <a:close/>
                <a:moveTo>
                  <a:pt x="207" y="43"/>
                </a:moveTo>
                <a:cubicBezTo>
                  <a:pt x="206" y="43"/>
                  <a:pt x="206" y="46"/>
                  <a:pt x="206" y="46"/>
                </a:cubicBezTo>
                <a:cubicBezTo>
                  <a:pt x="207" y="46"/>
                  <a:pt x="207" y="44"/>
                  <a:pt x="207" y="43"/>
                </a:cubicBezTo>
                <a:close/>
                <a:moveTo>
                  <a:pt x="194" y="43"/>
                </a:moveTo>
                <a:cubicBezTo>
                  <a:pt x="196" y="46"/>
                  <a:pt x="198" y="48"/>
                  <a:pt x="201" y="50"/>
                </a:cubicBezTo>
                <a:cubicBezTo>
                  <a:pt x="200" y="48"/>
                  <a:pt x="201" y="48"/>
                  <a:pt x="200" y="46"/>
                </a:cubicBezTo>
                <a:cubicBezTo>
                  <a:pt x="200" y="46"/>
                  <a:pt x="198" y="47"/>
                  <a:pt x="197" y="46"/>
                </a:cubicBezTo>
                <a:cubicBezTo>
                  <a:pt x="197" y="45"/>
                  <a:pt x="198" y="45"/>
                  <a:pt x="197" y="43"/>
                </a:cubicBezTo>
                <a:cubicBezTo>
                  <a:pt x="197" y="43"/>
                  <a:pt x="195" y="43"/>
                  <a:pt x="194" y="43"/>
                </a:cubicBezTo>
                <a:close/>
                <a:moveTo>
                  <a:pt x="212" y="45"/>
                </a:moveTo>
                <a:cubicBezTo>
                  <a:pt x="211" y="47"/>
                  <a:pt x="212" y="47"/>
                  <a:pt x="212" y="48"/>
                </a:cubicBezTo>
                <a:cubicBezTo>
                  <a:pt x="213" y="49"/>
                  <a:pt x="215" y="48"/>
                  <a:pt x="215" y="50"/>
                </a:cubicBezTo>
                <a:cubicBezTo>
                  <a:pt x="215" y="49"/>
                  <a:pt x="213" y="46"/>
                  <a:pt x="212" y="45"/>
                </a:cubicBezTo>
                <a:close/>
                <a:moveTo>
                  <a:pt x="210" y="47"/>
                </a:moveTo>
                <a:cubicBezTo>
                  <a:pt x="208" y="47"/>
                  <a:pt x="208" y="50"/>
                  <a:pt x="209" y="50"/>
                </a:cubicBezTo>
                <a:cubicBezTo>
                  <a:pt x="212" y="50"/>
                  <a:pt x="210" y="48"/>
                  <a:pt x="210" y="47"/>
                </a:cubicBezTo>
                <a:close/>
                <a:moveTo>
                  <a:pt x="39" y="47"/>
                </a:moveTo>
                <a:cubicBezTo>
                  <a:pt x="36" y="50"/>
                  <a:pt x="33" y="54"/>
                  <a:pt x="32" y="59"/>
                </a:cubicBezTo>
                <a:cubicBezTo>
                  <a:pt x="35" y="56"/>
                  <a:pt x="38" y="52"/>
                  <a:pt x="39" y="47"/>
                </a:cubicBezTo>
                <a:close/>
                <a:moveTo>
                  <a:pt x="45" y="50"/>
                </a:moveTo>
                <a:cubicBezTo>
                  <a:pt x="45" y="49"/>
                  <a:pt x="42" y="51"/>
                  <a:pt x="41" y="50"/>
                </a:cubicBezTo>
                <a:cubicBezTo>
                  <a:pt x="39" y="52"/>
                  <a:pt x="38" y="55"/>
                  <a:pt x="36" y="57"/>
                </a:cubicBezTo>
                <a:cubicBezTo>
                  <a:pt x="39" y="56"/>
                  <a:pt x="41" y="51"/>
                  <a:pt x="45" y="50"/>
                </a:cubicBezTo>
                <a:close/>
                <a:moveTo>
                  <a:pt x="203" y="50"/>
                </a:moveTo>
                <a:cubicBezTo>
                  <a:pt x="202" y="50"/>
                  <a:pt x="202" y="50"/>
                  <a:pt x="201" y="50"/>
                </a:cubicBezTo>
                <a:cubicBezTo>
                  <a:pt x="202" y="52"/>
                  <a:pt x="203" y="53"/>
                  <a:pt x="204" y="54"/>
                </a:cubicBezTo>
                <a:cubicBezTo>
                  <a:pt x="205" y="52"/>
                  <a:pt x="203" y="53"/>
                  <a:pt x="203" y="50"/>
                </a:cubicBezTo>
                <a:close/>
                <a:moveTo>
                  <a:pt x="213" y="51"/>
                </a:moveTo>
                <a:cubicBezTo>
                  <a:pt x="212" y="53"/>
                  <a:pt x="212" y="57"/>
                  <a:pt x="215" y="57"/>
                </a:cubicBezTo>
                <a:cubicBezTo>
                  <a:pt x="216" y="55"/>
                  <a:pt x="215" y="53"/>
                  <a:pt x="213" y="51"/>
                </a:cubicBezTo>
                <a:close/>
                <a:moveTo>
                  <a:pt x="218" y="54"/>
                </a:moveTo>
                <a:cubicBezTo>
                  <a:pt x="216" y="55"/>
                  <a:pt x="220" y="57"/>
                  <a:pt x="219" y="60"/>
                </a:cubicBezTo>
                <a:cubicBezTo>
                  <a:pt x="220" y="60"/>
                  <a:pt x="221" y="60"/>
                  <a:pt x="221" y="61"/>
                </a:cubicBezTo>
                <a:cubicBezTo>
                  <a:pt x="222" y="58"/>
                  <a:pt x="218" y="57"/>
                  <a:pt x="218" y="54"/>
                </a:cubicBezTo>
                <a:close/>
                <a:moveTo>
                  <a:pt x="22" y="57"/>
                </a:moveTo>
                <a:cubicBezTo>
                  <a:pt x="15" y="65"/>
                  <a:pt x="9" y="75"/>
                  <a:pt x="6" y="88"/>
                </a:cubicBezTo>
                <a:cubicBezTo>
                  <a:pt x="10" y="76"/>
                  <a:pt x="17" y="67"/>
                  <a:pt x="22" y="57"/>
                </a:cubicBezTo>
                <a:close/>
                <a:moveTo>
                  <a:pt x="210" y="62"/>
                </a:moveTo>
                <a:cubicBezTo>
                  <a:pt x="210" y="65"/>
                  <a:pt x="214" y="69"/>
                  <a:pt x="213" y="74"/>
                </a:cubicBezTo>
                <a:cubicBezTo>
                  <a:pt x="214" y="74"/>
                  <a:pt x="215" y="73"/>
                  <a:pt x="215" y="71"/>
                </a:cubicBezTo>
                <a:cubicBezTo>
                  <a:pt x="213" y="71"/>
                  <a:pt x="214" y="67"/>
                  <a:pt x="215" y="66"/>
                </a:cubicBezTo>
                <a:cubicBezTo>
                  <a:pt x="213" y="65"/>
                  <a:pt x="211" y="64"/>
                  <a:pt x="210" y="62"/>
                </a:cubicBezTo>
                <a:close/>
                <a:moveTo>
                  <a:pt x="223" y="62"/>
                </a:moveTo>
                <a:cubicBezTo>
                  <a:pt x="222" y="63"/>
                  <a:pt x="223" y="66"/>
                  <a:pt x="222" y="68"/>
                </a:cubicBezTo>
                <a:cubicBezTo>
                  <a:pt x="225" y="68"/>
                  <a:pt x="225" y="72"/>
                  <a:pt x="227" y="73"/>
                </a:cubicBezTo>
                <a:cubicBezTo>
                  <a:pt x="226" y="69"/>
                  <a:pt x="224" y="66"/>
                  <a:pt x="223" y="62"/>
                </a:cubicBezTo>
                <a:close/>
                <a:moveTo>
                  <a:pt x="28" y="68"/>
                </a:moveTo>
                <a:cubicBezTo>
                  <a:pt x="26" y="68"/>
                  <a:pt x="24" y="73"/>
                  <a:pt x="24" y="76"/>
                </a:cubicBezTo>
                <a:cubicBezTo>
                  <a:pt x="25" y="73"/>
                  <a:pt x="26" y="70"/>
                  <a:pt x="28" y="68"/>
                </a:cubicBezTo>
                <a:close/>
                <a:moveTo>
                  <a:pt x="21" y="69"/>
                </a:moveTo>
                <a:cubicBezTo>
                  <a:pt x="21" y="70"/>
                  <a:pt x="20" y="71"/>
                  <a:pt x="20" y="72"/>
                </a:cubicBezTo>
                <a:cubicBezTo>
                  <a:pt x="21" y="72"/>
                  <a:pt x="22" y="71"/>
                  <a:pt x="22" y="70"/>
                </a:cubicBezTo>
                <a:cubicBezTo>
                  <a:pt x="21" y="70"/>
                  <a:pt x="22" y="69"/>
                  <a:pt x="21" y="69"/>
                </a:cubicBezTo>
                <a:close/>
                <a:moveTo>
                  <a:pt x="222" y="71"/>
                </a:moveTo>
                <a:cubicBezTo>
                  <a:pt x="221" y="71"/>
                  <a:pt x="221" y="73"/>
                  <a:pt x="223" y="73"/>
                </a:cubicBezTo>
                <a:cubicBezTo>
                  <a:pt x="223" y="72"/>
                  <a:pt x="222" y="71"/>
                  <a:pt x="222" y="71"/>
                </a:cubicBezTo>
                <a:close/>
                <a:moveTo>
                  <a:pt x="215" y="81"/>
                </a:moveTo>
                <a:cubicBezTo>
                  <a:pt x="217" y="79"/>
                  <a:pt x="215" y="76"/>
                  <a:pt x="217" y="74"/>
                </a:cubicBezTo>
                <a:cubicBezTo>
                  <a:pt x="215" y="75"/>
                  <a:pt x="215" y="80"/>
                  <a:pt x="215" y="81"/>
                </a:cubicBezTo>
                <a:close/>
                <a:moveTo>
                  <a:pt x="226" y="76"/>
                </a:moveTo>
                <a:cubicBezTo>
                  <a:pt x="224" y="76"/>
                  <a:pt x="226" y="78"/>
                  <a:pt x="226" y="79"/>
                </a:cubicBezTo>
                <a:cubicBezTo>
                  <a:pt x="225" y="81"/>
                  <a:pt x="223" y="81"/>
                  <a:pt x="223" y="84"/>
                </a:cubicBezTo>
                <a:cubicBezTo>
                  <a:pt x="224" y="84"/>
                  <a:pt x="224" y="85"/>
                  <a:pt x="225" y="85"/>
                </a:cubicBezTo>
                <a:cubicBezTo>
                  <a:pt x="225" y="87"/>
                  <a:pt x="225" y="88"/>
                  <a:pt x="225" y="89"/>
                </a:cubicBezTo>
                <a:cubicBezTo>
                  <a:pt x="227" y="87"/>
                  <a:pt x="227" y="80"/>
                  <a:pt x="226" y="76"/>
                </a:cubicBezTo>
                <a:close/>
                <a:moveTo>
                  <a:pt x="221" y="76"/>
                </a:moveTo>
                <a:cubicBezTo>
                  <a:pt x="220" y="76"/>
                  <a:pt x="220" y="77"/>
                  <a:pt x="220" y="77"/>
                </a:cubicBezTo>
                <a:cubicBezTo>
                  <a:pt x="219" y="77"/>
                  <a:pt x="221" y="78"/>
                  <a:pt x="220" y="78"/>
                </a:cubicBezTo>
                <a:cubicBezTo>
                  <a:pt x="220" y="80"/>
                  <a:pt x="222" y="77"/>
                  <a:pt x="221" y="76"/>
                </a:cubicBezTo>
                <a:close/>
                <a:moveTo>
                  <a:pt x="18" y="80"/>
                </a:moveTo>
                <a:cubicBezTo>
                  <a:pt x="15" y="84"/>
                  <a:pt x="10" y="88"/>
                  <a:pt x="10" y="94"/>
                </a:cubicBezTo>
                <a:cubicBezTo>
                  <a:pt x="13" y="94"/>
                  <a:pt x="12" y="90"/>
                  <a:pt x="13" y="88"/>
                </a:cubicBezTo>
                <a:cubicBezTo>
                  <a:pt x="14" y="85"/>
                  <a:pt x="17" y="83"/>
                  <a:pt x="18" y="80"/>
                </a:cubicBezTo>
                <a:close/>
                <a:moveTo>
                  <a:pt x="229" y="90"/>
                </a:moveTo>
                <a:cubicBezTo>
                  <a:pt x="230" y="88"/>
                  <a:pt x="229" y="83"/>
                  <a:pt x="229" y="80"/>
                </a:cubicBezTo>
                <a:cubicBezTo>
                  <a:pt x="228" y="84"/>
                  <a:pt x="228" y="88"/>
                  <a:pt x="226" y="91"/>
                </a:cubicBezTo>
                <a:cubicBezTo>
                  <a:pt x="227" y="92"/>
                  <a:pt x="229" y="88"/>
                  <a:pt x="229" y="90"/>
                </a:cubicBezTo>
                <a:close/>
                <a:moveTo>
                  <a:pt x="18" y="87"/>
                </a:moveTo>
                <a:cubicBezTo>
                  <a:pt x="17" y="88"/>
                  <a:pt x="15" y="90"/>
                  <a:pt x="17" y="91"/>
                </a:cubicBezTo>
                <a:cubicBezTo>
                  <a:pt x="18" y="91"/>
                  <a:pt x="19" y="88"/>
                  <a:pt x="18" y="87"/>
                </a:cubicBezTo>
                <a:close/>
                <a:moveTo>
                  <a:pt x="222" y="88"/>
                </a:moveTo>
                <a:cubicBezTo>
                  <a:pt x="220" y="89"/>
                  <a:pt x="218" y="93"/>
                  <a:pt x="220" y="96"/>
                </a:cubicBezTo>
                <a:cubicBezTo>
                  <a:pt x="222" y="94"/>
                  <a:pt x="223" y="92"/>
                  <a:pt x="222" y="88"/>
                </a:cubicBezTo>
                <a:close/>
                <a:moveTo>
                  <a:pt x="9" y="88"/>
                </a:moveTo>
                <a:cubicBezTo>
                  <a:pt x="7" y="90"/>
                  <a:pt x="6" y="95"/>
                  <a:pt x="6" y="98"/>
                </a:cubicBezTo>
                <a:cubicBezTo>
                  <a:pt x="8" y="96"/>
                  <a:pt x="8" y="91"/>
                  <a:pt x="9" y="88"/>
                </a:cubicBezTo>
                <a:close/>
                <a:moveTo>
                  <a:pt x="216" y="90"/>
                </a:moveTo>
                <a:cubicBezTo>
                  <a:pt x="213" y="93"/>
                  <a:pt x="212" y="97"/>
                  <a:pt x="211" y="102"/>
                </a:cubicBezTo>
                <a:cubicBezTo>
                  <a:pt x="211" y="101"/>
                  <a:pt x="212" y="101"/>
                  <a:pt x="213" y="101"/>
                </a:cubicBezTo>
                <a:cubicBezTo>
                  <a:pt x="214" y="98"/>
                  <a:pt x="218" y="94"/>
                  <a:pt x="216" y="90"/>
                </a:cubicBezTo>
                <a:close/>
                <a:moveTo>
                  <a:pt x="19" y="92"/>
                </a:moveTo>
                <a:cubicBezTo>
                  <a:pt x="18" y="95"/>
                  <a:pt x="19" y="101"/>
                  <a:pt x="17" y="105"/>
                </a:cubicBezTo>
                <a:cubicBezTo>
                  <a:pt x="18" y="104"/>
                  <a:pt x="19" y="104"/>
                  <a:pt x="20" y="106"/>
                </a:cubicBezTo>
                <a:cubicBezTo>
                  <a:pt x="20" y="102"/>
                  <a:pt x="19" y="97"/>
                  <a:pt x="19" y="92"/>
                </a:cubicBezTo>
                <a:close/>
                <a:moveTo>
                  <a:pt x="15" y="92"/>
                </a:moveTo>
                <a:cubicBezTo>
                  <a:pt x="13" y="94"/>
                  <a:pt x="12" y="96"/>
                  <a:pt x="12" y="99"/>
                </a:cubicBezTo>
                <a:cubicBezTo>
                  <a:pt x="15" y="100"/>
                  <a:pt x="16" y="95"/>
                  <a:pt x="15" y="92"/>
                </a:cubicBezTo>
                <a:close/>
                <a:moveTo>
                  <a:pt x="229" y="93"/>
                </a:moveTo>
                <a:cubicBezTo>
                  <a:pt x="228" y="94"/>
                  <a:pt x="227" y="95"/>
                  <a:pt x="227" y="97"/>
                </a:cubicBezTo>
                <a:cubicBezTo>
                  <a:pt x="228" y="96"/>
                  <a:pt x="230" y="96"/>
                  <a:pt x="229" y="93"/>
                </a:cubicBezTo>
                <a:close/>
                <a:moveTo>
                  <a:pt x="224" y="97"/>
                </a:moveTo>
                <a:cubicBezTo>
                  <a:pt x="222" y="96"/>
                  <a:pt x="220" y="99"/>
                  <a:pt x="220" y="101"/>
                </a:cubicBezTo>
                <a:cubicBezTo>
                  <a:pt x="222" y="101"/>
                  <a:pt x="223" y="99"/>
                  <a:pt x="224" y="97"/>
                </a:cubicBezTo>
                <a:close/>
                <a:moveTo>
                  <a:pt x="229" y="99"/>
                </a:moveTo>
                <a:cubicBezTo>
                  <a:pt x="228" y="97"/>
                  <a:pt x="226" y="100"/>
                  <a:pt x="228" y="101"/>
                </a:cubicBezTo>
                <a:cubicBezTo>
                  <a:pt x="229" y="101"/>
                  <a:pt x="228" y="99"/>
                  <a:pt x="229" y="99"/>
                </a:cubicBezTo>
                <a:close/>
                <a:moveTo>
                  <a:pt x="4" y="100"/>
                </a:moveTo>
                <a:cubicBezTo>
                  <a:pt x="3" y="100"/>
                  <a:pt x="4" y="102"/>
                  <a:pt x="4" y="103"/>
                </a:cubicBezTo>
                <a:cubicBezTo>
                  <a:pt x="5" y="103"/>
                  <a:pt x="5" y="102"/>
                  <a:pt x="7" y="102"/>
                </a:cubicBezTo>
                <a:cubicBezTo>
                  <a:pt x="8" y="100"/>
                  <a:pt x="5" y="101"/>
                  <a:pt x="4" y="100"/>
                </a:cubicBezTo>
                <a:close/>
                <a:moveTo>
                  <a:pt x="222" y="107"/>
                </a:moveTo>
                <a:cubicBezTo>
                  <a:pt x="223" y="105"/>
                  <a:pt x="225" y="104"/>
                  <a:pt x="226" y="102"/>
                </a:cubicBezTo>
                <a:cubicBezTo>
                  <a:pt x="224" y="101"/>
                  <a:pt x="223" y="105"/>
                  <a:pt x="222" y="107"/>
                </a:cubicBezTo>
                <a:close/>
                <a:moveTo>
                  <a:pt x="208" y="103"/>
                </a:moveTo>
                <a:cubicBezTo>
                  <a:pt x="206" y="104"/>
                  <a:pt x="204" y="106"/>
                  <a:pt x="203" y="108"/>
                </a:cubicBezTo>
                <a:cubicBezTo>
                  <a:pt x="205" y="107"/>
                  <a:pt x="205" y="106"/>
                  <a:pt x="207" y="106"/>
                </a:cubicBezTo>
                <a:cubicBezTo>
                  <a:pt x="207" y="104"/>
                  <a:pt x="208" y="104"/>
                  <a:pt x="208" y="103"/>
                </a:cubicBezTo>
                <a:close/>
                <a:moveTo>
                  <a:pt x="227" y="104"/>
                </a:moveTo>
                <a:cubicBezTo>
                  <a:pt x="226" y="105"/>
                  <a:pt x="225" y="107"/>
                  <a:pt x="224" y="108"/>
                </a:cubicBezTo>
                <a:cubicBezTo>
                  <a:pt x="224" y="109"/>
                  <a:pt x="225" y="109"/>
                  <a:pt x="225" y="111"/>
                </a:cubicBezTo>
                <a:cubicBezTo>
                  <a:pt x="226" y="109"/>
                  <a:pt x="227" y="107"/>
                  <a:pt x="227" y="104"/>
                </a:cubicBezTo>
                <a:close/>
                <a:moveTo>
                  <a:pt x="4" y="104"/>
                </a:moveTo>
                <a:cubicBezTo>
                  <a:pt x="4" y="120"/>
                  <a:pt x="10" y="136"/>
                  <a:pt x="22" y="142"/>
                </a:cubicBezTo>
                <a:cubicBezTo>
                  <a:pt x="19" y="138"/>
                  <a:pt x="14" y="136"/>
                  <a:pt x="13" y="129"/>
                </a:cubicBezTo>
                <a:cubicBezTo>
                  <a:pt x="12" y="128"/>
                  <a:pt x="10" y="128"/>
                  <a:pt x="10" y="127"/>
                </a:cubicBezTo>
                <a:cubicBezTo>
                  <a:pt x="9" y="125"/>
                  <a:pt x="10" y="124"/>
                  <a:pt x="10" y="123"/>
                </a:cubicBezTo>
                <a:cubicBezTo>
                  <a:pt x="6" y="119"/>
                  <a:pt x="7" y="109"/>
                  <a:pt x="4" y="104"/>
                </a:cubicBezTo>
                <a:close/>
                <a:moveTo>
                  <a:pt x="219" y="106"/>
                </a:moveTo>
                <a:cubicBezTo>
                  <a:pt x="217" y="108"/>
                  <a:pt x="214" y="109"/>
                  <a:pt x="212" y="112"/>
                </a:cubicBezTo>
                <a:cubicBezTo>
                  <a:pt x="214" y="110"/>
                  <a:pt x="219" y="110"/>
                  <a:pt x="219" y="106"/>
                </a:cubicBezTo>
                <a:close/>
                <a:moveTo>
                  <a:pt x="21" y="107"/>
                </a:moveTo>
                <a:cubicBezTo>
                  <a:pt x="17" y="110"/>
                  <a:pt x="21" y="114"/>
                  <a:pt x="21" y="118"/>
                </a:cubicBezTo>
                <a:cubicBezTo>
                  <a:pt x="23" y="118"/>
                  <a:pt x="25" y="119"/>
                  <a:pt x="25" y="121"/>
                </a:cubicBezTo>
                <a:cubicBezTo>
                  <a:pt x="26" y="118"/>
                  <a:pt x="21" y="113"/>
                  <a:pt x="21" y="107"/>
                </a:cubicBezTo>
                <a:close/>
                <a:moveTo>
                  <a:pt x="204" y="109"/>
                </a:moveTo>
                <a:cubicBezTo>
                  <a:pt x="202" y="110"/>
                  <a:pt x="199" y="111"/>
                  <a:pt x="198" y="114"/>
                </a:cubicBezTo>
                <a:cubicBezTo>
                  <a:pt x="200" y="112"/>
                  <a:pt x="204" y="112"/>
                  <a:pt x="204" y="109"/>
                </a:cubicBezTo>
                <a:close/>
                <a:moveTo>
                  <a:pt x="196" y="117"/>
                </a:moveTo>
                <a:cubicBezTo>
                  <a:pt x="201" y="118"/>
                  <a:pt x="206" y="113"/>
                  <a:pt x="210" y="111"/>
                </a:cubicBezTo>
                <a:cubicBezTo>
                  <a:pt x="210" y="110"/>
                  <a:pt x="210" y="110"/>
                  <a:pt x="210" y="110"/>
                </a:cubicBezTo>
                <a:cubicBezTo>
                  <a:pt x="204" y="110"/>
                  <a:pt x="200" y="115"/>
                  <a:pt x="196" y="117"/>
                </a:cubicBezTo>
                <a:close/>
                <a:moveTo>
                  <a:pt x="221" y="111"/>
                </a:moveTo>
                <a:cubicBezTo>
                  <a:pt x="219" y="113"/>
                  <a:pt x="215" y="115"/>
                  <a:pt x="215" y="118"/>
                </a:cubicBezTo>
                <a:cubicBezTo>
                  <a:pt x="218" y="117"/>
                  <a:pt x="220" y="114"/>
                  <a:pt x="221" y="111"/>
                </a:cubicBezTo>
                <a:close/>
                <a:moveTo>
                  <a:pt x="204" y="119"/>
                </a:moveTo>
                <a:cubicBezTo>
                  <a:pt x="206" y="118"/>
                  <a:pt x="211" y="117"/>
                  <a:pt x="211" y="115"/>
                </a:cubicBezTo>
                <a:cubicBezTo>
                  <a:pt x="209" y="115"/>
                  <a:pt x="204" y="116"/>
                  <a:pt x="204" y="119"/>
                </a:cubicBezTo>
                <a:close/>
                <a:moveTo>
                  <a:pt x="222" y="116"/>
                </a:moveTo>
                <a:cubicBezTo>
                  <a:pt x="217" y="118"/>
                  <a:pt x="215" y="123"/>
                  <a:pt x="211" y="126"/>
                </a:cubicBezTo>
                <a:cubicBezTo>
                  <a:pt x="197" y="138"/>
                  <a:pt x="179" y="144"/>
                  <a:pt x="161" y="152"/>
                </a:cubicBezTo>
                <a:cubicBezTo>
                  <a:pt x="165" y="152"/>
                  <a:pt x="169" y="150"/>
                  <a:pt x="172" y="148"/>
                </a:cubicBezTo>
                <a:cubicBezTo>
                  <a:pt x="192" y="141"/>
                  <a:pt x="211" y="133"/>
                  <a:pt x="222" y="116"/>
                </a:cubicBezTo>
                <a:close/>
                <a:moveTo>
                  <a:pt x="213" y="118"/>
                </a:moveTo>
                <a:cubicBezTo>
                  <a:pt x="211" y="119"/>
                  <a:pt x="209" y="119"/>
                  <a:pt x="209" y="122"/>
                </a:cubicBezTo>
                <a:cubicBezTo>
                  <a:pt x="211" y="122"/>
                  <a:pt x="213" y="120"/>
                  <a:pt x="213" y="118"/>
                </a:cubicBezTo>
                <a:close/>
                <a:moveTo>
                  <a:pt x="193" y="118"/>
                </a:moveTo>
                <a:cubicBezTo>
                  <a:pt x="191" y="119"/>
                  <a:pt x="190" y="121"/>
                  <a:pt x="189" y="122"/>
                </a:cubicBezTo>
                <a:cubicBezTo>
                  <a:pt x="190" y="122"/>
                  <a:pt x="192" y="120"/>
                  <a:pt x="194" y="121"/>
                </a:cubicBezTo>
                <a:cubicBezTo>
                  <a:pt x="194" y="119"/>
                  <a:pt x="192" y="120"/>
                  <a:pt x="193" y="118"/>
                </a:cubicBezTo>
                <a:close/>
                <a:moveTo>
                  <a:pt x="201" y="120"/>
                </a:moveTo>
                <a:cubicBezTo>
                  <a:pt x="198" y="120"/>
                  <a:pt x="195" y="123"/>
                  <a:pt x="192" y="125"/>
                </a:cubicBezTo>
                <a:cubicBezTo>
                  <a:pt x="195" y="125"/>
                  <a:pt x="198" y="121"/>
                  <a:pt x="201" y="120"/>
                </a:cubicBezTo>
                <a:close/>
                <a:moveTo>
                  <a:pt x="21" y="121"/>
                </a:moveTo>
                <a:cubicBezTo>
                  <a:pt x="20" y="121"/>
                  <a:pt x="20" y="122"/>
                  <a:pt x="20" y="122"/>
                </a:cubicBezTo>
                <a:cubicBezTo>
                  <a:pt x="20" y="123"/>
                  <a:pt x="21" y="125"/>
                  <a:pt x="21" y="127"/>
                </a:cubicBezTo>
                <a:cubicBezTo>
                  <a:pt x="22" y="125"/>
                  <a:pt x="20" y="123"/>
                  <a:pt x="21" y="121"/>
                </a:cubicBezTo>
                <a:close/>
                <a:moveTo>
                  <a:pt x="207" y="122"/>
                </a:moveTo>
                <a:cubicBezTo>
                  <a:pt x="204" y="122"/>
                  <a:pt x="203" y="124"/>
                  <a:pt x="201" y="125"/>
                </a:cubicBezTo>
                <a:cubicBezTo>
                  <a:pt x="201" y="126"/>
                  <a:pt x="202" y="126"/>
                  <a:pt x="202" y="126"/>
                </a:cubicBezTo>
                <a:cubicBezTo>
                  <a:pt x="204" y="125"/>
                  <a:pt x="206" y="124"/>
                  <a:pt x="207" y="122"/>
                </a:cubicBezTo>
                <a:close/>
                <a:moveTo>
                  <a:pt x="18" y="124"/>
                </a:moveTo>
                <a:cubicBezTo>
                  <a:pt x="17" y="124"/>
                  <a:pt x="16" y="125"/>
                  <a:pt x="16" y="126"/>
                </a:cubicBezTo>
                <a:cubicBezTo>
                  <a:pt x="17" y="127"/>
                  <a:pt x="17" y="128"/>
                  <a:pt x="18" y="129"/>
                </a:cubicBezTo>
                <a:cubicBezTo>
                  <a:pt x="20" y="128"/>
                  <a:pt x="19" y="125"/>
                  <a:pt x="18" y="124"/>
                </a:cubicBezTo>
                <a:close/>
                <a:moveTo>
                  <a:pt x="28" y="124"/>
                </a:moveTo>
                <a:cubicBezTo>
                  <a:pt x="28" y="125"/>
                  <a:pt x="29" y="128"/>
                  <a:pt x="31" y="127"/>
                </a:cubicBezTo>
                <a:cubicBezTo>
                  <a:pt x="30" y="125"/>
                  <a:pt x="29" y="124"/>
                  <a:pt x="28" y="124"/>
                </a:cubicBezTo>
                <a:close/>
                <a:moveTo>
                  <a:pt x="190" y="127"/>
                </a:moveTo>
                <a:cubicBezTo>
                  <a:pt x="190" y="126"/>
                  <a:pt x="186" y="127"/>
                  <a:pt x="186" y="128"/>
                </a:cubicBezTo>
                <a:cubicBezTo>
                  <a:pt x="186" y="129"/>
                  <a:pt x="188" y="127"/>
                  <a:pt x="190" y="127"/>
                </a:cubicBezTo>
                <a:close/>
                <a:moveTo>
                  <a:pt x="23" y="127"/>
                </a:moveTo>
                <a:cubicBezTo>
                  <a:pt x="24" y="128"/>
                  <a:pt x="23" y="129"/>
                  <a:pt x="25" y="129"/>
                </a:cubicBezTo>
                <a:cubicBezTo>
                  <a:pt x="24" y="129"/>
                  <a:pt x="25" y="127"/>
                  <a:pt x="23" y="127"/>
                </a:cubicBezTo>
                <a:close/>
                <a:moveTo>
                  <a:pt x="180" y="131"/>
                </a:moveTo>
                <a:cubicBezTo>
                  <a:pt x="181" y="132"/>
                  <a:pt x="183" y="131"/>
                  <a:pt x="183" y="130"/>
                </a:cubicBezTo>
                <a:cubicBezTo>
                  <a:pt x="182" y="129"/>
                  <a:pt x="181" y="131"/>
                  <a:pt x="180" y="131"/>
                </a:cubicBezTo>
                <a:close/>
                <a:moveTo>
                  <a:pt x="29" y="130"/>
                </a:moveTo>
                <a:cubicBezTo>
                  <a:pt x="29" y="133"/>
                  <a:pt x="29" y="139"/>
                  <a:pt x="33" y="140"/>
                </a:cubicBezTo>
                <a:cubicBezTo>
                  <a:pt x="32" y="136"/>
                  <a:pt x="31" y="133"/>
                  <a:pt x="29" y="130"/>
                </a:cubicBezTo>
                <a:close/>
                <a:moveTo>
                  <a:pt x="23" y="131"/>
                </a:moveTo>
                <a:cubicBezTo>
                  <a:pt x="23" y="134"/>
                  <a:pt x="24" y="137"/>
                  <a:pt x="27" y="137"/>
                </a:cubicBezTo>
                <a:cubicBezTo>
                  <a:pt x="26" y="135"/>
                  <a:pt x="26" y="131"/>
                  <a:pt x="23" y="131"/>
                </a:cubicBezTo>
                <a:close/>
                <a:moveTo>
                  <a:pt x="167" y="132"/>
                </a:moveTo>
                <a:cubicBezTo>
                  <a:pt x="168" y="131"/>
                  <a:pt x="164" y="133"/>
                  <a:pt x="162" y="133"/>
                </a:cubicBezTo>
                <a:cubicBezTo>
                  <a:pt x="156" y="135"/>
                  <a:pt x="147" y="137"/>
                  <a:pt x="142" y="140"/>
                </a:cubicBezTo>
                <a:cubicBezTo>
                  <a:pt x="151" y="140"/>
                  <a:pt x="161" y="135"/>
                  <a:pt x="167" y="132"/>
                </a:cubicBezTo>
                <a:close/>
                <a:moveTo>
                  <a:pt x="185" y="133"/>
                </a:moveTo>
                <a:cubicBezTo>
                  <a:pt x="186" y="134"/>
                  <a:pt x="188" y="133"/>
                  <a:pt x="189" y="133"/>
                </a:cubicBezTo>
                <a:cubicBezTo>
                  <a:pt x="188" y="132"/>
                  <a:pt x="186" y="132"/>
                  <a:pt x="185" y="133"/>
                </a:cubicBezTo>
                <a:close/>
                <a:moveTo>
                  <a:pt x="176" y="133"/>
                </a:moveTo>
                <a:cubicBezTo>
                  <a:pt x="174" y="133"/>
                  <a:pt x="174" y="134"/>
                  <a:pt x="173" y="135"/>
                </a:cubicBezTo>
                <a:cubicBezTo>
                  <a:pt x="172" y="135"/>
                  <a:pt x="176" y="134"/>
                  <a:pt x="176" y="133"/>
                </a:cubicBezTo>
                <a:close/>
                <a:moveTo>
                  <a:pt x="192" y="136"/>
                </a:moveTo>
                <a:cubicBezTo>
                  <a:pt x="190" y="136"/>
                  <a:pt x="188" y="138"/>
                  <a:pt x="185" y="139"/>
                </a:cubicBezTo>
                <a:cubicBezTo>
                  <a:pt x="188" y="140"/>
                  <a:pt x="190" y="137"/>
                  <a:pt x="192" y="136"/>
                </a:cubicBezTo>
                <a:close/>
                <a:moveTo>
                  <a:pt x="46" y="136"/>
                </a:moveTo>
                <a:cubicBezTo>
                  <a:pt x="44" y="135"/>
                  <a:pt x="47" y="138"/>
                  <a:pt x="47" y="140"/>
                </a:cubicBezTo>
                <a:cubicBezTo>
                  <a:pt x="48" y="141"/>
                  <a:pt x="50" y="140"/>
                  <a:pt x="51" y="140"/>
                </a:cubicBezTo>
                <a:cubicBezTo>
                  <a:pt x="50" y="138"/>
                  <a:pt x="47" y="138"/>
                  <a:pt x="46" y="136"/>
                </a:cubicBezTo>
                <a:close/>
                <a:moveTo>
                  <a:pt x="36" y="138"/>
                </a:moveTo>
                <a:cubicBezTo>
                  <a:pt x="36" y="140"/>
                  <a:pt x="35" y="142"/>
                  <a:pt x="39" y="142"/>
                </a:cubicBezTo>
                <a:cubicBezTo>
                  <a:pt x="39" y="140"/>
                  <a:pt x="39" y="137"/>
                  <a:pt x="36" y="138"/>
                </a:cubicBezTo>
                <a:close/>
                <a:moveTo>
                  <a:pt x="177" y="138"/>
                </a:moveTo>
                <a:cubicBezTo>
                  <a:pt x="178" y="140"/>
                  <a:pt x="180" y="140"/>
                  <a:pt x="181" y="139"/>
                </a:cubicBezTo>
                <a:cubicBezTo>
                  <a:pt x="180" y="137"/>
                  <a:pt x="178" y="138"/>
                  <a:pt x="177" y="138"/>
                </a:cubicBezTo>
                <a:close/>
                <a:moveTo>
                  <a:pt x="167" y="138"/>
                </a:moveTo>
                <a:cubicBezTo>
                  <a:pt x="166" y="139"/>
                  <a:pt x="165" y="138"/>
                  <a:pt x="165" y="140"/>
                </a:cubicBezTo>
                <a:cubicBezTo>
                  <a:pt x="166" y="140"/>
                  <a:pt x="167" y="139"/>
                  <a:pt x="167" y="138"/>
                </a:cubicBezTo>
                <a:close/>
                <a:moveTo>
                  <a:pt x="153" y="140"/>
                </a:moveTo>
                <a:cubicBezTo>
                  <a:pt x="149" y="141"/>
                  <a:pt x="142" y="141"/>
                  <a:pt x="139" y="143"/>
                </a:cubicBezTo>
                <a:cubicBezTo>
                  <a:pt x="145" y="144"/>
                  <a:pt x="148" y="141"/>
                  <a:pt x="153" y="140"/>
                </a:cubicBezTo>
                <a:close/>
                <a:moveTo>
                  <a:pt x="136" y="141"/>
                </a:moveTo>
                <a:cubicBezTo>
                  <a:pt x="136" y="141"/>
                  <a:pt x="136" y="141"/>
                  <a:pt x="135" y="141"/>
                </a:cubicBezTo>
                <a:cubicBezTo>
                  <a:pt x="132" y="141"/>
                  <a:pt x="127" y="142"/>
                  <a:pt x="123" y="142"/>
                </a:cubicBezTo>
                <a:cubicBezTo>
                  <a:pt x="119" y="143"/>
                  <a:pt x="113" y="142"/>
                  <a:pt x="113" y="146"/>
                </a:cubicBezTo>
                <a:cubicBezTo>
                  <a:pt x="122" y="146"/>
                  <a:pt x="127" y="142"/>
                  <a:pt x="136" y="141"/>
                </a:cubicBezTo>
                <a:close/>
                <a:moveTo>
                  <a:pt x="174" y="142"/>
                </a:moveTo>
                <a:cubicBezTo>
                  <a:pt x="172" y="141"/>
                  <a:pt x="169" y="142"/>
                  <a:pt x="168" y="142"/>
                </a:cubicBezTo>
                <a:cubicBezTo>
                  <a:pt x="169" y="143"/>
                  <a:pt x="172" y="142"/>
                  <a:pt x="174" y="142"/>
                </a:cubicBezTo>
                <a:close/>
                <a:moveTo>
                  <a:pt x="30" y="141"/>
                </a:moveTo>
                <a:cubicBezTo>
                  <a:pt x="29" y="141"/>
                  <a:pt x="29" y="142"/>
                  <a:pt x="28" y="142"/>
                </a:cubicBezTo>
                <a:cubicBezTo>
                  <a:pt x="29" y="144"/>
                  <a:pt x="32" y="145"/>
                  <a:pt x="33" y="147"/>
                </a:cubicBezTo>
                <a:cubicBezTo>
                  <a:pt x="33" y="145"/>
                  <a:pt x="30" y="144"/>
                  <a:pt x="30" y="141"/>
                </a:cubicBezTo>
                <a:close/>
                <a:moveTo>
                  <a:pt x="67" y="142"/>
                </a:moveTo>
                <a:cubicBezTo>
                  <a:pt x="68" y="144"/>
                  <a:pt x="70" y="145"/>
                  <a:pt x="71" y="146"/>
                </a:cubicBezTo>
                <a:cubicBezTo>
                  <a:pt x="72" y="146"/>
                  <a:pt x="74" y="145"/>
                  <a:pt x="75" y="145"/>
                </a:cubicBezTo>
                <a:cubicBezTo>
                  <a:pt x="76" y="145"/>
                  <a:pt x="77" y="146"/>
                  <a:pt x="77" y="147"/>
                </a:cubicBezTo>
                <a:cubicBezTo>
                  <a:pt x="78" y="147"/>
                  <a:pt x="77" y="144"/>
                  <a:pt x="79" y="144"/>
                </a:cubicBezTo>
                <a:cubicBezTo>
                  <a:pt x="75" y="143"/>
                  <a:pt x="71" y="143"/>
                  <a:pt x="67" y="142"/>
                </a:cubicBezTo>
                <a:close/>
                <a:moveTo>
                  <a:pt x="57" y="143"/>
                </a:moveTo>
                <a:cubicBezTo>
                  <a:pt x="59" y="144"/>
                  <a:pt x="59" y="146"/>
                  <a:pt x="61" y="147"/>
                </a:cubicBezTo>
                <a:cubicBezTo>
                  <a:pt x="61" y="144"/>
                  <a:pt x="59" y="142"/>
                  <a:pt x="57" y="143"/>
                </a:cubicBezTo>
                <a:close/>
                <a:moveTo>
                  <a:pt x="129" y="145"/>
                </a:moveTo>
                <a:cubicBezTo>
                  <a:pt x="131" y="145"/>
                  <a:pt x="134" y="144"/>
                  <a:pt x="137" y="144"/>
                </a:cubicBezTo>
                <a:cubicBezTo>
                  <a:pt x="136" y="142"/>
                  <a:pt x="131" y="144"/>
                  <a:pt x="129" y="145"/>
                </a:cubicBezTo>
                <a:close/>
                <a:moveTo>
                  <a:pt x="63" y="143"/>
                </a:moveTo>
                <a:cubicBezTo>
                  <a:pt x="62" y="144"/>
                  <a:pt x="64" y="145"/>
                  <a:pt x="64" y="147"/>
                </a:cubicBezTo>
                <a:cubicBezTo>
                  <a:pt x="66" y="147"/>
                  <a:pt x="65" y="146"/>
                  <a:pt x="66" y="145"/>
                </a:cubicBezTo>
                <a:cubicBezTo>
                  <a:pt x="66" y="144"/>
                  <a:pt x="64" y="144"/>
                  <a:pt x="63" y="143"/>
                </a:cubicBezTo>
                <a:close/>
                <a:moveTo>
                  <a:pt x="149" y="147"/>
                </a:moveTo>
                <a:cubicBezTo>
                  <a:pt x="156" y="148"/>
                  <a:pt x="163" y="146"/>
                  <a:pt x="167" y="145"/>
                </a:cubicBezTo>
                <a:cubicBezTo>
                  <a:pt x="160" y="145"/>
                  <a:pt x="154" y="143"/>
                  <a:pt x="149" y="147"/>
                </a:cubicBezTo>
                <a:close/>
                <a:moveTo>
                  <a:pt x="96" y="147"/>
                </a:moveTo>
                <a:cubicBezTo>
                  <a:pt x="100" y="147"/>
                  <a:pt x="108" y="148"/>
                  <a:pt x="110" y="145"/>
                </a:cubicBezTo>
                <a:cubicBezTo>
                  <a:pt x="107" y="143"/>
                  <a:pt x="100" y="146"/>
                  <a:pt x="96" y="147"/>
                </a:cubicBezTo>
                <a:close/>
                <a:moveTo>
                  <a:pt x="80" y="144"/>
                </a:moveTo>
                <a:cubicBezTo>
                  <a:pt x="82" y="148"/>
                  <a:pt x="89" y="147"/>
                  <a:pt x="93" y="145"/>
                </a:cubicBezTo>
                <a:cubicBezTo>
                  <a:pt x="89" y="144"/>
                  <a:pt x="84" y="145"/>
                  <a:pt x="80" y="144"/>
                </a:cubicBezTo>
                <a:close/>
                <a:moveTo>
                  <a:pt x="147" y="146"/>
                </a:moveTo>
                <a:cubicBezTo>
                  <a:pt x="143" y="147"/>
                  <a:pt x="137" y="147"/>
                  <a:pt x="134" y="149"/>
                </a:cubicBezTo>
                <a:cubicBezTo>
                  <a:pt x="139" y="149"/>
                  <a:pt x="145" y="149"/>
                  <a:pt x="147" y="146"/>
                </a:cubicBezTo>
                <a:close/>
                <a:moveTo>
                  <a:pt x="72" y="149"/>
                </a:moveTo>
                <a:cubicBezTo>
                  <a:pt x="75" y="154"/>
                  <a:pt x="74" y="160"/>
                  <a:pt x="72" y="166"/>
                </a:cubicBezTo>
                <a:cubicBezTo>
                  <a:pt x="73" y="166"/>
                  <a:pt x="74" y="166"/>
                  <a:pt x="74" y="167"/>
                </a:cubicBezTo>
                <a:cubicBezTo>
                  <a:pt x="73" y="163"/>
                  <a:pt x="77" y="154"/>
                  <a:pt x="77" y="150"/>
                </a:cubicBezTo>
                <a:cubicBezTo>
                  <a:pt x="76" y="149"/>
                  <a:pt x="75" y="146"/>
                  <a:pt x="72" y="149"/>
                </a:cubicBezTo>
                <a:close/>
                <a:moveTo>
                  <a:pt x="68" y="147"/>
                </a:moveTo>
                <a:cubicBezTo>
                  <a:pt x="66" y="151"/>
                  <a:pt x="67" y="155"/>
                  <a:pt x="68" y="159"/>
                </a:cubicBezTo>
                <a:cubicBezTo>
                  <a:pt x="68" y="155"/>
                  <a:pt x="72" y="149"/>
                  <a:pt x="68" y="147"/>
                </a:cubicBezTo>
                <a:close/>
                <a:moveTo>
                  <a:pt x="54" y="148"/>
                </a:moveTo>
                <a:cubicBezTo>
                  <a:pt x="52" y="148"/>
                  <a:pt x="53" y="151"/>
                  <a:pt x="54" y="150"/>
                </a:cubicBezTo>
                <a:cubicBezTo>
                  <a:pt x="54" y="149"/>
                  <a:pt x="53" y="149"/>
                  <a:pt x="54" y="148"/>
                </a:cubicBezTo>
                <a:close/>
                <a:moveTo>
                  <a:pt x="80" y="148"/>
                </a:moveTo>
                <a:cubicBezTo>
                  <a:pt x="79" y="149"/>
                  <a:pt x="79" y="151"/>
                  <a:pt x="79" y="152"/>
                </a:cubicBezTo>
                <a:cubicBezTo>
                  <a:pt x="80" y="151"/>
                  <a:pt x="81" y="149"/>
                  <a:pt x="80" y="148"/>
                </a:cubicBezTo>
                <a:close/>
                <a:moveTo>
                  <a:pt x="88" y="149"/>
                </a:moveTo>
                <a:cubicBezTo>
                  <a:pt x="91" y="152"/>
                  <a:pt x="97" y="149"/>
                  <a:pt x="103" y="149"/>
                </a:cubicBezTo>
                <a:cubicBezTo>
                  <a:pt x="99" y="148"/>
                  <a:pt x="94" y="150"/>
                  <a:pt x="88" y="149"/>
                </a:cubicBezTo>
                <a:close/>
                <a:moveTo>
                  <a:pt x="155" y="149"/>
                </a:moveTo>
                <a:cubicBezTo>
                  <a:pt x="152" y="149"/>
                  <a:pt x="149" y="150"/>
                  <a:pt x="146" y="150"/>
                </a:cubicBezTo>
                <a:cubicBezTo>
                  <a:pt x="147" y="153"/>
                  <a:pt x="152" y="150"/>
                  <a:pt x="155" y="149"/>
                </a:cubicBezTo>
                <a:close/>
                <a:moveTo>
                  <a:pt x="144" y="150"/>
                </a:moveTo>
                <a:cubicBezTo>
                  <a:pt x="142" y="150"/>
                  <a:pt x="140" y="151"/>
                  <a:pt x="138" y="150"/>
                </a:cubicBezTo>
                <a:cubicBezTo>
                  <a:pt x="138" y="151"/>
                  <a:pt x="138" y="153"/>
                  <a:pt x="137" y="152"/>
                </a:cubicBezTo>
                <a:cubicBezTo>
                  <a:pt x="139" y="153"/>
                  <a:pt x="142" y="152"/>
                  <a:pt x="144" y="152"/>
                </a:cubicBezTo>
                <a:cubicBezTo>
                  <a:pt x="145" y="151"/>
                  <a:pt x="144" y="151"/>
                  <a:pt x="144" y="150"/>
                </a:cubicBezTo>
                <a:close/>
                <a:moveTo>
                  <a:pt x="57" y="150"/>
                </a:moveTo>
                <a:cubicBezTo>
                  <a:pt x="55" y="153"/>
                  <a:pt x="56" y="158"/>
                  <a:pt x="56" y="161"/>
                </a:cubicBezTo>
                <a:cubicBezTo>
                  <a:pt x="59" y="159"/>
                  <a:pt x="59" y="153"/>
                  <a:pt x="57" y="150"/>
                </a:cubicBezTo>
                <a:close/>
                <a:moveTo>
                  <a:pt x="36" y="150"/>
                </a:moveTo>
                <a:cubicBezTo>
                  <a:pt x="37" y="153"/>
                  <a:pt x="39" y="154"/>
                  <a:pt x="42" y="154"/>
                </a:cubicBezTo>
                <a:cubicBezTo>
                  <a:pt x="40" y="153"/>
                  <a:pt x="39" y="151"/>
                  <a:pt x="36" y="150"/>
                </a:cubicBezTo>
                <a:close/>
                <a:moveTo>
                  <a:pt x="83" y="151"/>
                </a:moveTo>
                <a:cubicBezTo>
                  <a:pt x="82" y="153"/>
                  <a:pt x="80" y="158"/>
                  <a:pt x="81" y="161"/>
                </a:cubicBezTo>
                <a:cubicBezTo>
                  <a:pt x="83" y="159"/>
                  <a:pt x="85" y="154"/>
                  <a:pt x="83" y="151"/>
                </a:cubicBezTo>
                <a:close/>
                <a:moveTo>
                  <a:pt x="134" y="151"/>
                </a:moveTo>
                <a:cubicBezTo>
                  <a:pt x="127" y="152"/>
                  <a:pt x="118" y="153"/>
                  <a:pt x="113" y="154"/>
                </a:cubicBezTo>
                <a:cubicBezTo>
                  <a:pt x="120" y="155"/>
                  <a:pt x="127" y="154"/>
                  <a:pt x="134" y="151"/>
                </a:cubicBezTo>
                <a:close/>
                <a:moveTo>
                  <a:pt x="62" y="152"/>
                </a:moveTo>
                <a:cubicBezTo>
                  <a:pt x="60" y="153"/>
                  <a:pt x="63" y="157"/>
                  <a:pt x="62" y="159"/>
                </a:cubicBezTo>
                <a:cubicBezTo>
                  <a:pt x="63" y="157"/>
                  <a:pt x="64" y="153"/>
                  <a:pt x="62" y="152"/>
                </a:cubicBezTo>
                <a:close/>
                <a:moveTo>
                  <a:pt x="94" y="153"/>
                </a:moveTo>
                <a:cubicBezTo>
                  <a:pt x="93" y="152"/>
                  <a:pt x="91" y="153"/>
                  <a:pt x="90" y="153"/>
                </a:cubicBezTo>
                <a:cubicBezTo>
                  <a:pt x="90" y="155"/>
                  <a:pt x="92" y="154"/>
                  <a:pt x="93" y="155"/>
                </a:cubicBezTo>
                <a:cubicBezTo>
                  <a:pt x="94" y="155"/>
                  <a:pt x="92" y="154"/>
                  <a:pt x="93" y="153"/>
                </a:cubicBezTo>
                <a:lnTo>
                  <a:pt x="94" y="153"/>
                </a:lnTo>
                <a:close/>
                <a:moveTo>
                  <a:pt x="105" y="153"/>
                </a:moveTo>
                <a:cubicBezTo>
                  <a:pt x="103" y="154"/>
                  <a:pt x="101" y="153"/>
                  <a:pt x="99" y="154"/>
                </a:cubicBezTo>
                <a:cubicBezTo>
                  <a:pt x="100" y="155"/>
                  <a:pt x="104" y="156"/>
                  <a:pt x="106" y="156"/>
                </a:cubicBezTo>
                <a:cubicBezTo>
                  <a:pt x="105" y="155"/>
                  <a:pt x="105" y="154"/>
                  <a:pt x="105" y="153"/>
                </a:cubicBezTo>
                <a:close/>
                <a:moveTo>
                  <a:pt x="72" y="153"/>
                </a:moveTo>
                <a:cubicBezTo>
                  <a:pt x="70" y="156"/>
                  <a:pt x="69" y="161"/>
                  <a:pt x="70" y="164"/>
                </a:cubicBezTo>
                <a:cubicBezTo>
                  <a:pt x="72" y="162"/>
                  <a:pt x="72" y="157"/>
                  <a:pt x="72" y="153"/>
                </a:cubicBezTo>
                <a:close/>
                <a:moveTo>
                  <a:pt x="142" y="154"/>
                </a:moveTo>
                <a:cubicBezTo>
                  <a:pt x="138" y="153"/>
                  <a:pt x="134" y="156"/>
                  <a:pt x="130" y="155"/>
                </a:cubicBezTo>
                <a:cubicBezTo>
                  <a:pt x="133" y="156"/>
                  <a:pt x="138" y="155"/>
                  <a:pt x="142" y="154"/>
                </a:cubicBezTo>
                <a:close/>
                <a:moveTo>
                  <a:pt x="148" y="155"/>
                </a:moveTo>
                <a:cubicBezTo>
                  <a:pt x="145" y="156"/>
                  <a:pt x="140" y="156"/>
                  <a:pt x="138" y="157"/>
                </a:cubicBezTo>
                <a:cubicBezTo>
                  <a:pt x="137" y="157"/>
                  <a:pt x="135" y="157"/>
                  <a:pt x="137" y="157"/>
                </a:cubicBezTo>
                <a:cubicBezTo>
                  <a:pt x="141" y="158"/>
                  <a:pt x="145" y="156"/>
                  <a:pt x="148" y="155"/>
                </a:cubicBezTo>
                <a:close/>
                <a:moveTo>
                  <a:pt x="89" y="156"/>
                </a:moveTo>
                <a:cubicBezTo>
                  <a:pt x="88" y="156"/>
                  <a:pt x="87" y="156"/>
                  <a:pt x="87" y="157"/>
                </a:cubicBezTo>
                <a:cubicBezTo>
                  <a:pt x="88" y="157"/>
                  <a:pt x="89" y="157"/>
                  <a:pt x="89" y="156"/>
                </a:cubicBezTo>
                <a:close/>
                <a:moveTo>
                  <a:pt x="132" y="157"/>
                </a:moveTo>
                <a:cubicBezTo>
                  <a:pt x="127" y="159"/>
                  <a:pt x="120" y="157"/>
                  <a:pt x="116" y="160"/>
                </a:cubicBezTo>
                <a:cubicBezTo>
                  <a:pt x="121" y="158"/>
                  <a:pt x="129" y="160"/>
                  <a:pt x="132" y="157"/>
                </a:cubicBezTo>
                <a:close/>
                <a:moveTo>
                  <a:pt x="100" y="158"/>
                </a:moveTo>
                <a:cubicBezTo>
                  <a:pt x="100" y="159"/>
                  <a:pt x="100" y="159"/>
                  <a:pt x="100" y="159"/>
                </a:cubicBezTo>
                <a:cubicBezTo>
                  <a:pt x="101" y="159"/>
                  <a:pt x="101" y="158"/>
                  <a:pt x="102" y="159"/>
                </a:cubicBezTo>
                <a:cubicBezTo>
                  <a:pt x="101" y="158"/>
                  <a:pt x="100" y="157"/>
                  <a:pt x="100" y="158"/>
                </a:cubicBezTo>
                <a:close/>
                <a:moveTo>
                  <a:pt x="52" y="165"/>
                </a:moveTo>
                <a:cubicBezTo>
                  <a:pt x="49" y="174"/>
                  <a:pt x="52" y="186"/>
                  <a:pt x="56" y="193"/>
                </a:cubicBezTo>
                <a:cubicBezTo>
                  <a:pt x="55" y="185"/>
                  <a:pt x="52" y="174"/>
                  <a:pt x="52" y="165"/>
                </a:cubicBezTo>
                <a:close/>
                <a:moveTo>
                  <a:pt x="83" y="166"/>
                </a:moveTo>
                <a:cubicBezTo>
                  <a:pt x="82" y="167"/>
                  <a:pt x="80" y="168"/>
                  <a:pt x="80" y="170"/>
                </a:cubicBezTo>
                <a:cubicBezTo>
                  <a:pt x="82" y="169"/>
                  <a:pt x="83" y="168"/>
                  <a:pt x="83" y="166"/>
                </a:cubicBezTo>
                <a:close/>
                <a:moveTo>
                  <a:pt x="78" y="166"/>
                </a:moveTo>
                <a:cubicBezTo>
                  <a:pt x="77" y="167"/>
                  <a:pt x="76" y="168"/>
                  <a:pt x="75" y="168"/>
                </a:cubicBezTo>
                <a:cubicBezTo>
                  <a:pt x="76" y="171"/>
                  <a:pt x="75" y="175"/>
                  <a:pt x="75" y="178"/>
                </a:cubicBezTo>
                <a:cubicBezTo>
                  <a:pt x="77" y="176"/>
                  <a:pt x="78" y="171"/>
                  <a:pt x="78" y="166"/>
                </a:cubicBezTo>
                <a:close/>
                <a:moveTo>
                  <a:pt x="67" y="166"/>
                </a:moveTo>
                <a:cubicBezTo>
                  <a:pt x="65" y="167"/>
                  <a:pt x="65" y="169"/>
                  <a:pt x="63" y="170"/>
                </a:cubicBezTo>
                <a:cubicBezTo>
                  <a:pt x="64" y="175"/>
                  <a:pt x="65" y="182"/>
                  <a:pt x="66" y="186"/>
                </a:cubicBezTo>
                <a:cubicBezTo>
                  <a:pt x="68" y="181"/>
                  <a:pt x="67" y="172"/>
                  <a:pt x="67" y="166"/>
                </a:cubicBezTo>
                <a:close/>
                <a:moveTo>
                  <a:pt x="71" y="175"/>
                </a:moveTo>
                <a:cubicBezTo>
                  <a:pt x="69" y="177"/>
                  <a:pt x="71" y="181"/>
                  <a:pt x="71" y="184"/>
                </a:cubicBezTo>
                <a:cubicBezTo>
                  <a:pt x="71" y="182"/>
                  <a:pt x="71" y="178"/>
                  <a:pt x="71" y="175"/>
                </a:cubicBezTo>
                <a:close/>
                <a:moveTo>
                  <a:pt x="62" y="182"/>
                </a:moveTo>
                <a:cubicBezTo>
                  <a:pt x="60" y="184"/>
                  <a:pt x="61" y="189"/>
                  <a:pt x="62" y="191"/>
                </a:cubicBezTo>
                <a:cubicBezTo>
                  <a:pt x="64" y="189"/>
                  <a:pt x="62" y="185"/>
                  <a:pt x="62" y="182"/>
                </a:cubicBezTo>
                <a:close/>
                <a:moveTo>
                  <a:pt x="75" y="184"/>
                </a:moveTo>
                <a:cubicBezTo>
                  <a:pt x="73" y="184"/>
                  <a:pt x="74" y="187"/>
                  <a:pt x="73" y="189"/>
                </a:cubicBezTo>
                <a:cubicBezTo>
                  <a:pt x="74" y="188"/>
                  <a:pt x="75" y="186"/>
                  <a:pt x="75" y="184"/>
                </a:cubicBezTo>
                <a:close/>
                <a:moveTo>
                  <a:pt x="68" y="190"/>
                </a:moveTo>
                <a:cubicBezTo>
                  <a:pt x="66" y="192"/>
                  <a:pt x="68" y="195"/>
                  <a:pt x="68" y="198"/>
                </a:cubicBezTo>
                <a:cubicBezTo>
                  <a:pt x="69" y="195"/>
                  <a:pt x="69" y="193"/>
                  <a:pt x="68" y="190"/>
                </a:cubicBezTo>
                <a:close/>
                <a:moveTo>
                  <a:pt x="73" y="193"/>
                </a:moveTo>
                <a:cubicBezTo>
                  <a:pt x="70" y="199"/>
                  <a:pt x="72" y="203"/>
                  <a:pt x="72" y="210"/>
                </a:cubicBezTo>
                <a:cubicBezTo>
                  <a:pt x="73" y="206"/>
                  <a:pt x="72" y="199"/>
                  <a:pt x="73" y="193"/>
                </a:cubicBezTo>
                <a:close/>
                <a:moveTo>
                  <a:pt x="59" y="196"/>
                </a:moveTo>
                <a:cubicBezTo>
                  <a:pt x="58" y="196"/>
                  <a:pt x="58" y="197"/>
                  <a:pt x="57" y="197"/>
                </a:cubicBezTo>
                <a:cubicBezTo>
                  <a:pt x="61" y="203"/>
                  <a:pt x="63" y="210"/>
                  <a:pt x="68" y="215"/>
                </a:cubicBezTo>
                <a:cubicBezTo>
                  <a:pt x="66" y="207"/>
                  <a:pt x="59" y="205"/>
                  <a:pt x="59" y="196"/>
                </a:cubicBezTo>
                <a:close/>
                <a:moveTo>
                  <a:pt x="73" y="210"/>
                </a:moveTo>
                <a:cubicBezTo>
                  <a:pt x="71" y="213"/>
                  <a:pt x="75" y="219"/>
                  <a:pt x="74" y="222"/>
                </a:cubicBezTo>
                <a:cubicBezTo>
                  <a:pt x="75" y="223"/>
                  <a:pt x="75" y="224"/>
                  <a:pt x="77" y="224"/>
                </a:cubicBezTo>
                <a:cubicBezTo>
                  <a:pt x="74" y="221"/>
                  <a:pt x="74" y="215"/>
                  <a:pt x="73" y="2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 name="文本占位符 2"/>
          <p:cNvSpPr>
            <a:spLocks noGrp="1"/>
          </p:cNvSpPr>
          <p:nvPr>
            <p:ph type="body" sz="quarter" idx="13" hasCustomPrompt="1"/>
          </p:nvPr>
        </p:nvSpPr>
        <p:spPr>
          <a:xfrm>
            <a:off x="1969915" y="2047875"/>
            <a:ext cx="2068685" cy="1866900"/>
          </a:xfrm>
        </p:spPr>
        <p:txBody>
          <a:bodyPr>
            <a:noAutofit/>
          </a:bodyPr>
          <a:lstStyle>
            <a:lvl1pPr marL="0" indent="0">
              <a:buNone/>
              <a:defRPr sz="13800">
                <a:blipFill dpi="0" rotWithShape="1">
                  <a:blip r:embed="rId2">
                    <a:extLst>
                      <a:ext uri="{28A0092B-C50C-407E-A947-70E740481C1C}">
                        <a14:useLocalDpi xmlns:a14="http://schemas.microsoft.com/office/drawing/2010/main" val="0"/>
                      </a:ext>
                    </a:extLst>
                  </a:blip>
                  <a:srcRect/>
                  <a:stretch>
                    <a:fillRect/>
                  </a:stretch>
                </a:blipFill>
                <a:latin typeface="Berlin Sans FB" panose="020E0602020502020306" pitchFamily="34" charset="0"/>
              </a:defRPr>
            </a:lvl1pPr>
          </a:lstStyle>
          <a:p>
            <a:pPr lvl="0"/>
            <a:r>
              <a:rPr lang="en-US" altLang="zh-CN" dirty="0" smtClean="0"/>
              <a:t>01</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0" end="0"/>
                                            </p:txEl>
                                          </p:spTgt>
                                        </p:tgtEl>
                                        <p:attrNameLst>
                                          <p:attrName>ppt_w</p:attrName>
                                        </p:attrNameLst>
                                      </p:cBhvr>
                                    </p:anim>
                                    <p:anim by="(#ppt_w*0.50)" calcmode="lin" valueType="num">
                                      <p:cBhvr>
                                        <p:cTn id="14" dur="500" decel="50000" autoRev="1" fill="hold">
                                          <p:stCondLst>
                                            <p:cond delay="0"/>
                                          </p:stCondLst>
                                        </p:cTn>
                                        <p:tgtEl>
                                          <p:spTgt spid="3">
                                            <p:txEl>
                                              <p:pRg st="0" end="0"/>
                                            </p:txEl>
                                          </p:spTgt>
                                        </p:tgtEl>
                                        <p:attrNameLst>
                                          <p:attrName>ppt_x</p:attrName>
                                        </p:attrNameLst>
                                      </p:cBhvr>
                                    </p:anim>
                                    <p:anim from="(-#ppt_h/2)" to="(#ppt_y)" calcmode="lin" valueType="num">
                                      <p:cBhvr>
                                        <p:cTn id="15" dur="1000" fill="hold">
                                          <p:stCondLst>
                                            <p:cond delay="0"/>
                                          </p:stCondLst>
                                        </p:cTn>
                                        <p:tgtEl>
                                          <p:spTgt spid="3">
                                            <p:txEl>
                                              <p:pRg st="0" end="0"/>
                                            </p:txEl>
                                          </p:spTgt>
                                        </p:tgtEl>
                                        <p:attrNameLst>
                                          <p:attrName>ppt_y</p:attrName>
                                        </p:attrNameLst>
                                      </p:cBhvr>
                                    </p:anim>
                                    <p:animRot by="21600000">
                                      <p:cBhvr>
                                        <p:cTn id="16"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18" name="直接连接符 17"/>
          <p:cNvCxnSpPr/>
          <p:nvPr userDrawn="1"/>
        </p:nvCxnSpPr>
        <p:spPr>
          <a:xfrm>
            <a:off x="815009" y="815561"/>
            <a:ext cx="1036099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601" y="227099"/>
            <a:ext cx="603474" cy="588462"/>
          </a:xfrm>
          <a:prstGeom prst="rect">
            <a:avLst/>
          </a:prstGeom>
        </p:spPr>
      </p:pic>
      <p:pic>
        <p:nvPicPr>
          <p:cNvPr id="26" name="图片 25"/>
          <p:cNvPicPr>
            <a:picLocks noChangeAspect="1"/>
          </p:cNvPicPr>
          <p:nvPr userDrawn="1"/>
        </p:nvPicPr>
        <p:blipFill rotWithShape="1">
          <a:blip r:embed="rId3"/>
          <a:srcRect l="31508" t="70891" r="45351"/>
          <a:stretch>
            <a:fillRect/>
          </a:stretch>
        </p:blipFill>
        <p:spPr>
          <a:xfrm>
            <a:off x="10605052" y="5274923"/>
            <a:ext cx="1192695" cy="1474340"/>
          </a:xfrm>
          <a:prstGeom prst="rect">
            <a:avLst/>
          </a:prstGeom>
        </p:spPr>
      </p:pic>
      <p:grpSp>
        <p:nvGrpSpPr>
          <p:cNvPr id="28" name="组合 27"/>
          <p:cNvGrpSpPr/>
          <p:nvPr userDrawn="1"/>
        </p:nvGrpSpPr>
        <p:grpSpPr>
          <a:xfrm>
            <a:off x="11116433" y="0"/>
            <a:ext cx="1075567" cy="914669"/>
            <a:chOff x="4735513" y="1379538"/>
            <a:chExt cx="976313" cy="830263"/>
          </a:xfrm>
        </p:grpSpPr>
        <p:sp>
          <p:nvSpPr>
            <p:cNvPr id="29" name="Freeform 140"/>
            <p:cNvSpPr/>
            <p:nvPr/>
          </p:nvSpPr>
          <p:spPr bwMode="auto">
            <a:xfrm>
              <a:off x="5035551" y="1912938"/>
              <a:ext cx="79375" cy="14288"/>
            </a:xfrm>
            <a:custGeom>
              <a:avLst/>
              <a:gdLst>
                <a:gd name="T0" fmla="*/ 0 w 102"/>
                <a:gd name="T1" fmla="*/ 0 h 18"/>
                <a:gd name="T2" fmla="*/ 102 w 102"/>
                <a:gd name="T3" fmla="*/ 11 h 18"/>
                <a:gd name="T4" fmla="*/ 79 w 102"/>
                <a:gd name="T5" fmla="*/ 17 h 18"/>
                <a:gd name="T6" fmla="*/ 41 w 102"/>
                <a:gd name="T7" fmla="*/ 11 h 18"/>
                <a:gd name="T8" fmla="*/ 9 w 102"/>
                <a:gd name="T9" fmla="*/ 2 h 18"/>
                <a:gd name="T10" fmla="*/ 0 w 102"/>
                <a:gd name="T11" fmla="*/ 0 h 18"/>
              </a:gdLst>
              <a:ahLst/>
              <a:cxnLst>
                <a:cxn ang="0">
                  <a:pos x="T0" y="T1"/>
                </a:cxn>
                <a:cxn ang="0">
                  <a:pos x="T2" y="T3"/>
                </a:cxn>
                <a:cxn ang="0">
                  <a:pos x="T4" y="T5"/>
                </a:cxn>
                <a:cxn ang="0">
                  <a:pos x="T6" y="T7"/>
                </a:cxn>
                <a:cxn ang="0">
                  <a:pos x="T8" y="T9"/>
                </a:cxn>
                <a:cxn ang="0">
                  <a:pos x="T10" y="T11"/>
                </a:cxn>
              </a:cxnLst>
              <a:rect l="0" t="0" r="r" b="b"/>
              <a:pathLst>
                <a:path w="102" h="18">
                  <a:moveTo>
                    <a:pt x="0" y="0"/>
                  </a:moveTo>
                  <a:cubicBezTo>
                    <a:pt x="38" y="2"/>
                    <a:pt x="66" y="9"/>
                    <a:pt x="102" y="11"/>
                  </a:cubicBezTo>
                  <a:cubicBezTo>
                    <a:pt x="99" y="18"/>
                    <a:pt x="87" y="18"/>
                    <a:pt x="79" y="17"/>
                  </a:cubicBezTo>
                  <a:cubicBezTo>
                    <a:pt x="69" y="16"/>
                    <a:pt x="54" y="13"/>
                    <a:pt x="41" y="11"/>
                  </a:cubicBezTo>
                  <a:cubicBezTo>
                    <a:pt x="29" y="9"/>
                    <a:pt x="18" y="3"/>
                    <a:pt x="9" y="2"/>
                  </a:cubicBezTo>
                  <a:cubicBezTo>
                    <a:pt x="6" y="2"/>
                    <a:pt x="1" y="6"/>
                    <a:pt x="0" y="0"/>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0" name="Freeform 141"/>
            <p:cNvSpPr/>
            <p:nvPr/>
          </p:nvSpPr>
          <p:spPr bwMode="auto">
            <a:xfrm>
              <a:off x="4795838" y="2051051"/>
              <a:ext cx="87313" cy="11113"/>
            </a:xfrm>
            <a:custGeom>
              <a:avLst/>
              <a:gdLst>
                <a:gd name="T0" fmla="*/ 112 w 112"/>
                <a:gd name="T1" fmla="*/ 11 h 14"/>
                <a:gd name="T2" fmla="*/ 75 w 112"/>
                <a:gd name="T3" fmla="*/ 12 h 14"/>
                <a:gd name="T4" fmla="*/ 0 w 112"/>
                <a:gd name="T5" fmla="*/ 4 h 14"/>
                <a:gd name="T6" fmla="*/ 0 w 112"/>
                <a:gd name="T7" fmla="*/ 0 h 14"/>
                <a:gd name="T8" fmla="*/ 112 w 112"/>
                <a:gd name="T9" fmla="*/ 11 h 14"/>
              </a:gdLst>
              <a:ahLst/>
              <a:cxnLst>
                <a:cxn ang="0">
                  <a:pos x="T0" y="T1"/>
                </a:cxn>
                <a:cxn ang="0">
                  <a:pos x="T2" y="T3"/>
                </a:cxn>
                <a:cxn ang="0">
                  <a:pos x="T4" y="T5"/>
                </a:cxn>
                <a:cxn ang="0">
                  <a:pos x="T6" y="T7"/>
                </a:cxn>
                <a:cxn ang="0">
                  <a:pos x="T8" y="T9"/>
                </a:cxn>
              </a:cxnLst>
              <a:rect l="0" t="0" r="r" b="b"/>
              <a:pathLst>
                <a:path w="112" h="14">
                  <a:moveTo>
                    <a:pt x="112" y="11"/>
                  </a:moveTo>
                  <a:cubicBezTo>
                    <a:pt x="101" y="14"/>
                    <a:pt x="87" y="13"/>
                    <a:pt x="75" y="12"/>
                  </a:cubicBezTo>
                  <a:cubicBezTo>
                    <a:pt x="50" y="11"/>
                    <a:pt x="16" y="13"/>
                    <a:pt x="0" y="4"/>
                  </a:cubicBezTo>
                  <a:cubicBezTo>
                    <a:pt x="0" y="2"/>
                    <a:pt x="0" y="1"/>
                    <a:pt x="0" y="0"/>
                  </a:cubicBezTo>
                  <a:cubicBezTo>
                    <a:pt x="38" y="2"/>
                    <a:pt x="79" y="4"/>
                    <a:pt x="112" y="11"/>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1" name="Freeform 142"/>
            <p:cNvSpPr/>
            <p:nvPr/>
          </p:nvSpPr>
          <p:spPr bwMode="auto">
            <a:xfrm>
              <a:off x="5008563" y="2090738"/>
              <a:ext cx="30163" cy="6350"/>
            </a:xfrm>
            <a:custGeom>
              <a:avLst/>
              <a:gdLst>
                <a:gd name="T0" fmla="*/ 0 w 39"/>
                <a:gd name="T1" fmla="*/ 2 h 7"/>
                <a:gd name="T2" fmla="*/ 39 w 39"/>
                <a:gd name="T3" fmla="*/ 6 h 7"/>
                <a:gd name="T4" fmla="*/ 0 w 39"/>
                <a:gd name="T5" fmla="*/ 2 h 7"/>
              </a:gdLst>
              <a:ahLst/>
              <a:cxnLst>
                <a:cxn ang="0">
                  <a:pos x="T0" y="T1"/>
                </a:cxn>
                <a:cxn ang="0">
                  <a:pos x="T2" y="T3"/>
                </a:cxn>
                <a:cxn ang="0">
                  <a:pos x="T4" y="T5"/>
                </a:cxn>
              </a:cxnLst>
              <a:rect l="0" t="0" r="r" b="b"/>
              <a:pathLst>
                <a:path w="39" h="7">
                  <a:moveTo>
                    <a:pt x="0" y="2"/>
                  </a:moveTo>
                  <a:cubicBezTo>
                    <a:pt x="12" y="0"/>
                    <a:pt x="27" y="5"/>
                    <a:pt x="39" y="6"/>
                  </a:cubicBezTo>
                  <a:cubicBezTo>
                    <a:pt x="24" y="7"/>
                    <a:pt x="14" y="4"/>
                    <a:pt x="0" y="2"/>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2" name="Freeform 143"/>
            <p:cNvSpPr/>
            <p:nvPr/>
          </p:nvSpPr>
          <p:spPr bwMode="auto">
            <a:xfrm>
              <a:off x="5286376" y="2108201"/>
              <a:ext cx="34925" cy="11113"/>
            </a:xfrm>
            <a:custGeom>
              <a:avLst/>
              <a:gdLst>
                <a:gd name="T0" fmla="*/ 44 w 44"/>
                <a:gd name="T1" fmla="*/ 3 h 14"/>
                <a:gd name="T2" fmla="*/ 44 w 44"/>
                <a:gd name="T3" fmla="*/ 10 h 14"/>
                <a:gd name="T4" fmla="*/ 0 w 44"/>
                <a:gd name="T5" fmla="*/ 4 h 14"/>
                <a:gd name="T6" fmla="*/ 44 w 44"/>
                <a:gd name="T7" fmla="*/ 3 h 14"/>
              </a:gdLst>
              <a:ahLst/>
              <a:cxnLst>
                <a:cxn ang="0">
                  <a:pos x="T0" y="T1"/>
                </a:cxn>
                <a:cxn ang="0">
                  <a:pos x="T2" y="T3"/>
                </a:cxn>
                <a:cxn ang="0">
                  <a:pos x="T4" y="T5"/>
                </a:cxn>
                <a:cxn ang="0">
                  <a:pos x="T6" y="T7"/>
                </a:cxn>
              </a:cxnLst>
              <a:rect l="0" t="0" r="r" b="b"/>
              <a:pathLst>
                <a:path w="44" h="14">
                  <a:moveTo>
                    <a:pt x="44" y="3"/>
                  </a:moveTo>
                  <a:cubicBezTo>
                    <a:pt x="44" y="5"/>
                    <a:pt x="44" y="8"/>
                    <a:pt x="44" y="10"/>
                  </a:cubicBezTo>
                  <a:cubicBezTo>
                    <a:pt x="32" y="14"/>
                    <a:pt x="8" y="8"/>
                    <a:pt x="0" y="4"/>
                  </a:cubicBezTo>
                  <a:cubicBezTo>
                    <a:pt x="10" y="0"/>
                    <a:pt x="34" y="0"/>
                    <a:pt x="44" y="3"/>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3" name="Freeform 144"/>
            <p:cNvSpPr/>
            <p:nvPr/>
          </p:nvSpPr>
          <p:spPr bwMode="auto">
            <a:xfrm>
              <a:off x="4984751" y="2087563"/>
              <a:ext cx="22225" cy="6350"/>
            </a:xfrm>
            <a:custGeom>
              <a:avLst/>
              <a:gdLst>
                <a:gd name="T0" fmla="*/ 0 w 27"/>
                <a:gd name="T1" fmla="*/ 0 h 7"/>
                <a:gd name="T2" fmla="*/ 27 w 27"/>
                <a:gd name="T3" fmla="*/ 4 h 7"/>
                <a:gd name="T4" fmla="*/ 0 w 27"/>
                <a:gd name="T5" fmla="*/ 0 h 7"/>
              </a:gdLst>
              <a:ahLst/>
              <a:cxnLst>
                <a:cxn ang="0">
                  <a:pos x="T0" y="T1"/>
                </a:cxn>
                <a:cxn ang="0">
                  <a:pos x="T2" y="T3"/>
                </a:cxn>
                <a:cxn ang="0">
                  <a:pos x="T4" y="T5"/>
                </a:cxn>
              </a:cxnLst>
              <a:rect l="0" t="0" r="r" b="b"/>
              <a:pathLst>
                <a:path w="27" h="7">
                  <a:moveTo>
                    <a:pt x="0" y="0"/>
                  </a:moveTo>
                  <a:cubicBezTo>
                    <a:pt x="6" y="3"/>
                    <a:pt x="16" y="3"/>
                    <a:pt x="27" y="4"/>
                  </a:cubicBezTo>
                  <a:cubicBezTo>
                    <a:pt x="23" y="7"/>
                    <a:pt x="4" y="6"/>
                    <a:pt x="0" y="0"/>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4" name="Freeform 145"/>
            <p:cNvSpPr>
              <a:spLocks noEditPoints="1"/>
            </p:cNvSpPr>
            <p:nvPr/>
          </p:nvSpPr>
          <p:spPr bwMode="auto">
            <a:xfrm>
              <a:off x="4735513" y="1379538"/>
              <a:ext cx="976313" cy="830263"/>
            </a:xfrm>
            <a:custGeom>
              <a:avLst/>
              <a:gdLst>
                <a:gd name="T0" fmla="*/ 530 w 1252"/>
                <a:gd name="T1" fmla="*/ 164 h 1065"/>
                <a:gd name="T2" fmla="*/ 987 w 1252"/>
                <a:gd name="T3" fmla="*/ 455 h 1065"/>
                <a:gd name="T4" fmla="*/ 1231 w 1252"/>
                <a:gd name="T5" fmla="*/ 739 h 1065"/>
                <a:gd name="T6" fmla="*/ 735 w 1252"/>
                <a:gd name="T7" fmla="*/ 1056 h 1065"/>
                <a:gd name="T8" fmla="*/ 170 w 1252"/>
                <a:gd name="T9" fmla="*/ 984 h 1065"/>
                <a:gd name="T10" fmla="*/ 33 w 1252"/>
                <a:gd name="T11" fmla="*/ 898 h 1065"/>
                <a:gd name="T12" fmla="*/ 111 w 1252"/>
                <a:gd name="T13" fmla="*/ 721 h 1065"/>
                <a:gd name="T14" fmla="*/ 70 w 1252"/>
                <a:gd name="T15" fmla="*/ 616 h 1065"/>
                <a:gd name="T16" fmla="*/ 245 w 1252"/>
                <a:gd name="T17" fmla="*/ 446 h 1065"/>
                <a:gd name="T18" fmla="*/ 415 w 1252"/>
                <a:gd name="T19" fmla="*/ 186 h 1065"/>
                <a:gd name="T20" fmla="*/ 431 w 1252"/>
                <a:gd name="T21" fmla="*/ 101 h 1065"/>
                <a:gd name="T22" fmla="*/ 479 w 1252"/>
                <a:gd name="T23" fmla="*/ 62 h 1065"/>
                <a:gd name="T24" fmla="*/ 678 w 1252"/>
                <a:gd name="T25" fmla="*/ 29 h 1065"/>
                <a:gd name="T26" fmla="*/ 563 w 1252"/>
                <a:gd name="T27" fmla="*/ 19 h 1065"/>
                <a:gd name="T28" fmla="*/ 444 w 1252"/>
                <a:gd name="T29" fmla="*/ 173 h 1065"/>
                <a:gd name="T30" fmla="*/ 507 w 1252"/>
                <a:gd name="T31" fmla="*/ 96 h 1065"/>
                <a:gd name="T32" fmla="*/ 568 w 1252"/>
                <a:gd name="T33" fmla="*/ 83 h 1065"/>
                <a:gd name="T34" fmla="*/ 476 w 1252"/>
                <a:gd name="T35" fmla="*/ 142 h 1065"/>
                <a:gd name="T36" fmla="*/ 520 w 1252"/>
                <a:gd name="T37" fmla="*/ 157 h 1065"/>
                <a:gd name="T38" fmla="*/ 425 w 1252"/>
                <a:gd name="T39" fmla="*/ 29 h 1065"/>
                <a:gd name="T40" fmla="*/ 430 w 1252"/>
                <a:gd name="T41" fmla="*/ 167 h 1065"/>
                <a:gd name="T42" fmla="*/ 573 w 1252"/>
                <a:gd name="T43" fmla="*/ 526 h 1065"/>
                <a:gd name="T44" fmla="*/ 486 w 1252"/>
                <a:gd name="T45" fmla="*/ 187 h 1065"/>
                <a:gd name="T46" fmla="*/ 423 w 1252"/>
                <a:gd name="T47" fmla="*/ 213 h 1065"/>
                <a:gd name="T48" fmla="*/ 288 w 1252"/>
                <a:gd name="T49" fmla="*/ 496 h 1065"/>
                <a:gd name="T50" fmla="*/ 500 w 1252"/>
                <a:gd name="T51" fmla="*/ 501 h 1065"/>
                <a:gd name="T52" fmla="*/ 130 w 1252"/>
                <a:gd name="T53" fmla="*/ 562 h 1065"/>
                <a:gd name="T54" fmla="*/ 720 w 1252"/>
                <a:gd name="T55" fmla="*/ 649 h 1065"/>
                <a:gd name="T56" fmla="*/ 1056 w 1252"/>
                <a:gd name="T57" fmla="*/ 472 h 1065"/>
                <a:gd name="T58" fmla="*/ 694 w 1252"/>
                <a:gd name="T59" fmla="*/ 446 h 1065"/>
                <a:gd name="T60" fmla="*/ 475 w 1252"/>
                <a:gd name="T61" fmla="*/ 577 h 1065"/>
                <a:gd name="T62" fmla="*/ 998 w 1252"/>
                <a:gd name="T63" fmla="*/ 660 h 1065"/>
                <a:gd name="T64" fmla="*/ 1049 w 1252"/>
                <a:gd name="T65" fmla="*/ 508 h 1065"/>
                <a:gd name="T66" fmla="*/ 459 w 1252"/>
                <a:gd name="T67" fmla="*/ 555 h 1065"/>
                <a:gd name="T68" fmla="*/ 421 w 1252"/>
                <a:gd name="T69" fmla="*/ 560 h 1065"/>
                <a:gd name="T70" fmla="*/ 768 w 1252"/>
                <a:gd name="T71" fmla="*/ 807 h 1065"/>
                <a:gd name="T72" fmla="*/ 446 w 1252"/>
                <a:gd name="T73" fmla="*/ 768 h 1065"/>
                <a:gd name="T74" fmla="*/ 491 w 1252"/>
                <a:gd name="T75" fmla="*/ 826 h 1065"/>
                <a:gd name="T76" fmla="*/ 891 w 1252"/>
                <a:gd name="T77" fmla="*/ 785 h 1065"/>
                <a:gd name="T78" fmla="*/ 1205 w 1252"/>
                <a:gd name="T79" fmla="*/ 750 h 1065"/>
                <a:gd name="T80" fmla="*/ 76 w 1252"/>
                <a:gd name="T81" fmla="*/ 629 h 1065"/>
                <a:gd name="T82" fmla="*/ 251 w 1252"/>
                <a:gd name="T83" fmla="*/ 685 h 1065"/>
                <a:gd name="T84" fmla="*/ 501 w 1252"/>
                <a:gd name="T85" fmla="*/ 743 h 1065"/>
                <a:gd name="T86" fmla="*/ 644 w 1252"/>
                <a:gd name="T87" fmla="*/ 719 h 1065"/>
                <a:gd name="T88" fmla="*/ 709 w 1252"/>
                <a:gd name="T89" fmla="*/ 681 h 1065"/>
                <a:gd name="T90" fmla="*/ 1201 w 1252"/>
                <a:gd name="T91" fmla="*/ 694 h 1065"/>
                <a:gd name="T92" fmla="*/ 1132 w 1252"/>
                <a:gd name="T93" fmla="*/ 636 h 1065"/>
                <a:gd name="T94" fmla="*/ 754 w 1252"/>
                <a:gd name="T95" fmla="*/ 792 h 1065"/>
                <a:gd name="T96" fmla="*/ 710 w 1252"/>
                <a:gd name="T97" fmla="*/ 781 h 1065"/>
                <a:gd name="T98" fmla="*/ 360 w 1252"/>
                <a:gd name="T99" fmla="*/ 746 h 1065"/>
                <a:gd name="T100" fmla="*/ 710 w 1252"/>
                <a:gd name="T101" fmla="*/ 781 h 1065"/>
                <a:gd name="T102" fmla="*/ 192 w 1252"/>
                <a:gd name="T103" fmla="*/ 806 h 1065"/>
                <a:gd name="T104" fmla="*/ 68 w 1252"/>
                <a:gd name="T105" fmla="*/ 821 h 1065"/>
                <a:gd name="T106" fmla="*/ 50 w 1252"/>
                <a:gd name="T107" fmla="*/ 919 h 1065"/>
                <a:gd name="T108" fmla="*/ 517 w 1252"/>
                <a:gd name="T109" fmla="*/ 955 h 1065"/>
                <a:gd name="T110" fmla="*/ 603 w 1252"/>
                <a:gd name="T111" fmla="*/ 898 h 1065"/>
                <a:gd name="T112" fmla="*/ 386 w 1252"/>
                <a:gd name="T113" fmla="*/ 853 h 1065"/>
                <a:gd name="T114" fmla="*/ 866 w 1252"/>
                <a:gd name="T115" fmla="*/ 811 h 1065"/>
                <a:gd name="T116" fmla="*/ 840 w 1252"/>
                <a:gd name="T117" fmla="*/ 827 h 1065"/>
                <a:gd name="T118" fmla="*/ 780 w 1252"/>
                <a:gd name="T119" fmla="*/ 862 h 1065"/>
                <a:gd name="T120" fmla="*/ 756 w 1252"/>
                <a:gd name="T121" fmla="*/ 1032 h 1065"/>
                <a:gd name="T122" fmla="*/ 278 w 1252"/>
                <a:gd name="T123" fmla="*/ 975 h 1065"/>
                <a:gd name="T124" fmla="*/ 751 w 1252"/>
                <a:gd name="T125" fmla="*/ 104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2" h="1065">
                  <a:moveTo>
                    <a:pt x="721" y="42"/>
                  </a:moveTo>
                  <a:cubicBezTo>
                    <a:pt x="725" y="52"/>
                    <a:pt x="719" y="57"/>
                    <a:pt x="714" y="59"/>
                  </a:cubicBezTo>
                  <a:cubicBezTo>
                    <a:pt x="706" y="70"/>
                    <a:pt x="695" y="79"/>
                    <a:pt x="688" y="91"/>
                  </a:cubicBezTo>
                  <a:cubicBezTo>
                    <a:pt x="671" y="104"/>
                    <a:pt x="646" y="109"/>
                    <a:pt x="624" y="113"/>
                  </a:cubicBezTo>
                  <a:cubicBezTo>
                    <a:pt x="616" y="151"/>
                    <a:pt x="584" y="166"/>
                    <a:pt x="548" y="147"/>
                  </a:cubicBezTo>
                  <a:cubicBezTo>
                    <a:pt x="540" y="152"/>
                    <a:pt x="538" y="160"/>
                    <a:pt x="530" y="164"/>
                  </a:cubicBezTo>
                  <a:cubicBezTo>
                    <a:pt x="512" y="175"/>
                    <a:pt x="484" y="167"/>
                    <a:pt x="469" y="182"/>
                  </a:cubicBezTo>
                  <a:cubicBezTo>
                    <a:pt x="531" y="163"/>
                    <a:pt x="597" y="186"/>
                    <a:pt x="634" y="222"/>
                  </a:cubicBezTo>
                  <a:cubicBezTo>
                    <a:pt x="673" y="281"/>
                    <a:pt x="660" y="382"/>
                    <a:pt x="636" y="448"/>
                  </a:cubicBezTo>
                  <a:cubicBezTo>
                    <a:pt x="685" y="421"/>
                    <a:pt x="751" y="437"/>
                    <a:pt x="815" y="445"/>
                  </a:cubicBezTo>
                  <a:cubicBezTo>
                    <a:pt x="849" y="449"/>
                    <a:pt x="883" y="451"/>
                    <a:pt x="922" y="450"/>
                  </a:cubicBezTo>
                  <a:cubicBezTo>
                    <a:pt x="943" y="449"/>
                    <a:pt x="967" y="455"/>
                    <a:pt x="987" y="455"/>
                  </a:cubicBezTo>
                  <a:cubicBezTo>
                    <a:pt x="1021" y="454"/>
                    <a:pt x="1070" y="465"/>
                    <a:pt x="1105" y="455"/>
                  </a:cubicBezTo>
                  <a:cubicBezTo>
                    <a:pt x="1114" y="457"/>
                    <a:pt x="1117" y="461"/>
                    <a:pt x="1126" y="458"/>
                  </a:cubicBezTo>
                  <a:cubicBezTo>
                    <a:pt x="1136" y="464"/>
                    <a:pt x="1143" y="472"/>
                    <a:pt x="1154" y="477"/>
                  </a:cubicBezTo>
                  <a:cubicBezTo>
                    <a:pt x="1168" y="496"/>
                    <a:pt x="1172" y="534"/>
                    <a:pt x="1159" y="557"/>
                  </a:cubicBezTo>
                  <a:cubicBezTo>
                    <a:pt x="1170" y="559"/>
                    <a:pt x="1196" y="558"/>
                    <a:pt x="1205" y="558"/>
                  </a:cubicBezTo>
                  <a:cubicBezTo>
                    <a:pt x="1245" y="592"/>
                    <a:pt x="1252" y="678"/>
                    <a:pt x="1231" y="739"/>
                  </a:cubicBezTo>
                  <a:cubicBezTo>
                    <a:pt x="1129" y="823"/>
                    <a:pt x="1020" y="901"/>
                    <a:pt x="907" y="975"/>
                  </a:cubicBezTo>
                  <a:cubicBezTo>
                    <a:pt x="905" y="978"/>
                    <a:pt x="904" y="982"/>
                    <a:pt x="902" y="984"/>
                  </a:cubicBezTo>
                  <a:cubicBezTo>
                    <a:pt x="898" y="983"/>
                    <a:pt x="897" y="986"/>
                    <a:pt x="893" y="985"/>
                  </a:cubicBezTo>
                  <a:cubicBezTo>
                    <a:pt x="869" y="1005"/>
                    <a:pt x="836" y="1024"/>
                    <a:pt x="806" y="1042"/>
                  </a:cubicBezTo>
                  <a:cubicBezTo>
                    <a:pt x="797" y="1048"/>
                    <a:pt x="785" y="1060"/>
                    <a:pt x="775" y="1062"/>
                  </a:cubicBezTo>
                  <a:cubicBezTo>
                    <a:pt x="763" y="1065"/>
                    <a:pt x="750" y="1058"/>
                    <a:pt x="735" y="1056"/>
                  </a:cubicBezTo>
                  <a:cubicBezTo>
                    <a:pt x="723" y="1054"/>
                    <a:pt x="710" y="1057"/>
                    <a:pt x="698" y="1056"/>
                  </a:cubicBezTo>
                  <a:cubicBezTo>
                    <a:pt x="685" y="1056"/>
                    <a:pt x="673" y="1051"/>
                    <a:pt x="660" y="1050"/>
                  </a:cubicBezTo>
                  <a:cubicBezTo>
                    <a:pt x="612" y="1045"/>
                    <a:pt x="553" y="1040"/>
                    <a:pt x="504" y="1036"/>
                  </a:cubicBezTo>
                  <a:cubicBezTo>
                    <a:pt x="459" y="1033"/>
                    <a:pt x="419" y="1030"/>
                    <a:pt x="383" y="1025"/>
                  </a:cubicBezTo>
                  <a:cubicBezTo>
                    <a:pt x="347" y="1020"/>
                    <a:pt x="307" y="1009"/>
                    <a:pt x="264" y="1001"/>
                  </a:cubicBezTo>
                  <a:cubicBezTo>
                    <a:pt x="231" y="996"/>
                    <a:pt x="204" y="989"/>
                    <a:pt x="170" y="984"/>
                  </a:cubicBezTo>
                  <a:cubicBezTo>
                    <a:pt x="139" y="979"/>
                    <a:pt x="105" y="969"/>
                    <a:pt x="69" y="963"/>
                  </a:cubicBezTo>
                  <a:cubicBezTo>
                    <a:pt x="61" y="961"/>
                    <a:pt x="53" y="962"/>
                    <a:pt x="45" y="960"/>
                  </a:cubicBezTo>
                  <a:cubicBezTo>
                    <a:pt x="38" y="959"/>
                    <a:pt x="32" y="956"/>
                    <a:pt x="25" y="955"/>
                  </a:cubicBezTo>
                  <a:cubicBezTo>
                    <a:pt x="16" y="954"/>
                    <a:pt x="13" y="961"/>
                    <a:pt x="2" y="955"/>
                  </a:cubicBezTo>
                  <a:cubicBezTo>
                    <a:pt x="0" y="932"/>
                    <a:pt x="22" y="918"/>
                    <a:pt x="40" y="915"/>
                  </a:cubicBezTo>
                  <a:cubicBezTo>
                    <a:pt x="42" y="907"/>
                    <a:pt x="34" y="906"/>
                    <a:pt x="33" y="898"/>
                  </a:cubicBezTo>
                  <a:cubicBezTo>
                    <a:pt x="31" y="885"/>
                    <a:pt x="44" y="878"/>
                    <a:pt x="49" y="868"/>
                  </a:cubicBezTo>
                  <a:cubicBezTo>
                    <a:pt x="37" y="846"/>
                    <a:pt x="57" y="820"/>
                    <a:pt x="42" y="802"/>
                  </a:cubicBezTo>
                  <a:cubicBezTo>
                    <a:pt x="41" y="797"/>
                    <a:pt x="46" y="795"/>
                    <a:pt x="47" y="791"/>
                  </a:cubicBezTo>
                  <a:cubicBezTo>
                    <a:pt x="29" y="791"/>
                    <a:pt x="15" y="791"/>
                    <a:pt x="5" y="781"/>
                  </a:cubicBezTo>
                  <a:cubicBezTo>
                    <a:pt x="6" y="776"/>
                    <a:pt x="7" y="769"/>
                    <a:pt x="10" y="763"/>
                  </a:cubicBezTo>
                  <a:cubicBezTo>
                    <a:pt x="41" y="749"/>
                    <a:pt x="82" y="737"/>
                    <a:pt x="111" y="721"/>
                  </a:cubicBezTo>
                  <a:cubicBezTo>
                    <a:pt x="102" y="715"/>
                    <a:pt x="81" y="718"/>
                    <a:pt x="64" y="715"/>
                  </a:cubicBezTo>
                  <a:cubicBezTo>
                    <a:pt x="59" y="714"/>
                    <a:pt x="54" y="711"/>
                    <a:pt x="49" y="710"/>
                  </a:cubicBezTo>
                  <a:cubicBezTo>
                    <a:pt x="39" y="708"/>
                    <a:pt x="26" y="713"/>
                    <a:pt x="25" y="697"/>
                  </a:cubicBezTo>
                  <a:cubicBezTo>
                    <a:pt x="33" y="690"/>
                    <a:pt x="40" y="682"/>
                    <a:pt x="53" y="679"/>
                  </a:cubicBezTo>
                  <a:cubicBezTo>
                    <a:pt x="54" y="658"/>
                    <a:pt x="72" y="650"/>
                    <a:pt x="64" y="631"/>
                  </a:cubicBezTo>
                  <a:cubicBezTo>
                    <a:pt x="64" y="624"/>
                    <a:pt x="70" y="624"/>
                    <a:pt x="70" y="616"/>
                  </a:cubicBezTo>
                  <a:cubicBezTo>
                    <a:pt x="67" y="611"/>
                    <a:pt x="58" y="603"/>
                    <a:pt x="64" y="597"/>
                  </a:cubicBezTo>
                  <a:cubicBezTo>
                    <a:pt x="56" y="594"/>
                    <a:pt x="50" y="590"/>
                    <a:pt x="45" y="585"/>
                  </a:cubicBezTo>
                  <a:cubicBezTo>
                    <a:pt x="49" y="580"/>
                    <a:pt x="50" y="570"/>
                    <a:pt x="56" y="565"/>
                  </a:cubicBezTo>
                  <a:cubicBezTo>
                    <a:pt x="68" y="558"/>
                    <a:pt x="99" y="559"/>
                    <a:pt x="115" y="555"/>
                  </a:cubicBezTo>
                  <a:cubicBezTo>
                    <a:pt x="181" y="542"/>
                    <a:pt x="238" y="537"/>
                    <a:pt x="291" y="512"/>
                  </a:cubicBezTo>
                  <a:cubicBezTo>
                    <a:pt x="274" y="494"/>
                    <a:pt x="258" y="471"/>
                    <a:pt x="245" y="446"/>
                  </a:cubicBezTo>
                  <a:cubicBezTo>
                    <a:pt x="231" y="422"/>
                    <a:pt x="219" y="391"/>
                    <a:pt x="216" y="362"/>
                  </a:cubicBezTo>
                  <a:cubicBezTo>
                    <a:pt x="213" y="332"/>
                    <a:pt x="219" y="301"/>
                    <a:pt x="225" y="273"/>
                  </a:cubicBezTo>
                  <a:cubicBezTo>
                    <a:pt x="234" y="228"/>
                    <a:pt x="264" y="186"/>
                    <a:pt x="308" y="178"/>
                  </a:cubicBezTo>
                  <a:cubicBezTo>
                    <a:pt x="313" y="177"/>
                    <a:pt x="320" y="179"/>
                    <a:pt x="327" y="178"/>
                  </a:cubicBezTo>
                  <a:cubicBezTo>
                    <a:pt x="332" y="178"/>
                    <a:pt x="339" y="175"/>
                    <a:pt x="344" y="174"/>
                  </a:cubicBezTo>
                  <a:cubicBezTo>
                    <a:pt x="367" y="173"/>
                    <a:pt x="392" y="182"/>
                    <a:pt x="415" y="186"/>
                  </a:cubicBezTo>
                  <a:cubicBezTo>
                    <a:pt x="410" y="166"/>
                    <a:pt x="410" y="143"/>
                    <a:pt x="409" y="118"/>
                  </a:cubicBezTo>
                  <a:cubicBezTo>
                    <a:pt x="408" y="104"/>
                    <a:pt x="405" y="90"/>
                    <a:pt x="405" y="76"/>
                  </a:cubicBezTo>
                  <a:cubicBezTo>
                    <a:pt x="406" y="65"/>
                    <a:pt x="410" y="55"/>
                    <a:pt x="410" y="45"/>
                  </a:cubicBezTo>
                  <a:cubicBezTo>
                    <a:pt x="410" y="36"/>
                    <a:pt x="405" y="28"/>
                    <a:pt x="411" y="21"/>
                  </a:cubicBezTo>
                  <a:cubicBezTo>
                    <a:pt x="422" y="17"/>
                    <a:pt x="436" y="16"/>
                    <a:pt x="446" y="24"/>
                  </a:cubicBezTo>
                  <a:cubicBezTo>
                    <a:pt x="444" y="48"/>
                    <a:pt x="433" y="72"/>
                    <a:pt x="431" y="101"/>
                  </a:cubicBezTo>
                  <a:cubicBezTo>
                    <a:pt x="430" y="120"/>
                    <a:pt x="429" y="136"/>
                    <a:pt x="429" y="156"/>
                  </a:cubicBezTo>
                  <a:cubicBezTo>
                    <a:pt x="430" y="156"/>
                    <a:pt x="430" y="157"/>
                    <a:pt x="431" y="157"/>
                  </a:cubicBezTo>
                  <a:cubicBezTo>
                    <a:pt x="433" y="139"/>
                    <a:pt x="434" y="120"/>
                    <a:pt x="443" y="107"/>
                  </a:cubicBezTo>
                  <a:cubicBezTo>
                    <a:pt x="446" y="102"/>
                    <a:pt x="454" y="99"/>
                    <a:pt x="459" y="95"/>
                  </a:cubicBezTo>
                  <a:cubicBezTo>
                    <a:pt x="461" y="93"/>
                    <a:pt x="465" y="90"/>
                    <a:pt x="466" y="88"/>
                  </a:cubicBezTo>
                  <a:cubicBezTo>
                    <a:pt x="472" y="82"/>
                    <a:pt x="473" y="71"/>
                    <a:pt x="479" y="62"/>
                  </a:cubicBezTo>
                  <a:cubicBezTo>
                    <a:pt x="483" y="56"/>
                    <a:pt x="494" y="47"/>
                    <a:pt x="499" y="45"/>
                  </a:cubicBezTo>
                  <a:cubicBezTo>
                    <a:pt x="509" y="40"/>
                    <a:pt x="521" y="45"/>
                    <a:pt x="531" y="39"/>
                  </a:cubicBezTo>
                  <a:cubicBezTo>
                    <a:pt x="544" y="31"/>
                    <a:pt x="546" y="16"/>
                    <a:pt x="558" y="10"/>
                  </a:cubicBezTo>
                  <a:cubicBezTo>
                    <a:pt x="572" y="3"/>
                    <a:pt x="598" y="0"/>
                    <a:pt x="611" y="10"/>
                  </a:cubicBezTo>
                  <a:cubicBezTo>
                    <a:pt x="617" y="15"/>
                    <a:pt x="625" y="26"/>
                    <a:pt x="634" y="27"/>
                  </a:cubicBezTo>
                  <a:cubicBezTo>
                    <a:pt x="647" y="29"/>
                    <a:pt x="663" y="26"/>
                    <a:pt x="678" y="29"/>
                  </a:cubicBezTo>
                  <a:cubicBezTo>
                    <a:pt x="690" y="30"/>
                    <a:pt x="701" y="35"/>
                    <a:pt x="710" y="40"/>
                  </a:cubicBezTo>
                  <a:cubicBezTo>
                    <a:pt x="714" y="42"/>
                    <a:pt x="718" y="39"/>
                    <a:pt x="721" y="42"/>
                  </a:cubicBezTo>
                  <a:close/>
                  <a:moveTo>
                    <a:pt x="659" y="35"/>
                  </a:moveTo>
                  <a:cubicBezTo>
                    <a:pt x="651" y="35"/>
                    <a:pt x="643" y="41"/>
                    <a:pt x="636" y="40"/>
                  </a:cubicBezTo>
                  <a:cubicBezTo>
                    <a:pt x="628" y="39"/>
                    <a:pt x="624" y="31"/>
                    <a:pt x="616" y="31"/>
                  </a:cubicBezTo>
                  <a:cubicBezTo>
                    <a:pt x="603" y="11"/>
                    <a:pt x="588" y="11"/>
                    <a:pt x="563" y="19"/>
                  </a:cubicBezTo>
                  <a:cubicBezTo>
                    <a:pt x="547" y="31"/>
                    <a:pt x="538" y="58"/>
                    <a:pt x="509" y="52"/>
                  </a:cubicBezTo>
                  <a:cubicBezTo>
                    <a:pt x="507" y="56"/>
                    <a:pt x="502" y="55"/>
                    <a:pt x="499" y="57"/>
                  </a:cubicBezTo>
                  <a:cubicBezTo>
                    <a:pt x="499" y="57"/>
                    <a:pt x="498" y="56"/>
                    <a:pt x="497" y="57"/>
                  </a:cubicBezTo>
                  <a:cubicBezTo>
                    <a:pt x="500" y="58"/>
                    <a:pt x="493" y="61"/>
                    <a:pt x="491" y="62"/>
                  </a:cubicBezTo>
                  <a:cubicBezTo>
                    <a:pt x="481" y="80"/>
                    <a:pt x="474" y="100"/>
                    <a:pt x="455" y="108"/>
                  </a:cubicBezTo>
                  <a:cubicBezTo>
                    <a:pt x="442" y="121"/>
                    <a:pt x="439" y="156"/>
                    <a:pt x="444" y="173"/>
                  </a:cubicBezTo>
                  <a:cubicBezTo>
                    <a:pt x="448" y="160"/>
                    <a:pt x="463" y="149"/>
                    <a:pt x="469" y="135"/>
                  </a:cubicBezTo>
                  <a:cubicBezTo>
                    <a:pt x="473" y="124"/>
                    <a:pt x="470" y="108"/>
                    <a:pt x="481" y="105"/>
                  </a:cubicBezTo>
                  <a:cubicBezTo>
                    <a:pt x="479" y="111"/>
                    <a:pt x="475" y="120"/>
                    <a:pt x="480" y="123"/>
                  </a:cubicBezTo>
                  <a:cubicBezTo>
                    <a:pt x="484" y="114"/>
                    <a:pt x="493" y="109"/>
                    <a:pt x="499" y="101"/>
                  </a:cubicBezTo>
                  <a:cubicBezTo>
                    <a:pt x="499" y="91"/>
                    <a:pt x="509" y="73"/>
                    <a:pt x="517" y="71"/>
                  </a:cubicBezTo>
                  <a:cubicBezTo>
                    <a:pt x="516" y="82"/>
                    <a:pt x="509" y="86"/>
                    <a:pt x="507" y="96"/>
                  </a:cubicBezTo>
                  <a:cubicBezTo>
                    <a:pt x="522" y="91"/>
                    <a:pt x="535" y="78"/>
                    <a:pt x="550" y="76"/>
                  </a:cubicBezTo>
                  <a:cubicBezTo>
                    <a:pt x="560" y="65"/>
                    <a:pt x="581" y="59"/>
                    <a:pt x="593" y="55"/>
                  </a:cubicBezTo>
                  <a:cubicBezTo>
                    <a:pt x="590" y="63"/>
                    <a:pt x="581" y="64"/>
                    <a:pt x="577" y="71"/>
                  </a:cubicBezTo>
                  <a:cubicBezTo>
                    <a:pt x="594" y="65"/>
                    <a:pt x="616" y="69"/>
                    <a:pt x="638" y="65"/>
                  </a:cubicBezTo>
                  <a:cubicBezTo>
                    <a:pt x="654" y="62"/>
                    <a:pt x="672" y="49"/>
                    <a:pt x="689" y="51"/>
                  </a:cubicBezTo>
                  <a:cubicBezTo>
                    <a:pt x="664" y="81"/>
                    <a:pt x="605" y="69"/>
                    <a:pt x="568" y="83"/>
                  </a:cubicBezTo>
                  <a:cubicBezTo>
                    <a:pt x="580" y="90"/>
                    <a:pt x="598" y="97"/>
                    <a:pt x="602" y="107"/>
                  </a:cubicBezTo>
                  <a:cubicBezTo>
                    <a:pt x="588" y="104"/>
                    <a:pt x="572" y="89"/>
                    <a:pt x="553" y="88"/>
                  </a:cubicBezTo>
                  <a:cubicBezTo>
                    <a:pt x="539" y="88"/>
                    <a:pt x="528" y="96"/>
                    <a:pt x="517" y="103"/>
                  </a:cubicBezTo>
                  <a:cubicBezTo>
                    <a:pt x="532" y="106"/>
                    <a:pt x="545" y="111"/>
                    <a:pt x="555" y="120"/>
                  </a:cubicBezTo>
                  <a:cubicBezTo>
                    <a:pt x="540" y="121"/>
                    <a:pt x="521" y="105"/>
                    <a:pt x="506" y="112"/>
                  </a:cubicBezTo>
                  <a:cubicBezTo>
                    <a:pt x="493" y="118"/>
                    <a:pt x="484" y="130"/>
                    <a:pt x="476" y="142"/>
                  </a:cubicBezTo>
                  <a:cubicBezTo>
                    <a:pt x="490" y="139"/>
                    <a:pt x="510" y="134"/>
                    <a:pt x="520" y="143"/>
                  </a:cubicBezTo>
                  <a:cubicBezTo>
                    <a:pt x="500" y="140"/>
                    <a:pt x="483" y="152"/>
                    <a:pt x="466" y="154"/>
                  </a:cubicBezTo>
                  <a:cubicBezTo>
                    <a:pt x="459" y="166"/>
                    <a:pt x="446" y="180"/>
                    <a:pt x="446" y="196"/>
                  </a:cubicBezTo>
                  <a:cubicBezTo>
                    <a:pt x="447" y="190"/>
                    <a:pt x="451" y="188"/>
                    <a:pt x="451" y="182"/>
                  </a:cubicBezTo>
                  <a:cubicBezTo>
                    <a:pt x="462" y="174"/>
                    <a:pt x="469" y="165"/>
                    <a:pt x="484" y="162"/>
                  </a:cubicBezTo>
                  <a:cubicBezTo>
                    <a:pt x="495" y="159"/>
                    <a:pt x="509" y="161"/>
                    <a:pt x="520" y="157"/>
                  </a:cubicBezTo>
                  <a:cubicBezTo>
                    <a:pt x="533" y="152"/>
                    <a:pt x="535" y="136"/>
                    <a:pt x="550" y="135"/>
                  </a:cubicBezTo>
                  <a:cubicBezTo>
                    <a:pt x="575" y="156"/>
                    <a:pt x="611" y="141"/>
                    <a:pt x="613" y="106"/>
                  </a:cubicBezTo>
                  <a:cubicBezTo>
                    <a:pt x="624" y="96"/>
                    <a:pt x="644" y="101"/>
                    <a:pt x="658" y="96"/>
                  </a:cubicBezTo>
                  <a:cubicBezTo>
                    <a:pt x="682" y="88"/>
                    <a:pt x="691" y="67"/>
                    <a:pt x="707" y="49"/>
                  </a:cubicBezTo>
                  <a:cubicBezTo>
                    <a:pt x="690" y="44"/>
                    <a:pt x="677" y="34"/>
                    <a:pt x="659" y="35"/>
                  </a:cubicBezTo>
                  <a:close/>
                  <a:moveTo>
                    <a:pt x="425" y="29"/>
                  </a:moveTo>
                  <a:cubicBezTo>
                    <a:pt x="408" y="63"/>
                    <a:pt x="415" y="112"/>
                    <a:pt x="420" y="149"/>
                  </a:cubicBezTo>
                  <a:cubicBezTo>
                    <a:pt x="424" y="117"/>
                    <a:pt x="421" y="84"/>
                    <a:pt x="429" y="56"/>
                  </a:cubicBezTo>
                  <a:cubicBezTo>
                    <a:pt x="431" y="47"/>
                    <a:pt x="440" y="37"/>
                    <a:pt x="433" y="29"/>
                  </a:cubicBezTo>
                  <a:cubicBezTo>
                    <a:pt x="431" y="25"/>
                    <a:pt x="429" y="30"/>
                    <a:pt x="425" y="29"/>
                  </a:cubicBezTo>
                  <a:close/>
                  <a:moveTo>
                    <a:pt x="431" y="176"/>
                  </a:moveTo>
                  <a:cubicBezTo>
                    <a:pt x="433" y="186"/>
                    <a:pt x="435" y="171"/>
                    <a:pt x="430" y="167"/>
                  </a:cubicBezTo>
                  <a:cubicBezTo>
                    <a:pt x="430" y="173"/>
                    <a:pt x="431" y="173"/>
                    <a:pt x="431" y="176"/>
                  </a:cubicBezTo>
                  <a:close/>
                  <a:moveTo>
                    <a:pt x="500" y="501"/>
                  </a:moveTo>
                  <a:cubicBezTo>
                    <a:pt x="509" y="507"/>
                    <a:pt x="478" y="542"/>
                    <a:pt x="470" y="544"/>
                  </a:cubicBezTo>
                  <a:cubicBezTo>
                    <a:pt x="469" y="544"/>
                    <a:pt x="469" y="545"/>
                    <a:pt x="470" y="545"/>
                  </a:cubicBezTo>
                  <a:cubicBezTo>
                    <a:pt x="475" y="545"/>
                    <a:pt x="485" y="549"/>
                    <a:pt x="491" y="552"/>
                  </a:cubicBezTo>
                  <a:cubicBezTo>
                    <a:pt x="527" y="556"/>
                    <a:pt x="553" y="542"/>
                    <a:pt x="573" y="526"/>
                  </a:cubicBezTo>
                  <a:cubicBezTo>
                    <a:pt x="581" y="519"/>
                    <a:pt x="590" y="514"/>
                    <a:pt x="594" y="509"/>
                  </a:cubicBezTo>
                  <a:cubicBezTo>
                    <a:pt x="605" y="497"/>
                    <a:pt x="616" y="468"/>
                    <a:pt x="617" y="457"/>
                  </a:cubicBezTo>
                  <a:cubicBezTo>
                    <a:pt x="619" y="454"/>
                    <a:pt x="622" y="451"/>
                    <a:pt x="624" y="448"/>
                  </a:cubicBezTo>
                  <a:cubicBezTo>
                    <a:pt x="637" y="409"/>
                    <a:pt x="650" y="359"/>
                    <a:pt x="648" y="315"/>
                  </a:cubicBezTo>
                  <a:cubicBezTo>
                    <a:pt x="646" y="277"/>
                    <a:pt x="638" y="232"/>
                    <a:pt x="612" y="215"/>
                  </a:cubicBezTo>
                  <a:cubicBezTo>
                    <a:pt x="579" y="195"/>
                    <a:pt x="530" y="178"/>
                    <a:pt x="486" y="187"/>
                  </a:cubicBezTo>
                  <a:cubicBezTo>
                    <a:pt x="466" y="191"/>
                    <a:pt x="449" y="204"/>
                    <a:pt x="434" y="219"/>
                  </a:cubicBezTo>
                  <a:cubicBezTo>
                    <a:pt x="428" y="220"/>
                    <a:pt x="419" y="225"/>
                    <a:pt x="411" y="228"/>
                  </a:cubicBezTo>
                  <a:cubicBezTo>
                    <a:pt x="401" y="225"/>
                    <a:pt x="392" y="225"/>
                    <a:pt x="384" y="227"/>
                  </a:cubicBezTo>
                  <a:cubicBezTo>
                    <a:pt x="379" y="220"/>
                    <a:pt x="366" y="221"/>
                    <a:pt x="369" y="207"/>
                  </a:cubicBezTo>
                  <a:cubicBezTo>
                    <a:pt x="373" y="207"/>
                    <a:pt x="374" y="205"/>
                    <a:pt x="377" y="204"/>
                  </a:cubicBezTo>
                  <a:cubicBezTo>
                    <a:pt x="385" y="216"/>
                    <a:pt x="409" y="220"/>
                    <a:pt x="423" y="213"/>
                  </a:cubicBezTo>
                  <a:cubicBezTo>
                    <a:pt x="423" y="208"/>
                    <a:pt x="418" y="201"/>
                    <a:pt x="416" y="194"/>
                  </a:cubicBezTo>
                  <a:cubicBezTo>
                    <a:pt x="407" y="198"/>
                    <a:pt x="399" y="191"/>
                    <a:pt x="390" y="189"/>
                  </a:cubicBezTo>
                  <a:cubicBezTo>
                    <a:pt x="351" y="182"/>
                    <a:pt x="300" y="185"/>
                    <a:pt x="273" y="208"/>
                  </a:cubicBezTo>
                  <a:cubicBezTo>
                    <a:pt x="268" y="213"/>
                    <a:pt x="260" y="217"/>
                    <a:pt x="257" y="220"/>
                  </a:cubicBezTo>
                  <a:cubicBezTo>
                    <a:pt x="228" y="253"/>
                    <a:pt x="218" y="338"/>
                    <a:pt x="231" y="384"/>
                  </a:cubicBezTo>
                  <a:cubicBezTo>
                    <a:pt x="242" y="423"/>
                    <a:pt x="259" y="468"/>
                    <a:pt x="288" y="496"/>
                  </a:cubicBezTo>
                  <a:cubicBezTo>
                    <a:pt x="314" y="520"/>
                    <a:pt x="336" y="543"/>
                    <a:pt x="372" y="552"/>
                  </a:cubicBezTo>
                  <a:cubicBezTo>
                    <a:pt x="391" y="557"/>
                    <a:pt x="406" y="549"/>
                    <a:pt x="423" y="547"/>
                  </a:cubicBezTo>
                  <a:cubicBezTo>
                    <a:pt x="401" y="534"/>
                    <a:pt x="381" y="519"/>
                    <a:pt x="375" y="491"/>
                  </a:cubicBezTo>
                  <a:cubicBezTo>
                    <a:pt x="393" y="509"/>
                    <a:pt x="406" y="531"/>
                    <a:pt x="431" y="541"/>
                  </a:cubicBezTo>
                  <a:cubicBezTo>
                    <a:pt x="448" y="541"/>
                    <a:pt x="459" y="537"/>
                    <a:pt x="475" y="529"/>
                  </a:cubicBezTo>
                  <a:cubicBezTo>
                    <a:pt x="482" y="525"/>
                    <a:pt x="491" y="495"/>
                    <a:pt x="500" y="501"/>
                  </a:cubicBezTo>
                  <a:close/>
                  <a:moveTo>
                    <a:pt x="333" y="549"/>
                  </a:moveTo>
                  <a:cubicBezTo>
                    <a:pt x="325" y="539"/>
                    <a:pt x="313" y="532"/>
                    <a:pt x="303" y="523"/>
                  </a:cubicBezTo>
                  <a:cubicBezTo>
                    <a:pt x="303" y="524"/>
                    <a:pt x="302" y="525"/>
                    <a:pt x="301" y="524"/>
                  </a:cubicBezTo>
                  <a:cubicBezTo>
                    <a:pt x="301" y="524"/>
                    <a:pt x="297" y="527"/>
                    <a:pt x="292" y="524"/>
                  </a:cubicBezTo>
                  <a:cubicBezTo>
                    <a:pt x="259" y="537"/>
                    <a:pt x="224" y="545"/>
                    <a:pt x="186" y="553"/>
                  </a:cubicBezTo>
                  <a:cubicBezTo>
                    <a:pt x="169" y="556"/>
                    <a:pt x="149" y="558"/>
                    <a:pt x="130" y="562"/>
                  </a:cubicBezTo>
                  <a:cubicBezTo>
                    <a:pt x="108" y="566"/>
                    <a:pt x="73" y="569"/>
                    <a:pt x="59" y="584"/>
                  </a:cubicBezTo>
                  <a:cubicBezTo>
                    <a:pt x="114" y="601"/>
                    <a:pt x="203" y="612"/>
                    <a:pt x="261" y="609"/>
                  </a:cubicBezTo>
                  <a:cubicBezTo>
                    <a:pt x="281" y="615"/>
                    <a:pt x="302" y="611"/>
                    <a:pt x="324" y="613"/>
                  </a:cubicBezTo>
                  <a:cubicBezTo>
                    <a:pt x="365" y="616"/>
                    <a:pt x="408" y="625"/>
                    <a:pt x="451" y="628"/>
                  </a:cubicBezTo>
                  <a:cubicBezTo>
                    <a:pt x="523" y="632"/>
                    <a:pt x="602" y="643"/>
                    <a:pt x="678" y="646"/>
                  </a:cubicBezTo>
                  <a:cubicBezTo>
                    <a:pt x="692" y="647"/>
                    <a:pt x="707" y="650"/>
                    <a:pt x="720" y="649"/>
                  </a:cubicBezTo>
                  <a:cubicBezTo>
                    <a:pt x="728" y="648"/>
                    <a:pt x="733" y="648"/>
                    <a:pt x="738" y="643"/>
                  </a:cubicBezTo>
                  <a:cubicBezTo>
                    <a:pt x="741" y="644"/>
                    <a:pt x="743" y="646"/>
                    <a:pt x="746" y="645"/>
                  </a:cubicBezTo>
                  <a:cubicBezTo>
                    <a:pt x="808" y="611"/>
                    <a:pt x="883" y="589"/>
                    <a:pt x="942" y="552"/>
                  </a:cubicBezTo>
                  <a:cubicBezTo>
                    <a:pt x="944" y="554"/>
                    <a:pt x="945" y="551"/>
                    <a:pt x="949" y="552"/>
                  </a:cubicBezTo>
                  <a:cubicBezTo>
                    <a:pt x="998" y="525"/>
                    <a:pt x="1045" y="497"/>
                    <a:pt x="1095" y="471"/>
                  </a:cubicBezTo>
                  <a:cubicBezTo>
                    <a:pt x="1080" y="476"/>
                    <a:pt x="1071" y="466"/>
                    <a:pt x="1056" y="472"/>
                  </a:cubicBezTo>
                  <a:cubicBezTo>
                    <a:pt x="1034" y="466"/>
                    <a:pt x="1012" y="469"/>
                    <a:pt x="990" y="468"/>
                  </a:cubicBezTo>
                  <a:cubicBezTo>
                    <a:pt x="983" y="468"/>
                    <a:pt x="976" y="464"/>
                    <a:pt x="968" y="463"/>
                  </a:cubicBezTo>
                  <a:cubicBezTo>
                    <a:pt x="958" y="462"/>
                    <a:pt x="947" y="463"/>
                    <a:pt x="936" y="462"/>
                  </a:cubicBezTo>
                  <a:cubicBezTo>
                    <a:pt x="917" y="461"/>
                    <a:pt x="903" y="458"/>
                    <a:pt x="886" y="458"/>
                  </a:cubicBezTo>
                  <a:cubicBezTo>
                    <a:pt x="875" y="458"/>
                    <a:pt x="865" y="461"/>
                    <a:pt x="855" y="460"/>
                  </a:cubicBezTo>
                  <a:cubicBezTo>
                    <a:pt x="807" y="454"/>
                    <a:pt x="743" y="441"/>
                    <a:pt x="694" y="446"/>
                  </a:cubicBezTo>
                  <a:cubicBezTo>
                    <a:pt x="691" y="443"/>
                    <a:pt x="685" y="444"/>
                    <a:pt x="682" y="442"/>
                  </a:cubicBezTo>
                  <a:cubicBezTo>
                    <a:pt x="663" y="447"/>
                    <a:pt x="649" y="456"/>
                    <a:pt x="632" y="461"/>
                  </a:cubicBezTo>
                  <a:cubicBezTo>
                    <a:pt x="617" y="494"/>
                    <a:pt x="600" y="531"/>
                    <a:pt x="568" y="549"/>
                  </a:cubicBezTo>
                  <a:cubicBezTo>
                    <a:pt x="543" y="564"/>
                    <a:pt x="505" y="569"/>
                    <a:pt x="471" y="557"/>
                  </a:cubicBezTo>
                  <a:cubicBezTo>
                    <a:pt x="472" y="563"/>
                    <a:pt x="480" y="562"/>
                    <a:pt x="480" y="569"/>
                  </a:cubicBezTo>
                  <a:cubicBezTo>
                    <a:pt x="478" y="571"/>
                    <a:pt x="478" y="575"/>
                    <a:pt x="475" y="577"/>
                  </a:cubicBezTo>
                  <a:cubicBezTo>
                    <a:pt x="462" y="580"/>
                    <a:pt x="457" y="570"/>
                    <a:pt x="446" y="573"/>
                  </a:cubicBezTo>
                  <a:cubicBezTo>
                    <a:pt x="434" y="576"/>
                    <a:pt x="429" y="593"/>
                    <a:pt x="416" y="584"/>
                  </a:cubicBezTo>
                  <a:cubicBezTo>
                    <a:pt x="415" y="576"/>
                    <a:pt x="410" y="571"/>
                    <a:pt x="408" y="563"/>
                  </a:cubicBezTo>
                  <a:cubicBezTo>
                    <a:pt x="380" y="570"/>
                    <a:pt x="359" y="556"/>
                    <a:pt x="333" y="549"/>
                  </a:cubicBezTo>
                  <a:close/>
                  <a:moveTo>
                    <a:pt x="959" y="684"/>
                  </a:moveTo>
                  <a:cubicBezTo>
                    <a:pt x="973" y="676"/>
                    <a:pt x="985" y="667"/>
                    <a:pt x="998" y="660"/>
                  </a:cubicBezTo>
                  <a:cubicBezTo>
                    <a:pt x="1026" y="646"/>
                    <a:pt x="1049" y="627"/>
                    <a:pt x="1073" y="610"/>
                  </a:cubicBezTo>
                  <a:cubicBezTo>
                    <a:pt x="1095" y="594"/>
                    <a:pt x="1125" y="583"/>
                    <a:pt x="1140" y="565"/>
                  </a:cubicBezTo>
                  <a:cubicBezTo>
                    <a:pt x="1163" y="539"/>
                    <a:pt x="1162" y="481"/>
                    <a:pt x="1120" y="473"/>
                  </a:cubicBezTo>
                  <a:cubicBezTo>
                    <a:pt x="1119" y="472"/>
                    <a:pt x="1113" y="476"/>
                    <a:pt x="1112" y="479"/>
                  </a:cubicBezTo>
                  <a:cubicBezTo>
                    <a:pt x="1099" y="479"/>
                    <a:pt x="1089" y="488"/>
                    <a:pt x="1076" y="494"/>
                  </a:cubicBezTo>
                  <a:cubicBezTo>
                    <a:pt x="1067" y="499"/>
                    <a:pt x="1057" y="503"/>
                    <a:pt x="1049" y="508"/>
                  </a:cubicBezTo>
                  <a:cubicBezTo>
                    <a:pt x="957" y="564"/>
                    <a:pt x="856" y="608"/>
                    <a:pt x="751" y="651"/>
                  </a:cubicBezTo>
                  <a:cubicBezTo>
                    <a:pt x="780" y="683"/>
                    <a:pt x="793" y="748"/>
                    <a:pt x="776" y="791"/>
                  </a:cubicBezTo>
                  <a:cubicBezTo>
                    <a:pt x="830" y="761"/>
                    <a:pt x="901" y="717"/>
                    <a:pt x="959" y="684"/>
                  </a:cubicBezTo>
                  <a:close/>
                  <a:moveTo>
                    <a:pt x="448" y="558"/>
                  </a:moveTo>
                  <a:cubicBezTo>
                    <a:pt x="451" y="559"/>
                    <a:pt x="458" y="564"/>
                    <a:pt x="461" y="562"/>
                  </a:cubicBezTo>
                  <a:cubicBezTo>
                    <a:pt x="458" y="562"/>
                    <a:pt x="459" y="559"/>
                    <a:pt x="459" y="555"/>
                  </a:cubicBezTo>
                  <a:cubicBezTo>
                    <a:pt x="453" y="555"/>
                    <a:pt x="450" y="555"/>
                    <a:pt x="448" y="558"/>
                  </a:cubicBezTo>
                  <a:close/>
                  <a:moveTo>
                    <a:pt x="421" y="560"/>
                  </a:moveTo>
                  <a:cubicBezTo>
                    <a:pt x="421" y="561"/>
                    <a:pt x="421" y="563"/>
                    <a:pt x="420" y="563"/>
                  </a:cubicBezTo>
                  <a:cubicBezTo>
                    <a:pt x="421" y="567"/>
                    <a:pt x="422" y="571"/>
                    <a:pt x="425" y="573"/>
                  </a:cubicBezTo>
                  <a:cubicBezTo>
                    <a:pt x="432" y="570"/>
                    <a:pt x="436" y="564"/>
                    <a:pt x="441" y="559"/>
                  </a:cubicBezTo>
                  <a:cubicBezTo>
                    <a:pt x="434" y="562"/>
                    <a:pt x="429" y="561"/>
                    <a:pt x="421" y="560"/>
                  </a:cubicBezTo>
                  <a:close/>
                  <a:moveTo>
                    <a:pt x="1205" y="572"/>
                  </a:moveTo>
                  <a:cubicBezTo>
                    <a:pt x="1188" y="566"/>
                    <a:pt x="1167" y="571"/>
                    <a:pt x="1150" y="569"/>
                  </a:cubicBezTo>
                  <a:cubicBezTo>
                    <a:pt x="1133" y="589"/>
                    <a:pt x="1109" y="599"/>
                    <a:pt x="1086" y="614"/>
                  </a:cubicBezTo>
                  <a:cubicBezTo>
                    <a:pt x="1072" y="624"/>
                    <a:pt x="1058" y="635"/>
                    <a:pt x="1044" y="645"/>
                  </a:cubicBezTo>
                  <a:cubicBezTo>
                    <a:pt x="1015" y="665"/>
                    <a:pt x="984" y="683"/>
                    <a:pt x="953" y="700"/>
                  </a:cubicBezTo>
                  <a:cubicBezTo>
                    <a:pt x="891" y="735"/>
                    <a:pt x="831" y="774"/>
                    <a:pt x="768" y="807"/>
                  </a:cubicBezTo>
                  <a:cubicBezTo>
                    <a:pt x="758" y="807"/>
                    <a:pt x="754" y="812"/>
                    <a:pt x="748" y="812"/>
                  </a:cubicBezTo>
                  <a:cubicBezTo>
                    <a:pt x="745" y="812"/>
                    <a:pt x="745" y="808"/>
                    <a:pt x="744" y="812"/>
                  </a:cubicBezTo>
                  <a:cubicBezTo>
                    <a:pt x="730" y="801"/>
                    <a:pt x="719" y="809"/>
                    <a:pt x="699" y="806"/>
                  </a:cubicBezTo>
                  <a:cubicBezTo>
                    <a:pt x="685" y="804"/>
                    <a:pt x="669" y="798"/>
                    <a:pt x="655" y="796"/>
                  </a:cubicBezTo>
                  <a:cubicBezTo>
                    <a:pt x="638" y="793"/>
                    <a:pt x="621" y="792"/>
                    <a:pt x="603" y="788"/>
                  </a:cubicBezTo>
                  <a:cubicBezTo>
                    <a:pt x="545" y="777"/>
                    <a:pt x="498" y="775"/>
                    <a:pt x="446" y="768"/>
                  </a:cubicBezTo>
                  <a:cubicBezTo>
                    <a:pt x="411" y="764"/>
                    <a:pt x="376" y="757"/>
                    <a:pt x="340" y="753"/>
                  </a:cubicBezTo>
                  <a:cubicBezTo>
                    <a:pt x="269" y="746"/>
                    <a:pt x="198" y="734"/>
                    <a:pt x="127" y="722"/>
                  </a:cubicBezTo>
                  <a:cubicBezTo>
                    <a:pt x="105" y="736"/>
                    <a:pt x="81" y="748"/>
                    <a:pt x="56" y="757"/>
                  </a:cubicBezTo>
                  <a:cubicBezTo>
                    <a:pt x="43" y="762"/>
                    <a:pt x="23" y="764"/>
                    <a:pt x="23" y="780"/>
                  </a:cubicBezTo>
                  <a:cubicBezTo>
                    <a:pt x="86" y="776"/>
                    <a:pt x="159" y="792"/>
                    <a:pt x="226" y="797"/>
                  </a:cubicBezTo>
                  <a:cubicBezTo>
                    <a:pt x="313" y="804"/>
                    <a:pt x="402" y="813"/>
                    <a:pt x="491" y="826"/>
                  </a:cubicBezTo>
                  <a:cubicBezTo>
                    <a:pt x="525" y="830"/>
                    <a:pt x="560" y="835"/>
                    <a:pt x="594" y="837"/>
                  </a:cubicBezTo>
                  <a:cubicBezTo>
                    <a:pt x="634" y="839"/>
                    <a:pt x="671" y="838"/>
                    <a:pt x="708" y="844"/>
                  </a:cubicBezTo>
                  <a:cubicBezTo>
                    <a:pt x="721" y="846"/>
                    <a:pt x="732" y="851"/>
                    <a:pt x="745" y="852"/>
                  </a:cubicBezTo>
                  <a:cubicBezTo>
                    <a:pt x="754" y="853"/>
                    <a:pt x="763" y="849"/>
                    <a:pt x="770" y="854"/>
                  </a:cubicBezTo>
                  <a:cubicBezTo>
                    <a:pt x="779" y="846"/>
                    <a:pt x="790" y="834"/>
                    <a:pt x="802" y="843"/>
                  </a:cubicBezTo>
                  <a:cubicBezTo>
                    <a:pt x="829" y="821"/>
                    <a:pt x="860" y="802"/>
                    <a:pt x="891" y="785"/>
                  </a:cubicBezTo>
                  <a:cubicBezTo>
                    <a:pt x="922" y="767"/>
                    <a:pt x="950" y="745"/>
                    <a:pt x="980" y="726"/>
                  </a:cubicBezTo>
                  <a:cubicBezTo>
                    <a:pt x="1011" y="707"/>
                    <a:pt x="1040" y="687"/>
                    <a:pt x="1070" y="669"/>
                  </a:cubicBezTo>
                  <a:cubicBezTo>
                    <a:pt x="1101" y="650"/>
                    <a:pt x="1127" y="626"/>
                    <a:pt x="1155" y="605"/>
                  </a:cubicBezTo>
                  <a:cubicBezTo>
                    <a:pt x="1166" y="596"/>
                    <a:pt x="1178" y="587"/>
                    <a:pt x="1191" y="585"/>
                  </a:cubicBezTo>
                  <a:cubicBezTo>
                    <a:pt x="1195" y="593"/>
                    <a:pt x="1186" y="597"/>
                    <a:pt x="1181" y="599"/>
                  </a:cubicBezTo>
                  <a:cubicBezTo>
                    <a:pt x="1218" y="633"/>
                    <a:pt x="1214" y="695"/>
                    <a:pt x="1205" y="750"/>
                  </a:cubicBezTo>
                  <a:cubicBezTo>
                    <a:pt x="1247" y="708"/>
                    <a:pt x="1239" y="613"/>
                    <a:pt x="1205" y="572"/>
                  </a:cubicBezTo>
                  <a:close/>
                  <a:moveTo>
                    <a:pt x="373" y="628"/>
                  </a:moveTo>
                  <a:cubicBezTo>
                    <a:pt x="271" y="616"/>
                    <a:pt x="167" y="624"/>
                    <a:pt x="78" y="599"/>
                  </a:cubicBezTo>
                  <a:cubicBezTo>
                    <a:pt x="76" y="599"/>
                    <a:pt x="76" y="600"/>
                    <a:pt x="75" y="600"/>
                  </a:cubicBezTo>
                  <a:cubicBezTo>
                    <a:pt x="76" y="622"/>
                    <a:pt x="107" y="603"/>
                    <a:pt x="119" y="615"/>
                  </a:cubicBezTo>
                  <a:cubicBezTo>
                    <a:pt x="105" y="623"/>
                    <a:pt x="82" y="613"/>
                    <a:pt x="76" y="629"/>
                  </a:cubicBezTo>
                  <a:cubicBezTo>
                    <a:pt x="89" y="629"/>
                    <a:pt x="101" y="633"/>
                    <a:pt x="113" y="636"/>
                  </a:cubicBezTo>
                  <a:cubicBezTo>
                    <a:pt x="125" y="639"/>
                    <a:pt x="139" y="639"/>
                    <a:pt x="147" y="648"/>
                  </a:cubicBezTo>
                  <a:cubicBezTo>
                    <a:pt x="120" y="646"/>
                    <a:pt x="99" y="635"/>
                    <a:pt x="76" y="641"/>
                  </a:cubicBezTo>
                  <a:cubicBezTo>
                    <a:pt x="77" y="647"/>
                    <a:pt x="78" y="648"/>
                    <a:pt x="75" y="653"/>
                  </a:cubicBezTo>
                  <a:cubicBezTo>
                    <a:pt x="111" y="660"/>
                    <a:pt x="142" y="659"/>
                    <a:pt x="179" y="666"/>
                  </a:cubicBezTo>
                  <a:cubicBezTo>
                    <a:pt x="202" y="671"/>
                    <a:pt x="226" y="680"/>
                    <a:pt x="251" y="685"/>
                  </a:cubicBezTo>
                  <a:cubicBezTo>
                    <a:pt x="279" y="691"/>
                    <a:pt x="310" y="690"/>
                    <a:pt x="338" y="701"/>
                  </a:cubicBezTo>
                  <a:cubicBezTo>
                    <a:pt x="253" y="694"/>
                    <a:pt x="154" y="661"/>
                    <a:pt x="70" y="664"/>
                  </a:cubicBezTo>
                  <a:cubicBezTo>
                    <a:pt x="70" y="671"/>
                    <a:pt x="69" y="671"/>
                    <a:pt x="68" y="678"/>
                  </a:cubicBezTo>
                  <a:cubicBezTo>
                    <a:pt x="99" y="680"/>
                    <a:pt x="126" y="690"/>
                    <a:pt x="155" y="696"/>
                  </a:cubicBezTo>
                  <a:cubicBezTo>
                    <a:pt x="237" y="713"/>
                    <a:pt x="318" y="718"/>
                    <a:pt x="399" y="731"/>
                  </a:cubicBezTo>
                  <a:cubicBezTo>
                    <a:pt x="433" y="737"/>
                    <a:pt x="467" y="741"/>
                    <a:pt x="501" y="743"/>
                  </a:cubicBezTo>
                  <a:cubicBezTo>
                    <a:pt x="585" y="751"/>
                    <a:pt x="654" y="760"/>
                    <a:pt x="731" y="773"/>
                  </a:cubicBezTo>
                  <a:cubicBezTo>
                    <a:pt x="726" y="770"/>
                    <a:pt x="726" y="756"/>
                    <a:pt x="724" y="752"/>
                  </a:cubicBezTo>
                  <a:cubicBezTo>
                    <a:pt x="668" y="744"/>
                    <a:pt x="592" y="739"/>
                    <a:pt x="541" y="724"/>
                  </a:cubicBezTo>
                  <a:cubicBezTo>
                    <a:pt x="594" y="732"/>
                    <a:pt x="671" y="739"/>
                    <a:pt x="723" y="741"/>
                  </a:cubicBezTo>
                  <a:cubicBezTo>
                    <a:pt x="723" y="735"/>
                    <a:pt x="726" y="733"/>
                    <a:pt x="724" y="729"/>
                  </a:cubicBezTo>
                  <a:cubicBezTo>
                    <a:pt x="698" y="733"/>
                    <a:pt x="670" y="720"/>
                    <a:pt x="644" y="719"/>
                  </a:cubicBezTo>
                  <a:cubicBezTo>
                    <a:pt x="664" y="711"/>
                    <a:pt x="689" y="722"/>
                    <a:pt x="715" y="721"/>
                  </a:cubicBezTo>
                  <a:cubicBezTo>
                    <a:pt x="713" y="711"/>
                    <a:pt x="718" y="703"/>
                    <a:pt x="725" y="695"/>
                  </a:cubicBezTo>
                  <a:cubicBezTo>
                    <a:pt x="689" y="683"/>
                    <a:pt x="643" y="692"/>
                    <a:pt x="604" y="686"/>
                  </a:cubicBezTo>
                  <a:cubicBezTo>
                    <a:pt x="565" y="680"/>
                    <a:pt x="524" y="668"/>
                    <a:pt x="490" y="660"/>
                  </a:cubicBezTo>
                  <a:cubicBezTo>
                    <a:pt x="542" y="664"/>
                    <a:pt x="586" y="680"/>
                    <a:pt x="642" y="681"/>
                  </a:cubicBezTo>
                  <a:cubicBezTo>
                    <a:pt x="664" y="682"/>
                    <a:pt x="688" y="680"/>
                    <a:pt x="709" y="681"/>
                  </a:cubicBezTo>
                  <a:cubicBezTo>
                    <a:pt x="716" y="682"/>
                    <a:pt x="724" y="687"/>
                    <a:pt x="728" y="678"/>
                  </a:cubicBezTo>
                  <a:cubicBezTo>
                    <a:pt x="729" y="672"/>
                    <a:pt x="722" y="665"/>
                    <a:pt x="720" y="659"/>
                  </a:cubicBezTo>
                  <a:cubicBezTo>
                    <a:pt x="603" y="653"/>
                    <a:pt x="491" y="641"/>
                    <a:pt x="373" y="628"/>
                  </a:cubicBezTo>
                  <a:close/>
                  <a:moveTo>
                    <a:pt x="1187" y="762"/>
                  </a:moveTo>
                  <a:cubicBezTo>
                    <a:pt x="1184" y="755"/>
                    <a:pt x="1192" y="752"/>
                    <a:pt x="1195" y="746"/>
                  </a:cubicBezTo>
                  <a:cubicBezTo>
                    <a:pt x="1199" y="733"/>
                    <a:pt x="1200" y="712"/>
                    <a:pt x="1201" y="694"/>
                  </a:cubicBezTo>
                  <a:cubicBezTo>
                    <a:pt x="1204" y="653"/>
                    <a:pt x="1196" y="620"/>
                    <a:pt x="1171" y="607"/>
                  </a:cubicBezTo>
                  <a:cubicBezTo>
                    <a:pt x="1159" y="613"/>
                    <a:pt x="1149" y="620"/>
                    <a:pt x="1141" y="630"/>
                  </a:cubicBezTo>
                  <a:cubicBezTo>
                    <a:pt x="1168" y="671"/>
                    <a:pt x="1175" y="732"/>
                    <a:pt x="1161" y="782"/>
                  </a:cubicBezTo>
                  <a:cubicBezTo>
                    <a:pt x="1171" y="777"/>
                    <a:pt x="1178" y="768"/>
                    <a:pt x="1187" y="762"/>
                  </a:cubicBezTo>
                  <a:close/>
                  <a:moveTo>
                    <a:pt x="1159" y="726"/>
                  </a:moveTo>
                  <a:cubicBezTo>
                    <a:pt x="1158" y="691"/>
                    <a:pt x="1150" y="657"/>
                    <a:pt x="1132" y="636"/>
                  </a:cubicBezTo>
                  <a:cubicBezTo>
                    <a:pt x="1050" y="695"/>
                    <a:pt x="964" y="750"/>
                    <a:pt x="877" y="805"/>
                  </a:cubicBezTo>
                  <a:cubicBezTo>
                    <a:pt x="900" y="846"/>
                    <a:pt x="913" y="905"/>
                    <a:pt x="908" y="961"/>
                  </a:cubicBezTo>
                  <a:cubicBezTo>
                    <a:pt x="991" y="909"/>
                    <a:pt x="1069" y="850"/>
                    <a:pt x="1149" y="793"/>
                  </a:cubicBezTo>
                  <a:cubicBezTo>
                    <a:pt x="1152" y="774"/>
                    <a:pt x="1159" y="750"/>
                    <a:pt x="1159" y="726"/>
                  </a:cubicBezTo>
                  <a:close/>
                  <a:moveTo>
                    <a:pt x="764" y="752"/>
                  </a:moveTo>
                  <a:cubicBezTo>
                    <a:pt x="764" y="766"/>
                    <a:pt x="754" y="777"/>
                    <a:pt x="754" y="792"/>
                  </a:cubicBezTo>
                  <a:cubicBezTo>
                    <a:pt x="768" y="787"/>
                    <a:pt x="773" y="769"/>
                    <a:pt x="774" y="753"/>
                  </a:cubicBezTo>
                  <a:cubicBezTo>
                    <a:pt x="776" y="723"/>
                    <a:pt x="766" y="691"/>
                    <a:pt x="755" y="670"/>
                  </a:cubicBezTo>
                  <a:cubicBezTo>
                    <a:pt x="749" y="669"/>
                    <a:pt x="748" y="663"/>
                    <a:pt x="744" y="660"/>
                  </a:cubicBezTo>
                  <a:cubicBezTo>
                    <a:pt x="737" y="662"/>
                    <a:pt x="736" y="658"/>
                    <a:pt x="733" y="660"/>
                  </a:cubicBezTo>
                  <a:cubicBezTo>
                    <a:pt x="743" y="689"/>
                    <a:pt x="764" y="720"/>
                    <a:pt x="764" y="752"/>
                  </a:cubicBezTo>
                  <a:close/>
                  <a:moveTo>
                    <a:pt x="710" y="781"/>
                  </a:moveTo>
                  <a:cubicBezTo>
                    <a:pt x="665" y="771"/>
                    <a:pt x="625" y="766"/>
                    <a:pt x="581" y="760"/>
                  </a:cubicBezTo>
                  <a:cubicBezTo>
                    <a:pt x="557" y="756"/>
                    <a:pt x="533" y="755"/>
                    <a:pt x="509" y="753"/>
                  </a:cubicBezTo>
                  <a:cubicBezTo>
                    <a:pt x="459" y="751"/>
                    <a:pt x="408" y="739"/>
                    <a:pt x="353" y="734"/>
                  </a:cubicBezTo>
                  <a:cubicBezTo>
                    <a:pt x="277" y="726"/>
                    <a:pt x="205" y="716"/>
                    <a:pt x="127" y="700"/>
                  </a:cubicBezTo>
                  <a:cubicBezTo>
                    <a:pt x="99" y="694"/>
                    <a:pt x="54" y="677"/>
                    <a:pt x="44" y="697"/>
                  </a:cubicBezTo>
                  <a:cubicBezTo>
                    <a:pt x="141" y="720"/>
                    <a:pt x="251" y="731"/>
                    <a:pt x="360" y="746"/>
                  </a:cubicBezTo>
                  <a:cubicBezTo>
                    <a:pt x="388" y="750"/>
                    <a:pt x="415" y="756"/>
                    <a:pt x="441" y="758"/>
                  </a:cubicBezTo>
                  <a:cubicBezTo>
                    <a:pt x="467" y="761"/>
                    <a:pt x="493" y="762"/>
                    <a:pt x="518" y="765"/>
                  </a:cubicBezTo>
                  <a:cubicBezTo>
                    <a:pt x="558" y="769"/>
                    <a:pt x="599" y="778"/>
                    <a:pt x="638" y="783"/>
                  </a:cubicBezTo>
                  <a:cubicBezTo>
                    <a:pt x="663" y="787"/>
                    <a:pt x="696" y="793"/>
                    <a:pt x="713" y="793"/>
                  </a:cubicBezTo>
                  <a:cubicBezTo>
                    <a:pt x="721" y="794"/>
                    <a:pt x="731" y="795"/>
                    <a:pt x="736" y="791"/>
                  </a:cubicBezTo>
                  <a:cubicBezTo>
                    <a:pt x="732" y="785"/>
                    <a:pt x="720" y="783"/>
                    <a:pt x="710" y="781"/>
                  </a:cubicBezTo>
                  <a:close/>
                  <a:moveTo>
                    <a:pt x="739" y="864"/>
                  </a:moveTo>
                  <a:cubicBezTo>
                    <a:pt x="716" y="864"/>
                    <a:pt x="694" y="853"/>
                    <a:pt x="673" y="851"/>
                  </a:cubicBezTo>
                  <a:cubicBezTo>
                    <a:pt x="636" y="847"/>
                    <a:pt x="579" y="849"/>
                    <a:pt x="532" y="843"/>
                  </a:cubicBezTo>
                  <a:cubicBezTo>
                    <a:pt x="488" y="837"/>
                    <a:pt x="443" y="830"/>
                    <a:pt x="399" y="826"/>
                  </a:cubicBezTo>
                  <a:cubicBezTo>
                    <a:pt x="350" y="821"/>
                    <a:pt x="303" y="813"/>
                    <a:pt x="254" y="809"/>
                  </a:cubicBezTo>
                  <a:cubicBezTo>
                    <a:pt x="233" y="808"/>
                    <a:pt x="213" y="809"/>
                    <a:pt x="192" y="806"/>
                  </a:cubicBezTo>
                  <a:cubicBezTo>
                    <a:pt x="155" y="800"/>
                    <a:pt x="112" y="793"/>
                    <a:pt x="64" y="792"/>
                  </a:cubicBezTo>
                  <a:cubicBezTo>
                    <a:pt x="60" y="798"/>
                    <a:pt x="58" y="799"/>
                    <a:pt x="52" y="801"/>
                  </a:cubicBezTo>
                  <a:cubicBezTo>
                    <a:pt x="53" y="815"/>
                    <a:pt x="68" y="812"/>
                    <a:pt x="79" y="812"/>
                  </a:cubicBezTo>
                  <a:cubicBezTo>
                    <a:pt x="91" y="812"/>
                    <a:pt x="104" y="813"/>
                    <a:pt x="118" y="813"/>
                  </a:cubicBezTo>
                  <a:cubicBezTo>
                    <a:pt x="136" y="814"/>
                    <a:pt x="156" y="812"/>
                    <a:pt x="170" y="821"/>
                  </a:cubicBezTo>
                  <a:cubicBezTo>
                    <a:pt x="135" y="821"/>
                    <a:pt x="95" y="818"/>
                    <a:pt x="68" y="821"/>
                  </a:cubicBezTo>
                  <a:cubicBezTo>
                    <a:pt x="89" y="830"/>
                    <a:pt x="128" y="824"/>
                    <a:pt x="149" y="837"/>
                  </a:cubicBezTo>
                  <a:cubicBezTo>
                    <a:pt x="121" y="839"/>
                    <a:pt x="97" y="832"/>
                    <a:pt x="58" y="832"/>
                  </a:cubicBezTo>
                  <a:cubicBezTo>
                    <a:pt x="54" y="845"/>
                    <a:pt x="56" y="860"/>
                    <a:pt x="63" y="872"/>
                  </a:cubicBezTo>
                  <a:cubicBezTo>
                    <a:pt x="152" y="881"/>
                    <a:pt x="224" y="895"/>
                    <a:pt x="308" y="909"/>
                  </a:cubicBezTo>
                  <a:cubicBezTo>
                    <a:pt x="227" y="903"/>
                    <a:pt x="146" y="884"/>
                    <a:pt x="50" y="882"/>
                  </a:cubicBezTo>
                  <a:cubicBezTo>
                    <a:pt x="35" y="892"/>
                    <a:pt x="56" y="904"/>
                    <a:pt x="50" y="919"/>
                  </a:cubicBezTo>
                  <a:cubicBezTo>
                    <a:pt x="84" y="923"/>
                    <a:pt x="111" y="926"/>
                    <a:pt x="139" y="933"/>
                  </a:cubicBezTo>
                  <a:cubicBezTo>
                    <a:pt x="220" y="952"/>
                    <a:pt x="294" y="968"/>
                    <a:pt x="380" y="973"/>
                  </a:cubicBezTo>
                  <a:cubicBezTo>
                    <a:pt x="489" y="978"/>
                    <a:pt x="596" y="1002"/>
                    <a:pt x="715" y="1010"/>
                  </a:cubicBezTo>
                  <a:cubicBezTo>
                    <a:pt x="724" y="1017"/>
                    <a:pt x="745" y="1015"/>
                    <a:pt x="755" y="1017"/>
                  </a:cubicBezTo>
                  <a:cubicBezTo>
                    <a:pt x="756" y="1009"/>
                    <a:pt x="747" y="1004"/>
                    <a:pt x="748" y="993"/>
                  </a:cubicBezTo>
                  <a:cubicBezTo>
                    <a:pt x="675" y="981"/>
                    <a:pt x="588" y="968"/>
                    <a:pt x="517" y="955"/>
                  </a:cubicBezTo>
                  <a:cubicBezTo>
                    <a:pt x="498" y="952"/>
                    <a:pt x="478" y="951"/>
                    <a:pt x="460" y="943"/>
                  </a:cubicBezTo>
                  <a:cubicBezTo>
                    <a:pt x="567" y="953"/>
                    <a:pt x="656" y="973"/>
                    <a:pt x="750" y="981"/>
                  </a:cubicBezTo>
                  <a:cubicBezTo>
                    <a:pt x="740" y="955"/>
                    <a:pt x="763" y="942"/>
                    <a:pt x="756" y="917"/>
                  </a:cubicBezTo>
                  <a:cubicBezTo>
                    <a:pt x="737" y="918"/>
                    <a:pt x="712" y="916"/>
                    <a:pt x="688" y="914"/>
                  </a:cubicBezTo>
                  <a:cubicBezTo>
                    <a:pt x="666" y="912"/>
                    <a:pt x="646" y="903"/>
                    <a:pt x="628" y="902"/>
                  </a:cubicBezTo>
                  <a:cubicBezTo>
                    <a:pt x="617" y="901"/>
                    <a:pt x="605" y="905"/>
                    <a:pt x="603" y="898"/>
                  </a:cubicBezTo>
                  <a:cubicBezTo>
                    <a:pt x="633" y="892"/>
                    <a:pt x="667" y="906"/>
                    <a:pt x="700" y="907"/>
                  </a:cubicBezTo>
                  <a:cubicBezTo>
                    <a:pt x="722" y="907"/>
                    <a:pt x="741" y="906"/>
                    <a:pt x="759" y="910"/>
                  </a:cubicBezTo>
                  <a:cubicBezTo>
                    <a:pt x="760" y="903"/>
                    <a:pt x="765" y="901"/>
                    <a:pt x="764" y="897"/>
                  </a:cubicBezTo>
                  <a:cubicBezTo>
                    <a:pt x="742" y="893"/>
                    <a:pt x="718" y="892"/>
                    <a:pt x="693" y="890"/>
                  </a:cubicBezTo>
                  <a:cubicBezTo>
                    <a:pt x="669" y="889"/>
                    <a:pt x="644" y="885"/>
                    <a:pt x="618" y="883"/>
                  </a:cubicBezTo>
                  <a:cubicBezTo>
                    <a:pt x="538" y="876"/>
                    <a:pt x="455" y="875"/>
                    <a:pt x="386" y="853"/>
                  </a:cubicBezTo>
                  <a:cubicBezTo>
                    <a:pt x="458" y="859"/>
                    <a:pt x="530" y="867"/>
                    <a:pt x="606" y="873"/>
                  </a:cubicBezTo>
                  <a:cubicBezTo>
                    <a:pt x="661" y="877"/>
                    <a:pt x="712" y="885"/>
                    <a:pt x="763" y="882"/>
                  </a:cubicBezTo>
                  <a:cubicBezTo>
                    <a:pt x="762" y="874"/>
                    <a:pt x="760" y="875"/>
                    <a:pt x="760" y="867"/>
                  </a:cubicBezTo>
                  <a:cubicBezTo>
                    <a:pt x="753" y="863"/>
                    <a:pt x="746" y="864"/>
                    <a:pt x="739" y="864"/>
                  </a:cubicBezTo>
                  <a:close/>
                  <a:moveTo>
                    <a:pt x="896" y="970"/>
                  </a:moveTo>
                  <a:cubicBezTo>
                    <a:pt x="905" y="914"/>
                    <a:pt x="895" y="846"/>
                    <a:pt x="866" y="811"/>
                  </a:cubicBezTo>
                  <a:cubicBezTo>
                    <a:pt x="862" y="814"/>
                    <a:pt x="856" y="817"/>
                    <a:pt x="851" y="819"/>
                  </a:cubicBezTo>
                  <a:cubicBezTo>
                    <a:pt x="864" y="878"/>
                    <a:pt x="883" y="926"/>
                    <a:pt x="866" y="991"/>
                  </a:cubicBezTo>
                  <a:cubicBezTo>
                    <a:pt x="877" y="985"/>
                    <a:pt x="887" y="978"/>
                    <a:pt x="896" y="970"/>
                  </a:cubicBezTo>
                  <a:close/>
                  <a:moveTo>
                    <a:pt x="851" y="1004"/>
                  </a:moveTo>
                  <a:cubicBezTo>
                    <a:pt x="856" y="998"/>
                    <a:pt x="859" y="982"/>
                    <a:pt x="861" y="973"/>
                  </a:cubicBezTo>
                  <a:cubicBezTo>
                    <a:pt x="869" y="925"/>
                    <a:pt x="857" y="863"/>
                    <a:pt x="840" y="827"/>
                  </a:cubicBezTo>
                  <a:cubicBezTo>
                    <a:pt x="824" y="838"/>
                    <a:pt x="807" y="848"/>
                    <a:pt x="792" y="861"/>
                  </a:cubicBezTo>
                  <a:cubicBezTo>
                    <a:pt x="816" y="917"/>
                    <a:pt x="812" y="984"/>
                    <a:pt x="796" y="1039"/>
                  </a:cubicBezTo>
                  <a:cubicBezTo>
                    <a:pt x="810" y="1023"/>
                    <a:pt x="839" y="1019"/>
                    <a:pt x="851" y="1004"/>
                  </a:cubicBezTo>
                  <a:close/>
                  <a:moveTo>
                    <a:pt x="787" y="1030"/>
                  </a:moveTo>
                  <a:cubicBezTo>
                    <a:pt x="807" y="982"/>
                    <a:pt x="804" y="902"/>
                    <a:pt x="781" y="863"/>
                  </a:cubicBezTo>
                  <a:cubicBezTo>
                    <a:pt x="781" y="862"/>
                    <a:pt x="781" y="862"/>
                    <a:pt x="780" y="862"/>
                  </a:cubicBezTo>
                  <a:cubicBezTo>
                    <a:pt x="770" y="867"/>
                    <a:pt x="773" y="878"/>
                    <a:pt x="774" y="889"/>
                  </a:cubicBezTo>
                  <a:cubicBezTo>
                    <a:pt x="775" y="904"/>
                    <a:pt x="774" y="920"/>
                    <a:pt x="775" y="937"/>
                  </a:cubicBezTo>
                  <a:cubicBezTo>
                    <a:pt x="776" y="957"/>
                    <a:pt x="775" y="978"/>
                    <a:pt x="774" y="996"/>
                  </a:cubicBezTo>
                  <a:cubicBezTo>
                    <a:pt x="772" y="1017"/>
                    <a:pt x="763" y="1036"/>
                    <a:pt x="769" y="1050"/>
                  </a:cubicBezTo>
                  <a:cubicBezTo>
                    <a:pt x="780" y="1053"/>
                    <a:pt x="784" y="1038"/>
                    <a:pt x="787" y="1030"/>
                  </a:cubicBezTo>
                  <a:close/>
                  <a:moveTo>
                    <a:pt x="756" y="1032"/>
                  </a:moveTo>
                  <a:cubicBezTo>
                    <a:pt x="747" y="1029"/>
                    <a:pt x="735" y="1028"/>
                    <a:pt x="726" y="1026"/>
                  </a:cubicBezTo>
                  <a:cubicBezTo>
                    <a:pt x="720" y="1025"/>
                    <a:pt x="715" y="1022"/>
                    <a:pt x="709" y="1021"/>
                  </a:cubicBezTo>
                  <a:cubicBezTo>
                    <a:pt x="696" y="1019"/>
                    <a:pt x="677" y="1019"/>
                    <a:pt x="665" y="1019"/>
                  </a:cubicBezTo>
                  <a:cubicBezTo>
                    <a:pt x="621" y="1016"/>
                    <a:pt x="567" y="1004"/>
                    <a:pt x="518" y="1000"/>
                  </a:cubicBezTo>
                  <a:cubicBezTo>
                    <a:pt x="502" y="999"/>
                    <a:pt x="486" y="994"/>
                    <a:pt x="470" y="993"/>
                  </a:cubicBezTo>
                  <a:cubicBezTo>
                    <a:pt x="405" y="986"/>
                    <a:pt x="339" y="984"/>
                    <a:pt x="278" y="975"/>
                  </a:cubicBezTo>
                  <a:cubicBezTo>
                    <a:pt x="230" y="968"/>
                    <a:pt x="180" y="954"/>
                    <a:pt x="135" y="944"/>
                  </a:cubicBezTo>
                  <a:cubicBezTo>
                    <a:pt x="120" y="941"/>
                    <a:pt x="101" y="939"/>
                    <a:pt x="81" y="935"/>
                  </a:cubicBezTo>
                  <a:cubicBezTo>
                    <a:pt x="61" y="932"/>
                    <a:pt x="22" y="920"/>
                    <a:pt x="19" y="943"/>
                  </a:cubicBezTo>
                  <a:cubicBezTo>
                    <a:pt x="153" y="964"/>
                    <a:pt x="288" y="1002"/>
                    <a:pt x="424" y="1016"/>
                  </a:cubicBezTo>
                  <a:cubicBezTo>
                    <a:pt x="442" y="1018"/>
                    <a:pt x="461" y="1020"/>
                    <a:pt x="479" y="1021"/>
                  </a:cubicBezTo>
                  <a:cubicBezTo>
                    <a:pt x="563" y="1026"/>
                    <a:pt x="663" y="1045"/>
                    <a:pt x="751" y="1046"/>
                  </a:cubicBezTo>
                  <a:cubicBezTo>
                    <a:pt x="754" y="1043"/>
                    <a:pt x="757" y="1035"/>
                    <a:pt x="756" y="1032"/>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3" name="文本占位符 2"/>
          <p:cNvSpPr>
            <a:spLocks noGrp="1"/>
          </p:cNvSpPr>
          <p:nvPr>
            <p:ph type="body" sz="quarter" idx="10" hasCustomPrompt="1"/>
          </p:nvPr>
        </p:nvSpPr>
        <p:spPr>
          <a:xfrm>
            <a:off x="815009" y="207108"/>
            <a:ext cx="3302000" cy="552991"/>
          </a:xfrm>
        </p:spPr>
        <p:txBody>
          <a:bodyPr anchor="ctr"/>
          <a:lstStyle>
            <a:lvl1pPr marL="0" indent="0">
              <a:buNone/>
              <a:defRPr>
                <a:solidFill>
                  <a:schemeClr val="bg1"/>
                </a:solidFill>
              </a:defRPr>
            </a:lvl1pPr>
          </a:lstStyle>
          <a:p>
            <a:pPr lvl="0"/>
            <a:r>
              <a:rPr lang="zh-CN" altLang="en-US" dirty="0" smtClean="0"/>
              <a:t>点击输入标题内容</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85612 -0.00186 L 5E-6 -3.7037E-7 " pathEditMode="relative" rAng="0" ptsTypes="AA">
                                      <p:cBhvr>
                                        <p:cTn id="6" dur="2000" fill="hold"/>
                                        <p:tgtEl>
                                          <p:spTgt spid="4"/>
                                        </p:tgtEl>
                                        <p:attrNameLst>
                                          <p:attrName>ppt_x</p:attrName>
                                          <p:attrName>ppt_y</p:attrName>
                                        </p:attrNameLst>
                                      </p:cBhvr>
                                      <p:rCtr x="-42812" y="-185"/>
                                    </p:animMotion>
                                  </p:childTnLst>
                                </p:cTn>
                              </p:par>
                              <p:par>
                                <p:cTn id="7" presetID="22" presetClass="entr" presetSubtype="2"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2000"/>
                                        <p:tgtEl>
                                          <p:spTgt spid="18"/>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4" presetClass="entr" presetSubtype="10" fill="hold" grpId="0" nodeType="after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4" presetClass="entr" presetSubtype="10" fill="hold" nodeType="afterEffect">
                  <p:stCondLst>
                    <p:cond delay="0"/>
                  </p:stCondLst>
                  <p:iterate type="wd">
                    <p:tmPct val="10000"/>
                  </p:iterate>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812A7B-9B6E-458E-A4A1-759D5B8D4B83}" type="datetime1">
              <a:rPr lang="zh-CN" altLang="en-US" smtClean="0"/>
              <a:t>2017/6/11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t>‹#›</a:t>
            </a:fld>
            <a:endParaRPr lang="zh-CN" altLang="en-US"/>
          </a:p>
        </p:txBody>
      </p:sp>
    </p:spTree>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1BBC15E-6AC2-4F54-97AD-41668AFECE76}" type="datetime1">
              <a:rPr lang="zh-CN" altLang="en-US" smtClean="0"/>
              <a:t>2017/6/11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t>‹#›</a:t>
            </a:fld>
            <a:endParaRPr lang="zh-CN" altLang="en-US"/>
          </a:p>
        </p:txBody>
      </p:sp>
    </p:spTree>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9F1E6F-C96F-4C31-8D16-E68FE70E9293}" type="datetime1">
              <a:rPr lang="zh-CN" altLang="en-US" smtClean="0"/>
              <a:t>2017/6/11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t>‹#›</a:t>
            </a:fld>
            <a:endParaRPr lang="zh-CN" altLang="en-US"/>
          </a:p>
        </p:txBody>
      </p:sp>
    </p:spTree>
  </p:cSld>
  <p:clrMapOvr>
    <a:masterClrMapping/>
  </p:clrMapOvr>
  <p:transition spd="slow"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4A8A48-5085-4A78-A424-073870777BC3}" type="datetime1">
              <a:rPr lang="zh-CN" altLang="en-US" smtClean="0"/>
              <a:t>2017/6/11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t>‹#›</a:t>
            </a:fld>
            <a:endParaRPr lang="zh-CN" altLang="en-US"/>
          </a:p>
        </p:txBody>
      </p:sp>
    </p:spTree>
  </p:cSld>
  <p:clrMapOvr>
    <a:masterClrMapping/>
  </p:clrMapOvr>
  <p:transition spd="slow" advTm="0">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5BC83-E230-4704-9046-CA5F40037953}" type="datetime1">
              <a:rPr lang="zh-CN" altLang="en-US" smtClean="0"/>
              <a:t>2017/6/11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F0199-151D-428B-8932-CF557838D6B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Tm="0">
    <p:wip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9.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912094" y="2360056"/>
            <a:ext cx="5441472" cy="769441"/>
          </a:xfrm>
          <a:prstGeom prst="rect">
            <a:avLst/>
          </a:prstGeom>
          <a:noFill/>
        </p:spPr>
        <p:txBody>
          <a:bodyPr wrap="square" rtlCol="0">
            <a:spAutoFit/>
          </a:bodyPr>
          <a:lstStyle/>
          <a:p>
            <a:pPr algn="ctr"/>
            <a:r>
              <a:rPr lang="zh-CN" altLang="en-US" sz="4400" b="1" dirty="0" smtClean="0">
                <a:blipFill dpi="0" rotWithShape="1">
                  <a:blip r:embed="rId5">
                    <a:extLst>
                      <a:ext uri="{28A0092B-C50C-407E-A947-70E740481C1C}">
                        <a14:useLocalDpi xmlns:a14="http://schemas.microsoft.com/office/drawing/2010/main" val="0"/>
                      </a:ext>
                    </a:extLst>
                  </a:blip>
                  <a:srcRect/>
                  <a:stretch>
                    <a:fillRect/>
                  </a:stretch>
                </a:blipFill>
                <a:latin typeface="+mn-ea"/>
                <a:cs typeface="+mn-ea"/>
              </a:rPr>
              <a:t>清新学术</a:t>
            </a:r>
            <a:r>
              <a:rPr lang="zh-CN" altLang="en-US" sz="4400" b="1" dirty="0">
                <a:blipFill dpi="0" rotWithShape="1">
                  <a:blip r:embed="rId5">
                    <a:extLst>
                      <a:ext uri="{28A0092B-C50C-407E-A947-70E740481C1C}">
                        <a14:useLocalDpi xmlns:a14="http://schemas.microsoft.com/office/drawing/2010/main" val="0"/>
                      </a:ext>
                    </a:extLst>
                  </a:blip>
                  <a:srcRect/>
                  <a:stretch>
                    <a:fillRect/>
                  </a:stretch>
                </a:blipFill>
                <a:latin typeface="+mn-ea"/>
                <a:cs typeface="+mn-ea"/>
              </a:rPr>
              <a:t>答辩</a:t>
            </a:r>
            <a:r>
              <a:rPr lang="zh-CN" altLang="en-US" sz="4400" b="1" dirty="0" smtClean="0">
                <a:blipFill dpi="0" rotWithShape="1">
                  <a:blip r:embed="rId5">
                    <a:extLst>
                      <a:ext uri="{28A0092B-C50C-407E-A947-70E740481C1C}">
                        <a14:useLocalDpi xmlns:a14="http://schemas.microsoft.com/office/drawing/2010/main" val="0"/>
                      </a:ext>
                    </a:extLst>
                  </a:blip>
                  <a:srcRect/>
                  <a:stretch>
                    <a:fillRect/>
                  </a:stretch>
                </a:blipFill>
                <a:latin typeface="+mn-ea"/>
                <a:cs typeface="+mn-ea"/>
              </a:rPr>
              <a:t>模板</a:t>
            </a:r>
          </a:p>
        </p:txBody>
      </p:sp>
      <p:sp>
        <p:nvSpPr>
          <p:cNvPr id="12" name="文本框 11"/>
          <p:cNvSpPr txBox="1"/>
          <p:nvPr/>
        </p:nvSpPr>
        <p:spPr>
          <a:xfrm>
            <a:off x="4062491" y="3624344"/>
            <a:ext cx="5280230" cy="398780"/>
          </a:xfrm>
          <a:prstGeom prst="rect">
            <a:avLst/>
          </a:prstGeom>
          <a:noFill/>
        </p:spPr>
        <p:txBody>
          <a:bodyPr wrap="square" rtlCol="0">
            <a:spAutoFit/>
          </a:bodyPr>
          <a:lstStyle/>
          <a:p>
            <a:pPr algn="ctr"/>
            <a:r>
              <a:rPr lang="zh-CN" altLang="en-US" sz="20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答辩人：</a:t>
            </a:r>
            <a:r>
              <a:rPr lang="zh-CN" altLang="en-US" sz="2000" dirty="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情缘素材</a:t>
            </a:r>
            <a:r>
              <a:rPr lang="zh-CN" altLang="en-US" sz="20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     导师：情缘素材</a:t>
            </a: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pic>
        <p:nvPicPr>
          <p:cNvPr id="25" name="M01-06-0023.mp3">
            <a:hlinkClick r:id="" action="ppaction://media"/>
          </p:cNvPr>
          <p:cNvPicPr>
            <a:picLocks noChangeAspect="1"/>
          </p:cNvPicPr>
          <p:nvPr>
            <a:audioFile r:link="rId1"/>
            <p:extLst>
              <p:ext uri="{DAA4B4D4-6D71-4841-9C94-3DE7FCFB9230}">
                <p14:media xmlns:p14="http://schemas.microsoft.com/office/powerpoint/2010/main" r:embed="rId2">
                  <p14:trim end="20072.875"/>
                </p14:media>
              </p:ext>
            </p:extLst>
          </p:nvPr>
        </p:nvPicPr>
        <p:blipFill>
          <a:blip r:embed="rId7"/>
          <a:stretch>
            <a:fillRect/>
          </a:stretch>
        </p:blipFill>
        <p:spPr>
          <a:xfrm>
            <a:off x="6447876" y="-1021785"/>
            <a:ext cx="609600" cy="609600"/>
          </a:xfrm>
          <a:prstGeom prst="rect">
            <a:avLst/>
          </a:prstGeom>
        </p:spPr>
      </p:pic>
      <p:sp>
        <p:nvSpPr>
          <p:cNvPr id="32" name="文本框 31"/>
          <p:cNvSpPr txBox="1"/>
          <p:nvPr/>
        </p:nvSpPr>
        <p:spPr>
          <a:xfrm>
            <a:off x="3991092" y="4388288"/>
            <a:ext cx="2674817" cy="861774"/>
          </a:xfrm>
          <a:prstGeom prst="rect">
            <a:avLst/>
          </a:prstGeom>
          <a:noFill/>
        </p:spPr>
        <p:txBody>
          <a:bodyPr wrap="square" rtlCol="0">
            <a:spAutoFit/>
          </a:bodyPr>
          <a:lstStyle/>
          <a:p>
            <a:pPr algn="ctr"/>
            <a:r>
              <a:rPr lang="zh-CN" altLang="en-US" sz="16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点击输入专业名</a:t>
            </a:r>
            <a:endParaRPr lang="en-US" altLang="zh-CN" sz="16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endParaRPr>
          </a:p>
          <a:p>
            <a:pPr algn="ctr"/>
            <a:r>
              <a:rPr lang="zh-CN" altLang="en-US" sz="16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 </a:t>
            </a:r>
            <a:endParaRPr lang="en-US" altLang="zh-CN" sz="16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endParaRPr>
          </a:p>
          <a:p>
            <a:pPr algn="ctr"/>
            <a:r>
              <a:rPr lang="zh-CN" altLang="en-US" sz="1600" dirty="0" smtClean="0">
                <a:blipFill dpi="0" rotWithShape="1">
                  <a:blip r:embed="rId6">
                    <a:extLst>
                      <a:ext uri="{28A0092B-C50C-407E-A947-70E740481C1C}">
                        <a14:useLocalDpi xmlns:a14="http://schemas.microsoft.com/office/drawing/2010/main" val="0"/>
                      </a:ext>
                    </a:extLst>
                  </a:blip>
                  <a:srcRect/>
                  <a:stretch>
                    <a:fillRect/>
                  </a:stretch>
                </a:blipFill>
                <a:latin typeface="+mn-ea"/>
                <a:cs typeface="+mn-ea"/>
              </a:rPr>
              <a:t>点击输入学校名</a:t>
            </a:r>
          </a:p>
        </p:txBody>
      </p:sp>
      <p:sp>
        <p:nvSpPr>
          <p:cNvPr id="2" name="矩形 1"/>
          <p:cNvSpPr/>
          <p:nvPr/>
        </p:nvSpPr>
        <p:spPr>
          <a:xfrm>
            <a:off x="3912094" y="3152156"/>
            <a:ext cx="5769495" cy="704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127"/>
          <p:cNvSpPr>
            <a:spLocks noEditPoints="1"/>
          </p:cNvSpPr>
          <p:nvPr/>
        </p:nvSpPr>
        <p:spPr bwMode="auto">
          <a:xfrm>
            <a:off x="666595" y="1420344"/>
            <a:ext cx="3350274" cy="2215430"/>
          </a:xfrm>
          <a:custGeom>
            <a:avLst/>
            <a:gdLst>
              <a:gd name="T0" fmla="*/ 31 w 1510"/>
              <a:gd name="T1" fmla="*/ 297 h 999"/>
              <a:gd name="T2" fmla="*/ 585 w 1510"/>
              <a:gd name="T3" fmla="*/ 0 h 999"/>
              <a:gd name="T4" fmla="*/ 1250 w 1510"/>
              <a:gd name="T5" fmla="*/ 139 h 999"/>
              <a:gd name="T6" fmla="*/ 1174 w 1510"/>
              <a:gd name="T7" fmla="*/ 278 h 999"/>
              <a:gd name="T8" fmla="*/ 1273 w 1510"/>
              <a:gd name="T9" fmla="*/ 557 h 999"/>
              <a:gd name="T10" fmla="*/ 1359 w 1510"/>
              <a:gd name="T11" fmla="*/ 738 h 999"/>
              <a:gd name="T12" fmla="*/ 1159 w 1510"/>
              <a:gd name="T13" fmla="*/ 806 h 999"/>
              <a:gd name="T14" fmla="*/ 676 w 1510"/>
              <a:gd name="T15" fmla="*/ 949 h 999"/>
              <a:gd name="T16" fmla="*/ 224 w 1510"/>
              <a:gd name="T17" fmla="*/ 725 h 999"/>
              <a:gd name="T18" fmla="*/ 95 w 1510"/>
              <a:gd name="T19" fmla="*/ 541 h 999"/>
              <a:gd name="T20" fmla="*/ 1440 w 1510"/>
              <a:gd name="T21" fmla="*/ 528 h 999"/>
              <a:gd name="T22" fmla="*/ 1198 w 1510"/>
              <a:gd name="T23" fmla="*/ 773 h 999"/>
              <a:gd name="T24" fmla="*/ 217 w 1510"/>
              <a:gd name="T25" fmla="*/ 403 h 999"/>
              <a:gd name="T26" fmla="*/ 584 w 1510"/>
              <a:gd name="T27" fmla="*/ 526 h 999"/>
              <a:gd name="T28" fmla="*/ 1282 w 1510"/>
              <a:gd name="T29" fmla="*/ 154 h 999"/>
              <a:gd name="T30" fmla="*/ 539 w 1510"/>
              <a:gd name="T31" fmla="*/ 24 h 999"/>
              <a:gd name="T32" fmla="*/ 54 w 1510"/>
              <a:gd name="T33" fmla="*/ 349 h 999"/>
              <a:gd name="T34" fmla="*/ 372 w 1510"/>
              <a:gd name="T35" fmla="*/ 264 h 999"/>
              <a:gd name="T36" fmla="*/ 666 w 1510"/>
              <a:gd name="T37" fmla="*/ 232 h 999"/>
              <a:gd name="T38" fmla="*/ 1105 w 1510"/>
              <a:gd name="T39" fmla="*/ 738 h 999"/>
              <a:gd name="T40" fmla="*/ 1132 w 1510"/>
              <a:gd name="T41" fmla="*/ 743 h 999"/>
              <a:gd name="T42" fmla="*/ 1163 w 1510"/>
              <a:gd name="T43" fmla="*/ 774 h 999"/>
              <a:gd name="T44" fmla="*/ 1124 w 1510"/>
              <a:gd name="T45" fmla="*/ 521 h 999"/>
              <a:gd name="T46" fmla="*/ 1110 w 1510"/>
              <a:gd name="T47" fmla="*/ 590 h 999"/>
              <a:gd name="T48" fmla="*/ 1104 w 1510"/>
              <a:gd name="T49" fmla="*/ 604 h 999"/>
              <a:gd name="T50" fmla="*/ 1038 w 1510"/>
              <a:gd name="T51" fmla="*/ 778 h 999"/>
              <a:gd name="T52" fmla="*/ 931 w 1510"/>
              <a:gd name="T53" fmla="*/ 797 h 999"/>
              <a:gd name="T54" fmla="*/ 787 w 1510"/>
              <a:gd name="T55" fmla="*/ 956 h 999"/>
              <a:gd name="T56" fmla="*/ 1075 w 1510"/>
              <a:gd name="T57" fmla="*/ 695 h 999"/>
              <a:gd name="T58" fmla="*/ 1077 w 1510"/>
              <a:gd name="T59" fmla="*/ 542 h 999"/>
              <a:gd name="T60" fmla="*/ 544 w 1510"/>
              <a:gd name="T61" fmla="*/ 521 h 999"/>
              <a:gd name="T62" fmla="*/ 235 w 1510"/>
              <a:gd name="T63" fmla="*/ 678 h 999"/>
              <a:gd name="T64" fmla="*/ 722 w 1510"/>
              <a:gd name="T65" fmla="*/ 774 h 999"/>
              <a:gd name="T66" fmla="*/ 930 w 1510"/>
              <a:gd name="T67" fmla="*/ 633 h 999"/>
              <a:gd name="T68" fmla="*/ 1077 w 1510"/>
              <a:gd name="T69" fmla="*/ 542 h 999"/>
              <a:gd name="T70" fmla="*/ 1024 w 1510"/>
              <a:gd name="T71" fmla="*/ 563 h 999"/>
              <a:gd name="T72" fmla="*/ 1022 w 1510"/>
              <a:gd name="T73" fmla="*/ 627 h 999"/>
              <a:gd name="T74" fmla="*/ 955 w 1510"/>
              <a:gd name="T75" fmla="*/ 562 h 999"/>
              <a:gd name="T76" fmla="*/ 978 w 1510"/>
              <a:gd name="T77" fmla="*/ 552 h 999"/>
              <a:gd name="T78" fmla="*/ 900 w 1510"/>
              <a:gd name="T79" fmla="*/ 722 h 999"/>
              <a:gd name="T80" fmla="*/ 679 w 1510"/>
              <a:gd name="T81" fmla="*/ 941 h 999"/>
              <a:gd name="T82" fmla="*/ 737 w 1510"/>
              <a:gd name="T83" fmla="*/ 839 h 999"/>
              <a:gd name="T84" fmla="*/ 713 w 1510"/>
              <a:gd name="T85" fmla="*/ 789 h 999"/>
              <a:gd name="T86" fmla="*/ 689 w 1510"/>
              <a:gd name="T87" fmla="*/ 860 h 999"/>
              <a:gd name="T88" fmla="*/ 674 w 1510"/>
              <a:gd name="T89" fmla="*/ 197 h 999"/>
              <a:gd name="T90" fmla="*/ 653 w 1510"/>
              <a:gd name="T91" fmla="*/ 170 h 999"/>
              <a:gd name="T92" fmla="*/ 317 w 1510"/>
              <a:gd name="T93" fmla="*/ 308 h 999"/>
              <a:gd name="T94" fmla="*/ 180 w 1510"/>
              <a:gd name="T95" fmla="*/ 410 h 999"/>
              <a:gd name="T96" fmla="*/ 538 w 1510"/>
              <a:gd name="T97" fmla="*/ 212 h 999"/>
              <a:gd name="T98" fmla="*/ 181 w 1510"/>
              <a:gd name="T99" fmla="*/ 456 h 999"/>
              <a:gd name="T100" fmla="*/ 199 w 1510"/>
              <a:gd name="T101" fmla="*/ 570 h 999"/>
              <a:gd name="T102" fmla="*/ 130 w 1510"/>
              <a:gd name="T103" fmla="*/ 531 h 999"/>
              <a:gd name="T104" fmla="*/ 117 w 1510"/>
              <a:gd name="T105" fmla="*/ 591 h 999"/>
              <a:gd name="T106" fmla="*/ 128 w 1510"/>
              <a:gd name="T107" fmla="*/ 717 h 999"/>
              <a:gd name="T108" fmla="*/ 209 w 1510"/>
              <a:gd name="T109" fmla="*/ 725 h 999"/>
              <a:gd name="T110" fmla="*/ 232 w 1510"/>
              <a:gd name="T111" fmla="*/ 710 h 999"/>
              <a:gd name="T112" fmla="*/ 184 w 1510"/>
              <a:gd name="T113" fmla="*/ 471 h 999"/>
              <a:gd name="T114" fmla="*/ 130 w 1510"/>
              <a:gd name="T115" fmla="*/ 5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0" h="999">
                <a:moveTo>
                  <a:pt x="119" y="521"/>
                </a:moveTo>
                <a:cubicBezTo>
                  <a:pt x="112" y="507"/>
                  <a:pt x="103" y="487"/>
                  <a:pt x="109" y="469"/>
                </a:cubicBezTo>
                <a:cubicBezTo>
                  <a:pt x="114" y="453"/>
                  <a:pt x="130" y="447"/>
                  <a:pt x="148" y="443"/>
                </a:cubicBezTo>
                <a:cubicBezTo>
                  <a:pt x="150" y="434"/>
                  <a:pt x="145" y="414"/>
                  <a:pt x="148" y="401"/>
                </a:cubicBezTo>
                <a:cubicBezTo>
                  <a:pt x="105" y="380"/>
                  <a:pt x="57" y="366"/>
                  <a:pt x="13" y="345"/>
                </a:cubicBezTo>
                <a:cubicBezTo>
                  <a:pt x="0" y="321"/>
                  <a:pt x="29" y="314"/>
                  <a:pt x="31" y="297"/>
                </a:cubicBezTo>
                <a:cubicBezTo>
                  <a:pt x="37" y="290"/>
                  <a:pt x="46" y="287"/>
                  <a:pt x="52" y="279"/>
                </a:cubicBezTo>
                <a:cubicBezTo>
                  <a:pt x="62" y="277"/>
                  <a:pt x="71" y="272"/>
                  <a:pt x="78" y="267"/>
                </a:cubicBezTo>
                <a:cubicBezTo>
                  <a:pt x="183" y="228"/>
                  <a:pt x="281" y="164"/>
                  <a:pt x="376" y="109"/>
                </a:cubicBezTo>
                <a:cubicBezTo>
                  <a:pt x="392" y="99"/>
                  <a:pt x="408" y="91"/>
                  <a:pt x="424" y="81"/>
                </a:cubicBezTo>
                <a:cubicBezTo>
                  <a:pt x="457" y="62"/>
                  <a:pt x="482" y="43"/>
                  <a:pt x="518" y="24"/>
                </a:cubicBezTo>
                <a:cubicBezTo>
                  <a:pt x="538" y="13"/>
                  <a:pt x="560" y="0"/>
                  <a:pt x="585" y="0"/>
                </a:cubicBezTo>
                <a:cubicBezTo>
                  <a:pt x="601" y="1"/>
                  <a:pt x="621" y="8"/>
                  <a:pt x="636" y="9"/>
                </a:cubicBezTo>
                <a:cubicBezTo>
                  <a:pt x="712" y="36"/>
                  <a:pt x="797" y="57"/>
                  <a:pt x="882" y="68"/>
                </a:cubicBezTo>
                <a:cubicBezTo>
                  <a:pt x="901" y="70"/>
                  <a:pt x="919" y="74"/>
                  <a:pt x="936" y="71"/>
                </a:cubicBezTo>
                <a:cubicBezTo>
                  <a:pt x="938" y="75"/>
                  <a:pt x="945" y="74"/>
                  <a:pt x="947" y="76"/>
                </a:cubicBezTo>
                <a:cubicBezTo>
                  <a:pt x="1035" y="87"/>
                  <a:pt x="1120" y="100"/>
                  <a:pt x="1196" y="120"/>
                </a:cubicBezTo>
                <a:cubicBezTo>
                  <a:pt x="1215" y="125"/>
                  <a:pt x="1232" y="135"/>
                  <a:pt x="1250" y="139"/>
                </a:cubicBezTo>
                <a:cubicBezTo>
                  <a:pt x="1263" y="142"/>
                  <a:pt x="1279" y="142"/>
                  <a:pt x="1295" y="145"/>
                </a:cubicBezTo>
                <a:cubicBezTo>
                  <a:pt x="1310" y="148"/>
                  <a:pt x="1324" y="154"/>
                  <a:pt x="1338" y="159"/>
                </a:cubicBezTo>
                <a:cubicBezTo>
                  <a:pt x="1354" y="181"/>
                  <a:pt x="1335" y="192"/>
                  <a:pt x="1322" y="203"/>
                </a:cubicBezTo>
                <a:cubicBezTo>
                  <a:pt x="1302" y="209"/>
                  <a:pt x="1287" y="225"/>
                  <a:pt x="1269" y="235"/>
                </a:cubicBezTo>
                <a:cubicBezTo>
                  <a:pt x="1259" y="239"/>
                  <a:pt x="1248" y="241"/>
                  <a:pt x="1239" y="246"/>
                </a:cubicBezTo>
                <a:cubicBezTo>
                  <a:pt x="1217" y="258"/>
                  <a:pt x="1196" y="268"/>
                  <a:pt x="1174" y="278"/>
                </a:cubicBezTo>
                <a:cubicBezTo>
                  <a:pt x="1110" y="308"/>
                  <a:pt x="1051" y="349"/>
                  <a:pt x="990" y="383"/>
                </a:cubicBezTo>
                <a:cubicBezTo>
                  <a:pt x="1028" y="427"/>
                  <a:pt x="1067" y="473"/>
                  <a:pt x="1084" y="533"/>
                </a:cubicBezTo>
                <a:cubicBezTo>
                  <a:pt x="1097" y="524"/>
                  <a:pt x="1109" y="511"/>
                  <a:pt x="1128" y="514"/>
                </a:cubicBezTo>
                <a:cubicBezTo>
                  <a:pt x="1157" y="517"/>
                  <a:pt x="1135" y="549"/>
                  <a:pt x="1143" y="567"/>
                </a:cubicBezTo>
                <a:cubicBezTo>
                  <a:pt x="1150" y="585"/>
                  <a:pt x="1180" y="586"/>
                  <a:pt x="1180" y="611"/>
                </a:cubicBezTo>
                <a:cubicBezTo>
                  <a:pt x="1216" y="599"/>
                  <a:pt x="1245" y="579"/>
                  <a:pt x="1273" y="557"/>
                </a:cubicBezTo>
                <a:cubicBezTo>
                  <a:pt x="1300" y="537"/>
                  <a:pt x="1337" y="518"/>
                  <a:pt x="1359" y="492"/>
                </a:cubicBezTo>
                <a:cubicBezTo>
                  <a:pt x="1390" y="489"/>
                  <a:pt x="1425" y="503"/>
                  <a:pt x="1449" y="522"/>
                </a:cubicBezTo>
                <a:cubicBezTo>
                  <a:pt x="1478" y="556"/>
                  <a:pt x="1500" y="604"/>
                  <a:pt x="1505" y="656"/>
                </a:cubicBezTo>
                <a:cubicBezTo>
                  <a:pt x="1507" y="671"/>
                  <a:pt x="1506" y="679"/>
                  <a:pt x="1503" y="687"/>
                </a:cubicBezTo>
                <a:cubicBezTo>
                  <a:pt x="1510" y="702"/>
                  <a:pt x="1498" y="708"/>
                  <a:pt x="1489" y="709"/>
                </a:cubicBezTo>
                <a:cubicBezTo>
                  <a:pt x="1441" y="714"/>
                  <a:pt x="1405" y="725"/>
                  <a:pt x="1359" y="738"/>
                </a:cubicBezTo>
                <a:cubicBezTo>
                  <a:pt x="1348" y="741"/>
                  <a:pt x="1337" y="744"/>
                  <a:pt x="1327" y="746"/>
                </a:cubicBezTo>
                <a:cubicBezTo>
                  <a:pt x="1311" y="750"/>
                  <a:pt x="1300" y="758"/>
                  <a:pt x="1281" y="761"/>
                </a:cubicBezTo>
                <a:cubicBezTo>
                  <a:pt x="1274" y="763"/>
                  <a:pt x="1264" y="768"/>
                  <a:pt x="1254" y="771"/>
                </a:cubicBezTo>
                <a:cubicBezTo>
                  <a:pt x="1233" y="777"/>
                  <a:pt x="1211" y="779"/>
                  <a:pt x="1198" y="786"/>
                </a:cubicBezTo>
                <a:cubicBezTo>
                  <a:pt x="1186" y="792"/>
                  <a:pt x="1181" y="800"/>
                  <a:pt x="1169" y="790"/>
                </a:cubicBezTo>
                <a:cubicBezTo>
                  <a:pt x="1165" y="795"/>
                  <a:pt x="1163" y="802"/>
                  <a:pt x="1159" y="806"/>
                </a:cubicBezTo>
                <a:cubicBezTo>
                  <a:pt x="1136" y="806"/>
                  <a:pt x="1114" y="833"/>
                  <a:pt x="1099" y="820"/>
                </a:cubicBezTo>
                <a:cubicBezTo>
                  <a:pt x="1046" y="838"/>
                  <a:pt x="990" y="857"/>
                  <a:pt x="938" y="882"/>
                </a:cubicBezTo>
                <a:cubicBezTo>
                  <a:pt x="898" y="902"/>
                  <a:pt x="858" y="924"/>
                  <a:pt x="821" y="948"/>
                </a:cubicBezTo>
                <a:cubicBezTo>
                  <a:pt x="808" y="956"/>
                  <a:pt x="794" y="963"/>
                  <a:pt x="783" y="971"/>
                </a:cubicBezTo>
                <a:cubicBezTo>
                  <a:pt x="776" y="975"/>
                  <a:pt x="772" y="983"/>
                  <a:pt x="765" y="986"/>
                </a:cubicBezTo>
                <a:cubicBezTo>
                  <a:pt x="731" y="999"/>
                  <a:pt x="694" y="966"/>
                  <a:pt x="676" y="949"/>
                </a:cubicBezTo>
                <a:cubicBezTo>
                  <a:pt x="657" y="932"/>
                  <a:pt x="652" y="913"/>
                  <a:pt x="643" y="882"/>
                </a:cubicBezTo>
                <a:cubicBezTo>
                  <a:pt x="640" y="870"/>
                  <a:pt x="637" y="855"/>
                  <a:pt x="637" y="839"/>
                </a:cubicBezTo>
                <a:cubicBezTo>
                  <a:pt x="581" y="831"/>
                  <a:pt x="530" y="826"/>
                  <a:pt x="474" y="812"/>
                </a:cubicBezTo>
                <a:cubicBezTo>
                  <a:pt x="388" y="792"/>
                  <a:pt x="311" y="748"/>
                  <a:pt x="247" y="705"/>
                </a:cubicBezTo>
                <a:cubicBezTo>
                  <a:pt x="244" y="710"/>
                  <a:pt x="248" y="713"/>
                  <a:pt x="245" y="717"/>
                </a:cubicBezTo>
                <a:cubicBezTo>
                  <a:pt x="238" y="721"/>
                  <a:pt x="233" y="722"/>
                  <a:pt x="224" y="725"/>
                </a:cubicBezTo>
                <a:cubicBezTo>
                  <a:pt x="226" y="734"/>
                  <a:pt x="229" y="742"/>
                  <a:pt x="229" y="746"/>
                </a:cubicBezTo>
                <a:cubicBezTo>
                  <a:pt x="206" y="770"/>
                  <a:pt x="169" y="789"/>
                  <a:pt x="128" y="778"/>
                </a:cubicBezTo>
                <a:cubicBezTo>
                  <a:pt x="123" y="776"/>
                  <a:pt x="121" y="772"/>
                  <a:pt x="115" y="771"/>
                </a:cubicBezTo>
                <a:cubicBezTo>
                  <a:pt x="112" y="770"/>
                  <a:pt x="109" y="775"/>
                  <a:pt x="105" y="773"/>
                </a:cubicBezTo>
                <a:cubicBezTo>
                  <a:pt x="71" y="758"/>
                  <a:pt x="48" y="733"/>
                  <a:pt x="31" y="704"/>
                </a:cubicBezTo>
                <a:cubicBezTo>
                  <a:pt x="61" y="668"/>
                  <a:pt x="66" y="586"/>
                  <a:pt x="95" y="541"/>
                </a:cubicBezTo>
                <a:cubicBezTo>
                  <a:pt x="100" y="534"/>
                  <a:pt x="117" y="518"/>
                  <a:pt x="119" y="521"/>
                </a:cubicBezTo>
                <a:close/>
                <a:moveTo>
                  <a:pt x="1305" y="744"/>
                </a:moveTo>
                <a:cubicBezTo>
                  <a:pt x="1345" y="731"/>
                  <a:pt x="1394" y="717"/>
                  <a:pt x="1437" y="707"/>
                </a:cubicBezTo>
                <a:cubicBezTo>
                  <a:pt x="1457" y="702"/>
                  <a:pt x="1481" y="702"/>
                  <a:pt x="1490" y="688"/>
                </a:cubicBezTo>
                <a:cubicBezTo>
                  <a:pt x="1500" y="656"/>
                  <a:pt x="1489" y="611"/>
                  <a:pt x="1474" y="583"/>
                </a:cubicBezTo>
                <a:cubicBezTo>
                  <a:pt x="1465" y="566"/>
                  <a:pt x="1450" y="536"/>
                  <a:pt x="1440" y="528"/>
                </a:cubicBezTo>
                <a:cubicBezTo>
                  <a:pt x="1420" y="514"/>
                  <a:pt x="1401" y="504"/>
                  <a:pt x="1378" y="504"/>
                </a:cubicBezTo>
                <a:cubicBezTo>
                  <a:pt x="1326" y="527"/>
                  <a:pt x="1281" y="566"/>
                  <a:pt x="1232" y="599"/>
                </a:cubicBezTo>
                <a:cubicBezTo>
                  <a:pt x="1219" y="608"/>
                  <a:pt x="1206" y="613"/>
                  <a:pt x="1191" y="618"/>
                </a:cubicBezTo>
                <a:cubicBezTo>
                  <a:pt x="1188" y="620"/>
                  <a:pt x="1185" y="628"/>
                  <a:pt x="1181" y="626"/>
                </a:cubicBezTo>
                <a:cubicBezTo>
                  <a:pt x="1191" y="652"/>
                  <a:pt x="1167" y="661"/>
                  <a:pt x="1148" y="660"/>
                </a:cubicBezTo>
                <a:cubicBezTo>
                  <a:pt x="1176" y="685"/>
                  <a:pt x="1198" y="728"/>
                  <a:pt x="1198" y="773"/>
                </a:cubicBezTo>
                <a:cubicBezTo>
                  <a:pt x="1232" y="761"/>
                  <a:pt x="1269" y="756"/>
                  <a:pt x="1305" y="744"/>
                </a:cubicBezTo>
                <a:close/>
                <a:moveTo>
                  <a:pt x="595" y="238"/>
                </a:moveTo>
                <a:cubicBezTo>
                  <a:pt x="576" y="236"/>
                  <a:pt x="562" y="235"/>
                  <a:pt x="551" y="227"/>
                </a:cubicBezTo>
                <a:cubicBezTo>
                  <a:pt x="543" y="221"/>
                  <a:pt x="537" y="225"/>
                  <a:pt x="523" y="231"/>
                </a:cubicBezTo>
                <a:cubicBezTo>
                  <a:pt x="499" y="241"/>
                  <a:pt x="474" y="256"/>
                  <a:pt x="455" y="264"/>
                </a:cubicBezTo>
                <a:cubicBezTo>
                  <a:pt x="376" y="302"/>
                  <a:pt x="296" y="361"/>
                  <a:pt x="217" y="403"/>
                </a:cubicBezTo>
                <a:cubicBezTo>
                  <a:pt x="216" y="403"/>
                  <a:pt x="214" y="405"/>
                  <a:pt x="216" y="405"/>
                </a:cubicBezTo>
                <a:cubicBezTo>
                  <a:pt x="216" y="404"/>
                  <a:pt x="216" y="404"/>
                  <a:pt x="217" y="404"/>
                </a:cubicBezTo>
                <a:cubicBezTo>
                  <a:pt x="264" y="413"/>
                  <a:pt x="300" y="425"/>
                  <a:pt x="340" y="444"/>
                </a:cubicBezTo>
                <a:cubicBezTo>
                  <a:pt x="365" y="456"/>
                  <a:pt x="394" y="465"/>
                  <a:pt x="422" y="472"/>
                </a:cubicBezTo>
                <a:cubicBezTo>
                  <a:pt x="465" y="485"/>
                  <a:pt x="508" y="498"/>
                  <a:pt x="544" y="512"/>
                </a:cubicBezTo>
                <a:cubicBezTo>
                  <a:pt x="558" y="518"/>
                  <a:pt x="571" y="521"/>
                  <a:pt x="584" y="526"/>
                </a:cubicBezTo>
                <a:cubicBezTo>
                  <a:pt x="606" y="535"/>
                  <a:pt x="642" y="561"/>
                  <a:pt x="667" y="561"/>
                </a:cubicBezTo>
                <a:cubicBezTo>
                  <a:pt x="676" y="561"/>
                  <a:pt x="683" y="554"/>
                  <a:pt x="692" y="557"/>
                </a:cubicBezTo>
                <a:cubicBezTo>
                  <a:pt x="781" y="491"/>
                  <a:pt x="891" y="444"/>
                  <a:pt x="980" y="377"/>
                </a:cubicBezTo>
                <a:cubicBezTo>
                  <a:pt x="1037" y="346"/>
                  <a:pt x="1093" y="308"/>
                  <a:pt x="1154" y="277"/>
                </a:cubicBezTo>
                <a:cubicBezTo>
                  <a:pt x="1214" y="246"/>
                  <a:pt x="1281" y="223"/>
                  <a:pt x="1331" y="179"/>
                </a:cubicBezTo>
                <a:cubicBezTo>
                  <a:pt x="1322" y="159"/>
                  <a:pt x="1300" y="158"/>
                  <a:pt x="1282" y="154"/>
                </a:cubicBezTo>
                <a:cubicBezTo>
                  <a:pt x="1263" y="149"/>
                  <a:pt x="1242" y="147"/>
                  <a:pt x="1224" y="140"/>
                </a:cubicBezTo>
                <a:cubicBezTo>
                  <a:pt x="1167" y="118"/>
                  <a:pt x="1106" y="109"/>
                  <a:pt x="1043" y="99"/>
                </a:cubicBezTo>
                <a:cubicBezTo>
                  <a:pt x="974" y="88"/>
                  <a:pt x="912" y="79"/>
                  <a:pt x="848" y="75"/>
                </a:cubicBezTo>
                <a:cubicBezTo>
                  <a:pt x="821" y="67"/>
                  <a:pt x="793" y="63"/>
                  <a:pt x="765" y="57"/>
                </a:cubicBezTo>
                <a:cubicBezTo>
                  <a:pt x="738" y="51"/>
                  <a:pt x="712" y="44"/>
                  <a:pt x="689" y="35"/>
                </a:cubicBezTo>
                <a:cubicBezTo>
                  <a:pt x="637" y="21"/>
                  <a:pt x="587" y="1"/>
                  <a:pt x="539" y="24"/>
                </a:cubicBezTo>
                <a:cubicBezTo>
                  <a:pt x="512" y="37"/>
                  <a:pt x="484" y="55"/>
                  <a:pt x="458" y="71"/>
                </a:cubicBezTo>
                <a:cubicBezTo>
                  <a:pt x="404" y="105"/>
                  <a:pt x="350" y="135"/>
                  <a:pt x="297" y="166"/>
                </a:cubicBezTo>
                <a:cubicBezTo>
                  <a:pt x="270" y="182"/>
                  <a:pt x="245" y="199"/>
                  <a:pt x="219" y="212"/>
                </a:cubicBezTo>
                <a:cubicBezTo>
                  <a:pt x="168" y="238"/>
                  <a:pt x="109" y="267"/>
                  <a:pt x="54" y="291"/>
                </a:cubicBezTo>
                <a:cubicBezTo>
                  <a:pt x="51" y="306"/>
                  <a:pt x="28" y="312"/>
                  <a:pt x="26" y="328"/>
                </a:cubicBezTo>
                <a:cubicBezTo>
                  <a:pt x="24" y="340"/>
                  <a:pt x="40" y="349"/>
                  <a:pt x="54" y="349"/>
                </a:cubicBezTo>
                <a:cubicBezTo>
                  <a:pt x="70" y="358"/>
                  <a:pt x="91" y="367"/>
                  <a:pt x="108" y="370"/>
                </a:cubicBezTo>
                <a:cubicBezTo>
                  <a:pt x="122" y="381"/>
                  <a:pt x="141" y="390"/>
                  <a:pt x="160" y="392"/>
                </a:cubicBezTo>
                <a:cubicBezTo>
                  <a:pt x="179" y="376"/>
                  <a:pt x="205" y="374"/>
                  <a:pt x="225" y="360"/>
                </a:cubicBezTo>
                <a:cubicBezTo>
                  <a:pt x="237" y="352"/>
                  <a:pt x="245" y="341"/>
                  <a:pt x="257" y="333"/>
                </a:cubicBezTo>
                <a:cubicBezTo>
                  <a:pt x="269" y="325"/>
                  <a:pt x="283" y="318"/>
                  <a:pt x="296" y="311"/>
                </a:cubicBezTo>
                <a:cubicBezTo>
                  <a:pt x="321" y="295"/>
                  <a:pt x="344" y="276"/>
                  <a:pt x="372" y="264"/>
                </a:cubicBezTo>
                <a:cubicBezTo>
                  <a:pt x="427" y="241"/>
                  <a:pt x="480" y="213"/>
                  <a:pt x="539" y="192"/>
                </a:cubicBezTo>
                <a:cubicBezTo>
                  <a:pt x="553" y="170"/>
                  <a:pt x="570" y="152"/>
                  <a:pt x="601" y="147"/>
                </a:cubicBezTo>
                <a:cubicBezTo>
                  <a:pt x="615" y="145"/>
                  <a:pt x="616" y="146"/>
                  <a:pt x="627" y="147"/>
                </a:cubicBezTo>
                <a:cubicBezTo>
                  <a:pt x="646" y="150"/>
                  <a:pt x="657" y="152"/>
                  <a:pt x="666" y="159"/>
                </a:cubicBezTo>
                <a:cubicBezTo>
                  <a:pt x="676" y="166"/>
                  <a:pt x="682" y="181"/>
                  <a:pt x="688" y="191"/>
                </a:cubicBezTo>
                <a:cubicBezTo>
                  <a:pt x="687" y="211"/>
                  <a:pt x="678" y="223"/>
                  <a:pt x="666" y="232"/>
                </a:cubicBezTo>
                <a:cubicBezTo>
                  <a:pt x="642" y="245"/>
                  <a:pt x="620" y="242"/>
                  <a:pt x="595" y="238"/>
                </a:cubicBezTo>
                <a:close/>
                <a:moveTo>
                  <a:pt x="1163" y="688"/>
                </a:moveTo>
                <a:cubicBezTo>
                  <a:pt x="1152" y="679"/>
                  <a:pt x="1142" y="670"/>
                  <a:pt x="1133" y="660"/>
                </a:cubicBezTo>
                <a:cubicBezTo>
                  <a:pt x="1120" y="662"/>
                  <a:pt x="1102" y="664"/>
                  <a:pt x="1090" y="667"/>
                </a:cubicBezTo>
                <a:cubicBezTo>
                  <a:pt x="1094" y="678"/>
                  <a:pt x="1100" y="687"/>
                  <a:pt x="1105" y="697"/>
                </a:cubicBezTo>
                <a:cubicBezTo>
                  <a:pt x="1104" y="711"/>
                  <a:pt x="1107" y="724"/>
                  <a:pt x="1105" y="738"/>
                </a:cubicBezTo>
                <a:cubicBezTo>
                  <a:pt x="1105" y="744"/>
                  <a:pt x="1101" y="751"/>
                  <a:pt x="1102" y="758"/>
                </a:cubicBezTo>
                <a:cubicBezTo>
                  <a:pt x="1103" y="765"/>
                  <a:pt x="1110" y="773"/>
                  <a:pt x="1112" y="783"/>
                </a:cubicBezTo>
                <a:cubicBezTo>
                  <a:pt x="1113" y="792"/>
                  <a:pt x="1111" y="800"/>
                  <a:pt x="1113" y="810"/>
                </a:cubicBezTo>
                <a:cubicBezTo>
                  <a:pt x="1122" y="810"/>
                  <a:pt x="1124" y="802"/>
                  <a:pt x="1132" y="800"/>
                </a:cubicBezTo>
                <a:cubicBezTo>
                  <a:pt x="1133" y="790"/>
                  <a:pt x="1134" y="781"/>
                  <a:pt x="1133" y="771"/>
                </a:cubicBezTo>
                <a:cubicBezTo>
                  <a:pt x="1132" y="761"/>
                  <a:pt x="1125" y="749"/>
                  <a:pt x="1132" y="743"/>
                </a:cubicBezTo>
                <a:cubicBezTo>
                  <a:pt x="1138" y="758"/>
                  <a:pt x="1140" y="783"/>
                  <a:pt x="1141" y="799"/>
                </a:cubicBezTo>
                <a:cubicBezTo>
                  <a:pt x="1145" y="798"/>
                  <a:pt x="1150" y="798"/>
                  <a:pt x="1153" y="796"/>
                </a:cubicBezTo>
                <a:cubicBezTo>
                  <a:pt x="1153" y="783"/>
                  <a:pt x="1155" y="774"/>
                  <a:pt x="1155" y="763"/>
                </a:cubicBezTo>
                <a:cubicBezTo>
                  <a:pt x="1150" y="756"/>
                  <a:pt x="1152" y="747"/>
                  <a:pt x="1149" y="739"/>
                </a:cubicBezTo>
                <a:cubicBezTo>
                  <a:pt x="1146" y="728"/>
                  <a:pt x="1135" y="718"/>
                  <a:pt x="1139" y="709"/>
                </a:cubicBezTo>
                <a:cubicBezTo>
                  <a:pt x="1152" y="725"/>
                  <a:pt x="1159" y="752"/>
                  <a:pt x="1163" y="774"/>
                </a:cubicBezTo>
                <a:cubicBezTo>
                  <a:pt x="1172" y="774"/>
                  <a:pt x="1176" y="781"/>
                  <a:pt x="1184" y="780"/>
                </a:cubicBezTo>
                <a:cubicBezTo>
                  <a:pt x="1197" y="748"/>
                  <a:pt x="1171" y="715"/>
                  <a:pt x="1163" y="688"/>
                </a:cubicBezTo>
                <a:close/>
                <a:moveTo>
                  <a:pt x="1138" y="651"/>
                </a:moveTo>
                <a:cubicBezTo>
                  <a:pt x="1153" y="648"/>
                  <a:pt x="1170" y="650"/>
                  <a:pt x="1171" y="634"/>
                </a:cubicBezTo>
                <a:cubicBezTo>
                  <a:pt x="1175" y="602"/>
                  <a:pt x="1152" y="588"/>
                  <a:pt x="1135" y="576"/>
                </a:cubicBezTo>
                <a:cubicBezTo>
                  <a:pt x="1127" y="556"/>
                  <a:pt x="1146" y="523"/>
                  <a:pt x="1124" y="521"/>
                </a:cubicBezTo>
                <a:cubicBezTo>
                  <a:pt x="1122" y="521"/>
                  <a:pt x="1111" y="524"/>
                  <a:pt x="1107" y="526"/>
                </a:cubicBezTo>
                <a:cubicBezTo>
                  <a:pt x="1100" y="529"/>
                  <a:pt x="1095" y="539"/>
                  <a:pt x="1088" y="541"/>
                </a:cubicBezTo>
                <a:cubicBezTo>
                  <a:pt x="1087" y="550"/>
                  <a:pt x="1097" y="564"/>
                  <a:pt x="1082" y="563"/>
                </a:cubicBezTo>
                <a:cubicBezTo>
                  <a:pt x="1082" y="559"/>
                  <a:pt x="1081" y="555"/>
                  <a:pt x="1079" y="553"/>
                </a:cubicBezTo>
                <a:cubicBezTo>
                  <a:pt x="1068" y="573"/>
                  <a:pt x="1055" y="601"/>
                  <a:pt x="1061" y="622"/>
                </a:cubicBezTo>
                <a:cubicBezTo>
                  <a:pt x="1076" y="606"/>
                  <a:pt x="1089" y="577"/>
                  <a:pt x="1110" y="590"/>
                </a:cubicBezTo>
                <a:cubicBezTo>
                  <a:pt x="1141" y="623"/>
                  <a:pt x="1058" y="622"/>
                  <a:pt x="1080" y="656"/>
                </a:cubicBezTo>
                <a:cubicBezTo>
                  <a:pt x="1088" y="655"/>
                  <a:pt x="1106" y="654"/>
                  <a:pt x="1119" y="652"/>
                </a:cubicBezTo>
                <a:cubicBezTo>
                  <a:pt x="1121" y="647"/>
                  <a:pt x="1126" y="645"/>
                  <a:pt x="1132" y="644"/>
                </a:cubicBezTo>
                <a:cubicBezTo>
                  <a:pt x="1132" y="648"/>
                  <a:pt x="1135" y="649"/>
                  <a:pt x="1138" y="651"/>
                </a:cubicBezTo>
                <a:close/>
                <a:moveTo>
                  <a:pt x="1074" y="626"/>
                </a:moveTo>
                <a:cubicBezTo>
                  <a:pt x="1083" y="617"/>
                  <a:pt x="1097" y="615"/>
                  <a:pt x="1104" y="604"/>
                </a:cubicBezTo>
                <a:cubicBezTo>
                  <a:pt x="1103" y="602"/>
                  <a:pt x="1099" y="602"/>
                  <a:pt x="1098" y="599"/>
                </a:cubicBezTo>
                <a:cubicBezTo>
                  <a:pt x="1086" y="602"/>
                  <a:pt x="1075" y="622"/>
                  <a:pt x="1074" y="626"/>
                </a:cubicBezTo>
                <a:close/>
                <a:moveTo>
                  <a:pt x="1097" y="769"/>
                </a:moveTo>
                <a:cubicBezTo>
                  <a:pt x="1096" y="776"/>
                  <a:pt x="1096" y="779"/>
                  <a:pt x="1089" y="781"/>
                </a:cubicBezTo>
                <a:cubicBezTo>
                  <a:pt x="1074" y="774"/>
                  <a:pt x="1053" y="779"/>
                  <a:pt x="1041" y="783"/>
                </a:cubicBezTo>
                <a:cubicBezTo>
                  <a:pt x="1042" y="779"/>
                  <a:pt x="1038" y="780"/>
                  <a:pt x="1038" y="778"/>
                </a:cubicBezTo>
                <a:cubicBezTo>
                  <a:pt x="1052" y="755"/>
                  <a:pt x="1062" y="728"/>
                  <a:pt x="1068" y="697"/>
                </a:cubicBezTo>
                <a:cubicBezTo>
                  <a:pt x="1062" y="693"/>
                  <a:pt x="1060" y="686"/>
                  <a:pt x="1053" y="683"/>
                </a:cubicBezTo>
                <a:cubicBezTo>
                  <a:pt x="1046" y="690"/>
                  <a:pt x="1036" y="700"/>
                  <a:pt x="1026" y="695"/>
                </a:cubicBezTo>
                <a:cubicBezTo>
                  <a:pt x="995" y="714"/>
                  <a:pt x="968" y="743"/>
                  <a:pt x="953" y="776"/>
                </a:cubicBezTo>
                <a:cubicBezTo>
                  <a:pt x="952" y="779"/>
                  <a:pt x="951" y="782"/>
                  <a:pt x="952" y="785"/>
                </a:cubicBezTo>
                <a:cubicBezTo>
                  <a:pt x="946" y="790"/>
                  <a:pt x="941" y="811"/>
                  <a:pt x="931" y="797"/>
                </a:cubicBezTo>
                <a:cubicBezTo>
                  <a:pt x="931" y="788"/>
                  <a:pt x="925" y="772"/>
                  <a:pt x="917" y="764"/>
                </a:cubicBezTo>
                <a:cubicBezTo>
                  <a:pt x="902" y="749"/>
                  <a:pt x="883" y="750"/>
                  <a:pt x="870" y="743"/>
                </a:cubicBezTo>
                <a:cubicBezTo>
                  <a:pt x="866" y="737"/>
                  <a:pt x="877" y="735"/>
                  <a:pt x="872" y="730"/>
                </a:cubicBezTo>
                <a:cubicBezTo>
                  <a:pt x="827" y="744"/>
                  <a:pt x="765" y="758"/>
                  <a:pt x="713" y="751"/>
                </a:cubicBezTo>
                <a:cubicBezTo>
                  <a:pt x="716" y="760"/>
                  <a:pt x="730" y="768"/>
                  <a:pt x="738" y="775"/>
                </a:cubicBezTo>
                <a:cubicBezTo>
                  <a:pt x="772" y="815"/>
                  <a:pt x="802" y="882"/>
                  <a:pt x="787" y="956"/>
                </a:cubicBezTo>
                <a:cubicBezTo>
                  <a:pt x="859" y="912"/>
                  <a:pt x="935" y="868"/>
                  <a:pt x="1018" y="836"/>
                </a:cubicBezTo>
                <a:cubicBezTo>
                  <a:pt x="1046" y="825"/>
                  <a:pt x="1077" y="819"/>
                  <a:pt x="1103" y="802"/>
                </a:cubicBezTo>
                <a:cubicBezTo>
                  <a:pt x="1103" y="790"/>
                  <a:pt x="1104" y="776"/>
                  <a:pt x="1097" y="769"/>
                </a:cubicBezTo>
                <a:close/>
                <a:moveTo>
                  <a:pt x="1094" y="743"/>
                </a:moveTo>
                <a:cubicBezTo>
                  <a:pt x="1101" y="720"/>
                  <a:pt x="1096" y="690"/>
                  <a:pt x="1083" y="677"/>
                </a:cubicBezTo>
                <a:cubicBezTo>
                  <a:pt x="1084" y="687"/>
                  <a:pt x="1077" y="690"/>
                  <a:pt x="1075" y="695"/>
                </a:cubicBezTo>
                <a:cubicBezTo>
                  <a:pt x="1074" y="699"/>
                  <a:pt x="1077" y="705"/>
                  <a:pt x="1075" y="712"/>
                </a:cubicBezTo>
                <a:cubicBezTo>
                  <a:pt x="1071" y="731"/>
                  <a:pt x="1057" y="747"/>
                  <a:pt x="1057" y="768"/>
                </a:cubicBezTo>
                <a:cubicBezTo>
                  <a:pt x="1065" y="768"/>
                  <a:pt x="1089" y="773"/>
                  <a:pt x="1092" y="758"/>
                </a:cubicBezTo>
                <a:cubicBezTo>
                  <a:pt x="1092" y="752"/>
                  <a:pt x="1088" y="751"/>
                  <a:pt x="1089" y="745"/>
                </a:cubicBezTo>
                <a:cubicBezTo>
                  <a:pt x="1091" y="742"/>
                  <a:pt x="1095" y="748"/>
                  <a:pt x="1094" y="743"/>
                </a:cubicBezTo>
                <a:close/>
                <a:moveTo>
                  <a:pt x="1077" y="542"/>
                </a:moveTo>
                <a:cubicBezTo>
                  <a:pt x="1076" y="541"/>
                  <a:pt x="1076" y="540"/>
                  <a:pt x="1075" y="538"/>
                </a:cubicBezTo>
                <a:cubicBezTo>
                  <a:pt x="1052" y="479"/>
                  <a:pt x="1025" y="427"/>
                  <a:pt x="978" y="392"/>
                </a:cubicBezTo>
                <a:cubicBezTo>
                  <a:pt x="883" y="456"/>
                  <a:pt x="779" y="506"/>
                  <a:pt x="686" y="573"/>
                </a:cubicBezTo>
                <a:cubicBezTo>
                  <a:pt x="651" y="573"/>
                  <a:pt x="632" y="557"/>
                  <a:pt x="605" y="546"/>
                </a:cubicBezTo>
                <a:cubicBezTo>
                  <a:pt x="601" y="544"/>
                  <a:pt x="596" y="545"/>
                  <a:pt x="592" y="543"/>
                </a:cubicBezTo>
                <a:cubicBezTo>
                  <a:pt x="576" y="537"/>
                  <a:pt x="560" y="527"/>
                  <a:pt x="544" y="521"/>
                </a:cubicBezTo>
                <a:cubicBezTo>
                  <a:pt x="526" y="514"/>
                  <a:pt x="508" y="510"/>
                  <a:pt x="489" y="505"/>
                </a:cubicBezTo>
                <a:cubicBezTo>
                  <a:pt x="466" y="498"/>
                  <a:pt x="445" y="488"/>
                  <a:pt x="423" y="481"/>
                </a:cubicBezTo>
                <a:cubicBezTo>
                  <a:pt x="399" y="473"/>
                  <a:pt x="374" y="467"/>
                  <a:pt x="349" y="459"/>
                </a:cubicBezTo>
                <a:cubicBezTo>
                  <a:pt x="342" y="463"/>
                  <a:pt x="337" y="471"/>
                  <a:pt x="330" y="475"/>
                </a:cubicBezTo>
                <a:cubicBezTo>
                  <a:pt x="288" y="530"/>
                  <a:pt x="256" y="596"/>
                  <a:pt x="232" y="669"/>
                </a:cubicBezTo>
                <a:cubicBezTo>
                  <a:pt x="237" y="669"/>
                  <a:pt x="237" y="676"/>
                  <a:pt x="235" y="678"/>
                </a:cubicBezTo>
                <a:cubicBezTo>
                  <a:pt x="239" y="682"/>
                  <a:pt x="244" y="686"/>
                  <a:pt x="246" y="693"/>
                </a:cubicBezTo>
                <a:cubicBezTo>
                  <a:pt x="336" y="753"/>
                  <a:pt x="440" y="805"/>
                  <a:pt x="570" y="816"/>
                </a:cubicBezTo>
                <a:cubicBezTo>
                  <a:pt x="576" y="821"/>
                  <a:pt x="580" y="819"/>
                  <a:pt x="587" y="820"/>
                </a:cubicBezTo>
                <a:cubicBezTo>
                  <a:pt x="603" y="821"/>
                  <a:pt x="622" y="830"/>
                  <a:pt x="638" y="825"/>
                </a:cubicBezTo>
                <a:cubicBezTo>
                  <a:pt x="643" y="804"/>
                  <a:pt x="655" y="792"/>
                  <a:pt x="668" y="780"/>
                </a:cubicBezTo>
                <a:cubicBezTo>
                  <a:pt x="686" y="770"/>
                  <a:pt x="704" y="781"/>
                  <a:pt x="722" y="774"/>
                </a:cubicBezTo>
                <a:cubicBezTo>
                  <a:pt x="712" y="762"/>
                  <a:pt x="699" y="757"/>
                  <a:pt x="684" y="753"/>
                </a:cubicBezTo>
                <a:cubicBezTo>
                  <a:pt x="684" y="744"/>
                  <a:pt x="690" y="742"/>
                  <a:pt x="697" y="741"/>
                </a:cubicBezTo>
                <a:cubicBezTo>
                  <a:pt x="721" y="738"/>
                  <a:pt x="748" y="746"/>
                  <a:pt x="774" y="743"/>
                </a:cubicBezTo>
                <a:cubicBezTo>
                  <a:pt x="813" y="738"/>
                  <a:pt x="848" y="726"/>
                  <a:pt x="885" y="718"/>
                </a:cubicBezTo>
                <a:cubicBezTo>
                  <a:pt x="913" y="695"/>
                  <a:pt x="952" y="682"/>
                  <a:pt x="983" y="665"/>
                </a:cubicBezTo>
                <a:cubicBezTo>
                  <a:pt x="962" y="658"/>
                  <a:pt x="947" y="649"/>
                  <a:pt x="930" y="633"/>
                </a:cubicBezTo>
                <a:cubicBezTo>
                  <a:pt x="909" y="614"/>
                  <a:pt x="885" y="587"/>
                  <a:pt x="911" y="565"/>
                </a:cubicBezTo>
                <a:cubicBezTo>
                  <a:pt x="926" y="558"/>
                  <a:pt x="939" y="565"/>
                  <a:pt x="947" y="555"/>
                </a:cubicBezTo>
                <a:cubicBezTo>
                  <a:pt x="955" y="545"/>
                  <a:pt x="950" y="528"/>
                  <a:pt x="955" y="516"/>
                </a:cubicBezTo>
                <a:cubicBezTo>
                  <a:pt x="958" y="509"/>
                  <a:pt x="966" y="503"/>
                  <a:pt x="972" y="501"/>
                </a:cubicBezTo>
                <a:cubicBezTo>
                  <a:pt x="1021" y="514"/>
                  <a:pt x="1037" y="561"/>
                  <a:pt x="1052" y="608"/>
                </a:cubicBezTo>
                <a:cubicBezTo>
                  <a:pt x="1054" y="581"/>
                  <a:pt x="1064" y="562"/>
                  <a:pt x="1077" y="542"/>
                </a:cubicBezTo>
                <a:close/>
                <a:moveTo>
                  <a:pt x="1036" y="639"/>
                </a:moveTo>
                <a:cubicBezTo>
                  <a:pt x="1027" y="653"/>
                  <a:pt x="1027" y="668"/>
                  <a:pt x="1031" y="685"/>
                </a:cubicBezTo>
                <a:cubicBezTo>
                  <a:pt x="1044" y="685"/>
                  <a:pt x="1043" y="671"/>
                  <a:pt x="1053" y="668"/>
                </a:cubicBezTo>
                <a:cubicBezTo>
                  <a:pt x="1061" y="670"/>
                  <a:pt x="1061" y="681"/>
                  <a:pt x="1071" y="682"/>
                </a:cubicBezTo>
                <a:cubicBezTo>
                  <a:pt x="1076" y="654"/>
                  <a:pt x="1059" y="639"/>
                  <a:pt x="1036" y="639"/>
                </a:cubicBezTo>
                <a:close/>
                <a:moveTo>
                  <a:pt x="1024" y="563"/>
                </a:moveTo>
                <a:cubicBezTo>
                  <a:pt x="1011" y="550"/>
                  <a:pt x="999" y="555"/>
                  <a:pt x="988" y="566"/>
                </a:cubicBezTo>
                <a:cubicBezTo>
                  <a:pt x="1004" y="578"/>
                  <a:pt x="1019" y="593"/>
                  <a:pt x="1027" y="611"/>
                </a:cubicBezTo>
                <a:cubicBezTo>
                  <a:pt x="1030" y="616"/>
                  <a:pt x="1028" y="627"/>
                  <a:pt x="1037" y="628"/>
                </a:cubicBezTo>
                <a:cubicBezTo>
                  <a:pt x="1044" y="615"/>
                  <a:pt x="1039" y="577"/>
                  <a:pt x="1024" y="563"/>
                </a:cubicBezTo>
                <a:close/>
                <a:moveTo>
                  <a:pt x="986" y="573"/>
                </a:moveTo>
                <a:cubicBezTo>
                  <a:pt x="988" y="601"/>
                  <a:pt x="1008" y="616"/>
                  <a:pt x="1022" y="627"/>
                </a:cubicBezTo>
                <a:cubicBezTo>
                  <a:pt x="1015" y="604"/>
                  <a:pt x="1003" y="586"/>
                  <a:pt x="986" y="573"/>
                </a:cubicBezTo>
                <a:close/>
                <a:moveTo>
                  <a:pt x="986" y="552"/>
                </a:moveTo>
                <a:cubicBezTo>
                  <a:pt x="992" y="547"/>
                  <a:pt x="999" y="541"/>
                  <a:pt x="1009" y="542"/>
                </a:cubicBezTo>
                <a:cubicBezTo>
                  <a:pt x="1012" y="543"/>
                  <a:pt x="1019" y="551"/>
                  <a:pt x="1017" y="546"/>
                </a:cubicBezTo>
                <a:cubicBezTo>
                  <a:pt x="1010" y="536"/>
                  <a:pt x="988" y="511"/>
                  <a:pt x="975" y="512"/>
                </a:cubicBezTo>
                <a:cubicBezTo>
                  <a:pt x="955" y="514"/>
                  <a:pt x="967" y="549"/>
                  <a:pt x="955" y="562"/>
                </a:cubicBezTo>
                <a:cubicBezTo>
                  <a:pt x="942" y="576"/>
                  <a:pt x="930" y="567"/>
                  <a:pt x="915" y="575"/>
                </a:cubicBezTo>
                <a:cubicBezTo>
                  <a:pt x="902" y="589"/>
                  <a:pt x="919" y="610"/>
                  <a:pt x="931" y="622"/>
                </a:cubicBezTo>
                <a:cubicBezTo>
                  <a:pt x="951" y="642"/>
                  <a:pt x="976" y="653"/>
                  <a:pt x="1001" y="659"/>
                </a:cubicBezTo>
                <a:cubicBezTo>
                  <a:pt x="1009" y="656"/>
                  <a:pt x="1014" y="657"/>
                  <a:pt x="1019" y="659"/>
                </a:cubicBezTo>
                <a:cubicBezTo>
                  <a:pt x="1019" y="653"/>
                  <a:pt x="1021" y="649"/>
                  <a:pt x="1022" y="644"/>
                </a:cubicBezTo>
                <a:cubicBezTo>
                  <a:pt x="1001" y="619"/>
                  <a:pt x="963" y="591"/>
                  <a:pt x="978" y="552"/>
                </a:cubicBezTo>
                <a:cubicBezTo>
                  <a:pt x="983" y="549"/>
                  <a:pt x="983" y="554"/>
                  <a:pt x="986" y="552"/>
                </a:cubicBezTo>
                <a:close/>
                <a:moveTo>
                  <a:pt x="982" y="718"/>
                </a:moveTo>
                <a:cubicBezTo>
                  <a:pt x="993" y="706"/>
                  <a:pt x="1026" y="692"/>
                  <a:pt x="1019" y="673"/>
                </a:cubicBezTo>
                <a:cubicBezTo>
                  <a:pt x="1014" y="670"/>
                  <a:pt x="1009" y="674"/>
                  <a:pt x="1003" y="670"/>
                </a:cubicBezTo>
                <a:cubicBezTo>
                  <a:pt x="971" y="682"/>
                  <a:pt x="933" y="698"/>
                  <a:pt x="902" y="715"/>
                </a:cubicBezTo>
                <a:cubicBezTo>
                  <a:pt x="903" y="718"/>
                  <a:pt x="902" y="720"/>
                  <a:pt x="900" y="722"/>
                </a:cubicBezTo>
                <a:cubicBezTo>
                  <a:pt x="893" y="725"/>
                  <a:pt x="885" y="727"/>
                  <a:pt x="884" y="736"/>
                </a:cubicBezTo>
                <a:cubicBezTo>
                  <a:pt x="901" y="741"/>
                  <a:pt x="911" y="750"/>
                  <a:pt x="926" y="759"/>
                </a:cubicBezTo>
                <a:cubicBezTo>
                  <a:pt x="931" y="768"/>
                  <a:pt x="933" y="778"/>
                  <a:pt x="941" y="784"/>
                </a:cubicBezTo>
                <a:cubicBezTo>
                  <a:pt x="952" y="762"/>
                  <a:pt x="963" y="737"/>
                  <a:pt x="982" y="718"/>
                </a:cubicBezTo>
                <a:close/>
                <a:moveTo>
                  <a:pt x="647" y="839"/>
                </a:moveTo>
                <a:cubicBezTo>
                  <a:pt x="652" y="876"/>
                  <a:pt x="657" y="917"/>
                  <a:pt x="679" y="941"/>
                </a:cubicBezTo>
                <a:cubicBezTo>
                  <a:pt x="703" y="966"/>
                  <a:pt x="749" y="994"/>
                  <a:pt x="775" y="959"/>
                </a:cubicBezTo>
                <a:cubicBezTo>
                  <a:pt x="781" y="938"/>
                  <a:pt x="782" y="911"/>
                  <a:pt x="779" y="893"/>
                </a:cubicBezTo>
                <a:cubicBezTo>
                  <a:pt x="756" y="900"/>
                  <a:pt x="749" y="916"/>
                  <a:pt x="721" y="918"/>
                </a:cubicBezTo>
                <a:cubicBezTo>
                  <a:pt x="699" y="912"/>
                  <a:pt x="692" y="889"/>
                  <a:pt x="684" y="871"/>
                </a:cubicBezTo>
                <a:cubicBezTo>
                  <a:pt x="679" y="857"/>
                  <a:pt x="670" y="850"/>
                  <a:pt x="679" y="842"/>
                </a:cubicBezTo>
                <a:cubicBezTo>
                  <a:pt x="695" y="852"/>
                  <a:pt x="719" y="847"/>
                  <a:pt x="737" y="839"/>
                </a:cubicBezTo>
                <a:cubicBezTo>
                  <a:pt x="727" y="813"/>
                  <a:pt x="711" y="790"/>
                  <a:pt x="683" y="786"/>
                </a:cubicBezTo>
                <a:cubicBezTo>
                  <a:pt x="666" y="793"/>
                  <a:pt x="656" y="807"/>
                  <a:pt x="650" y="825"/>
                </a:cubicBezTo>
                <a:cubicBezTo>
                  <a:pt x="652" y="826"/>
                  <a:pt x="654" y="829"/>
                  <a:pt x="653" y="834"/>
                </a:cubicBezTo>
                <a:cubicBezTo>
                  <a:pt x="652" y="836"/>
                  <a:pt x="650" y="838"/>
                  <a:pt x="647" y="839"/>
                </a:cubicBezTo>
                <a:close/>
                <a:moveTo>
                  <a:pt x="729" y="784"/>
                </a:moveTo>
                <a:cubicBezTo>
                  <a:pt x="723" y="786"/>
                  <a:pt x="719" y="784"/>
                  <a:pt x="713" y="789"/>
                </a:cubicBezTo>
                <a:cubicBezTo>
                  <a:pt x="743" y="807"/>
                  <a:pt x="759" y="853"/>
                  <a:pt x="749" y="896"/>
                </a:cubicBezTo>
                <a:cubicBezTo>
                  <a:pt x="761" y="891"/>
                  <a:pt x="770" y="884"/>
                  <a:pt x="778" y="876"/>
                </a:cubicBezTo>
                <a:cubicBezTo>
                  <a:pt x="771" y="839"/>
                  <a:pt x="753" y="807"/>
                  <a:pt x="729" y="784"/>
                </a:cubicBezTo>
                <a:close/>
                <a:moveTo>
                  <a:pt x="722" y="907"/>
                </a:moveTo>
                <a:cubicBezTo>
                  <a:pt x="743" y="907"/>
                  <a:pt x="746" y="865"/>
                  <a:pt x="739" y="849"/>
                </a:cubicBezTo>
                <a:cubicBezTo>
                  <a:pt x="728" y="858"/>
                  <a:pt x="706" y="859"/>
                  <a:pt x="689" y="860"/>
                </a:cubicBezTo>
                <a:cubicBezTo>
                  <a:pt x="698" y="871"/>
                  <a:pt x="704" y="907"/>
                  <a:pt x="722" y="907"/>
                </a:cubicBezTo>
                <a:close/>
                <a:moveTo>
                  <a:pt x="559" y="207"/>
                </a:moveTo>
                <a:cubicBezTo>
                  <a:pt x="556" y="201"/>
                  <a:pt x="556" y="192"/>
                  <a:pt x="554" y="187"/>
                </a:cubicBezTo>
                <a:cubicBezTo>
                  <a:pt x="550" y="191"/>
                  <a:pt x="548" y="196"/>
                  <a:pt x="547" y="202"/>
                </a:cubicBezTo>
                <a:cubicBezTo>
                  <a:pt x="553" y="206"/>
                  <a:pt x="559" y="209"/>
                  <a:pt x="559" y="218"/>
                </a:cubicBezTo>
                <a:cubicBezTo>
                  <a:pt x="590" y="233"/>
                  <a:pt x="669" y="247"/>
                  <a:pt x="674" y="197"/>
                </a:cubicBezTo>
                <a:cubicBezTo>
                  <a:pt x="653" y="230"/>
                  <a:pt x="590" y="229"/>
                  <a:pt x="559" y="207"/>
                </a:cubicBezTo>
                <a:close/>
                <a:moveTo>
                  <a:pt x="656" y="171"/>
                </a:moveTo>
                <a:cubicBezTo>
                  <a:pt x="654" y="167"/>
                  <a:pt x="651" y="165"/>
                  <a:pt x="648" y="162"/>
                </a:cubicBezTo>
                <a:cubicBezTo>
                  <a:pt x="622" y="153"/>
                  <a:pt x="542" y="156"/>
                  <a:pt x="572" y="203"/>
                </a:cubicBezTo>
                <a:cubicBezTo>
                  <a:pt x="595" y="219"/>
                  <a:pt x="668" y="220"/>
                  <a:pt x="666" y="182"/>
                </a:cubicBezTo>
                <a:cubicBezTo>
                  <a:pt x="661" y="179"/>
                  <a:pt x="658" y="174"/>
                  <a:pt x="653" y="170"/>
                </a:cubicBezTo>
                <a:cubicBezTo>
                  <a:pt x="655" y="170"/>
                  <a:pt x="655" y="171"/>
                  <a:pt x="656" y="171"/>
                </a:cubicBezTo>
                <a:close/>
                <a:moveTo>
                  <a:pt x="536" y="206"/>
                </a:moveTo>
                <a:cubicBezTo>
                  <a:pt x="519" y="211"/>
                  <a:pt x="503" y="217"/>
                  <a:pt x="491" y="225"/>
                </a:cubicBezTo>
                <a:cubicBezTo>
                  <a:pt x="484" y="226"/>
                  <a:pt x="478" y="229"/>
                  <a:pt x="473" y="232"/>
                </a:cubicBezTo>
                <a:cubicBezTo>
                  <a:pt x="439" y="242"/>
                  <a:pt x="413" y="261"/>
                  <a:pt x="382" y="273"/>
                </a:cubicBezTo>
                <a:cubicBezTo>
                  <a:pt x="353" y="278"/>
                  <a:pt x="341" y="299"/>
                  <a:pt x="317" y="308"/>
                </a:cubicBezTo>
                <a:cubicBezTo>
                  <a:pt x="303" y="324"/>
                  <a:pt x="279" y="330"/>
                  <a:pt x="262" y="342"/>
                </a:cubicBezTo>
                <a:cubicBezTo>
                  <a:pt x="236" y="360"/>
                  <a:pt x="211" y="385"/>
                  <a:pt x="181" y="396"/>
                </a:cubicBezTo>
                <a:cubicBezTo>
                  <a:pt x="177" y="396"/>
                  <a:pt x="177" y="396"/>
                  <a:pt x="174" y="395"/>
                </a:cubicBezTo>
                <a:cubicBezTo>
                  <a:pt x="159" y="405"/>
                  <a:pt x="157" y="423"/>
                  <a:pt x="154" y="443"/>
                </a:cubicBezTo>
                <a:cubicBezTo>
                  <a:pt x="163" y="445"/>
                  <a:pt x="166" y="447"/>
                  <a:pt x="174" y="451"/>
                </a:cubicBezTo>
                <a:cubicBezTo>
                  <a:pt x="178" y="438"/>
                  <a:pt x="175" y="421"/>
                  <a:pt x="180" y="410"/>
                </a:cubicBezTo>
                <a:cubicBezTo>
                  <a:pt x="188" y="407"/>
                  <a:pt x="190" y="401"/>
                  <a:pt x="198" y="396"/>
                </a:cubicBezTo>
                <a:cubicBezTo>
                  <a:pt x="203" y="394"/>
                  <a:pt x="209" y="394"/>
                  <a:pt x="215" y="392"/>
                </a:cubicBezTo>
                <a:cubicBezTo>
                  <a:pt x="219" y="390"/>
                  <a:pt x="223" y="385"/>
                  <a:pt x="227" y="383"/>
                </a:cubicBezTo>
                <a:cubicBezTo>
                  <a:pt x="261" y="365"/>
                  <a:pt x="298" y="348"/>
                  <a:pt x="326" y="326"/>
                </a:cubicBezTo>
                <a:cubicBezTo>
                  <a:pt x="330" y="324"/>
                  <a:pt x="333" y="321"/>
                  <a:pt x="338" y="321"/>
                </a:cubicBezTo>
                <a:cubicBezTo>
                  <a:pt x="397" y="277"/>
                  <a:pt x="469" y="246"/>
                  <a:pt x="538" y="212"/>
                </a:cubicBezTo>
                <a:cubicBezTo>
                  <a:pt x="538" y="212"/>
                  <a:pt x="539" y="212"/>
                  <a:pt x="539" y="211"/>
                </a:cubicBezTo>
                <a:cubicBezTo>
                  <a:pt x="535" y="212"/>
                  <a:pt x="537" y="208"/>
                  <a:pt x="536" y="206"/>
                </a:cubicBezTo>
                <a:close/>
                <a:moveTo>
                  <a:pt x="336" y="454"/>
                </a:moveTo>
                <a:cubicBezTo>
                  <a:pt x="336" y="453"/>
                  <a:pt x="336" y="452"/>
                  <a:pt x="336" y="451"/>
                </a:cubicBezTo>
                <a:cubicBezTo>
                  <a:pt x="289" y="433"/>
                  <a:pt x="248" y="418"/>
                  <a:pt x="195" y="413"/>
                </a:cubicBezTo>
                <a:cubicBezTo>
                  <a:pt x="185" y="422"/>
                  <a:pt x="184" y="440"/>
                  <a:pt x="181" y="456"/>
                </a:cubicBezTo>
                <a:cubicBezTo>
                  <a:pt x="201" y="464"/>
                  <a:pt x="212" y="488"/>
                  <a:pt x="201" y="511"/>
                </a:cubicBezTo>
                <a:cubicBezTo>
                  <a:pt x="198" y="519"/>
                  <a:pt x="189" y="522"/>
                  <a:pt x="185" y="528"/>
                </a:cubicBezTo>
                <a:cubicBezTo>
                  <a:pt x="217" y="554"/>
                  <a:pt x="214" y="615"/>
                  <a:pt x="227" y="656"/>
                </a:cubicBezTo>
                <a:cubicBezTo>
                  <a:pt x="251" y="576"/>
                  <a:pt x="288" y="509"/>
                  <a:pt x="336" y="454"/>
                </a:cubicBezTo>
                <a:close/>
                <a:moveTo>
                  <a:pt x="214" y="642"/>
                </a:moveTo>
                <a:cubicBezTo>
                  <a:pt x="209" y="619"/>
                  <a:pt x="205" y="588"/>
                  <a:pt x="199" y="570"/>
                </a:cubicBezTo>
                <a:cubicBezTo>
                  <a:pt x="193" y="550"/>
                  <a:pt x="180" y="526"/>
                  <a:pt x="159" y="536"/>
                </a:cubicBezTo>
                <a:cubicBezTo>
                  <a:pt x="157" y="565"/>
                  <a:pt x="170" y="592"/>
                  <a:pt x="160" y="614"/>
                </a:cubicBezTo>
                <a:cubicBezTo>
                  <a:pt x="154" y="587"/>
                  <a:pt x="157" y="565"/>
                  <a:pt x="148" y="538"/>
                </a:cubicBezTo>
                <a:cubicBezTo>
                  <a:pt x="143" y="559"/>
                  <a:pt x="149" y="592"/>
                  <a:pt x="140" y="608"/>
                </a:cubicBezTo>
                <a:cubicBezTo>
                  <a:pt x="138" y="590"/>
                  <a:pt x="137" y="580"/>
                  <a:pt x="138" y="565"/>
                </a:cubicBezTo>
                <a:cubicBezTo>
                  <a:pt x="138" y="549"/>
                  <a:pt x="145" y="531"/>
                  <a:pt x="130" y="531"/>
                </a:cubicBezTo>
                <a:cubicBezTo>
                  <a:pt x="122" y="542"/>
                  <a:pt x="118" y="558"/>
                  <a:pt x="109" y="568"/>
                </a:cubicBezTo>
                <a:cubicBezTo>
                  <a:pt x="106" y="551"/>
                  <a:pt x="117" y="546"/>
                  <a:pt x="119" y="531"/>
                </a:cubicBezTo>
                <a:cubicBezTo>
                  <a:pt x="72" y="568"/>
                  <a:pt x="74" y="653"/>
                  <a:pt x="44" y="708"/>
                </a:cubicBezTo>
                <a:cubicBezTo>
                  <a:pt x="60" y="719"/>
                  <a:pt x="67" y="746"/>
                  <a:pt x="87" y="749"/>
                </a:cubicBezTo>
                <a:cubicBezTo>
                  <a:pt x="95" y="706"/>
                  <a:pt x="94" y="653"/>
                  <a:pt x="104" y="612"/>
                </a:cubicBezTo>
                <a:cubicBezTo>
                  <a:pt x="106" y="605"/>
                  <a:pt x="107" y="591"/>
                  <a:pt x="117" y="591"/>
                </a:cubicBezTo>
                <a:cubicBezTo>
                  <a:pt x="103" y="643"/>
                  <a:pt x="100" y="686"/>
                  <a:pt x="99" y="736"/>
                </a:cubicBezTo>
                <a:cubicBezTo>
                  <a:pt x="93" y="741"/>
                  <a:pt x="94" y="757"/>
                  <a:pt x="103" y="758"/>
                </a:cubicBezTo>
                <a:cubicBezTo>
                  <a:pt x="107" y="737"/>
                  <a:pt x="107" y="713"/>
                  <a:pt x="115" y="694"/>
                </a:cubicBezTo>
                <a:cubicBezTo>
                  <a:pt x="119" y="715"/>
                  <a:pt x="109" y="745"/>
                  <a:pt x="113" y="763"/>
                </a:cubicBezTo>
                <a:cubicBezTo>
                  <a:pt x="117" y="762"/>
                  <a:pt x="118" y="765"/>
                  <a:pt x="123" y="764"/>
                </a:cubicBezTo>
                <a:cubicBezTo>
                  <a:pt x="126" y="750"/>
                  <a:pt x="121" y="726"/>
                  <a:pt x="128" y="717"/>
                </a:cubicBezTo>
                <a:cubicBezTo>
                  <a:pt x="129" y="731"/>
                  <a:pt x="131" y="751"/>
                  <a:pt x="132" y="766"/>
                </a:cubicBezTo>
                <a:cubicBezTo>
                  <a:pt x="138" y="768"/>
                  <a:pt x="157" y="774"/>
                  <a:pt x="168" y="768"/>
                </a:cubicBezTo>
                <a:cubicBezTo>
                  <a:pt x="173" y="746"/>
                  <a:pt x="163" y="722"/>
                  <a:pt x="169" y="704"/>
                </a:cubicBezTo>
                <a:cubicBezTo>
                  <a:pt x="172" y="723"/>
                  <a:pt x="177" y="746"/>
                  <a:pt x="178" y="766"/>
                </a:cubicBezTo>
                <a:cubicBezTo>
                  <a:pt x="194" y="763"/>
                  <a:pt x="202" y="752"/>
                  <a:pt x="212" y="743"/>
                </a:cubicBezTo>
                <a:cubicBezTo>
                  <a:pt x="212" y="733"/>
                  <a:pt x="215" y="728"/>
                  <a:pt x="209" y="725"/>
                </a:cubicBezTo>
                <a:cubicBezTo>
                  <a:pt x="210" y="723"/>
                  <a:pt x="212" y="720"/>
                  <a:pt x="211" y="715"/>
                </a:cubicBezTo>
                <a:cubicBezTo>
                  <a:pt x="202" y="679"/>
                  <a:pt x="192" y="636"/>
                  <a:pt x="185" y="601"/>
                </a:cubicBezTo>
                <a:cubicBezTo>
                  <a:pt x="184" y="596"/>
                  <a:pt x="176" y="589"/>
                  <a:pt x="186" y="585"/>
                </a:cubicBezTo>
                <a:cubicBezTo>
                  <a:pt x="196" y="597"/>
                  <a:pt x="195" y="615"/>
                  <a:pt x="198" y="631"/>
                </a:cubicBezTo>
                <a:cubicBezTo>
                  <a:pt x="203" y="662"/>
                  <a:pt x="216" y="692"/>
                  <a:pt x="222" y="717"/>
                </a:cubicBezTo>
                <a:cubicBezTo>
                  <a:pt x="225" y="714"/>
                  <a:pt x="230" y="713"/>
                  <a:pt x="232" y="710"/>
                </a:cubicBezTo>
                <a:cubicBezTo>
                  <a:pt x="228" y="692"/>
                  <a:pt x="218" y="662"/>
                  <a:pt x="214" y="642"/>
                </a:cubicBezTo>
                <a:close/>
                <a:moveTo>
                  <a:pt x="171" y="519"/>
                </a:moveTo>
                <a:cubicBezTo>
                  <a:pt x="178" y="524"/>
                  <a:pt x="196" y="507"/>
                  <a:pt x="193" y="495"/>
                </a:cubicBezTo>
                <a:cubicBezTo>
                  <a:pt x="186" y="503"/>
                  <a:pt x="180" y="512"/>
                  <a:pt x="171" y="519"/>
                </a:cubicBezTo>
                <a:close/>
                <a:moveTo>
                  <a:pt x="191" y="477"/>
                </a:moveTo>
                <a:cubicBezTo>
                  <a:pt x="188" y="476"/>
                  <a:pt x="189" y="470"/>
                  <a:pt x="184" y="471"/>
                </a:cubicBezTo>
                <a:cubicBezTo>
                  <a:pt x="181" y="497"/>
                  <a:pt x="156" y="509"/>
                  <a:pt x="128" y="514"/>
                </a:cubicBezTo>
                <a:cubicBezTo>
                  <a:pt x="154" y="539"/>
                  <a:pt x="182" y="500"/>
                  <a:pt x="191" y="477"/>
                </a:cubicBezTo>
                <a:close/>
                <a:moveTo>
                  <a:pt x="130" y="502"/>
                </a:moveTo>
                <a:cubicBezTo>
                  <a:pt x="150" y="502"/>
                  <a:pt x="185" y="484"/>
                  <a:pt x="168" y="464"/>
                </a:cubicBezTo>
                <a:cubicBezTo>
                  <a:pt x="155" y="478"/>
                  <a:pt x="138" y="488"/>
                  <a:pt x="120" y="497"/>
                </a:cubicBezTo>
                <a:cubicBezTo>
                  <a:pt x="120" y="503"/>
                  <a:pt x="127" y="502"/>
                  <a:pt x="130" y="502"/>
                </a:cubicBezTo>
                <a:close/>
                <a:moveTo>
                  <a:pt x="145" y="455"/>
                </a:moveTo>
                <a:cubicBezTo>
                  <a:pt x="125" y="458"/>
                  <a:pt x="116" y="475"/>
                  <a:pt x="119" y="489"/>
                </a:cubicBezTo>
                <a:cubicBezTo>
                  <a:pt x="135" y="483"/>
                  <a:pt x="144" y="471"/>
                  <a:pt x="156" y="462"/>
                </a:cubicBezTo>
                <a:cubicBezTo>
                  <a:pt x="155" y="461"/>
                  <a:pt x="156" y="460"/>
                  <a:pt x="156" y="458"/>
                </a:cubicBezTo>
                <a:cubicBezTo>
                  <a:pt x="151" y="459"/>
                  <a:pt x="150" y="456"/>
                  <a:pt x="145" y="455"/>
                </a:cubicBezTo>
                <a:close/>
              </a:path>
            </a:pathLst>
          </a:custGeom>
          <a:solidFill>
            <a:srgbClr val="FBAA67"/>
          </a:solidFill>
          <a:ln w="9525">
            <a:solidFill>
              <a:srgbClr val="FBAA67"/>
            </a:solidFill>
            <a:round/>
          </a:ln>
        </p:spPr>
        <p:txBody>
          <a:bodyPr vert="horz" wrap="square" lIns="91440" tIns="45720" rIns="91440" bIns="45720" numCol="1" anchor="t" anchorCtr="0" compatLnSpc="1"/>
          <a:lstStyle/>
          <a:p>
            <a:endParaRPr lang="zh-CN" altLang="en-US"/>
          </a:p>
        </p:txBody>
      </p:sp>
      <p:grpSp>
        <p:nvGrpSpPr>
          <p:cNvPr id="20" name="组合 19"/>
          <p:cNvGrpSpPr/>
          <p:nvPr/>
        </p:nvGrpSpPr>
        <p:grpSpPr>
          <a:xfrm>
            <a:off x="3912266" y="4312353"/>
            <a:ext cx="668521" cy="862553"/>
            <a:chOff x="3279775" y="2938463"/>
            <a:chExt cx="1079500" cy="1274763"/>
          </a:xfrm>
        </p:grpSpPr>
        <p:sp>
          <p:nvSpPr>
            <p:cNvPr id="21"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3912083" y="3505356"/>
            <a:ext cx="478931" cy="709791"/>
            <a:chOff x="6002338" y="4445000"/>
            <a:chExt cx="982663" cy="1908175"/>
          </a:xfrm>
        </p:grpSpPr>
        <p:sp>
          <p:nvSpPr>
            <p:cNvPr id="27" name="Freeform 210"/>
            <p:cNvSpPr>
              <a:spLocks noEditPoints="1"/>
            </p:cNvSpPr>
            <p:nvPr/>
          </p:nvSpPr>
          <p:spPr bwMode="auto">
            <a:xfrm>
              <a:off x="6002338" y="4445000"/>
              <a:ext cx="982663" cy="1908175"/>
            </a:xfrm>
            <a:custGeom>
              <a:avLst/>
              <a:gdLst>
                <a:gd name="T0" fmla="*/ 76 w 122"/>
                <a:gd name="T1" fmla="*/ 10 h 237"/>
                <a:gd name="T2" fmla="*/ 107 w 122"/>
                <a:gd name="T3" fmla="*/ 61 h 237"/>
                <a:gd name="T4" fmla="*/ 117 w 122"/>
                <a:gd name="T5" fmla="*/ 160 h 237"/>
                <a:gd name="T6" fmla="*/ 107 w 122"/>
                <a:gd name="T7" fmla="*/ 166 h 237"/>
                <a:gd name="T8" fmla="*/ 104 w 122"/>
                <a:gd name="T9" fmla="*/ 166 h 237"/>
                <a:gd name="T10" fmla="*/ 90 w 122"/>
                <a:gd name="T11" fmla="*/ 173 h 237"/>
                <a:gd name="T12" fmla="*/ 82 w 122"/>
                <a:gd name="T13" fmla="*/ 190 h 237"/>
                <a:gd name="T14" fmla="*/ 108 w 122"/>
                <a:gd name="T15" fmla="*/ 233 h 237"/>
                <a:gd name="T16" fmla="*/ 77 w 122"/>
                <a:gd name="T17" fmla="*/ 180 h 237"/>
                <a:gd name="T18" fmla="*/ 31 w 122"/>
                <a:gd name="T19" fmla="*/ 234 h 237"/>
                <a:gd name="T20" fmla="*/ 45 w 122"/>
                <a:gd name="T21" fmla="*/ 181 h 237"/>
                <a:gd name="T22" fmla="*/ 26 w 122"/>
                <a:gd name="T23" fmla="*/ 145 h 237"/>
                <a:gd name="T24" fmla="*/ 16 w 122"/>
                <a:gd name="T25" fmla="*/ 159 h 237"/>
                <a:gd name="T26" fmla="*/ 8 w 122"/>
                <a:gd name="T27" fmla="*/ 156 h 237"/>
                <a:gd name="T28" fmla="*/ 44 w 122"/>
                <a:gd name="T29" fmla="*/ 106 h 237"/>
                <a:gd name="T30" fmla="*/ 10 w 122"/>
                <a:gd name="T31" fmla="*/ 47 h 237"/>
                <a:gd name="T32" fmla="*/ 46 w 122"/>
                <a:gd name="T33" fmla="*/ 9 h 237"/>
                <a:gd name="T34" fmla="*/ 56 w 122"/>
                <a:gd name="T35" fmla="*/ 7 h 237"/>
                <a:gd name="T36" fmla="*/ 63 w 122"/>
                <a:gd name="T37" fmla="*/ 7 h 237"/>
                <a:gd name="T38" fmla="*/ 69 w 122"/>
                <a:gd name="T39" fmla="*/ 9 h 237"/>
                <a:gd name="T40" fmla="*/ 77 w 122"/>
                <a:gd name="T41" fmla="*/ 0 h 237"/>
                <a:gd name="T42" fmla="*/ 35 w 122"/>
                <a:gd name="T43" fmla="*/ 45 h 237"/>
                <a:gd name="T44" fmla="*/ 33 w 122"/>
                <a:gd name="T45" fmla="*/ 48 h 237"/>
                <a:gd name="T46" fmla="*/ 54 w 122"/>
                <a:gd name="T47" fmla="*/ 105 h 237"/>
                <a:gd name="T48" fmla="*/ 100 w 122"/>
                <a:gd name="T49" fmla="*/ 39 h 237"/>
                <a:gd name="T50" fmla="*/ 70 w 122"/>
                <a:gd name="T51" fmla="*/ 35 h 237"/>
                <a:gd name="T52" fmla="*/ 64 w 122"/>
                <a:gd name="T53" fmla="*/ 10 h 237"/>
                <a:gd name="T54" fmla="*/ 103 w 122"/>
                <a:gd name="T55" fmla="*/ 38 h 237"/>
                <a:gd name="T56" fmla="*/ 62 w 122"/>
                <a:gd name="T57" fmla="*/ 43 h 237"/>
                <a:gd name="T58" fmla="*/ 37 w 122"/>
                <a:gd name="T59" fmla="*/ 42 h 237"/>
                <a:gd name="T60" fmla="*/ 37 w 122"/>
                <a:gd name="T61" fmla="*/ 42 h 237"/>
                <a:gd name="T62" fmla="*/ 112 w 122"/>
                <a:gd name="T63" fmla="*/ 51 h 237"/>
                <a:gd name="T64" fmla="*/ 13 w 122"/>
                <a:gd name="T65" fmla="*/ 47 h 237"/>
                <a:gd name="T66" fmla="*/ 13 w 122"/>
                <a:gd name="T67" fmla="*/ 47 h 237"/>
                <a:gd name="T68" fmla="*/ 108 w 122"/>
                <a:gd name="T69" fmla="*/ 55 h 237"/>
                <a:gd name="T70" fmla="*/ 14 w 122"/>
                <a:gd name="T71" fmla="*/ 52 h 237"/>
                <a:gd name="T72" fmla="*/ 14 w 122"/>
                <a:gd name="T73" fmla="*/ 55 h 237"/>
                <a:gd name="T74" fmla="*/ 70 w 122"/>
                <a:gd name="T75" fmla="*/ 106 h 237"/>
                <a:gd name="T76" fmla="*/ 49 w 122"/>
                <a:gd name="T77" fmla="*/ 108 h 237"/>
                <a:gd name="T78" fmla="*/ 62 w 122"/>
                <a:gd name="T79" fmla="*/ 179 h 237"/>
                <a:gd name="T80" fmla="*/ 89 w 122"/>
                <a:gd name="T81" fmla="*/ 175 h 237"/>
                <a:gd name="T82" fmla="*/ 62 w 122"/>
                <a:gd name="T83" fmla="*/ 114 h 237"/>
                <a:gd name="T84" fmla="*/ 88 w 122"/>
                <a:gd name="T85" fmla="*/ 234 h 237"/>
                <a:gd name="T86" fmla="*/ 88 w 122"/>
                <a:gd name="T87" fmla="*/ 234 h 237"/>
                <a:gd name="T88" fmla="*/ 50 w 122"/>
                <a:gd name="T89"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237">
                  <a:moveTo>
                    <a:pt x="77" y="0"/>
                  </a:moveTo>
                  <a:cubicBezTo>
                    <a:pt x="78" y="0"/>
                    <a:pt x="78" y="1"/>
                    <a:pt x="79" y="1"/>
                  </a:cubicBezTo>
                  <a:cubicBezTo>
                    <a:pt x="77" y="4"/>
                    <a:pt x="77" y="8"/>
                    <a:pt x="76" y="10"/>
                  </a:cubicBezTo>
                  <a:cubicBezTo>
                    <a:pt x="87" y="16"/>
                    <a:pt x="96" y="24"/>
                    <a:pt x="102" y="35"/>
                  </a:cubicBezTo>
                  <a:cubicBezTo>
                    <a:pt x="107" y="34"/>
                    <a:pt x="112" y="38"/>
                    <a:pt x="112" y="44"/>
                  </a:cubicBezTo>
                  <a:cubicBezTo>
                    <a:pt x="122" y="48"/>
                    <a:pt x="117" y="63"/>
                    <a:pt x="107" y="61"/>
                  </a:cubicBezTo>
                  <a:cubicBezTo>
                    <a:pt x="105" y="82"/>
                    <a:pt x="93" y="101"/>
                    <a:pt x="74" y="105"/>
                  </a:cubicBezTo>
                  <a:cubicBezTo>
                    <a:pt x="82" y="126"/>
                    <a:pt x="88" y="147"/>
                    <a:pt x="106" y="160"/>
                  </a:cubicBezTo>
                  <a:cubicBezTo>
                    <a:pt x="110" y="161"/>
                    <a:pt x="115" y="156"/>
                    <a:pt x="117" y="160"/>
                  </a:cubicBezTo>
                  <a:cubicBezTo>
                    <a:pt x="115" y="162"/>
                    <a:pt x="113" y="162"/>
                    <a:pt x="110" y="163"/>
                  </a:cubicBezTo>
                  <a:cubicBezTo>
                    <a:pt x="111" y="165"/>
                    <a:pt x="115" y="166"/>
                    <a:pt x="114" y="169"/>
                  </a:cubicBezTo>
                  <a:cubicBezTo>
                    <a:pt x="111" y="171"/>
                    <a:pt x="110" y="166"/>
                    <a:pt x="107" y="166"/>
                  </a:cubicBezTo>
                  <a:cubicBezTo>
                    <a:pt x="106" y="167"/>
                    <a:pt x="106" y="171"/>
                    <a:pt x="107" y="171"/>
                  </a:cubicBezTo>
                  <a:cubicBezTo>
                    <a:pt x="106" y="172"/>
                    <a:pt x="106" y="174"/>
                    <a:pt x="104" y="173"/>
                  </a:cubicBezTo>
                  <a:cubicBezTo>
                    <a:pt x="103" y="171"/>
                    <a:pt x="104" y="169"/>
                    <a:pt x="104" y="166"/>
                  </a:cubicBezTo>
                  <a:cubicBezTo>
                    <a:pt x="104" y="164"/>
                    <a:pt x="102" y="163"/>
                    <a:pt x="103" y="161"/>
                  </a:cubicBezTo>
                  <a:cubicBezTo>
                    <a:pt x="91" y="151"/>
                    <a:pt x="83" y="137"/>
                    <a:pt x="77" y="122"/>
                  </a:cubicBezTo>
                  <a:cubicBezTo>
                    <a:pt x="80" y="138"/>
                    <a:pt x="85" y="157"/>
                    <a:pt x="90" y="173"/>
                  </a:cubicBezTo>
                  <a:cubicBezTo>
                    <a:pt x="88" y="175"/>
                    <a:pt x="91" y="175"/>
                    <a:pt x="90" y="178"/>
                  </a:cubicBezTo>
                  <a:cubicBezTo>
                    <a:pt x="87" y="179"/>
                    <a:pt x="82" y="177"/>
                    <a:pt x="81" y="179"/>
                  </a:cubicBezTo>
                  <a:cubicBezTo>
                    <a:pt x="80" y="181"/>
                    <a:pt x="82" y="187"/>
                    <a:pt x="82" y="190"/>
                  </a:cubicBezTo>
                  <a:cubicBezTo>
                    <a:pt x="83" y="199"/>
                    <a:pt x="87" y="212"/>
                    <a:pt x="87" y="221"/>
                  </a:cubicBezTo>
                  <a:cubicBezTo>
                    <a:pt x="87" y="221"/>
                    <a:pt x="87" y="220"/>
                    <a:pt x="88" y="220"/>
                  </a:cubicBezTo>
                  <a:cubicBezTo>
                    <a:pt x="94" y="225"/>
                    <a:pt x="101" y="229"/>
                    <a:pt x="108" y="233"/>
                  </a:cubicBezTo>
                  <a:cubicBezTo>
                    <a:pt x="108" y="235"/>
                    <a:pt x="106" y="233"/>
                    <a:pt x="106" y="235"/>
                  </a:cubicBezTo>
                  <a:cubicBezTo>
                    <a:pt x="99" y="234"/>
                    <a:pt x="90" y="237"/>
                    <a:pt x="85" y="236"/>
                  </a:cubicBezTo>
                  <a:cubicBezTo>
                    <a:pt x="85" y="217"/>
                    <a:pt x="80" y="198"/>
                    <a:pt x="77" y="180"/>
                  </a:cubicBezTo>
                  <a:cubicBezTo>
                    <a:pt x="68" y="182"/>
                    <a:pt x="59" y="182"/>
                    <a:pt x="49" y="181"/>
                  </a:cubicBezTo>
                  <a:cubicBezTo>
                    <a:pt x="50" y="200"/>
                    <a:pt x="52" y="218"/>
                    <a:pt x="54" y="233"/>
                  </a:cubicBezTo>
                  <a:cubicBezTo>
                    <a:pt x="47" y="235"/>
                    <a:pt x="39" y="235"/>
                    <a:pt x="31" y="234"/>
                  </a:cubicBezTo>
                  <a:cubicBezTo>
                    <a:pt x="33" y="230"/>
                    <a:pt x="37" y="228"/>
                    <a:pt x="39" y="226"/>
                  </a:cubicBezTo>
                  <a:cubicBezTo>
                    <a:pt x="42" y="224"/>
                    <a:pt x="45" y="221"/>
                    <a:pt x="48" y="220"/>
                  </a:cubicBezTo>
                  <a:cubicBezTo>
                    <a:pt x="50" y="208"/>
                    <a:pt x="47" y="193"/>
                    <a:pt x="45" y="181"/>
                  </a:cubicBezTo>
                  <a:cubicBezTo>
                    <a:pt x="41" y="180"/>
                    <a:pt x="37" y="182"/>
                    <a:pt x="32" y="181"/>
                  </a:cubicBezTo>
                  <a:cubicBezTo>
                    <a:pt x="37" y="162"/>
                    <a:pt x="39" y="137"/>
                    <a:pt x="43" y="117"/>
                  </a:cubicBezTo>
                  <a:cubicBezTo>
                    <a:pt x="38" y="127"/>
                    <a:pt x="32" y="136"/>
                    <a:pt x="26" y="145"/>
                  </a:cubicBezTo>
                  <a:cubicBezTo>
                    <a:pt x="22" y="151"/>
                    <a:pt x="19" y="155"/>
                    <a:pt x="19" y="164"/>
                  </a:cubicBezTo>
                  <a:cubicBezTo>
                    <a:pt x="18" y="164"/>
                    <a:pt x="18" y="165"/>
                    <a:pt x="18" y="164"/>
                  </a:cubicBezTo>
                  <a:cubicBezTo>
                    <a:pt x="15" y="164"/>
                    <a:pt x="16" y="161"/>
                    <a:pt x="16" y="159"/>
                  </a:cubicBezTo>
                  <a:cubicBezTo>
                    <a:pt x="14" y="159"/>
                    <a:pt x="14" y="164"/>
                    <a:pt x="10" y="162"/>
                  </a:cubicBezTo>
                  <a:cubicBezTo>
                    <a:pt x="10" y="158"/>
                    <a:pt x="14" y="159"/>
                    <a:pt x="15" y="156"/>
                  </a:cubicBezTo>
                  <a:cubicBezTo>
                    <a:pt x="12" y="156"/>
                    <a:pt x="9" y="159"/>
                    <a:pt x="8" y="156"/>
                  </a:cubicBezTo>
                  <a:cubicBezTo>
                    <a:pt x="8" y="155"/>
                    <a:pt x="8" y="155"/>
                    <a:pt x="8" y="155"/>
                  </a:cubicBezTo>
                  <a:cubicBezTo>
                    <a:pt x="10" y="153"/>
                    <a:pt x="16" y="153"/>
                    <a:pt x="18" y="153"/>
                  </a:cubicBezTo>
                  <a:cubicBezTo>
                    <a:pt x="29" y="139"/>
                    <a:pt x="38" y="124"/>
                    <a:pt x="44" y="106"/>
                  </a:cubicBezTo>
                  <a:cubicBezTo>
                    <a:pt x="24" y="101"/>
                    <a:pt x="14" y="86"/>
                    <a:pt x="14" y="63"/>
                  </a:cubicBezTo>
                  <a:cubicBezTo>
                    <a:pt x="10" y="65"/>
                    <a:pt x="5" y="62"/>
                    <a:pt x="3" y="59"/>
                  </a:cubicBezTo>
                  <a:cubicBezTo>
                    <a:pt x="2" y="52"/>
                    <a:pt x="5" y="48"/>
                    <a:pt x="10" y="47"/>
                  </a:cubicBezTo>
                  <a:cubicBezTo>
                    <a:pt x="7" y="45"/>
                    <a:pt x="11" y="42"/>
                    <a:pt x="11" y="39"/>
                  </a:cubicBezTo>
                  <a:cubicBezTo>
                    <a:pt x="13" y="38"/>
                    <a:pt x="15" y="36"/>
                    <a:pt x="18" y="38"/>
                  </a:cubicBezTo>
                  <a:cubicBezTo>
                    <a:pt x="23" y="23"/>
                    <a:pt x="33" y="15"/>
                    <a:pt x="46" y="9"/>
                  </a:cubicBezTo>
                  <a:cubicBezTo>
                    <a:pt x="47" y="7"/>
                    <a:pt x="45" y="5"/>
                    <a:pt x="47" y="4"/>
                  </a:cubicBezTo>
                  <a:cubicBezTo>
                    <a:pt x="49" y="5"/>
                    <a:pt x="48" y="7"/>
                    <a:pt x="49" y="8"/>
                  </a:cubicBezTo>
                  <a:cubicBezTo>
                    <a:pt x="51" y="7"/>
                    <a:pt x="54" y="7"/>
                    <a:pt x="56" y="7"/>
                  </a:cubicBezTo>
                  <a:cubicBezTo>
                    <a:pt x="57" y="5"/>
                    <a:pt x="56" y="3"/>
                    <a:pt x="57" y="2"/>
                  </a:cubicBezTo>
                  <a:cubicBezTo>
                    <a:pt x="59" y="3"/>
                    <a:pt x="58" y="5"/>
                    <a:pt x="59" y="7"/>
                  </a:cubicBezTo>
                  <a:cubicBezTo>
                    <a:pt x="61" y="7"/>
                    <a:pt x="62" y="7"/>
                    <a:pt x="63" y="7"/>
                  </a:cubicBezTo>
                  <a:cubicBezTo>
                    <a:pt x="65" y="5"/>
                    <a:pt x="63" y="2"/>
                    <a:pt x="64" y="1"/>
                  </a:cubicBezTo>
                  <a:cubicBezTo>
                    <a:pt x="67" y="2"/>
                    <a:pt x="65" y="5"/>
                    <a:pt x="66" y="7"/>
                  </a:cubicBezTo>
                  <a:cubicBezTo>
                    <a:pt x="66" y="8"/>
                    <a:pt x="68" y="8"/>
                    <a:pt x="69" y="9"/>
                  </a:cubicBezTo>
                  <a:cubicBezTo>
                    <a:pt x="71" y="6"/>
                    <a:pt x="69" y="1"/>
                    <a:pt x="72" y="1"/>
                  </a:cubicBezTo>
                  <a:cubicBezTo>
                    <a:pt x="73" y="3"/>
                    <a:pt x="71" y="8"/>
                    <a:pt x="73" y="10"/>
                  </a:cubicBezTo>
                  <a:cubicBezTo>
                    <a:pt x="75" y="8"/>
                    <a:pt x="75" y="3"/>
                    <a:pt x="77" y="0"/>
                  </a:cubicBezTo>
                  <a:close/>
                  <a:moveTo>
                    <a:pt x="64" y="10"/>
                  </a:moveTo>
                  <a:cubicBezTo>
                    <a:pt x="45" y="7"/>
                    <a:pt x="26" y="22"/>
                    <a:pt x="20" y="39"/>
                  </a:cubicBezTo>
                  <a:cubicBezTo>
                    <a:pt x="26" y="39"/>
                    <a:pt x="30" y="43"/>
                    <a:pt x="35" y="45"/>
                  </a:cubicBezTo>
                  <a:cubicBezTo>
                    <a:pt x="36" y="36"/>
                    <a:pt x="46" y="33"/>
                    <a:pt x="53" y="37"/>
                  </a:cubicBezTo>
                  <a:cubicBezTo>
                    <a:pt x="65" y="46"/>
                    <a:pt x="53" y="66"/>
                    <a:pt x="38" y="59"/>
                  </a:cubicBezTo>
                  <a:cubicBezTo>
                    <a:pt x="35" y="57"/>
                    <a:pt x="34" y="53"/>
                    <a:pt x="33" y="48"/>
                  </a:cubicBezTo>
                  <a:cubicBezTo>
                    <a:pt x="29" y="45"/>
                    <a:pt x="25" y="43"/>
                    <a:pt x="19" y="41"/>
                  </a:cubicBezTo>
                  <a:cubicBezTo>
                    <a:pt x="16" y="53"/>
                    <a:pt x="16" y="66"/>
                    <a:pt x="18" y="76"/>
                  </a:cubicBezTo>
                  <a:cubicBezTo>
                    <a:pt x="21" y="92"/>
                    <a:pt x="36" y="105"/>
                    <a:pt x="54" y="105"/>
                  </a:cubicBezTo>
                  <a:cubicBezTo>
                    <a:pt x="58" y="105"/>
                    <a:pt x="61" y="105"/>
                    <a:pt x="64" y="105"/>
                  </a:cubicBezTo>
                  <a:cubicBezTo>
                    <a:pt x="91" y="104"/>
                    <a:pt x="107" y="79"/>
                    <a:pt x="105" y="49"/>
                  </a:cubicBezTo>
                  <a:cubicBezTo>
                    <a:pt x="102" y="47"/>
                    <a:pt x="101" y="42"/>
                    <a:pt x="100" y="39"/>
                  </a:cubicBezTo>
                  <a:cubicBezTo>
                    <a:pt x="92" y="40"/>
                    <a:pt x="87" y="43"/>
                    <a:pt x="81" y="47"/>
                  </a:cubicBezTo>
                  <a:cubicBezTo>
                    <a:pt x="82" y="55"/>
                    <a:pt x="76" y="59"/>
                    <a:pt x="67" y="60"/>
                  </a:cubicBezTo>
                  <a:cubicBezTo>
                    <a:pt x="55" y="56"/>
                    <a:pt x="58" y="36"/>
                    <a:pt x="70" y="35"/>
                  </a:cubicBezTo>
                  <a:cubicBezTo>
                    <a:pt x="75" y="35"/>
                    <a:pt x="79" y="38"/>
                    <a:pt x="81" y="43"/>
                  </a:cubicBezTo>
                  <a:cubicBezTo>
                    <a:pt x="87" y="41"/>
                    <a:pt x="93" y="38"/>
                    <a:pt x="99" y="35"/>
                  </a:cubicBezTo>
                  <a:cubicBezTo>
                    <a:pt x="91" y="23"/>
                    <a:pt x="80" y="12"/>
                    <a:pt x="64" y="10"/>
                  </a:cubicBezTo>
                  <a:close/>
                  <a:moveTo>
                    <a:pt x="105" y="45"/>
                  </a:moveTo>
                  <a:cubicBezTo>
                    <a:pt x="106" y="45"/>
                    <a:pt x="107" y="44"/>
                    <a:pt x="108" y="44"/>
                  </a:cubicBezTo>
                  <a:cubicBezTo>
                    <a:pt x="108" y="41"/>
                    <a:pt x="107" y="38"/>
                    <a:pt x="103" y="38"/>
                  </a:cubicBezTo>
                  <a:cubicBezTo>
                    <a:pt x="103" y="41"/>
                    <a:pt x="104" y="43"/>
                    <a:pt x="105" y="45"/>
                  </a:cubicBezTo>
                  <a:close/>
                  <a:moveTo>
                    <a:pt x="79" y="45"/>
                  </a:moveTo>
                  <a:cubicBezTo>
                    <a:pt x="77" y="38"/>
                    <a:pt x="66" y="35"/>
                    <a:pt x="62" y="43"/>
                  </a:cubicBezTo>
                  <a:cubicBezTo>
                    <a:pt x="57" y="55"/>
                    <a:pt x="71" y="62"/>
                    <a:pt x="78" y="53"/>
                  </a:cubicBezTo>
                  <a:cubicBezTo>
                    <a:pt x="78" y="48"/>
                    <a:pt x="80" y="49"/>
                    <a:pt x="79" y="45"/>
                  </a:cubicBezTo>
                  <a:close/>
                  <a:moveTo>
                    <a:pt x="37" y="42"/>
                  </a:moveTo>
                  <a:cubicBezTo>
                    <a:pt x="35" y="46"/>
                    <a:pt x="35" y="54"/>
                    <a:pt x="39" y="56"/>
                  </a:cubicBezTo>
                  <a:cubicBezTo>
                    <a:pt x="46" y="62"/>
                    <a:pt x="56" y="54"/>
                    <a:pt x="56" y="46"/>
                  </a:cubicBezTo>
                  <a:cubicBezTo>
                    <a:pt x="54" y="37"/>
                    <a:pt x="41" y="35"/>
                    <a:pt x="37" y="42"/>
                  </a:cubicBezTo>
                  <a:close/>
                  <a:moveTo>
                    <a:pt x="115" y="55"/>
                  </a:moveTo>
                  <a:cubicBezTo>
                    <a:pt x="117" y="49"/>
                    <a:pt x="109" y="43"/>
                    <a:pt x="107" y="49"/>
                  </a:cubicBezTo>
                  <a:cubicBezTo>
                    <a:pt x="109" y="50"/>
                    <a:pt x="111" y="50"/>
                    <a:pt x="112" y="51"/>
                  </a:cubicBezTo>
                  <a:cubicBezTo>
                    <a:pt x="113" y="56"/>
                    <a:pt x="109" y="56"/>
                    <a:pt x="107" y="59"/>
                  </a:cubicBezTo>
                  <a:cubicBezTo>
                    <a:pt x="110" y="60"/>
                    <a:pt x="115" y="57"/>
                    <a:pt x="115" y="55"/>
                  </a:cubicBezTo>
                  <a:close/>
                  <a:moveTo>
                    <a:pt x="13" y="47"/>
                  </a:moveTo>
                  <a:cubicBezTo>
                    <a:pt x="14" y="48"/>
                    <a:pt x="14" y="48"/>
                    <a:pt x="15" y="48"/>
                  </a:cubicBezTo>
                  <a:cubicBezTo>
                    <a:pt x="15" y="45"/>
                    <a:pt x="17" y="42"/>
                    <a:pt x="17" y="40"/>
                  </a:cubicBezTo>
                  <a:cubicBezTo>
                    <a:pt x="11" y="40"/>
                    <a:pt x="13" y="44"/>
                    <a:pt x="13" y="47"/>
                  </a:cubicBezTo>
                  <a:close/>
                  <a:moveTo>
                    <a:pt x="108" y="55"/>
                  </a:moveTo>
                  <a:cubicBezTo>
                    <a:pt x="109" y="55"/>
                    <a:pt x="110" y="52"/>
                    <a:pt x="108" y="52"/>
                  </a:cubicBezTo>
                  <a:cubicBezTo>
                    <a:pt x="107" y="52"/>
                    <a:pt x="106" y="54"/>
                    <a:pt x="108" y="55"/>
                  </a:cubicBezTo>
                  <a:close/>
                  <a:moveTo>
                    <a:pt x="14" y="60"/>
                  </a:moveTo>
                  <a:cubicBezTo>
                    <a:pt x="12" y="60"/>
                    <a:pt x="11" y="61"/>
                    <a:pt x="9" y="60"/>
                  </a:cubicBezTo>
                  <a:cubicBezTo>
                    <a:pt x="6" y="57"/>
                    <a:pt x="8" y="50"/>
                    <a:pt x="14" y="52"/>
                  </a:cubicBezTo>
                  <a:cubicBezTo>
                    <a:pt x="6" y="42"/>
                    <a:pt x="0" y="67"/>
                    <a:pt x="14" y="60"/>
                  </a:cubicBezTo>
                  <a:close/>
                  <a:moveTo>
                    <a:pt x="11" y="59"/>
                  </a:moveTo>
                  <a:cubicBezTo>
                    <a:pt x="13" y="57"/>
                    <a:pt x="14" y="58"/>
                    <a:pt x="14" y="55"/>
                  </a:cubicBezTo>
                  <a:cubicBezTo>
                    <a:pt x="11" y="53"/>
                    <a:pt x="8" y="57"/>
                    <a:pt x="11" y="59"/>
                  </a:cubicBezTo>
                  <a:close/>
                  <a:moveTo>
                    <a:pt x="87" y="173"/>
                  </a:moveTo>
                  <a:cubicBezTo>
                    <a:pt x="81" y="151"/>
                    <a:pt x="75" y="129"/>
                    <a:pt x="70" y="106"/>
                  </a:cubicBezTo>
                  <a:cubicBezTo>
                    <a:pt x="69" y="106"/>
                    <a:pt x="69" y="107"/>
                    <a:pt x="67" y="107"/>
                  </a:cubicBezTo>
                  <a:cubicBezTo>
                    <a:pt x="66" y="111"/>
                    <a:pt x="64" y="117"/>
                    <a:pt x="60" y="117"/>
                  </a:cubicBezTo>
                  <a:cubicBezTo>
                    <a:pt x="53" y="117"/>
                    <a:pt x="55" y="107"/>
                    <a:pt x="49" y="108"/>
                  </a:cubicBezTo>
                  <a:cubicBezTo>
                    <a:pt x="46" y="112"/>
                    <a:pt x="46" y="121"/>
                    <a:pt x="44" y="129"/>
                  </a:cubicBezTo>
                  <a:cubicBezTo>
                    <a:pt x="41" y="145"/>
                    <a:pt x="39" y="163"/>
                    <a:pt x="36" y="178"/>
                  </a:cubicBezTo>
                  <a:cubicBezTo>
                    <a:pt x="44" y="179"/>
                    <a:pt x="52" y="179"/>
                    <a:pt x="62" y="179"/>
                  </a:cubicBezTo>
                  <a:cubicBezTo>
                    <a:pt x="62" y="174"/>
                    <a:pt x="60" y="169"/>
                    <a:pt x="60" y="165"/>
                  </a:cubicBezTo>
                  <a:cubicBezTo>
                    <a:pt x="65" y="166"/>
                    <a:pt x="63" y="176"/>
                    <a:pt x="66" y="179"/>
                  </a:cubicBezTo>
                  <a:cubicBezTo>
                    <a:pt x="73" y="178"/>
                    <a:pt x="82" y="175"/>
                    <a:pt x="89" y="175"/>
                  </a:cubicBezTo>
                  <a:cubicBezTo>
                    <a:pt x="89" y="173"/>
                    <a:pt x="87" y="175"/>
                    <a:pt x="87" y="173"/>
                  </a:cubicBezTo>
                  <a:close/>
                  <a:moveTo>
                    <a:pt x="55" y="108"/>
                  </a:moveTo>
                  <a:cubicBezTo>
                    <a:pt x="56" y="111"/>
                    <a:pt x="57" y="115"/>
                    <a:pt x="62" y="114"/>
                  </a:cubicBezTo>
                  <a:cubicBezTo>
                    <a:pt x="63" y="112"/>
                    <a:pt x="64" y="110"/>
                    <a:pt x="64" y="107"/>
                  </a:cubicBezTo>
                  <a:cubicBezTo>
                    <a:pt x="60" y="107"/>
                    <a:pt x="59" y="108"/>
                    <a:pt x="55" y="108"/>
                  </a:cubicBezTo>
                  <a:close/>
                  <a:moveTo>
                    <a:pt x="88" y="234"/>
                  </a:moveTo>
                  <a:cubicBezTo>
                    <a:pt x="91" y="233"/>
                    <a:pt x="98" y="233"/>
                    <a:pt x="100" y="232"/>
                  </a:cubicBezTo>
                  <a:cubicBezTo>
                    <a:pt x="95" y="229"/>
                    <a:pt x="93" y="227"/>
                    <a:pt x="87" y="224"/>
                  </a:cubicBezTo>
                  <a:cubicBezTo>
                    <a:pt x="88" y="227"/>
                    <a:pt x="88" y="230"/>
                    <a:pt x="88" y="234"/>
                  </a:cubicBezTo>
                  <a:close/>
                  <a:moveTo>
                    <a:pt x="38" y="232"/>
                  </a:moveTo>
                  <a:cubicBezTo>
                    <a:pt x="43" y="231"/>
                    <a:pt x="48" y="233"/>
                    <a:pt x="51" y="230"/>
                  </a:cubicBezTo>
                  <a:cubicBezTo>
                    <a:pt x="50" y="228"/>
                    <a:pt x="51" y="224"/>
                    <a:pt x="50" y="222"/>
                  </a:cubicBezTo>
                  <a:cubicBezTo>
                    <a:pt x="46" y="225"/>
                    <a:pt x="41" y="228"/>
                    <a:pt x="38" y="232"/>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1"/>
            <p:cNvSpPr/>
            <p:nvPr/>
          </p:nvSpPr>
          <p:spPr bwMode="auto">
            <a:xfrm>
              <a:off x="6518276" y="4765675"/>
              <a:ext cx="88900" cy="73025"/>
            </a:xfrm>
            <a:custGeom>
              <a:avLst/>
              <a:gdLst>
                <a:gd name="T0" fmla="*/ 9 w 11"/>
                <a:gd name="T1" fmla="*/ 8 h 9"/>
                <a:gd name="T2" fmla="*/ 3 w 11"/>
                <a:gd name="T3" fmla="*/ 9 h 9"/>
                <a:gd name="T4" fmla="*/ 9 w 11"/>
                <a:gd name="T5" fmla="*/ 8 h 9"/>
              </a:gdLst>
              <a:ahLst/>
              <a:cxnLst>
                <a:cxn ang="0">
                  <a:pos x="T0" y="T1"/>
                </a:cxn>
                <a:cxn ang="0">
                  <a:pos x="T2" y="T3"/>
                </a:cxn>
                <a:cxn ang="0">
                  <a:pos x="T4" y="T5"/>
                </a:cxn>
              </a:cxnLst>
              <a:rect l="0" t="0" r="r" b="b"/>
              <a:pathLst>
                <a:path w="11" h="9">
                  <a:moveTo>
                    <a:pt x="9" y="8"/>
                  </a:moveTo>
                  <a:cubicBezTo>
                    <a:pt x="7" y="9"/>
                    <a:pt x="5" y="9"/>
                    <a:pt x="3" y="9"/>
                  </a:cubicBezTo>
                  <a:cubicBezTo>
                    <a:pt x="0" y="2"/>
                    <a:pt x="11" y="0"/>
                    <a:pt x="9" y="8"/>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2"/>
            <p:cNvSpPr/>
            <p:nvPr/>
          </p:nvSpPr>
          <p:spPr bwMode="auto">
            <a:xfrm>
              <a:off x="6356351" y="4773613"/>
              <a:ext cx="73025" cy="80963"/>
            </a:xfrm>
            <a:custGeom>
              <a:avLst/>
              <a:gdLst>
                <a:gd name="T0" fmla="*/ 6 w 9"/>
                <a:gd name="T1" fmla="*/ 2 h 10"/>
                <a:gd name="T2" fmla="*/ 3 w 9"/>
                <a:gd name="T3" fmla="*/ 9 h 10"/>
                <a:gd name="T4" fmla="*/ 6 w 9"/>
                <a:gd name="T5" fmla="*/ 2 h 10"/>
              </a:gdLst>
              <a:ahLst/>
              <a:cxnLst>
                <a:cxn ang="0">
                  <a:pos x="T0" y="T1"/>
                </a:cxn>
                <a:cxn ang="0">
                  <a:pos x="T2" y="T3"/>
                </a:cxn>
                <a:cxn ang="0">
                  <a:pos x="T4" y="T5"/>
                </a:cxn>
              </a:cxnLst>
              <a:rect l="0" t="0" r="r" b="b"/>
              <a:pathLst>
                <a:path w="9" h="10">
                  <a:moveTo>
                    <a:pt x="6" y="2"/>
                  </a:moveTo>
                  <a:cubicBezTo>
                    <a:pt x="9" y="5"/>
                    <a:pt x="7" y="10"/>
                    <a:pt x="3" y="9"/>
                  </a:cubicBezTo>
                  <a:cubicBezTo>
                    <a:pt x="0" y="8"/>
                    <a:pt x="0" y="0"/>
                    <a:pt x="6" y="2"/>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3"/>
            <p:cNvSpPr/>
            <p:nvPr/>
          </p:nvSpPr>
          <p:spPr bwMode="auto">
            <a:xfrm>
              <a:off x="6164263" y="4943475"/>
              <a:ext cx="587375" cy="257175"/>
            </a:xfrm>
            <a:custGeom>
              <a:avLst/>
              <a:gdLst>
                <a:gd name="T0" fmla="*/ 73 w 73"/>
                <a:gd name="T1" fmla="*/ 0 h 32"/>
                <a:gd name="T2" fmla="*/ 58 w 73"/>
                <a:gd name="T3" fmla="*/ 24 h 32"/>
                <a:gd name="T4" fmla="*/ 32 w 73"/>
                <a:gd name="T5" fmla="*/ 30 h 32"/>
                <a:gd name="T6" fmla="*/ 0 w 73"/>
                <a:gd name="T7" fmla="*/ 12 h 32"/>
                <a:gd name="T8" fmla="*/ 3 w 73"/>
                <a:gd name="T9" fmla="*/ 11 h 32"/>
                <a:gd name="T10" fmla="*/ 7 w 73"/>
                <a:gd name="T11" fmla="*/ 18 h 32"/>
                <a:gd name="T12" fmla="*/ 25 w 73"/>
                <a:gd name="T13" fmla="*/ 27 h 32"/>
                <a:gd name="T14" fmla="*/ 72 w 73"/>
                <a:gd name="T15" fmla="*/ 1 h 32"/>
                <a:gd name="T16" fmla="*/ 72 w 73"/>
                <a:gd name="T17" fmla="*/ 0 h 32"/>
                <a:gd name="T18" fmla="*/ 73 w 73"/>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2">
                  <a:moveTo>
                    <a:pt x="73" y="0"/>
                  </a:moveTo>
                  <a:cubicBezTo>
                    <a:pt x="73" y="9"/>
                    <a:pt x="64" y="19"/>
                    <a:pt x="58" y="24"/>
                  </a:cubicBezTo>
                  <a:cubicBezTo>
                    <a:pt x="50" y="28"/>
                    <a:pt x="42" y="30"/>
                    <a:pt x="32" y="30"/>
                  </a:cubicBezTo>
                  <a:cubicBezTo>
                    <a:pt x="17" y="30"/>
                    <a:pt x="6" y="22"/>
                    <a:pt x="0" y="12"/>
                  </a:cubicBezTo>
                  <a:cubicBezTo>
                    <a:pt x="1" y="12"/>
                    <a:pt x="2" y="10"/>
                    <a:pt x="3" y="11"/>
                  </a:cubicBezTo>
                  <a:cubicBezTo>
                    <a:pt x="5" y="12"/>
                    <a:pt x="5" y="15"/>
                    <a:pt x="7" y="18"/>
                  </a:cubicBezTo>
                  <a:cubicBezTo>
                    <a:pt x="11" y="22"/>
                    <a:pt x="19" y="26"/>
                    <a:pt x="25" y="27"/>
                  </a:cubicBezTo>
                  <a:cubicBezTo>
                    <a:pt x="48" y="32"/>
                    <a:pt x="66" y="19"/>
                    <a:pt x="72" y="1"/>
                  </a:cubicBezTo>
                  <a:cubicBezTo>
                    <a:pt x="72" y="0"/>
                    <a:pt x="72" y="0"/>
                    <a:pt x="72" y="0"/>
                  </a:cubicBezTo>
                  <a:lnTo>
                    <a:pt x="73" y="0"/>
                  </a:ln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3"/>
          <p:cNvSpPr/>
          <p:nvPr/>
        </p:nvSpPr>
        <p:spPr bwMode="auto">
          <a:xfrm>
            <a:off x="11101388" y="4214814"/>
            <a:ext cx="134937" cy="360363"/>
          </a:xfrm>
          <a:custGeom>
            <a:avLst/>
            <a:gdLst>
              <a:gd name="T0" fmla="*/ 4 w 36"/>
              <a:gd name="T1" fmla="*/ 54 h 96"/>
              <a:gd name="T2" fmla="*/ 10 w 36"/>
              <a:gd name="T3" fmla="*/ 16 h 96"/>
              <a:gd name="T4" fmla="*/ 22 w 36"/>
              <a:gd name="T5" fmla="*/ 7 h 96"/>
              <a:gd name="T6" fmla="*/ 32 w 36"/>
              <a:gd name="T7" fmla="*/ 20 h 96"/>
              <a:gd name="T8" fmla="*/ 32 w 36"/>
              <a:gd name="T9" fmla="*/ 55 h 96"/>
              <a:gd name="T10" fmla="*/ 31 w 36"/>
              <a:gd name="T11" fmla="*/ 73 h 96"/>
              <a:gd name="T12" fmla="*/ 24 w 36"/>
              <a:gd name="T13" fmla="*/ 91 h 96"/>
              <a:gd name="T14" fmla="*/ 14 w 36"/>
              <a:gd name="T15" fmla="*/ 81 h 96"/>
              <a:gd name="T16" fmla="*/ 12 w 36"/>
              <a:gd name="T17" fmla="*/ 63 h 96"/>
              <a:gd name="T18" fmla="*/ 14 w 36"/>
              <a:gd name="T19" fmla="*/ 38 h 96"/>
              <a:gd name="T20" fmla="*/ 16 w 36"/>
              <a:gd name="T21" fmla="*/ 34 h 96"/>
              <a:gd name="T22" fmla="*/ 25 w 36"/>
              <a:gd name="T23" fmla="*/ 39 h 96"/>
              <a:gd name="T24" fmla="*/ 25 w 36"/>
              <a:gd name="T25" fmla="*/ 47 h 96"/>
              <a:gd name="T26" fmla="*/ 23 w 36"/>
              <a:gd name="T27" fmla="*/ 71 h 96"/>
              <a:gd name="T28" fmla="*/ 25 w 36"/>
              <a:gd name="T29" fmla="*/ 72 h 96"/>
              <a:gd name="T30" fmla="*/ 28 w 36"/>
              <a:gd name="T31" fmla="*/ 47 h 96"/>
              <a:gd name="T32" fmla="*/ 21 w 36"/>
              <a:gd name="T33" fmla="*/ 30 h 96"/>
              <a:gd name="T34" fmla="*/ 10 w 36"/>
              <a:gd name="T35" fmla="*/ 44 h 96"/>
              <a:gd name="T36" fmla="*/ 11 w 36"/>
              <a:gd name="T37" fmla="*/ 76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1 w 36"/>
              <a:gd name="T51" fmla="*/ 54 h 96"/>
              <a:gd name="T52" fmla="*/ 4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4" y="54"/>
                </a:moveTo>
                <a:cubicBezTo>
                  <a:pt x="5" y="42"/>
                  <a:pt x="4" y="27"/>
                  <a:pt x="10" y="16"/>
                </a:cubicBezTo>
                <a:cubicBezTo>
                  <a:pt x="12" y="11"/>
                  <a:pt x="17" y="7"/>
                  <a:pt x="22" y="7"/>
                </a:cubicBezTo>
                <a:cubicBezTo>
                  <a:pt x="29" y="6"/>
                  <a:pt x="31" y="15"/>
                  <a:pt x="32" y="20"/>
                </a:cubicBezTo>
                <a:cubicBezTo>
                  <a:pt x="34" y="32"/>
                  <a:pt x="33" y="44"/>
                  <a:pt x="32" y="55"/>
                </a:cubicBezTo>
                <a:cubicBezTo>
                  <a:pt x="32" y="61"/>
                  <a:pt x="32" y="67"/>
                  <a:pt x="31" y="73"/>
                </a:cubicBezTo>
                <a:cubicBezTo>
                  <a:pt x="30" y="79"/>
                  <a:pt x="30" y="87"/>
                  <a:pt x="24" y="91"/>
                </a:cubicBezTo>
                <a:cubicBezTo>
                  <a:pt x="16" y="96"/>
                  <a:pt x="14" y="85"/>
                  <a:pt x="14" y="81"/>
                </a:cubicBezTo>
                <a:cubicBezTo>
                  <a:pt x="13" y="75"/>
                  <a:pt x="13" y="69"/>
                  <a:pt x="12" y="63"/>
                </a:cubicBezTo>
                <a:cubicBezTo>
                  <a:pt x="12" y="54"/>
                  <a:pt x="12" y="46"/>
                  <a:pt x="14" y="38"/>
                </a:cubicBezTo>
                <a:cubicBezTo>
                  <a:pt x="15" y="37"/>
                  <a:pt x="15" y="35"/>
                  <a:pt x="16" y="34"/>
                </a:cubicBezTo>
                <a:cubicBezTo>
                  <a:pt x="19" y="29"/>
                  <a:pt x="25" y="36"/>
                  <a:pt x="25" y="39"/>
                </a:cubicBezTo>
                <a:cubicBezTo>
                  <a:pt x="25" y="42"/>
                  <a:pt x="25" y="45"/>
                  <a:pt x="25" y="47"/>
                </a:cubicBezTo>
                <a:cubicBezTo>
                  <a:pt x="25" y="55"/>
                  <a:pt x="25" y="63"/>
                  <a:pt x="23" y="71"/>
                </a:cubicBezTo>
                <a:cubicBezTo>
                  <a:pt x="22" y="73"/>
                  <a:pt x="25" y="73"/>
                  <a:pt x="25" y="72"/>
                </a:cubicBezTo>
                <a:cubicBezTo>
                  <a:pt x="27" y="64"/>
                  <a:pt x="27" y="55"/>
                  <a:pt x="28" y="47"/>
                </a:cubicBezTo>
                <a:cubicBezTo>
                  <a:pt x="28" y="41"/>
                  <a:pt x="29" y="32"/>
                  <a:pt x="21" y="30"/>
                </a:cubicBezTo>
                <a:cubicBezTo>
                  <a:pt x="12" y="28"/>
                  <a:pt x="11" y="38"/>
                  <a:pt x="10" y="44"/>
                </a:cubicBezTo>
                <a:cubicBezTo>
                  <a:pt x="9" y="54"/>
                  <a:pt x="9" y="65"/>
                  <a:pt x="11" y="76"/>
                </a:cubicBezTo>
                <a:cubicBezTo>
                  <a:pt x="11" y="81"/>
                  <a:pt x="11" y="95"/>
                  <a:pt x="20" y="95"/>
                </a:cubicBezTo>
                <a:cubicBezTo>
                  <a:pt x="31" y="95"/>
                  <a:pt x="33" y="82"/>
                  <a:pt x="34" y="73"/>
                </a:cubicBezTo>
                <a:cubicBezTo>
                  <a:pt x="35" y="60"/>
                  <a:pt x="36" y="46"/>
                  <a:pt x="36" y="32"/>
                </a:cubicBezTo>
                <a:cubicBezTo>
                  <a:pt x="36" y="23"/>
                  <a:pt x="36" y="11"/>
                  <a:pt x="27" y="5"/>
                </a:cubicBezTo>
                <a:cubicBezTo>
                  <a:pt x="19" y="0"/>
                  <a:pt x="11" y="8"/>
                  <a:pt x="7" y="14"/>
                </a:cubicBezTo>
                <a:cubicBezTo>
                  <a:pt x="4" y="19"/>
                  <a:pt x="4" y="25"/>
                  <a:pt x="3" y="31"/>
                </a:cubicBezTo>
                <a:cubicBezTo>
                  <a:pt x="2" y="39"/>
                  <a:pt x="2" y="46"/>
                  <a:pt x="1" y="54"/>
                </a:cubicBezTo>
                <a:cubicBezTo>
                  <a:pt x="0" y="56"/>
                  <a:pt x="3" y="56"/>
                  <a:pt x="4"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Freeform 20"/>
          <p:cNvSpPr>
            <a:spLocks noEditPoints="1"/>
          </p:cNvSpPr>
          <p:nvPr/>
        </p:nvSpPr>
        <p:spPr bwMode="auto">
          <a:xfrm>
            <a:off x="10507584" y="4312503"/>
            <a:ext cx="439737" cy="368300"/>
          </a:xfrm>
          <a:custGeom>
            <a:avLst/>
            <a:gdLst>
              <a:gd name="T0" fmla="*/ 103 w 117"/>
              <a:gd name="T1" fmla="*/ 14 h 98"/>
              <a:gd name="T2" fmla="*/ 42 w 117"/>
              <a:gd name="T3" fmla="*/ 4 h 98"/>
              <a:gd name="T4" fmla="*/ 14 w 117"/>
              <a:gd name="T5" fmla="*/ 20 h 98"/>
              <a:gd name="T6" fmla="*/ 6 w 117"/>
              <a:gd name="T7" fmla="*/ 50 h 98"/>
              <a:gd name="T8" fmla="*/ 19 w 117"/>
              <a:gd name="T9" fmla="*/ 72 h 98"/>
              <a:gd name="T10" fmla="*/ 2 w 117"/>
              <a:gd name="T11" fmla="*/ 94 h 98"/>
              <a:gd name="T12" fmla="*/ 2 w 117"/>
              <a:gd name="T13" fmla="*/ 94 h 98"/>
              <a:gd name="T14" fmla="*/ 1 w 117"/>
              <a:gd name="T15" fmla="*/ 94 h 98"/>
              <a:gd name="T16" fmla="*/ 2 w 117"/>
              <a:gd name="T17" fmla="*/ 97 h 98"/>
              <a:gd name="T18" fmla="*/ 39 w 117"/>
              <a:gd name="T19" fmla="*/ 75 h 98"/>
              <a:gd name="T20" fmla="*/ 103 w 117"/>
              <a:gd name="T21" fmla="*/ 64 h 98"/>
              <a:gd name="T22" fmla="*/ 117 w 117"/>
              <a:gd name="T23" fmla="*/ 37 h 98"/>
              <a:gd name="T24" fmla="*/ 103 w 117"/>
              <a:gd name="T25" fmla="*/ 14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1 h 98"/>
              <a:gd name="T40" fmla="*/ 21 w 117"/>
              <a:gd name="T41" fmla="*/ 70 h 98"/>
              <a:gd name="T42" fmla="*/ 9 w 117"/>
              <a:gd name="T43" fmla="*/ 42 h 98"/>
              <a:gd name="T44" fmla="*/ 26 w 117"/>
              <a:gd name="T45" fmla="*/ 13 h 98"/>
              <a:gd name="T46" fmla="*/ 61 w 117"/>
              <a:gd name="T47" fmla="*/ 5 h 98"/>
              <a:gd name="T48" fmla="*/ 91 w 117"/>
              <a:gd name="T49" fmla="*/ 11 h 98"/>
              <a:gd name="T50" fmla="*/ 112 w 117"/>
              <a:gd name="T51" fmla="*/ 30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4"/>
                </a:moveTo>
                <a:cubicBezTo>
                  <a:pt x="86" y="1"/>
                  <a:pt x="63" y="0"/>
                  <a:pt x="42" y="4"/>
                </a:cubicBezTo>
                <a:cubicBezTo>
                  <a:pt x="32" y="6"/>
                  <a:pt x="20" y="11"/>
                  <a:pt x="14" y="20"/>
                </a:cubicBezTo>
                <a:cubicBezTo>
                  <a:pt x="8" y="28"/>
                  <a:pt x="5" y="40"/>
                  <a:pt x="6" y="50"/>
                </a:cubicBezTo>
                <a:cubicBezTo>
                  <a:pt x="7" y="59"/>
                  <a:pt x="12" y="66"/>
                  <a:pt x="19" y="72"/>
                </a:cubicBezTo>
                <a:cubicBezTo>
                  <a:pt x="18" y="81"/>
                  <a:pt x="9" y="89"/>
                  <a:pt x="2" y="94"/>
                </a:cubicBezTo>
                <a:cubicBezTo>
                  <a:pt x="2" y="94"/>
                  <a:pt x="2" y="94"/>
                  <a:pt x="2" y="94"/>
                </a:cubicBezTo>
                <a:cubicBezTo>
                  <a:pt x="2" y="94"/>
                  <a:pt x="2" y="94"/>
                  <a:pt x="1" y="94"/>
                </a:cubicBezTo>
                <a:cubicBezTo>
                  <a:pt x="0" y="95"/>
                  <a:pt x="0" y="98"/>
                  <a:pt x="2" y="97"/>
                </a:cubicBezTo>
                <a:cubicBezTo>
                  <a:pt x="16" y="95"/>
                  <a:pt x="32" y="87"/>
                  <a:pt x="39" y="75"/>
                </a:cubicBezTo>
                <a:cubicBezTo>
                  <a:pt x="60" y="75"/>
                  <a:pt x="85" y="78"/>
                  <a:pt x="103" y="64"/>
                </a:cubicBezTo>
                <a:cubicBezTo>
                  <a:pt x="111" y="57"/>
                  <a:pt x="117" y="47"/>
                  <a:pt x="117" y="37"/>
                </a:cubicBezTo>
                <a:cubicBezTo>
                  <a:pt x="116" y="28"/>
                  <a:pt x="110" y="20"/>
                  <a:pt x="103" y="14"/>
                </a:cubicBezTo>
                <a:close/>
                <a:moveTo>
                  <a:pt x="102" y="61"/>
                </a:moveTo>
                <a:cubicBezTo>
                  <a:pt x="85" y="75"/>
                  <a:pt x="59" y="72"/>
                  <a:pt x="38" y="72"/>
                </a:cubicBezTo>
                <a:cubicBezTo>
                  <a:pt x="38" y="72"/>
                  <a:pt x="38" y="72"/>
                  <a:pt x="38" y="72"/>
                </a:cubicBezTo>
                <a:cubicBezTo>
                  <a:pt x="37" y="72"/>
                  <a:pt x="37" y="73"/>
                  <a:pt x="37" y="73"/>
                </a:cubicBezTo>
                <a:cubicBezTo>
                  <a:pt x="31" y="83"/>
                  <a:pt x="20" y="90"/>
                  <a:pt x="9" y="93"/>
                </a:cubicBezTo>
                <a:cubicBezTo>
                  <a:pt x="15" y="87"/>
                  <a:pt x="21" y="80"/>
                  <a:pt x="22" y="72"/>
                </a:cubicBezTo>
                <a:cubicBezTo>
                  <a:pt x="22" y="72"/>
                  <a:pt x="22" y="72"/>
                  <a:pt x="22" y="71"/>
                </a:cubicBezTo>
                <a:cubicBezTo>
                  <a:pt x="22" y="71"/>
                  <a:pt x="22" y="71"/>
                  <a:pt x="21" y="70"/>
                </a:cubicBezTo>
                <a:cubicBezTo>
                  <a:pt x="13" y="62"/>
                  <a:pt x="8" y="54"/>
                  <a:pt x="9" y="42"/>
                </a:cubicBezTo>
                <a:cubicBezTo>
                  <a:pt x="10" y="30"/>
                  <a:pt x="15" y="19"/>
                  <a:pt x="26" y="13"/>
                </a:cubicBezTo>
                <a:cubicBezTo>
                  <a:pt x="37" y="7"/>
                  <a:pt x="49" y="5"/>
                  <a:pt x="61" y="5"/>
                </a:cubicBezTo>
                <a:cubicBezTo>
                  <a:pt x="72" y="5"/>
                  <a:pt x="82" y="6"/>
                  <a:pt x="91" y="11"/>
                </a:cubicBezTo>
                <a:cubicBezTo>
                  <a:pt x="100" y="15"/>
                  <a:pt x="108" y="21"/>
                  <a:pt x="112" y="30"/>
                </a:cubicBezTo>
                <a:cubicBezTo>
                  <a:pt x="117" y="42"/>
                  <a:pt x="110" y="53"/>
                  <a:pt x="102" y="61"/>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4" name="Freeform 30"/>
          <p:cNvSpPr>
            <a:spLocks noEditPoints="1"/>
          </p:cNvSpPr>
          <p:nvPr/>
        </p:nvSpPr>
        <p:spPr bwMode="auto">
          <a:xfrm>
            <a:off x="10469562" y="2633663"/>
            <a:ext cx="619125" cy="503238"/>
          </a:xfrm>
          <a:custGeom>
            <a:avLst/>
            <a:gdLst>
              <a:gd name="T0" fmla="*/ 127 w 165"/>
              <a:gd name="T1" fmla="*/ 119 h 134"/>
              <a:gd name="T2" fmla="*/ 158 w 165"/>
              <a:gd name="T3" fmla="*/ 123 h 134"/>
              <a:gd name="T4" fmla="*/ 141 w 165"/>
              <a:gd name="T5" fmla="*/ 98 h 134"/>
              <a:gd name="T6" fmla="*/ 96 w 165"/>
              <a:gd name="T7" fmla="*/ 32 h 134"/>
              <a:gd name="T8" fmla="*/ 3 w 165"/>
              <a:gd name="T9" fmla="*/ 48 h 134"/>
              <a:gd name="T10" fmla="*/ 69 w 165"/>
              <a:gd name="T11" fmla="*/ 111 h 134"/>
              <a:gd name="T12" fmla="*/ 99 w 165"/>
              <a:gd name="T13" fmla="*/ 89 h 134"/>
              <a:gd name="T14" fmla="*/ 58 w 165"/>
              <a:gd name="T15" fmla="*/ 78 h 134"/>
              <a:gd name="T16" fmla="*/ 62 w 165"/>
              <a:gd name="T17" fmla="*/ 67 h 134"/>
              <a:gd name="T18" fmla="*/ 71 w 165"/>
              <a:gd name="T19" fmla="*/ 55 h 134"/>
              <a:gd name="T20" fmla="*/ 77 w 165"/>
              <a:gd name="T21" fmla="*/ 56 h 134"/>
              <a:gd name="T22" fmla="*/ 99 w 165"/>
              <a:gd name="T23" fmla="*/ 77 h 134"/>
              <a:gd name="T24" fmla="*/ 132 w 165"/>
              <a:gd name="T25" fmla="*/ 111 h 134"/>
              <a:gd name="T26" fmla="*/ 59 w 165"/>
              <a:gd name="T27" fmla="*/ 56 h 134"/>
              <a:gd name="T28" fmla="*/ 57 w 165"/>
              <a:gd name="T29" fmla="*/ 52 h 134"/>
              <a:gd name="T30" fmla="*/ 60 w 165"/>
              <a:gd name="T31" fmla="*/ 56 h 134"/>
              <a:gd name="T32" fmla="*/ 141 w 165"/>
              <a:gd name="T33" fmla="*/ 101 h 134"/>
              <a:gd name="T34" fmla="*/ 146 w 165"/>
              <a:gd name="T35" fmla="*/ 106 h 134"/>
              <a:gd name="T36" fmla="*/ 131 w 165"/>
              <a:gd name="T37" fmla="*/ 118 h 134"/>
              <a:gd name="T38" fmla="*/ 153 w 165"/>
              <a:gd name="T39" fmla="*/ 110 h 134"/>
              <a:gd name="T40" fmla="*/ 143 w 165"/>
              <a:gd name="T41" fmla="*/ 124 h 134"/>
              <a:gd name="T42" fmla="*/ 138 w 165"/>
              <a:gd name="T43" fmla="*/ 123 h 134"/>
              <a:gd name="T44" fmla="*/ 149 w 165"/>
              <a:gd name="T45" fmla="*/ 106 h 134"/>
              <a:gd name="T46" fmla="*/ 156 w 165"/>
              <a:gd name="T47" fmla="*/ 121 h 134"/>
              <a:gd name="T48" fmla="*/ 154 w 165"/>
              <a:gd name="T49" fmla="*/ 112 h 134"/>
              <a:gd name="T50" fmla="*/ 156 w 165"/>
              <a:gd name="T51" fmla="*/ 121 h 134"/>
              <a:gd name="T52" fmla="*/ 30 w 165"/>
              <a:gd name="T53" fmla="*/ 13 h 134"/>
              <a:gd name="T54" fmla="*/ 112 w 165"/>
              <a:gd name="T55" fmla="*/ 72 h 134"/>
              <a:gd name="T56" fmla="*/ 139 w 165"/>
              <a:gd name="T57" fmla="*/ 100 h 134"/>
              <a:gd name="T58" fmla="*/ 138 w 165"/>
              <a:gd name="T59" fmla="*/ 101 h 134"/>
              <a:gd name="T60" fmla="*/ 87 w 165"/>
              <a:gd name="T61" fmla="*/ 64 h 134"/>
              <a:gd name="T62" fmla="*/ 81 w 165"/>
              <a:gd name="T63" fmla="*/ 46 h 134"/>
              <a:gd name="T64" fmla="*/ 76 w 165"/>
              <a:gd name="T65" fmla="*/ 53 h 134"/>
              <a:gd name="T66" fmla="*/ 72 w 165"/>
              <a:gd name="T67" fmla="*/ 42 h 134"/>
              <a:gd name="T68" fmla="*/ 69 w 165"/>
              <a:gd name="T69" fmla="*/ 53 h 134"/>
              <a:gd name="T70" fmla="*/ 58 w 165"/>
              <a:gd name="T71" fmla="*/ 48 h 134"/>
              <a:gd name="T72" fmla="*/ 54 w 165"/>
              <a:gd name="T73" fmla="*/ 55 h 134"/>
              <a:gd name="T74" fmla="*/ 62 w 165"/>
              <a:gd name="T75" fmla="*/ 60 h 134"/>
              <a:gd name="T76" fmla="*/ 52 w 165"/>
              <a:gd name="T77" fmla="*/ 65 h 134"/>
              <a:gd name="T78" fmla="*/ 43 w 165"/>
              <a:gd name="T79" fmla="*/ 70 h 134"/>
              <a:gd name="T80" fmla="*/ 54 w 165"/>
              <a:gd name="T81" fmla="*/ 71 h 134"/>
              <a:gd name="T82" fmla="*/ 55 w 165"/>
              <a:gd name="T83" fmla="*/ 77 h 134"/>
              <a:gd name="T84" fmla="*/ 45 w 165"/>
              <a:gd name="T85" fmla="*/ 87 h 134"/>
              <a:gd name="T86" fmla="*/ 57 w 165"/>
              <a:gd name="T87" fmla="*/ 80 h 134"/>
              <a:gd name="T88" fmla="*/ 94 w 165"/>
              <a:gd name="T89" fmla="*/ 90 h 134"/>
              <a:gd name="T90" fmla="*/ 130 w 165"/>
              <a:gd name="T91" fmla="*/ 114 h 134"/>
              <a:gd name="T92" fmla="*/ 95 w 165"/>
              <a:gd name="T93" fmla="*/ 106 h 134"/>
              <a:gd name="T94" fmla="*/ 8 w 165"/>
              <a:gd name="T95" fmla="*/ 69 h 134"/>
              <a:gd name="T96" fmla="*/ 79 w 165"/>
              <a:gd name="T97" fmla="*/ 50 h 134"/>
              <a:gd name="T98" fmla="*/ 71 w 165"/>
              <a:gd name="T99" fmla="*/ 51 h 134"/>
              <a:gd name="T100" fmla="*/ 70 w 165"/>
              <a:gd name="T101" fmla="*/ 44 h 134"/>
              <a:gd name="T102" fmla="*/ 52 w 165"/>
              <a:gd name="T103" fmla="*/ 68 h 134"/>
              <a:gd name="T104" fmla="*/ 48 w 165"/>
              <a:gd name="T105" fmla="*/ 69 h 134"/>
              <a:gd name="T106" fmla="*/ 49 w 165"/>
              <a:gd name="T107" fmla="*/ 67 h 134"/>
              <a:gd name="T108" fmla="*/ 53 w 165"/>
              <a:gd name="T109" fmla="*/ 80 h 134"/>
              <a:gd name="T110" fmla="*/ 49 w 165"/>
              <a:gd name="T111" fmla="*/ 83 h 134"/>
              <a:gd name="T112" fmla="*/ 45 w 165"/>
              <a:gd name="T113"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4">
                <a:moveTo>
                  <a:pt x="98" y="109"/>
                </a:moveTo>
                <a:cubicBezTo>
                  <a:pt x="109" y="108"/>
                  <a:pt x="118" y="113"/>
                  <a:pt x="127" y="119"/>
                </a:cubicBezTo>
                <a:cubicBezTo>
                  <a:pt x="127" y="119"/>
                  <a:pt x="127" y="120"/>
                  <a:pt x="128" y="120"/>
                </a:cubicBezTo>
                <a:cubicBezTo>
                  <a:pt x="136" y="125"/>
                  <a:pt x="150" y="134"/>
                  <a:pt x="158" y="123"/>
                </a:cubicBezTo>
                <a:cubicBezTo>
                  <a:pt x="165" y="113"/>
                  <a:pt x="150" y="103"/>
                  <a:pt x="142" y="98"/>
                </a:cubicBezTo>
                <a:cubicBezTo>
                  <a:pt x="142" y="98"/>
                  <a:pt x="142" y="98"/>
                  <a:pt x="141" y="98"/>
                </a:cubicBezTo>
                <a:cubicBezTo>
                  <a:pt x="130" y="88"/>
                  <a:pt x="119" y="79"/>
                  <a:pt x="112" y="65"/>
                </a:cubicBezTo>
                <a:cubicBezTo>
                  <a:pt x="107" y="53"/>
                  <a:pt x="104" y="42"/>
                  <a:pt x="96" y="32"/>
                </a:cubicBezTo>
                <a:cubicBezTo>
                  <a:pt x="83" y="15"/>
                  <a:pt x="59" y="1"/>
                  <a:pt x="37" y="7"/>
                </a:cubicBezTo>
                <a:cubicBezTo>
                  <a:pt x="19" y="11"/>
                  <a:pt x="5" y="30"/>
                  <a:pt x="3" y="48"/>
                </a:cubicBezTo>
                <a:cubicBezTo>
                  <a:pt x="0" y="68"/>
                  <a:pt x="11" y="87"/>
                  <a:pt x="25" y="98"/>
                </a:cubicBezTo>
                <a:cubicBezTo>
                  <a:pt x="38" y="108"/>
                  <a:pt x="53" y="112"/>
                  <a:pt x="69" y="111"/>
                </a:cubicBezTo>
                <a:cubicBezTo>
                  <a:pt x="78" y="111"/>
                  <a:pt x="88" y="109"/>
                  <a:pt x="98" y="109"/>
                </a:cubicBezTo>
                <a:close/>
                <a:moveTo>
                  <a:pt x="99" y="89"/>
                </a:moveTo>
                <a:cubicBezTo>
                  <a:pt x="88" y="84"/>
                  <a:pt x="74" y="79"/>
                  <a:pt x="61" y="78"/>
                </a:cubicBezTo>
                <a:cubicBezTo>
                  <a:pt x="60" y="78"/>
                  <a:pt x="59" y="78"/>
                  <a:pt x="58" y="78"/>
                </a:cubicBezTo>
                <a:cubicBezTo>
                  <a:pt x="59" y="75"/>
                  <a:pt x="58" y="72"/>
                  <a:pt x="57" y="70"/>
                </a:cubicBezTo>
                <a:cubicBezTo>
                  <a:pt x="59" y="69"/>
                  <a:pt x="61" y="68"/>
                  <a:pt x="62" y="67"/>
                </a:cubicBezTo>
                <a:cubicBezTo>
                  <a:pt x="64" y="65"/>
                  <a:pt x="65" y="62"/>
                  <a:pt x="65" y="59"/>
                </a:cubicBezTo>
                <a:cubicBezTo>
                  <a:pt x="67" y="59"/>
                  <a:pt x="70" y="58"/>
                  <a:pt x="71" y="55"/>
                </a:cubicBezTo>
                <a:cubicBezTo>
                  <a:pt x="72" y="56"/>
                  <a:pt x="73" y="56"/>
                  <a:pt x="73" y="56"/>
                </a:cubicBezTo>
                <a:cubicBezTo>
                  <a:pt x="74" y="57"/>
                  <a:pt x="76" y="57"/>
                  <a:pt x="77" y="56"/>
                </a:cubicBezTo>
                <a:cubicBezTo>
                  <a:pt x="78" y="59"/>
                  <a:pt x="80" y="61"/>
                  <a:pt x="82" y="63"/>
                </a:cubicBezTo>
                <a:cubicBezTo>
                  <a:pt x="88" y="68"/>
                  <a:pt x="93" y="73"/>
                  <a:pt x="99" y="77"/>
                </a:cubicBezTo>
                <a:cubicBezTo>
                  <a:pt x="112" y="86"/>
                  <a:pt x="123" y="96"/>
                  <a:pt x="136" y="104"/>
                </a:cubicBezTo>
                <a:cubicBezTo>
                  <a:pt x="135" y="106"/>
                  <a:pt x="133" y="109"/>
                  <a:pt x="132" y="111"/>
                </a:cubicBezTo>
                <a:cubicBezTo>
                  <a:pt x="123" y="102"/>
                  <a:pt x="111" y="94"/>
                  <a:pt x="99" y="89"/>
                </a:cubicBezTo>
                <a:close/>
                <a:moveTo>
                  <a:pt x="59" y="56"/>
                </a:moveTo>
                <a:cubicBezTo>
                  <a:pt x="58" y="55"/>
                  <a:pt x="57" y="54"/>
                  <a:pt x="55" y="52"/>
                </a:cubicBezTo>
                <a:cubicBezTo>
                  <a:pt x="54" y="50"/>
                  <a:pt x="57" y="51"/>
                  <a:pt x="57" y="52"/>
                </a:cubicBezTo>
                <a:cubicBezTo>
                  <a:pt x="58" y="53"/>
                  <a:pt x="59" y="54"/>
                  <a:pt x="60" y="55"/>
                </a:cubicBezTo>
                <a:cubicBezTo>
                  <a:pt x="60" y="55"/>
                  <a:pt x="60" y="56"/>
                  <a:pt x="60" y="56"/>
                </a:cubicBezTo>
                <a:cubicBezTo>
                  <a:pt x="60" y="56"/>
                  <a:pt x="60" y="56"/>
                  <a:pt x="59" y="56"/>
                </a:cubicBezTo>
                <a:close/>
                <a:moveTo>
                  <a:pt x="141" y="101"/>
                </a:moveTo>
                <a:cubicBezTo>
                  <a:pt x="143" y="102"/>
                  <a:pt x="145" y="104"/>
                  <a:pt x="147" y="105"/>
                </a:cubicBezTo>
                <a:cubicBezTo>
                  <a:pt x="147" y="105"/>
                  <a:pt x="147" y="105"/>
                  <a:pt x="146" y="106"/>
                </a:cubicBezTo>
                <a:cubicBezTo>
                  <a:pt x="143" y="111"/>
                  <a:pt x="139" y="116"/>
                  <a:pt x="135" y="121"/>
                </a:cubicBezTo>
                <a:cubicBezTo>
                  <a:pt x="134" y="120"/>
                  <a:pt x="132" y="119"/>
                  <a:pt x="131" y="118"/>
                </a:cubicBezTo>
                <a:cubicBezTo>
                  <a:pt x="135" y="113"/>
                  <a:pt x="138" y="107"/>
                  <a:pt x="141" y="101"/>
                </a:cubicBezTo>
                <a:close/>
                <a:moveTo>
                  <a:pt x="153" y="110"/>
                </a:moveTo>
                <a:cubicBezTo>
                  <a:pt x="153" y="110"/>
                  <a:pt x="152" y="110"/>
                  <a:pt x="152" y="110"/>
                </a:cubicBezTo>
                <a:cubicBezTo>
                  <a:pt x="148" y="114"/>
                  <a:pt x="147" y="120"/>
                  <a:pt x="143" y="124"/>
                </a:cubicBezTo>
                <a:cubicBezTo>
                  <a:pt x="143" y="124"/>
                  <a:pt x="143" y="124"/>
                  <a:pt x="143" y="124"/>
                </a:cubicBezTo>
                <a:cubicBezTo>
                  <a:pt x="141" y="124"/>
                  <a:pt x="139" y="123"/>
                  <a:pt x="138" y="123"/>
                </a:cubicBezTo>
                <a:cubicBezTo>
                  <a:pt x="141" y="117"/>
                  <a:pt x="145" y="112"/>
                  <a:pt x="149" y="107"/>
                </a:cubicBezTo>
                <a:cubicBezTo>
                  <a:pt x="149" y="107"/>
                  <a:pt x="149" y="107"/>
                  <a:pt x="149" y="106"/>
                </a:cubicBezTo>
                <a:cubicBezTo>
                  <a:pt x="150" y="107"/>
                  <a:pt x="152" y="109"/>
                  <a:pt x="153" y="110"/>
                </a:cubicBezTo>
                <a:close/>
                <a:moveTo>
                  <a:pt x="156" y="121"/>
                </a:moveTo>
                <a:cubicBezTo>
                  <a:pt x="154" y="125"/>
                  <a:pt x="150" y="126"/>
                  <a:pt x="145" y="125"/>
                </a:cubicBezTo>
                <a:cubicBezTo>
                  <a:pt x="149" y="121"/>
                  <a:pt x="150" y="116"/>
                  <a:pt x="154" y="112"/>
                </a:cubicBezTo>
                <a:cubicBezTo>
                  <a:pt x="154" y="112"/>
                  <a:pt x="154" y="112"/>
                  <a:pt x="154" y="112"/>
                </a:cubicBezTo>
                <a:cubicBezTo>
                  <a:pt x="156" y="115"/>
                  <a:pt x="157" y="118"/>
                  <a:pt x="156" y="121"/>
                </a:cubicBezTo>
                <a:close/>
                <a:moveTo>
                  <a:pt x="8" y="69"/>
                </a:moveTo>
                <a:cubicBezTo>
                  <a:pt x="1" y="47"/>
                  <a:pt x="11" y="23"/>
                  <a:pt x="30" y="13"/>
                </a:cubicBezTo>
                <a:cubicBezTo>
                  <a:pt x="53" y="0"/>
                  <a:pt x="81" y="18"/>
                  <a:pt x="95" y="36"/>
                </a:cubicBezTo>
                <a:cubicBezTo>
                  <a:pt x="104" y="46"/>
                  <a:pt x="106" y="60"/>
                  <a:pt x="112" y="72"/>
                </a:cubicBezTo>
                <a:cubicBezTo>
                  <a:pt x="118" y="83"/>
                  <a:pt x="128" y="91"/>
                  <a:pt x="138" y="98"/>
                </a:cubicBezTo>
                <a:cubicBezTo>
                  <a:pt x="138" y="99"/>
                  <a:pt x="138" y="99"/>
                  <a:pt x="139" y="100"/>
                </a:cubicBezTo>
                <a:cubicBezTo>
                  <a:pt x="139" y="100"/>
                  <a:pt x="139" y="100"/>
                  <a:pt x="139" y="100"/>
                </a:cubicBezTo>
                <a:cubicBezTo>
                  <a:pt x="138" y="100"/>
                  <a:pt x="138" y="101"/>
                  <a:pt x="138" y="101"/>
                </a:cubicBezTo>
                <a:cubicBezTo>
                  <a:pt x="126" y="94"/>
                  <a:pt x="115" y="85"/>
                  <a:pt x="104" y="77"/>
                </a:cubicBezTo>
                <a:cubicBezTo>
                  <a:pt x="98" y="72"/>
                  <a:pt x="92" y="68"/>
                  <a:pt x="87" y="64"/>
                </a:cubicBezTo>
                <a:cubicBezTo>
                  <a:pt x="84" y="61"/>
                  <a:pt x="81" y="58"/>
                  <a:pt x="80" y="54"/>
                </a:cubicBezTo>
                <a:cubicBezTo>
                  <a:pt x="82" y="52"/>
                  <a:pt x="83" y="49"/>
                  <a:pt x="81" y="46"/>
                </a:cubicBezTo>
                <a:cubicBezTo>
                  <a:pt x="80" y="45"/>
                  <a:pt x="78" y="44"/>
                  <a:pt x="77" y="46"/>
                </a:cubicBezTo>
                <a:cubicBezTo>
                  <a:pt x="75" y="48"/>
                  <a:pt x="76" y="51"/>
                  <a:pt x="76" y="53"/>
                </a:cubicBezTo>
                <a:cubicBezTo>
                  <a:pt x="75" y="53"/>
                  <a:pt x="74" y="53"/>
                  <a:pt x="73" y="53"/>
                </a:cubicBezTo>
                <a:cubicBezTo>
                  <a:pt x="74" y="49"/>
                  <a:pt x="74" y="45"/>
                  <a:pt x="72" y="42"/>
                </a:cubicBezTo>
                <a:cubicBezTo>
                  <a:pt x="71" y="40"/>
                  <a:pt x="68" y="37"/>
                  <a:pt x="66" y="39"/>
                </a:cubicBezTo>
                <a:cubicBezTo>
                  <a:pt x="62" y="42"/>
                  <a:pt x="66" y="49"/>
                  <a:pt x="69" y="53"/>
                </a:cubicBezTo>
                <a:cubicBezTo>
                  <a:pt x="68" y="55"/>
                  <a:pt x="66" y="56"/>
                  <a:pt x="64" y="56"/>
                </a:cubicBezTo>
                <a:cubicBezTo>
                  <a:pt x="63" y="53"/>
                  <a:pt x="61" y="50"/>
                  <a:pt x="58" y="48"/>
                </a:cubicBezTo>
                <a:cubicBezTo>
                  <a:pt x="57" y="47"/>
                  <a:pt x="53" y="47"/>
                  <a:pt x="52" y="49"/>
                </a:cubicBezTo>
                <a:cubicBezTo>
                  <a:pt x="51" y="51"/>
                  <a:pt x="52" y="53"/>
                  <a:pt x="54" y="55"/>
                </a:cubicBezTo>
                <a:cubicBezTo>
                  <a:pt x="56" y="57"/>
                  <a:pt x="59" y="59"/>
                  <a:pt x="62" y="59"/>
                </a:cubicBezTo>
                <a:cubicBezTo>
                  <a:pt x="62" y="60"/>
                  <a:pt x="62" y="60"/>
                  <a:pt x="62" y="60"/>
                </a:cubicBezTo>
                <a:cubicBezTo>
                  <a:pt x="63" y="64"/>
                  <a:pt x="59" y="66"/>
                  <a:pt x="55" y="67"/>
                </a:cubicBezTo>
                <a:cubicBezTo>
                  <a:pt x="54" y="66"/>
                  <a:pt x="53" y="66"/>
                  <a:pt x="52" y="65"/>
                </a:cubicBezTo>
                <a:cubicBezTo>
                  <a:pt x="49" y="64"/>
                  <a:pt x="47" y="63"/>
                  <a:pt x="44" y="64"/>
                </a:cubicBezTo>
                <a:cubicBezTo>
                  <a:pt x="42" y="65"/>
                  <a:pt x="42" y="68"/>
                  <a:pt x="43" y="70"/>
                </a:cubicBezTo>
                <a:cubicBezTo>
                  <a:pt x="45" y="72"/>
                  <a:pt x="48" y="72"/>
                  <a:pt x="51" y="71"/>
                </a:cubicBezTo>
                <a:cubicBezTo>
                  <a:pt x="52" y="71"/>
                  <a:pt x="53" y="71"/>
                  <a:pt x="54" y="71"/>
                </a:cubicBezTo>
                <a:cubicBezTo>
                  <a:pt x="54" y="71"/>
                  <a:pt x="54" y="71"/>
                  <a:pt x="54" y="71"/>
                </a:cubicBezTo>
                <a:cubicBezTo>
                  <a:pt x="56" y="73"/>
                  <a:pt x="56" y="75"/>
                  <a:pt x="55" y="77"/>
                </a:cubicBezTo>
                <a:cubicBezTo>
                  <a:pt x="49" y="77"/>
                  <a:pt x="43" y="77"/>
                  <a:pt x="41" y="82"/>
                </a:cubicBezTo>
                <a:cubicBezTo>
                  <a:pt x="41" y="84"/>
                  <a:pt x="42" y="87"/>
                  <a:pt x="45" y="87"/>
                </a:cubicBezTo>
                <a:cubicBezTo>
                  <a:pt x="49" y="87"/>
                  <a:pt x="52" y="85"/>
                  <a:pt x="55" y="82"/>
                </a:cubicBezTo>
                <a:cubicBezTo>
                  <a:pt x="56" y="82"/>
                  <a:pt x="56" y="81"/>
                  <a:pt x="57" y="80"/>
                </a:cubicBezTo>
                <a:cubicBezTo>
                  <a:pt x="57" y="81"/>
                  <a:pt x="58" y="81"/>
                  <a:pt x="58" y="81"/>
                </a:cubicBezTo>
                <a:cubicBezTo>
                  <a:pt x="71" y="81"/>
                  <a:pt x="82" y="85"/>
                  <a:pt x="94" y="90"/>
                </a:cubicBezTo>
                <a:cubicBezTo>
                  <a:pt x="107" y="95"/>
                  <a:pt x="120" y="103"/>
                  <a:pt x="130" y="113"/>
                </a:cubicBezTo>
                <a:cubicBezTo>
                  <a:pt x="130" y="114"/>
                  <a:pt x="130" y="114"/>
                  <a:pt x="130" y="114"/>
                </a:cubicBezTo>
                <a:cubicBezTo>
                  <a:pt x="130" y="115"/>
                  <a:pt x="129" y="115"/>
                  <a:pt x="129" y="116"/>
                </a:cubicBezTo>
                <a:cubicBezTo>
                  <a:pt x="118" y="110"/>
                  <a:pt x="108" y="105"/>
                  <a:pt x="95" y="106"/>
                </a:cubicBezTo>
                <a:cubicBezTo>
                  <a:pt x="82" y="106"/>
                  <a:pt x="68" y="110"/>
                  <a:pt x="55" y="108"/>
                </a:cubicBezTo>
                <a:cubicBezTo>
                  <a:pt x="34" y="105"/>
                  <a:pt x="14" y="89"/>
                  <a:pt x="8" y="69"/>
                </a:cubicBezTo>
                <a:close/>
                <a:moveTo>
                  <a:pt x="79" y="50"/>
                </a:moveTo>
                <a:cubicBezTo>
                  <a:pt x="79" y="50"/>
                  <a:pt x="79" y="50"/>
                  <a:pt x="79" y="50"/>
                </a:cubicBezTo>
                <a:cubicBezTo>
                  <a:pt x="79" y="48"/>
                  <a:pt x="80" y="48"/>
                  <a:pt x="79" y="50"/>
                </a:cubicBezTo>
                <a:close/>
                <a:moveTo>
                  <a:pt x="71" y="51"/>
                </a:moveTo>
                <a:cubicBezTo>
                  <a:pt x="69" y="49"/>
                  <a:pt x="68" y="46"/>
                  <a:pt x="68" y="44"/>
                </a:cubicBezTo>
                <a:cubicBezTo>
                  <a:pt x="67" y="41"/>
                  <a:pt x="70" y="44"/>
                  <a:pt x="70" y="44"/>
                </a:cubicBezTo>
                <a:cubicBezTo>
                  <a:pt x="71" y="46"/>
                  <a:pt x="71" y="49"/>
                  <a:pt x="71" y="51"/>
                </a:cubicBezTo>
                <a:close/>
                <a:moveTo>
                  <a:pt x="52" y="68"/>
                </a:moveTo>
                <a:cubicBezTo>
                  <a:pt x="51" y="68"/>
                  <a:pt x="50" y="68"/>
                  <a:pt x="50" y="69"/>
                </a:cubicBezTo>
                <a:cubicBezTo>
                  <a:pt x="49" y="69"/>
                  <a:pt x="48" y="69"/>
                  <a:pt x="48" y="69"/>
                </a:cubicBezTo>
                <a:cubicBezTo>
                  <a:pt x="47" y="69"/>
                  <a:pt x="46" y="68"/>
                  <a:pt x="46" y="66"/>
                </a:cubicBezTo>
                <a:cubicBezTo>
                  <a:pt x="47" y="66"/>
                  <a:pt x="48" y="67"/>
                  <a:pt x="49" y="67"/>
                </a:cubicBezTo>
                <a:cubicBezTo>
                  <a:pt x="50" y="67"/>
                  <a:pt x="51" y="68"/>
                  <a:pt x="52" y="68"/>
                </a:cubicBezTo>
                <a:close/>
                <a:moveTo>
                  <a:pt x="53" y="80"/>
                </a:moveTo>
                <a:cubicBezTo>
                  <a:pt x="53" y="80"/>
                  <a:pt x="52" y="81"/>
                  <a:pt x="52" y="81"/>
                </a:cubicBezTo>
                <a:cubicBezTo>
                  <a:pt x="51" y="82"/>
                  <a:pt x="50" y="82"/>
                  <a:pt x="49" y="83"/>
                </a:cubicBezTo>
                <a:cubicBezTo>
                  <a:pt x="48" y="83"/>
                  <a:pt x="48" y="83"/>
                  <a:pt x="48" y="84"/>
                </a:cubicBezTo>
                <a:cubicBezTo>
                  <a:pt x="46" y="85"/>
                  <a:pt x="45" y="84"/>
                  <a:pt x="45" y="82"/>
                </a:cubicBezTo>
                <a:cubicBezTo>
                  <a:pt x="46"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59"/>
          <p:cNvSpPr>
            <a:spLocks noEditPoints="1"/>
          </p:cNvSpPr>
          <p:nvPr/>
        </p:nvSpPr>
        <p:spPr bwMode="auto">
          <a:xfrm>
            <a:off x="10312400" y="3484562"/>
            <a:ext cx="206375" cy="239713"/>
          </a:xfrm>
          <a:custGeom>
            <a:avLst/>
            <a:gdLst>
              <a:gd name="T0" fmla="*/ 16 w 55"/>
              <a:gd name="T1" fmla="*/ 2 h 64"/>
              <a:gd name="T2" fmla="*/ 25 w 55"/>
              <a:gd name="T3" fmla="*/ 63 h 64"/>
              <a:gd name="T4" fmla="*/ 55 w 55"/>
              <a:gd name="T5" fmla="*/ 10 h 64"/>
              <a:gd name="T6" fmla="*/ 26 w 55"/>
              <a:gd name="T7" fmla="*/ 59 h 64"/>
              <a:gd name="T8" fmla="*/ 30 w 55"/>
              <a:gd name="T9" fmla="*/ 51 h 64"/>
              <a:gd name="T10" fmla="*/ 35 w 55"/>
              <a:gd name="T11" fmla="*/ 47 h 64"/>
              <a:gd name="T12" fmla="*/ 37 w 55"/>
              <a:gd name="T13" fmla="*/ 45 h 64"/>
              <a:gd name="T14" fmla="*/ 24 w 55"/>
              <a:gd name="T15" fmla="*/ 56 h 64"/>
              <a:gd name="T16" fmla="*/ 24 w 55"/>
              <a:gd name="T17" fmla="*/ 56 h 64"/>
              <a:gd name="T18" fmla="*/ 21 w 55"/>
              <a:gd name="T19" fmla="*/ 51 h 64"/>
              <a:gd name="T20" fmla="*/ 34 w 55"/>
              <a:gd name="T21" fmla="*/ 41 h 64"/>
              <a:gd name="T22" fmla="*/ 36 w 55"/>
              <a:gd name="T23" fmla="*/ 35 h 64"/>
              <a:gd name="T24" fmla="*/ 15 w 55"/>
              <a:gd name="T25" fmla="*/ 41 h 64"/>
              <a:gd name="T26" fmla="*/ 17 w 55"/>
              <a:gd name="T27" fmla="*/ 45 h 64"/>
              <a:gd name="T28" fmla="*/ 51 w 55"/>
              <a:gd name="T29" fmla="*/ 14 h 64"/>
              <a:gd name="T30" fmla="*/ 34 w 55"/>
              <a:gd name="T31" fmla="*/ 30 h 64"/>
              <a:gd name="T32" fmla="*/ 37 w 55"/>
              <a:gd name="T33" fmla="*/ 25 h 64"/>
              <a:gd name="T34" fmla="*/ 52 w 55"/>
              <a:gd name="T35" fmla="*/ 13 h 64"/>
              <a:gd name="T36" fmla="*/ 21 w 55"/>
              <a:gd name="T37" fmla="*/ 32 h 64"/>
              <a:gd name="T38" fmla="*/ 49 w 55"/>
              <a:gd name="T39" fmla="*/ 8 h 64"/>
              <a:gd name="T40" fmla="*/ 26 w 55"/>
              <a:gd name="T41" fmla="*/ 40 h 64"/>
              <a:gd name="T42" fmla="*/ 48 w 55"/>
              <a:gd name="T43" fmla="*/ 26 h 64"/>
              <a:gd name="T44" fmla="*/ 35 w 55"/>
              <a:gd name="T45" fmla="*/ 43 h 64"/>
              <a:gd name="T46" fmla="*/ 43 w 55"/>
              <a:gd name="T47" fmla="*/ 35 h 64"/>
              <a:gd name="T48" fmla="*/ 21 w 55"/>
              <a:gd name="T49" fmla="*/ 50 h 64"/>
              <a:gd name="T50" fmla="*/ 46 w 55"/>
              <a:gd name="T51" fmla="*/ 30 h 64"/>
              <a:gd name="T52" fmla="*/ 19 w 55"/>
              <a:gd name="T53" fmla="*/ 48 h 64"/>
              <a:gd name="T54" fmla="*/ 50 w 55"/>
              <a:gd name="T55" fmla="*/ 7 h 64"/>
              <a:gd name="T56" fmla="*/ 16 w 55"/>
              <a:gd name="T57" fmla="*/ 31 h 64"/>
              <a:gd name="T58" fmla="*/ 48 w 55"/>
              <a:gd name="T59" fmla="*/ 5 h 64"/>
              <a:gd name="T60" fmla="*/ 12 w 55"/>
              <a:gd name="T61" fmla="*/ 35 h 64"/>
              <a:gd name="T62" fmla="*/ 24 w 55"/>
              <a:gd name="T63" fmla="*/ 20 h 64"/>
              <a:gd name="T64" fmla="*/ 20 w 55"/>
              <a:gd name="T65" fmla="*/ 18 h 64"/>
              <a:gd name="T66" fmla="*/ 8 w 55"/>
              <a:gd name="T67" fmla="*/ 27 h 64"/>
              <a:gd name="T68" fmla="*/ 15 w 55"/>
              <a:gd name="T69" fmla="*/ 19 h 64"/>
              <a:gd name="T70" fmla="*/ 13 w 55"/>
              <a:gd name="T71" fmla="*/ 15 h 64"/>
              <a:gd name="T72" fmla="*/ 5 w 55"/>
              <a:gd name="T73" fmla="*/ 19 h 64"/>
              <a:gd name="T74" fmla="*/ 5 w 55"/>
              <a:gd name="T75" fmla="*/ 15 h 64"/>
              <a:gd name="T76" fmla="*/ 16 w 55"/>
              <a:gd name="T77" fmla="*/ 8 h 64"/>
              <a:gd name="T78" fmla="*/ 22 w 55"/>
              <a:gd name="T79" fmla="*/ 12 h 64"/>
              <a:gd name="T80" fmla="*/ 20 w 55"/>
              <a:gd name="T81" fmla="*/ 10 h 64"/>
              <a:gd name="T82" fmla="*/ 10 w 55"/>
              <a:gd name="T83" fmla="*/ 24 h 64"/>
              <a:gd name="T84" fmla="*/ 25 w 55"/>
              <a:gd name="T85" fmla="*/ 19 h 64"/>
              <a:gd name="T86" fmla="*/ 25 w 55"/>
              <a:gd name="T87" fmla="*/ 20 h 64"/>
              <a:gd name="T88" fmla="*/ 22 w 55"/>
              <a:gd name="T89" fmla="*/ 26 h 64"/>
              <a:gd name="T90" fmla="*/ 25 w 55"/>
              <a:gd name="T91" fmla="*/ 20 h 64"/>
              <a:gd name="T92" fmla="*/ 35 w 55"/>
              <a:gd name="T93" fmla="*/ 14 h 64"/>
              <a:gd name="T94" fmla="*/ 28 w 55"/>
              <a:gd name="T95" fmla="*/ 22 h 64"/>
              <a:gd name="T96" fmla="*/ 36 w 55"/>
              <a:gd name="T97" fmla="*/ 15 h 64"/>
              <a:gd name="T98" fmla="*/ 46 w 55"/>
              <a:gd name="T99" fmla="*/ 7 h 64"/>
              <a:gd name="T100" fmla="*/ 30 w 55"/>
              <a:gd name="T101" fmla="*/ 20 h 64"/>
              <a:gd name="T102" fmla="*/ 35 w 55"/>
              <a:gd name="T103" fmla="*/ 13 h 64"/>
              <a:gd name="T104" fmla="*/ 40 w 55"/>
              <a:gd name="T105" fmla="*/ 6 h 64"/>
              <a:gd name="T106" fmla="*/ 5 w 55"/>
              <a:gd name="T107" fmla="*/ 19 h 64"/>
              <a:gd name="T108" fmla="*/ 5 w 55"/>
              <a:gd name="T109" fmla="*/ 16 h 64"/>
              <a:gd name="T110" fmla="*/ 18 w 55"/>
              <a:gd name="T111" fmla="*/ 6 h 64"/>
              <a:gd name="T112" fmla="*/ 13 w 55"/>
              <a:gd name="T113" fmla="*/ 36 h 64"/>
              <a:gd name="T114" fmla="*/ 34 w 55"/>
              <a:gd name="T115" fmla="*/ 26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5" y="10"/>
                </a:moveTo>
                <a:cubicBezTo>
                  <a:pt x="54" y="4"/>
                  <a:pt x="48" y="1"/>
                  <a:pt x="42" y="2"/>
                </a:cubicBezTo>
                <a:cubicBezTo>
                  <a:pt x="35" y="4"/>
                  <a:pt x="31" y="11"/>
                  <a:pt x="27" y="17"/>
                </a:cubicBezTo>
                <a:cubicBezTo>
                  <a:pt x="25" y="12"/>
                  <a:pt x="22" y="5"/>
                  <a:pt x="16" y="2"/>
                </a:cubicBezTo>
                <a:cubicBezTo>
                  <a:pt x="10" y="0"/>
                  <a:pt x="4" y="3"/>
                  <a:pt x="2" y="8"/>
                </a:cubicBezTo>
                <a:cubicBezTo>
                  <a:pt x="0" y="15"/>
                  <a:pt x="3" y="24"/>
                  <a:pt x="6" y="30"/>
                </a:cubicBezTo>
                <a:cubicBezTo>
                  <a:pt x="12" y="42"/>
                  <a:pt x="18" y="52"/>
                  <a:pt x="25" y="62"/>
                </a:cubicBezTo>
                <a:cubicBezTo>
                  <a:pt x="25" y="63"/>
                  <a:pt x="25" y="63"/>
                  <a:pt x="25" y="63"/>
                </a:cubicBezTo>
                <a:cubicBezTo>
                  <a:pt x="26" y="64"/>
                  <a:pt x="27" y="63"/>
                  <a:pt x="27" y="63"/>
                </a:cubicBezTo>
                <a:cubicBezTo>
                  <a:pt x="27" y="63"/>
                  <a:pt x="27" y="63"/>
                  <a:pt x="27" y="63"/>
                </a:cubicBezTo>
                <a:cubicBezTo>
                  <a:pt x="35" y="53"/>
                  <a:pt x="43" y="42"/>
                  <a:pt x="49" y="31"/>
                </a:cubicBezTo>
                <a:cubicBezTo>
                  <a:pt x="52" y="24"/>
                  <a:pt x="55" y="17"/>
                  <a:pt x="55" y="10"/>
                </a:cubicBezTo>
                <a:close/>
                <a:moveTo>
                  <a:pt x="26" y="59"/>
                </a:moveTo>
                <a:cubicBezTo>
                  <a:pt x="26" y="59"/>
                  <a:pt x="26" y="59"/>
                  <a:pt x="26" y="59"/>
                </a:cubicBezTo>
                <a:cubicBezTo>
                  <a:pt x="27" y="58"/>
                  <a:pt x="29" y="56"/>
                  <a:pt x="30" y="55"/>
                </a:cubicBezTo>
                <a:cubicBezTo>
                  <a:pt x="29" y="56"/>
                  <a:pt x="27" y="58"/>
                  <a:pt x="26" y="59"/>
                </a:cubicBezTo>
                <a:close/>
                <a:moveTo>
                  <a:pt x="24" y="56"/>
                </a:moveTo>
                <a:cubicBezTo>
                  <a:pt x="25" y="55"/>
                  <a:pt x="26" y="54"/>
                  <a:pt x="26" y="54"/>
                </a:cubicBezTo>
                <a:cubicBezTo>
                  <a:pt x="28" y="53"/>
                  <a:pt x="29" y="52"/>
                  <a:pt x="30" y="51"/>
                </a:cubicBezTo>
                <a:cubicBezTo>
                  <a:pt x="30" y="51"/>
                  <a:pt x="30" y="51"/>
                  <a:pt x="30" y="51"/>
                </a:cubicBezTo>
                <a:cubicBezTo>
                  <a:pt x="28" y="52"/>
                  <a:pt x="27" y="54"/>
                  <a:pt x="25" y="55"/>
                </a:cubicBezTo>
                <a:cubicBezTo>
                  <a:pt x="25" y="56"/>
                  <a:pt x="24" y="56"/>
                  <a:pt x="24" y="56"/>
                </a:cubicBezTo>
                <a:cubicBezTo>
                  <a:pt x="24" y="56"/>
                  <a:pt x="24" y="56"/>
                  <a:pt x="24" y="56"/>
                </a:cubicBezTo>
                <a:close/>
                <a:moveTo>
                  <a:pt x="35" y="47"/>
                </a:moveTo>
                <a:cubicBezTo>
                  <a:pt x="32" y="50"/>
                  <a:pt x="29" y="55"/>
                  <a:pt x="26" y="58"/>
                </a:cubicBezTo>
                <a:cubicBezTo>
                  <a:pt x="25" y="58"/>
                  <a:pt x="25" y="57"/>
                  <a:pt x="24" y="56"/>
                </a:cubicBezTo>
                <a:cubicBezTo>
                  <a:pt x="28" y="54"/>
                  <a:pt x="31" y="50"/>
                  <a:pt x="35" y="47"/>
                </a:cubicBezTo>
                <a:close/>
                <a:moveTo>
                  <a:pt x="37" y="45"/>
                </a:moveTo>
                <a:cubicBezTo>
                  <a:pt x="36" y="46"/>
                  <a:pt x="36" y="46"/>
                  <a:pt x="35" y="46"/>
                </a:cubicBezTo>
                <a:cubicBezTo>
                  <a:pt x="36" y="46"/>
                  <a:pt x="37" y="45"/>
                  <a:pt x="37" y="44"/>
                </a:cubicBezTo>
                <a:cubicBezTo>
                  <a:pt x="37" y="44"/>
                  <a:pt x="37" y="45"/>
                  <a:pt x="37" y="45"/>
                </a:cubicBezTo>
                <a:close/>
                <a:moveTo>
                  <a:pt x="24" y="56"/>
                </a:moveTo>
                <a:cubicBezTo>
                  <a:pt x="23" y="55"/>
                  <a:pt x="23" y="54"/>
                  <a:pt x="22" y="53"/>
                </a:cubicBezTo>
                <a:cubicBezTo>
                  <a:pt x="28" y="49"/>
                  <a:pt x="34" y="46"/>
                  <a:pt x="39" y="41"/>
                </a:cubicBezTo>
                <a:cubicBezTo>
                  <a:pt x="39" y="41"/>
                  <a:pt x="39" y="41"/>
                  <a:pt x="39" y="41"/>
                </a:cubicBezTo>
                <a:cubicBezTo>
                  <a:pt x="34" y="46"/>
                  <a:pt x="29" y="51"/>
                  <a:pt x="24" y="56"/>
                </a:cubicBezTo>
                <a:close/>
                <a:moveTo>
                  <a:pt x="21" y="51"/>
                </a:moveTo>
                <a:cubicBezTo>
                  <a:pt x="24" y="50"/>
                  <a:pt x="26" y="49"/>
                  <a:pt x="29" y="47"/>
                </a:cubicBezTo>
                <a:cubicBezTo>
                  <a:pt x="26" y="49"/>
                  <a:pt x="24" y="51"/>
                  <a:pt x="22" y="53"/>
                </a:cubicBezTo>
                <a:cubicBezTo>
                  <a:pt x="22" y="52"/>
                  <a:pt x="21" y="52"/>
                  <a:pt x="21" y="51"/>
                </a:cubicBezTo>
                <a:close/>
                <a:moveTo>
                  <a:pt x="19" y="48"/>
                </a:moveTo>
                <a:cubicBezTo>
                  <a:pt x="28" y="46"/>
                  <a:pt x="35" y="39"/>
                  <a:pt x="42" y="34"/>
                </a:cubicBezTo>
                <a:cubicBezTo>
                  <a:pt x="42" y="34"/>
                  <a:pt x="42" y="34"/>
                  <a:pt x="42" y="34"/>
                </a:cubicBezTo>
                <a:cubicBezTo>
                  <a:pt x="40" y="36"/>
                  <a:pt x="37" y="39"/>
                  <a:pt x="34" y="41"/>
                </a:cubicBezTo>
                <a:cubicBezTo>
                  <a:pt x="29" y="44"/>
                  <a:pt x="25" y="47"/>
                  <a:pt x="21" y="50"/>
                </a:cubicBezTo>
                <a:cubicBezTo>
                  <a:pt x="20" y="50"/>
                  <a:pt x="20" y="49"/>
                  <a:pt x="19" y="48"/>
                </a:cubicBezTo>
                <a:close/>
                <a:moveTo>
                  <a:pt x="18" y="46"/>
                </a:moveTo>
                <a:cubicBezTo>
                  <a:pt x="24" y="43"/>
                  <a:pt x="30" y="39"/>
                  <a:pt x="36" y="35"/>
                </a:cubicBezTo>
                <a:cubicBezTo>
                  <a:pt x="38" y="34"/>
                  <a:pt x="40" y="33"/>
                  <a:pt x="42" y="31"/>
                </a:cubicBezTo>
                <a:cubicBezTo>
                  <a:pt x="34" y="37"/>
                  <a:pt x="25" y="41"/>
                  <a:pt x="19" y="47"/>
                </a:cubicBezTo>
                <a:cubicBezTo>
                  <a:pt x="18" y="47"/>
                  <a:pt x="18" y="46"/>
                  <a:pt x="18" y="46"/>
                </a:cubicBezTo>
                <a:close/>
                <a:moveTo>
                  <a:pt x="15" y="41"/>
                </a:moveTo>
                <a:cubicBezTo>
                  <a:pt x="15" y="41"/>
                  <a:pt x="16" y="41"/>
                  <a:pt x="16" y="41"/>
                </a:cubicBezTo>
                <a:cubicBezTo>
                  <a:pt x="22" y="38"/>
                  <a:pt x="28" y="34"/>
                  <a:pt x="34" y="31"/>
                </a:cubicBezTo>
                <a:cubicBezTo>
                  <a:pt x="34" y="31"/>
                  <a:pt x="34" y="31"/>
                  <a:pt x="33" y="32"/>
                </a:cubicBezTo>
                <a:cubicBezTo>
                  <a:pt x="28" y="36"/>
                  <a:pt x="22" y="40"/>
                  <a:pt x="17" y="45"/>
                </a:cubicBezTo>
                <a:cubicBezTo>
                  <a:pt x="16" y="44"/>
                  <a:pt x="16" y="42"/>
                  <a:pt x="15" y="41"/>
                </a:cubicBezTo>
                <a:close/>
                <a:moveTo>
                  <a:pt x="39" y="23"/>
                </a:moveTo>
                <a:cubicBezTo>
                  <a:pt x="42" y="20"/>
                  <a:pt x="46" y="17"/>
                  <a:pt x="50" y="15"/>
                </a:cubicBezTo>
                <a:cubicBezTo>
                  <a:pt x="50" y="15"/>
                  <a:pt x="51" y="14"/>
                  <a:pt x="51" y="14"/>
                </a:cubicBezTo>
                <a:cubicBezTo>
                  <a:pt x="51" y="14"/>
                  <a:pt x="51" y="14"/>
                  <a:pt x="52" y="14"/>
                </a:cubicBezTo>
                <a:cubicBezTo>
                  <a:pt x="52" y="15"/>
                  <a:pt x="51" y="16"/>
                  <a:pt x="51" y="17"/>
                </a:cubicBezTo>
                <a:cubicBezTo>
                  <a:pt x="51" y="17"/>
                  <a:pt x="51" y="17"/>
                  <a:pt x="51" y="18"/>
                </a:cubicBezTo>
                <a:cubicBezTo>
                  <a:pt x="45" y="21"/>
                  <a:pt x="40" y="27"/>
                  <a:pt x="34" y="30"/>
                </a:cubicBezTo>
                <a:cubicBezTo>
                  <a:pt x="30" y="32"/>
                  <a:pt x="27" y="35"/>
                  <a:pt x="23" y="37"/>
                </a:cubicBezTo>
                <a:cubicBezTo>
                  <a:pt x="22" y="38"/>
                  <a:pt x="20" y="38"/>
                  <a:pt x="18" y="39"/>
                </a:cubicBezTo>
                <a:cubicBezTo>
                  <a:pt x="15" y="41"/>
                  <a:pt x="19" y="39"/>
                  <a:pt x="19" y="38"/>
                </a:cubicBezTo>
                <a:cubicBezTo>
                  <a:pt x="25" y="33"/>
                  <a:pt x="31" y="30"/>
                  <a:pt x="37" y="25"/>
                </a:cubicBezTo>
                <a:cubicBezTo>
                  <a:pt x="38" y="24"/>
                  <a:pt x="38" y="24"/>
                  <a:pt x="39" y="23"/>
                </a:cubicBezTo>
                <a:close/>
                <a:moveTo>
                  <a:pt x="50" y="7"/>
                </a:moveTo>
                <a:cubicBezTo>
                  <a:pt x="51" y="9"/>
                  <a:pt x="52" y="11"/>
                  <a:pt x="52" y="13"/>
                </a:cubicBezTo>
                <a:cubicBezTo>
                  <a:pt x="52" y="13"/>
                  <a:pt x="52" y="13"/>
                  <a:pt x="52" y="13"/>
                </a:cubicBezTo>
                <a:cubicBezTo>
                  <a:pt x="47" y="15"/>
                  <a:pt x="44" y="18"/>
                  <a:pt x="40" y="21"/>
                </a:cubicBezTo>
                <a:cubicBezTo>
                  <a:pt x="36" y="24"/>
                  <a:pt x="32" y="27"/>
                  <a:pt x="27" y="30"/>
                </a:cubicBezTo>
                <a:cubicBezTo>
                  <a:pt x="24" y="31"/>
                  <a:pt x="21" y="33"/>
                  <a:pt x="18" y="35"/>
                </a:cubicBezTo>
                <a:cubicBezTo>
                  <a:pt x="19" y="34"/>
                  <a:pt x="20" y="33"/>
                  <a:pt x="21" y="32"/>
                </a:cubicBezTo>
                <a:cubicBezTo>
                  <a:pt x="31" y="24"/>
                  <a:pt x="43" y="18"/>
                  <a:pt x="50" y="7"/>
                </a:cubicBezTo>
                <a:close/>
                <a:moveTo>
                  <a:pt x="31" y="24"/>
                </a:moveTo>
                <a:cubicBezTo>
                  <a:pt x="35" y="21"/>
                  <a:pt x="38" y="18"/>
                  <a:pt x="41" y="16"/>
                </a:cubicBezTo>
                <a:cubicBezTo>
                  <a:pt x="44" y="13"/>
                  <a:pt x="47" y="10"/>
                  <a:pt x="49" y="8"/>
                </a:cubicBezTo>
                <a:cubicBezTo>
                  <a:pt x="45" y="14"/>
                  <a:pt x="38" y="19"/>
                  <a:pt x="31" y="24"/>
                </a:cubicBezTo>
                <a:close/>
                <a:moveTo>
                  <a:pt x="48" y="26"/>
                </a:moveTo>
                <a:cubicBezTo>
                  <a:pt x="44" y="30"/>
                  <a:pt x="39" y="32"/>
                  <a:pt x="34" y="35"/>
                </a:cubicBezTo>
                <a:cubicBezTo>
                  <a:pt x="32" y="37"/>
                  <a:pt x="29" y="39"/>
                  <a:pt x="26" y="40"/>
                </a:cubicBezTo>
                <a:cubicBezTo>
                  <a:pt x="24" y="42"/>
                  <a:pt x="20" y="43"/>
                  <a:pt x="19" y="45"/>
                </a:cubicBezTo>
                <a:cubicBezTo>
                  <a:pt x="24" y="40"/>
                  <a:pt x="29" y="35"/>
                  <a:pt x="35" y="31"/>
                </a:cubicBezTo>
                <a:cubicBezTo>
                  <a:pt x="40" y="27"/>
                  <a:pt x="45" y="23"/>
                  <a:pt x="51" y="19"/>
                </a:cubicBezTo>
                <a:cubicBezTo>
                  <a:pt x="50" y="21"/>
                  <a:pt x="49" y="24"/>
                  <a:pt x="48" y="26"/>
                </a:cubicBezTo>
                <a:close/>
                <a:moveTo>
                  <a:pt x="40" y="39"/>
                </a:moveTo>
                <a:cubicBezTo>
                  <a:pt x="37" y="42"/>
                  <a:pt x="34" y="45"/>
                  <a:pt x="30" y="47"/>
                </a:cubicBezTo>
                <a:cubicBezTo>
                  <a:pt x="29" y="48"/>
                  <a:pt x="28" y="48"/>
                  <a:pt x="28" y="49"/>
                </a:cubicBezTo>
                <a:cubicBezTo>
                  <a:pt x="30" y="47"/>
                  <a:pt x="32" y="45"/>
                  <a:pt x="35" y="43"/>
                </a:cubicBezTo>
                <a:cubicBezTo>
                  <a:pt x="37" y="41"/>
                  <a:pt x="39" y="39"/>
                  <a:pt x="42" y="37"/>
                </a:cubicBezTo>
                <a:cubicBezTo>
                  <a:pt x="41" y="38"/>
                  <a:pt x="41" y="39"/>
                  <a:pt x="40" y="39"/>
                </a:cubicBezTo>
                <a:close/>
                <a:moveTo>
                  <a:pt x="43" y="35"/>
                </a:moveTo>
                <a:cubicBezTo>
                  <a:pt x="43" y="35"/>
                  <a:pt x="43" y="35"/>
                  <a:pt x="43" y="35"/>
                </a:cubicBezTo>
                <a:cubicBezTo>
                  <a:pt x="43" y="35"/>
                  <a:pt x="42" y="35"/>
                  <a:pt x="42" y="36"/>
                </a:cubicBezTo>
                <a:cubicBezTo>
                  <a:pt x="39" y="38"/>
                  <a:pt x="37" y="40"/>
                  <a:pt x="34" y="42"/>
                </a:cubicBezTo>
                <a:cubicBezTo>
                  <a:pt x="32" y="44"/>
                  <a:pt x="29" y="46"/>
                  <a:pt x="26" y="48"/>
                </a:cubicBezTo>
                <a:cubicBezTo>
                  <a:pt x="25" y="49"/>
                  <a:pt x="23" y="50"/>
                  <a:pt x="21" y="50"/>
                </a:cubicBezTo>
                <a:cubicBezTo>
                  <a:pt x="22" y="50"/>
                  <a:pt x="25" y="48"/>
                  <a:pt x="26" y="47"/>
                </a:cubicBezTo>
                <a:cubicBezTo>
                  <a:pt x="33" y="42"/>
                  <a:pt x="39" y="38"/>
                  <a:pt x="45" y="32"/>
                </a:cubicBezTo>
                <a:cubicBezTo>
                  <a:pt x="44" y="33"/>
                  <a:pt x="44" y="34"/>
                  <a:pt x="43" y="35"/>
                </a:cubicBezTo>
                <a:close/>
                <a:moveTo>
                  <a:pt x="46" y="30"/>
                </a:moveTo>
                <a:cubicBezTo>
                  <a:pt x="46" y="30"/>
                  <a:pt x="45" y="30"/>
                  <a:pt x="45" y="30"/>
                </a:cubicBezTo>
                <a:cubicBezTo>
                  <a:pt x="40" y="34"/>
                  <a:pt x="36" y="38"/>
                  <a:pt x="31" y="41"/>
                </a:cubicBezTo>
                <a:cubicBezTo>
                  <a:pt x="29" y="43"/>
                  <a:pt x="26" y="45"/>
                  <a:pt x="24" y="46"/>
                </a:cubicBezTo>
                <a:cubicBezTo>
                  <a:pt x="24" y="46"/>
                  <a:pt x="19" y="48"/>
                  <a:pt x="19" y="48"/>
                </a:cubicBezTo>
                <a:cubicBezTo>
                  <a:pt x="20" y="46"/>
                  <a:pt x="22" y="45"/>
                  <a:pt x="23" y="44"/>
                </a:cubicBezTo>
                <a:cubicBezTo>
                  <a:pt x="31" y="38"/>
                  <a:pt x="40" y="35"/>
                  <a:pt x="47" y="28"/>
                </a:cubicBezTo>
                <a:cubicBezTo>
                  <a:pt x="46" y="29"/>
                  <a:pt x="46" y="30"/>
                  <a:pt x="46" y="30"/>
                </a:cubicBezTo>
                <a:close/>
                <a:moveTo>
                  <a:pt x="50" y="7"/>
                </a:moveTo>
                <a:cubicBezTo>
                  <a:pt x="43" y="12"/>
                  <a:pt x="37" y="18"/>
                  <a:pt x="30" y="24"/>
                </a:cubicBezTo>
                <a:cubicBezTo>
                  <a:pt x="26" y="27"/>
                  <a:pt x="22" y="30"/>
                  <a:pt x="18" y="32"/>
                </a:cubicBezTo>
                <a:cubicBezTo>
                  <a:pt x="17" y="33"/>
                  <a:pt x="15" y="34"/>
                  <a:pt x="13" y="35"/>
                </a:cubicBezTo>
                <a:cubicBezTo>
                  <a:pt x="14" y="35"/>
                  <a:pt x="15" y="32"/>
                  <a:pt x="16" y="31"/>
                </a:cubicBezTo>
                <a:cubicBezTo>
                  <a:pt x="17" y="31"/>
                  <a:pt x="17" y="31"/>
                  <a:pt x="17" y="31"/>
                </a:cubicBezTo>
                <a:cubicBezTo>
                  <a:pt x="19" y="30"/>
                  <a:pt x="20" y="28"/>
                  <a:pt x="22" y="27"/>
                </a:cubicBezTo>
                <a:cubicBezTo>
                  <a:pt x="27" y="23"/>
                  <a:pt x="31" y="20"/>
                  <a:pt x="36" y="17"/>
                </a:cubicBezTo>
                <a:cubicBezTo>
                  <a:pt x="41" y="14"/>
                  <a:pt x="45" y="11"/>
                  <a:pt x="48" y="5"/>
                </a:cubicBezTo>
                <a:cubicBezTo>
                  <a:pt x="49" y="5"/>
                  <a:pt x="49" y="6"/>
                  <a:pt x="50" y="7"/>
                </a:cubicBezTo>
                <a:close/>
                <a:moveTo>
                  <a:pt x="12" y="34"/>
                </a:moveTo>
                <a:cubicBezTo>
                  <a:pt x="12" y="34"/>
                  <a:pt x="13" y="34"/>
                  <a:pt x="14" y="33"/>
                </a:cubicBezTo>
                <a:cubicBezTo>
                  <a:pt x="13" y="34"/>
                  <a:pt x="13" y="34"/>
                  <a:pt x="12" y="35"/>
                </a:cubicBezTo>
                <a:cubicBezTo>
                  <a:pt x="12" y="35"/>
                  <a:pt x="12" y="35"/>
                  <a:pt x="12" y="34"/>
                </a:cubicBezTo>
                <a:close/>
                <a:moveTo>
                  <a:pt x="9" y="30"/>
                </a:moveTo>
                <a:cubicBezTo>
                  <a:pt x="12" y="29"/>
                  <a:pt x="15" y="27"/>
                  <a:pt x="17" y="25"/>
                </a:cubicBezTo>
                <a:cubicBezTo>
                  <a:pt x="19" y="23"/>
                  <a:pt x="23" y="22"/>
                  <a:pt x="24" y="20"/>
                </a:cubicBezTo>
                <a:cubicBezTo>
                  <a:pt x="20" y="25"/>
                  <a:pt x="15" y="28"/>
                  <a:pt x="11" y="33"/>
                </a:cubicBezTo>
                <a:cubicBezTo>
                  <a:pt x="11" y="32"/>
                  <a:pt x="10" y="31"/>
                  <a:pt x="9" y="30"/>
                </a:cubicBezTo>
                <a:close/>
                <a:moveTo>
                  <a:pt x="8" y="27"/>
                </a:moveTo>
                <a:cubicBezTo>
                  <a:pt x="13" y="25"/>
                  <a:pt x="16" y="21"/>
                  <a:pt x="20" y="18"/>
                </a:cubicBezTo>
                <a:cubicBezTo>
                  <a:pt x="21" y="17"/>
                  <a:pt x="24" y="15"/>
                  <a:pt x="21" y="18"/>
                </a:cubicBezTo>
                <a:cubicBezTo>
                  <a:pt x="20" y="19"/>
                  <a:pt x="19" y="20"/>
                  <a:pt x="18" y="21"/>
                </a:cubicBezTo>
                <a:cubicBezTo>
                  <a:pt x="15" y="24"/>
                  <a:pt x="12" y="27"/>
                  <a:pt x="9" y="30"/>
                </a:cubicBezTo>
                <a:cubicBezTo>
                  <a:pt x="9" y="29"/>
                  <a:pt x="8" y="28"/>
                  <a:pt x="8" y="27"/>
                </a:cubicBezTo>
                <a:close/>
                <a:moveTo>
                  <a:pt x="6" y="23"/>
                </a:moveTo>
                <a:cubicBezTo>
                  <a:pt x="11" y="20"/>
                  <a:pt x="15" y="17"/>
                  <a:pt x="20" y="14"/>
                </a:cubicBezTo>
                <a:cubicBezTo>
                  <a:pt x="23" y="12"/>
                  <a:pt x="19" y="16"/>
                  <a:pt x="19" y="16"/>
                </a:cubicBezTo>
                <a:cubicBezTo>
                  <a:pt x="17" y="17"/>
                  <a:pt x="16" y="18"/>
                  <a:pt x="15" y="19"/>
                </a:cubicBezTo>
                <a:cubicBezTo>
                  <a:pt x="12" y="21"/>
                  <a:pt x="10" y="24"/>
                  <a:pt x="8" y="26"/>
                </a:cubicBezTo>
                <a:cubicBezTo>
                  <a:pt x="7" y="25"/>
                  <a:pt x="7" y="24"/>
                  <a:pt x="6" y="23"/>
                </a:cubicBezTo>
                <a:close/>
                <a:moveTo>
                  <a:pt x="5" y="19"/>
                </a:moveTo>
                <a:cubicBezTo>
                  <a:pt x="8" y="18"/>
                  <a:pt x="10" y="17"/>
                  <a:pt x="13" y="15"/>
                </a:cubicBezTo>
                <a:cubicBezTo>
                  <a:pt x="14" y="14"/>
                  <a:pt x="15" y="13"/>
                  <a:pt x="17" y="12"/>
                </a:cubicBezTo>
                <a:cubicBezTo>
                  <a:pt x="18" y="11"/>
                  <a:pt x="21" y="8"/>
                  <a:pt x="18" y="12"/>
                </a:cubicBezTo>
                <a:cubicBezTo>
                  <a:pt x="15" y="16"/>
                  <a:pt x="10" y="19"/>
                  <a:pt x="6" y="22"/>
                </a:cubicBezTo>
                <a:cubicBezTo>
                  <a:pt x="6" y="21"/>
                  <a:pt x="6" y="20"/>
                  <a:pt x="5" y="19"/>
                </a:cubicBezTo>
                <a:close/>
                <a:moveTo>
                  <a:pt x="5" y="12"/>
                </a:moveTo>
                <a:cubicBezTo>
                  <a:pt x="6" y="11"/>
                  <a:pt x="8" y="10"/>
                  <a:pt x="9" y="9"/>
                </a:cubicBezTo>
                <a:cubicBezTo>
                  <a:pt x="12" y="7"/>
                  <a:pt x="16" y="4"/>
                  <a:pt x="12" y="9"/>
                </a:cubicBezTo>
                <a:cubicBezTo>
                  <a:pt x="9" y="11"/>
                  <a:pt x="7" y="13"/>
                  <a:pt x="5" y="15"/>
                </a:cubicBezTo>
                <a:cubicBezTo>
                  <a:pt x="5" y="14"/>
                  <a:pt x="5" y="13"/>
                  <a:pt x="5" y="12"/>
                </a:cubicBezTo>
                <a:close/>
                <a:moveTo>
                  <a:pt x="5" y="18"/>
                </a:moveTo>
                <a:cubicBezTo>
                  <a:pt x="5" y="17"/>
                  <a:pt x="5" y="17"/>
                  <a:pt x="5" y="16"/>
                </a:cubicBezTo>
                <a:cubicBezTo>
                  <a:pt x="9" y="14"/>
                  <a:pt x="12" y="11"/>
                  <a:pt x="16" y="8"/>
                </a:cubicBezTo>
                <a:cubicBezTo>
                  <a:pt x="19" y="6"/>
                  <a:pt x="13" y="12"/>
                  <a:pt x="13" y="12"/>
                </a:cubicBezTo>
                <a:cubicBezTo>
                  <a:pt x="10" y="15"/>
                  <a:pt x="8" y="17"/>
                  <a:pt x="5" y="18"/>
                </a:cubicBezTo>
                <a:cubicBezTo>
                  <a:pt x="5" y="18"/>
                  <a:pt x="5" y="18"/>
                  <a:pt x="5" y="18"/>
                </a:cubicBezTo>
                <a:close/>
                <a:moveTo>
                  <a:pt x="22" y="12"/>
                </a:moveTo>
                <a:cubicBezTo>
                  <a:pt x="19" y="14"/>
                  <a:pt x="17" y="15"/>
                  <a:pt x="15" y="17"/>
                </a:cubicBezTo>
                <a:cubicBezTo>
                  <a:pt x="12" y="19"/>
                  <a:pt x="9" y="21"/>
                  <a:pt x="6" y="23"/>
                </a:cubicBezTo>
                <a:cubicBezTo>
                  <a:pt x="6" y="23"/>
                  <a:pt x="6" y="23"/>
                  <a:pt x="6" y="23"/>
                </a:cubicBezTo>
                <a:cubicBezTo>
                  <a:pt x="11" y="18"/>
                  <a:pt x="17" y="15"/>
                  <a:pt x="20" y="10"/>
                </a:cubicBezTo>
                <a:cubicBezTo>
                  <a:pt x="21" y="11"/>
                  <a:pt x="22" y="12"/>
                  <a:pt x="22" y="12"/>
                </a:cubicBezTo>
                <a:close/>
                <a:moveTo>
                  <a:pt x="24" y="16"/>
                </a:moveTo>
                <a:cubicBezTo>
                  <a:pt x="18" y="18"/>
                  <a:pt x="15" y="22"/>
                  <a:pt x="11" y="25"/>
                </a:cubicBezTo>
                <a:cubicBezTo>
                  <a:pt x="10" y="25"/>
                  <a:pt x="7" y="27"/>
                  <a:pt x="10" y="24"/>
                </a:cubicBezTo>
                <a:cubicBezTo>
                  <a:pt x="11" y="23"/>
                  <a:pt x="13" y="22"/>
                  <a:pt x="14" y="21"/>
                </a:cubicBezTo>
                <a:cubicBezTo>
                  <a:pt x="17" y="18"/>
                  <a:pt x="20" y="16"/>
                  <a:pt x="22" y="13"/>
                </a:cubicBezTo>
                <a:cubicBezTo>
                  <a:pt x="23" y="14"/>
                  <a:pt x="23" y="15"/>
                  <a:pt x="24" y="16"/>
                </a:cubicBezTo>
                <a:close/>
                <a:moveTo>
                  <a:pt x="25" y="19"/>
                </a:moveTo>
                <a:cubicBezTo>
                  <a:pt x="20" y="22"/>
                  <a:pt x="15" y="26"/>
                  <a:pt x="10" y="29"/>
                </a:cubicBezTo>
                <a:cubicBezTo>
                  <a:pt x="15" y="26"/>
                  <a:pt x="20" y="21"/>
                  <a:pt x="24" y="16"/>
                </a:cubicBezTo>
                <a:cubicBezTo>
                  <a:pt x="24" y="17"/>
                  <a:pt x="25" y="18"/>
                  <a:pt x="25" y="19"/>
                </a:cubicBezTo>
                <a:close/>
                <a:moveTo>
                  <a:pt x="25" y="20"/>
                </a:moveTo>
                <a:cubicBezTo>
                  <a:pt x="26" y="21"/>
                  <a:pt x="26" y="21"/>
                  <a:pt x="26" y="21"/>
                </a:cubicBezTo>
                <a:cubicBezTo>
                  <a:pt x="26" y="21"/>
                  <a:pt x="27" y="21"/>
                  <a:pt x="27" y="21"/>
                </a:cubicBezTo>
                <a:cubicBezTo>
                  <a:pt x="26" y="22"/>
                  <a:pt x="25" y="23"/>
                  <a:pt x="24" y="24"/>
                </a:cubicBezTo>
                <a:cubicBezTo>
                  <a:pt x="23" y="25"/>
                  <a:pt x="22" y="25"/>
                  <a:pt x="22" y="26"/>
                </a:cubicBezTo>
                <a:cubicBezTo>
                  <a:pt x="20" y="28"/>
                  <a:pt x="18" y="29"/>
                  <a:pt x="16" y="31"/>
                </a:cubicBezTo>
                <a:cubicBezTo>
                  <a:pt x="15" y="31"/>
                  <a:pt x="15" y="32"/>
                  <a:pt x="14" y="32"/>
                </a:cubicBezTo>
                <a:cubicBezTo>
                  <a:pt x="13" y="33"/>
                  <a:pt x="11" y="35"/>
                  <a:pt x="13" y="32"/>
                </a:cubicBezTo>
                <a:cubicBezTo>
                  <a:pt x="17" y="28"/>
                  <a:pt x="21" y="24"/>
                  <a:pt x="25" y="20"/>
                </a:cubicBezTo>
                <a:cubicBezTo>
                  <a:pt x="25" y="20"/>
                  <a:pt x="25" y="20"/>
                  <a:pt x="25" y="20"/>
                </a:cubicBezTo>
                <a:close/>
                <a:moveTo>
                  <a:pt x="31" y="16"/>
                </a:moveTo>
                <a:cubicBezTo>
                  <a:pt x="34" y="14"/>
                  <a:pt x="37" y="12"/>
                  <a:pt x="40" y="10"/>
                </a:cubicBezTo>
                <a:cubicBezTo>
                  <a:pt x="38" y="12"/>
                  <a:pt x="37" y="13"/>
                  <a:pt x="35" y="14"/>
                </a:cubicBezTo>
                <a:cubicBezTo>
                  <a:pt x="34" y="15"/>
                  <a:pt x="32" y="17"/>
                  <a:pt x="30" y="18"/>
                </a:cubicBezTo>
                <a:cubicBezTo>
                  <a:pt x="31" y="17"/>
                  <a:pt x="31" y="17"/>
                  <a:pt x="31" y="16"/>
                </a:cubicBezTo>
                <a:close/>
                <a:moveTo>
                  <a:pt x="27" y="22"/>
                </a:moveTo>
                <a:cubicBezTo>
                  <a:pt x="27" y="22"/>
                  <a:pt x="27" y="22"/>
                  <a:pt x="28" y="22"/>
                </a:cubicBezTo>
                <a:cubicBezTo>
                  <a:pt x="27" y="22"/>
                  <a:pt x="27" y="22"/>
                  <a:pt x="27" y="22"/>
                </a:cubicBezTo>
                <a:cubicBezTo>
                  <a:pt x="27" y="22"/>
                  <a:pt x="27" y="22"/>
                  <a:pt x="27" y="22"/>
                </a:cubicBezTo>
                <a:close/>
                <a:moveTo>
                  <a:pt x="30" y="20"/>
                </a:moveTo>
                <a:cubicBezTo>
                  <a:pt x="32" y="18"/>
                  <a:pt x="33" y="16"/>
                  <a:pt x="36" y="15"/>
                </a:cubicBezTo>
                <a:cubicBezTo>
                  <a:pt x="38" y="14"/>
                  <a:pt x="40" y="12"/>
                  <a:pt x="42" y="10"/>
                </a:cubicBezTo>
                <a:cubicBezTo>
                  <a:pt x="42" y="9"/>
                  <a:pt x="44" y="8"/>
                  <a:pt x="45" y="6"/>
                </a:cubicBezTo>
                <a:cubicBezTo>
                  <a:pt x="46" y="6"/>
                  <a:pt x="46" y="6"/>
                  <a:pt x="47" y="5"/>
                </a:cubicBezTo>
                <a:cubicBezTo>
                  <a:pt x="47" y="6"/>
                  <a:pt x="46" y="6"/>
                  <a:pt x="46" y="7"/>
                </a:cubicBezTo>
                <a:cubicBezTo>
                  <a:pt x="45" y="8"/>
                  <a:pt x="44" y="10"/>
                  <a:pt x="43" y="11"/>
                </a:cubicBezTo>
                <a:cubicBezTo>
                  <a:pt x="41" y="13"/>
                  <a:pt x="38" y="15"/>
                  <a:pt x="35" y="16"/>
                </a:cubicBezTo>
                <a:cubicBezTo>
                  <a:pt x="33" y="18"/>
                  <a:pt x="31" y="19"/>
                  <a:pt x="29" y="21"/>
                </a:cubicBezTo>
                <a:cubicBezTo>
                  <a:pt x="29" y="20"/>
                  <a:pt x="29" y="20"/>
                  <a:pt x="30" y="20"/>
                </a:cubicBezTo>
                <a:close/>
                <a:moveTo>
                  <a:pt x="43" y="6"/>
                </a:moveTo>
                <a:cubicBezTo>
                  <a:pt x="43" y="5"/>
                  <a:pt x="45" y="5"/>
                  <a:pt x="46" y="5"/>
                </a:cubicBezTo>
                <a:cubicBezTo>
                  <a:pt x="45" y="6"/>
                  <a:pt x="44" y="7"/>
                  <a:pt x="43" y="8"/>
                </a:cubicBezTo>
                <a:cubicBezTo>
                  <a:pt x="40" y="9"/>
                  <a:pt x="38" y="11"/>
                  <a:pt x="35" y="13"/>
                </a:cubicBezTo>
                <a:cubicBezTo>
                  <a:pt x="34" y="14"/>
                  <a:pt x="33" y="14"/>
                  <a:pt x="32" y="15"/>
                </a:cubicBezTo>
                <a:cubicBezTo>
                  <a:pt x="33" y="15"/>
                  <a:pt x="33" y="14"/>
                  <a:pt x="33" y="13"/>
                </a:cubicBezTo>
                <a:cubicBezTo>
                  <a:pt x="36" y="10"/>
                  <a:pt x="39" y="8"/>
                  <a:pt x="43" y="6"/>
                </a:cubicBezTo>
                <a:close/>
                <a:moveTo>
                  <a:pt x="40" y="6"/>
                </a:moveTo>
                <a:cubicBezTo>
                  <a:pt x="38" y="8"/>
                  <a:pt x="35" y="10"/>
                  <a:pt x="34" y="12"/>
                </a:cubicBezTo>
                <a:cubicBezTo>
                  <a:pt x="35" y="9"/>
                  <a:pt x="37" y="7"/>
                  <a:pt x="40" y="6"/>
                </a:cubicBezTo>
                <a:close/>
                <a:moveTo>
                  <a:pt x="20" y="9"/>
                </a:moveTo>
                <a:cubicBezTo>
                  <a:pt x="15" y="12"/>
                  <a:pt x="10" y="16"/>
                  <a:pt x="5" y="19"/>
                </a:cubicBezTo>
                <a:cubicBezTo>
                  <a:pt x="10" y="16"/>
                  <a:pt x="15" y="12"/>
                  <a:pt x="18" y="7"/>
                </a:cubicBezTo>
                <a:cubicBezTo>
                  <a:pt x="19" y="8"/>
                  <a:pt x="19" y="8"/>
                  <a:pt x="20" y="9"/>
                </a:cubicBezTo>
                <a:close/>
                <a:moveTo>
                  <a:pt x="18" y="6"/>
                </a:moveTo>
                <a:cubicBezTo>
                  <a:pt x="13" y="9"/>
                  <a:pt x="10" y="13"/>
                  <a:pt x="5" y="16"/>
                </a:cubicBezTo>
                <a:cubicBezTo>
                  <a:pt x="7" y="15"/>
                  <a:pt x="9" y="12"/>
                  <a:pt x="10" y="11"/>
                </a:cubicBezTo>
                <a:cubicBezTo>
                  <a:pt x="12" y="9"/>
                  <a:pt x="14" y="7"/>
                  <a:pt x="15" y="5"/>
                </a:cubicBezTo>
                <a:cubicBezTo>
                  <a:pt x="15" y="5"/>
                  <a:pt x="15" y="5"/>
                  <a:pt x="15" y="5"/>
                </a:cubicBezTo>
                <a:cubicBezTo>
                  <a:pt x="16" y="5"/>
                  <a:pt x="17" y="6"/>
                  <a:pt x="18" y="6"/>
                </a:cubicBezTo>
                <a:close/>
                <a:moveTo>
                  <a:pt x="14" y="5"/>
                </a:moveTo>
                <a:cubicBezTo>
                  <a:pt x="11" y="6"/>
                  <a:pt x="8" y="9"/>
                  <a:pt x="5" y="11"/>
                </a:cubicBezTo>
                <a:cubicBezTo>
                  <a:pt x="6" y="7"/>
                  <a:pt x="8" y="3"/>
                  <a:pt x="14" y="5"/>
                </a:cubicBezTo>
                <a:close/>
                <a:moveTo>
                  <a:pt x="13" y="36"/>
                </a:moveTo>
                <a:cubicBezTo>
                  <a:pt x="15" y="35"/>
                  <a:pt x="18" y="34"/>
                  <a:pt x="20" y="32"/>
                </a:cubicBezTo>
                <a:cubicBezTo>
                  <a:pt x="18" y="34"/>
                  <a:pt x="16" y="35"/>
                  <a:pt x="14" y="37"/>
                </a:cubicBezTo>
                <a:cubicBezTo>
                  <a:pt x="14" y="38"/>
                  <a:pt x="14" y="38"/>
                  <a:pt x="15" y="38"/>
                </a:cubicBezTo>
                <a:cubicBezTo>
                  <a:pt x="21" y="33"/>
                  <a:pt x="28" y="30"/>
                  <a:pt x="34" y="26"/>
                </a:cubicBezTo>
                <a:cubicBezTo>
                  <a:pt x="34" y="26"/>
                  <a:pt x="34" y="26"/>
                  <a:pt x="35" y="26"/>
                </a:cubicBezTo>
                <a:cubicBezTo>
                  <a:pt x="34" y="26"/>
                  <a:pt x="34" y="26"/>
                  <a:pt x="34" y="26"/>
                </a:cubicBezTo>
                <a:cubicBezTo>
                  <a:pt x="28" y="32"/>
                  <a:pt x="21" y="35"/>
                  <a:pt x="15" y="41"/>
                </a:cubicBezTo>
                <a:cubicBezTo>
                  <a:pt x="15" y="41"/>
                  <a:pt x="15" y="41"/>
                  <a:pt x="15" y="41"/>
                </a:cubicBezTo>
                <a:cubicBezTo>
                  <a:pt x="15" y="41"/>
                  <a:pt x="14" y="40"/>
                  <a:pt x="14" y="39"/>
                </a:cubicBezTo>
                <a:cubicBezTo>
                  <a:pt x="14" y="38"/>
                  <a:pt x="13"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6" name="Freeform 74"/>
          <p:cNvSpPr>
            <a:spLocks noEditPoints="1"/>
          </p:cNvSpPr>
          <p:nvPr/>
        </p:nvSpPr>
        <p:spPr bwMode="auto">
          <a:xfrm>
            <a:off x="11423650" y="2795588"/>
            <a:ext cx="82550" cy="71438"/>
          </a:xfrm>
          <a:custGeom>
            <a:avLst/>
            <a:gdLst>
              <a:gd name="T0" fmla="*/ 17 w 22"/>
              <a:gd name="T1" fmla="*/ 8 h 19"/>
              <a:gd name="T2" fmla="*/ 12 w 22"/>
              <a:gd name="T3" fmla="*/ 3 h 19"/>
              <a:gd name="T4" fmla="*/ 4 w 22"/>
              <a:gd name="T5" fmla="*/ 1 h 19"/>
              <a:gd name="T6" fmla="*/ 2 w 22"/>
              <a:gd name="T7" fmla="*/ 1 h 19"/>
              <a:gd name="T8" fmla="*/ 0 w 22"/>
              <a:gd name="T9" fmla="*/ 2 h 19"/>
              <a:gd name="T10" fmla="*/ 7 w 22"/>
              <a:gd name="T11" fmla="*/ 12 h 19"/>
              <a:gd name="T12" fmla="*/ 17 w 22"/>
              <a:gd name="T13" fmla="*/ 18 h 19"/>
              <a:gd name="T14" fmla="*/ 17 w 22"/>
              <a:gd name="T15" fmla="*/ 8 h 19"/>
              <a:gd name="T16" fmla="*/ 5 w 22"/>
              <a:gd name="T17" fmla="*/ 5 h 19"/>
              <a:gd name="T18" fmla="*/ 12 w 22"/>
              <a:gd name="T19" fmla="*/ 8 h 19"/>
              <a:gd name="T20" fmla="*/ 13 w 22"/>
              <a:gd name="T21" fmla="*/ 8 h 19"/>
              <a:gd name="T22" fmla="*/ 7 w 22"/>
              <a:gd name="T23" fmla="*/ 8 h 19"/>
              <a:gd name="T24" fmla="*/ 7 w 22"/>
              <a:gd name="T25" fmla="*/ 8 h 19"/>
              <a:gd name="T26" fmla="*/ 14 w 22"/>
              <a:gd name="T27" fmla="*/ 12 h 19"/>
              <a:gd name="T28" fmla="*/ 10 w 22"/>
              <a:gd name="T29" fmla="*/ 12 h 19"/>
              <a:gd name="T30" fmla="*/ 8 w 22"/>
              <a:gd name="T31" fmla="*/ 9 h 19"/>
              <a:gd name="T32" fmla="*/ 5 w 22"/>
              <a:gd name="T33" fmla="*/ 5 h 19"/>
              <a:gd name="T34" fmla="*/ 4 w 22"/>
              <a:gd name="T35" fmla="*/ 4 h 19"/>
              <a:gd name="T36" fmla="*/ 5 w 22"/>
              <a:gd name="T37" fmla="*/ 4 h 19"/>
              <a:gd name="T38" fmla="*/ 4 w 22"/>
              <a:gd name="T39" fmla="*/ 4 h 19"/>
              <a:gd name="T40" fmla="*/ 4 w 22"/>
              <a:gd name="T41" fmla="*/ 4 h 19"/>
              <a:gd name="T42" fmla="*/ 4 w 22"/>
              <a:gd name="T43" fmla="*/ 4 h 19"/>
              <a:gd name="T44" fmla="*/ 12 w 22"/>
              <a:gd name="T45" fmla="*/ 7 h 19"/>
              <a:gd name="T46" fmla="*/ 6 w 22"/>
              <a:gd name="T47" fmla="*/ 5 h 19"/>
              <a:gd name="T48" fmla="*/ 11 w 22"/>
              <a:gd name="T49" fmla="*/ 6 h 19"/>
              <a:gd name="T50" fmla="*/ 12 w 22"/>
              <a:gd name="T51" fmla="*/ 7 h 19"/>
              <a:gd name="T52" fmla="*/ 15 w 22"/>
              <a:gd name="T53" fmla="*/ 11 h 19"/>
              <a:gd name="T54" fmla="*/ 8 w 22"/>
              <a:gd name="T55" fmla="*/ 9 h 19"/>
              <a:gd name="T56" fmla="*/ 13 w 22"/>
              <a:gd name="T57" fmla="*/ 9 h 19"/>
              <a:gd name="T58" fmla="*/ 15 w 22"/>
              <a:gd name="T59" fmla="*/ 11 h 19"/>
              <a:gd name="T60" fmla="*/ 16 w 22"/>
              <a:gd name="T61" fmla="*/ 15 h 19"/>
              <a:gd name="T62" fmla="*/ 15 w 22"/>
              <a:gd name="T63" fmla="*/ 15 h 19"/>
              <a:gd name="T64" fmla="*/ 13 w 22"/>
              <a:gd name="T65" fmla="*/ 14 h 19"/>
              <a:gd name="T66" fmla="*/ 11 w 22"/>
              <a:gd name="T67" fmla="*/ 13 h 19"/>
              <a:gd name="T68" fmla="*/ 15 w 22"/>
              <a:gd name="T69" fmla="*/ 12 h 19"/>
              <a:gd name="T70" fmla="*/ 15 w 22"/>
              <a:gd name="T71" fmla="*/ 12 h 19"/>
              <a:gd name="T72" fmla="*/ 16 w 22"/>
              <a:gd name="T7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9">
                <a:moveTo>
                  <a:pt x="17" y="8"/>
                </a:moveTo>
                <a:cubicBezTo>
                  <a:pt x="15" y="7"/>
                  <a:pt x="14" y="4"/>
                  <a:pt x="12" y="3"/>
                </a:cubicBezTo>
                <a:cubicBezTo>
                  <a:pt x="9" y="2"/>
                  <a:pt x="6" y="2"/>
                  <a:pt x="4" y="1"/>
                </a:cubicBezTo>
                <a:cubicBezTo>
                  <a:pt x="3" y="0"/>
                  <a:pt x="2" y="0"/>
                  <a:pt x="2" y="1"/>
                </a:cubicBezTo>
                <a:cubicBezTo>
                  <a:pt x="1" y="1"/>
                  <a:pt x="0" y="1"/>
                  <a:pt x="0" y="2"/>
                </a:cubicBezTo>
                <a:cubicBezTo>
                  <a:pt x="1" y="6"/>
                  <a:pt x="4" y="10"/>
                  <a:pt x="7" y="12"/>
                </a:cubicBezTo>
                <a:cubicBezTo>
                  <a:pt x="9" y="15"/>
                  <a:pt x="13" y="19"/>
                  <a:pt x="17" y="18"/>
                </a:cubicBezTo>
                <a:cubicBezTo>
                  <a:pt x="22" y="17"/>
                  <a:pt x="19" y="11"/>
                  <a:pt x="17" y="8"/>
                </a:cubicBezTo>
                <a:close/>
                <a:moveTo>
                  <a:pt x="5" y="5"/>
                </a:moveTo>
                <a:cubicBezTo>
                  <a:pt x="7" y="7"/>
                  <a:pt x="10" y="7"/>
                  <a:pt x="12" y="8"/>
                </a:cubicBezTo>
                <a:cubicBezTo>
                  <a:pt x="13" y="8"/>
                  <a:pt x="13" y="8"/>
                  <a:pt x="13" y="8"/>
                </a:cubicBezTo>
                <a:cubicBezTo>
                  <a:pt x="11" y="8"/>
                  <a:pt x="9" y="8"/>
                  <a:pt x="7" y="8"/>
                </a:cubicBezTo>
                <a:cubicBezTo>
                  <a:pt x="7" y="8"/>
                  <a:pt x="7" y="8"/>
                  <a:pt x="7" y="8"/>
                </a:cubicBezTo>
                <a:cubicBezTo>
                  <a:pt x="9" y="11"/>
                  <a:pt x="12" y="11"/>
                  <a:pt x="14" y="12"/>
                </a:cubicBezTo>
                <a:cubicBezTo>
                  <a:pt x="13" y="12"/>
                  <a:pt x="12" y="12"/>
                  <a:pt x="10" y="12"/>
                </a:cubicBezTo>
                <a:cubicBezTo>
                  <a:pt x="9" y="11"/>
                  <a:pt x="8" y="10"/>
                  <a:pt x="8" y="9"/>
                </a:cubicBezTo>
                <a:cubicBezTo>
                  <a:pt x="7" y="8"/>
                  <a:pt x="6" y="7"/>
                  <a:pt x="5" y="5"/>
                </a:cubicBezTo>
                <a:close/>
                <a:moveTo>
                  <a:pt x="4" y="4"/>
                </a:moveTo>
                <a:cubicBezTo>
                  <a:pt x="4" y="4"/>
                  <a:pt x="4" y="4"/>
                  <a:pt x="5" y="4"/>
                </a:cubicBezTo>
                <a:cubicBezTo>
                  <a:pt x="4" y="4"/>
                  <a:pt x="4" y="4"/>
                  <a:pt x="4" y="4"/>
                </a:cubicBezTo>
                <a:cubicBezTo>
                  <a:pt x="4" y="4"/>
                  <a:pt x="4" y="4"/>
                  <a:pt x="4" y="4"/>
                </a:cubicBezTo>
                <a:cubicBezTo>
                  <a:pt x="4" y="4"/>
                  <a:pt x="4" y="4"/>
                  <a:pt x="4" y="4"/>
                </a:cubicBezTo>
                <a:close/>
                <a:moveTo>
                  <a:pt x="12" y="7"/>
                </a:moveTo>
                <a:cubicBezTo>
                  <a:pt x="10" y="6"/>
                  <a:pt x="8" y="6"/>
                  <a:pt x="6" y="5"/>
                </a:cubicBezTo>
                <a:cubicBezTo>
                  <a:pt x="8" y="5"/>
                  <a:pt x="9" y="6"/>
                  <a:pt x="11" y="6"/>
                </a:cubicBezTo>
                <a:cubicBezTo>
                  <a:pt x="11" y="6"/>
                  <a:pt x="12" y="7"/>
                  <a:pt x="12" y="7"/>
                </a:cubicBezTo>
                <a:close/>
                <a:moveTo>
                  <a:pt x="15" y="11"/>
                </a:moveTo>
                <a:cubicBezTo>
                  <a:pt x="13" y="10"/>
                  <a:pt x="10" y="10"/>
                  <a:pt x="8" y="9"/>
                </a:cubicBezTo>
                <a:cubicBezTo>
                  <a:pt x="10" y="9"/>
                  <a:pt x="12" y="9"/>
                  <a:pt x="13" y="9"/>
                </a:cubicBezTo>
                <a:cubicBezTo>
                  <a:pt x="14" y="10"/>
                  <a:pt x="14" y="10"/>
                  <a:pt x="15" y="11"/>
                </a:cubicBezTo>
                <a:close/>
                <a:moveTo>
                  <a:pt x="16" y="15"/>
                </a:moveTo>
                <a:cubicBezTo>
                  <a:pt x="16" y="15"/>
                  <a:pt x="16" y="15"/>
                  <a:pt x="15" y="15"/>
                </a:cubicBezTo>
                <a:cubicBezTo>
                  <a:pt x="15" y="15"/>
                  <a:pt x="14" y="14"/>
                  <a:pt x="13" y="14"/>
                </a:cubicBezTo>
                <a:cubicBezTo>
                  <a:pt x="12" y="14"/>
                  <a:pt x="11" y="13"/>
                  <a:pt x="11" y="13"/>
                </a:cubicBezTo>
                <a:cubicBezTo>
                  <a:pt x="12" y="13"/>
                  <a:pt x="14" y="13"/>
                  <a:pt x="15" y="12"/>
                </a:cubicBezTo>
                <a:cubicBezTo>
                  <a:pt x="15" y="12"/>
                  <a:pt x="15" y="12"/>
                  <a:pt x="15" y="12"/>
                </a:cubicBezTo>
                <a:cubicBezTo>
                  <a:pt x="17" y="14"/>
                  <a:pt x="17" y="16"/>
                  <a:pt x="16" y="1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Freeform 75"/>
          <p:cNvSpPr>
            <a:spLocks noEditPoints="1"/>
          </p:cNvSpPr>
          <p:nvPr/>
        </p:nvSpPr>
        <p:spPr bwMode="auto">
          <a:xfrm>
            <a:off x="11145837" y="2179638"/>
            <a:ext cx="877887" cy="1047750"/>
          </a:xfrm>
          <a:custGeom>
            <a:avLst/>
            <a:gdLst>
              <a:gd name="T0" fmla="*/ 80 w 234"/>
              <a:gd name="T1" fmla="*/ 20 h 279"/>
              <a:gd name="T2" fmla="*/ 57 w 234"/>
              <a:gd name="T3" fmla="*/ 89 h 279"/>
              <a:gd name="T4" fmla="*/ 53 w 234"/>
              <a:gd name="T5" fmla="*/ 106 h 279"/>
              <a:gd name="T6" fmla="*/ 48 w 234"/>
              <a:gd name="T7" fmla="*/ 89 h 279"/>
              <a:gd name="T8" fmla="*/ 95 w 234"/>
              <a:gd name="T9" fmla="*/ 97 h 279"/>
              <a:gd name="T10" fmla="*/ 63 w 234"/>
              <a:gd name="T11" fmla="*/ 99 h 279"/>
              <a:gd name="T12" fmla="*/ 93 w 234"/>
              <a:gd name="T13" fmla="*/ 112 h 279"/>
              <a:gd name="T14" fmla="*/ 92 w 234"/>
              <a:gd name="T15" fmla="*/ 133 h 279"/>
              <a:gd name="T16" fmla="*/ 131 w 234"/>
              <a:gd name="T17" fmla="*/ 154 h 279"/>
              <a:gd name="T18" fmla="*/ 109 w 234"/>
              <a:gd name="T19" fmla="*/ 161 h 279"/>
              <a:gd name="T20" fmla="*/ 99 w 234"/>
              <a:gd name="T21" fmla="*/ 163 h 279"/>
              <a:gd name="T22" fmla="*/ 77 w 234"/>
              <a:gd name="T23" fmla="*/ 141 h 279"/>
              <a:gd name="T24" fmla="*/ 57 w 234"/>
              <a:gd name="T25" fmla="*/ 123 h 279"/>
              <a:gd name="T26" fmla="*/ 60 w 234"/>
              <a:gd name="T27" fmla="*/ 118 h 279"/>
              <a:gd name="T28" fmla="*/ 86 w 234"/>
              <a:gd name="T29" fmla="*/ 120 h 279"/>
              <a:gd name="T30" fmla="*/ 65 w 234"/>
              <a:gd name="T31" fmla="*/ 100 h 279"/>
              <a:gd name="T32" fmla="*/ 116 w 234"/>
              <a:gd name="T33" fmla="*/ 108 h 279"/>
              <a:gd name="T34" fmla="*/ 45 w 234"/>
              <a:gd name="T35" fmla="*/ 78 h 279"/>
              <a:gd name="T36" fmla="*/ 27 w 234"/>
              <a:gd name="T37" fmla="*/ 95 h 279"/>
              <a:gd name="T38" fmla="*/ 20 w 234"/>
              <a:gd name="T39" fmla="*/ 111 h 279"/>
              <a:gd name="T40" fmla="*/ 30 w 234"/>
              <a:gd name="T41" fmla="*/ 88 h 279"/>
              <a:gd name="T42" fmla="*/ 50 w 234"/>
              <a:gd name="T43" fmla="*/ 75 h 279"/>
              <a:gd name="T44" fmla="*/ 148 w 234"/>
              <a:gd name="T45" fmla="*/ 65 h 279"/>
              <a:gd name="T46" fmla="*/ 101 w 234"/>
              <a:gd name="T47" fmla="*/ 51 h 279"/>
              <a:gd name="T48" fmla="*/ 71 w 234"/>
              <a:gd name="T49" fmla="*/ 40 h 279"/>
              <a:gd name="T50" fmla="*/ 64 w 234"/>
              <a:gd name="T51" fmla="*/ 46 h 279"/>
              <a:gd name="T52" fmla="*/ 67 w 234"/>
              <a:gd name="T53" fmla="*/ 57 h 279"/>
              <a:gd name="T54" fmla="*/ 68 w 234"/>
              <a:gd name="T55" fmla="*/ 72 h 279"/>
              <a:gd name="T56" fmla="*/ 133 w 234"/>
              <a:gd name="T57" fmla="*/ 89 h 279"/>
              <a:gd name="T58" fmla="*/ 144 w 234"/>
              <a:gd name="T59" fmla="*/ 80 h 279"/>
              <a:gd name="T60" fmla="*/ 129 w 234"/>
              <a:gd name="T61" fmla="*/ 66 h 279"/>
              <a:gd name="T62" fmla="*/ 132 w 234"/>
              <a:gd name="T63" fmla="*/ 85 h 279"/>
              <a:gd name="T64" fmla="*/ 61 w 234"/>
              <a:gd name="T65" fmla="*/ 72 h 279"/>
              <a:gd name="T66" fmla="*/ 52 w 234"/>
              <a:gd name="T67" fmla="*/ 60 h 279"/>
              <a:gd name="T68" fmla="*/ 57 w 234"/>
              <a:gd name="T69" fmla="*/ 36 h 279"/>
              <a:gd name="T70" fmla="*/ 73 w 234"/>
              <a:gd name="T71" fmla="*/ 27 h 279"/>
              <a:gd name="T72" fmla="*/ 97 w 234"/>
              <a:gd name="T73" fmla="*/ 38 h 279"/>
              <a:gd name="T74" fmla="*/ 97 w 234"/>
              <a:gd name="T75" fmla="*/ 29 h 279"/>
              <a:gd name="T76" fmla="*/ 109 w 234"/>
              <a:gd name="T77" fmla="*/ 38 h 279"/>
              <a:gd name="T78" fmla="*/ 83 w 234"/>
              <a:gd name="T79" fmla="*/ 34 h 279"/>
              <a:gd name="T80" fmla="*/ 222 w 234"/>
              <a:gd name="T81" fmla="*/ 127 h 279"/>
              <a:gd name="T82" fmla="*/ 217 w 234"/>
              <a:gd name="T83" fmla="*/ 128 h 279"/>
              <a:gd name="T84" fmla="*/ 209 w 234"/>
              <a:gd name="T85" fmla="*/ 62 h 279"/>
              <a:gd name="T86" fmla="*/ 221 w 234"/>
              <a:gd name="T87" fmla="*/ 92 h 279"/>
              <a:gd name="T88" fmla="*/ 224 w 234"/>
              <a:gd name="T89" fmla="*/ 115 h 279"/>
              <a:gd name="T90" fmla="*/ 205 w 234"/>
              <a:gd name="T91" fmla="*/ 114 h 279"/>
              <a:gd name="T92" fmla="*/ 201 w 234"/>
              <a:gd name="T93" fmla="*/ 90 h 279"/>
              <a:gd name="T94" fmla="*/ 208 w 234"/>
              <a:gd name="T95" fmla="*/ 73 h 279"/>
              <a:gd name="T96" fmla="*/ 36 w 234"/>
              <a:gd name="T97" fmla="*/ 96 h 279"/>
              <a:gd name="T98" fmla="*/ 119 w 234"/>
              <a:gd name="T99" fmla="*/ 42 h 279"/>
              <a:gd name="T100" fmla="*/ 183 w 234"/>
              <a:gd name="T101" fmla="*/ 34 h 279"/>
              <a:gd name="T102" fmla="*/ 115 w 234"/>
              <a:gd name="T103" fmla="*/ 227 h 279"/>
              <a:gd name="T104" fmla="*/ 168 w 234"/>
              <a:gd name="T105" fmla="*/ 273 h 279"/>
              <a:gd name="T106" fmla="*/ 58 w 234"/>
              <a:gd name="T107" fmla="*/ 262 h 279"/>
              <a:gd name="T108" fmla="*/ 100 w 234"/>
              <a:gd name="T109" fmla="*/ 272 h 279"/>
              <a:gd name="T110" fmla="*/ 145 w 234"/>
              <a:gd name="T111" fmla="*/ 275 h 279"/>
              <a:gd name="T112" fmla="*/ 124 w 234"/>
              <a:gd name="T113" fmla="*/ 233 h 279"/>
              <a:gd name="T114" fmla="*/ 132 w 234"/>
              <a:gd name="T115" fmla="*/ 238 h 279"/>
              <a:gd name="T116" fmla="*/ 178 w 234"/>
              <a:gd name="T117" fmla="*/ 260 h 279"/>
              <a:gd name="T118" fmla="*/ 102 w 234"/>
              <a:gd name="T119" fmla="*/ 254 h 279"/>
              <a:gd name="T120" fmla="*/ 70 w 234"/>
              <a:gd name="T121" fmla="*/ 270 h 279"/>
              <a:gd name="T122" fmla="*/ 117 w 234"/>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79">
                <a:moveTo>
                  <a:pt x="7" y="94"/>
                </a:moveTo>
                <a:cubicBezTo>
                  <a:pt x="0" y="132"/>
                  <a:pt x="15" y="175"/>
                  <a:pt x="47" y="199"/>
                </a:cubicBezTo>
                <a:cubicBezTo>
                  <a:pt x="61" y="208"/>
                  <a:pt x="77" y="215"/>
                  <a:pt x="93" y="218"/>
                </a:cubicBezTo>
                <a:cubicBezTo>
                  <a:pt x="100" y="220"/>
                  <a:pt x="107" y="221"/>
                  <a:pt x="114" y="221"/>
                </a:cubicBezTo>
                <a:cubicBezTo>
                  <a:pt x="111" y="228"/>
                  <a:pt x="109" y="235"/>
                  <a:pt x="110" y="243"/>
                </a:cubicBezTo>
                <a:cubicBezTo>
                  <a:pt x="92" y="246"/>
                  <a:pt x="71" y="249"/>
                  <a:pt x="55" y="261"/>
                </a:cubicBezTo>
                <a:cubicBezTo>
                  <a:pt x="52" y="263"/>
                  <a:pt x="49" y="268"/>
                  <a:pt x="52" y="271"/>
                </a:cubicBezTo>
                <a:cubicBezTo>
                  <a:pt x="56" y="274"/>
                  <a:pt x="62" y="275"/>
                  <a:pt x="66" y="276"/>
                </a:cubicBezTo>
                <a:cubicBezTo>
                  <a:pt x="84" y="279"/>
                  <a:pt x="102" y="279"/>
                  <a:pt x="120" y="279"/>
                </a:cubicBezTo>
                <a:cubicBezTo>
                  <a:pt x="138" y="279"/>
                  <a:pt x="156" y="278"/>
                  <a:pt x="173" y="275"/>
                </a:cubicBezTo>
                <a:cubicBezTo>
                  <a:pt x="178" y="275"/>
                  <a:pt x="186" y="274"/>
                  <a:pt x="189" y="270"/>
                </a:cubicBezTo>
                <a:cubicBezTo>
                  <a:pt x="192" y="266"/>
                  <a:pt x="183" y="260"/>
                  <a:pt x="180" y="258"/>
                </a:cubicBezTo>
                <a:cubicBezTo>
                  <a:pt x="172" y="252"/>
                  <a:pt x="163" y="249"/>
                  <a:pt x="153" y="247"/>
                </a:cubicBezTo>
                <a:cubicBezTo>
                  <a:pt x="147" y="245"/>
                  <a:pt x="140" y="245"/>
                  <a:pt x="134" y="243"/>
                </a:cubicBezTo>
                <a:cubicBezTo>
                  <a:pt x="134" y="243"/>
                  <a:pt x="134" y="243"/>
                  <a:pt x="134" y="243"/>
                </a:cubicBezTo>
                <a:cubicBezTo>
                  <a:pt x="137" y="235"/>
                  <a:pt x="132" y="228"/>
                  <a:pt x="130" y="221"/>
                </a:cubicBezTo>
                <a:cubicBezTo>
                  <a:pt x="141" y="220"/>
                  <a:pt x="152" y="219"/>
                  <a:pt x="162" y="215"/>
                </a:cubicBezTo>
                <a:cubicBezTo>
                  <a:pt x="164" y="220"/>
                  <a:pt x="168" y="224"/>
                  <a:pt x="173" y="221"/>
                </a:cubicBezTo>
                <a:cubicBezTo>
                  <a:pt x="179" y="216"/>
                  <a:pt x="168" y="206"/>
                  <a:pt x="166" y="201"/>
                </a:cubicBezTo>
                <a:cubicBezTo>
                  <a:pt x="185" y="193"/>
                  <a:pt x="200" y="180"/>
                  <a:pt x="211" y="163"/>
                </a:cubicBezTo>
                <a:cubicBezTo>
                  <a:pt x="234" y="127"/>
                  <a:pt x="231" y="80"/>
                  <a:pt x="203" y="48"/>
                </a:cubicBezTo>
                <a:cubicBezTo>
                  <a:pt x="175" y="15"/>
                  <a:pt x="128" y="3"/>
                  <a:pt x="87" y="17"/>
                </a:cubicBezTo>
                <a:cubicBezTo>
                  <a:pt x="87" y="17"/>
                  <a:pt x="87" y="17"/>
                  <a:pt x="87" y="17"/>
                </a:cubicBezTo>
                <a:cubicBezTo>
                  <a:pt x="84" y="12"/>
                  <a:pt x="83" y="0"/>
                  <a:pt x="74" y="4"/>
                </a:cubicBezTo>
                <a:cubicBezTo>
                  <a:pt x="72" y="6"/>
                  <a:pt x="71" y="8"/>
                  <a:pt x="71" y="10"/>
                </a:cubicBezTo>
                <a:cubicBezTo>
                  <a:pt x="71" y="10"/>
                  <a:pt x="71" y="10"/>
                  <a:pt x="71" y="10"/>
                </a:cubicBezTo>
                <a:cubicBezTo>
                  <a:pt x="55" y="18"/>
                  <a:pt x="40" y="28"/>
                  <a:pt x="29" y="43"/>
                </a:cubicBezTo>
                <a:cubicBezTo>
                  <a:pt x="18" y="58"/>
                  <a:pt x="10" y="76"/>
                  <a:pt x="7" y="94"/>
                </a:cubicBezTo>
                <a:close/>
                <a:moveTo>
                  <a:pt x="84" y="18"/>
                </a:moveTo>
                <a:cubicBezTo>
                  <a:pt x="83" y="19"/>
                  <a:pt x="82" y="19"/>
                  <a:pt x="80" y="20"/>
                </a:cubicBezTo>
                <a:cubicBezTo>
                  <a:pt x="78" y="17"/>
                  <a:pt x="70" y="8"/>
                  <a:pt x="77" y="6"/>
                </a:cubicBezTo>
                <a:cubicBezTo>
                  <a:pt x="82" y="5"/>
                  <a:pt x="83" y="15"/>
                  <a:pt x="84" y="18"/>
                </a:cubicBezTo>
                <a:close/>
                <a:moveTo>
                  <a:pt x="58" y="86"/>
                </a:moveTo>
                <a:cubicBezTo>
                  <a:pt x="56" y="85"/>
                  <a:pt x="54" y="84"/>
                  <a:pt x="52" y="84"/>
                </a:cubicBezTo>
                <a:cubicBezTo>
                  <a:pt x="49" y="82"/>
                  <a:pt x="57" y="84"/>
                  <a:pt x="58" y="84"/>
                </a:cubicBezTo>
                <a:cubicBezTo>
                  <a:pt x="58" y="85"/>
                  <a:pt x="58" y="85"/>
                  <a:pt x="58" y="86"/>
                </a:cubicBezTo>
                <a:close/>
                <a:moveTo>
                  <a:pt x="56" y="101"/>
                </a:moveTo>
                <a:cubicBezTo>
                  <a:pt x="53" y="99"/>
                  <a:pt x="48" y="100"/>
                  <a:pt x="45" y="99"/>
                </a:cubicBezTo>
                <a:cubicBezTo>
                  <a:pt x="40" y="97"/>
                  <a:pt x="46" y="98"/>
                  <a:pt x="47" y="98"/>
                </a:cubicBezTo>
                <a:cubicBezTo>
                  <a:pt x="48" y="98"/>
                  <a:pt x="49" y="99"/>
                  <a:pt x="51" y="99"/>
                </a:cubicBezTo>
                <a:cubicBezTo>
                  <a:pt x="53" y="99"/>
                  <a:pt x="54" y="100"/>
                  <a:pt x="56" y="99"/>
                </a:cubicBezTo>
                <a:cubicBezTo>
                  <a:pt x="56" y="100"/>
                  <a:pt x="56" y="100"/>
                  <a:pt x="56" y="101"/>
                </a:cubicBezTo>
                <a:close/>
                <a:moveTo>
                  <a:pt x="56" y="97"/>
                </a:moveTo>
                <a:cubicBezTo>
                  <a:pt x="56" y="98"/>
                  <a:pt x="56" y="98"/>
                  <a:pt x="56" y="98"/>
                </a:cubicBezTo>
                <a:cubicBezTo>
                  <a:pt x="53" y="97"/>
                  <a:pt x="49" y="96"/>
                  <a:pt x="46" y="95"/>
                </a:cubicBezTo>
                <a:cubicBezTo>
                  <a:pt x="47" y="95"/>
                  <a:pt x="51" y="95"/>
                  <a:pt x="52" y="96"/>
                </a:cubicBezTo>
                <a:cubicBezTo>
                  <a:pt x="54" y="96"/>
                  <a:pt x="55" y="97"/>
                  <a:pt x="56" y="97"/>
                </a:cubicBezTo>
                <a:cubicBezTo>
                  <a:pt x="56" y="97"/>
                  <a:pt x="56" y="97"/>
                  <a:pt x="56" y="97"/>
                </a:cubicBezTo>
                <a:close/>
                <a:moveTo>
                  <a:pt x="56" y="96"/>
                </a:moveTo>
                <a:cubicBezTo>
                  <a:pt x="53" y="94"/>
                  <a:pt x="50" y="93"/>
                  <a:pt x="47" y="92"/>
                </a:cubicBezTo>
                <a:cubicBezTo>
                  <a:pt x="50" y="93"/>
                  <a:pt x="53" y="93"/>
                  <a:pt x="56" y="93"/>
                </a:cubicBezTo>
                <a:cubicBezTo>
                  <a:pt x="56" y="94"/>
                  <a:pt x="56" y="95"/>
                  <a:pt x="56" y="96"/>
                </a:cubicBezTo>
                <a:close/>
                <a:moveTo>
                  <a:pt x="51" y="90"/>
                </a:moveTo>
                <a:cubicBezTo>
                  <a:pt x="49" y="89"/>
                  <a:pt x="54" y="90"/>
                  <a:pt x="54" y="90"/>
                </a:cubicBezTo>
                <a:cubicBezTo>
                  <a:pt x="55" y="90"/>
                  <a:pt x="56" y="90"/>
                  <a:pt x="57" y="90"/>
                </a:cubicBezTo>
                <a:cubicBezTo>
                  <a:pt x="57" y="90"/>
                  <a:pt x="56" y="91"/>
                  <a:pt x="56" y="92"/>
                </a:cubicBezTo>
                <a:cubicBezTo>
                  <a:pt x="55" y="91"/>
                  <a:pt x="53" y="90"/>
                  <a:pt x="51" y="90"/>
                </a:cubicBezTo>
                <a:close/>
                <a:moveTo>
                  <a:pt x="49" y="88"/>
                </a:moveTo>
                <a:cubicBezTo>
                  <a:pt x="49" y="87"/>
                  <a:pt x="49" y="87"/>
                  <a:pt x="49" y="86"/>
                </a:cubicBezTo>
                <a:cubicBezTo>
                  <a:pt x="51" y="87"/>
                  <a:pt x="55" y="89"/>
                  <a:pt x="57" y="89"/>
                </a:cubicBezTo>
                <a:cubicBezTo>
                  <a:pt x="54" y="89"/>
                  <a:pt x="51" y="88"/>
                  <a:pt x="49" y="88"/>
                </a:cubicBezTo>
                <a:close/>
                <a:moveTo>
                  <a:pt x="49" y="83"/>
                </a:moveTo>
                <a:cubicBezTo>
                  <a:pt x="49" y="83"/>
                  <a:pt x="49" y="83"/>
                  <a:pt x="49" y="83"/>
                </a:cubicBezTo>
                <a:cubicBezTo>
                  <a:pt x="51" y="84"/>
                  <a:pt x="52" y="84"/>
                  <a:pt x="53" y="85"/>
                </a:cubicBezTo>
                <a:cubicBezTo>
                  <a:pt x="55" y="85"/>
                  <a:pt x="60" y="87"/>
                  <a:pt x="55" y="86"/>
                </a:cubicBezTo>
                <a:cubicBezTo>
                  <a:pt x="53" y="86"/>
                  <a:pt x="51" y="85"/>
                  <a:pt x="49" y="86"/>
                </a:cubicBezTo>
                <a:cubicBezTo>
                  <a:pt x="49" y="85"/>
                  <a:pt x="49" y="85"/>
                  <a:pt x="49" y="85"/>
                </a:cubicBezTo>
                <a:cubicBezTo>
                  <a:pt x="49" y="84"/>
                  <a:pt x="49" y="84"/>
                  <a:pt x="49" y="83"/>
                </a:cubicBezTo>
                <a:close/>
                <a:moveTo>
                  <a:pt x="57" y="87"/>
                </a:moveTo>
                <a:cubicBezTo>
                  <a:pt x="57" y="88"/>
                  <a:pt x="57" y="88"/>
                  <a:pt x="57" y="88"/>
                </a:cubicBezTo>
                <a:cubicBezTo>
                  <a:pt x="56" y="88"/>
                  <a:pt x="55" y="88"/>
                  <a:pt x="55" y="87"/>
                </a:cubicBezTo>
                <a:cubicBezTo>
                  <a:pt x="54" y="87"/>
                  <a:pt x="51" y="86"/>
                  <a:pt x="53" y="86"/>
                </a:cubicBezTo>
                <a:cubicBezTo>
                  <a:pt x="54" y="87"/>
                  <a:pt x="56" y="87"/>
                  <a:pt x="57" y="87"/>
                </a:cubicBezTo>
                <a:close/>
                <a:moveTo>
                  <a:pt x="55" y="106"/>
                </a:moveTo>
                <a:cubicBezTo>
                  <a:pt x="53" y="106"/>
                  <a:pt x="51" y="105"/>
                  <a:pt x="49" y="105"/>
                </a:cubicBezTo>
                <a:cubicBezTo>
                  <a:pt x="47" y="104"/>
                  <a:pt x="46" y="104"/>
                  <a:pt x="44" y="103"/>
                </a:cubicBezTo>
                <a:cubicBezTo>
                  <a:pt x="43" y="102"/>
                  <a:pt x="40" y="101"/>
                  <a:pt x="44" y="102"/>
                </a:cubicBezTo>
                <a:cubicBezTo>
                  <a:pt x="48" y="102"/>
                  <a:pt x="52" y="104"/>
                  <a:pt x="56" y="103"/>
                </a:cubicBezTo>
                <a:cubicBezTo>
                  <a:pt x="56" y="104"/>
                  <a:pt x="56" y="105"/>
                  <a:pt x="55" y="106"/>
                </a:cubicBezTo>
                <a:close/>
                <a:moveTo>
                  <a:pt x="45" y="106"/>
                </a:moveTo>
                <a:cubicBezTo>
                  <a:pt x="46" y="107"/>
                  <a:pt x="47" y="107"/>
                  <a:pt x="48" y="107"/>
                </a:cubicBezTo>
                <a:cubicBezTo>
                  <a:pt x="50" y="107"/>
                  <a:pt x="52" y="108"/>
                  <a:pt x="54" y="108"/>
                </a:cubicBezTo>
                <a:cubicBezTo>
                  <a:pt x="53" y="108"/>
                  <a:pt x="52" y="109"/>
                  <a:pt x="50" y="109"/>
                </a:cubicBezTo>
                <a:cubicBezTo>
                  <a:pt x="49" y="109"/>
                  <a:pt x="48" y="109"/>
                  <a:pt x="47" y="108"/>
                </a:cubicBezTo>
                <a:cubicBezTo>
                  <a:pt x="45" y="108"/>
                  <a:pt x="44" y="108"/>
                  <a:pt x="42" y="107"/>
                </a:cubicBezTo>
                <a:cubicBezTo>
                  <a:pt x="40" y="105"/>
                  <a:pt x="45" y="106"/>
                  <a:pt x="45" y="106"/>
                </a:cubicBezTo>
                <a:close/>
                <a:moveTo>
                  <a:pt x="40" y="102"/>
                </a:moveTo>
                <a:cubicBezTo>
                  <a:pt x="40" y="102"/>
                  <a:pt x="40" y="102"/>
                  <a:pt x="40" y="101"/>
                </a:cubicBezTo>
                <a:cubicBezTo>
                  <a:pt x="40" y="101"/>
                  <a:pt x="40" y="101"/>
                  <a:pt x="40" y="101"/>
                </a:cubicBezTo>
                <a:cubicBezTo>
                  <a:pt x="44" y="104"/>
                  <a:pt x="49" y="105"/>
                  <a:pt x="53" y="106"/>
                </a:cubicBezTo>
                <a:cubicBezTo>
                  <a:pt x="53" y="106"/>
                  <a:pt x="54" y="107"/>
                  <a:pt x="55" y="107"/>
                </a:cubicBezTo>
                <a:cubicBezTo>
                  <a:pt x="55" y="107"/>
                  <a:pt x="55" y="107"/>
                  <a:pt x="55" y="107"/>
                </a:cubicBezTo>
                <a:cubicBezTo>
                  <a:pt x="55" y="107"/>
                  <a:pt x="55" y="107"/>
                  <a:pt x="55" y="107"/>
                </a:cubicBezTo>
                <a:cubicBezTo>
                  <a:pt x="53" y="107"/>
                  <a:pt x="51" y="107"/>
                  <a:pt x="50" y="106"/>
                </a:cubicBezTo>
                <a:cubicBezTo>
                  <a:pt x="47" y="106"/>
                  <a:pt x="44" y="105"/>
                  <a:pt x="40" y="105"/>
                </a:cubicBezTo>
                <a:cubicBezTo>
                  <a:pt x="40" y="105"/>
                  <a:pt x="40" y="105"/>
                  <a:pt x="40" y="105"/>
                </a:cubicBezTo>
                <a:cubicBezTo>
                  <a:pt x="40" y="104"/>
                  <a:pt x="40" y="103"/>
                  <a:pt x="40" y="102"/>
                </a:cubicBezTo>
                <a:close/>
                <a:moveTo>
                  <a:pt x="41" y="101"/>
                </a:moveTo>
                <a:cubicBezTo>
                  <a:pt x="41" y="100"/>
                  <a:pt x="42" y="99"/>
                  <a:pt x="42" y="98"/>
                </a:cubicBezTo>
                <a:cubicBezTo>
                  <a:pt x="45" y="100"/>
                  <a:pt x="50" y="100"/>
                  <a:pt x="53" y="101"/>
                </a:cubicBezTo>
                <a:cubicBezTo>
                  <a:pt x="54" y="101"/>
                  <a:pt x="56" y="101"/>
                  <a:pt x="56" y="102"/>
                </a:cubicBezTo>
                <a:cubicBezTo>
                  <a:pt x="56" y="102"/>
                  <a:pt x="56" y="102"/>
                  <a:pt x="56" y="103"/>
                </a:cubicBezTo>
                <a:cubicBezTo>
                  <a:pt x="56" y="103"/>
                  <a:pt x="55" y="103"/>
                  <a:pt x="54" y="103"/>
                </a:cubicBezTo>
                <a:cubicBezTo>
                  <a:pt x="52" y="103"/>
                  <a:pt x="51" y="102"/>
                  <a:pt x="49" y="102"/>
                </a:cubicBezTo>
                <a:cubicBezTo>
                  <a:pt x="46" y="101"/>
                  <a:pt x="44" y="101"/>
                  <a:pt x="41" y="101"/>
                </a:cubicBezTo>
                <a:cubicBezTo>
                  <a:pt x="41" y="101"/>
                  <a:pt x="41" y="101"/>
                  <a:pt x="41" y="101"/>
                </a:cubicBezTo>
                <a:close/>
                <a:moveTo>
                  <a:pt x="43" y="97"/>
                </a:moveTo>
                <a:cubicBezTo>
                  <a:pt x="43" y="96"/>
                  <a:pt x="44" y="96"/>
                  <a:pt x="44" y="95"/>
                </a:cubicBezTo>
                <a:cubicBezTo>
                  <a:pt x="44" y="95"/>
                  <a:pt x="44" y="95"/>
                  <a:pt x="45" y="95"/>
                </a:cubicBezTo>
                <a:cubicBezTo>
                  <a:pt x="46" y="96"/>
                  <a:pt x="48" y="96"/>
                  <a:pt x="50" y="97"/>
                </a:cubicBezTo>
                <a:cubicBezTo>
                  <a:pt x="51" y="98"/>
                  <a:pt x="53" y="98"/>
                  <a:pt x="54" y="98"/>
                </a:cubicBezTo>
                <a:cubicBezTo>
                  <a:pt x="56" y="99"/>
                  <a:pt x="56" y="99"/>
                  <a:pt x="55" y="99"/>
                </a:cubicBezTo>
                <a:cubicBezTo>
                  <a:pt x="51" y="99"/>
                  <a:pt x="47" y="97"/>
                  <a:pt x="43" y="97"/>
                </a:cubicBezTo>
                <a:close/>
                <a:moveTo>
                  <a:pt x="45" y="94"/>
                </a:moveTo>
                <a:cubicBezTo>
                  <a:pt x="46" y="93"/>
                  <a:pt x="46" y="93"/>
                  <a:pt x="46" y="92"/>
                </a:cubicBezTo>
                <a:cubicBezTo>
                  <a:pt x="49" y="93"/>
                  <a:pt x="51" y="94"/>
                  <a:pt x="53" y="95"/>
                </a:cubicBezTo>
                <a:cubicBezTo>
                  <a:pt x="54" y="95"/>
                  <a:pt x="58" y="97"/>
                  <a:pt x="54" y="96"/>
                </a:cubicBezTo>
                <a:cubicBezTo>
                  <a:pt x="51" y="95"/>
                  <a:pt x="48" y="94"/>
                  <a:pt x="45" y="94"/>
                </a:cubicBezTo>
                <a:close/>
                <a:moveTo>
                  <a:pt x="47" y="92"/>
                </a:moveTo>
                <a:cubicBezTo>
                  <a:pt x="47" y="91"/>
                  <a:pt x="48" y="90"/>
                  <a:pt x="48" y="89"/>
                </a:cubicBezTo>
                <a:cubicBezTo>
                  <a:pt x="50" y="90"/>
                  <a:pt x="52" y="91"/>
                  <a:pt x="54" y="91"/>
                </a:cubicBezTo>
                <a:cubicBezTo>
                  <a:pt x="58" y="93"/>
                  <a:pt x="54" y="92"/>
                  <a:pt x="53" y="92"/>
                </a:cubicBezTo>
                <a:cubicBezTo>
                  <a:pt x="51" y="92"/>
                  <a:pt x="49" y="92"/>
                  <a:pt x="47" y="92"/>
                </a:cubicBezTo>
                <a:close/>
                <a:moveTo>
                  <a:pt x="45" y="80"/>
                </a:moveTo>
                <a:cubicBezTo>
                  <a:pt x="44" y="80"/>
                  <a:pt x="44" y="81"/>
                  <a:pt x="43" y="81"/>
                </a:cubicBezTo>
                <a:cubicBezTo>
                  <a:pt x="39" y="80"/>
                  <a:pt x="35" y="78"/>
                  <a:pt x="31" y="77"/>
                </a:cubicBezTo>
                <a:cubicBezTo>
                  <a:pt x="27" y="75"/>
                  <a:pt x="31" y="77"/>
                  <a:pt x="33" y="77"/>
                </a:cubicBezTo>
                <a:cubicBezTo>
                  <a:pt x="34" y="77"/>
                  <a:pt x="35" y="78"/>
                  <a:pt x="36" y="78"/>
                </a:cubicBezTo>
                <a:cubicBezTo>
                  <a:pt x="44" y="79"/>
                  <a:pt x="51" y="82"/>
                  <a:pt x="59" y="82"/>
                </a:cubicBezTo>
                <a:cubicBezTo>
                  <a:pt x="59" y="82"/>
                  <a:pt x="59" y="83"/>
                  <a:pt x="59" y="83"/>
                </a:cubicBezTo>
                <a:cubicBezTo>
                  <a:pt x="58" y="83"/>
                  <a:pt x="58" y="83"/>
                  <a:pt x="58" y="83"/>
                </a:cubicBezTo>
                <a:cubicBezTo>
                  <a:pt x="58" y="83"/>
                  <a:pt x="58" y="83"/>
                  <a:pt x="58" y="83"/>
                </a:cubicBezTo>
                <a:cubicBezTo>
                  <a:pt x="55" y="83"/>
                  <a:pt x="52" y="83"/>
                  <a:pt x="49" y="82"/>
                </a:cubicBezTo>
                <a:cubicBezTo>
                  <a:pt x="49" y="82"/>
                  <a:pt x="49" y="83"/>
                  <a:pt x="49" y="83"/>
                </a:cubicBezTo>
                <a:cubicBezTo>
                  <a:pt x="48" y="81"/>
                  <a:pt x="47" y="80"/>
                  <a:pt x="45" y="80"/>
                </a:cubicBezTo>
                <a:close/>
                <a:moveTo>
                  <a:pt x="85" y="94"/>
                </a:moveTo>
                <a:cubicBezTo>
                  <a:pt x="94" y="98"/>
                  <a:pt x="103" y="101"/>
                  <a:pt x="113" y="104"/>
                </a:cubicBezTo>
                <a:cubicBezTo>
                  <a:pt x="115" y="104"/>
                  <a:pt x="117" y="105"/>
                  <a:pt x="119" y="106"/>
                </a:cubicBezTo>
                <a:cubicBezTo>
                  <a:pt x="119" y="106"/>
                  <a:pt x="119" y="106"/>
                  <a:pt x="119" y="106"/>
                </a:cubicBezTo>
                <a:cubicBezTo>
                  <a:pt x="118" y="106"/>
                  <a:pt x="116" y="106"/>
                  <a:pt x="116" y="106"/>
                </a:cubicBezTo>
                <a:cubicBezTo>
                  <a:pt x="113" y="105"/>
                  <a:pt x="111" y="104"/>
                  <a:pt x="108" y="103"/>
                </a:cubicBezTo>
                <a:cubicBezTo>
                  <a:pt x="102" y="101"/>
                  <a:pt x="95" y="100"/>
                  <a:pt x="89" y="98"/>
                </a:cubicBezTo>
                <a:cubicBezTo>
                  <a:pt x="83" y="97"/>
                  <a:pt x="78" y="95"/>
                  <a:pt x="72" y="93"/>
                </a:cubicBezTo>
                <a:cubicBezTo>
                  <a:pt x="70" y="92"/>
                  <a:pt x="68" y="91"/>
                  <a:pt x="66" y="91"/>
                </a:cubicBezTo>
                <a:cubicBezTo>
                  <a:pt x="66" y="91"/>
                  <a:pt x="66" y="90"/>
                  <a:pt x="67" y="90"/>
                </a:cubicBezTo>
                <a:cubicBezTo>
                  <a:pt x="67" y="89"/>
                  <a:pt x="67" y="89"/>
                  <a:pt x="67" y="89"/>
                </a:cubicBezTo>
                <a:cubicBezTo>
                  <a:pt x="67" y="89"/>
                  <a:pt x="67" y="89"/>
                  <a:pt x="67" y="89"/>
                </a:cubicBezTo>
                <a:cubicBezTo>
                  <a:pt x="73" y="91"/>
                  <a:pt x="79" y="93"/>
                  <a:pt x="85" y="94"/>
                </a:cubicBezTo>
                <a:close/>
                <a:moveTo>
                  <a:pt x="90" y="96"/>
                </a:moveTo>
                <a:cubicBezTo>
                  <a:pt x="92" y="96"/>
                  <a:pt x="94" y="97"/>
                  <a:pt x="95" y="97"/>
                </a:cubicBezTo>
                <a:cubicBezTo>
                  <a:pt x="103" y="99"/>
                  <a:pt x="111" y="102"/>
                  <a:pt x="119" y="102"/>
                </a:cubicBezTo>
                <a:cubicBezTo>
                  <a:pt x="119" y="103"/>
                  <a:pt x="119" y="104"/>
                  <a:pt x="119" y="105"/>
                </a:cubicBezTo>
                <a:cubicBezTo>
                  <a:pt x="116" y="104"/>
                  <a:pt x="113" y="104"/>
                  <a:pt x="111" y="102"/>
                </a:cubicBezTo>
                <a:cubicBezTo>
                  <a:pt x="106" y="101"/>
                  <a:pt x="100" y="99"/>
                  <a:pt x="95" y="98"/>
                </a:cubicBezTo>
                <a:cubicBezTo>
                  <a:pt x="94" y="97"/>
                  <a:pt x="92" y="96"/>
                  <a:pt x="90" y="96"/>
                </a:cubicBezTo>
                <a:close/>
                <a:moveTo>
                  <a:pt x="119" y="101"/>
                </a:moveTo>
                <a:cubicBezTo>
                  <a:pt x="116" y="100"/>
                  <a:pt x="114" y="100"/>
                  <a:pt x="111" y="99"/>
                </a:cubicBezTo>
                <a:cubicBezTo>
                  <a:pt x="107" y="98"/>
                  <a:pt x="102" y="96"/>
                  <a:pt x="97" y="95"/>
                </a:cubicBezTo>
                <a:cubicBezTo>
                  <a:pt x="88" y="91"/>
                  <a:pt x="78" y="89"/>
                  <a:pt x="70" y="84"/>
                </a:cubicBezTo>
                <a:cubicBezTo>
                  <a:pt x="76" y="88"/>
                  <a:pt x="87" y="90"/>
                  <a:pt x="95" y="92"/>
                </a:cubicBezTo>
                <a:cubicBezTo>
                  <a:pt x="103" y="94"/>
                  <a:pt x="112" y="95"/>
                  <a:pt x="120" y="99"/>
                </a:cubicBezTo>
                <a:cubicBezTo>
                  <a:pt x="119" y="99"/>
                  <a:pt x="119" y="100"/>
                  <a:pt x="119" y="101"/>
                </a:cubicBezTo>
                <a:close/>
                <a:moveTo>
                  <a:pt x="120" y="109"/>
                </a:moveTo>
                <a:cubicBezTo>
                  <a:pt x="116" y="107"/>
                  <a:pt x="112" y="106"/>
                  <a:pt x="108" y="105"/>
                </a:cubicBezTo>
                <a:cubicBezTo>
                  <a:pt x="103" y="103"/>
                  <a:pt x="98" y="102"/>
                  <a:pt x="93" y="100"/>
                </a:cubicBezTo>
                <a:cubicBezTo>
                  <a:pt x="87" y="99"/>
                  <a:pt x="81" y="97"/>
                  <a:pt x="76" y="95"/>
                </a:cubicBezTo>
                <a:cubicBezTo>
                  <a:pt x="83" y="97"/>
                  <a:pt x="90" y="99"/>
                  <a:pt x="97" y="101"/>
                </a:cubicBezTo>
                <a:cubicBezTo>
                  <a:pt x="102" y="102"/>
                  <a:pt x="106" y="103"/>
                  <a:pt x="110" y="105"/>
                </a:cubicBezTo>
                <a:cubicBezTo>
                  <a:pt x="113" y="106"/>
                  <a:pt x="116" y="107"/>
                  <a:pt x="119" y="107"/>
                </a:cubicBezTo>
                <a:cubicBezTo>
                  <a:pt x="119" y="107"/>
                  <a:pt x="119" y="108"/>
                  <a:pt x="120" y="109"/>
                </a:cubicBezTo>
                <a:close/>
                <a:moveTo>
                  <a:pt x="121" y="113"/>
                </a:moveTo>
                <a:cubicBezTo>
                  <a:pt x="117" y="111"/>
                  <a:pt x="113" y="110"/>
                  <a:pt x="109" y="109"/>
                </a:cubicBezTo>
                <a:cubicBezTo>
                  <a:pt x="105" y="108"/>
                  <a:pt x="102" y="106"/>
                  <a:pt x="98" y="104"/>
                </a:cubicBezTo>
                <a:cubicBezTo>
                  <a:pt x="102" y="105"/>
                  <a:pt x="106" y="107"/>
                  <a:pt x="109" y="108"/>
                </a:cubicBezTo>
                <a:cubicBezTo>
                  <a:pt x="113" y="109"/>
                  <a:pt x="116" y="110"/>
                  <a:pt x="120" y="110"/>
                </a:cubicBezTo>
                <a:cubicBezTo>
                  <a:pt x="120" y="111"/>
                  <a:pt x="121" y="112"/>
                  <a:pt x="121" y="113"/>
                </a:cubicBezTo>
                <a:close/>
                <a:moveTo>
                  <a:pt x="122" y="116"/>
                </a:moveTo>
                <a:cubicBezTo>
                  <a:pt x="114" y="112"/>
                  <a:pt x="104" y="110"/>
                  <a:pt x="95" y="108"/>
                </a:cubicBezTo>
                <a:cubicBezTo>
                  <a:pt x="84" y="105"/>
                  <a:pt x="74" y="102"/>
                  <a:pt x="63" y="99"/>
                </a:cubicBezTo>
                <a:cubicBezTo>
                  <a:pt x="63" y="99"/>
                  <a:pt x="63" y="99"/>
                  <a:pt x="63" y="99"/>
                </a:cubicBezTo>
                <a:cubicBezTo>
                  <a:pt x="63" y="98"/>
                  <a:pt x="63" y="98"/>
                  <a:pt x="63" y="97"/>
                </a:cubicBezTo>
                <a:cubicBezTo>
                  <a:pt x="74" y="101"/>
                  <a:pt x="85" y="104"/>
                  <a:pt x="96" y="108"/>
                </a:cubicBezTo>
                <a:cubicBezTo>
                  <a:pt x="101" y="109"/>
                  <a:pt x="106" y="110"/>
                  <a:pt x="111" y="112"/>
                </a:cubicBezTo>
                <a:cubicBezTo>
                  <a:pt x="114" y="113"/>
                  <a:pt x="118" y="114"/>
                  <a:pt x="122" y="114"/>
                </a:cubicBezTo>
                <a:cubicBezTo>
                  <a:pt x="122" y="115"/>
                  <a:pt x="122" y="116"/>
                  <a:pt x="122" y="116"/>
                </a:cubicBezTo>
                <a:close/>
                <a:moveTo>
                  <a:pt x="123" y="120"/>
                </a:moveTo>
                <a:cubicBezTo>
                  <a:pt x="115" y="116"/>
                  <a:pt x="106" y="113"/>
                  <a:pt x="97" y="110"/>
                </a:cubicBezTo>
                <a:cubicBezTo>
                  <a:pt x="90" y="108"/>
                  <a:pt x="83" y="105"/>
                  <a:pt x="76" y="103"/>
                </a:cubicBezTo>
                <a:cubicBezTo>
                  <a:pt x="77" y="103"/>
                  <a:pt x="77" y="103"/>
                  <a:pt x="78" y="104"/>
                </a:cubicBezTo>
                <a:cubicBezTo>
                  <a:pt x="83" y="105"/>
                  <a:pt x="88" y="107"/>
                  <a:pt x="93" y="108"/>
                </a:cubicBezTo>
                <a:cubicBezTo>
                  <a:pt x="103" y="111"/>
                  <a:pt x="113" y="113"/>
                  <a:pt x="123" y="117"/>
                </a:cubicBezTo>
                <a:cubicBezTo>
                  <a:pt x="123" y="118"/>
                  <a:pt x="123" y="119"/>
                  <a:pt x="123" y="120"/>
                </a:cubicBezTo>
                <a:close/>
                <a:moveTo>
                  <a:pt x="71" y="110"/>
                </a:moveTo>
                <a:cubicBezTo>
                  <a:pt x="77" y="112"/>
                  <a:pt x="83" y="114"/>
                  <a:pt x="90" y="115"/>
                </a:cubicBezTo>
                <a:cubicBezTo>
                  <a:pt x="96" y="117"/>
                  <a:pt x="102" y="119"/>
                  <a:pt x="108" y="121"/>
                </a:cubicBezTo>
                <a:cubicBezTo>
                  <a:pt x="112" y="122"/>
                  <a:pt x="115" y="123"/>
                  <a:pt x="118" y="124"/>
                </a:cubicBezTo>
                <a:cubicBezTo>
                  <a:pt x="120" y="125"/>
                  <a:pt x="121" y="126"/>
                  <a:pt x="123" y="126"/>
                </a:cubicBezTo>
                <a:cubicBezTo>
                  <a:pt x="123" y="127"/>
                  <a:pt x="123" y="128"/>
                  <a:pt x="123" y="129"/>
                </a:cubicBezTo>
                <a:cubicBezTo>
                  <a:pt x="113" y="125"/>
                  <a:pt x="104" y="122"/>
                  <a:pt x="94" y="119"/>
                </a:cubicBezTo>
                <a:cubicBezTo>
                  <a:pt x="88" y="117"/>
                  <a:pt x="82" y="115"/>
                  <a:pt x="76" y="114"/>
                </a:cubicBezTo>
                <a:cubicBezTo>
                  <a:pt x="71" y="112"/>
                  <a:pt x="67" y="111"/>
                  <a:pt x="62" y="109"/>
                </a:cubicBezTo>
                <a:cubicBezTo>
                  <a:pt x="62" y="109"/>
                  <a:pt x="62" y="108"/>
                  <a:pt x="62" y="108"/>
                </a:cubicBezTo>
                <a:cubicBezTo>
                  <a:pt x="65" y="109"/>
                  <a:pt x="68" y="110"/>
                  <a:pt x="71" y="110"/>
                </a:cubicBezTo>
                <a:close/>
                <a:moveTo>
                  <a:pt x="123" y="125"/>
                </a:moveTo>
                <a:cubicBezTo>
                  <a:pt x="119" y="123"/>
                  <a:pt x="115" y="121"/>
                  <a:pt x="111" y="120"/>
                </a:cubicBezTo>
                <a:cubicBezTo>
                  <a:pt x="106" y="118"/>
                  <a:pt x="101" y="116"/>
                  <a:pt x="96" y="114"/>
                </a:cubicBezTo>
                <a:cubicBezTo>
                  <a:pt x="90" y="112"/>
                  <a:pt x="85" y="111"/>
                  <a:pt x="79" y="109"/>
                </a:cubicBezTo>
                <a:cubicBezTo>
                  <a:pt x="79" y="109"/>
                  <a:pt x="78" y="108"/>
                  <a:pt x="77" y="108"/>
                </a:cubicBezTo>
                <a:cubicBezTo>
                  <a:pt x="77" y="108"/>
                  <a:pt x="77" y="108"/>
                  <a:pt x="78" y="108"/>
                </a:cubicBezTo>
                <a:cubicBezTo>
                  <a:pt x="83" y="110"/>
                  <a:pt x="88" y="111"/>
                  <a:pt x="93" y="112"/>
                </a:cubicBezTo>
                <a:cubicBezTo>
                  <a:pt x="103" y="115"/>
                  <a:pt x="113" y="120"/>
                  <a:pt x="123" y="122"/>
                </a:cubicBezTo>
                <a:cubicBezTo>
                  <a:pt x="123" y="123"/>
                  <a:pt x="123" y="124"/>
                  <a:pt x="123" y="125"/>
                </a:cubicBezTo>
                <a:close/>
                <a:moveTo>
                  <a:pt x="123" y="133"/>
                </a:moveTo>
                <a:cubicBezTo>
                  <a:pt x="120" y="131"/>
                  <a:pt x="118" y="130"/>
                  <a:pt x="115" y="129"/>
                </a:cubicBezTo>
                <a:cubicBezTo>
                  <a:pt x="117" y="130"/>
                  <a:pt x="120" y="130"/>
                  <a:pt x="123" y="131"/>
                </a:cubicBezTo>
                <a:cubicBezTo>
                  <a:pt x="123" y="131"/>
                  <a:pt x="123" y="131"/>
                  <a:pt x="123" y="131"/>
                </a:cubicBezTo>
                <a:cubicBezTo>
                  <a:pt x="123" y="132"/>
                  <a:pt x="123" y="132"/>
                  <a:pt x="123" y="133"/>
                </a:cubicBezTo>
                <a:close/>
                <a:moveTo>
                  <a:pt x="125" y="138"/>
                </a:moveTo>
                <a:cubicBezTo>
                  <a:pt x="117" y="134"/>
                  <a:pt x="109" y="130"/>
                  <a:pt x="100" y="127"/>
                </a:cubicBezTo>
                <a:cubicBezTo>
                  <a:pt x="104" y="128"/>
                  <a:pt x="108" y="130"/>
                  <a:pt x="112" y="131"/>
                </a:cubicBezTo>
                <a:cubicBezTo>
                  <a:pt x="116" y="132"/>
                  <a:pt x="120" y="135"/>
                  <a:pt x="124" y="136"/>
                </a:cubicBezTo>
                <a:cubicBezTo>
                  <a:pt x="124" y="136"/>
                  <a:pt x="125" y="137"/>
                  <a:pt x="125" y="138"/>
                </a:cubicBezTo>
                <a:cubicBezTo>
                  <a:pt x="125" y="138"/>
                  <a:pt x="125" y="138"/>
                  <a:pt x="125" y="138"/>
                </a:cubicBezTo>
                <a:close/>
                <a:moveTo>
                  <a:pt x="127" y="141"/>
                </a:moveTo>
                <a:cubicBezTo>
                  <a:pt x="123" y="139"/>
                  <a:pt x="118" y="138"/>
                  <a:pt x="114" y="137"/>
                </a:cubicBezTo>
                <a:cubicBezTo>
                  <a:pt x="108" y="134"/>
                  <a:pt x="103" y="132"/>
                  <a:pt x="97" y="130"/>
                </a:cubicBezTo>
                <a:cubicBezTo>
                  <a:pt x="94" y="129"/>
                  <a:pt x="90" y="128"/>
                  <a:pt x="87" y="126"/>
                </a:cubicBezTo>
                <a:cubicBezTo>
                  <a:pt x="89" y="127"/>
                  <a:pt x="91" y="128"/>
                  <a:pt x="93" y="128"/>
                </a:cubicBezTo>
                <a:cubicBezTo>
                  <a:pt x="100" y="130"/>
                  <a:pt x="108" y="132"/>
                  <a:pt x="115" y="135"/>
                </a:cubicBezTo>
                <a:cubicBezTo>
                  <a:pt x="118" y="137"/>
                  <a:pt x="122" y="139"/>
                  <a:pt x="126" y="140"/>
                </a:cubicBezTo>
                <a:cubicBezTo>
                  <a:pt x="126" y="140"/>
                  <a:pt x="126" y="141"/>
                  <a:pt x="127" y="141"/>
                </a:cubicBezTo>
                <a:close/>
                <a:moveTo>
                  <a:pt x="129" y="146"/>
                </a:moveTo>
                <a:cubicBezTo>
                  <a:pt x="125" y="144"/>
                  <a:pt x="120" y="143"/>
                  <a:pt x="116" y="141"/>
                </a:cubicBezTo>
                <a:cubicBezTo>
                  <a:pt x="109" y="139"/>
                  <a:pt x="103" y="136"/>
                  <a:pt x="96" y="133"/>
                </a:cubicBezTo>
                <a:cubicBezTo>
                  <a:pt x="95" y="133"/>
                  <a:pt x="95" y="133"/>
                  <a:pt x="94" y="133"/>
                </a:cubicBezTo>
                <a:cubicBezTo>
                  <a:pt x="101" y="135"/>
                  <a:pt x="107" y="137"/>
                  <a:pt x="113" y="139"/>
                </a:cubicBezTo>
                <a:cubicBezTo>
                  <a:pt x="118" y="140"/>
                  <a:pt x="122" y="142"/>
                  <a:pt x="127" y="143"/>
                </a:cubicBezTo>
                <a:cubicBezTo>
                  <a:pt x="128" y="144"/>
                  <a:pt x="128" y="145"/>
                  <a:pt x="129" y="146"/>
                </a:cubicBezTo>
                <a:close/>
                <a:moveTo>
                  <a:pt x="80" y="129"/>
                </a:moveTo>
                <a:cubicBezTo>
                  <a:pt x="84" y="130"/>
                  <a:pt x="88" y="132"/>
                  <a:pt x="92" y="133"/>
                </a:cubicBezTo>
                <a:cubicBezTo>
                  <a:pt x="99" y="135"/>
                  <a:pt x="106" y="138"/>
                  <a:pt x="112" y="141"/>
                </a:cubicBezTo>
                <a:cubicBezTo>
                  <a:pt x="118" y="143"/>
                  <a:pt x="124" y="144"/>
                  <a:pt x="129" y="147"/>
                </a:cubicBezTo>
                <a:cubicBezTo>
                  <a:pt x="129" y="147"/>
                  <a:pt x="129" y="147"/>
                  <a:pt x="129" y="147"/>
                </a:cubicBezTo>
                <a:cubicBezTo>
                  <a:pt x="124" y="144"/>
                  <a:pt x="118" y="143"/>
                  <a:pt x="112" y="141"/>
                </a:cubicBezTo>
                <a:cubicBezTo>
                  <a:pt x="105" y="139"/>
                  <a:pt x="99" y="137"/>
                  <a:pt x="93" y="134"/>
                </a:cubicBezTo>
                <a:cubicBezTo>
                  <a:pt x="86" y="132"/>
                  <a:pt x="79" y="130"/>
                  <a:pt x="72" y="128"/>
                </a:cubicBezTo>
                <a:cubicBezTo>
                  <a:pt x="67" y="126"/>
                  <a:pt x="61" y="124"/>
                  <a:pt x="55" y="122"/>
                </a:cubicBezTo>
                <a:cubicBezTo>
                  <a:pt x="55" y="121"/>
                  <a:pt x="55" y="121"/>
                  <a:pt x="56" y="120"/>
                </a:cubicBezTo>
                <a:cubicBezTo>
                  <a:pt x="58" y="121"/>
                  <a:pt x="60" y="121"/>
                  <a:pt x="61" y="122"/>
                </a:cubicBezTo>
                <a:cubicBezTo>
                  <a:pt x="62" y="122"/>
                  <a:pt x="62" y="122"/>
                  <a:pt x="63" y="122"/>
                </a:cubicBezTo>
                <a:cubicBezTo>
                  <a:pt x="66" y="123"/>
                  <a:pt x="69" y="125"/>
                  <a:pt x="72" y="126"/>
                </a:cubicBezTo>
                <a:cubicBezTo>
                  <a:pt x="75" y="127"/>
                  <a:pt x="78" y="128"/>
                  <a:pt x="80" y="129"/>
                </a:cubicBezTo>
                <a:close/>
                <a:moveTo>
                  <a:pt x="74" y="129"/>
                </a:moveTo>
                <a:cubicBezTo>
                  <a:pt x="74" y="129"/>
                  <a:pt x="75" y="129"/>
                  <a:pt x="76" y="130"/>
                </a:cubicBezTo>
                <a:cubicBezTo>
                  <a:pt x="75" y="130"/>
                  <a:pt x="75" y="129"/>
                  <a:pt x="75" y="129"/>
                </a:cubicBezTo>
                <a:cubicBezTo>
                  <a:pt x="71" y="128"/>
                  <a:pt x="68" y="127"/>
                  <a:pt x="65" y="126"/>
                </a:cubicBezTo>
                <a:cubicBezTo>
                  <a:pt x="68" y="127"/>
                  <a:pt x="71" y="128"/>
                  <a:pt x="74" y="129"/>
                </a:cubicBezTo>
                <a:close/>
                <a:moveTo>
                  <a:pt x="130" y="152"/>
                </a:moveTo>
                <a:cubicBezTo>
                  <a:pt x="119" y="146"/>
                  <a:pt x="107" y="142"/>
                  <a:pt x="95" y="137"/>
                </a:cubicBezTo>
                <a:cubicBezTo>
                  <a:pt x="91" y="135"/>
                  <a:pt x="86" y="133"/>
                  <a:pt x="82" y="132"/>
                </a:cubicBezTo>
                <a:cubicBezTo>
                  <a:pt x="86" y="133"/>
                  <a:pt x="90" y="134"/>
                  <a:pt x="94" y="136"/>
                </a:cubicBezTo>
                <a:cubicBezTo>
                  <a:pt x="101" y="138"/>
                  <a:pt x="108" y="140"/>
                  <a:pt x="115" y="142"/>
                </a:cubicBezTo>
                <a:cubicBezTo>
                  <a:pt x="118" y="144"/>
                  <a:pt x="122" y="145"/>
                  <a:pt x="125" y="146"/>
                </a:cubicBezTo>
                <a:cubicBezTo>
                  <a:pt x="127" y="147"/>
                  <a:pt x="128" y="148"/>
                  <a:pt x="129" y="148"/>
                </a:cubicBezTo>
                <a:cubicBezTo>
                  <a:pt x="130" y="149"/>
                  <a:pt x="130" y="151"/>
                  <a:pt x="130" y="152"/>
                </a:cubicBezTo>
                <a:close/>
                <a:moveTo>
                  <a:pt x="63" y="129"/>
                </a:moveTo>
                <a:cubicBezTo>
                  <a:pt x="66" y="130"/>
                  <a:pt x="69" y="131"/>
                  <a:pt x="73" y="132"/>
                </a:cubicBezTo>
                <a:cubicBezTo>
                  <a:pt x="80" y="134"/>
                  <a:pt x="86" y="137"/>
                  <a:pt x="93" y="140"/>
                </a:cubicBezTo>
                <a:cubicBezTo>
                  <a:pt x="100" y="142"/>
                  <a:pt x="106" y="145"/>
                  <a:pt x="113" y="148"/>
                </a:cubicBezTo>
                <a:cubicBezTo>
                  <a:pt x="119" y="150"/>
                  <a:pt x="125" y="152"/>
                  <a:pt x="131" y="154"/>
                </a:cubicBezTo>
                <a:cubicBezTo>
                  <a:pt x="131" y="156"/>
                  <a:pt x="131" y="157"/>
                  <a:pt x="132" y="158"/>
                </a:cubicBezTo>
                <a:cubicBezTo>
                  <a:pt x="120" y="151"/>
                  <a:pt x="108" y="147"/>
                  <a:pt x="96" y="142"/>
                </a:cubicBezTo>
                <a:cubicBezTo>
                  <a:pt x="90" y="139"/>
                  <a:pt x="83" y="137"/>
                  <a:pt x="77" y="134"/>
                </a:cubicBezTo>
                <a:cubicBezTo>
                  <a:pt x="70" y="132"/>
                  <a:pt x="63" y="130"/>
                  <a:pt x="58" y="127"/>
                </a:cubicBezTo>
                <a:cubicBezTo>
                  <a:pt x="54" y="124"/>
                  <a:pt x="61" y="128"/>
                  <a:pt x="63" y="129"/>
                </a:cubicBezTo>
                <a:close/>
                <a:moveTo>
                  <a:pt x="132" y="163"/>
                </a:moveTo>
                <a:cubicBezTo>
                  <a:pt x="127" y="160"/>
                  <a:pt x="121" y="159"/>
                  <a:pt x="116" y="157"/>
                </a:cubicBezTo>
                <a:cubicBezTo>
                  <a:pt x="109" y="154"/>
                  <a:pt x="103" y="151"/>
                  <a:pt x="96" y="148"/>
                </a:cubicBezTo>
                <a:cubicBezTo>
                  <a:pt x="94" y="147"/>
                  <a:pt x="92" y="146"/>
                  <a:pt x="90" y="144"/>
                </a:cubicBezTo>
                <a:cubicBezTo>
                  <a:pt x="92" y="145"/>
                  <a:pt x="93" y="146"/>
                  <a:pt x="95" y="146"/>
                </a:cubicBezTo>
                <a:cubicBezTo>
                  <a:pt x="102" y="149"/>
                  <a:pt x="109" y="151"/>
                  <a:pt x="116" y="153"/>
                </a:cubicBezTo>
                <a:cubicBezTo>
                  <a:pt x="121" y="155"/>
                  <a:pt x="126" y="158"/>
                  <a:pt x="132" y="159"/>
                </a:cubicBezTo>
                <a:cubicBezTo>
                  <a:pt x="132" y="160"/>
                  <a:pt x="132" y="162"/>
                  <a:pt x="132" y="163"/>
                </a:cubicBezTo>
                <a:close/>
                <a:moveTo>
                  <a:pt x="129" y="162"/>
                </a:moveTo>
                <a:cubicBezTo>
                  <a:pt x="129" y="162"/>
                  <a:pt x="128" y="162"/>
                  <a:pt x="128" y="162"/>
                </a:cubicBezTo>
                <a:cubicBezTo>
                  <a:pt x="128" y="162"/>
                  <a:pt x="129" y="162"/>
                  <a:pt x="129" y="162"/>
                </a:cubicBezTo>
                <a:close/>
                <a:moveTo>
                  <a:pt x="130" y="163"/>
                </a:moveTo>
                <a:cubicBezTo>
                  <a:pt x="130" y="163"/>
                  <a:pt x="130" y="163"/>
                  <a:pt x="130" y="163"/>
                </a:cubicBezTo>
                <a:cubicBezTo>
                  <a:pt x="130" y="163"/>
                  <a:pt x="130" y="163"/>
                  <a:pt x="130" y="163"/>
                </a:cubicBezTo>
                <a:close/>
                <a:moveTo>
                  <a:pt x="132" y="164"/>
                </a:moveTo>
                <a:cubicBezTo>
                  <a:pt x="132" y="165"/>
                  <a:pt x="132" y="166"/>
                  <a:pt x="132" y="167"/>
                </a:cubicBezTo>
                <a:cubicBezTo>
                  <a:pt x="130" y="165"/>
                  <a:pt x="128" y="164"/>
                  <a:pt x="126" y="163"/>
                </a:cubicBezTo>
                <a:cubicBezTo>
                  <a:pt x="120" y="161"/>
                  <a:pt x="114" y="159"/>
                  <a:pt x="109" y="156"/>
                </a:cubicBezTo>
                <a:cubicBezTo>
                  <a:pt x="105" y="155"/>
                  <a:pt x="101" y="153"/>
                  <a:pt x="97" y="151"/>
                </a:cubicBezTo>
                <a:cubicBezTo>
                  <a:pt x="99" y="152"/>
                  <a:pt x="102" y="153"/>
                  <a:pt x="104" y="154"/>
                </a:cubicBezTo>
                <a:cubicBezTo>
                  <a:pt x="113" y="157"/>
                  <a:pt x="123" y="161"/>
                  <a:pt x="132" y="164"/>
                </a:cubicBezTo>
                <a:close/>
                <a:moveTo>
                  <a:pt x="132" y="169"/>
                </a:moveTo>
                <a:cubicBezTo>
                  <a:pt x="131" y="170"/>
                  <a:pt x="131" y="171"/>
                  <a:pt x="131" y="171"/>
                </a:cubicBezTo>
                <a:cubicBezTo>
                  <a:pt x="129" y="170"/>
                  <a:pt x="126" y="169"/>
                  <a:pt x="124" y="168"/>
                </a:cubicBezTo>
                <a:cubicBezTo>
                  <a:pt x="119" y="166"/>
                  <a:pt x="114" y="163"/>
                  <a:pt x="109" y="161"/>
                </a:cubicBezTo>
                <a:cubicBezTo>
                  <a:pt x="104" y="159"/>
                  <a:pt x="100" y="158"/>
                  <a:pt x="95" y="156"/>
                </a:cubicBezTo>
                <a:cubicBezTo>
                  <a:pt x="94" y="155"/>
                  <a:pt x="93" y="155"/>
                  <a:pt x="92" y="155"/>
                </a:cubicBezTo>
                <a:cubicBezTo>
                  <a:pt x="97" y="156"/>
                  <a:pt x="101" y="158"/>
                  <a:pt x="105" y="159"/>
                </a:cubicBezTo>
                <a:cubicBezTo>
                  <a:pt x="110" y="161"/>
                  <a:pt x="116" y="162"/>
                  <a:pt x="121" y="164"/>
                </a:cubicBezTo>
                <a:cubicBezTo>
                  <a:pt x="124" y="165"/>
                  <a:pt x="128" y="167"/>
                  <a:pt x="132" y="169"/>
                </a:cubicBezTo>
                <a:close/>
                <a:moveTo>
                  <a:pt x="90" y="159"/>
                </a:moveTo>
                <a:cubicBezTo>
                  <a:pt x="92" y="160"/>
                  <a:pt x="95" y="160"/>
                  <a:pt x="98" y="161"/>
                </a:cubicBezTo>
                <a:cubicBezTo>
                  <a:pt x="102" y="162"/>
                  <a:pt x="106" y="164"/>
                  <a:pt x="110" y="166"/>
                </a:cubicBezTo>
                <a:cubicBezTo>
                  <a:pt x="117" y="169"/>
                  <a:pt x="123" y="172"/>
                  <a:pt x="130" y="172"/>
                </a:cubicBezTo>
                <a:cubicBezTo>
                  <a:pt x="129" y="174"/>
                  <a:pt x="128" y="175"/>
                  <a:pt x="125" y="176"/>
                </a:cubicBezTo>
                <a:cubicBezTo>
                  <a:pt x="120" y="177"/>
                  <a:pt x="114" y="174"/>
                  <a:pt x="109" y="170"/>
                </a:cubicBezTo>
                <a:cubicBezTo>
                  <a:pt x="110" y="171"/>
                  <a:pt x="111" y="171"/>
                  <a:pt x="112" y="171"/>
                </a:cubicBezTo>
                <a:cubicBezTo>
                  <a:pt x="113" y="172"/>
                  <a:pt x="114" y="172"/>
                  <a:pt x="115" y="172"/>
                </a:cubicBezTo>
                <a:cubicBezTo>
                  <a:pt x="115" y="172"/>
                  <a:pt x="119" y="174"/>
                  <a:pt x="119" y="174"/>
                </a:cubicBezTo>
                <a:cubicBezTo>
                  <a:pt x="118" y="174"/>
                  <a:pt x="118" y="175"/>
                  <a:pt x="119" y="175"/>
                </a:cubicBezTo>
                <a:cubicBezTo>
                  <a:pt x="119" y="175"/>
                  <a:pt x="119" y="175"/>
                  <a:pt x="119" y="175"/>
                </a:cubicBezTo>
                <a:cubicBezTo>
                  <a:pt x="120" y="175"/>
                  <a:pt x="120" y="175"/>
                  <a:pt x="120" y="175"/>
                </a:cubicBezTo>
                <a:cubicBezTo>
                  <a:pt x="118" y="173"/>
                  <a:pt x="116" y="172"/>
                  <a:pt x="114" y="171"/>
                </a:cubicBezTo>
                <a:cubicBezTo>
                  <a:pt x="112" y="171"/>
                  <a:pt x="110" y="170"/>
                  <a:pt x="109" y="169"/>
                </a:cubicBezTo>
                <a:cubicBezTo>
                  <a:pt x="107" y="168"/>
                  <a:pt x="111" y="170"/>
                  <a:pt x="111" y="170"/>
                </a:cubicBezTo>
                <a:cubicBezTo>
                  <a:pt x="115" y="171"/>
                  <a:pt x="118" y="173"/>
                  <a:pt x="122" y="174"/>
                </a:cubicBezTo>
                <a:cubicBezTo>
                  <a:pt x="123" y="175"/>
                  <a:pt x="125" y="175"/>
                  <a:pt x="127" y="175"/>
                </a:cubicBezTo>
                <a:cubicBezTo>
                  <a:pt x="127" y="175"/>
                  <a:pt x="127" y="174"/>
                  <a:pt x="127" y="174"/>
                </a:cubicBezTo>
                <a:cubicBezTo>
                  <a:pt x="125" y="172"/>
                  <a:pt x="122" y="172"/>
                  <a:pt x="120" y="171"/>
                </a:cubicBezTo>
                <a:cubicBezTo>
                  <a:pt x="117" y="169"/>
                  <a:pt x="114" y="168"/>
                  <a:pt x="111" y="166"/>
                </a:cubicBezTo>
                <a:cubicBezTo>
                  <a:pt x="106" y="165"/>
                  <a:pt x="102" y="163"/>
                  <a:pt x="98" y="162"/>
                </a:cubicBezTo>
                <a:cubicBezTo>
                  <a:pt x="96" y="161"/>
                  <a:pt x="94" y="160"/>
                  <a:pt x="91" y="160"/>
                </a:cubicBezTo>
                <a:cubicBezTo>
                  <a:pt x="91" y="159"/>
                  <a:pt x="90" y="159"/>
                  <a:pt x="90" y="159"/>
                </a:cubicBezTo>
                <a:close/>
                <a:moveTo>
                  <a:pt x="96" y="162"/>
                </a:moveTo>
                <a:cubicBezTo>
                  <a:pt x="97" y="162"/>
                  <a:pt x="98" y="162"/>
                  <a:pt x="99" y="163"/>
                </a:cubicBezTo>
                <a:cubicBezTo>
                  <a:pt x="105" y="165"/>
                  <a:pt x="111" y="167"/>
                  <a:pt x="116" y="170"/>
                </a:cubicBezTo>
                <a:cubicBezTo>
                  <a:pt x="119" y="171"/>
                  <a:pt x="121" y="172"/>
                  <a:pt x="123" y="173"/>
                </a:cubicBezTo>
                <a:cubicBezTo>
                  <a:pt x="127" y="174"/>
                  <a:pt x="124" y="174"/>
                  <a:pt x="123" y="174"/>
                </a:cubicBezTo>
                <a:cubicBezTo>
                  <a:pt x="122" y="173"/>
                  <a:pt x="121" y="173"/>
                  <a:pt x="120" y="172"/>
                </a:cubicBezTo>
                <a:cubicBezTo>
                  <a:pt x="115" y="170"/>
                  <a:pt x="111" y="169"/>
                  <a:pt x="107" y="168"/>
                </a:cubicBezTo>
                <a:cubicBezTo>
                  <a:pt x="106" y="168"/>
                  <a:pt x="106" y="168"/>
                  <a:pt x="106" y="168"/>
                </a:cubicBezTo>
                <a:cubicBezTo>
                  <a:pt x="103" y="166"/>
                  <a:pt x="99" y="164"/>
                  <a:pt x="96" y="162"/>
                </a:cubicBezTo>
                <a:close/>
                <a:moveTo>
                  <a:pt x="79" y="150"/>
                </a:moveTo>
                <a:cubicBezTo>
                  <a:pt x="87" y="154"/>
                  <a:pt x="95" y="157"/>
                  <a:pt x="104" y="160"/>
                </a:cubicBezTo>
                <a:cubicBezTo>
                  <a:pt x="111" y="163"/>
                  <a:pt x="119" y="167"/>
                  <a:pt x="127" y="170"/>
                </a:cubicBezTo>
                <a:cubicBezTo>
                  <a:pt x="128" y="170"/>
                  <a:pt x="129" y="171"/>
                  <a:pt x="130" y="171"/>
                </a:cubicBezTo>
                <a:cubicBezTo>
                  <a:pt x="128" y="172"/>
                  <a:pt x="127" y="172"/>
                  <a:pt x="126" y="171"/>
                </a:cubicBezTo>
                <a:cubicBezTo>
                  <a:pt x="124" y="171"/>
                  <a:pt x="122" y="170"/>
                  <a:pt x="120" y="169"/>
                </a:cubicBezTo>
                <a:cubicBezTo>
                  <a:pt x="116" y="168"/>
                  <a:pt x="113" y="166"/>
                  <a:pt x="109" y="164"/>
                </a:cubicBezTo>
                <a:cubicBezTo>
                  <a:pt x="101" y="161"/>
                  <a:pt x="94" y="159"/>
                  <a:pt x="86" y="157"/>
                </a:cubicBezTo>
                <a:cubicBezTo>
                  <a:pt x="83" y="155"/>
                  <a:pt x="80" y="153"/>
                  <a:pt x="79" y="150"/>
                </a:cubicBezTo>
                <a:close/>
                <a:moveTo>
                  <a:pt x="78" y="146"/>
                </a:moveTo>
                <a:cubicBezTo>
                  <a:pt x="78" y="145"/>
                  <a:pt x="78" y="145"/>
                  <a:pt x="78" y="144"/>
                </a:cubicBezTo>
                <a:cubicBezTo>
                  <a:pt x="80" y="145"/>
                  <a:pt x="81" y="146"/>
                  <a:pt x="83" y="147"/>
                </a:cubicBezTo>
                <a:cubicBezTo>
                  <a:pt x="84" y="147"/>
                  <a:pt x="85" y="147"/>
                  <a:pt x="85" y="148"/>
                </a:cubicBezTo>
                <a:cubicBezTo>
                  <a:pt x="90" y="149"/>
                  <a:pt x="94" y="151"/>
                  <a:pt x="99" y="153"/>
                </a:cubicBezTo>
                <a:cubicBezTo>
                  <a:pt x="109" y="157"/>
                  <a:pt x="119" y="161"/>
                  <a:pt x="128" y="166"/>
                </a:cubicBezTo>
                <a:cubicBezTo>
                  <a:pt x="129" y="166"/>
                  <a:pt x="131" y="168"/>
                  <a:pt x="131" y="168"/>
                </a:cubicBezTo>
                <a:cubicBezTo>
                  <a:pt x="130" y="167"/>
                  <a:pt x="128" y="167"/>
                  <a:pt x="127" y="166"/>
                </a:cubicBezTo>
                <a:cubicBezTo>
                  <a:pt x="125" y="165"/>
                  <a:pt x="124" y="164"/>
                  <a:pt x="122" y="164"/>
                </a:cubicBezTo>
                <a:cubicBezTo>
                  <a:pt x="117" y="162"/>
                  <a:pt x="112" y="160"/>
                  <a:pt x="107" y="159"/>
                </a:cubicBezTo>
                <a:cubicBezTo>
                  <a:pt x="98" y="156"/>
                  <a:pt x="88" y="154"/>
                  <a:pt x="79" y="150"/>
                </a:cubicBezTo>
                <a:cubicBezTo>
                  <a:pt x="79" y="150"/>
                  <a:pt x="79" y="150"/>
                  <a:pt x="79" y="150"/>
                </a:cubicBezTo>
                <a:cubicBezTo>
                  <a:pt x="78" y="149"/>
                  <a:pt x="78" y="147"/>
                  <a:pt x="78" y="146"/>
                </a:cubicBezTo>
                <a:close/>
                <a:moveTo>
                  <a:pt x="77" y="141"/>
                </a:moveTo>
                <a:cubicBezTo>
                  <a:pt x="77" y="141"/>
                  <a:pt x="78" y="141"/>
                  <a:pt x="78" y="141"/>
                </a:cubicBezTo>
                <a:cubicBezTo>
                  <a:pt x="80" y="141"/>
                  <a:pt x="83" y="142"/>
                  <a:pt x="85" y="143"/>
                </a:cubicBezTo>
                <a:cubicBezTo>
                  <a:pt x="87" y="144"/>
                  <a:pt x="88" y="144"/>
                  <a:pt x="90" y="145"/>
                </a:cubicBezTo>
                <a:cubicBezTo>
                  <a:pt x="98" y="150"/>
                  <a:pt x="108" y="154"/>
                  <a:pt x="117" y="158"/>
                </a:cubicBezTo>
                <a:cubicBezTo>
                  <a:pt x="107" y="154"/>
                  <a:pt x="97" y="151"/>
                  <a:pt x="87" y="148"/>
                </a:cubicBezTo>
                <a:cubicBezTo>
                  <a:pt x="85" y="147"/>
                  <a:pt x="83" y="146"/>
                  <a:pt x="81" y="145"/>
                </a:cubicBezTo>
                <a:cubicBezTo>
                  <a:pt x="80" y="144"/>
                  <a:pt x="80" y="144"/>
                  <a:pt x="79" y="144"/>
                </a:cubicBezTo>
                <a:cubicBezTo>
                  <a:pt x="79" y="144"/>
                  <a:pt x="78" y="144"/>
                  <a:pt x="78" y="143"/>
                </a:cubicBezTo>
                <a:cubicBezTo>
                  <a:pt x="78" y="142"/>
                  <a:pt x="78" y="141"/>
                  <a:pt x="77" y="141"/>
                </a:cubicBezTo>
                <a:close/>
                <a:moveTo>
                  <a:pt x="76" y="138"/>
                </a:moveTo>
                <a:cubicBezTo>
                  <a:pt x="78" y="140"/>
                  <a:pt x="81" y="141"/>
                  <a:pt x="83" y="142"/>
                </a:cubicBezTo>
                <a:cubicBezTo>
                  <a:pt x="81" y="141"/>
                  <a:pt x="79" y="140"/>
                  <a:pt x="77" y="140"/>
                </a:cubicBezTo>
                <a:cubicBezTo>
                  <a:pt x="77" y="139"/>
                  <a:pt x="76" y="139"/>
                  <a:pt x="76" y="138"/>
                </a:cubicBezTo>
                <a:close/>
                <a:moveTo>
                  <a:pt x="57" y="127"/>
                </a:moveTo>
                <a:cubicBezTo>
                  <a:pt x="61" y="129"/>
                  <a:pt x="65" y="131"/>
                  <a:pt x="70" y="132"/>
                </a:cubicBezTo>
                <a:cubicBezTo>
                  <a:pt x="77" y="135"/>
                  <a:pt x="83" y="137"/>
                  <a:pt x="90" y="140"/>
                </a:cubicBezTo>
                <a:cubicBezTo>
                  <a:pt x="103" y="146"/>
                  <a:pt x="117" y="150"/>
                  <a:pt x="130" y="158"/>
                </a:cubicBezTo>
                <a:cubicBezTo>
                  <a:pt x="130" y="158"/>
                  <a:pt x="131" y="158"/>
                  <a:pt x="132" y="158"/>
                </a:cubicBezTo>
                <a:cubicBezTo>
                  <a:pt x="131" y="158"/>
                  <a:pt x="131" y="158"/>
                  <a:pt x="130" y="158"/>
                </a:cubicBezTo>
                <a:cubicBezTo>
                  <a:pt x="129" y="157"/>
                  <a:pt x="127" y="157"/>
                  <a:pt x="126" y="156"/>
                </a:cubicBezTo>
                <a:cubicBezTo>
                  <a:pt x="123" y="155"/>
                  <a:pt x="120" y="154"/>
                  <a:pt x="116" y="153"/>
                </a:cubicBezTo>
                <a:cubicBezTo>
                  <a:pt x="110" y="150"/>
                  <a:pt x="102" y="148"/>
                  <a:pt x="96" y="145"/>
                </a:cubicBezTo>
                <a:cubicBezTo>
                  <a:pt x="93" y="145"/>
                  <a:pt x="90" y="144"/>
                  <a:pt x="87" y="143"/>
                </a:cubicBezTo>
                <a:cubicBezTo>
                  <a:pt x="84" y="141"/>
                  <a:pt x="80" y="139"/>
                  <a:pt x="77" y="138"/>
                </a:cubicBezTo>
                <a:cubicBezTo>
                  <a:pt x="76" y="138"/>
                  <a:pt x="75" y="137"/>
                  <a:pt x="75" y="137"/>
                </a:cubicBezTo>
                <a:cubicBezTo>
                  <a:pt x="74" y="137"/>
                  <a:pt x="74" y="136"/>
                  <a:pt x="74" y="136"/>
                </a:cubicBezTo>
                <a:cubicBezTo>
                  <a:pt x="70" y="133"/>
                  <a:pt x="61" y="131"/>
                  <a:pt x="57" y="127"/>
                </a:cubicBezTo>
                <a:close/>
                <a:moveTo>
                  <a:pt x="55" y="123"/>
                </a:moveTo>
                <a:cubicBezTo>
                  <a:pt x="56" y="123"/>
                  <a:pt x="56" y="123"/>
                  <a:pt x="56" y="123"/>
                </a:cubicBezTo>
                <a:cubicBezTo>
                  <a:pt x="56" y="123"/>
                  <a:pt x="56" y="123"/>
                  <a:pt x="57" y="123"/>
                </a:cubicBezTo>
                <a:cubicBezTo>
                  <a:pt x="62" y="125"/>
                  <a:pt x="67" y="128"/>
                  <a:pt x="73" y="130"/>
                </a:cubicBezTo>
                <a:cubicBezTo>
                  <a:pt x="80" y="132"/>
                  <a:pt x="86" y="134"/>
                  <a:pt x="93" y="137"/>
                </a:cubicBezTo>
                <a:cubicBezTo>
                  <a:pt x="106" y="142"/>
                  <a:pt x="119" y="146"/>
                  <a:pt x="131" y="153"/>
                </a:cubicBezTo>
                <a:cubicBezTo>
                  <a:pt x="131" y="153"/>
                  <a:pt x="131" y="153"/>
                  <a:pt x="131" y="154"/>
                </a:cubicBezTo>
                <a:cubicBezTo>
                  <a:pt x="126" y="151"/>
                  <a:pt x="120" y="150"/>
                  <a:pt x="115" y="148"/>
                </a:cubicBezTo>
                <a:cubicBezTo>
                  <a:pt x="108" y="145"/>
                  <a:pt x="101" y="142"/>
                  <a:pt x="95" y="140"/>
                </a:cubicBezTo>
                <a:cubicBezTo>
                  <a:pt x="88" y="137"/>
                  <a:pt x="81" y="134"/>
                  <a:pt x="75" y="132"/>
                </a:cubicBezTo>
                <a:cubicBezTo>
                  <a:pt x="68" y="130"/>
                  <a:pt x="62" y="127"/>
                  <a:pt x="56" y="125"/>
                </a:cubicBezTo>
                <a:cubicBezTo>
                  <a:pt x="56" y="124"/>
                  <a:pt x="55" y="124"/>
                  <a:pt x="55" y="123"/>
                </a:cubicBezTo>
                <a:close/>
                <a:moveTo>
                  <a:pt x="56" y="120"/>
                </a:moveTo>
                <a:cubicBezTo>
                  <a:pt x="56" y="119"/>
                  <a:pt x="56" y="118"/>
                  <a:pt x="57" y="118"/>
                </a:cubicBezTo>
                <a:cubicBezTo>
                  <a:pt x="62" y="120"/>
                  <a:pt x="68" y="121"/>
                  <a:pt x="73" y="123"/>
                </a:cubicBezTo>
                <a:cubicBezTo>
                  <a:pt x="74" y="123"/>
                  <a:pt x="74" y="123"/>
                  <a:pt x="75" y="123"/>
                </a:cubicBezTo>
                <a:cubicBezTo>
                  <a:pt x="75" y="123"/>
                  <a:pt x="76" y="123"/>
                  <a:pt x="76" y="123"/>
                </a:cubicBezTo>
                <a:cubicBezTo>
                  <a:pt x="83" y="126"/>
                  <a:pt x="91" y="128"/>
                  <a:pt x="98" y="131"/>
                </a:cubicBezTo>
                <a:cubicBezTo>
                  <a:pt x="104" y="133"/>
                  <a:pt x="110" y="137"/>
                  <a:pt x="116" y="138"/>
                </a:cubicBezTo>
                <a:cubicBezTo>
                  <a:pt x="120" y="140"/>
                  <a:pt x="124" y="140"/>
                  <a:pt x="127" y="142"/>
                </a:cubicBezTo>
                <a:cubicBezTo>
                  <a:pt x="126" y="142"/>
                  <a:pt x="125" y="142"/>
                  <a:pt x="124" y="142"/>
                </a:cubicBezTo>
                <a:cubicBezTo>
                  <a:pt x="124" y="141"/>
                  <a:pt x="123" y="141"/>
                  <a:pt x="123" y="141"/>
                </a:cubicBezTo>
                <a:cubicBezTo>
                  <a:pt x="121" y="141"/>
                  <a:pt x="119" y="140"/>
                  <a:pt x="118" y="140"/>
                </a:cubicBezTo>
                <a:cubicBezTo>
                  <a:pt x="111" y="137"/>
                  <a:pt x="104" y="135"/>
                  <a:pt x="97" y="133"/>
                </a:cubicBezTo>
                <a:cubicBezTo>
                  <a:pt x="93" y="132"/>
                  <a:pt x="89" y="131"/>
                  <a:pt x="85" y="129"/>
                </a:cubicBezTo>
                <a:cubicBezTo>
                  <a:pt x="76" y="126"/>
                  <a:pt x="67" y="123"/>
                  <a:pt x="58" y="120"/>
                </a:cubicBezTo>
                <a:cubicBezTo>
                  <a:pt x="58" y="120"/>
                  <a:pt x="58" y="120"/>
                  <a:pt x="58" y="120"/>
                </a:cubicBezTo>
                <a:cubicBezTo>
                  <a:pt x="57" y="120"/>
                  <a:pt x="56" y="120"/>
                  <a:pt x="56" y="120"/>
                </a:cubicBezTo>
                <a:close/>
                <a:moveTo>
                  <a:pt x="60" y="118"/>
                </a:moveTo>
                <a:cubicBezTo>
                  <a:pt x="56" y="117"/>
                  <a:pt x="61" y="118"/>
                  <a:pt x="62" y="119"/>
                </a:cubicBezTo>
                <a:cubicBezTo>
                  <a:pt x="63" y="119"/>
                  <a:pt x="65" y="120"/>
                  <a:pt x="66" y="120"/>
                </a:cubicBezTo>
                <a:cubicBezTo>
                  <a:pt x="67" y="120"/>
                  <a:pt x="68" y="121"/>
                  <a:pt x="69" y="121"/>
                </a:cubicBezTo>
                <a:cubicBezTo>
                  <a:pt x="66" y="120"/>
                  <a:pt x="63" y="119"/>
                  <a:pt x="60" y="118"/>
                </a:cubicBezTo>
                <a:close/>
                <a:moveTo>
                  <a:pt x="57" y="117"/>
                </a:moveTo>
                <a:cubicBezTo>
                  <a:pt x="58" y="116"/>
                  <a:pt x="58" y="116"/>
                  <a:pt x="58" y="115"/>
                </a:cubicBezTo>
                <a:cubicBezTo>
                  <a:pt x="66" y="119"/>
                  <a:pt x="75" y="120"/>
                  <a:pt x="83" y="122"/>
                </a:cubicBezTo>
                <a:cubicBezTo>
                  <a:pt x="86" y="123"/>
                  <a:pt x="88" y="124"/>
                  <a:pt x="91" y="125"/>
                </a:cubicBezTo>
                <a:cubicBezTo>
                  <a:pt x="98" y="127"/>
                  <a:pt x="105" y="130"/>
                  <a:pt x="112" y="133"/>
                </a:cubicBezTo>
                <a:cubicBezTo>
                  <a:pt x="116" y="134"/>
                  <a:pt x="120" y="136"/>
                  <a:pt x="123" y="138"/>
                </a:cubicBezTo>
                <a:cubicBezTo>
                  <a:pt x="123" y="138"/>
                  <a:pt x="125" y="138"/>
                  <a:pt x="126" y="139"/>
                </a:cubicBezTo>
                <a:cubicBezTo>
                  <a:pt x="126" y="139"/>
                  <a:pt x="126" y="139"/>
                  <a:pt x="126" y="139"/>
                </a:cubicBezTo>
                <a:cubicBezTo>
                  <a:pt x="126" y="139"/>
                  <a:pt x="125" y="139"/>
                  <a:pt x="125" y="139"/>
                </a:cubicBezTo>
                <a:cubicBezTo>
                  <a:pt x="123" y="139"/>
                  <a:pt x="121" y="138"/>
                  <a:pt x="119" y="137"/>
                </a:cubicBezTo>
                <a:cubicBezTo>
                  <a:pt x="107" y="131"/>
                  <a:pt x="93" y="127"/>
                  <a:pt x="79" y="123"/>
                </a:cubicBezTo>
                <a:cubicBezTo>
                  <a:pt x="79" y="123"/>
                  <a:pt x="79" y="123"/>
                  <a:pt x="78" y="123"/>
                </a:cubicBezTo>
                <a:cubicBezTo>
                  <a:pt x="71" y="120"/>
                  <a:pt x="64" y="118"/>
                  <a:pt x="57" y="117"/>
                </a:cubicBezTo>
                <a:close/>
                <a:moveTo>
                  <a:pt x="60" y="115"/>
                </a:moveTo>
                <a:cubicBezTo>
                  <a:pt x="62" y="116"/>
                  <a:pt x="64" y="116"/>
                  <a:pt x="65" y="117"/>
                </a:cubicBezTo>
                <a:cubicBezTo>
                  <a:pt x="64" y="116"/>
                  <a:pt x="62" y="116"/>
                  <a:pt x="60" y="115"/>
                </a:cubicBezTo>
                <a:close/>
                <a:moveTo>
                  <a:pt x="59" y="114"/>
                </a:moveTo>
                <a:cubicBezTo>
                  <a:pt x="60" y="114"/>
                  <a:pt x="60" y="113"/>
                  <a:pt x="61" y="112"/>
                </a:cubicBezTo>
                <a:cubicBezTo>
                  <a:pt x="73" y="118"/>
                  <a:pt x="87" y="120"/>
                  <a:pt x="100" y="124"/>
                </a:cubicBezTo>
                <a:cubicBezTo>
                  <a:pt x="107" y="126"/>
                  <a:pt x="114" y="129"/>
                  <a:pt x="120" y="132"/>
                </a:cubicBezTo>
                <a:cubicBezTo>
                  <a:pt x="121" y="133"/>
                  <a:pt x="122" y="133"/>
                  <a:pt x="123" y="134"/>
                </a:cubicBezTo>
                <a:cubicBezTo>
                  <a:pt x="124" y="134"/>
                  <a:pt x="124" y="135"/>
                  <a:pt x="124" y="135"/>
                </a:cubicBezTo>
                <a:cubicBezTo>
                  <a:pt x="123" y="135"/>
                  <a:pt x="122" y="135"/>
                  <a:pt x="122" y="134"/>
                </a:cubicBezTo>
                <a:cubicBezTo>
                  <a:pt x="119" y="133"/>
                  <a:pt x="117" y="132"/>
                  <a:pt x="114" y="131"/>
                </a:cubicBezTo>
                <a:cubicBezTo>
                  <a:pt x="101" y="126"/>
                  <a:pt x="89" y="123"/>
                  <a:pt x="76" y="120"/>
                </a:cubicBezTo>
                <a:cubicBezTo>
                  <a:pt x="76" y="120"/>
                  <a:pt x="76" y="120"/>
                  <a:pt x="75" y="119"/>
                </a:cubicBezTo>
                <a:cubicBezTo>
                  <a:pt x="70" y="118"/>
                  <a:pt x="65" y="116"/>
                  <a:pt x="59" y="114"/>
                </a:cubicBezTo>
                <a:close/>
                <a:moveTo>
                  <a:pt x="73" y="116"/>
                </a:moveTo>
                <a:cubicBezTo>
                  <a:pt x="74" y="116"/>
                  <a:pt x="75" y="116"/>
                  <a:pt x="76" y="117"/>
                </a:cubicBezTo>
                <a:cubicBezTo>
                  <a:pt x="79" y="118"/>
                  <a:pt x="83" y="119"/>
                  <a:pt x="86" y="120"/>
                </a:cubicBezTo>
                <a:cubicBezTo>
                  <a:pt x="82" y="118"/>
                  <a:pt x="77" y="117"/>
                  <a:pt x="73" y="116"/>
                </a:cubicBezTo>
                <a:close/>
                <a:moveTo>
                  <a:pt x="61" y="111"/>
                </a:moveTo>
                <a:cubicBezTo>
                  <a:pt x="61" y="111"/>
                  <a:pt x="62" y="110"/>
                  <a:pt x="62" y="110"/>
                </a:cubicBezTo>
                <a:cubicBezTo>
                  <a:pt x="66" y="112"/>
                  <a:pt x="70" y="113"/>
                  <a:pt x="75" y="114"/>
                </a:cubicBezTo>
                <a:cubicBezTo>
                  <a:pt x="80" y="115"/>
                  <a:pt x="85" y="117"/>
                  <a:pt x="90" y="119"/>
                </a:cubicBezTo>
                <a:cubicBezTo>
                  <a:pt x="101" y="122"/>
                  <a:pt x="112" y="125"/>
                  <a:pt x="122" y="130"/>
                </a:cubicBezTo>
                <a:cubicBezTo>
                  <a:pt x="120" y="129"/>
                  <a:pt x="117" y="129"/>
                  <a:pt x="115" y="128"/>
                </a:cubicBezTo>
                <a:cubicBezTo>
                  <a:pt x="112" y="127"/>
                  <a:pt x="110" y="126"/>
                  <a:pt x="107" y="125"/>
                </a:cubicBezTo>
                <a:cubicBezTo>
                  <a:pt x="102" y="123"/>
                  <a:pt x="97" y="122"/>
                  <a:pt x="92" y="120"/>
                </a:cubicBezTo>
                <a:cubicBezTo>
                  <a:pt x="81" y="118"/>
                  <a:pt x="71" y="115"/>
                  <a:pt x="61" y="111"/>
                </a:cubicBezTo>
                <a:close/>
                <a:moveTo>
                  <a:pt x="62" y="107"/>
                </a:moveTo>
                <a:cubicBezTo>
                  <a:pt x="62" y="105"/>
                  <a:pt x="62" y="104"/>
                  <a:pt x="62" y="103"/>
                </a:cubicBezTo>
                <a:cubicBezTo>
                  <a:pt x="62" y="103"/>
                  <a:pt x="63" y="103"/>
                  <a:pt x="63" y="103"/>
                </a:cubicBezTo>
                <a:cubicBezTo>
                  <a:pt x="68" y="105"/>
                  <a:pt x="73" y="107"/>
                  <a:pt x="78" y="109"/>
                </a:cubicBezTo>
                <a:cubicBezTo>
                  <a:pt x="83" y="111"/>
                  <a:pt x="89" y="112"/>
                  <a:pt x="94" y="114"/>
                </a:cubicBezTo>
                <a:cubicBezTo>
                  <a:pt x="99" y="116"/>
                  <a:pt x="105" y="118"/>
                  <a:pt x="111" y="120"/>
                </a:cubicBezTo>
                <a:cubicBezTo>
                  <a:pt x="114" y="121"/>
                  <a:pt x="117" y="122"/>
                  <a:pt x="120" y="124"/>
                </a:cubicBezTo>
                <a:cubicBezTo>
                  <a:pt x="121" y="124"/>
                  <a:pt x="123" y="125"/>
                  <a:pt x="123" y="125"/>
                </a:cubicBezTo>
                <a:cubicBezTo>
                  <a:pt x="123" y="125"/>
                  <a:pt x="123" y="125"/>
                  <a:pt x="123" y="125"/>
                </a:cubicBezTo>
                <a:cubicBezTo>
                  <a:pt x="123" y="125"/>
                  <a:pt x="122" y="125"/>
                  <a:pt x="121" y="124"/>
                </a:cubicBezTo>
                <a:cubicBezTo>
                  <a:pt x="111" y="120"/>
                  <a:pt x="100" y="118"/>
                  <a:pt x="90" y="115"/>
                </a:cubicBezTo>
                <a:cubicBezTo>
                  <a:pt x="84" y="113"/>
                  <a:pt x="78" y="112"/>
                  <a:pt x="73" y="110"/>
                </a:cubicBezTo>
                <a:cubicBezTo>
                  <a:pt x="71" y="109"/>
                  <a:pt x="68" y="109"/>
                  <a:pt x="66" y="109"/>
                </a:cubicBezTo>
                <a:cubicBezTo>
                  <a:pt x="66" y="108"/>
                  <a:pt x="65" y="108"/>
                  <a:pt x="63" y="108"/>
                </a:cubicBezTo>
                <a:cubicBezTo>
                  <a:pt x="64" y="108"/>
                  <a:pt x="64" y="107"/>
                  <a:pt x="63" y="107"/>
                </a:cubicBezTo>
                <a:cubicBezTo>
                  <a:pt x="63" y="107"/>
                  <a:pt x="63" y="107"/>
                  <a:pt x="62" y="107"/>
                </a:cubicBezTo>
                <a:close/>
                <a:moveTo>
                  <a:pt x="62" y="102"/>
                </a:moveTo>
                <a:cubicBezTo>
                  <a:pt x="63" y="101"/>
                  <a:pt x="63" y="100"/>
                  <a:pt x="63" y="100"/>
                </a:cubicBezTo>
                <a:cubicBezTo>
                  <a:pt x="63" y="100"/>
                  <a:pt x="63" y="100"/>
                  <a:pt x="63" y="100"/>
                </a:cubicBezTo>
                <a:cubicBezTo>
                  <a:pt x="63" y="100"/>
                  <a:pt x="64" y="100"/>
                  <a:pt x="65" y="100"/>
                </a:cubicBezTo>
                <a:cubicBezTo>
                  <a:pt x="65" y="101"/>
                  <a:pt x="65" y="101"/>
                  <a:pt x="66" y="101"/>
                </a:cubicBezTo>
                <a:cubicBezTo>
                  <a:pt x="76" y="104"/>
                  <a:pt x="86" y="107"/>
                  <a:pt x="95" y="110"/>
                </a:cubicBezTo>
                <a:cubicBezTo>
                  <a:pt x="100" y="112"/>
                  <a:pt x="106" y="113"/>
                  <a:pt x="111" y="115"/>
                </a:cubicBezTo>
                <a:cubicBezTo>
                  <a:pt x="114" y="117"/>
                  <a:pt x="117" y="118"/>
                  <a:pt x="120" y="119"/>
                </a:cubicBezTo>
                <a:cubicBezTo>
                  <a:pt x="121" y="120"/>
                  <a:pt x="126" y="122"/>
                  <a:pt x="122" y="121"/>
                </a:cubicBezTo>
                <a:cubicBezTo>
                  <a:pt x="112" y="118"/>
                  <a:pt x="102" y="114"/>
                  <a:pt x="92" y="111"/>
                </a:cubicBezTo>
                <a:cubicBezTo>
                  <a:pt x="87" y="110"/>
                  <a:pt x="81" y="109"/>
                  <a:pt x="76" y="107"/>
                </a:cubicBezTo>
                <a:cubicBezTo>
                  <a:pt x="72" y="105"/>
                  <a:pt x="67" y="104"/>
                  <a:pt x="63" y="102"/>
                </a:cubicBezTo>
                <a:cubicBezTo>
                  <a:pt x="63" y="102"/>
                  <a:pt x="63" y="102"/>
                  <a:pt x="62" y="102"/>
                </a:cubicBezTo>
                <a:close/>
                <a:moveTo>
                  <a:pt x="64" y="97"/>
                </a:moveTo>
                <a:cubicBezTo>
                  <a:pt x="64" y="96"/>
                  <a:pt x="64" y="95"/>
                  <a:pt x="65" y="95"/>
                </a:cubicBezTo>
                <a:cubicBezTo>
                  <a:pt x="72" y="98"/>
                  <a:pt x="80" y="100"/>
                  <a:pt x="88" y="102"/>
                </a:cubicBezTo>
                <a:cubicBezTo>
                  <a:pt x="92" y="103"/>
                  <a:pt x="95" y="104"/>
                  <a:pt x="99" y="106"/>
                </a:cubicBezTo>
                <a:cubicBezTo>
                  <a:pt x="105" y="108"/>
                  <a:pt x="111" y="110"/>
                  <a:pt x="118" y="112"/>
                </a:cubicBezTo>
                <a:cubicBezTo>
                  <a:pt x="120" y="113"/>
                  <a:pt x="121" y="113"/>
                  <a:pt x="121" y="113"/>
                </a:cubicBezTo>
                <a:cubicBezTo>
                  <a:pt x="121" y="113"/>
                  <a:pt x="121" y="113"/>
                  <a:pt x="121" y="113"/>
                </a:cubicBezTo>
                <a:cubicBezTo>
                  <a:pt x="121" y="114"/>
                  <a:pt x="118" y="113"/>
                  <a:pt x="116" y="112"/>
                </a:cubicBezTo>
                <a:cubicBezTo>
                  <a:pt x="113" y="112"/>
                  <a:pt x="110" y="111"/>
                  <a:pt x="107" y="110"/>
                </a:cubicBezTo>
                <a:cubicBezTo>
                  <a:pt x="92" y="106"/>
                  <a:pt x="78" y="102"/>
                  <a:pt x="64" y="97"/>
                </a:cubicBezTo>
                <a:close/>
                <a:moveTo>
                  <a:pt x="66" y="95"/>
                </a:moveTo>
                <a:cubicBezTo>
                  <a:pt x="67" y="95"/>
                  <a:pt x="68" y="95"/>
                  <a:pt x="69" y="96"/>
                </a:cubicBezTo>
                <a:cubicBezTo>
                  <a:pt x="70" y="96"/>
                  <a:pt x="71" y="96"/>
                  <a:pt x="71" y="96"/>
                </a:cubicBezTo>
                <a:cubicBezTo>
                  <a:pt x="70" y="96"/>
                  <a:pt x="68" y="95"/>
                  <a:pt x="66" y="95"/>
                </a:cubicBezTo>
                <a:close/>
                <a:moveTo>
                  <a:pt x="65" y="94"/>
                </a:moveTo>
                <a:cubicBezTo>
                  <a:pt x="65" y="93"/>
                  <a:pt x="66" y="93"/>
                  <a:pt x="66" y="92"/>
                </a:cubicBezTo>
                <a:cubicBezTo>
                  <a:pt x="68" y="92"/>
                  <a:pt x="70" y="93"/>
                  <a:pt x="72" y="94"/>
                </a:cubicBezTo>
                <a:cubicBezTo>
                  <a:pt x="74" y="94"/>
                  <a:pt x="75" y="95"/>
                  <a:pt x="76" y="96"/>
                </a:cubicBezTo>
                <a:cubicBezTo>
                  <a:pt x="78" y="97"/>
                  <a:pt x="81" y="98"/>
                  <a:pt x="84" y="99"/>
                </a:cubicBezTo>
                <a:cubicBezTo>
                  <a:pt x="91" y="100"/>
                  <a:pt x="99" y="103"/>
                  <a:pt x="106" y="105"/>
                </a:cubicBezTo>
                <a:cubicBezTo>
                  <a:pt x="109" y="106"/>
                  <a:pt x="112" y="107"/>
                  <a:pt x="116" y="108"/>
                </a:cubicBezTo>
                <a:cubicBezTo>
                  <a:pt x="117" y="109"/>
                  <a:pt x="119" y="109"/>
                  <a:pt x="120" y="110"/>
                </a:cubicBezTo>
                <a:cubicBezTo>
                  <a:pt x="120" y="110"/>
                  <a:pt x="120" y="110"/>
                  <a:pt x="120" y="110"/>
                </a:cubicBezTo>
                <a:cubicBezTo>
                  <a:pt x="118" y="110"/>
                  <a:pt x="116" y="109"/>
                  <a:pt x="114" y="109"/>
                </a:cubicBezTo>
                <a:cubicBezTo>
                  <a:pt x="107" y="107"/>
                  <a:pt x="100" y="104"/>
                  <a:pt x="93" y="102"/>
                </a:cubicBezTo>
                <a:cubicBezTo>
                  <a:pt x="92" y="102"/>
                  <a:pt x="92" y="102"/>
                  <a:pt x="91" y="102"/>
                </a:cubicBezTo>
                <a:cubicBezTo>
                  <a:pt x="86" y="100"/>
                  <a:pt x="81" y="99"/>
                  <a:pt x="76" y="98"/>
                </a:cubicBezTo>
                <a:cubicBezTo>
                  <a:pt x="72" y="96"/>
                  <a:pt x="69" y="94"/>
                  <a:pt x="65" y="94"/>
                </a:cubicBezTo>
                <a:close/>
                <a:moveTo>
                  <a:pt x="66" y="80"/>
                </a:moveTo>
                <a:cubicBezTo>
                  <a:pt x="69" y="80"/>
                  <a:pt x="71" y="81"/>
                  <a:pt x="74" y="82"/>
                </a:cubicBezTo>
                <a:cubicBezTo>
                  <a:pt x="90" y="86"/>
                  <a:pt x="106" y="92"/>
                  <a:pt x="122" y="96"/>
                </a:cubicBezTo>
                <a:cubicBezTo>
                  <a:pt x="121" y="97"/>
                  <a:pt x="121" y="97"/>
                  <a:pt x="120" y="98"/>
                </a:cubicBezTo>
                <a:cubicBezTo>
                  <a:pt x="113" y="95"/>
                  <a:pt x="104" y="93"/>
                  <a:pt x="97" y="91"/>
                </a:cubicBezTo>
                <a:cubicBezTo>
                  <a:pt x="87" y="89"/>
                  <a:pt x="77" y="87"/>
                  <a:pt x="68" y="83"/>
                </a:cubicBezTo>
                <a:cubicBezTo>
                  <a:pt x="68" y="83"/>
                  <a:pt x="68" y="84"/>
                  <a:pt x="68" y="84"/>
                </a:cubicBezTo>
                <a:cubicBezTo>
                  <a:pt x="76" y="89"/>
                  <a:pt x="85" y="91"/>
                  <a:pt x="94" y="94"/>
                </a:cubicBezTo>
                <a:cubicBezTo>
                  <a:pt x="101" y="97"/>
                  <a:pt x="110" y="101"/>
                  <a:pt x="118" y="101"/>
                </a:cubicBezTo>
                <a:cubicBezTo>
                  <a:pt x="109" y="101"/>
                  <a:pt x="99" y="98"/>
                  <a:pt x="90" y="95"/>
                </a:cubicBezTo>
                <a:cubicBezTo>
                  <a:pt x="87" y="94"/>
                  <a:pt x="84" y="93"/>
                  <a:pt x="81" y="92"/>
                </a:cubicBezTo>
                <a:cubicBezTo>
                  <a:pt x="76" y="91"/>
                  <a:pt x="72" y="89"/>
                  <a:pt x="67" y="88"/>
                </a:cubicBezTo>
                <a:cubicBezTo>
                  <a:pt x="67" y="88"/>
                  <a:pt x="67" y="88"/>
                  <a:pt x="67" y="88"/>
                </a:cubicBezTo>
                <a:cubicBezTo>
                  <a:pt x="68" y="85"/>
                  <a:pt x="68" y="81"/>
                  <a:pt x="66" y="80"/>
                </a:cubicBezTo>
                <a:close/>
                <a:moveTo>
                  <a:pt x="50" y="75"/>
                </a:moveTo>
                <a:cubicBezTo>
                  <a:pt x="46" y="74"/>
                  <a:pt x="43" y="73"/>
                  <a:pt x="39" y="72"/>
                </a:cubicBezTo>
                <a:cubicBezTo>
                  <a:pt x="38" y="71"/>
                  <a:pt x="29" y="69"/>
                  <a:pt x="34" y="70"/>
                </a:cubicBezTo>
                <a:cubicBezTo>
                  <a:pt x="50" y="71"/>
                  <a:pt x="67" y="78"/>
                  <a:pt x="83" y="83"/>
                </a:cubicBezTo>
                <a:cubicBezTo>
                  <a:pt x="91" y="86"/>
                  <a:pt x="99" y="89"/>
                  <a:pt x="107" y="90"/>
                </a:cubicBezTo>
                <a:cubicBezTo>
                  <a:pt x="112" y="92"/>
                  <a:pt x="117" y="92"/>
                  <a:pt x="121" y="95"/>
                </a:cubicBezTo>
                <a:cubicBezTo>
                  <a:pt x="105" y="91"/>
                  <a:pt x="90" y="86"/>
                  <a:pt x="74" y="81"/>
                </a:cubicBezTo>
                <a:cubicBezTo>
                  <a:pt x="66" y="79"/>
                  <a:pt x="58" y="77"/>
                  <a:pt x="50" y="75"/>
                </a:cubicBezTo>
                <a:close/>
                <a:moveTo>
                  <a:pt x="45" y="78"/>
                </a:moveTo>
                <a:cubicBezTo>
                  <a:pt x="42" y="77"/>
                  <a:pt x="39" y="76"/>
                  <a:pt x="37" y="75"/>
                </a:cubicBezTo>
                <a:cubicBezTo>
                  <a:pt x="35" y="74"/>
                  <a:pt x="34" y="74"/>
                  <a:pt x="32" y="73"/>
                </a:cubicBezTo>
                <a:cubicBezTo>
                  <a:pt x="31" y="72"/>
                  <a:pt x="31" y="72"/>
                  <a:pt x="33" y="73"/>
                </a:cubicBezTo>
                <a:cubicBezTo>
                  <a:pt x="37" y="74"/>
                  <a:pt x="42" y="76"/>
                  <a:pt x="47" y="77"/>
                </a:cubicBezTo>
                <a:cubicBezTo>
                  <a:pt x="52" y="78"/>
                  <a:pt x="56" y="79"/>
                  <a:pt x="61" y="80"/>
                </a:cubicBezTo>
                <a:cubicBezTo>
                  <a:pt x="61" y="80"/>
                  <a:pt x="60" y="81"/>
                  <a:pt x="60" y="81"/>
                </a:cubicBezTo>
                <a:cubicBezTo>
                  <a:pt x="55" y="80"/>
                  <a:pt x="50" y="79"/>
                  <a:pt x="45" y="78"/>
                </a:cubicBezTo>
                <a:close/>
                <a:moveTo>
                  <a:pt x="40" y="83"/>
                </a:moveTo>
                <a:cubicBezTo>
                  <a:pt x="39" y="82"/>
                  <a:pt x="37" y="82"/>
                  <a:pt x="35" y="81"/>
                </a:cubicBezTo>
                <a:cubicBezTo>
                  <a:pt x="34" y="81"/>
                  <a:pt x="26" y="78"/>
                  <a:pt x="31" y="79"/>
                </a:cubicBezTo>
                <a:cubicBezTo>
                  <a:pt x="34" y="80"/>
                  <a:pt x="38" y="81"/>
                  <a:pt x="42" y="82"/>
                </a:cubicBezTo>
                <a:cubicBezTo>
                  <a:pt x="41" y="82"/>
                  <a:pt x="41" y="83"/>
                  <a:pt x="40" y="83"/>
                </a:cubicBezTo>
                <a:close/>
                <a:moveTo>
                  <a:pt x="38" y="87"/>
                </a:moveTo>
                <a:cubicBezTo>
                  <a:pt x="36" y="86"/>
                  <a:pt x="34" y="85"/>
                  <a:pt x="32" y="84"/>
                </a:cubicBezTo>
                <a:cubicBezTo>
                  <a:pt x="31" y="83"/>
                  <a:pt x="26" y="80"/>
                  <a:pt x="29" y="81"/>
                </a:cubicBezTo>
                <a:cubicBezTo>
                  <a:pt x="33" y="82"/>
                  <a:pt x="36" y="84"/>
                  <a:pt x="40" y="84"/>
                </a:cubicBezTo>
                <a:cubicBezTo>
                  <a:pt x="39" y="85"/>
                  <a:pt x="39" y="86"/>
                  <a:pt x="38" y="87"/>
                </a:cubicBezTo>
                <a:close/>
                <a:moveTo>
                  <a:pt x="36" y="90"/>
                </a:moveTo>
                <a:cubicBezTo>
                  <a:pt x="34" y="89"/>
                  <a:pt x="32" y="88"/>
                  <a:pt x="29" y="87"/>
                </a:cubicBezTo>
                <a:cubicBezTo>
                  <a:pt x="28" y="86"/>
                  <a:pt x="23" y="84"/>
                  <a:pt x="27" y="86"/>
                </a:cubicBezTo>
                <a:cubicBezTo>
                  <a:pt x="31" y="86"/>
                  <a:pt x="34" y="87"/>
                  <a:pt x="37" y="88"/>
                </a:cubicBezTo>
                <a:cubicBezTo>
                  <a:pt x="37" y="88"/>
                  <a:pt x="37" y="88"/>
                  <a:pt x="37" y="89"/>
                </a:cubicBezTo>
                <a:cubicBezTo>
                  <a:pt x="37" y="89"/>
                  <a:pt x="36" y="90"/>
                  <a:pt x="36" y="90"/>
                </a:cubicBezTo>
                <a:close/>
                <a:moveTo>
                  <a:pt x="34" y="94"/>
                </a:moveTo>
                <a:cubicBezTo>
                  <a:pt x="31" y="92"/>
                  <a:pt x="28" y="91"/>
                  <a:pt x="25" y="89"/>
                </a:cubicBezTo>
                <a:cubicBezTo>
                  <a:pt x="26" y="90"/>
                  <a:pt x="31" y="90"/>
                  <a:pt x="32" y="91"/>
                </a:cubicBezTo>
                <a:cubicBezTo>
                  <a:pt x="33" y="91"/>
                  <a:pt x="34" y="91"/>
                  <a:pt x="36" y="91"/>
                </a:cubicBezTo>
                <a:cubicBezTo>
                  <a:pt x="35" y="92"/>
                  <a:pt x="34" y="93"/>
                  <a:pt x="34" y="94"/>
                </a:cubicBezTo>
                <a:close/>
                <a:moveTo>
                  <a:pt x="32" y="97"/>
                </a:moveTo>
                <a:cubicBezTo>
                  <a:pt x="30" y="97"/>
                  <a:pt x="29" y="96"/>
                  <a:pt x="27" y="95"/>
                </a:cubicBezTo>
                <a:cubicBezTo>
                  <a:pt x="26" y="94"/>
                  <a:pt x="21" y="92"/>
                  <a:pt x="25" y="93"/>
                </a:cubicBezTo>
                <a:cubicBezTo>
                  <a:pt x="28" y="94"/>
                  <a:pt x="30" y="95"/>
                  <a:pt x="33" y="95"/>
                </a:cubicBezTo>
                <a:cubicBezTo>
                  <a:pt x="33" y="96"/>
                  <a:pt x="32" y="97"/>
                  <a:pt x="32" y="97"/>
                </a:cubicBezTo>
                <a:close/>
                <a:moveTo>
                  <a:pt x="30" y="100"/>
                </a:moveTo>
                <a:cubicBezTo>
                  <a:pt x="29" y="99"/>
                  <a:pt x="28" y="98"/>
                  <a:pt x="27" y="98"/>
                </a:cubicBezTo>
                <a:cubicBezTo>
                  <a:pt x="26" y="98"/>
                  <a:pt x="22" y="96"/>
                  <a:pt x="26" y="97"/>
                </a:cubicBezTo>
                <a:cubicBezTo>
                  <a:pt x="27" y="98"/>
                  <a:pt x="29" y="98"/>
                  <a:pt x="31" y="98"/>
                </a:cubicBezTo>
                <a:cubicBezTo>
                  <a:pt x="31" y="98"/>
                  <a:pt x="31" y="98"/>
                  <a:pt x="31" y="98"/>
                </a:cubicBezTo>
                <a:cubicBezTo>
                  <a:pt x="31" y="99"/>
                  <a:pt x="30" y="99"/>
                  <a:pt x="30" y="100"/>
                </a:cubicBezTo>
                <a:cubicBezTo>
                  <a:pt x="30" y="100"/>
                  <a:pt x="30" y="100"/>
                  <a:pt x="30" y="100"/>
                </a:cubicBezTo>
                <a:close/>
                <a:moveTo>
                  <a:pt x="25" y="101"/>
                </a:moveTo>
                <a:cubicBezTo>
                  <a:pt x="24" y="100"/>
                  <a:pt x="24" y="100"/>
                  <a:pt x="25" y="99"/>
                </a:cubicBezTo>
                <a:cubicBezTo>
                  <a:pt x="27" y="100"/>
                  <a:pt x="28" y="100"/>
                  <a:pt x="30" y="100"/>
                </a:cubicBezTo>
                <a:cubicBezTo>
                  <a:pt x="29" y="101"/>
                  <a:pt x="28" y="101"/>
                  <a:pt x="28" y="102"/>
                </a:cubicBezTo>
                <a:cubicBezTo>
                  <a:pt x="27" y="101"/>
                  <a:pt x="26" y="101"/>
                  <a:pt x="25" y="101"/>
                </a:cubicBezTo>
                <a:close/>
                <a:moveTo>
                  <a:pt x="27" y="103"/>
                </a:moveTo>
                <a:cubicBezTo>
                  <a:pt x="26" y="103"/>
                  <a:pt x="26" y="104"/>
                  <a:pt x="25" y="104"/>
                </a:cubicBezTo>
                <a:cubicBezTo>
                  <a:pt x="25" y="104"/>
                  <a:pt x="24" y="103"/>
                  <a:pt x="23" y="102"/>
                </a:cubicBezTo>
                <a:cubicBezTo>
                  <a:pt x="24" y="102"/>
                  <a:pt x="26" y="102"/>
                  <a:pt x="27" y="103"/>
                </a:cubicBezTo>
                <a:close/>
                <a:moveTo>
                  <a:pt x="23" y="107"/>
                </a:moveTo>
                <a:cubicBezTo>
                  <a:pt x="22" y="105"/>
                  <a:pt x="23" y="105"/>
                  <a:pt x="24" y="105"/>
                </a:cubicBezTo>
                <a:cubicBezTo>
                  <a:pt x="24" y="105"/>
                  <a:pt x="24" y="105"/>
                  <a:pt x="24" y="106"/>
                </a:cubicBezTo>
                <a:cubicBezTo>
                  <a:pt x="24" y="106"/>
                  <a:pt x="23" y="107"/>
                  <a:pt x="23" y="107"/>
                </a:cubicBezTo>
                <a:close/>
                <a:moveTo>
                  <a:pt x="22" y="108"/>
                </a:moveTo>
                <a:cubicBezTo>
                  <a:pt x="22" y="109"/>
                  <a:pt x="22" y="109"/>
                  <a:pt x="21" y="110"/>
                </a:cubicBezTo>
                <a:cubicBezTo>
                  <a:pt x="21" y="109"/>
                  <a:pt x="21" y="108"/>
                  <a:pt x="21" y="108"/>
                </a:cubicBezTo>
                <a:cubicBezTo>
                  <a:pt x="22" y="108"/>
                  <a:pt x="22" y="108"/>
                  <a:pt x="22" y="108"/>
                </a:cubicBezTo>
                <a:close/>
                <a:moveTo>
                  <a:pt x="21" y="111"/>
                </a:moveTo>
                <a:cubicBezTo>
                  <a:pt x="21" y="111"/>
                  <a:pt x="20" y="112"/>
                  <a:pt x="20" y="112"/>
                </a:cubicBezTo>
                <a:cubicBezTo>
                  <a:pt x="20" y="112"/>
                  <a:pt x="20" y="112"/>
                  <a:pt x="20" y="111"/>
                </a:cubicBezTo>
                <a:cubicBezTo>
                  <a:pt x="20" y="111"/>
                  <a:pt x="20" y="110"/>
                  <a:pt x="20" y="109"/>
                </a:cubicBezTo>
                <a:cubicBezTo>
                  <a:pt x="20" y="110"/>
                  <a:pt x="21" y="110"/>
                  <a:pt x="21" y="111"/>
                </a:cubicBezTo>
                <a:close/>
                <a:moveTo>
                  <a:pt x="20" y="107"/>
                </a:moveTo>
                <a:cubicBezTo>
                  <a:pt x="21" y="102"/>
                  <a:pt x="21" y="97"/>
                  <a:pt x="22" y="92"/>
                </a:cubicBezTo>
                <a:cubicBezTo>
                  <a:pt x="22" y="92"/>
                  <a:pt x="22" y="92"/>
                  <a:pt x="22" y="92"/>
                </a:cubicBezTo>
                <a:cubicBezTo>
                  <a:pt x="24" y="94"/>
                  <a:pt x="27" y="96"/>
                  <a:pt x="29" y="97"/>
                </a:cubicBezTo>
                <a:cubicBezTo>
                  <a:pt x="33" y="99"/>
                  <a:pt x="28" y="97"/>
                  <a:pt x="27" y="97"/>
                </a:cubicBezTo>
                <a:cubicBezTo>
                  <a:pt x="26" y="97"/>
                  <a:pt x="25" y="96"/>
                  <a:pt x="23" y="96"/>
                </a:cubicBezTo>
                <a:cubicBezTo>
                  <a:pt x="23" y="96"/>
                  <a:pt x="23" y="96"/>
                  <a:pt x="23" y="97"/>
                </a:cubicBezTo>
                <a:cubicBezTo>
                  <a:pt x="25" y="98"/>
                  <a:pt x="27" y="98"/>
                  <a:pt x="29" y="99"/>
                </a:cubicBezTo>
                <a:cubicBezTo>
                  <a:pt x="27" y="99"/>
                  <a:pt x="24" y="99"/>
                  <a:pt x="23" y="99"/>
                </a:cubicBezTo>
                <a:cubicBezTo>
                  <a:pt x="22" y="99"/>
                  <a:pt x="22" y="99"/>
                  <a:pt x="22" y="99"/>
                </a:cubicBezTo>
                <a:cubicBezTo>
                  <a:pt x="23" y="100"/>
                  <a:pt x="24" y="101"/>
                  <a:pt x="25" y="101"/>
                </a:cubicBezTo>
                <a:cubicBezTo>
                  <a:pt x="25" y="101"/>
                  <a:pt x="25" y="101"/>
                  <a:pt x="25" y="101"/>
                </a:cubicBezTo>
                <a:cubicBezTo>
                  <a:pt x="23" y="101"/>
                  <a:pt x="24" y="101"/>
                  <a:pt x="22" y="101"/>
                </a:cubicBezTo>
                <a:cubicBezTo>
                  <a:pt x="22" y="101"/>
                  <a:pt x="22" y="101"/>
                  <a:pt x="22" y="101"/>
                </a:cubicBezTo>
                <a:cubicBezTo>
                  <a:pt x="22" y="103"/>
                  <a:pt x="23" y="103"/>
                  <a:pt x="24" y="104"/>
                </a:cubicBezTo>
                <a:cubicBezTo>
                  <a:pt x="25" y="105"/>
                  <a:pt x="22" y="104"/>
                  <a:pt x="21" y="104"/>
                </a:cubicBezTo>
                <a:cubicBezTo>
                  <a:pt x="21" y="104"/>
                  <a:pt x="21" y="104"/>
                  <a:pt x="21" y="104"/>
                </a:cubicBezTo>
                <a:cubicBezTo>
                  <a:pt x="21" y="106"/>
                  <a:pt x="23" y="107"/>
                  <a:pt x="20" y="107"/>
                </a:cubicBezTo>
                <a:close/>
                <a:moveTo>
                  <a:pt x="22" y="92"/>
                </a:moveTo>
                <a:cubicBezTo>
                  <a:pt x="23" y="91"/>
                  <a:pt x="23" y="90"/>
                  <a:pt x="23" y="89"/>
                </a:cubicBezTo>
                <a:cubicBezTo>
                  <a:pt x="23" y="89"/>
                  <a:pt x="23" y="89"/>
                  <a:pt x="23" y="89"/>
                </a:cubicBezTo>
                <a:cubicBezTo>
                  <a:pt x="25" y="90"/>
                  <a:pt x="26" y="91"/>
                  <a:pt x="28" y="92"/>
                </a:cubicBezTo>
                <a:cubicBezTo>
                  <a:pt x="29" y="92"/>
                  <a:pt x="32" y="94"/>
                  <a:pt x="33" y="94"/>
                </a:cubicBezTo>
                <a:cubicBezTo>
                  <a:pt x="29" y="94"/>
                  <a:pt x="26" y="92"/>
                  <a:pt x="23" y="91"/>
                </a:cubicBezTo>
                <a:cubicBezTo>
                  <a:pt x="23" y="91"/>
                  <a:pt x="22" y="91"/>
                  <a:pt x="22" y="92"/>
                </a:cubicBezTo>
                <a:close/>
                <a:moveTo>
                  <a:pt x="23" y="88"/>
                </a:moveTo>
                <a:cubicBezTo>
                  <a:pt x="23" y="87"/>
                  <a:pt x="24" y="86"/>
                  <a:pt x="24" y="85"/>
                </a:cubicBezTo>
                <a:cubicBezTo>
                  <a:pt x="26" y="86"/>
                  <a:pt x="28" y="87"/>
                  <a:pt x="30" y="88"/>
                </a:cubicBezTo>
                <a:cubicBezTo>
                  <a:pt x="32" y="89"/>
                  <a:pt x="34" y="90"/>
                  <a:pt x="35" y="90"/>
                </a:cubicBezTo>
                <a:cubicBezTo>
                  <a:pt x="31" y="90"/>
                  <a:pt x="27" y="88"/>
                  <a:pt x="23" y="88"/>
                </a:cubicBezTo>
                <a:cubicBezTo>
                  <a:pt x="23" y="88"/>
                  <a:pt x="23" y="88"/>
                  <a:pt x="23" y="88"/>
                </a:cubicBezTo>
                <a:close/>
                <a:moveTo>
                  <a:pt x="24" y="84"/>
                </a:moveTo>
                <a:cubicBezTo>
                  <a:pt x="25" y="81"/>
                  <a:pt x="26" y="79"/>
                  <a:pt x="27" y="76"/>
                </a:cubicBezTo>
                <a:cubicBezTo>
                  <a:pt x="27" y="76"/>
                  <a:pt x="27" y="76"/>
                  <a:pt x="27" y="76"/>
                </a:cubicBezTo>
                <a:cubicBezTo>
                  <a:pt x="32" y="78"/>
                  <a:pt x="37" y="80"/>
                  <a:pt x="42" y="81"/>
                </a:cubicBezTo>
                <a:cubicBezTo>
                  <a:pt x="37" y="80"/>
                  <a:pt x="32" y="79"/>
                  <a:pt x="28" y="78"/>
                </a:cubicBezTo>
                <a:cubicBezTo>
                  <a:pt x="27" y="78"/>
                  <a:pt x="27" y="78"/>
                  <a:pt x="27" y="79"/>
                </a:cubicBezTo>
                <a:cubicBezTo>
                  <a:pt x="29" y="80"/>
                  <a:pt x="31" y="81"/>
                  <a:pt x="33" y="81"/>
                </a:cubicBezTo>
                <a:cubicBezTo>
                  <a:pt x="34" y="81"/>
                  <a:pt x="41" y="84"/>
                  <a:pt x="38" y="83"/>
                </a:cubicBezTo>
                <a:cubicBezTo>
                  <a:pt x="34" y="82"/>
                  <a:pt x="30" y="80"/>
                  <a:pt x="26" y="80"/>
                </a:cubicBezTo>
                <a:cubicBezTo>
                  <a:pt x="26" y="80"/>
                  <a:pt x="26" y="81"/>
                  <a:pt x="26" y="81"/>
                </a:cubicBezTo>
                <a:cubicBezTo>
                  <a:pt x="30" y="83"/>
                  <a:pt x="34" y="85"/>
                  <a:pt x="38" y="87"/>
                </a:cubicBezTo>
                <a:cubicBezTo>
                  <a:pt x="36" y="86"/>
                  <a:pt x="33" y="86"/>
                  <a:pt x="31" y="86"/>
                </a:cubicBezTo>
                <a:cubicBezTo>
                  <a:pt x="29" y="85"/>
                  <a:pt x="27" y="85"/>
                  <a:pt x="24" y="84"/>
                </a:cubicBezTo>
                <a:close/>
                <a:moveTo>
                  <a:pt x="27" y="76"/>
                </a:moveTo>
                <a:cubicBezTo>
                  <a:pt x="29" y="72"/>
                  <a:pt x="31" y="68"/>
                  <a:pt x="33" y="65"/>
                </a:cubicBezTo>
                <a:cubicBezTo>
                  <a:pt x="40" y="68"/>
                  <a:pt x="48" y="70"/>
                  <a:pt x="55" y="72"/>
                </a:cubicBezTo>
                <a:cubicBezTo>
                  <a:pt x="64" y="75"/>
                  <a:pt x="72" y="78"/>
                  <a:pt x="80" y="80"/>
                </a:cubicBezTo>
                <a:cubicBezTo>
                  <a:pt x="89" y="83"/>
                  <a:pt x="97" y="86"/>
                  <a:pt x="106" y="88"/>
                </a:cubicBezTo>
                <a:cubicBezTo>
                  <a:pt x="110" y="90"/>
                  <a:pt x="115" y="91"/>
                  <a:pt x="119" y="92"/>
                </a:cubicBezTo>
                <a:cubicBezTo>
                  <a:pt x="121" y="93"/>
                  <a:pt x="124" y="93"/>
                  <a:pt x="126" y="94"/>
                </a:cubicBezTo>
                <a:cubicBezTo>
                  <a:pt x="125" y="94"/>
                  <a:pt x="124" y="95"/>
                  <a:pt x="123" y="95"/>
                </a:cubicBezTo>
                <a:cubicBezTo>
                  <a:pt x="119" y="92"/>
                  <a:pt x="113" y="91"/>
                  <a:pt x="108" y="90"/>
                </a:cubicBezTo>
                <a:cubicBezTo>
                  <a:pt x="99" y="88"/>
                  <a:pt x="90" y="85"/>
                  <a:pt x="81" y="82"/>
                </a:cubicBezTo>
                <a:cubicBezTo>
                  <a:pt x="72" y="79"/>
                  <a:pt x="63" y="76"/>
                  <a:pt x="53" y="73"/>
                </a:cubicBezTo>
                <a:cubicBezTo>
                  <a:pt x="46" y="71"/>
                  <a:pt x="38" y="69"/>
                  <a:pt x="31" y="69"/>
                </a:cubicBezTo>
                <a:cubicBezTo>
                  <a:pt x="30" y="69"/>
                  <a:pt x="30" y="69"/>
                  <a:pt x="31" y="70"/>
                </a:cubicBezTo>
                <a:cubicBezTo>
                  <a:pt x="36" y="73"/>
                  <a:pt x="44" y="74"/>
                  <a:pt x="50" y="75"/>
                </a:cubicBezTo>
                <a:cubicBezTo>
                  <a:pt x="54" y="77"/>
                  <a:pt x="59" y="78"/>
                  <a:pt x="63" y="79"/>
                </a:cubicBezTo>
                <a:cubicBezTo>
                  <a:pt x="63" y="79"/>
                  <a:pt x="62" y="79"/>
                  <a:pt x="62" y="79"/>
                </a:cubicBezTo>
                <a:cubicBezTo>
                  <a:pt x="56" y="78"/>
                  <a:pt x="50" y="77"/>
                  <a:pt x="44" y="75"/>
                </a:cubicBezTo>
                <a:cubicBezTo>
                  <a:pt x="39" y="74"/>
                  <a:pt x="34" y="72"/>
                  <a:pt x="29" y="72"/>
                </a:cubicBezTo>
                <a:cubicBezTo>
                  <a:pt x="29" y="72"/>
                  <a:pt x="29" y="72"/>
                  <a:pt x="29" y="72"/>
                </a:cubicBezTo>
                <a:cubicBezTo>
                  <a:pt x="37" y="77"/>
                  <a:pt x="46" y="79"/>
                  <a:pt x="55" y="81"/>
                </a:cubicBezTo>
                <a:cubicBezTo>
                  <a:pt x="54" y="81"/>
                  <a:pt x="53" y="81"/>
                  <a:pt x="52" y="80"/>
                </a:cubicBezTo>
                <a:cubicBezTo>
                  <a:pt x="49" y="80"/>
                  <a:pt x="46" y="79"/>
                  <a:pt x="44" y="78"/>
                </a:cubicBezTo>
                <a:cubicBezTo>
                  <a:pt x="38" y="77"/>
                  <a:pt x="33" y="77"/>
                  <a:pt x="28" y="76"/>
                </a:cubicBezTo>
                <a:cubicBezTo>
                  <a:pt x="28" y="76"/>
                  <a:pt x="27" y="76"/>
                  <a:pt x="27" y="76"/>
                </a:cubicBezTo>
                <a:close/>
                <a:moveTo>
                  <a:pt x="148" y="65"/>
                </a:moveTo>
                <a:cubicBezTo>
                  <a:pt x="147" y="65"/>
                  <a:pt x="147" y="65"/>
                  <a:pt x="147" y="65"/>
                </a:cubicBezTo>
                <a:cubicBezTo>
                  <a:pt x="143" y="64"/>
                  <a:pt x="140" y="62"/>
                  <a:pt x="136" y="62"/>
                </a:cubicBezTo>
                <a:cubicBezTo>
                  <a:pt x="131" y="61"/>
                  <a:pt x="126" y="60"/>
                  <a:pt x="122" y="59"/>
                </a:cubicBezTo>
                <a:cubicBezTo>
                  <a:pt x="113" y="57"/>
                  <a:pt x="105" y="54"/>
                  <a:pt x="96" y="53"/>
                </a:cubicBezTo>
                <a:cubicBezTo>
                  <a:pt x="98" y="51"/>
                  <a:pt x="100" y="50"/>
                  <a:pt x="102" y="48"/>
                </a:cubicBezTo>
                <a:cubicBezTo>
                  <a:pt x="109" y="51"/>
                  <a:pt x="117" y="52"/>
                  <a:pt x="124" y="54"/>
                </a:cubicBezTo>
                <a:cubicBezTo>
                  <a:pt x="128" y="55"/>
                  <a:pt x="132" y="56"/>
                  <a:pt x="136" y="57"/>
                </a:cubicBezTo>
                <a:cubicBezTo>
                  <a:pt x="138" y="58"/>
                  <a:pt x="140" y="59"/>
                  <a:pt x="142" y="60"/>
                </a:cubicBezTo>
                <a:cubicBezTo>
                  <a:pt x="142" y="60"/>
                  <a:pt x="143" y="60"/>
                  <a:pt x="144" y="60"/>
                </a:cubicBezTo>
                <a:cubicBezTo>
                  <a:pt x="144" y="60"/>
                  <a:pt x="144" y="61"/>
                  <a:pt x="144" y="61"/>
                </a:cubicBezTo>
                <a:cubicBezTo>
                  <a:pt x="141" y="60"/>
                  <a:pt x="138" y="59"/>
                  <a:pt x="135" y="58"/>
                </a:cubicBezTo>
                <a:cubicBezTo>
                  <a:pt x="130" y="57"/>
                  <a:pt x="126" y="56"/>
                  <a:pt x="122" y="55"/>
                </a:cubicBezTo>
                <a:cubicBezTo>
                  <a:pt x="115" y="53"/>
                  <a:pt x="107" y="51"/>
                  <a:pt x="100" y="50"/>
                </a:cubicBezTo>
                <a:cubicBezTo>
                  <a:pt x="99" y="50"/>
                  <a:pt x="99" y="51"/>
                  <a:pt x="99" y="51"/>
                </a:cubicBezTo>
                <a:cubicBezTo>
                  <a:pt x="107" y="55"/>
                  <a:pt x="116" y="56"/>
                  <a:pt x="124" y="58"/>
                </a:cubicBezTo>
                <a:cubicBezTo>
                  <a:pt x="129" y="59"/>
                  <a:pt x="134" y="60"/>
                  <a:pt x="138" y="61"/>
                </a:cubicBezTo>
                <a:cubicBezTo>
                  <a:pt x="140" y="62"/>
                  <a:pt x="142" y="62"/>
                  <a:pt x="144" y="63"/>
                </a:cubicBezTo>
                <a:cubicBezTo>
                  <a:pt x="144" y="63"/>
                  <a:pt x="146" y="64"/>
                  <a:pt x="147" y="64"/>
                </a:cubicBezTo>
                <a:cubicBezTo>
                  <a:pt x="147" y="65"/>
                  <a:pt x="148" y="65"/>
                  <a:pt x="148" y="65"/>
                </a:cubicBezTo>
                <a:close/>
                <a:moveTo>
                  <a:pt x="103" y="47"/>
                </a:moveTo>
                <a:cubicBezTo>
                  <a:pt x="104" y="47"/>
                  <a:pt x="105" y="46"/>
                  <a:pt x="106" y="45"/>
                </a:cubicBezTo>
                <a:cubicBezTo>
                  <a:pt x="106" y="46"/>
                  <a:pt x="106" y="46"/>
                  <a:pt x="106" y="46"/>
                </a:cubicBezTo>
                <a:cubicBezTo>
                  <a:pt x="112" y="48"/>
                  <a:pt x="119" y="49"/>
                  <a:pt x="125" y="51"/>
                </a:cubicBezTo>
                <a:cubicBezTo>
                  <a:pt x="128" y="52"/>
                  <a:pt x="130" y="53"/>
                  <a:pt x="133" y="54"/>
                </a:cubicBezTo>
                <a:cubicBezTo>
                  <a:pt x="133" y="54"/>
                  <a:pt x="143" y="57"/>
                  <a:pt x="138" y="56"/>
                </a:cubicBezTo>
                <a:cubicBezTo>
                  <a:pt x="132" y="55"/>
                  <a:pt x="126" y="52"/>
                  <a:pt x="119" y="51"/>
                </a:cubicBezTo>
                <a:cubicBezTo>
                  <a:pt x="114" y="50"/>
                  <a:pt x="108" y="49"/>
                  <a:pt x="103" y="47"/>
                </a:cubicBezTo>
                <a:close/>
                <a:moveTo>
                  <a:pt x="107" y="45"/>
                </a:moveTo>
                <a:cubicBezTo>
                  <a:pt x="109" y="45"/>
                  <a:pt x="111" y="44"/>
                  <a:pt x="114" y="44"/>
                </a:cubicBezTo>
                <a:cubicBezTo>
                  <a:pt x="119" y="45"/>
                  <a:pt x="124" y="47"/>
                  <a:pt x="129" y="49"/>
                </a:cubicBezTo>
                <a:cubicBezTo>
                  <a:pt x="121" y="47"/>
                  <a:pt x="114" y="46"/>
                  <a:pt x="107" y="45"/>
                </a:cubicBezTo>
                <a:cubicBezTo>
                  <a:pt x="107" y="45"/>
                  <a:pt x="107" y="45"/>
                  <a:pt x="107" y="45"/>
                </a:cubicBezTo>
                <a:close/>
                <a:moveTo>
                  <a:pt x="138" y="55"/>
                </a:moveTo>
                <a:cubicBezTo>
                  <a:pt x="135" y="54"/>
                  <a:pt x="132" y="52"/>
                  <a:pt x="128" y="51"/>
                </a:cubicBezTo>
                <a:cubicBezTo>
                  <a:pt x="123" y="50"/>
                  <a:pt x="118" y="49"/>
                  <a:pt x="113" y="47"/>
                </a:cubicBezTo>
                <a:cubicBezTo>
                  <a:pt x="112" y="47"/>
                  <a:pt x="110" y="47"/>
                  <a:pt x="108" y="46"/>
                </a:cubicBezTo>
                <a:cubicBezTo>
                  <a:pt x="109" y="46"/>
                  <a:pt x="110" y="47"/>
                  <a:pt x="111" y="47"/>
                </a:cubicBezTo>
                <a:cubicBezTo>
                  <a:pt x="113" y="47"/>
                  <a:pt x="116" y="48"/>
                  <a:pt x="118" y="48"/>
                </a:cubicBezTo>
                <a:cubicBezTo>
                  <a:pt x="122" y="49"/>
                  <a:pt x="127" y="49"/>
                  <a:pt x="131" y="50"/>
                </a:cubicBezTo>
                <a:cubicBezTo>
                  <a:pt x="134" y="52"/>
                  <a:pt x="136" y="53"/>
                  <a:pt x="138" y="55"/>
                </a:cubicBezTo>
                <a:close/>
                <a:moveTo>
                  <a:pt x="143" y="59"/>
                </a:moveTo>
                <a:cubicBezTo>
                  <a:pt x="137" y="57"/>
                  <a:pt x="131" y="55"/>
                  <a:pt x="126" y="54"/>
                </a:cubicBezTo>
                <a:cubicBezTo>
                  <a:pt x="120" y="52"/>
                  <a:pt x="114" y="51"/>
                  <a:pt x="108" y="49"/>
                </a:cubicBezTo>
                <a:cubicBezTo>
                  <a:pt x="109" y="50"/>
                  <a:pt x="110" y="50"/>
                  <a:pt x="110" y="50"/>
                </a:cubicBezTo>
                <a:cubicBezTo>
                  <a:pt x="114" y="50"/>
                  <a:pt x="117" y="51"/>
                  <a:pt x="121" y="52"/>
                </a:cubicBezTo>
                <a:cubicBezTo>
                  <a:pt x="127" y="54"/>
                  <a:pt x="134" y="56"/>
                  <a:pt x="141" y="57"/>
                </a:cubicBezTo>
                <a:cubicBezTo>
                  <a:pt x="141" y="58"/>
                  <a:pt x="142" y="58"/>
                  <a:pt x="143" y="59"/>
                </a:cubicBezTo>
                <a:close/>
                <a:moveTo>
                  <a:pt x="146" y="63"/>
                </a:moveTo>
                <a:cubicBezTo>
                  <a:pt x="132" y="57"/>
                  <a:pt x="115" y="58"/>
                  <a:pt x="101" y="51"/>
                </a:cubicBezTo>
                <a:cubicBezTo>
                  <a:pt x="104" y="52"/>
                  <a:pt x="109" y="53"/>
                  <a:pt x="113" y="54"/>
                </a:cubicBezTo>
                <a:cubicBezTo>
                  <a:pt x="118" y="55"/>
                  <a:pt x="123" y="56"/>
                  <a:pt x="127" y="57"/>
                </a:cubicBezTo>
                <a:cubicBezTo>
                  <a:pt x="131" y="58"/>
                  <a:pt x="136" y="59"/>
                  <a:pt x="140" y="60"/>
                </a:cubicBezTo>
                <a:cubicBezTo>
                  <a:pt x="141" y="61"/>
                  <a:pt x="143" y="62"/>
                  <a:pt x="145" y="62"/>
                </a:cubicBezTo>
                <a:cubicBezTo>
                  <a:pt x="145" y="62"/>
                  <a:pt x="145" y="62"/>
                  <a:pt x="146" y="63"/>
                </a:cubicBezTo>
                <a:cubicBezTo>
                  <a:pt x="146" y="63"/>
                  <a:pt x="146" y="63"/>
                  <a:pt x="146" y="63"/>
                </a:cubicBezTo>
                <a:close/>
                <a:moveTo>
                  <a:pt x="150" y="69"/>
                </a:moveTo>
                <a:cubicBezTo>
                  <a:pt x="140" y="67"/>
                  <a:pt x="131" y="64"/>
                  <a:pt x="122" y="62"/>
                </a:cubicBezTo>
                <a:cubicBezTo>
                  <a:pt x="113" y="60"/>
                  <a:pt x="104" y="58"/>
                  <a:pt x="94" y="56"/>
                </a:cubicBezTo>
                <a:cubicBezTo>
                  <a:pt x="94" y="56"/>
                  <a:pt x="94" y="56"/>
                  <a:pt x="94" y="56"/>
                </a:cubicBezTo>
                <a:cubicBezTo>
                  <a:pt x="95" y="55"/>
                  <a:pt x="95" y="54"/>
                  <a:pt x="96" y="54"/>
                </a:cubicBezTo>
                <a:cubicBezTo>
                  <a:pt x="107" y="55"/>
                  <a:pt x="118" y="59"/>
                  <a:pt x="128" y="61"/>
                </a:cubicBezTo>
                <a:cubicBezTo>
                  <a:pt x="133" y="62"/>
                  <a:pt x="137" y="63"/>
                  <a:pt x="141" y="64"/>
                </a:cubicBezTo>
                <a:cubicBezTo>
                  <a:pt x="144" y="65"/>
                  <a:pt x="146" y="66"/>
                  <a:pt x="148" y="66"/>
                </a:cubicBezTo>
                <a:cubicBezTo>
                  <a:pt x="149" y="67"/>
                  <a:pt x="149" y="68"/>
                  <a:pt x="150" y="69"/>
                </a:cubicBezTo>
                <a:close/>
                <a:moveTo>
                  <a:pt x="81" y="41"/>
                </a:moveTo>
                <a:cubicBezTo>
                  <a:pt x="79" y="39"/>
                  <a:pt x="76" y="37"/>
                  <a:pt x="74" y="35"/>
                </a:cubicBezTo>
                <a:cubicBezTo>
                  <a:pt x="73" y="35"/>
                  <a:pt x="73" y="35"/>
                  <a:pt x="72" y="34"/>
                </a:cubicBezTo>
                <a:cubicBezTo>
                  <a:pt x="76" y="36"/>
                  <a:pt x="79" y="38"/>
                  <a:pt x="82" y="40"/>
                </a:cubicBezTo>
                <a:cubicBezTo>
                  <a:pt x="82" y="40"/>
                  <a:pt x="82" y="40"/>
                  <a:pt x="82" y="40"/>
                </a:cubicBezTo>
                <a:cubicBezTo>
                  <a:pt x="81" y="40"/>
                  <a:pt x="81" y="41"/>
                  <a:pt x="81" y="41"/>
                </a:cubicBezTo>
                <a:cubicBezTo>
                  <a:pt x="81" y="41"/>
                  <a:pt x="81" y="41"/>
                  <a:pt x="81" y="41"/>
                </a:cubicBezTo>
                <a:close/>
                <a:moveTo>
                  <a:pt x="81" y="41"/>
                </a:moveTo>
                <a:cubicBezTo>
                  <a:pt x="80" y="42"/>
                  <a:pt x="80" y="42"/>
                  <a:pt x="80" y="43"/>
                </a:cubicBezTo>
                <a:cubicBezTo>
                  <a:pt x="78" y="41"/>
                  <a:pt x="75" y="39"/>
                  <a:pt x="72" y="37"/>
                </a:cubicBezTo>
                <a:cubicBezTo>
                  <a:pt x="75" y="39"/>
                  <a:pt x="78" y="40"/>
                  <a:pt x="81" y="41"/>
                </a:cubicBezTo>
                <a:cubicBezTo>
                  <a:pt x="81" y="41"/>
                  <a:pt x="81" y="41"/>
                  <a:pt x="81" y="41"/>
                </a:cubicBezTo>
                <a:close/>
                <a:moveTo>
                  <a:pt x="80" y="44"/>
                </a:moveTo>
                <a:cubicBezTo>
                  <a:pt x="79" y="45"/>
                  <a:pt x="79" y="45"/>
                  <a:pt x="78" y="46"/>
                </a:cubicBezTo>
                <a:cubicBezTo>
                  <a:pt x="76" y="44"/>
                  <a:pt x="73" y="42"/>
                  <a:pt x="71" y="40"/>
                </a:cubicBezTo>
                <a:cubicBezTo>
                  <a:pt x="68" y="38"/>
                  <a:pt x="65" y="37"/>
                  <a:pt x="63" y="35"/>
                </a:cubicBezTo>
                <a:cubicBezTo>
                  <a:pt x="61" y="33"/>
                  <a:pt x="66" y="36"/>
                  <a:pt x="67" y="37"/>
                </a:cubicBezTo>
                <a:cubicBezTo>
                  <a:pt x="68" y="37"/>
                  <a:pt x="70" y="38"/>
                  <a:pt x="71" y="39"/>
                </a:cubicBezTo>
                <a:cubicBezTo>
                  <a:pt x="74" y="40"/>
                  <a:pt x="77" y="42"/>
                  <a:pt x="80" y="44"/>
                </a:cubicBezTo>
                <a:close/>
                <a:moveTo>
                  <a:pt x="78" y="47"/>
                </a:moveTo>
                <a:cubicBezTo>
                  <a:pt x="78" y="47"/>
                  <a:pt x="78" y="48"/>
                  <a:pt x="77" y="48"/>
                </a:cubicBezTo>
                <a:cubicBezTo>
                  <a:pt x="77" y="49"/>
                  <a:pt x="77" y="49"/>
                  <a:pt x="77" y="49"/>
                </a:cubicBezTo>
                <a:cubicBezTo>
                  <a:pt x="75" y="48"/>
                  <a:pt x="74" y="47"/>
                  <a:pt x="72" y="46"/>
                </a:cubicBezTo>
                <a:cubicBezTo>
                  <a:pt x="70" y="45"/>
                  <a:pt x="67" y="43"/>
                  <a:pt x="65" y="41"/>
                </a:cubicBezTo>
                <a:cubicBezTo>
                  <a:pt x="63" y="40"/>
                  <a:pt x="61" y="38"/>
                  <a:pt x="59" y="37"/>
                </a:cubicBezTo>
                <a:cubicBezTo>
                  <a:pt x="61" y="38"/>
                  <a:pt x="64" y="39"/>
                  <a:pt x="66" y="40"/>
                </a:cubicBezTo>
                <a:cubicBezTo>
                  <a:pt x="70" y="42"/>
                  <a:pt x="74" y="45"/>
                  <a:pt x="78" y="47"/>
                </a:cubicBezTo>
                <a:cubicBezTo>
                  <a:pt x="78" y="47"/>
                  <a:pt x="78" y="47"/>
                  <a:pt x="78" y="47"/>
                </a:cubicBezTo>
                <a:close/>
                <a:moveTo>
                  <a:pt x="76" y="50"/>
                </a:moveTo>
                <a:cubicBezTo>
                  <a:pt x="74" y="52"/>
                  <a:pt x="73" y="50"/>
                  <a:pt x="70" y="48"/>
                </a:cubicBezTo>
                <a:cubicBezTo>
                  <a:pt x="70" y="48"/>
                  <a:pt x="69" y="48"/>
                  <a:pt x="69" y="48"/>
                </a:cubicBezTo>
                <a:cubicBezTo>
                  <a:pt x="68" y="47"/>
                  <a:pt x="67" y="47"/>
                  <a:pt x="66" y="47"/>
                </a:cubicBezTo>
                <a:cubicBezTo>
                  <a:pt x="65" y="46"/>
                  <a:pt x="64" y="45"/>
                  <a:pt x="63" y="44"/>
                </a:cubicBezTo>
                <a:cubicBezTo>
                  <a:pt x="61" y="43"/>
                  <a:pt x="60" y="42"/>
                  <a:pt x="59" y="41"/>
                </a:cubicBezTo>
                <a:cubicBezTo>
                  <a:pt x="57" y="40"/>
                  <a:pt x="57" y="39"/>
                  <a:pt x="59" y="40"/>
                </a:cubicBezTo>
                <a:cubicBezTo>
                  <a:pt x="61" y="41"/>
                  <a:pt x="63" y="42"/>
                  <a:pt x="65" y="43"/>
                </a:cubicBezTo>
                <a:cubicBezTo>
                  <a:pt x="67" y="44"/>
                  <a:pt x="69" y="45"/>
                  <a:pt x="72" y="47"/>
                </a:cubicBezTo>
                <a:cubicBezTo>
                  <a:pt x="73" y="47"/>
                  <a:pt x="74" y="48"/>
                  <a:pt x="75" y="49"/>
                </a:cubicBezTo>
                <a:cubicBezTo>
                  <a:pt x="75" y="49"/>
                  <a:pt x="76" y="50"/>
                  <a:pt x="76" y="49"/>
                </a:cubicBezTo>
                <a:cubicBezTo>
                  <a:pt x="76" y="49"/>
                  <a:pt x="76" y="50"/>
                  <a:pt x="76" y="50"/>
                </a:cubicBezTo>
                <a:close/>
                <a:moveTo>
                  <a:pt x="67" y="48"/>
                </a:moveTo>
                <a:cubicBezTo>
                  <a:pt x="66" y="48"/>
                  <a:pt x="64" y="49"/>
                  <a:pt x="63" y="49"/>
                </a:cubicBezTo>
                <a:cubicBezTo>
                  <a:pt x="60" y="47"/>
                  <a:pt x="57" y="46"/>
                  <a:pt x="54" y="43"/>
                </a:cubicBezTo>
                <a:cubicBezTo>
                  <a:pt x="51" y="39"/>
                  <a:pt x="58" y="43"/>
                  <a:pt x="59" y="44"/>
                </a:cubicBezTo>
                <a:cubicBezTo>
                  <a:pt x="60" y="45"/>
                  <a:pt x="62" y="45"/>
                  <a:pt x="64" y="46"/>
                </a:cubicBezTo>
                <a:cubicBezTo>
                  <a:pt x="65" y="47"/>
                  <a:pt x="66" y="47"/>
                  <a:pt x="67" y="48"/>
                </a:cubicBezTo>
                <a:cubicBezTo>
                  <a:pt x="67" y="48"/>
                  <a:pt x="67" y="48"/>
                  <a:pt x="67" y="48"/>
                </a:cubicBezTo>
                <a:cubicBezTo>
                  <a:pt x="67" y="48"/>
                  <a:pt x="67" y="48"/>
                  <a:pt x="67" y="48"/>
                </a:cubicBezTo>
                <a:close/>
                <a:moveTo>
                  <a:pt x="61" y="50"/>
                </a:moveTo>
                <a:cubicBezTo>
                  <a:pt x="61" y="50"/>
                  <a:pt x="60" y="51"/>
                  <a:pt x="59" y="51"/>
                </a:cubicBezTo>
                <a:cubicBezTo>
                  <a:pt x="57" y="50"/>
                  <a:pt x="56" y="49"/>
                  <a:pt x="54" y="48"/>
                </a:cubicBezTo>
                <a:cubicBezTo>
                  <a:pt x="52" y="47"/>
                  <a:pt x="49" y="44"/>
                  <a:pt x="53" y="46"/>
                </a:cubicBezTo>
                <a:cubicBezTo>
                  <a:pt x="56" y="47"/>
                  <a:pt x="59" y="49"/>
                  <a:pt x="61" y="50"/>
                </a:cubicBezTo>
                <a:close/>
                <a:moveTo>
                  <a:pt x="56" y="54"/>
                </a:moveTo>
                <a:cubicBezTo>
                  <a:pt x="53" y="52"/>
                  <a:pt x="50" y="50"/>
                  <a:pt x="48" y="48"/>
                </a:cubicBezTo>
                <a:cubicBezTo>
                  <a:pt x="50" y="50"/>
                  <a:pt x="55" y="51"/>
                  <a:pt x="58" y="52"/>
                </a:cubicBezTo>
                <a:cubicBezTo>
                  <a:pt x="57" y="52"/>
                  <a:pt x="57" y="53"/>
                  <a:pt x="56" y="54"/>
                </a:cubicBezTo>
                <a:close/>
                <a:moveTo>
                  <a:pt x="48" y="55"/>
                </a:moveTo>
                <a:cubicBezTo>
                  <a:pt x="50" y="55"/>
                  <a:pt x="52" y="56"/>
                  <a:pt x="54" y="57"/>
                </a:cubicBezTo>
                <a:cubicBezTo>
                  <a:pt x="54" y="57"/>
                  <a:pt x="54" y="57"/>
                  <a:pt x="54" y="58"/>
                </a:cubicBezTo>
                <a:cubicBezTo>
                  <a:pt x="52" y="57"/>
                  <a:pt x="50" y="56"/>
                  <a:pt x="48" y="55"/>
                </a:cubicBezTo>
                <a:close/>
                <a:moveTo>
                  <a:pt x="61" y="63"/>
                </a:moveTo>
                <a:cubicBezTo>
                  <a:pt x="61" y="63"/>
                  <a:pt x="60" y="63"/>
                  <a:pt x="60" y="63"/>
                </a:cubicBezTo>
                <a:cubicBezTo>
                  <a:pt x="60" y="63"/>
                  <a:pt x="60" y="62"/>
                  <a:pt x="61" y="62"/>
                </a:cubicBezTo>
                <a:cubicBezTo>
                  <a:pt x="61" y="62"/>
                  <a:pt x="61" y="62"/>
                  <a:pt x="61" y="63"/>
                </a:cubicBezTo>
                <a:close/>
                <a:moveTo>
                  <a:pt x="62" y="61"/>
                </a:moveTo>
                <a:cubicBezTo>
                  <a:pt x="62" y="61"/>
                  <a:pt x="63" y="61"/>
                  <a:pt x="63" y="61"/>
                </a:cubicBezTo>
                <a:cubicBezTo>
                  <a:pt x="63" y="61"/>
                  <a:pt x="63" y="61"/>
                  <a:pt x="62" y="61"/>
                </a:cubicBezTo>
                <a:close/>
                <a:moveTo>
                  <a:pt x="65" y="59"/>
                </a:moveTo>
                <a:cubicBezTo>
                  <a:pt x="67" y="61"/>
                  <a:pt x="65" y="60"/>
                  <a:pt x="64" y="60"/>
                </a:cubicBezTo>
                <a:cubicBezTo>
                  <a:pt x="64" y="59"/>
                  <a:pt x="65" y="59"/>
                  <a:pt x="65" y="59"/>
                </a:cubicBezTo>
                <a:cubicBezTo>
                  <a:pt x="65" y="59"/>
                  <a:pt x="65" y="59"/>
                  <a:pt x="65" y="59"/>
                </a:cubicBezTo>
                <a:close/>
                <a:moveTo>
                  <a:pt x="65" y="59"/>
                </a:moveTo>
                <a:cubicBezTo>
                  <a:pt x="65" y="58"/>
                  <a:pt x="65" y="58"/>
                  <a:pt x="65" y="58"/>
                </a:cubicBezTo>
                <a:cubicBezTo>
                  <a:pt x="66" y="58"/>
                  <a:pt x="67" y="58"/>
                  <a:pt x="67" y="57"/>
                </a:cubicBezTo>
                <a:cubicBezTo>
                  <a:pt x="67" y="58"/>
                  <a:pt x="68" y="59"/>
                  <a:pt x="68" y="59"/>
                </a:cubicBezTo>
                <a:cubicBezTo>
                  <a:pt x="67" y="59"/>
                  <a:pt x="66" y="59"/>
                  <a:pt x="65" y="59"/>
                </a:cubicBezTo>
                <a:cubicBezTo>
                  <a:pt x="65" y="59"/>
                  <a:pt x="65" y="59"/>
                  <a:pt x="65" y="59"/>
                </a:cubicBezTo>
                <a:close/>
                <a:moveTo>
                  <a:pt x="68" y="60"/>
                </a:moveTo>
                <a:cubicBezTo>
                  <a:pt x="68" y="60"/>
                  <a:pt x="68" y="60"/>
                  <a:pt x="67" y="60"/>
                </a:cubicBezTo>
                <a:cubicBezTo>
                  <a:pt x="67" y="60"/>
                  <a:pt x="67" y="60"/>
                  <a:pt x="67" y="60"/>
                </a:cubicBezTo>
                <a:cubicBezTo>
                  <a:pt x="66" y="59"/>
                  <a:pt x="67" y="59"/>
                  <a:pt x="68" y="60"/>
                </a:cubicBezTo>
                <a:cubicBezTo>
                  <a:pt x="68" y="60"/>
                  <a:pt x="68" y="60"/>
                  <a:pt x="68" y="60"/>
                </a:cubicBezTo>
                <a:close/>
                <a:moveTo>
                  <a:pt x="67" y="61"/>
                </a:moveTo>
                <a:cubicBezTo>
                  <a:pt x="66" y="61"/>
                  <a:pt x="65" y="61"/>
                  <a:pt x="65" y="62"/>
                </a:cubicBezTo>
                <a:cubicBezTo>
                  <a:pt x="65" y="62"/>
                  <a:pt x="65" y="62"/>
                  <a:pt x="65" y="62"/>
                </a:cubicBezTo>
                <a:cubicBezTo>
                  <a:pt x="65" y="62"/>
                  <a:pt x="65" y="62"/>
                  <a:pt x="65" y="62"/>
                </a:cubicBezTo>
                <a:cubicBezTo>
                  <a:pt x="64" y="61"/>
                  <a:pt x="65" y="61"/>
                  <a:pt x="67" y="61"/>
                </a:cubicBezTo>
                <a:close/>
                <a:moveTo>
                  <a:pt x="64" y="62"/>
                </a:moveTo>
                <a:cubicBezTo>
                  <a:pt x="63" y="62"/>
                  <a:pt x="63" y="63"/>
                  <a:pt x="62" y="63"/>
                </a:cubicBezTo>
                <a:cubicBezTo>
                  <a:pt x="61" y="61"/>
                  <a:pt x="62" y="62"/>
                  <a:pt x="64" y="62"/>
                </a:cubicBezTo>
                <a:close/>
                <a:moveTo>
                  <a:pt x="61" y="64"/>
                </a:moveTo>
                <a:cubicBezTo>
                  <a:pt x="60" y="64"/>
                  <a:pt x="59" y="65"/>
                  <a:pt x="59" y="66"/>
                </a:cubicBezTo>
                <a:cubicBezTo>
                  <a:pt x="56" y="64"/>
                  <a:pt x="53" y="63"/>
                  <a:pt x="49" y="61"/>
                </a:cubicBezTo>
                <a:cubicBezTo>
                  <a:pt x="46" y="60"/>
                  <a:pt x="43" y="57"/>
                  <a:pt x="40" y="57"/>
                </a:cubicBezTo>
                <a:cubicBezTo>
                  <a:pt x="47" y="59"/>
                  <a:pt x="54" y="63"/>
                  <a:pt x="61" y="64"/>
                </a:cubicBezTo>
                <a:close/>
                <a:moveTo>
                  <a:pt x="58" y="69"/>
                </a:moveTo>
                <a:cubicBezTo>
                  <a:pt x="58" y="69"/>
                  <a:pt x="58" y="69"/>
                  <a:pt x="58" y="69"/>
                </a:cubicBezTo>
                <a:cubicBezTo>
                  <a:pt x="58" y="69"/>
                  <a:pt x="57" y="68"/>
                  <a:pt x="57" y="68"/>
                </a:cubicBezTo>
                <a:cubicBezTo>
                  <a:pt x="53" y="67"/>
                  <a:pt x="49" y="65"/>
                  <a:pt x="45" y="63"/>
                </a:cubicBezTo>
                <a:cubicBezTo>
                  <a:pt x="43" y="62"/>
                  <a:pt x="41" y="60"/>
                  <a:pt x="39" y="60"/>
                </a:cubicBezTo>
                <a:cubicBezTo>
                  <a:pt x="42" y="60"/>
                  <a:pt x="44" y="61"/>
                  <a:pt x="46" y="62"/>
                </a:cubicBezTo>
                <a:cubicBezTo>
                  <a:pt x="50" y="64"/>
                  <a:pt x="54" y="66"/>
                  <a:pt x="59" y="67"/>
                </a:cubicBezTo>
                <a:cubicBezTo>
                  <a:pt x="59" y="68"/>
                  <a:pt x="58" y="68"/>
                  <a:pt x="58" y="69"/>
                </a:cubicBezTo>
                <a:close/>
                <a:moveTo>
                  <a:pt x="68" y="72"/>
                </a:moveTo>
                <a:cubicBezTo>
                  <a:pt x="69" y="73"/>
                  <a:pt x="71" y="73"/>
                  <a:pt x="72" y="74"/>
                </a:cubicBezTo>
                <a:cubicBezTo>
                  <a:pt x="74" y="75"/>
                  <a:pt x="77" y="76"/>
                  <a:pt x="79" y="76"/>
                </a:cubicBezTo>
                <a:cubicBezTo>
                  <a:pt x="83" y="78"/>
                  <a:pt x="87" y="79"/>
                  <a:pt x="90" y="80"/>
                </a:cubicBezTo>
                <a:cubicBezTo>
                  <a:pt x="82" y="78"/>
                  <a:pt x="74" y="76"/>
                  <a:pt x="66" y="72"/>
                </a:cubicBezTo>
                <a:cubicBezTo>
                  <a:pt x="67" y="72"/>
                  <a:pt x="67" y="72"/>
                  <a:pt x="67" y="72"/>
                </a:cubicBezTo>
                <a:cubicBezTo>
                  <a:pt x="67" y="72"/>
                  <a:pt x="67" y="72"/>
                  <a:pt x="68" y="72"/>
                </a:cubicBezTo>
                <a:close/>
                <a:moveTo>
                  <a:pt x="68" y="72"/>
                </a:moveTo>
                <a:cubicBezTo>
                  <a:pt x="69" y="71"/>
                  <a:pt x="69" y="71"/>
                  <a:pt x="70" y="71"/>
                </a:cubicBezTo>
                <a:cubicBezTo>
                  <a:pt x="70" y="71"/>
                  <a:pt x="70" y="71"/>
                  <a:pt x="70" y="71"/>
                </a:cubicBezTo>
                <a:cubicBezTo>
                  <a:pt x="82" y="75"/>
                  <a:pt x="93" y="79"/>
                  <a:pt x="105" y="82"/>
                </a:cubicBezTo>
                <a:cubicBezTo>
                  <a:pt x="110" y="84"/>
                  <a:pt x="115" y="86"/>
                  <a:pt x="120" y="88"/>
                </a:cubicBezTo>
                <a:cubicBezTo>
                  <a:pt x="123" y="89"/>
                  <a:pt x="127" y="90"/>
                  <a:pt x="130" y="91"/>
                </a:cubicBezTo>
                <a:cubicBezTo>
                  <a:pt x="128" y="90"/>
                  <a:pt x="124" y="90"/>
                  <a:pt x="122" y="89"/>
                </a:cubicBezTo>
                <a:cubicBezTo>
                  <a:pt x="114" y="87"/>
                  <a:pt x="107" y="85"/>
                  <a:pt x="100" y="83"/>
                </a:cubicBezTo>
                <a:cubicBezTo>
                  <a:pt x="93" y="80"/>
                  <a:pt x="86" y="78"/>
                  <a:pt x="79" y="76"/>
                </a:cubicBezTo>
                <a:cubicBezTo>
                  <a:pt x="76" y="74"/>
                  <a:pt x="72" y="73"/>
                  <a:pt x="68" y="72"/>
                </a:cubicBezTo>
                <a:close/>
                <a:moveTo>
                  <a:pt x="82" y="74"/>
                </a:moveTo>
                <a:cubicBezTo>
                  <a:pt x="79" y="73"/>
                  <a:pt x="75" y="72"/>
                  <a:pt x="72" y="70"/>
                </a:cubicBezTo>
                <a:cubicBezTo>
                  <a:pt x="75" y="72"/>
                  <a:pt x="78" y="72"/>
                  <a:pt x="82" y="74"/>
                </a:cubicBezTo>
                <a:cubicBezTo>
                  <a:pt x="86" y="75"/>
                  <a:pt x="90" y="77"/>
                  <a:pt x="94" y="78"/>
                </a:cubicBezTo>
                <a:cubicBezTo>
                  <a:pt x="90" y="77"/>
                  <a:pt x="86" y="76"/>
                  <a:pt x="82" y="74"/>
                </a:cubicBezTo>
                <a:close/>
                <a:moveTo>
                  <a:pt x="71" y="70"/>
                </a:moveTo>
                <a:cubicBezTo>
                  <a:pt x="73" y="70"/>
                  <a:pt x="74" y="69"/>
                  <a:pt x="75" y="69"/>
                </a:cubicBezTo>
                <a:cubicBezTo>
                  <a:pt x="75" y="69"/>
                  <a:pt x="76" y="69"/>
                  <a:pt x="77" y="69"/>
                </a:cubicBezTo>
                <a:cubicBezTo>
                  <a:pt x="78" y="69"/>
                  <a:pt x="78" y="69"/>
                  <a:pt x="78" y="69"/>
                </a:cubicBezTo>
                <a:cubicBezTo>
                  <a:pt x="78" y="69"/>
                  <a:pt x="79" y="69"/>
                  <a:pt x="79" y="69"/>
                </a:cubicBezTo>
                <a:cubicBezTo>
                  <a:pt x="79" y="69"/>
                  <a:pt x="79" y="69"/>
                  <a:pt x="80" y="70"/>
                </a:cubicBezTo>
                <a:cubicBezTo>
                  <a:pt x="83" y="70"/>
                  <a:pt x="85" y="72"/>
                  <a:pt x="88" y="73"/>
                </a:cubicBezTo>
                <a:cubicBezTo>
                  <a:pt x="102" y="78"/>
                  <a:pt x="115" y="83"/>
                  <a:pt x="129" y="88"/>
                </a:cubicBezTo>
                <a:cubicBezTo>
                  <a:pt x="130" y="88"/>
                  <a:pt x="132" y="89"/>
                  <a:pt x="133" y="89"/>
                </a:cubicBezTo>
                <a:cubicBezTo>
                  <a:pt x="133" y="89"/>
                  <a:pt x="137" y="91"/>
                  <a:pt x="136" y="90"/>
                </a:cubicBezTo>
                <a:cubicBezTo>
                  <a:pt x="132" y="89"/>
                  <a:pt x="129" y="88"/>
                  <a:pt x="125" y="87"/>
                </a:cubicBezTo>
                <a:cubicBezTo>
                  <a:pt x="119" y="85"/>
                  <a:pt x="113" y="83"/>
                  <a:pt x="106" y="81"/>
                </a:cubicBezTo>
                <a:cubicBezTo>
                  <a:pt x="105" y="81"/>
                  <a:pt x="105" y="81"/>
                  <a:pt x="104" y="81"/>
                </a:cubicBezTo>
                <a:cubicBezTo>
                  <a:pt x="98" y="79"/>
                  <a:pt x="92" y="77"/>
                  <a:pt x="86" y="75"/>
                </a:cubicBezTo>
                <a:cubicBezTo>
                  <a:pt x="82" y="73"/>
                  <a:pt x="77" y="71"/>
                  <a:pt x="71" y="70"/>
                </a:cubicBezTo>
                <a:close/>
                <a:moveTo>
                  <a:pt x="76" y="68"/>
                </a:moveTo>
                <a:cubicBezTo>
                  <a:pt x="77" y="67"/>
                  <a:pt x="79" y="67"/>
                  <a:pt x="80" y="66"/>
                </a:cubicBezTo>
                <a:cubicBezTo>
                  <a:pt x="89" y="71"/>
                  <a:pt x="100" y="75"/>
                  <a:pt x="110" y="78"/>
                </a:cubicBezTo>
                <a:cubicBezTo>
                  <a:pt x="112" y="79"/>
                  <a:pt x="115" y="80"/>
                  <a:pt x="117" y="80"/>
                </a:cubicBezTo>
                <a:cubicBezTo>
                  <a:pt x="112" y="79"/>
                  <a:pt x="106" y="77"/>
                  <a:pt x="100" y="75"/>
                </a:cubicBezTo>
                <a:cubicBezTo>
                  <a:pt x="94" y="73"/>
                  <a:pt x="87" y="70"/>
                  <a:pt x="80" y="69"/>
                </a:cubicBezTo>
                <a:cubicBezTo>
                  <a:pt x="79" y="69"/>
                  <a:pt x="78" y="68"/>
                  <a:pt x="77" y="68"/>
                </a:cubicBezTo>
                <a:cubicBezTo>
                  <a:pt x="77" y="68"/>
                  <a:pt x="76" y="68"/>
                  <a:pt x="76" y="68"/>
                </a:cubicBezTo>
                <a:close/>
                <a:moveTo>
                  <a:pt x="81" y="66"/>
                </a:moveTo>
                <a:cubicBezTo>
                  <a:pt x="83" y="65"/>
                  <a:pt x="84" y="64"/>
                  <a:pt x="85" y="63"/>
                </a:cubicBezTo>
                <a:cubicBezTo>
                  <a:pt x="97" y="67"/>
                  <a:pt x="108" y="72"/>
                  <a:pt x="119" y="76"/>
                </a:cubicBezTo>
                <a:cubicBezTo>
                  <a:pt x="125" y="78"/>
                  <a:pt x="131" y="80"/>
                  <a:pt x="136" y="82"/>
                </a:cubicBezTo>
                <a:cubicBezTo>
                  <a:pt x="139" y="83"/>
                  <a:pt x="141" y="84"/>
                  <a:pt x="144" y="85"/>
                </a:cubicBezTo>
                <a:cubicBezTo>
                  <a:pt x="150" y="87"/>
                  <a:pt x="147" y="86"/>
                  <a:pt x="144" y="85"/>
                </a:cubicBezTo>
                <a:cubicBezTo>
                  <a:pt x="139" y="84"/>
                  <a:pt x="134" y="81"/>
                  <a:pt x="129" y="80"/>
                </a:cubicBezTo>
                <a:cubicBezTo>
                  <a:pt x="123" y="78"/>
                  <a:pt x="117" y="77"/>
                  <a:pt x="112" y="75"/>
                </a:cubicBezTo>
                <a:cubicBezTo>
                  <a:pt x="101" y="72"/>
                  <a:pt x="91" y="69"/>
                  <a:pt x="81" y="66"/>
                </a:cubicBezTo>
                <a:close/>
                <a:moveTo>
                  <a:pt x="86" y="63"/>
                </a:moveTo>
                <a:cubicBezTo>
                  <a:pt x="87" y="62"/>
                  <a:pt x="87" y="62"/>
                  <a:pt x="87" y="62"/>
                </a:cubicBezTo>
                <a:cubicBezTo>
                  <a:pt x="88" y="62"/>
                  <a:pt x="88" y="61"/>
                  <a:pt x="89" y="61"/>
                </a:cubicBezTo>
                <a:cubicBezTo>
                  <a:pt x="89" y="61"/>
                  <a:pt x="89" y="61"/>
                  <a:pt x="89" y="61"/>
                </a:cubicBezTo>
                <a:cubicBezTo>
                  <a:pt x="99" y="66"/>
                  <a:pt x="109" y="69"/>
                  <a:pt x="120" y="72"/>
                </a:cubicBezTo>
                <a:cubicBezTo>
                  <a:pt x="125" y="74"/>
                  <a:pt x="131" y="76"/>
                  <a:pt x="136" y="78"/>
                </a:cubicBezTo>
                <a:cubicBezTo>
                  <a:pt x="139" y="79"/>
                  <a:pt x="141" y="79"/>
                  <a:pt x="144" y="80"/>
                </a:cubicBezTo>
                <a:cubicBezTo>
                  <a:pt x="145" y="80"/>
                  <a:pt x="154" y="83"/>
                  <a:pt x="148" y="82"/>
                </a:cubicBezTo>
                <a:cubicBezTo>
                  <a:pt x="138" y="79"/>
                  <a:pt x="128" y="75"/>
                  <a:pt x="117" y="72"/>
                </a:cubicBezTo>
                <a:cubicBezTo>
                  <a:pt x="107" y="69"/>
                  <a:pt x="97" y="66"/>
                  <a:pt x="86" y="63"/>
                </a:cubicBezTo>
                <a:close/>
                <a:moveTo>
                  <a:pt x="89" y="60"/>
                </a:moveTo>
                <a:cubicBezTo>
                  <a:pt x="91" y="59"/>
                  <a:pt x="92" y="58"/>
                  <a:pt x="94" y="56"/>
                </a:cubicBezTo>
                <a:cubicBezTo>
                  <a:pt x="94" y="56"/>
                  <a:pt x="94" y="56"/>
                  <a:pt x="94" y="56"/>
                </a:cubicBezTo>
                <a:cubicBezTo>
                  <a:pt x="98" y="58"/>
                  <a:pt x="103" y="59"/>
                  <a:pt x="108" y="60"/>
                </a:cubicBezTo>
                <a:cubicBezTo>
                  <a:pt x="113" y="62"/>
                  <a:pt x="118" y="64"/>
                  <a:pt x="123" y="65"/>
                </a:cubicBezTo>
                <a:cubicBezTo>
                  <a:pt x="132" y="69"/>
                  <a:pt x="143" y="70"/>
                  <a:pt x="152" y="75"/>
                </a:cubicBezTo>
                <a:cubicBezTo>
                  <a:pt x="152" y="75"/>
                  <a:pt x="152" y="75"/>
                  <a:pt x="152" y="75"/>
                </a:cubicBezTo>
                <a:cubicBezTo>
                  <a:pt x="148" y="72"/>
                  <a:pt x="142" y="72"/>
                  <a:pt x="137" y="71"/>
                </a:cubicBezTo>
                <a:cubicBezTo>
                  <a:pt x="132" y="69"/>
                  <a:pt x="126" y="68"/>
                  <a:pt x="121" y="66"/>
                </a:cubicBezTo>
                <a:cubicBezTo>
                  <a:pt x="111" y="63"/>
                  <a:pt x="102" y="60"/>
                  <a:pt x="92" y="58"/>
                </a:cubicBezTo>
                <a:cubicBezTo>
                  <a:pt x="91" y="58"/>
                  <a:pt x="91" y="59"/>
                  <a:pt x="92" y="59"/>
                </a:cubicBezTo>
                <a:cubicBezTo>
                  <a:pt x="101" y="63"/>
                  <a:pt x="111" y="66"/>
                  <a:pt x="121" y="69"/>
                </a:cubicBezTo>
                <a:cubicBezTo>
                  <a:pt x="123" y="70"/>
                  <a:pt x="124" y="70"/>
                  <a:pt x="125" y="71"/>
                </a:cubicBezTo>
                <a:cubicBezTo>
                  <a:pt x="124" y="70"/>
                  <a:pt x="122" y="70"/>
                  <a:pt x="120" y="69"/>
                </a:cubicBezTo>
                <a:cubicBezTo>
                  <a:pt x="110" y="66"/>
                  <a:pt x="100" y="62"/>
                  <a:pt x="89" y="60"/>
                </a:cubicBezTo>
                <a:cubicBezTo>
                  <a:pt x="89" y="60"/>
                  <a:pt x="89" y="60"/>
                  <a:pt x="89" y="60"/>
                </a:cubicBezTo>
                <a:close/>
                <a:moveTo>
                  <a:pt x="152" y="78"/>
                </a:moveTo>
                <a:cubicBezTo>
                  <a:pt x="152" y="78"/>
                  <a:pt x="152" y="78"/>
                  <a:pt x="152" y="78"/>
                </a:cubicBezTo>
                <a:cubicBezTo>
                  <a:pt x="152" y="78"/>
                  <a:pt x="151" y="78"/>
                  <a:pt x="151" y="78"/>
                </a:cubicBezTo>
                <a:cubicBezTo>
                  <a:pt x="141" y="75"/>
                  <a:pt x="132" y="72"/>
                  <a:pt x="123" y="69"/>
                </a:cubicBezTo>
                <a:cubicBezTo>
                  <a:pt x="113" y="66"/>
                  <a:pt x="103" y="63"/>
                  <a:pt x="93" y="59"/>
                </a:cubicBezTo>
                <a:cubicBezTo>
                  <a:pt x="97" y="60"/>
                  <a:pt x="103" y="61"/>
                  <a:pt x="107" y="62"/>
                </a:cubicBezTo>
                <a:cubicBezTo>
                  <a:pt x="112" y="64"/>
                  <a:pt x="117" y="66"/>
                  <a:pt x="122" y="67"/>
                </a:cubicBezTo>
                <a:cubicBezTo>
                  <a:pt x="132" y="70"/>
                  <a:pt x="142" y="73"/>
                  <a:pt x="152" y="75"/>
                </a:cubicBezTo>
                <a:cubicBezTo>
                  <a:pt x="152" y="76"/>
                  <a:pt x="152" y="77"/>
                  <a:pt x="152" y="78"/>
                </a:cubicBezTo>
                <a:close/>
                <a:moveTo>
                  <a:pt x="152" y="74"/>
                </a:moveTo>
                <a:cubicBezTo>
                  <a:pt x="145" y="70"/>
                  <a:pt x="136" y="69"/>
                  <a:pt x="129" y="66"/>
                </a:cubicBezTo>
                <a:cubicBezTo>
                  <a:pt x="124" y="65"/>
                  <a:pt x="118" y="63"/>
                  <a:pt x="113" y="61"/>
                </a:cubicBezTo>
                <a:cubicBezTo>
                  <a:pt x="109" y="60"/>
                  <a:pt x="105" y="59"/>
                  <a:pt x="101" y="58"/>
                </a:cubicBezTo>
                <a:cubicBezTo>
                  <a:pt x="103" y="58"/>
                  <a:pt x="105" y="59"/>
                  <a:pt x="106" y="59"/>
                </a:cubicBezTo>
                <a:cubicBezTo>
                  <a:pt x="112" y="60"/>
                  <a:pt x="117" y="61"/>
                  <a:pt x="122" y="63"/>
                </a:cubicBezTo>
                <a:cubicBezTo>
                  <a:pt x="131" y="65"/>
                  <a:pt x="141" y="68"/>
                  <a:pt x="150" y="69"/>
                </a:cubicBezTo>
                <a:cubicBezTo>
                  <a:pt x="151" y="71"/>
                  <a:pt x="151" y="72"/>
                  <a:pt x="152" y="74"/>
                </a:cubicBezTo>
                <a:close/>
                <a:moveTo>
                  <a:pt x="152" y="79"/>
                </a:moveTo>
                <a:cubicBezTo>
                  <a:pt x="152" y="80"/>
                  <a:pt x="152" y="81"/>
                  <a:pt x="151" y="81"/>
                </a:cubicBezTo>
                <a:cubicBezTo>
                  <a:pt x="151" y="81"/>
                  <a:pt x="151" y="82"/>
                  <a:pt x="151" y="82"/>
                </a:cubicBezTo>
                <a:cubicBezTo>
                  <a:pt x="147" y="80"/>
                  <a:pt x="142" y="79"/>
                  <a:pt x="138" y="78"/>
                </a:cubicBezTo>
                <a:cubicBezTo>
                  <a:pt x="133" y="76"/>
                  <a:pt x="128" y="74"/>
                  <a:pt x="123" y="73"/>
                </a:cubicBezTo>
                <a:cubicBezTo>
                  <a:pt x="113" y="69"/>
                  <a:pt x="101" y="66"/>
                  <a:pt x="91" y="61"/>
                </a:cubicBezTo>
                <a:cubicBezTo>
                  <a:pt x="95" y="63"/>
                  <a:pt x="101" y="64"/>
                  <a:pt x="106" y="66"/>
                </a:cubicBezTo>
                <a:cubicBezTo>
                  <a:pt x="111" y="67"/>
                  <a:pt x="117" y="69"/>
                  <a:pt x="122" y="70"/>
                </a:cubicBezTo>
                <a:cubicBezTo>
                  <a:pt x="132" y="73"/>
                  <a:pt x="142" y="77"/>
                  <a:pt x="152" y="79"/>
                </a:cubicBezTo>
                <a:close/>
                <a:moveTo>
                  <a:pt x="151" y="83"/>
                </a:moveTo>
                <a:cubicBezTo>
                  <a:pt x="150" y="84"/>
                  <a:pt x="149" y="85"/>
                  <a:pt x="148" y="86"/>
                </a:cubicBezTo>
                <a:cubicBezTo>
                  <a:pt x="138" y="81"/>
                  <a:pt x="127" y="78"/>
                  <a:pt x="116" y="74"/>
                </a:cubicBezTo>
                <a:cubicBezTo>
                  <a:pt x="110" y="72"/>
                  <a:pt x="105" y="70"/>
                  <a:pt x="99" y="67"/>
                </a:cubicBezTo>
                <a:cubicBezTo>
                  <a:pt x="98" y="67"/>
                  <a:pt x="98" y="67"/>
                  <a:pt x="97" y="67"/>
                </a:cubicBezTo>
                <a:cubicBezTo>
                  <a:pt x="106" y="69"/>
                  <a:pt x="115" y="72"/>
                  <a:pt x="124" y="75"/>
                </a:cubicBezTo>
                <a:cubicBezTo>
                  <a:pt x="129" y="76"/>
                  <a:pt x="135" y="78"/>
                  <a:pt x="140" y="80"/>
                </a:cubicBezTo>
                <a:cubicBezTo>
                  <a:pt x="143" y="81"/>
                  <a:pt x="147" y="83"/>
                  <a:pt x="151" y="83"/>
                </a:cubicBezTo>
                <a:close/>
                <a:moveTo>
                  <a:pt x="147" y="87"/>
                </a:moveTo>
                <a:cubicBezTo>
                  <a:pt x="146" y="88"/>
                  <a:pt x="145" y="88"/>
                  <a:pt x="143" y="89"/>
                </a:cubicBezTo>
                <a:cubicBezTo>
                  <a:pt x="143" y="89"/>
                  <a:pt x="142" y="88"/>
                  <a:pt x="142" y="88"/>
                </a:cubicBezTo>
                <a:cubicBezTo>
                  <a:pt x="142" y="88"/>
                  <a:pt x="141" y="88"/>
                  <a:pt x="140" y="88"/>
                </a:cubicBezTo>
                <a:cubicBezTo>
                  <a:pt x="140" y="88"/>
                  <a:pt x="139" y="87"/>
                  <a:pt x="139" y="87"/>
                </a:cubicBezTo>
                <a:cubicBezTo>
                  <a:pt x="138" y="87"/>
                  <a:pt x="138" y="87"/>
                  <a:pt x="137" y="86"/>
                </a:cubicBezTo>
                <a:cubicBezTo>
                  <a:pt x="135" y="86"/>
                  <a:pt x="133" y="85"/>
                  <a:pt x="132" y="85"/>
                </a:cubicBezTo>
                <a:cubicBezTo>
                  <a:pt x="124" y="82"/>
                  <a:pt x="116" y="79"/>
                  <a:pt x="108" y="76"/>
                </a:cubicBezTo>
                <a:cubicBezTo>
                  <a:pt x="101" y="74"/>
                  <a:pt x="93" y="71"/>
                  <a:pt x="86" y="68"/>
                </a:cubicBezTo>
                <a:cubicBezTo>
                  <a:pt x="88" y="69"/>
                  <a:pt x="89" y="69"/>
                  <a:pt x="90" y="69"/>
                </a:cubicBezTo>
                <a:cubicBezTo>
                  <a:pt x="94" y="70"/>
                  <a:pt x="97" y="71"/>
                  <a:pt x="101" y="72"/>
                </a:cubicBezTo>
                <a:cubicBezTo>
                  <a:pt x="110" y="75"/>
                  <a:pt x="118" y="78"/>
                  <a:pt x="127" y="80"/>
                </a:cubicBezTo>
                <a:cubicBezTo>
                  <a:pt x="134" y="82"/>
                  <a:pt x="140" y="85"/>
                  <a:pt x="147" y="87"/>
                </a:cubicBezTo>
                <a:close/>
                <a:moveTo>
                  <a:pt x="142" y="89"/>
                </a:moveTo>
                <a:cubicBezTo>
                  <a:pt x="141" y="90"/>
                  <a:pt x="139" y="90"/>
                  <a:pt x="138" y="90"/>
                </a:cubicBezTo>
                <a:cubicBezTo>
                  <a:pt x="134" y="88"/>
                  <a:pt x="129" y="87"/>
                  <a:pt x="125" y="85"/>
                </a:cubicBezTo>
                <a:cubicBezTo>
                  <a:pt x="119" y="83"/>
                  <a:pt x="112" y="81"/>
                  <a:pt x="106" y="79"/>
                </a:cubicBezTo>
                <a:cubicBezTo>
                  <a:pt x="100" y="77"/>
                  <a:pt x="94" y="74"/>
                  <a:pt x="88" y="72"/>
                </a:cubicBezTo>
                <a:cubicBezTo>
                  <a:pt x="87" y="72"/>
                  <a:pt x="87" y="71"/>
                  <a:pt x="86" y="71"/>
                </a:cubicBezTo>
                <a:cubicBezTo>
                  <a:pt x="91" y="72"/>
                  <a:pt x="96" y="74"/>
                  <a:pt x="102" y="76"/>
                </a:cubicBezTo>
                <a:cubicBezTo>
                  <a:pt x="110" y="79"/>
                  <a:pt x="119" y="82"/>
                  <a:pt x="128" y="84"/>
                </a:cubicBezTo>
                <a:cubicBezTo>
                  <a:pt x="130" y="85"/>
                  <a:pt x="133" y="86"/>
                  <a:pt x="135" y="87"/>
                </a:cubicBezTo>
                <a:cubicBezTo>
                  <a:pt x="137" y="88"/>
                  <a:pt x="140" y="88"/>
                  <a:pt x="142" y="89"/>
                </a:cubicBezTo>
                <a:close/>
                <a:moveTo>
                  <a:pt x="135" y="91"/>
                </a:moveTo>
                <a:cubicBezTo>
                  <a:pt x="134" y="91"/>
                  <a:pt x="133" y="91"/>
                  <a:pt x="132" y="91"/>
                </a:cubicBezTo>
                <a:cubicBezTo>
                  <a:pt x="129" y="89"/>
                  <a:pt x="125" y="89"/>
                  <a:pt x="122" y="87"/>
                </a:cubicBezTo>
                <a:cubicBezTo>
                  <a:pt x="119" y="86"/>
                  <a:pt x="116" y="85"/>
                  <a:pt x="114" y="84"/>
                </a:cubicBezTo>
                <a:cubicBezTo>
                  <a:pt x="117" y="85"/>
                  <a:pt x="120" y="86"/>
                  <a:pt x="124" y="87"/>
                </a:cubicBezTo>
                <a:cubicBezTo>
                  <a:pt x="127" y="88"/>
                  <a:pt x="131" y="90"/>
                  <a:pt x="135" y="91"/>
                </a:cubicBezTo>
                <a:close/>
                <a:moveTo>
                  <a:pt x="130" y="92"/>
                </a:moveTo>
                <a:cubicBezTo>
                  <a:pt x="129" y="92"/>
                  <a:pt x="129" y="92"/>
                  <a:pt x="128" y="93"/>
                </a:cubicBezTo>
                <a:cubicBezTo>
                  <a:pt x="126" y="91"/>
                  <a:pt x="123" y="90"/>
                  <a:pt x="120" y="90"/>
                </a:cubicBezTo>
                <a:cubicBezTo>
                  <a:pt x="115" y="88"/>
                  <a:pt x="111" y="87"/>
                  <a:pt x="106" y="85"/>
                </a:cubicBezTo>
                <a:cubicBezTo>
                  <a:pt x="114" y="88"/>
                  <a:pt x="122" y="90"/>
                  <a:pt x="130" y="92"/>
                </a:cubicBezTo>
                <a:close/>
                <a:moveTo>
                  <a:pt x="33" y="64"/>
                </a:moveTo>
                <a:cubicBezTo>
                  <a:pt x="33" y="64"/>
                  <a:pt x="34" y="63"/>
                  <a:pt x="34" y="62"/>
                </a:cubicBezTo>
                <a:cubicBezTo>
                  <a:pt x="43" y="65"/>
                  <a:pt x="52" y="70"/>
                  <a:pt x="61" y="72"/>
                </a:cubicBezTo>
                <a:cubicBezTo>
                  <a:pt x="61" y="73"/>
                  <a:pt x="62" y="73"/>
                  <a:pt x="63" y="73"/>
                </a:cubicBezTo>
                <a:cubicBezTo>
                  <a:pt x="64" y="73"/>
                  <a:pt x="64" y="73"/>
                  <a:pt x="65" y="73"/>
                </a:cubicBezTo>
                <a:cubicBezTo>
                  <a:pt x="65" y="73"/>
                  <a:pt x="65" y="73"/>
                  <a:pt x="66" y="73"/>
                </a:cubicBezTo>
                <a:cubicBezTo>
                  <a:pt x="71" y="75"/>
                  <a:pt x="77" y="78"/>
                  <a:pt x="83" y="79"/>
                </a:cubicBezTo>
                <a:cubicBezTo>
                  <a:pt x="89" y="81"/>
                  <a:pt x="96" y="82"/>
                  <a:pt x="102" y="85"/>
                </a:cubicBezTo>
                <a:cubicBezTo>
                  <a:pt x="109" y="87"/>
                  <a:pt x="115" y="89"/>
                  <a:pt x="122" y="91"/>
                </a:cubicBezTo>
                <a:cubicBezTo>
                  <a:pt x="123" y="91"/>
                  <a:pt x="127" y="93"/>
                  <a:pt x="127" y="93"/>
                </a:cubicBezTo>
                <a:cubicBezTo>
                  <a:pt x="127" y="93"/>
                  <a:pt x="127" y="93"/>
                  <a:pt x="127" y="93"/>
                </a:cubicBezTo>
                <a:cubicBezTo>
                  <a:pt x="126" y="93"/>
                  <a:pt x="126" y="93"/>
                  <a:pt x="124" y="93"/>
                </a:cubicBezTo>
                <a:cubicBezTo>
                  <a:pt x="121" y="92"/>
                  <a:pt x="118" y="91"/>
                  <a:pt x="115" y="90"/>
                </a:cubicBezTo>
                <a:cubicBezTo>
                  <a:pt x="101" y="87"/>
                  <a:pt x="87" y="82"/>
                  <a:pt x="74" y="77"/>
                </a:cubicBezTo>
                <a:cubicBezTo>
                  <a:pt x="60" y="73"/>
                  <a:pt x="46" y="70"/>
                  <a:pt x="33" y="64"/>
                </a:cubicBezTo>
                <a:close/>
                <a:moveTo>
                  <a:pt x="35" y="61"/>
                </a:moveTo>
                <a:cubicBezTo>
                  <a:pt x="36" y="60"/>
                  <a:pt x="37" y="58"/>
                  <a:pt x="38" y="56"/>
                </a:cubicBezTo>
                <a:cubicBezTo>
                  <a:pt x="38" y="56"/>
                  <a:pt x="38" y="56"/>
                  <a:pt x="38" y="56"/>
                </a:cubicBezTo>
                <a:cubicBezTo>
                  <a:pt x="44" y="61"/>
                  <a:pt x="51" y="62"/>
                  <a:pt x="58" y="66"/>
                </a:cubicBezTo>
                <a:cubicBezTo>
                  <a:pt x="52" y="63"/>
                  <a:pt x="44" y="60"/>
                  <a:pt x="38" y="59"/>
                </a:cubicBezTo>
                <a:cubicBezTo>
                  <a:pt x="38" y="58"/>
                  <a:pt x="37" y="59"/>
                  <a:pt x="38" y="59"/>
                </a:cubicBezTo>
                <a:cubicBezTo>
                  <a:pt x="43" y="64"/>
                  <a:pt x="51" y="66"/>
                  <a:pt x="58" y="69"/>
                </a:cubicBezTo>
                <a:cubicBezTo>
                  <a:pt x="59" y="70"/>
                  <a:pt x="59" y="70"/>
                  <a:pt x="59" y="71"/>
                </a:cubicBezTo>
                <a:cubicBezTo>
                  <a:pt x="58" y="71"/>
                  <a:pt x="58" y="70"/>
                  <a:pt x="57" y="70"/>
                </a:cubicBezTo>
                <a:cubicBezTo>
                  <a:pt x="55" y="69"/>
                  <a:pt x="52" y="68"/>
                  <a:pt x="50" y="67"/>
                </a:cubicBezTo>
                <a:cubicBezTo>
                  <a:pt x="45" y="65"/>
                  <a:pt x="40" y="63"/>
                  <a:pt x="35" y="61"/>
                </a:cubicBezTo>
                <a:close/>
                <a:moveTo>
                  <a:pt x="39" y="56"/>
                </a:moveTo>
                <a:cubicBezTo>
                  <a:pt x="39" y="55"/>
                  <a:pt x="40" y="54"/>
                  <a:pt x="40" y="54"/>
                </a:cubicBezTo>
                <a:cubicBezTo>
                  <a:pt x="40" y="54"/>
                  <a:pt x="40" y="54"/>
                  <a:pt x="40" y="54"/>
                </a:cubicBezTo>
                <a:cubicBezTo>
                  <a:pt x="45" y="56"/>
                  <a:pt x="49" y="58"/>
                  <a:pt x="54" y="59"/>
                </a:cubicBezTo>
                <a:cubicBezTo>
                  <a:pt x="54" y="59"/>
                  <a:pt x="54" y="60"/>
                  <a:pt x="54" y="60"/>
                </a:cubicBezTo>
                <a:cubicBezTo>
                  <a:pt x="55" y="60"/>
                  <a:pt x="55" y="61"/>
                  <a:pt x="55" y="61"/>
                </a:cubicBezTo>
                <a:cubicBezTo>
                  <a:pt x="54" y="61"/>
                  <a:pt x="53" y="60"/>
                  <a:pt x="52" y="60"/>
                </a:cubicBezTo>
                <a:cubicBezTo>
                  <a:pt x="48" y="58"/>
                  <a:pt x="43" y="57"/>
                  <a:pt x="39" y="56"/>
                </a:cubicBezTo>
                <a:close/>
                <a:moveTo>
                  <a:pt x="40" y="53"/>
                </a:moveTo>
                <a:cubicBezTo>
                  <a:pt x="41" y="53"/>
                  <a:pt x="41" y="53"/>
                  <a:pt x="41" y="52"/>
                </a:cubicBezTo>
                <a:cubicBezTo>
                  <a:pt x="45" y="54"/>
                  <a:pt x="50" y="56"/>
                  <a:pt x="54" y="58"/>
                </a:cubicBezTo>
                <a:cubicBezTo>
                  <a:pt x="54" y="58"/>
                  <a:pt x="54" y="58"/>
                  <a:pt x="54" y="58"/>
                </a:cubicBezTo>
                <a:cubicBezTo>
                  <a:pt x="49" y="57"/>
                  <a:pt x="45" y="55"/>
                  <a:pt x="40" y="53"/>
                </a:cubicBezTo>
                <a:cubicBezTo>
                  <a:pt x="40" y="53"/>
                  <a:pt x="40" y="53"/>
                  <a:pt x="40" y="53"/>
                </a:cubicBezTo>
                <a:close/>
                <a:moveTo>
                  <a:pt x="42" y="52"/>
                </a:moveTo>
                <a:cubicBezTo>
                  <a:pt x="42" y="51"/>
                  <a:pt x="43" y="50"/>
                  <a:pt x="43" y="50"/>
                </a:cubicBezTo>
                <a:cubicBezTo>
                  <a:pt x="43" y="50"/>
                  <a:pt x="43" y="50"/>
                  <a:pt x="44" y="50"/>
                </a:cubicBezTo>
                <a:cubicBezTo>
                  <a:pt x="47" y="51"/>
                  <a:pt x="51" y="53"/>
                  <a:pt x="55" y="55"/>
                </a:cubicBezTo>
                <a:cubicBezTo>
                  <a:pt x="55" y="55"/>
                  <a:pt x="55" y="55"/>
                  <a:pt x="54" y="56"/>
                </a:cubicBezTo>
                <a:cubicBezTo>
                  <a:pt x="50" y="55"/>
                  <a:pt x="46" y="53"/>
                  <a:pt x="42" y="52"/>
                </a:cubicBezTo>
                <a:close/>
                <a:moveTo>
                  <a:pt x="44" y="49"/>
                </a:moveTo>
                <a:cubicBezTo>
                  <a:pt x="45" y="47"/>
                  <a:pt x="47" y="46"/>
                  <a:pt x="49" y="44"/>
                </a:cubicBezTo>
                <a:cubicBezTo>
                  <a:pt x="51" y="47"/>
                  <a:pt x="54" y="49"/>
                  <a:pt x="57" y="51"/>
                </a:cubicBezTo>
                <a:cubicBezTo>
                  <a:pt x="59" y="52"/>
                  <a:pt x="57" y="51"/>
                  <a:pt x="56" y="51"/>
                </a:cubicBezTo>
                <a:cubicBezTo>
                  <a:pt x="55" y="50"/>
                  <a:pt x="53" y="49"/>
                  <a:pt x="52" y="49"/>
                </a:cubicBezTo>
                <a:cubicBezTo>
                  <a:pt x="50" y="48"/>
                  <a:pt x="49" y="47"/>
                  <a:pt x="47" y="47"/>
                </a:cubicBezTo>
                <a:cubicBezTo>
                  <a:pt x="47" y="46"/>
                  <a:pt x="46" y="47"/>
                  <a:pt x="47" y="47"/>
                </a:cubicBezTo>
                <a:cubicBezTo>
                  <a:pt x="49" y="49"/>
                  <a:pt x="53" y="53"/>
                  <a:pt x="56" y="54"/>
                </a:cubicBezTo>
                <a:cubicBezTo>
                  <a:pt x="52" y="53"/>
                  <a:pt x="48" y="51"/>
                  <a:pt x="44" y="49"/>
                </a:cubicBezTo>
                <a:close/>
                <a:moveTo>
                  <a:pt x="49" y="43"/>
                </a:moveTo>
                <a:cubicBezTo>
                  <a:pt x="50" y="43"/>
                  <a:pt x="51" y="42"/>
                  <a:pt x="52" y="41"/>
                </a:cubicBezTo>
                <a:cubicBezTo>
                  <a:pt x="54" y="44"/>
                  <a:pt x="57" y="47"/>
                  <a:pt x="61" y="49"/>
                </a:cubicBezTo>
                <a:cubicBezTo>
                  <a:pt x="59" y="48"/>
                  <a:pt x="58" y="48"/>
                  <a:pt x="56" y="47"/>
                </a:cubicBezTo>
                <a:cubicBezTo>
                  <a:pt x="54" y="46"/>
                  <a:pt x="52" y="44"/>
                  <a:pt x="49" y="43"/>
                </a:cubicBezTo>
                <a:close/>
                <a:moveTo>
                  <a:pt x="52" y="41"/>
                </a:moveTo>
                <a:cubicBezTo>
                  <a:pt x="53" y="40"/>
                  <a:pt x="55" y="39"/>
                  <a:pt x="56" y="38"/>
                </a:cubicBezTo>
                <a:cubicBezTo>
                  <a:pt x="56" y="37"/>
                  <a:pt x="57" y="37"/>
                  <a:pt x="57" y="36"/>
                </a:cubicBezTo>
                <a:cubicBezTo>
                  <a:pt x="57" y="36"/>
                  <a:pt x="57" y="36"/>
                  <a:pt x="58" y="37"/>
                </a:cubicBezTo>
                <a:cubicBezTo>
                  <a:pt x="60" y="39"/>
                  <a:pt x="63" y="41"/>
                  <a:pt x="66" y="43"/>
                </a:cubicBezTo>
                <a:cubicBezTo>
                  <a:pt x="63" y="41"/>
                  <a:pt x="59" y="40"/>
                  <a:pt x="56" y="39"/>
                </a:cubicBezTo>
                <a:cubicBezTo>
                  <a:pt x="56" y="38"/>
                  <a:pt x="55" y="39"/>
                  <a:pt x="56" y="39"/>
                </a:cubicBezTo>
                <a:cubicBezTo>
                  <a:pt x="58" y="41"/>
                  <a:pt x="60" y="43"/>
                  <a:pt x="62" y="44"/>
                </a:cubicBezTo>
                <a:cubicBezTo>
                  <a:pt x="59" y="43"/>
                  <a:pt x="55" y="42"/>
                  <a:pt x="52" y="41"/>
                </a:cubicBezTo>
                <a:close/>
                <a:moveTo>
                  <a:pt x="58" y="36"/>
                </a:moveTo>
                <a:cubicBezTo>
                  <a:pt x="59" y="35"/>
                  <a:pt x="60" y="34"/>
                  <a:pt x="61" y="34"/>
                </a:cubicBezTo>
                <a:cubicBezTo>
                  <a:pt x="61" y="34"/>
                  <a:pt x="61" y="34"/>
                  <a:pt x="61" y="34"/>
                </a:cubicBezTo>
                <a:cubicBezTo>
                  <a:pt x="64" y="39"/>
                  <a:pt x="71" y="41"/>
                  <a:pt x="75" y="45"/>
                </a:cubicBezTo>
                <a:cubicBezTo>
                  <a:pt x="79" y="47"/>
                  <a:pt x="75" y="44"/>
                  <a:pt x="74" y="44"/>
                </a:cubicBezTo>
                <a:cubicBezTo>
                  <a:pt x="72" y="43"/>
                  <a:pt x="71" y="42"/>
                  <a:pt x="69" y="41"/>
                </a:cubicBezTo>
                <a:cubicBezTo>
                  <a:pt x="65" y="39"/>
                  <a:pt x="62" y="38"/>
                  <a:pt x="58" y="36"/>
                </a:cubicBezTo>
                <a:cubicBezTo>
                  <a:pt x="58" y="36"/>
                  <a:pt x="58" y="36"/>
                  <a:pt x="58" y="36"/>
                </a:cubicBezTo>
                <a:close/>
                <a:moveTo>
                  <a:pt x="61" y="33"/>
                </a:moveTo>
                <a:cubicBezTo>
                  <a:pt x="62" y="33"/>
                  <a:pt x="63" y="32"/>
                  <a:pt x="63" y="32"/>
                </a:cubicBezTo>
                <a:cubicBezTo>
                  <a:pt x="63" y="32"/>
                  <a:pt x="63" y="32"/>
                  <a:pt x="63" y="32"/>
                </a:cubicBezTo>
                <a:cubicBezTo>
                  <a:pt x="66" y="34"/>
                  <a:pt x="68" y="36"/>
                  <a:pt x="70" y="37"/>
                </a:cubicBezTo>
                <a:cubicBezTo>
                  <a:pt x="67" y="36"/>
                  <a:pt x="64" y="35"/>
                  <a:pt x="61" y="33"/>
                </a:cubicBezTo>
                <a:cubicBezTo>
                  <a:pt x="61" y="33"/>
                  <a:pt x="61" y="33"/>
                  <a:pt x="61" y="33"/>
                </a:cubicBezTo>
                <a:close/>
                <a:moveTo>
                  <a:pt x="64" y="32"/>
                </a:moveTo>
                <a:cubicBezTo>
                  <a:pt x="68" y="29"/>
                  <a:pt x="72" y="26"/>
                  <a:pt x="77" y="24"/>
                </a:cubicBezTo>
                <a:cubicBezTo>
                  <a:pt x="77" y="24"/>
                  <a:pt x="77" y="24"/>
                  <a:pt x="77" y="24"/>
                </a:cubicBezTo>
                <a:cubicBezTo>
                  <a:pt x="77" y="24"/>
                  <a:pt x="77" y="25"/>
                  <a:pt x="77" y="25"/>
                </a:cubicBezTo>
                <a:cubicBezTo>
                  <a:pt x="78" y="25"/>
                  <a:pt x="79" y="26"/>
                  <a:pt x="80" y="26"/>
                </a:cubicBezTo>
                <a:cubicBezTo>
                  <a:pt x="79" y="26"/>
                  <a:pt x="78" y="25"/>
                  <a:pt x="77" y="25"/>
                </a:cubicBezTo>
                <a:cubicBezTo>
                  <a:pt x="76" y="25"/>
                  <a:pt x="76" y="26"/>
                  <a:pt x="76" y="26"/>
                </a:cubicBezTo>
                <a:cubicBezTo>
                  <a:pt x="77" y="26"/>
                  <a:pt x="77" y="27"/>
                  <a:pt x="77" y="27"/>
                </a:cubicBezTo>
                <a:cubicBezTo>
                  <a:pt x="77" y="27"/>
                  <a:pt x="77" y="27"/>
                  <a:pt x="77" y="27"/>
                </a:cubicBezTo>
                <a:cubicBezTo>
                  <a:pt x="75" y="27"/>
                  <a:pt x="74" y="26"/>
                  <a:pt x="73" y="27"/>
                </a:cubicBezTo>
                <a:cubicBezTo>
                  <a:pt x="72" y="27"/>
                  <a:pt x="72" y="27"/>
                  <a:pt x="72" y="27"/>
                </a:cubicBezTo>
                <a:cubicBezTo>
                  <a:pt x="73" y="28"/>
                  <a:pt x="74" y="28"/>
                  <a:pt x="75" y="29"/>
                </a:cubicBezTo>
                <a:cubicBezTo>
                  <a:pt x="74" y="28"/>
                  <a:pt x="72" y="28"/>
                  <a:pt x="71" y="28"/>
                </a:cubicBezTo>
                <a:cubicBezTo>
                  <a:pt x="71" y="28"/>
                  <a:pt x="71" y="28"/>
                  <a:pt x="71" y="29"/>
                </a:cubicBezTo>
                <a:cubicBezTo>
                  <a:pt x="72" y="29"/>
                  <a:pt x="74" y="30"/>
                  <a:pt x="75" y="30"/>
                </a:cubicBezTo>
                <a:cubicBezTo>
                  <a:pt x="74" y="32"/>
                  <a:pt x="76" y="34"/>
                  <a:pt x="78" y="34"/>
                </a:cubicBezTo>
                <a:cubicBezTo>
                  <a:pt x="78" y="34"/>
                  <a:pt x="79" y="34"/>
                  <a:pt x="79" y="34"/>
                </a:cubicBezTo>
                <a:cubicBezTo>
                  <a:pt x="80" y="35"/>
                  <a:pt x="81" y="36"/>
                  <a:pt x="83" y="37"/>
                </a:cubicBezTo>
                <a:cubicBezTo>
                  <a:pt x="83" y="37"/>
                  <a:pt x="83" y="38"/>
                  <a:pt x="84" y="38"/>
                </a:cubicBezTo>
                <a:cubicBezTo>
                  <a:pt x="84" y="38"/>
                  <a:pt x="84" y="38"/>
                  <a:pt x="84" y="38"/>
                </a:cubicBezTo>
                <a:cubicBezTo>
                  <a:pt x="83" y="38"/>
                  <a:pt x="83" y="38"/>
                  <a:pt x="83" y="37"/>
                </a:cubicBezTo>
                <a:cubicBezTo>
                  <a:pt x="82" y="37"/>
                  <a:pt x="80" y="36"/>
                  <a:pt x="79" y="36"/>
                </a:cubicBezTo>
                <a:cubicBezTo>
                  <a:pt x="76" y="34"/>
                  <a:pt x="72" y="31"/>
                  <a:pt x="68" y="29"/>
                </a:cubicBezTo>
                <a:cubicBezTo>
                  <a:pt x="68" y="29"/>
                  <a:pt x="68" y="30"/>
                  <a:pt x="68" y="30"/>
                </a:cubicBezTo>
                <a:cubicBezTo>
                  <a:pt x="73" y="32"/>
                  <a:pt x="78" y="36"/>
                  <a:pt x="83" y="38"/>
                </a:cubicBezTo>
                <a:cubicBezTo>
                  <a:pt x="83" y="39"/>
                  <a:pt x="82" y="39"/>
                  <a:pt x="82" y="39"/>
                </a:cubicBezTo>
                <a:cubicBezTo>
                  <a:pt x="82" y="39"/>
                  <a:pt x="82" y="39"/>
                  <a:pt x="82" y="39"/>
                </a:cubicBezTo>
                <a:cubicBezTo>
                  <a:pt x="79" y="37"/>
                  <a:pt x="76" y="36"/>
                  <a:pt x="73" y="34"/>
                </a:cubicBezTo>
                <a:cubicBezTo>
                  <a:pt x="72" y="33"/>
                  <a:pt x="71" y="32"/>
                  <a:pt x="69" y="32"/>
                </a:cubicBezTo>
                <a:cubicBezTo>
                  <a:pt x="69" y="31"/>
                  <a:pt x="69" y="31"/>
                  <a:pt x="69" y="31"/>
                </a:cubicBezTo>
                <a:cubicBezTo>
                  <a:pt x="68" y="31"/>
                  <a:pt x="67" y="30"/>
                  <a:pt x="67" y="30"/>
                </a:cubicBezTo>
                <a:cubicBezTo>
                  <a:pt x="66" y="30"/>
                  <a:pt x="66" y="31"/>
                  <a:pt x="66" y="31"/>
                </a:cubicBezTo>
                <a:cubicBezTo>
                  <a:pt x="71" y="34"/>
                  <a:pt x="75" y="38"/>
                  <a:pt x="79" y="40"/>
                </a:cubicBezTo>
                <a:cubicBezTo>
                  <a:pt x="74" y="38"/>
                  <a:pt x="69" y="35"/>
                  <a:pt x="64" y="32"/>
                </a:cubicBezTo>
                <a:cubicBezTo>
                  <a:pt x="64" y="32"/>
                  <a:pt x="64" y="32"/>
                  <a:pt x="64" y="32"/>
                </a:cubicBezTo>
                <a:close/>
                <a:moveTo>
                  <a:pt x="93" y="36"/>
                </a:moveTo>
                <a:cubicBezTo>
                  <a:pt x="92" y="35"/>
                  <a:pt x="91" y="35"/>
                  <a:pt x="90" y="34"/>
                </a:cubicBezTo>
                <a:cubicBezTo>
                  <a:pt x="86" y="31"/>
                  <a:pt x="91" y="33"/>
                  <a:pt x="92" y="34"/>
                </a:cubicBezTo>
                <a:cubicBezTo>
                  <a:pt x="92" y="34"/>
                  <a:pt x="92" y="34"/>
                  <a:pt x="92" y="34"/>
                </a:cubicBezTo>
                <a:cubicBezTo>
                  <a:pt x="94" y="35"/>
                  <a:pt x="96" y="37"/>
                  <a:pt x="97" y="38"/>
                </a:cubicBezTo>
                <a:cubicBezTo>
                  <a:pt x="97" y="38"/>
                  <a:pt x="97" y="38"/>
                  <a:pt x="97" y="38"/>
                </a:cubicBezTo>
                <a:cubicBezTo>
                  <a:pt x="97" y="38"/>
                  <a:pt x="97" y="38"/>
                  <a:pt x="97" y="37"/>
                </a:cubicBezTo>
                <a:cubicBezTo>
                  <a:pt x="96" y="37"/>
                  <a:pt x="94" y="36"/>
                  <a:pt x="93" y="36"/>
                </a:cubicBezTo>
                <a:close/>
                <a:moveTo>
                  <a:pt x="93" y="33"/>
                </a:moveTo>
                <a:cubicBezTo>
                  <a:pt x="93" y="33"/>
                  <a:pt x="93" y="33"/>
                  <a:pt x="93" y="33"/>
                </a:cubicBezTo>
                <a:cubicBezTo>
                  <a:pt x="93" y="33"/>
                  <a:pt x="93" y="33"/>
                  <a:pt x="93" y="33"/>
                </a:cubicBezTo>
                <a:close/>
                <a:moveTo>
                  <a:pt x="89" y="31"/>
                </a:moveTo>
                <a:cubicBezTo>
                  <a:pt x="90" y="31"/>
                  <a:pt x="91" y="30"/>
                  <a:pt x="92" y="29"/>
                </a:cubicBezTo>
                <a:cubicBezTo>
                  <a:pt x="92" y="29"/>
                  <a:pt x="92" y="30"/>
                  <a:pt x="92" y="30"/>
                </a:cubicBezTo>
                <a:cubicBezTo>
                  <a:pt x="92" y="31"/>
                  <a:pt x="93" y="32"/>
                  <a:pt x="94" y="33"/>
                </a:cubicBezTo>
                <a:cubicBezTo>
                  <a:pt x="94" y="33"/>
                  <a:pt x="94" y="33"/>
                  <a:pt x="94" y="33"/>
                </a:cubicBezTo>
                <a:cubicBezTo>
                  <a:pt x="93" y="33"/>
                  <a:pt x="93" y="32"/>
                  <a:pt x="92" y="32"/>
                </a:cubicBezTo>
                <a:cubicBezTo>
                  <a:pt x="92" y="32"/>
                  <a:pt x="91" y="32"/>
                  <a:pt x="91" y="32"/>
                </a:cubicBezTo>
                <a:cubicBezTo>
                  <a:pt x="91" y="32"/>
                  <a:pt x="91" y="32"/>
                  <a:pt x="91" y="32"/>
                </a:cubicBezTo>
                <a:cubicBezTo>
                  <a:pt x="91" y="32"/>
                  <a:pt x="91" y="32"/>
                  <a:pt x="91" y="32"/>
                </a:cubicBezTo>
                <a:cubicBezTo>
                  <a:pt x="90" y="32"/>
                  <a:pt x="89" y="31"/>
                  <a:pt x="89" y="31"/>
                </a:cubicBezTo>
                <a:close/>
                <a:moveTo>
                  <a:pt x="92" y="29"/>
                </a:moveTo>
                <a:cubicBezTo>
                  <a:pt x="92" y="29"/>
                  <a:pt x="92" y="29"/>
                  <a:pt x="92" y="29"/>
                </a:cubicBezTo>
                <a:cubicBezTo>
                  <a:pt x="93" y="29"/>
                  <a:pt x="93" y="28"/>
                  <a:pt x="94" y="28"/>
                </a:cubicBezTo>
                <a:cubicBezTo>
                  <a:pt x="94" y="28"/>
                  <a:pt x="94" y="28"/>
                  <a:pt x="94" y="28"/>
                </a:cubicBezTo>
                <a:cubicBezTo>
                  <a:pt x="95" y="30"/>
                  <a:pt x="98" y="32"/>
                  <a:pt x="92" y="29"/>
                </a:cubicBezTo>
                <a:cubicBezTo>
                  <a:pt x="92" y="29"/>
                  <a:pt x="92" y="29"/>
                  <a:pt x="92" y="29"/>
                </a:cubicBezTo>
                <a:close/>
                <a:moveTo>
                  <a:pt x="94" y="28"/>
                </a:moveTo>
                <a:cubicBezTo>
                  <a:pt x="94" y="27"/>
                  <a:pt x="95" y="27"/>
                  <a:pt x="95" y="27"/>
                </a:cubicBezTo>
                <a:cubicBezTo>
                  <a:pt x="96" y="26"/>
                  <a:pt x="97" y="27"/>
                  <a:pt x="97" y="28"/>
                </a:cubicBezTo>
                <a:cubicBezTo>
                  <a:pt x="96" y="28"/>
                  <a:pt x="95" y="28"/>
                  <a:pt x="94" y="28"/>
                </a:cubicBezTo>
                <a:cubicBezTo>
                  <a:pt x="94" y="28"/>
                  <a:pt x="94" y="28"/>
                  <a:pt x="94" y="28"/>
                </a:cubicBezTo>
                <a:close/>
                <a:moveTo>
                  <a:pt x="97" y="29"/>
                </a:moveTo>
                <a:cubicBezTo>
                  <a:pt x="97" y="29"/>
                  <a:pt x="97" y="29"/>
                  <a:pt x="97" y="30"/>
                </a:cubicBezTo>
                <a:cubicBezTo>
                  <a:pt x="96" y="29"/>
                  <a:pt x="95" y="28"/>
                  <a:pt x="97" y="29"/>
                </a:cubicBezTo>
                <a:close/>
                <a:moveTo>
                  <a:pt x="102" y="36"/>
                </a:moveTo>
                <a:cubicBezTo>
                  <a:pt x="102" y="36"/>
                  <a:pt x="102" y="36"/>
                  <a:pt x="102" y="37"/>
                </a:cubicBezTo>
                <a:cubicBezTo>
                  <a:pt x="103" y="37"/>
                  <a:pt x="105" y="38"/>
                  <a:pt x="105" y="39"/>
                </a:cubicBezTo>
                <a:cubicBezTo>
                  <a:pt x="105" y="39"/>
                  <a:pt x="105" y="39"/>
                  <a:pt x="104" y="39"/>
                </a:cubicBezTo>
                <a:cubicBezTo>
                  <a:pt x="104" y="39"/>
                  <a:pt x="104" y="39"/>
                  <a:pt x="104" y="39"/>
                </a:cubicBezTo>
                <a:cubicBezTo>
                  <a:pt x="101" y="38"/>
                  <a:pt x="99" y="36"/>
                  <a:pt x="96" y="35"/>
                </a:cubicBezTo>
                <a:cubicBezTo>
                  <a:pt x="97" y="35"/>
                  <a:pt x="97" y="34"/>
                  <a:pt x="97" y="34"/>
                </a:cubicBezTo>
                <a:cubicBezTo>
                  <a:pt x="96" y="33"/>
                  <a:pt x="95" y="32"/>
                  <a:pt x="94" y="31"/>
                </a:cubicBezTo>
                <a:cubicBezTo>
                  <a:pt x="93" y="30"/>
                  <a:pt x="95" y="31"/>
                  <a:pt x="96" y="31"/>
                </a:cubicBezTo>
                <a:cubicBezTo>
                  <a:pt x="96" y="32"/>
                  <a:pt x="96" y="33"/>
                  <a:pt x="96" y="33"/>
                </a:cubicBezTo>
                <a:cubicBezTo>
                  <a:pt x="97" y="35"/>
                  <a:pt x="100" y="36"/>
                  <a:pt x="102" y="36"/>
                </a:cubicBezTo>
                <a:close/>
                <a:moveTo>
                  <a:pt x="106" y="35"/>
                </a:moveTo>
                <a:cubicBezTo>
                  <a:pt x="106" y="36"/>
                  <a:pt x="107" y="37"/>
                  <a:pt x="108" y="37"/>
                </a:cubicBezTo>
                <a:cubicBezTo>
                  <a:pt x="106" y="37"/>
                  <a:pt x="105" y="36"/>
                  <a:pt x="103" y="35"/>
                </a:cubicBezTo>
                <a:cubicBezTo>
                  <a:pt x="104" y="35"/>
                  <a:pt x="105" y="35"/>
                  <a:pt x="106" y="35"/>
                </a:cubicBezTo>
                <a:cubicBezTo>
                  <a:pt x="106" y="35"/>
                  <a:pt x="106" y="35"/>
                  <a:pt x="106" y="35"/>
                </a:cubicBezTo>
                <a:close/>
                <a:moveTo>
                  <a:pt x="106" y="35"/>
                </a:moveTo>
                <a:cubicBezTo>
                  <a:pt x="107" y="35"/>
                  <a:pt x="108" y="34"/>
                  <a:pt x="109" y="34"/>
                </a:cubicBezTo>
                <a:cubicBezTo>
                  <a:pt x="109" y="34"/>
                  <a:pt x="109" y="34"/>
                  <a:pt x="109" y="35"/>
                </a:cubicBezTo>
                <a:cubicBezTo>
                  <a:pt x="109" y="36"/>
                  <a:pt x="111" y="37"/>
                  <a:pt x="109" y="36"/>
                </a:cubicBezTo>
                <a:cubicBezTo>
                  <a:pt x="107" y="35"/>
                  <a:pt x="107" y="35"/>
                  <a:pt x="106" y="35"/>
                </a:cubicBezTo>
                <a:close/>
                <a:moveTo>
                  <a:pt x="110" y="34"/>
                </a:moveTo>
                <a:cubicBezTo>
                  <a:pt x="111" y="34"/>
                  <a:pt x="113" y="34"/>
                  <a:pt x="112" y="35"/>
                </a:cubicBezTo>
                <a:cubicBezTo>
                  <a:pt x="112" y="35"/>
                  <a:pt x="112" y="35"/>
                  <a:pt x="112" y="36"/>
                </a:cubicBezTo>
                <a:cubicBezTo>
                  <a:pt x="111" y="35"/>
                  <a:pt x="110" y="35"/>
                  <a:pt x="110" y="34"/>
                </a:cubicBezTo>
                <a:close/>
                <a:moveTo>
                  <a:pt x="112" y="36"/>
                </a:moveTo>
                <a:cubicBezTo>
                  <a:pt x="111" y="36"/>
                  <a:pt x="111" y="36"/>
                  <a:pt x="111" y="37"/>
                </a:cubicBezTo>
                <a:cubicBezTo>
                  <a:pt x="110" y="35"/>
                  <a:pt x="110" y="35"/>
                  <a:pt x="112" y="36"/>
                </a:cubicBezTo>
                <a:close/>
                <a:moveTo>
                  <a:pt x="110" y="37"/>
                </a:moveTo>
                <a:cubicBezTo>
                  <a:pt x="110" y="37"/>
                  <a:pt x="109" y="37"/>
                  <a:pt x="109" y="38"/>
                </a:cubicBezTo>
                <a:cubicBezTo>
                  <a:pt x="107" y="36"/>
                  <a:pt x="109" y="37"/>
                  <a:pt x="110" y="37"/>
                </a:cubicBezTo>
                <a:close/>
                <a:moveTo>
                  <a:pt x="108" y="38"/>
                </a:moveTo>
                <a:cubicBezTo>
                  <a:pt x="107" y="38"/>
                  <a:pt x="106" y="38"/>
                  <a:pt x="105" y="38"/>
                </a:cubicBezTo>
                <a:cubicBezTo>
                  <a:pt x="105" y="38"/>
                  <a:pt x="103" y="36"/>
                  <a:pt x="103" y="36"/>
                </a:cubicBezTo>
                <a:cubicBezTo>
                  <a:pt x="105" y="37"/>
                  <a:pt x="106" y="37"/>
                  <a:pt x="108" y="38"/>
                </a:cubicBezTo>
                <a:close/>
                <a:moveTo>
                  <a:pt x="103" y="39"/>
                </a:moveTo>
                <a:cubicBezTo>
                  <a:pt x="102" y="39"/>
                  <a:pt x="101" y="39"/>
                  <a:pt x="101" y="39"/>
                </a:cubicBezTo>
                <a:cubicBezTo>
                  <a:pt x="99" y="38"/>
                  <a:pt x="98" y="37"/>
                  <a:pt x="97" y="37"/>
                </a:cubicBezTo>
                <a:cubicBezTo>
                  <a:pt x="96" y="36"/>
                  <a:pt x="95" y="35"/>
                  <a:pt x="95" y="35"/>
                </a:cubicBezTo>
                <a:cubicBezTo>
                  <a:pt x="95" y="35"/>
                  <a:pt x="95" y="35"/>
                  <a:pt x="95" y="35"/>
                </a:cubicBezTo>
                <a:cubicBezTo>
                  <a:pt x="98" y="36"/>
                  <a:pt x="100" y="38"/>
                  <a:pt x="103" y="39"/>
                </a:cubicBezTo>
                <a:close/>
                <a:moveTo>
                  <a:pt x="91" y="35"/>
                </a:moveTo>
                <a:cubicBezTo>
                  <a:pt x="90" y="35"/>
                  <a:pt x="90" y="35"/>
                  <a:pt x="90" y="35"/>
                </a:cubicBezTo>
                <a:cubicBezTo>
                  <a:pt x="90" y="35"/>
                  <a:pt x="90" y="35"/>
                  <a:pt x="90" y="35"/>
                </a:cubicBezTo>
                <a:cubicBezTo>
                  <a:pt x="88" y="34"/>
                  <a:pt x="87" y="33"/>
                  <a:pt x="85" y="33"/>
                </a:cubicBezTo>
                <a:cubicBezTo>
                  <a:pt x="86" y="33"/>
                  <a:pt x="86" y="32"/>
                  <a:pt x="87" y="32"/>
                </a:cubicBezTo>
                <a:cubicBezTo>
                  <a:pt x="88" y="33"/>
                  <a:pt x="89" y="34"/>
                  <a:pt x="91" y="35"/>
                </a:cubicBezTo>
                <a:close/>
                <a:moveTo>
                  <a:pt x="81" y="26"/>
                </a:moveTo>
                <a:cubicBezTo>
                  <a:pt x="80" y="26"/>
                  <a:pt x="79" y="25"/>
                  <a:pt x="78" y="25"/>
                </a:cubicBezTo>
                <a:cubicBezTo>
                  <a:pt x="80" y="25"/>
                  <a:pt x="82" y="25"/>
                  <a:pt x="83" y="26"/>
                </a:cubicBezTo>
                <a:cubicBezTo>
                  <a:pt x="83" y="26"/>
                  <a:pt x="82" y="26"/>
                  <a:pt x="81" y="26"/>
                </a:cubicBezTo>
                <a:close/>
                <a:moveTo>
                  <a:pt x="76" y="28"/>
                </a:moveTo>
                <a:cubicBezTo>
                  <a:pt x="75" y="28"/>
                  <a:pt x="74" y="28"/>
                  <a:pt x="74" y="27"/>
                </a:cubicBezTo>
                <a:cubicBezTo>
                  <a:pt x="75" y="27"/>
                  <a:pt x="75" y="27"/>
                  <a:pt x="76" y="28"/>
                </a:cubicBezTo>
                <a:cubicBezTo>
                  <a:pt x="76" y="28"/>
                  <a:pt x="76" y="28"/>
                  <a:pt x="76" y="28"/>
                </a:cubicBezTo>
                <a:close/>
                <a:moveTo>
                  <a:pt x="78" y="26"/>
                </a:moveTo>
                <a:cubicBezTo>
                  <a:pt x="78" y="26"/>
                  <a:pt x="78" y="26"/>
                  <a:pt x="79" y="26"/>
                </a:cubicBezTo>
                <a:cubicBezTo>
                  <a:pt x="78" y="27"/>
                  <a:pt x="78" y="27"/>
                  <a:pt x="78" y="27"/>
                </a:cubicBezTo>
                <a:cubicBezTo>
                  <a:pt x="78" y="26"/>
                  <a:pt x="78" y="26"/>
                  <a:pt x="78" y="26"/>
                </a:cubicBezTo>
                <a:close/>
                <a:moveTo>
                  <a:pt x="83" y="34"/>
                </a:moveTo>
                <a:cubicBezTo>
                  <a:pt x="83" y="34"/>
                  <a:pt x="82" y="34"/>
                  <a:pt x="82" y="34"/>
                </a:cubicBezTo>
                <a:cubicBezTo>
                  <a:pt x="83" y="33"/>
                  <a:pt x="83" y="33"/>
                  <a:pt x="84" y="33"/>
                </a:cubicBezTo>
                <a:cubicBezTo>
                  <a:pt x="85" y="34"/>
                  <a:pt x="86" y="34"/>
                  <a:pt x="86" y="35"/>
                </a:cubicBezTo>
                <a:cubicBezTo>
                  <a:pt x="86" y="35"/>
                  <a:pt x="87" y="36"/>
                  <a:pt x="87" y="36"/>
                </a:cubicBezTo>
                <a:cubicBezTo>
                  <a:pt x="87" y="36"/>
                  <a:pt x="86" y="36"/>
                  <a:pt x="86" y="36"/>
                </a:cubicBezTo>
                <a:cubicBezTo>
                  <a:pt x="85" y="36"/>
                  <a:pt x="84" y="35"/>
                  <a:pt x="83" y="34"/>
                </a:cubicBezTo>
                <a:close/>
                <a:moveTo>
                  <a:pt x="89" y="35"/>
                </a:moveTo>
                <a:cubicBezTo>
                  <a:pt x="88" y="35"/>
                  <a:pt x="88" y="35"/>
                  <a:pt x="87" y="36"/>
                </a:cubicBezTo>
                <a:cubicBezTo>
                  <a:pt x="87" y="35"/>
                  <a:pt x="86" y="34"/>
                  <a:pt x="85" y="33"/>
                </a:cubicBezTo>
                <a:cubicBezTo>
                  <a:pt x="86" y="34"/>
                  <a:pt x="87" y="35"/>
                  <a:pt x="89" y="35"/>
                </a:cubicBezTo>
                <a:close/>
                <a:moveTo>
                  <a:pt x="86" y="36"/>
                </a:moveTo>
                <a:cubicBezTo>
                  <a:pt x="85" y="37"/>
                  <a:pt x="85" y="37"/>
                  <a:pt x="84" y="37"/>
                </a:cubicBezTo>
                <a:cubicBezTo>
                  <a:pt x="83" y="36"/>
                  <a:pt x="81" y="35"/>
                  <a:pt x="80" y="34"/>
                </a:cubicBezTo>
                <a:cubicBezTo>
                  <a:pt x="80" y="34"/>
                  <a:pt x="80" y="34"/>
                  <a:pt x="80" y="34"/>
                </a:cubicBezTo>
                <a:cubicBezTo>
                  <a:pt x="80" y="34"/>
                  <a:pt x="81" y="34"/>
                  <a:pt x="81" y="34"/>
                </a:cubicBezTo>
                <a:cubicBezTo>
                  <a:pt x="81" y="34"/>
                  <a:pt x="82" y="34"/>
                  <a:pt x="82" y="34"/>
                </a:cubicBezTo>
                <a:cubicBezTo>
                  <a:pt x="83" y="35"/>
                  <a:pt x="84" y="36"/>
                  <a:pt x="86" y="36"/>
                </a:cubicBezTo>
                <a:close/>
                <a:moveTo>
                  <a:pt x="221" y="133"/>
                </a:moveTo>
                <a:cubicBezTo>
                  <a:pt x="220" y="132"/>
                  <a:pt x="219" y="132"/>
                  <a:pt x="219" y="131"/>
                </a:cubicBezTo>
                <a:cubicBezTo>
                  <a:pt x="217" y="128"/>
                  <a:pt x="220" y="130"/>
                  <a:pt x="221" y="130"/>
                </a:cubicBezTo>
                <a:cubicBezTo>
                  <a:pt x="222" y="130"/>
                  <a:pt x="222" y="130"/>
                  <a:pt x="222" y="130"/>
                </a:cubicBezTo>
                <a:cubicBezTo>
                  <a:pt x="222" y="131"/>
                  <a:pt x="221" y="132"/>
                  <a:pt x="221" y="133"/>
                </a:cubicBezTo>
                <a:close/>
                <a:moveTo>
                  <a:pt x="222" y="126"/>
                </a:moveTo>
                <a:cubicBezTo>
                  <a:pt x="221" y="125"/>
                  <a:pt x="220" y="124"/>
                  <a:pt x="218" y="123"/>
                </a:cubicBezTo>
                <a:cubicBezTo>
                  <a:pt x="218" y="123"/>
                  <a:pt x="217" y="122"/>
                  <a:pt x="217" y="122"/>
                </a:cubicBezTo>
                <a:cubicBezTo>
                  <a:pt x="217" y="122"/>
                  <a:pt x="217" y="121"/>
                  <a:pt x="217" y="121"/>
                </a:cubicBezTo>
                <a:cubicBezTo>
                  <a:pt x="217" y="121"/>
                  <a:pt x="218" y="122"/>
                  <a:pt x="218" y="122"/>
                </a:cubicBezTo>
                <a:cubicBezTo>
                  <a:pt x="220" y="122"/>
                  <a:pt x="221" y="123"/>
                  <a:pt x="223" y="124"/>
                </a:cubicBezTo>
                <a:cubicBezTo>
                  <a:pt x="223" y="125"/>
                  <a:pt x="223" y="125"/>
                  <a:pt x="222" y="126"/>
                </a:cubicBezTo>
                <a:close/>
                <a:moveTo>
                  <a:pt x="222" y="127"/>
                </a:moveTo>
                <a:cubicBezTo>
                  <a:pt x="222" y="128"/>
                  <a:pt x="222" y="129"/>
                  <a:pt x="222" y="130"/>
                </a:cubicBezTo>
                <a:cubicBezTo>
                  <a:pt x="222" y="130"/>
                  <a:pt x="222" y="130"/>
                  <a:pt x="222" y="130"/>
                </a:cubicBezTo>
                <a:cubicBezTo>
                  <a:pt x="221" y="128"/>
                  <a:pt x="219" y="127"/>
                  <a:pt x="218" y="126"/>
                </a:cubicBezTo>
                <a:cubicBezTo>
                  <a:pt x="219" y="126"/>
                  <a:pt x="220" y="126"/>
                  <a:pt x="220" y="126"/>
                </a:cubicBezTo>
                <a:cubicBezTo>
                  <a:pt x="221" y="127"/>
                  <a:pt x="222" y="127"/>
                  <a:pt x="222" y="127"/>
                </a:cubicBezTo>
                <a:cubicBezTo>
                  <a:pt x="222" y="127"/>
                  <a:pt x="222" y="127"/>
                  <a:pt x="222" y="127"/>
                </a:cubicBezTo>
                <a:close/>
                <a:moveTo>
                  <a:pt x="217" y="129"/>
                </a:moveTo>
                <a:cubicBezTo>
                  <a:pt x="217" y="130"/>
                  <a:pt x="218" y="131"/>
                  <a:pt x="219" y="132"/>
                </a:cubicBezTo>
                <a:cubicBezTo>
                  <a:pt x="220" y="133"/>
                  <a:pt x="218" y="132"/>
                  <a:pt x="217" y="132"/>
                </a:cubicBezTo>
                <a:cubicBezTo>
                  <a:pt x="217" y="132"/>
                  <a:pt x="217" y="132"/>
                  <a:pt x="217" y="132"/>
                </a:cubicBezTo>
                <a:cubicBezTo>
                  <a:pt x="217" y="131"/>
                  <a:pt x="217" y="130"/>
                  <a:pt x="217" y="129"/>
                </a:cubicBezTo>
                <a:close/>
                <a:moveTo>
                  <a:pt x="221" y="134"/>
                </a:moveTo>
                <a:cubicBezTo>
                  <a:pt x="221" y="135"/>
                  <a:pt x="220" y="137"/>
                  <a:pt x="220" y="138"/>
                </a:cubicBezTo>
                <a:cubicBezTo>
                  <a:pt x="220" y="137"/>
                  <a:pt x="220" y="137"/>
                  <a:pt x="219" y="136"/>
                </a:cubicBezTo>
                <a:cubicBezTo>
                  <a:pt x="219" y="135"/>
                  <a:pt x="218" y="135"/>
                  <a:pt x="218" y="134"/>
                </a:cubicBezTo>
                <a:cubicBezTo>
                  <a:pt x="217" y="132"/>
                  <a:pt x="220" y="134"/>
                  <a:pt x="221" y="134"/>
                </a:cubicBezTo>
                <a:cubicBezTo>
                  <a:pt x="221" y="134"/>
                  <a:pt x="221" y="134"/>
                  <a:pt x="221" y="134"/>
                </a:cubicBezTo>
                <a:close/>
                <a:moveTo>
                  <a:pt x="220" y="139"/>
                </a:moveTo>
                <a:cubicBezTo>
                  <a:pt x="219" y="139"/>
                  <a:pt x="219" y="139"/>
                  <a:pt x="219" y="140"/>
                </a:cubicBezTo>
                <a:cubicBezTo>
                  <a:pt x="219" y="140"/>
                  <a:pt x="219" y="140"/>
                  <a:pt x="219" y="139"/>
                </a:cubicBezTo>
                <a:cubicBezTo>
                  <a:pt x="219" y="139"/>
                  <a:pt x="219" y="139"/>
                  <a:pt x="219" y="139"/>
                </a:cubicBezTo>
                <a:cubicBezTo>
                  <a:pt x="219" y="139"/>
                  <a:pt x="219" y="139"/>
                  <a:pt x="220" y="139"/>
                </a:cubicBezTo>
                <a:close/>
                <a:moveTo>
                  <a:pt x="218" y="136"/>
                </a:moveTo>
                <a:cubicBezTo>
                  <a:pt x="218" y="136"/>
                  <a:pt x="218" y="135"/>
                  <a:pt x="218" y="135"/>
                </a:cubicBezTo>
                <a:cubicBezTo>
                  <a:pt x="218" y="136"/>
                  <a:pt x="219" y="137"/>
                  <a:pt x="219" y="139"/>
                </a:cubicBezTo>
                <a:cubicBezTo>
                  <a:pt x="219" y="138"/>
                  <a:pt x="218" y="137"/>
                  <a:pt x="218" y="136"/>
                </a:cubicBezTo>
                <a:close/>
                <a:moveTo>
                  <a:pt x="217" y="126"/>
                </a:moveTo>
                <a:cubicBezTo>
                  <a:pt x="218" y="127"/>
                  <a:pt x="218" y="127"/>
                  <a:pt x="219" y="128"/>
                </a:cubicBezTo>
                <a:cubicBezTo>
                  <a:pt x="220" y="128"/>
                  <a:pt x="222" y="130"/>
                  <a:pt x="219" y="129"/>
                </a:cubicBezTo>
                <a:cubicBezTo>
                  <a:pt x="219" y="129"/>
                  <a:pt x="218" y="128"/>
                  <a:pt x="217" y="128"/>
                </a:cubicBezTo>
                <a:cubicBezTo>
                  <a:pt x="217" y="128"/>
                  <a:pt x="217" y="128"/>
                  <a:pt x="217" y="128"/>
                </a:cubicBezTo>
                <a:cubicBezTo>
                  <a:pt x="217" y="128"/>
                  <a:pt x="217" y="127"/>
                  <a:pt x="217" y="127"/>
                </a:cubicBezTo>
                <a:cubicBezTo>
                  <a:pt x="217" y="126"/>
                  <a:pt x="217" y="126"/>
                  <a:pt x="217" y="126"/>
                </a:cubicBezTo>
                <a:close/>
                <a:moveTo>
                  <a:pt x="217" y="123"/>
                </a:moveTo>
                <a:cubicBezTo>
                  <a:pt x="218" y="124"/>
                  <a:pt x="220" y="125"/>
                  <a:pt x="221" y="126"/>
                </a:cubicBezTo>
                <a:cubicBezTo>
                  <a:pt x="222" y="126"/>
                  <a:pt x="222" y="126"/>
                  <a:pt x="221" y="126"/>
                </a:cubicBezTo>
                <a:cubicBezTo>
                  <a:pt x="220" y="125"/>
                  <a:pt x="219" y="125"/>
                  <a:pt x="219" y="125"/>
                </a:cubicBezTo>
                <a:cubicBezTo>
                  <a:pt x="218" y="124"/>
                  <a:pt x="218" y="124"/>
                  <a:pt x="217" y="124"/>
                </a:cubicBezTo>
                <a:cubicBezTo>
                  <a:pt x="217" y="124"/>
                  <a:pt x="217" y="123"/>
                  <a:pt x="217" y="123"/>
                </a:cubicBezTo>
                <a:close/>
                <a:moveTo>
                  <a:pt x="214" y="117"/>
                </a:moveTo>
                <a:cubicBezTo>
                  <a:pt x="213" y="117"/>
                  <a:pt x="212" y="117"/>
                  <a:pt x="212" y="117"/>
                </a:cubicBezTo>
                <a:cubicBezTo>
                  <a:pt x="210" y="116"/>
                  <a:pt x="209" y="115"/>
                  <a:pt x="207" y="114"/>
                </a:cubicBezTo>
                <a:cubicBezTo>
                  <a:pt x="206" y="113"/>
                  <a:pt x="206" y="113"/>
                  <a:pt x="208" y="114"/>
                </a:cubicBezTo>
                <a:cubicBezTo>
                  <a:pt x="209" y="114"/>
                  <a:pt x="211" y="115"/>
                  <a:pt x="212" y="116"/>
                </a:cubicBezTo>
                <a:cubicBezTo>
                  <a:pt x="216" y="118"/>
                  <a:pt x="219" y="120"/>
                  <a:pt x="223" y="121"/>
                </a:cubicBezTo>
                <a:cubicBezTo>
                  <a:pt x="223" y="121"/>
                  <a:pt x="223" y="122"/>
                  <a:pt x="223" y="123"/>
                </a:cubicBezTo>
                <a:cubicBezTo>
                  <a:pt x="221" y="122"/>
                  <a:pt x="219" y="121"/>
                  <a:pt x="217" y="120"/>
                </a:cubicBezTo>
                <a:cubicBezTo>
                  <a:pt x="216" y="119"/>
                  <a:pt x="215" y="118"/>
                  <a:pt x="214" y="117"/>
                </a:cubicBezTo>
                <a:close/>
                <a:moveTo>
                  <a:pt x="217" y="77"/>
                </a:moveTo>
                <a:cubicBezTo>
                  <a:pt x="215" y="76"/>
                  <a:pt x="213" y="76"/>
                  <a:pt x="211" y="74"/>
                </a:cubicBezTo>
                <a:cubicBezTo>
                  <a:pt x="208" y="72"/>
                  <a:pt x="212" y="75"/>
                  <a:pt x="213" y="75"/>
                </a:cubicBezTo>
                <a:cubicBezTo>
                  <a:pt x="214" y="76"/>
                  <a:pt x="215" y="76"/>
                  <a:pt x="216" y="76"/>
                </a:cubicBezTo>
                <a:cubicBezTo>
                  <a:pt x="217" y="77"/>
                  <a:pt x="217" y="77"/>
                  <a:pt x="217" y="77"/>
                </a:cubicBezTo>
                <a:close/>
                <a:moveTo>
                  <a:pt x="208" y="61"/>
                </a:moveTo>
                <a:cubicBezTo>
                  <a:pt x="206" y="59"/>
                  <a:pt x="206" y="60"/>
                  <a:pt x="208" y="60"/>
                </a:cubicBezTo>
                <a:cubicBezTo>
                  <a:pt x="208" y="60"/>
                  <a:pt x="208" y="60"/>
                  <a:pt x="208" y="61"/>
                </a:cubicBezTo>
                <a:close/>
                <a:moveTo>
                  <a:pt x="210" y="64"/>
                </a:moveTo>
                <a:cubicBezTo>
                  <a:pt x="210" y="63"/>
                  <a:pt x="209" y="63"/>
                  <a:pt x="209" y="63"/>
                </a:cubicBezTo>
                <a:cubicBezTo>
                  <a:pt x="208" y="62"/>
                  <a:pt x="207" y="61"/>
                  <a:pt x="206" y="61"/>
                </a:cubicBezTo>
                <a:cubicBezTo>
                  <a:pt x="207" y="61"/>
                  <a:pt x="208" y="62"/>
                  <a:pt x="209" y="62"/>
                </a:cubicBezTo>
                <a:cubicBezTo>
                  <a:pt x="210" y="63"/>
                  <a:pt x="210" y="63"/>
                  <a:pt x="210" y="64"/>
                </a:cubicBezTo>
                <a:close/>
                <a:moveTo>
                  <a:pt x="213" y="70"/>
                </a:moveTo>
                <a:cubicBezTo>
                  <a:pt x="211" y="68"/>
                  <a:pt x="209" y="67"/>
                  <a:pt x="207" y="66"/>
                </a:cubicBezTo>
                <a:cubicBezTo>
                  <a:pt x="203" y="63"/>
                  <a:pt x="208" y="65"/>
                  <a:pt x="210" y="66"/>
                </a:cubicBezTo>
                <a:cubicBezTo>
                  <a:pt x="211" y="66"/>
                  <a:pt x="211" y="67"/>
                  <a:pt x="212" y="67"/>
                </a:cubicBezTo>
                <a:cubicBezTo>
                  <a:pt x="212" y="68"/>
                  <a:pt x="213" y="69"/>
                  <a:pt x="213" y="70"/>
                </a:cubicBezTo>
                <a:close/>
                <a:moveTo>
                  <a:pt x="215" y="73"/>
                </a:moveTo>
                <a:cubicBezTo>
                  <a:pt x="213" y="72"/>
                  <a:pt x="211" y="71"/>
                  <a:pt x="209" y="70"/>
                </a:cubicBezTo>
                <a:cubicBezTo>
                  <a:pt x="208" y="69"/>
                  <a:pt x="207" y="69"/>
                  <a:pt x="206" y="68"/>
                </a:cubicBezTo>
                <a:cubicBezTo>
                  <a:pt x="208" y="69"/>
                  <a:pt x="209" y="70"/>
                  <a:pt x="211" y="71"/>
                </a:cubicBezTo>
                <a:cubicBezTo>
                  <a:pt x="212" y="71"/>
                  <a:pt x="213" y="71"/>
                  <a:pt x="214" y="71"/>
                </a:cubicBezTo>
                <a:cubicBezTo>
                  <a:pt x="215" y="72"/>
                  <a:pt x="215" y="73"/>
                  <a:pt x="215" y="73"/>
                </a:cubicBezTo>
                <a:close/>
                <a:moveTo>
                  <a:pt x="219" y="83"/>
                </a:moveTo>
                <a:cubicBezTo>
                  <a:pt x="216" y="81"/>
                  <a:pt x="214" y="80"/>
                  <a:pt x="211" y="79"/>
                </a:cubicBezTo>
                <a:cubicBezTo>
                  <a:pt x="207" y="76"/>
                  <a:pt x="213" y="78"/>
                  <a:pt x="214" y="79"/>
                </a:cubicBezTo>
                <a:cubicBezTo>
                  <a:pt x="215" y="79"/>
                  <a:pt x="217" y="80"/>
                  <a:pt x="218" y="80"/>
                </a:cubicBezTo>
                <a:cubicBezTo>
                  <a:pt x="218" y="81"/>
                  <a:pt x="219" y="82"/>
                  <a:pt x="219" y="83"/>
                </a:cubicBezTo>
                <a:close/>
                <a:moveTo>
                  <a:pt x="208" y="77"/>
                </a:moveTo>
                <a:cubicBezTo>
                  <a:pt x="211" y="80"/>
                  <a:pt x="215" y="81"/>
                  <a:pt x="218" y="83"/>
                </a:cubicBezTo>
                <a:cubicBezTo>
                  <a:pt x="221" y="85"/>
                  <a:pt x="214" y="82"/>
                  <a:pt x="215" y="82"/>
                </a:cubicBezTo>
                <a:cubicBezTo>
                  <a:pt x="214" y="82"/>
                  <a:pt x="213" y="81"/>
                  <a:pt x="212" y="81"/>
                </a:cubicBezTo>
                <a:cubicBezTo>
                  <a:pt x="211" y="80"/>
                  <a:pt x="209" y="80"/>
                  <a:pt x="208" y="79"/>
                </a:cubicBezTo>
                <a:cubicBezTo>
                  <a:pt x="208" y="79"/>
                  <a:pt x="208" y="78"/>
                  <a:pt x="208" y="77"/>
                </a:cubicBezTo>
                <a:close/>
                <a:moveTo>
                  <a:pt x="220" y="87"/>
                </a:moveTo>
                <a:cubicBezTo>
                  <a:pt x="217" y="85"/>
                  <a:pt x="213" y="83"/>
                  <a:pt x="209" y="81"/>
                </a:cubicBezTo>
                <a:cubicBezTo>
                  <a:pt x="208" y="80"/>
                  <a:pt x="207" y="80"/>
                  <a:pt x="209" y="81"/>
                </a:cubicBezTo>
                <a:cubicBezTo>
                  <a:pt x="211" y="81"/>
                  <a:pt x="213" y="82"/>
                  <a:pt x="215" y="83"/>
                </a:cubicBezTo>
                <a:cubicBezTo>
                  <a:pt x="216" y="84"/>
                  <a:pt x="218" y="84"/>
                  <a:pt x="219" y="85"/>
                </a:cubicBezTo>
                <a:cubicBezTo>
                  <a:pt x="220" y="86"/>
                  <a:pt x="220" y="87"/>
                  <a:pt x="220" y="87"/>
                </a:cubicBezTo>
                <a:close/>
                <a:moveTo>
                  <a:pt x="221" y="92"/>
                </a:moveTo>
                <a:cubicBezTo>
                  <a:pt x="217" y="89"/>
                  <a:pt x="211" y="87"/>
                  <a:pt x="207" y="85"/>
                </a:cubicBezTo>
                <a:cubicBezTo>
                  <a:pt x="204" y="83"/>
                  <a:pt x="208" y="84"/>
                  <a:pt x="209" y="84"/>
                </a:cubicBezTo>
                <a:cubicBezTo>
                  <a:pt x="211" y="85"/>
                  <a:pt x="212" y="86"/>
                  <a:pt x="214" y="86"/>
                </a:cubicBezTo>
                <a:cubicBezTo>
                  <a:pt x="216" y="87"/>
                  <a:pt x="218" y="88"/>
                  <a:pt x="221" y="89"/>
                </a:cubicBezTo>
                <a:cubicBezTo>
                  <a:pt x="221" y="90"/>
                  <a:pt x="221" y="91"/>
                  <a:pt x="221" y="92"/>
                </a:cubicBezTo>
                <a:close/>
                <a:moveTo>
                  <a:pt x="222" y="97"/>
                </a:moveTo>
                <a:cubicBezTo>
                  <a:pt x="217" y="93"/>
                  <a:pt x="211" y="91"/>
                  <a:pt x="206" y="88"/>
                </a:cubicBezTo>
                <a:cubicBezTo>
                  <a:pt x="205" y="87"/>
                  <a:pt x="200" y="85"/>
                  <a:pt x="204" y="87"/>
                </a:cubicBezTo>
                <a:cubicBezTo>
                  <a:pt x="207" y="88"/>
                  <a:pt x="210" y="89"/>
                  <a:pt x="212" y="90"/>
                </a:cubicBezTo>
                <a:cubicBezTo>
                  <a:pt x="215" y="91"/>
                  <a:pt x="218" y="93"/>
                  <a:pt x="222" y="94"/>
                </a:cubicBezTo>
                <a:cubicBezTo>
                  <a:pt x="222" y="95"/>
                  <a:pt x="222" y="96"/>
                  <a:pt x="222" y="97"/>
                </a:cubicBezTo>
                <a:close/>
                <a:moveTo>
                  <a:pt x="223" y="102"/>
                </a:moveTo>
                <a:cubicBezTo>
                  <a:pt x="220" y="100"/>
                  <a:pt x="217" y="99"/>
                  <a:pt x="215" y="97"/>
                </a:cubicBezTo>
                <a:cubicBezTo>
                  <a:pt x="212" y="95"/>
                  <a:pt x="209" y="94"/>
                  <a:pt x="206" y="92"/>
                </a:cubicBezTo>
                <a:cubicBezTo>
                  <a:pt x="205" y="91"/>
                  <a:pt x="204" y="91"/>
                  <a:pt x="203" y="90"/>
                </a:cubicBezTo>
                <a:cubicBezTo>
                  <a:pt x="204" y="91"/>
                  <a:pt x="205" y="91"/>
                  <a:pt x="207" y="92"/>
                </a:cubicBezTo>
                <a:cubicBezTo>
                  <a:pt x="209" y="92"/>
                  <a:pt x="212" y="93"/>
                  <a:pt x="214" y="94"/>
                </a:cubicBezTo>
                <a:cubicBezTo>
                  <a:pt x="217" y="96"/>
                  <a:pt x="220" y="97"/>
                  <a:pt x="223" y="98"/>
                </a:cubicBezTo>
                <a:cubicBezTo>
                  <a:pt x="223" y="99"/>
                  <a:pt x="223" y="100"/>
                  <a:pt x="223" y="102"/>
                </a:cubicBezTo>
                <a:close/>
                <a:moveTo>
                  <a:pt x="223" y="106"/>
                </a:moveTo>
                <a:cubicBezTo>
                  <a:pt x="217" y="101"/>
                  <a:pt x="210" y="98"/>
                  <a:pt x="203" y="94"/>
                </a:cubicBezTo>
                <a:cubicBezTo>
                  <a:pt x="199" y="92"/>
                  <a:pt x="205" y="95"/>
                  <a:pt x="205" y="95"/>
                </a:cubicBezTo>
                <a:cubicBezTo>
                  <a:pt x="207" y="96"/>
                  <a:pt x="209" y="97"/>
                  <a:pt x="211" y="98"/>
                </a:cubicBezTo>
                <a:cubicBezTo>
                  <a:pt x="215" y="99"/>
                  <a:pt x="219" y="101"/>
                  <a:pt x="223" y="102"/>
                </a:cubicBezTo>
                <a:cubicBezTo>
                  <a:pt x="223" y="102"/>
                  <a:pt x="223" y="102"/>
                  <a:pt x="223" y="102"/>
                </a:cubicBezTo>
                <a:cubicBezTo>
                  <a:pt x="223" y="104"/>
                  <a:pt x="223" y="105"/>
                  <a:pt x="223" y="106"/>
                </a:cubicBezTo>
                <a:close/>
                <a:moveTo>
                  <a:pt x="203" y="103"/>
                </a:moveTo>
                <a:cubicBezTo>
                  <a:pt x="209" y="107"/>
                  <a:pt x="216" y="110"/>
                  <a:pt x="223" y="112"/>
                </a:cubicBezTo>
                <a:cubicBezTo>
                  <a:pt x="223" y="112"/>
                  <a:pt x="224" y="112"/>
                  <a:pt x="224" y="112"/>
                </a:cubicBezTo>
                <a:cubicBezTo>
                  <a:pt x="224" y="113"/>
                  <a:pt x="224" y="114"/>
                  <a:pt x="224" y="115"/>
                </a:cubicBezTo>
                <a:cubicBezTo>
                  <a:pt x="221" y="113"/>
                  <a:pt x="218" y="111"/>
                  <a:pt x="215" y="110"/>
                </a:cubicBezTo>
                <a:cubicBezTo>
                  <a:pt x="211" y="108"/>
                  <a:pt x="207" y="105"/>
                  <a:pt x="203" y="103"/>
                </a:cubicBezTo>
                <a:close/>
                <a:moveTo>
                  <a:pt x="213" y="104"/>
                </a:moveTo>
                <a:cubicBezTo>
                  <a:pt x="209" y="102"/>
                  <a:pt x="205" y="100"/>
                  <a:pt x="201" y="98"/>
                </a:cubicBezTo>
                <a:cubicBezTo>
                  <a:pt x="201" y="98"/>
                  <a:pt x="200" y="98"/>
                  <a:pt x="200" y="98"/>
                </a:cubicBezTo>
                <a:cubicBezTo>
                  <a:pt x="201" y="98"/>
                  <a:pt x="201" y="98"/>
                  <a:pt x="201" y="98"/>
                </a:cubicBezTo>
                <a:cubicBezTo>
                  <a:pt x="203" y="99"/>
                  <a:pt x="204" y="99"/>
                  <a:pt x="205" y="100"/>
                </a:cubicBezTo>
                <a:cubicBezTo>
                  <a:pt x="207" y="100"/>
                  <a:pt x="208" y="101"/>
                  <a:pt x="210" y="101"/>
                </a:cubicBezTo>
                <a:cubicBezTo>
                  <a:pt x="214" y="103"/>
                  <a:pt x="219" y="106"/>
                  <a:pt x="223" y="107"/>
                </a:cubicBezTo>
                <a:cubicBezTo>
                  <a:pt x="224" y="108"/>
                  <a:pt x="224" y="110"/>
                  <a:pt x="224" y="111"/>
                </a:cubicBezTo>
                <a:cubicBezTo>
                  <a:pt x="220" y="109"/>
                  <a:pt x="217" y="106"/>
                  <a:pt x="213" y="104"/>
                </a:cubicBezTo>
                <a:close/>
                <a:moveTo>
                  <a:pt x="223" y="120"/>
                </a:moveTo>
                <a:cubicBezTo>
                  <a:pt x="217" y="116"/>
                  <a:pt x="211" y="112"/>
                  <a:pt x="205" y="109"/>
                </a:cubicBezTo>
                <a:cubicBezTo>
                  <a:pt x="205" y="109"/>
                  <a:pt x="205" y="109"/>
                  <a:pt x="205" y="109"/>
                </a:cubicBezTo>
                <a:cubicBezTo>
                  <a:pt x="209" y="110"/>
                  <a:pt x="212" y="112"/>
                  <a:pt x="216" y="113"/>
                </a:cubicBezTo>
                <a:cubicBezTo>
                  <a:pt x="218" y="115"/>
                  <a:pt x="221" y="116"/>
                  <a:pt x="223" y="116"/>
                </a:cubicBezTo>
                <a:cubicBezTo>
                  <a:pt x="223" y="116"/>
                  <a:pt x="223" y="116"/>
                  <a:pt x="224" y="116"/>
                </a:cubicBezTo>
                <a:cubicBezTo>
                  <a:pt x="223" y="117"/>
                  <a:pt x="223" y="119"/>
                  <a:pt x="223" y="120"/>
                </a:cubicBezTo>
                <a:close/>
                <a:moveTo>
                  <a:pt x="209" y="119"/>
                </a:moveTo>
                <a:cubicBezTo>
                  <a:pt x="208" y="118"/>
                  <a:pt x="209" y="118"/>
                  <a:pt x="210" y="118"/>
                </a:cubicBezTo>
                <a:cubicBezTo>
                  <a:pt x="210" y="118"/>
                  <a:pt x="209" y="119"/>
                  <a:pt x="209" y="119"/>
                </a:cubicBezTo>
                <a:cubicBezTo>
                  <a:pt x="208" y="120"/>
                  <a:pt x="207" y="120"/>
                  <a:pt x="206" y="119"/>
                </a:cubicBezTo>
                <a:cubicBezTo>
                  <a:pt x="207" y="119"/>
                  <a:pt x="208" y="119"/>
                  <a:pt x="208" y="119"/>
                </a:cubicBezTo>
                <a:cubicBezTo>
                  <a:pt x="209" y="119"/>
                  <a:pt x="209" y="119"/>
                  <a:pt x="209" y="119"/>
                </a:cubicBezTo>
                <a:close/>
                <a:moveTo>
                  <a:pt x="205" y="114"/>
                </a:moveTo>
                <a:cubicBezTo>
                  <a:pt x="207" y="115"/>
                  <a:pt x="208" y="116"/>
                  <a:pt x="210" y="117"/>
                </a:cubicBezTo>
                <a:cubicBezTo>
                  <a:pt x="212" y="118"/>
                  <a:pt x="208" y="116"/>
                  <a:pt x="207" y="117"/>
                </a:cubicBezTo>
                <a:cubicBezTo>
                  <a:pt x="206" y="117"/>
                  <a:pt x="206" y="117"/>
                  <a:pt x="206" y="117"/>
                </a:cubicBezTo>
                <a:cubicBezTo>
                  <a:pt x="207" y="118"/>
                  <a:pt x="207" y="119"/>
                  <a:pt x="206" y="118"/>
                </a:cubicBezTo>
                <a:cubicBezTo>
                  <a:pt x="206" y="117"/>
                  <a:pt x="205" y="115"/>
                  <a:pt x="205" y="114"/>
                </a:cubicBezTo>
                <a:close/>
                <a:moveTo>
                  <a:pt x="205" y="109"/>
                </a:moveTo>
                <a:cubicBezTo>
                  <a:pt x="210" y="113"/>
                  <a:pt x="216" y="116"/>
                  <a:pt x="221" y="119"/>
                </a:cubicBezTo>
                <a:cubicBezTo>
                  <a:pt x="225" y="122"/>
                  <a:pt x="218" y="118"/>
                  <a:pt x="218" y="118"/>
                </a:cubicBezTo>
                <a:cubicBezTo>
                  <a:pt x="217" y="117"/>
                  <a:pt x="215" y="117"/>
                  <a:pt x="214" y="116"/>
                </a:cubicBezTo>
                <a:cubicBezTo>
                  <a:pt x="211" y="114"/>
                  <a:pt x="208" y="113"/>
                  <a:pt x="205" y="112"/>
                </a:cubicBezTo>
                <a:cubicBezTo>
                  <a:pt x="205" y="111"/>
                  <a:pt x="205" y="110"/>
                  <a:pt x="205" y="109"/>
                </a:cubicBezTo>
                <a:close/>
                <a:moveTo>
                  <a:pt x="203" y="104"/>
                </a:moveTo>
                <a:cubicBezTo>
                  <a:pt x="206" y="106"/>
                  <a:pt x="209" y="107"/>
                  <a:pt x="212" y="109"/>
                </a:cubicBezTo>
                <a:cubicBezTo>
                  <a:pt x="215" y="111"/>
                  <a:pt x="220" y="112"/>
                  <a:pt x="222" y="115"/>
                </a:cubicBezTo>
                <a:cubicBezTo>
                  <a:pt x="223" y="115"/>
                  <a:pt x="217" y="113"/>
                  <a:pt x="218" y="113"/>
                </a:cubicBezTo>
                <a:cubicBezTo>
                  <a:pt x="216" y="113"/>
                  <a:pt x="215" y="112"/>
                  <a:pt x="214" y="112"/>
                </a:cubicBezTo>
                <a:cubicBezTo>
                  <a:pt x="211" y="110"/>
                  <a:pt x="208" y="109"/>
                  <a:pt x="205" y="108"/>
                </a:cubicBezTo>
                <a:cubicBezTo>
                  <a:pt x="205" y="107"/>
                  <a:pt x="205" y="107"/>
                  <a:pt x="205" y="106"/>
                </a:cubicBezTo>
                <a:cubicBezTo>
                  <a:pt x="204" y="105"/>
                  <a:pt x="204" y="105"/>
                  <a:pt x="203" y="104"/>
                </a:cubicBezTo>
                <a:close/>
                <a:moveTo>
                  <a:pt x="198" y="97"/>
                </a:moveTo>
                <a:cubicBezTo>
                  <a:pt x="205" y="102"/>
                  <a:pt x="213" y="104"/>
                  <a:pt x="219" y="109"/>
                </a:cubicBezTo>
                <a:cubicBezTo>
                  <a:pt x="224" y="113"/>
                  <a:pt x="221" y="111"/>
                  <a:pt x="219" y="110"/>
                </a:cubicBezTo>
                <a:cubicBezTo>
                  <a:pt x="216" y="109"/>
                  <a:pt x="214" y="108"/>
                  <a:pt x="211" y="107"/>
                </a:cubicBezTo>
                <a:cubicBezTo>
                  <a:pt x="208" y="105"/>
                  <a:pt x="205" y="103"/>
                  <a:pt x="201" y="102"/>
                </a:cubicBezTo>
                <a:cubicBezTo>
                  <a:pt x="201" y="102"/>
                  <a:pt x="201" y="102"/>
                  <a:pt x="201" y="102"/>
                </a:cubicBezTo>
                <a:cubicBezTo>
                  <a:pt x="200" y="101"/>
                  <a:pt x="198" y="99"/>
                  <a:pt x="198" y="97"/>
                </a:cubicBezTo>
                <a:close/>
                <a:moveTo>
                  <a:pt x="199" y="96"/>
                </a:moveTo>
                <a:cubicBezTo>
                  <a:pt x="199" y="96"/>
                  <a:pt x="199" y="96"/>
                  <a:pt x="199" y="95"/>
                </a:cubicBezTo>
                <a:cubicBezTo>
                  <a:pt x="200" y="95"/>
                  <a:pt x="200" y="94"/>
                  <a:pt x="200" y="94"/>
                </a:cubicBezTo>
                <a:cubicBezTo>
                  <a:pt x="204" y="96"/>
                  <a:pt x="208" y="98"/>
                  <a:pt x="211" y="100"/>
                </a:cubicBezTo>
                <a:cubicBezTo>
                  <a:pt x="213" y="101"/>
                  <a:pt x="215" y="102"/>
                  <a:pt x="217" y="103"/>
                </a:cubicBezTo>
                <a:cubicBezTo>
                  <a:pt x="219" y="104"/>
                  <a:pt x="221" y="105"/>
                  <a:pt x="222" y="106"/>
                </a:cubicBezTo>
                <a:cubicBezTo>
                  <a:pt x="214" y="103"/>
                  <a:pt x="207" y="99"/>
                  <a:pt x="199" y="96"/>
                </a:cubicBezTo>
                <a:close/>
                <a:moveTo>
                  <a:pt x="201" y="93"/>
                </a:moveTo>
                <a:cubicBezTo>
                  <a:pt x="201" y="92"/>
                  <a:pt x="202" y="91"/>
                  <a:pt x="201" y="90"/>
                </a:cubicBezTo>
                <a:cubicBezTo>
                  <a:pt x="201" y="88"/>
                  <a:pt x="201" y="87"/>
                  <a:pt x="201" y="86"/>
                </a:cubicBezTo>
                <a:cubicBezTo>
                  <a:pt x="207" y="90"/>
                  <a:pt x="214" y="91"/>
                  <a:pt x="220" y="96"/>
                </a:cubicBezTo>
                <a:cubicBezTo>
                  <a:pt x="225" y="99"/>
                  <a:pt x="219" y="96"/>
                  <a:pt x="217" y="95"/>
                </a:cubicBezTo>
                <a:cubicBezTo>
                  <a:pt x="215" y="94"/>
                  <a:pt x="214" y="93"/>
                  <a:pt x="212" y="92"/>
                </a:cubicBezTo>
                <a:cubicBezTo>
                  <a:pt x="208" y="91"/>
                  <a:pt x="205" y="90"/>
                  <a:pt x="202" y="89"/>
                </a:cubicBezTo>
                <a:cubicBezTo>
                  <a:pt x="202" y="89"/>
                  <a:pt x="201" y="90"/>
                  <a:pt x="202" y="90"/>
                </a:cubicBezTo>
                <a:cubicBezTo>
                  <a:pt x="207" y="95"/>
                  <a:pt x="215" y="97"/>
                  <a:pt x="221" y="101"/>
                </a:cubicBezTo>
                <a:cubicBezTo>
                  <a:pt x="223" y="102"/>
                  <a:pt x="219" y="100"/>
                  <a:pt x="218" y="100"/>
                </a:cubicBezTo>
                <a:cubicBezTo>
                  <a:pt x="216" y="99"/>
                  <a:pt x="213" y="98"/>
                  <a:pt x="210" y="96"/>
                </a:cubicBezTo>
                <a:cubicBezTo>
                  <a:pt x="207" y="95"/>
                  <a:pt x="204" y="94"/>
                  <a:pt x="201" y="93"/>
                </a:cubicBezTo>
                <a:close/>
                <a:moveTo>
                  <a:pt x="201" y="85"/>
                </a:moveTo>
                <a:cubicBezTo>
                  <a:pt x="202" y="84"/>
                  <a:pt x="202" y="83"/>
                  <a:pt x="203" y="83"/>
                </a:cubicBezTo>
                <a:cubicBezTo>
                  <a:pt x="208" y="87"/>
                  <a:pt x="214" y="88"/>
                  <a:pt x="219" y="91"/>
                </a:cubicBezTo>
                <a:cubicBezTo>
                  <a:pt x="224" y="94"/>
                  <a:pt x="219" y="92"/>
                  <a:pt x="217" y="91"/>
                </a:cubicBezTo>
                <a:cubicBezTo>
                  <a:pt x="215" y="90"/>
                  <a:pt x="213" y="89"/>
                  <a:pt x="211" y="89"/>
                </a:cubicBezTo>
                <a:cubicBezTo>
                  <a:pt x="208" y="87"/>
                  <a:pt x="205" y="86"/>
                  <a:pt x="201" y="85"/>
                </a:cubicBezTo>
                <a:close/>
                <a:moveTo>
                  <a:pt x="204" y="82"/>
                </a:moveTo>
                <a:cubicBezTo>
                  <a:pt x="204" y="82"/>
                  <a:pt x="205" y="82"/>
                  <a:pt x="205" y="82"/>
                </a:cubicBezTo>
                <a:cubicBezTo>
                  <a:pt x="206" y="82"/>
                  <a:pt x="207" y="81"/>
                  <a:pt x="207" y="81"/>
                </a:cubicBezTo>
                <a:cubicBezTo>
                  <a:pt x="209" y="82"/>
                  <a:pt x="211" y="83"/>
                  <a:pt x="214" y="84"/>
                </a:cubicBezTo>
                <a:cubicBezTo>
                  <a:pt x="215" y="85"/>
                  <a:pt x="216" y="86"/>
                  <a:pt x="218" y="86"/>
                </a:cubicBezTo>
                <a:cubicBezTo>
                  <a:pt x="218" y="87"/>
                  <a:pt x="222" y="89"/>
                  <a:pt x="219" y="88"/>
                </a:cubicBezTo>
                <a:cubicBezTo>
                  <a:pt x="214" y="86"/>
                  <a:pt x="209" y="83"/>
                  <a:pt x="204" y="82"/>
                </a:cubicBezTo>
                <a:close/>
                <a:moveTo>
                  <a:pt x="206" y="69"/>
                </a:moveTo>
                <a:cubicBezTo>
                  <a:pt x="208" y="70"/>
                  <a:pt x="211" y="71"/>
                  <a:pt x="213" y="72"/>
                </a:cubicBezTo>
                <a:cubicBezTo>
                  <a:pt x="214" y="73"/>
                  <a:pt x="215" y="74"/>
                  <a:pt x="215" y="74"/>
                </a:cubicBezTo>
                <a:cubicBezTo>
                  <a:pt x="216" y="75"/>
                  <a:pt x="216" y="75"/>
                  <a:pt x="216" y="75"/>
                </a:cubicBezTo>
                <a:cubicBezTo>
                  <a:pt x="215" y="75"/>
                  <a:pt x="213" y="74"/>
                  <a:pt x="212" y="74"/>
                </a:cubicBezTo>
                <a:cubicBezTo>
                  <a:pt x="211" y="73"/>
                  <a:pt x="210" y="73"/>
                  <a:pt x="208" y="72"/>
                </a:cubicBezTo>
                <a:cubicBezTo>
                  <a:pt x="208" y="72"/>
                  <a:pt x="208" y="73"/>
                  <a:pt x="208" y="73"/>
                </a:cubicBezTo>
                <a:cubicBezTo>
                  <a:pt x="211" y="75"/>
                  <a:pt x="214" y="78"/>
                  <a:pt x="218" y="79"/>
                </a:cubicBezTo>
                <a:cubicBezTo>
                  <a:pt x="218" y="79"/>
                  <a:pt x="218" y="79"/>
                  <a:pt x="218" y="79"/>
                </a:cubicBezTo>
                <a:cubicBezTo>
                  <a:pt x="215" y="78"/>
                  <a:pt x="212" y="77"/>
                  <a:pt x="208" y="76"/>
                </a:cubicBezTo>
                <a:cubicBezTo>
                  <a:pt x="208" y="75"/>
                  <a:pt x="208" y="74"/>
                  <a:pt x="208" y="73"/>
                </a:cubicBezTo>
                <a:cubicBezTo>
                  <a:pt x="207" y="72"/>
                  <a:pt x="207" y="70"/>
                  <a:pt x="206" y="69"/>
                </a:cubicBezTo>
                <a:close/>
                <a:moveTo>
                  <a:pt x="204" y="64"/>
                </a:moveTo>
                <a:cubicBezTo>
                  <a:pt x="206" y="66"/>
                  <a:pt x="209" y="68"/>
                  <a:pt x="211" y="69"/>
                </a:cubicBezTo>
                <a:cubicBezTo>
                  <a:pt x="215" y="71"/>
                  <a:pt x="211" y="70"/>
                  <a:pt x="209" y="69"/>
                </a:cubicBezTo>
                <a:cubicBezTo>
                  <a:pt x="208" y="68"/>
                  <a:pt x="207" y="68"/>
                  <a:pt x="205" y="67"/>
                </a:cubicBezTo>
                <a:cubicBezTo>
                  <a:pt x="205" y="66"/>
                  <a:pt x="205" y="65"/>
                  <a:pt x="204" y="64"/>
                </a:cubicBezTo>
                <a:close/>
                <a:moveTo>
                  <a:pt x="204" y="61"/>
                </a:moveTo>
                <a:cubicBezTo>
                  <a:pt x="206" y="62"/>
                  <a:pt x="209" y="63"/>
                  <a:pt x="211" y="65"/>
                </a:cubicBezTo>
                <a:cubicBezTo>
                  <a:pt x="211" y="65"/>
                  <a:pt x="211" y="65"/>
                  <a:pt x="211" y="66"/>
                </a:cubicBezTo>
                <a:cubicBezTo>
                  <a:pt x="210" y="65"/>
                  <a:pt x="209" y="65"/>
                  <a:pt x="207" y="64"/>
                </a:cubicBezTo>
                <a:cubicBezTo>
                  <a:pt x="206" y="64"/>
                  <a:pt x="206" y="63"/>
                  <a:pt x="204" y="63"/>
                </a:cubicBezTo>
                <a:cubicBezTo>
                  <a:pt x="204" y="63"/>
                  <a:pt x="204" y="63"/>
                  <a:pt x="204" y="63"/>
                </a:cubicBezTo>
                <a:cubicBezTo>
                  <a:pt x="204" y="63"/>
                  <a:pt x="204" y="62"/>
                  <a:pt x="204" y="62"/>
                </a:cubicBezTo>
                <a:cubicBezTo>
                  <a:pt x="204" y="62"/>
                  <a:pt x="204" y="61"/>
                  <a:pt x="204" y="61"/>
                </a:cubicBezTo>
                <a:close/>
                <a:moveTo>
                  <a:pt x="205" y="56"/>
                </a:moveTo>
                <a:cubicBezTo>
                  <a:pt x="206" y="57"/>
                  <a:pt x="207" y="58"/>
                  <a:pt x="207" y="59"/>
                </a:cubicBezTo>
                <a:cubicBezTo>
                  <a:pt x="207" y="59"/>
                  <a:pt x="206" y="59"/>
                  <a:pt x="205" y="59"/>
                </a:cubicBezTo>
                <a:cubicBezTo>
                  <a:pt x="205" y="58"/>
                  <a:pt x="204" y="59"/>
                  <a:pt x="205" y="59"/>
                </a:cubicBezTo>
                <a:cubicBezTo>
                  <a:pt x="206" y="60"/>
                  <a:pt x="206" y="60"/>
                  <a:pt x="207" y="61"/>
                </a:cubicBezTo>
                <a:cubicBezTo>
                  <a:pt x="206" y="60"/>
                  <a:pt x="205" y="60"/>
                  <a:pt x="205" y="60"/>
                </a:cubicBezTo>
                <a:cubicBezTo>
                  <a:pt x="205" y="59"/>
                  <a:pt x="205" y="57"/>
                  <a:pt x="205" y="56"/>
                </a:cubicBezTo>
                <a:close/>
                <a:moveTo>
                  <a:pt x="99" y="206"/>
                </a:moveTo>
                <a:cubicBezTo>
                  <a:pt x="58" y="196"/>
                  <a:pt x="26" y="163"/>
                  <a:pt x="21" y="121"/>
                </a:cubicBezTo>
                <a:cubicBezTo>
                  <a:pt x="21" y="121"/>
                  <a:pt x="21" y="121"/>
                  <a:pt x="21" y="121"/>
                </a:cubicBezTo>
                <a:cubicBezTo>
                  <a:pt x="22" y="115"/>
                  <a:pt x="24" y="110"/>
                  <a:pt x="28" y="105"/>
                </a:cubicBezTo>
                <a:cubicBezTo>
                  <a:pt x="32" y="103"/>
                  <a:pt x="34" y="100"/>
                  <a:pt x="36" y="96"/>
                </a:cubicBezTo>
                <a:cubicBezTo>
                  <a:pt x="38" y="92"/>
                  <a:pt x="41" y="86"/>
                  <a:pt x="45" y="83"/>
                </a:cubicBezTo>
                <a:cubicBezTo>
                  <a:pt x="48" y="82"/>
                  <a:pt x="45" y="89"/>
                  <a:pt x="45" y="88"/>
                </a:cubicBezTo>
                <a:cubicBezTo>
                  <a:pt x="45" y="89"/>
                  <a:pt x="45" y="89"/>
                  <a:pt x="44" y="90"/>
                </a:cubicBezTo>
                <a:cubicBezTo>
                  <a:pt x="43" y="91"/>
                  <a:pt x="42" y="93"/>
                  <a:pt x="42" y="94"/>
                </a:cubicBezTo>
                <a:cubicBezTo>
                  <a:pt x="39" y="97"/>
                  <a:pt x="36" y="101"/>
                  <a:pt x="37" y="106"/>
                </a:cubicBezTo>
                <a:cubicBezTo>
                  <a:pt x="38" y="109"/>
                  <a:pt x="43" y="111"/>
                  <a:pt x="46" y="111"/>
                </a:cubicBezTo>
                <a:cubicBezTo>
                  <a:pt x="49" y="112"/>
                  <a:pt x="54" y="113"/>
                  <a:pt x="57" y="110"/>
                </a:cubicBezTo>
                <a:cubicBezTo>
                  <a:pt x="59" y="107"/>
                  <a:pt x="59" y="104"/>
                  <a:pt x="59" y="101"/>
                </a:cubicBezTo>
                <a:cubicBezTo>
                  <a:pt x="59" y="95"/>
                  <a:pt x="59" y="88"/>
                  <a:pt x="62" y="83"/>
                </a:cubicBezTo>
                <a:cubicBezTo>
                  <a:pt x="64" y="83"/>
                  <a:pt x="65" y="85"/>
                  <a:pt x="65" y="87"/>
                </a:cubicBezTo>
                <a:cubicBezTo>
                  <a:pt x="64" y="87"/>
                  <a:pt x="64" y="88"/>
                  <a:pt x="64" y="88"/>
                </a:cubicBezTo>
                <a:cubicBezTo>
                  <a:pt x="64" y="89"/>
                  <a:pt x="63" y="91"/>
                  <a:pt x="62" y="92"/>
                </a:cubicBezTo>
                <a:cubicBezTo>
                  <a:pt x="61" y="95"/>
                  <a:pt x="60" y="97"/>
                  <a:pt x="60" y="99"/>
                </a:cubicBezTo>
                <a:cubicBezTo>
                  <a:pt x="59" y="102"/>
                  <a:pt x="60" y="106"/>
                  <a:pt x="59" y="109"/>
                </a:cubicBezTo>
                <a:cubicBezTo>
                  <a:pt x="58" y="112"/>
                  <a:pt x="55" y="114"/>
                  <a:pt x="54" y="117"/>
                </a:cubicBezTo>
                <a:cubicBezTo>
                  <a:pt x="52" y="120"/>
                  <a:pt x="52" y="123"/>
                  <a:pt x="53" y="126"/>
                </a:cubicBezTo>
                <a:cubicBezTo>
                  <a:pt x="57" y="133"/>
                  <a:pt x="66" y="134"/>
                  <a:pt x="72" y="138"/>
                </a:cubicBezTo>
                <a:cubicBezTo>
                  <a:pt x="77" y="142"/>
                  <a:pt x="74" y="148"/>
                  <a:pt x="77" y="153"/>
                </a:cubicBezTo>
                <a:cubicBezTo>
                  <a:pt x="80" y="157"/>
                  <a:pt x="84" y="159"/>
                  <a:pt x="88" y="161"/>
                </a:cubicBezTo>
                <a:cubicBezTo>
                  <a:pt x="95" y="164"/>
                  <a:pt x="101" y="167"/>
                  <a:pt x="106" y="172"/>
                </a:cubicBezTo>
                <a:cubicBezTo>
                  <a:pt x="111" y="175"/>
                  <a:pt x="115" y="178"/>
                  <a:pt x="120" y="178"/>
                </a:cubicBezTo>
                <a:cubicBezTo>
                  <a:pt x="126" y="179"/>
                  <a:pt x="131" y="178"/>
                  <a:pt x="134" y="173"/>
                </a:cubicBezTo>
                <a:cubicBezTo>
                  <a:pt x="136" y="167"/>
                  <a:pt x="135" y="159"/>
                  <a:pt x="134" y="153"/>
                </a:cubicBezTo>
                <a:cubicBezTo>
                  <a:pt x="133" y="150"/>
                  <a:pt x="132" y="146"/>
                  <a:pt x="131" y="143"/>
                </a:cubicBezTo>
                <a:cubicBezTo>
                  <a:pt x="129" y="139"/>
                  <a:pt x="125" y="134"/>
                  <a:pt x="126" y="130"/>
                </a:cubicBezTo>
                <a:cubicBezTo>
                  <a:pt x="126" y="126"/>
                  <a:pt x="127" y="123"/>
                  <a:pt x="126" y="120"/>
                </a:cubicBezTo>
                <a:cubicBezTo>
                  <a:pt x="126" y="118"/>
                  <a:pt x="125" y="116"/>
                  <a:pt x="124" y="113"/>
                </a:cubicBezTo>
                <a:cubicBezTo>
                  <a:pt x="122" y="108"/>
                  <a:pt x="119" y="100"/>
                  <a:pt x="126" y="97"/>
                </a:cubicBezTo>
                <a:cubicBezTo>
                  <a:pt x="134" y="92"/>
                  <a:pt x="148" y="95"/>
                  <a:pt x="153" y="85"/>
                </a:cubicBezTo>
                <a:cubicBezTo>
                  <a:pt x="162" y="65"/>
                  <a:pt x="135" y="46"/>
                  <a:pt x="119" y="42"/>
                </a:cubicBezTo>
                <a:cubicBezTo>
                  <a:pt x="114" y="41"/>
                  <a:pt x="109" y="41"/>
                  <a:pt x="105" y="43"/>
                </a:cubicBezTo>
                <a:cubicBezTo>
                  <a:pt x="101" y="44"/>
                  <a:pt x="97" y="48"/>
                  <a:pt x="95" y="51"/>
                </a:cubicBezTo>
                <a:cubicBezTo>
                  <a:pt x="90" y="56"/>
                  <a:pt x="86" y="60"/>
                  <a:pt x="80" y="63"/>
                </a:cubicBezTo>
                <a:cubicBezTo>
                  <a:pt x="75" y="65"/>
                  <a:pt x="70" y="67"/>
                  <a:pt x="65" y="70"/>
                </a:cubicBezTo>
                <a:cubicBezTo>
                  <a:pt x="65" y="70"/>
                  <a:pt x="65" y="70"/>
                  <a:pt x="65" y="70"/>
                </a:cubicBezTo>
                <a:cubicBezTo>
                  <a:pt x="62" y="68"/>
                  <a:pt x="61" y="66"/>
                  <a:pt x="64" y="65"/>
                </a:cubicBezTo>
                <a:cubicBezTo>
                  <a:pt x="64" y="65"/>
                  <a:pt x="64" y="65"/>
                  <a:pt x="65" y="65"/>
                </a:cubicBezTo>
                <a:cubicBezTo>
                  <a:pt x="67" y="64"/>
                  <a:pt x="72" y="62"/>
                  <a:pt x="71" y="59"/>
                </a:cubicBezTo>
                <a:cubicBezTo>
                  <a:pt x="71" y="56"/>
                  <a:pt x="70" y="54"/>
                  <a:pt x="68" y="54"/>
                </a:cubicBezTo>
                <a:cubicBezTo>
                  <a:pt x="64" y="55"/>
                  <a:pt x="62" y="58"/>
                  <a:pt x="59" y="60"/>
                </a:cubicBezTo>
                <a:cubicBezTo>
                  <a:pt x="55" y="62"/>
                  <a:pt x="58" y="56"/>
                  <a:pt x="58" y="56"/>
                </a:cubicBezTo>
                <a:cubicBezTo>
                  <a:pt x="59" y="55"/>
                  <a:pt x="60" y="54"/>
                  <a:pt x="61" y="53"/>
                </a:cubicBezTo>
                <a:cubicBezTo>
                  <a:pt x="63" y="52"/>
                  <a:pt x="65" y="51"/>
                  <a:pt x="67" y="51"/>
                </a:cubicBezTo>
                <a:cubicBezTo>
                  <a:pt x="71" y="50"/>
                  <a:pt x="73" y="56"/>
                  <a:pt x="77" y="53"/>
                </a:cubicBezTo>
                <a:cubicBezTo>
                  <a:pt x="81" y="50"/>
                  <a:pt x="81" y="44"/>
                  <a:pt x="84" y="41"/>
                </a:cubicBezTo>
                <a:cubicBezTo>
                  <a:pt x="88" y="37"/>
                  <a:pt x="92" y="38"/>
                  <a:pt x="96" y="41"/>
                </a:cubicBezTo>
                <a:cubicBezTo>
                  <a:pt x="98" y="41"/>
                  <a:pt x="99" y="42"/>
                  <a:pt x="101" y="42"/>
                </a:cubicBezTo>
                <a:cubicBezTo>
                  <a:pt x="104" y="42"/>
                  <a:pt x="109" y="41"/>
                  <a:pt x="112" y="40"/>
                </a:cubicBezTo>
                <a:cubicBezTo>
                  <a:pt x="116" y="37"/>
                  <a:pt x="117" y="30"/>
                  <a:pt x="110" y="31"/>
                </a:cubicBezTo>
                <a:cubicBezTo>
                  <a:pt x="107" y="31"/>
                  <a:pt x="104" y="33"/>
                  <a:pt x="101" y="33"/>
                </a:cubicBezTo>
                <a:cubicBezTo>
                  <a:pt x="98" y="33"/>
                  <a:pt x="100" y="30"/>
                  <a:pt x="100" y="28"/>
                </a:cubicBezTo>
                <a:cubicBezTo>
                  <a:pt x="99" y="26"/>
                  <a:pt x="99" y="25"/>
                  <a:pt x="98" y="24"/>
                </a:cubicBezTo>
                <a:cubicBezTo>
                  <a:pt x="95" y="22"/>
                  <a:pt x="91" y="27"/>
                  <a:pt x="89" y="28"/>
                </a:cubicBezTo>
                <a:cubicBezTo>
                  <a:pt x="86" y="29"/>
                  <a:pt x="82" y="31"/>
                  <a:pt x="79" y="31"/>
                </a:cubicBezTo>
                <a:cubicBezTo>
                  <a:pt x="79" y="29"/>
                  <a:pt x="79" y="29"/>
                  <a:pt x="80" y="29"/>
                </a:cubicBezTo>
                <a:cubicBezTo>
                  <a:pt x="81" y="29"/>
                  <a:pt x="81" y="29"/>
                  <a:pt x="81" y="29"/>
                </a:cubicBezTo>
                <a:cubicBezTo>
                  <a:pt x="82" y="29"/>
                  <a:pt x="83" y="30"/>
                  <a:pt x="84" y="29"/>
                </a:cubicBezTo>
                <a:cubicBezTo>
                  <a:pt x="86" y="29"/>
                  <a:pt x="88" y="26"/>
                  <a:pt x="86" y="25"/>
                </a:cubicBezTo>
                <a:cubicBezTo>
                  <a:pt x="85" y="23"/>
                  <a:pt x="83" y="23"/>
                  <a:pt x="81" y="22"/>
                </a:cubicBezTo>
                <a:cubicBezTo>
                  <a:pt x="115" y="9"/>
                  <a:pt x="154" y="12"/>
                  <a:pt x="183" y="34"/>
                </a:cubicBezTo>
                <a:cubicBezTo>
                  <a:pt x="191" y="39"/>
                  <a:pt x="197" y="45"/>
                  <a:pt x="202" y="52"/>
                </a:cubicBezTo>
                <a:cubicBezTo>
                  <a:pt x="202" y="56"/>
                  <a:pt x="201" y="60"/>
                  <a:pt x="201" y="64"/>
                </a:cubicBezTo>
                <a:cubicBezTo>
                  <a:pt x="202" y="66"/>
                  <a:pt x="203" y="69"/>
                  <a:pt x="204" y="71"/>
                </a:cubicBezTo>
                <a:cubicBezTo>
                  <a:pt x="205" y="73"/>
                  <a:pt x="207" y="78"/>
                  <a:pt x="203" y="80"/>
                </a:cubicBezTo>
                <a:cubicBezTo>
                  <a:pt x="202" y="80"/>
                  <a:pt x="201" y="80"/>
                  <a:pt x="201" y="80"/>
                </a:cubicBezTo>
                <a:cubicBezTo>
                  <a:pt x="199" y="81"/>
                  <a:pt x="198" y="83"/>
                  <a:pt x="198" y="85"/>
                </a:cubicBezTo>
                <a:cubicBezTo>
                  <a:pt x="197" y="86"/>
                  <a:pt x="198" y="88"/>
                  <a:pt x="198" y="90"/>
                </a:cubicBezTo>
                <a:cubicBezTo>
                  <a:pt x="199" y="92"/>
                  <a:pt x="197" y="93"/>
                  <a:pt x="196" y="94"/>
                </a:cubicBezTo>
                <a:cubicBezTo>
                  <a:pt x="194" y="97"/>
                  <a:pt x="196" y="102"/>
                  <a:pt x="199" y="104"/>
                </a:cubicBezTo>
                <a:cubicBezTo>
                  <a:pt x="202" y="107"/>
                  <a:pt x="202" y="110"/>
                  <a:pt x="203" y="114"/>
                </a:cubicBezTo>
                <a:cubicBezTo>
                  <a:pt x="203" y="116"/>
                  <a:pt x="203" y="118"/>
                  <a:pt x="203" y="120"/>
                </a:cubicBezTo>
                <a:cubicBezTo>
                  <a:pt x="204" y="122"/>
                  <a:pt x="206" y="123"/>
                  <a:pt x="209" y="123"/>
                </a:cubicBezTo>
                <a:cubicBezTo>
                  <a:pt x="210" y="123"/>
                  <a:pt x="211" y="122"/>
                  <a:pt x="211" y="121"/>
                </a:cubicBezTo>
                <a:cubicBezTo>
                  <a:pt x="214" y="118"/>
                  <a:pt x="214" y="125"/>
                  <a:pt x="214" y="127"/>
                </a:cubicBezTo>
                <a:cubicBezTo>
                  <a:pt x="214" y="129"/>
                  <a:pt x="213" y="132"/>
                  <a:pt x="214" y="134"/>
                </a:cubicBezTo>
                <a:cubicBezTo>
                  <a:pt x="215" y="137"/>
                  <a:pt x="217" y="140"/>
                  <a:pt x="217" y="144"/>
                </a:cubicBezTo>
                <a:cubicBezTo>
                  <a:pt x="217" y="144"/>
                  <a:pt x="217" y="144"/>
                  <a:pt x="218" y="145"/>
                </a:cubicBezTo>
                <a:cubicBezTo>
                  <a:pt x="216" y="147"/>
                  <a:pt x="215" y="150"/>
                  <a:pt x="214" y="153"/>
                </a:cubicBezTo>
                <a:cubicBezTo>
                  <a:pt x="193" y="194"/>
                  <a:pt x="144" y="216"/>
                  <a:pt x="99" y="206"/>
                </a:cubicBezTo>
                <a:close/>
                <a:moveTo>
                  <a:pt x="160" y="204"/>
                </a:moveTo>
                <a:cubicBezTo>
                  <a:pt x="161" y="203"/>
                  <a:pt x="163" y="203"/>
                  <a:pt x="164" y="203"/>
                </a:cubicBezTo>
                <a:cubicBezTo>
                  <a:pt x="165" y="205"/>
                  <a:pt x="166" y="207"/>
                  <a:pt x="168" y="209"/>
                </a:cubicBezTo>
                <a:cubicBezTo>
                  <a:pt x="169" y="211"/>
                  <a:pt x="173" y="216"/>
                  <a:pt x="172" y="218"/>
                </a:cubicBezTo>
                <a:cubicBezTo>
                  <a:pt x="168" y="223"/>
                  <a:pt x="162" y="209"/>
                  <a:pt x="160" y="204"/>
                </a:cubicBezTo>
                <a:close/>
                <a:moveTo>
                  <a:pt x="127" y="221"/>
                </a:moveTo>
                <a:cubicBezTo>
                  <a:pt x="127" y="222"/>
                  <a:pt x="127" y="222"/>
                  <a:pt x="128" y="223"/>
                </a:cubicBezTo>
                <a:cubicBezTo>
                  <a:pt x="124" y="223"/>
                  <a:pt x="121" y="222"/>
                  <a:pt x="118" y="221"/>
                </a:cubicBezTo>
                <a:cubicBezTo>
                  <a:pt x="121" y="221"/>
                  <a:pt x="123" y="221"/>
                  <a:pt x="126" y="221"/>
                </a:cubicBezTo>
                <a:cubicBezTo>
                  <a:pt x="126" y="221"/>
                  <a:pt x="127" y="221"/>
                  <a:pt x="127" y="221"/>
                </a:cubicBezTo>
                <a:close/>
                <a:moveTo>
                  <a:pt x="115" y="227"/>
                </a:moveTo>
                <a:cubicBezTo>
                  <a:pt x="118" y="228"/>
                  <a:pt x="122" y="230"/>
                  <a:pt x="125" y="232"/>
                </a:cubicBezTo>
                <a:cubicBezTo>
                  <a:pt x="127" y="232"/>
                  <a:pt x="128" y="233"/>
                  <a:pt x="130" y="234"/>
                </a:cubicBezTo>
                <a:cubicBezTo>
                  <a:pt x="130" y="234"/>
                  <a:pt x="130" y="234"/>
                  <a:pt x="131" y="234"/>
                </a:cubicBezTo>
                <a:cubicBezTo>
                  <a:pt x="131" y="234"/>
                  <a:pt x="130" y="234"/>
                  <a:pt x="130" y="234"/>
                </a:cubicBezTo>
                <a:cubicBezTo>
                  <a:pt x="125" y="233"/>
                  <a:pt x="119" y="231"/>
                  <a:pt x="114" y="229"/>
                </a:cubicBezTo>
                <a:cubicBezTo>
                  <a:pt x="114" y="228"/>
                  <a:pt x="114" y="227"/>
                  <a:pt x="115" y="227"/>
                </a:cubicBezTo>
                <a:cubicBezTo>
                  <a:pt x="115" y="227"/>
                  <a:pt x="115" y="227"/>
                  <a:pt x="115" y="227"/>
                </a:cubicBezTo>
                <a:close/>
                <a:moveTo>
                  <a:pt x="114" y="230"/>
                </a:moveTo>
                <a:cubicBezTo>
                  <a:pt x="117" y="231"/>
                  <a:pt x="120" y="233"/>
                  <a:pt x="123" y="234"/>
                </a:cubicBezTo>
                <a:cubicBezTo>
                  <a:pt x="126" y="235"/>
                  <a:pt x="129" y="237"/>
                  <a:pt x="132" y="237"/>
                </a:cubicBezTo>
                <a:cubicBezTo>
                  <a:pt x="132" y="237"/>
                  <a:pt x="132" y="237"/>
                  <a:pt x="132" y="237"/>
                </a:cubicBezTo>
                <a:cubicBezTo>
                  <a:pt x="125" y="237"/>
                  <a:pt x="119" y="235"/>
                  <a:pt x="113" y="233"/>
                </a:cubicBezTo>
                <a:cubicBezTo>
                  <a:pt x="113" y="233"/>
                  <a:pt x="113" y="233"/>
                  <a:pt x="113" y="233"/>
                </a:cubicBezTo>
                <a:cubicBezTo>
                  <a:pt x="113" y="232"/>
                  <a:pt x="114" y="231"/>
                  <a:pt x="114" y="230"/>
                </a:cubicBezTo>
                <a:close/>
                <a:moveTo>
                  <a:pt x="109" y="246"/>
                </a:moveTo>
                <a:cubicBezTo>
                  <a:pt x="119" y="252"/>
                  <a:pt x="130" y="255"/>
                  <a:pt x="141" y="258"/>
                </a:cubicBezTo>
                <a:cubicBezTo>
                  <a:pt x="147" y="261"/>
                  <a:pt x="154" y="263"/>
                  <a:pt x="160" y="265"/>
                </a:cubicBezTo>
                <a:cubicBezTo>
                  <a:pt x="165" y="267"/>
                  <a:pt x="172" y="270"/>
                  <a:pt x="177" y="271"/>
                </a:cubicBezTo>
                <a:cubicBezTo>
                  <a:pt x="163" y="268"/>
                  <a:pt x="150" y="263"/>
                  <a:pt x="137" y="259"/>
                </a:cubicBezTo>
                <a:cubicBezTo>
                  <a:pt x="130" y="257"/>
                  <a:pt x="124" y="255"/>
                  <a:pt x="117" y="253"/>
                </a:cubicBezTo>
                <a:cubicBezTo>
                  <a:pt x="115" y="253"/>
                  <a:pt x="112" y="252"/>
                  <a:pt x="110" y="252"/>
                </a:cubicBezTo>
                <a:cubicBezTo>
                  <a:pt x="106" y="250"/>
                  <a:pt x="102" y="249"/>
                  <a:pt x="99" y="248"/>
                </a:cubicBezTo>
                <a:cubicBezTo>
                  <a:pt x="102" y="247"/>
                  <a:pt x="105" y="246"/>
                  <a:pt x="109" y="246"/>
                </a:cubicBezTo>
                <a:close/>
                <a:moveTo>
                  <a:pt x="97" y="248"/>
                </a:moveTo>
                <a:cubicBezTo>
                  <a:pt x="101" y="250"/>
                  <a:pt x="105" y="251"/>
                  <a:pt x="109" y="252"/>
                </a:cubicBezTo>
                <a:cubicBezTo>
                  <a:pt x="111" y="253"/>
                  <a:pt x="113" y="254"/>
                  <a:pt x="115" y="255"/>
                </a:cubicBezTo>
                <a:cubicBezTo>
                  <a:pt x="122" y="257"/>
                  <a:pt x="128" y="259"/>
                  <a:pt x="134" y="261"/>
                </a:cubicBezTo>
                <a:cubicBezTo>
                  <a:pt x="140" y="263"/>
                  <a:pt x="147" y="266"/>
                  <a:pt x="154" y="268"/>
                </a:cubicBezTo>
                <a:cubicBezTo>
                  <a:pt x="157" y="269"/>
                  <a:pt x="160" y="270"/>
                  <a:pt x="164" y="271"/>
                </a:cubicBezTo>
                <a:cubicBezTo>
                  <a:pt x="165" y="272"/>
                  <a:pt x="167" y="272"/>
                  <a:pt x="168" y="273"/>
                </a:cubicBezTo>
                <a:cubicBezTo>
                  <a:pt x="167" y="272"/>
                  <a:pt x="166" y="272"/>
                  <a:pt x="165" y="272"/>
                </a:cubicBezTo>
                <a:cubicBezTo>
                  <a:pt x="152" y="270"/>
                  <a:pt x="139" y="265"/>
                  <a:pt x="126" y="260"/>
                </a:cubicBezTo>
                <a:cubicBezTo>
                  <a:pt x="114" y="256"/>
                  <a:pt x="102" y="253"/>
                  <a:pt x="90" y="250"/>
                </a:cubicBezTo>
                <a:cubicBezTo>
                  <a:pt x="92" y="249"/>
                  <a:pt x="95" y="249"/>
                  <a:pt x="97" y="248"/>
                </a:cubicBezTo>
                <a:close/>
                <a:moveTo>
                  <a:pt x="88" y="250"/>
                </a:moveTo>
                <a:cubicBezTo>
                  <a:pt x="88" y="250"/>
                  <a:pt x="88" y="250"/>
                  <a:pt x="88" y="250"/>
                </a:cubicBezTo>
                <a:cubicBezTo>
                  <a:pt x="100" y="254"/>
                  <a:pt x="112" y="259"/>
                  <a:pt x="124" y="263"/>
                </a:cubicBezTo>
                <a:cubicBezTo>
                  <a:pt x="129" y="266"/>
                  <a:pt x="135" y="268"/>
                  <a:pt x="141" y="269"/>
                </a:cubicBezTo>
                <a:cubicBezTo>
                  <a:pt x="144" y="270"/>
                  <a:pt x="147" y="271"/>
                  <a:pt x="149" y="271"/>
                </a:cubicBezTo>
                <a:cubicBezTo>
                  <a:pt x="150" y="272"/>
                  <a:pt x="157" y="274"/>
                  <a:pt x="152" y="273"/>
                </a:cubicBezTo>
                <a:cubicBezTo>
                  <a:pt x="146" y="271"/>
                  <a:pt x="140" y="269"/>
                  <a:pt x="134" y="268"/>
                </a:cubicBezTo>
                <a:cubicBezTo>
                  <a:pt x="129" y="266"/>
                  <a:pt x="123" y="264"/>
                  <a:pt x="117" y="262"/>
                </a:cubicBezTo>
                <a:cubicBezTo>
                  <a:pt x="106" y="258"/>
                  <a:pt x="95" y="254"/>
                  <a:pt x="83" y="252"/>
                </a:cubicBezTo>
                <a:cubicBezTo>
                  <a:pt x="85" y="251"/>
                  <a:pt x="86" y="251"/>
                  <a:pt x="88" y="250"/>
                </a:cubicBezTo>
                <a:close/>
                <a:moveTo>
                  <a:pt x="71" y="255"/>
                </a:moveTo>
                <a:cubicBezTo>
                  <a:pt x="74" y="257"/>
                  <a:pt x="77" y="258"/>
                  <a:pt x="81" y="259"/>
                </a:cubicBezTo>
                <a:cubicBezTo>
                  <a:pt x="85" y="261"/>
                  <a:pt x="89" y="263"/>
                  <a:pt x="94" y="265"/>
                </a:cubicBezTo>
                <a:cubicBezTo>
                  <a:pt x="98" y="267"/>
                  <a:pt x="103" y="269"/>
                  <a:pt x="108" y="271"/>
                </a:cubicBezTo>
                <a:cubicBezTo>
                  <a:pt x="103" y="270"/>
                  <a:pt x="99" y="268"/>
                  <a:pt x="95" y="267"/>
                </a:cubicBezTo>
                <a:cubicBezTo>
                  <a:pt x="86" y="264"/>
                  <a:pt x="76" y="260"/>
                  <a:pt x="67" y="257"/>
                </a:cubicBezTo>
                <a:cubicBezTo>
                  <a:pt x="68" y="257"/>
                  <a:pt x="70" y="256"/>
                  <a:pt x="71" y="255"/>
                </a:cubicBezTo>
                <a:close/>
                <a:moveTo>
                  <a:pt x="62" y="259"/>
                </a:moveTo>
                <a:cubicBezTo>
                  <a:pt x="71" y="266"/>
                  <a:pt x="82" y="268"/>
                  <a:pt x="91" y="273"/>
                </a:cubicBezTo>
                <a:cubicBezTo>
                  <a:pt x="92" y="274"/>
                  <a:pt x="93" y="275"/>
                  <a:pt x="94" y="275"/>
                </a:cubicBezTo>
                <a:cubicBezTo>
                  <a:pt x="92" y="275"/>
                  <a:pt x="91" y="274"/>
                  <a:pt x="89" y="274"/>
                </a:cubicBezTo>
                <a:cubicBezTo>
                  <a:pt x="86" y="273"/>
                  <a:pt x="84" y="272"/>
                  <a:pt x="81" y="270"/>
                </a:cubicBezTo>
                <a:cubicBezTo>
                  <a:pt x="76" y="268"/>
                  <a:pt x="71" y="267"/>
                  <a:pt x="66" y="265"/>
                </a:cubicBezTo>
                <a:cubicBezTo>
                  <a:pt x="66" y="265"/>
                  <a:pt x="66" y="265"/>
                  <a:pt x="65" y="265"/>
                </a:cubicBezTo>
                <a:cubicBezTo>
                  <a:pt x="63" y="264"/>
                  <a:pt x="61" y="263"/>
                  <a:pt x="58" y="262"/>
                </a:cubicBezTo>
                <a:cubicBezTo>
                  <a:pt x="58" y="262"/>
                  <a:pt x="58" y="262"/>
                  <a:pt x="58" y="262"/>
                </a:cubicBezTo>
                <a:cubicBezTo>
                  <a:pt x="60" y="261"/>
                  <a:pt x="61" y="260"/>
                  <a:pt x="62" y="259"/>
                </a:cubicBezTo>
                <a:close/>
                <a:moveTo>
                  <a:pt x="54" y="266"/>
                </a:moveTo>
                <a:cubicBezTo>
                  <a:pt x="58" y="269"/>
                  <a:pt x="62" y="270"/>
                  <a:pt x="66" y="272"/>
                </a:cubicBezTo>
                <a:cubicBezTo>
                  <a:pt x="66" y="272"/>
                  <a:pt x="66" y="272"/>
                  <a:pt x="66" y="272"/>
                </a:cubicBezTo>
                <a:cubicBezTo>
                  <a:pt x="65" y="272"/>
                  <a:pt x="63" y="271"/>
                  <a:pt x="62" y="271"/>
                </a:cubicBezTo>
                <a:cubicBezTo>
                  <a:pt x="59" y="270"/>
                  <a:pt x="57" y="269"/>
                  <a:pt x="54" y="268"/>
                </a:cubicBezTo>
                <a:cubicBezTo>
                  <a:pt x="54" y="268"/>
                  <a:pt x="54" y="268"/>
                  <a:pt x="54" y="268"/>
                </a:cubicBezTo>
                <a:cubicBezTo>
                  <a:pt x="54" y="267"/>
                  <a:pt x="54" y="267"/>
                  <a:pt x="54" y="266"/>
                </a:cubicBezTo>
                <a:cubicBezTo>
                  <a:pt x="54" y="266"/>
                  <a:pt x="54" y="266"/>
                  <a:pt x="54" y="266"/>
                </a:cubicBezTo>
                <a:close/>
                <a:moveTo>
                  <a:pt x="56" y="266"/>
                </a:moveTo>
                <a:cubicBezTo>
                  <a:pt x="57" y="266"/>
                  <a:pt x="59" y="267"/>
                  <a:pt x="60" y="267"/>
                </a:cubicBezTo>
                <a:cubicBezTo>
                  <a:pt x="67" y="270"/>
                  <a:pt x="74" y="271"/>
                  <a:pt x="81" y="275"/>
                </a:cubicBezTo>
                <a:cubicBezTo>
                  <a:pt x="77" y="274"/>
                  <a:pt x="73" y="274"/>
                  <a:pt x="69" y="273"/>
                </a:cubicBezTo>
                <a:cubicBezTo>
                  <a:pt x="69" y="273"/>
                  <a:pt x="69" y="273"/>
                  <a:pt x="69" y="273"/>
                </a:cubicBezTo>
                <a:cubicBezTo>
                  <a:pt x="66" y="271"/>
                  <a:pt x="63" y="270"/>
                  <a:pt x="59" y="268"/>
                </a:cubicBezTo>
                <a:cubicBezTo>
                  <a:pt x="59" y="268"/>
                  <a:pt x="58" y="267"/>
                  <a:pt x="57" y="267"/>
                </a:cubicBezTo>
                <a:cubicBezTo>
                  <a:pt x="57" y="266"/>
                  <a:pt x="56" y="266"/>
                  <a:pt x="56" y="266"/>
                </a:cubicBezTo>
                <a:close/>
                <a:moveTo>
                  <a:pt x="69" y="267"/>
                </a:moveTo>
                <a:cubicBezTo>
                  <a:pt x="71" y="267"/>
                  <a:pt x="72" y="268"/>
                  <a:pt x="74" y="269"/>
                </a:cubicBezTo>
                <a:cubicBezTo>
                  <a:pt x="80" y="271"/>
                  <a:pt x="86" y="274"/>
                  <a:pt x="92" y="275"/>
                </a:cubicBezTo>
                <a:cubicBezTo>
                  <a:pt x="89" y="275"/>
                  <a:pt x="86" y="275"/>
                  <a:pt x="83" y="275"/>
                </a:cubicBezTo>
                <a:cubicBezTo>
                  <a:pt x="83" y="275"/>
                  <a:pt x="83" y="275"/>
                  <a:pt x="83" y="275"/>
                </a:cubicBezTo>
                <a:cubicBezTo>
                  <a:pt x="83" y="275"/>
                  <a:pt x="83" y="274"/>
                  <a:pt x="83" y="274"/>
                </a:cubicBezTo>
                <a:cubicBezTo>
                  <a:pt x="78" y="271"/>
                  <a:pt x="73" y="269"/>
                  <a:pt x="69" y="267"/>
                </a:cubicBezTo>
                <a:close/>
                <a:moveTo>
                  <a:pt x="107" y="276"/>
                </a:moveTo>
                <a:cubicBezTo>
                  <a:pt x="92" y="272"/>
                  <a:pt x="78" y="265"/>
                  <a:pt x="63" y="259"/>
                </a:cubicBezTo>
                <a:cubicBezTo>
                  <a:pt x="64" y="258"/>
                  <a:pt x="65" y="258"/>
                  <a:pt x="66" y="257"/>
                </a:cubicBezTo>
                <a:cubicBezTo>
                  <a:pt x="66" y="258"/>
                  <a:pt x="66" y="258"/>
                  <a:pt x="66" y="258"/>
                </a:cubicBezTo>
                <a:cubicBezTo>
                  <a:pt x="74" y="262"/>
                  <a:pt x="82" y="265"/>
                  <a:pt x="90" y="268"/>
                </a:cubicBezTo>
                <a:cubicBezTo>
                  <a:pt x="93" y="269"/>
                  <a:pt x="97" y="271"/>
                  <a:pt x="100" y="272"/>
                </a:cubicBezTo>
                <a:cubicBezTo>
                  <a:pt x="103" y="273"/>
                  <a:pt x="105" y="274"/>
                  <a:pt x="108" y="275"/>
                </a:cubicBezTo>
                <a:cubicBezTo>
                  <a:pt x="108" y="276"/>
                  <a:pt x="109" y="276"/>
                  <a:pt x="109" y="276"/>
                </a:cubicBezTo>
                <a:cubicBezTo>
                  <a:pt x="109" y="276"/>
                  <a:pt x="109" y="276"/>
                  <a:pt x="109" y="276"/>
                </a:cubicBezTo>
                <a:cubicBezTo>
                  <a:pt x="109" y="276"/>
                  <a:pt x="108" y="276"/>
                  <a:pt x="107" y="276"/>
                </a:cubicBezTo>
                <a:close/>
                <a:moveTo>
                  <a:pt x="83" y="259"/>
                </a:moveTo>
                <a:cubicBezTo>
                  <a:pt x="92" y="263"/>
                  <a:pt x="101" y="266"/>
                  <a:pt x="111" y="268"/>
                </a:cubicBezTo>
                <a:cubicBezTo>
                  <a:pt x="116" y="270"/>
                  <a:pt x="122" y="272"/>
                  <a:pt x="127" y="274"/>
                </a:cubicBezTo>
                <a:cubicBezTo>
                  <a:pt x="129" y="274"/>
                  <a:pt x="131" y="275"/>
                  <a:pt x="133" y="276"/>
                </a:cubicBezTo>
                <a:cubicBezTo>
                  <a:pt x="130" y="276"/>
                  <a:pt x="126" y="276"/>
                  <a:pt x="123" y="276"/>
                </a:cubicBezTo>
                <a:cubicBezTo>
                  <a:pt x="112" y="272"/>
                  <a:pt x="101" y="268"/>
                  <a:pt x="91" y="263"/>
                </a:cubicBezTo>
                <a:cubicBezTo>
                  <a:pt x="88" y="262"/>
                  <a:pt x="86" y="260"/>
                  <a:pt x="83" y="259"/>
                </a:cubicBezTo>
                <a:close/>
                <a:moveTo>
                  <a:pt x="139" y="275"/>
                </a:moveTo>
                <a:cubicBezTo>
                  <a:pt x="131" y="270"/>
                  <a:pt x="121" y="268"/>
                  <a:pt x="112" y="265"/>
                </a:cubicBezTo>
                <a:cubicBezTo>
                  <a:pt x="107" y="264"/>
                  <a:pt x="101" y="262"/>
                  <a:pt x="96" y="260"/>
                </a:cubicBezTo>
                <a:cubicBezTo>
                  <a:pt x="93" y="259"/>
                  <a:pt x="89" y="258"/>
                  <a:pt x="86" y="256"/>
                </a:cubicBezTo>
                <a:cubicBezTo>
                  <a:pt x="84" y="255"/>
                  <a:pt x="82" y="254"/>
                  <a:pt x="80" y="253"/>
                </a:cubicBezTo>
                <a:cubicBezTo>
                  <a:pt x="91" y="255"/>
                  <a:pt x="101" y="261"/>
                  <a:pt x="112" y="264"/>
                </a:cubicBezTo>
                <a:cubicBezTo>
                  <a:pt x="122" y="268"/>
                  <a:pt x="133" y="272"/>
                  <a:pt x="144" y="275"/>
                </a:cubicBezTo>
                <a:cubicBezTo>
                  <a:pt x="142" y="275"/>
                  <a:pt x="141" y="275"/>
                  <a:pt x="139" y="275"/>
                </a:cubicBezTo>
                <a:close/>
                <a:moveTo>
                  <a:pt x="146" y="275"/>
                </a:moveTo>
                <a:cubicBezTo>
                  <a:pt x="137" y="270"/>
                  <a:pt x="126" y="268"/>
                  <a:pt x="116" y="264"/>
                </a:cubicBezTo>
                <a:cubicBezTo>
                  <a:pt x="110" y="262"/>
                  <a:pt x="104" y="259"/>
                  <a:pt x="98" y="257"/>
                </a:cubicBezTo>
                <a:cubicBezTo>
                  <a:pt x="95" y="256"/>
                  <a:pt x="91" y="255"/>
                  <a:pt x="88" y="254"/>
                </a:cubicBezTo>
                <a:cubicBezTo>
                  <a:pt x="87" y="254"/>
                  <a:pt x="83" y="252"/>
                  <a:pt x="84" y="253"/>
                </a:cubicBezTo>
                <a:cubicBezTo>
                  <a:pt x="85" y="253"/>
                  <a:pt x="86" y="253"/>
                  <a:pt x="87" y="253"/>
                </a:cubicBezTo>
                <a:cubicBezTo>
                  <a:pt x="100" y="257"/>
                  <a:pt x="112" y="261"/>
                  <a:pt x="124" y="265"/>
                </a:cubicBezTo>
                <a:cubicBezTo>
                  <a:pt x="130" y="267"/>
                  <a:pt x="136" y="269"/>
                  <a:pt x="142" y="271"/>
                </a:cubicBezTo>
                <a:cubicBezTo>
                  <a:pt x="147" y="272"/>
                  <a:pt x="151" y="274"/>
                  <a:pt x="155" y="274"/>
                </a:cubicBezTo>
                <a:cubicBezTo>
                  <a:pt x="152" y="274"/>
                  <a:pt x="149" y="275"/>
                  <a:pt x="146" y="275"/>
                </a:cubicBezTo>
                <a:close/>
                <a:moveTo>
                  <a:pt x="145" y="275"/>
                </a:moveTo>
                <a:cubicBezTo>
                  <a:pt x="145" y="275"/>
                  <a:pt x="145" y="275"/>
                  <a:pt x="145" y="275"/>
                </a:cubicBezTo>
                <a:cubicBezTo>
                  <a:pt x="140" y="272"/>
                  <a:pt x="133" y="271"/>
                  <a:pt x="128" y="269"/>
                </a:cubicBezTo>
                <a:cubicBezTo>
                  <a:pt x="122" y="267"/>
                  <a:pt x="116" y="265"/>
                  <a:pt x="110" y="263"/>
                </a:cubicBezTo>
                <a:cubicBezTo>
                  <a:pt x="107" y="262"/>
                  <a:pt x="105" y="261"/>
                  <a:pt x="102" y="260"/>
                </a:cubicBezTo>
                <a:cubicBezTo>
                  <a:pt x="106" y="261"/>
                  <a:pt x="110" y="263"/>
                  <a:pt x="114" y="264"/>
                </a:cubicBezTo>
                <a:cubicBezTo>
                  <a:pt x="124" y="268"/>
                  <a:pt x="136" y="270"/>
                  <a:pt x="145" y="275"/>
                </a:cubicBezTo>
                <a:close/>
                <a:moveTo>
                  <a:pt x="80" y="253"/>
                </a:moveTo>
                <a:cubicBezTo>
                  <a:pt x="80" y="252"/>
                  <a:pt x="81" y="252"/>
                  <a:pt x="82" y="252"/>
                </a:cubicBezTo>
                <a:cubicBezTo>
                  <a:pt x="82" y="252"/>
                  <a:pt x="82" y="252"/>
                  <a:pt x="82" y="252"/>
                </a:cubicBezTo>
                <a:cubicBezTo>
                  <a:pt x="83" y="253"/>
                  <a:pt x="85" y="253"/>
                  <a:pt x="86" y="254"/>
                </a:cubicBezTo>
                <a:cubicBezTo>
                  <a:pt x="84" y="253"/>
                  <a:pt x="82" y="253"/>
                  <a:pt x="80" y="253"/>
                </a:cubicBezTo>
                <a:close/>
                <a:moveTo>
                  <a:pt x="179" y="272"/>
                </a:moveTo>
                <a:cubicBezTo>
                  <a:pt x="173" y="269"/>
                  <a:pt x="167" y="267"/>
                  <a:pt x="162" y="265"/>
                </a:cubicBezTo>
                <a:cubicBezTo>
                  <a:pt x="156" y="263"/>
                  <a:pt x="150" y="261"/>
                  <a:pt x="144" y="259"/>
                </a:cubicBezTo>
                <a:cubicBezTo>
                  <a:pt x="134" y="255"/>
                  <a:pt x="123" y="253"/>
                  <a:pt x="114" y="248"/>
                </a:cubicBezTo>
                <a:cubicBezTo>
                  <a:pt x="115" y="248"/>
                  <a:pt x="115" y="249"/>
                  <a:pt x="116" y="249"/>
                </a:cubicBezTo>
                <a:cubicBezTo>
                  <a:pt x="119" y="250"/>
                  <a:pt x="122" y="251"/>
                  <a:pt x="124" y="252"/>
                </a:cubicBezTo>
                <a:cubicBezTo>
                  <a:pt x="130" y="254"/>
                  <a:pt x="136" y="255"/>
                  <a:pt x="142" y="257"/>
                </a:cubicBezTo>
                <a:cubicBezTo>
                  <a:pt x="148" y="259"/>
                  <a:pt x="154" y="260"/>
                  <a:pt x="160" y="262"/>
                </a:cubicBezTo>
                <a:cubicBezTo>
                  <a:pt x="168" y="265"/>
                  <a:pt x="176" y="267"/>
                  <a:pt x="183" y="270"/>
                </a:cubicBezTo>
                <a:cubicBezTo>
                  <a:pt x="182" y="271"/>
                  <a:pt x="180" y="271"/>
                  <a:pt x="179" y="272"/>
                </a:cubicBezTo>
                <a:close/>
                <a:moveTo>
                  <a:pt x="110" y="246"/>
                </a:moveTo>
                <a:cubicBezTo>
                  <a:pt x="110" y="246"/>
                  <a:pt x="110" y="246"/>
                  <a:pt x="111" y="246"/>
                </a:cubicBezTo>
                <a:cubicBezTo>
                  <a:pt x="111" y="246"/>
                  <a:pt x="111" y="246"/>
                  <a:pt x="111" y="246"/>
                </a:cubicBezTo>
                <a:cubicBezTo>
                  <a:pt x="113" y="246"/>
                  <a:pt x="115" y="246"/>
                  <a:pt x="117" y="246"/>
                </a:cubicBezTo>
                <a:cubicBezTo>
                  <a:pt x="117" y="246"/>
                  <a:pt x="117" y="247"/>
                  <a:pt x="118" y="247"/>
                </a:cubicBezTo>
                <a:cubicBezTo>
                  <a:pt x="126" y="251"/>
                  <a:pt x="135" y="254"/>
                  <a:pt x="144" y="257"/>
                </a:cubicBezTo>
                <a:cubicBezTo>
                  <a:pt x="132" y="254"/>
                  <a:pt x="121" y="250"/>
                  <a:pt x="110" y="246"/>
                </a:cubicBezTo>
                <a:close/>
                <a:moveTo>
                  <a:pt x="132" y="237"/>
                </a:moveTo>
                <a:cubicBezTo>
                  <a:pt x="129" y="235"/>
                  <a:pt x="126" y="234"/>
                  <a:pt x="124" y="233"/>
                </a:cubicBezTo>
                <a:cubicBezTo>
                  <a:pt x="122" y="233"/>
                  <a:pt x="120" y="232"/>
                  <a:pt x="119" y="231"/>
                </a:cubicBezTo>
                <a:cubicBezTo>
                  <a:pt x="123" y="233"/>
                  <a:pt x="127" y="234"/>
                  <a:pt x="132" y="235"/>
                </a:cubicBezTo>
                <a:cubicBezTo>
                  <a:pt x="132" y="235"/>
                  <a:pt x="132" y="236"/>
                  <a:pt x="132" y="237"/>
                </a:cubicBezTo>
                <a:close/>
                <a:moveTo>
                  <a:pt x="127" y="246"/>
                </a:moveTo>
                <a:cubicBezTo>
                  <a:pt x="133" y="249"/>
                  <a:pt x="139" y="251"/>
                  <a:pt x="145" y="253"/>
                </a:cubicBezTo>
                <a:cubicBezTo>
                  <a:pt x="137" y="251"/>
                  <a:pt x="128" y="249"/>
                  <a:pt x="120" y="246"/>
                </a:cubicBezTo>
                <a:cubicBezTo>
                  <a:pt x="122" y="246"/>
                  <a:pt x="124" y="246"/>
                  <a:pt x="127" y="246"/>
                </a:cubicBezTo>
                <a:close/>
                <a:moveTo>
                  <a:pt x="113" y="240"/>
                </a:moveTo>
                <a:cubicBezTo>
                  <a:pt x="114" y="241"/>
                  <a:pt x="116" y="242"/>
                  <a:pt x="118" y="243"/>
                </a:cubicBezTo>
                <a:cubicBezTo>
                  <a:pt x="117" y="242"/>
                  <a:pt x="115" y="243"/>
                  <a:pt x="114" y="243"/>
                </a:cubicBezTo>
                <a:cubicBezTo>
                  <a:pt x="114" y="243"/>
                  <a:pt x="114" y="243"/>
                  <a:pt x="114" y="243"/>
                </a:cubicBezTo>
                <a:cubicBezTo>
                  <a:pt x="113" y="243"/>
                  <a:pt x="113" y="243"/>
                  <a:pt x="113" y="243"/>
                </a:cubicBezTo>
                <a:cubicBezTo>
                  <a:pt x="113" y="242"/>
                  <a:pt x="113" y="241"/>
                  <a:pt x="113" y="240"/>
                </a:cubicBezTo>
                <a:close/>
                <a:moveTo>
                  <a:pt x="114" y="240"/>
                </a:moveTo>
                <a:cubicBezTo>
                  <a:pt x="117" y="240"/>
                  <a:pt x="119" y="241"/>
                  <a:pt x="121" y="241"/>
                </a:cubicBezTo>
                <a:cubicBezTo>
                  <a:pt x="124" y="242"/>
                  <a:pt x="126" y="242"/>
                  <a:pt x="128" y="243"/>
                </a:cubicBezTo>
                <a:cubicBezTo>
                  <a:pt x="125" y="243"/>
                  <a:pt x="122" y="243"/>
                  <a:pt x="119" y="243"/>
                </a:cubicBezTo>
                <a:cubicBezTo>
                  <a:pt x="120" y="243"/>
                  <a:pt x="120" y="243"/>
                  <a:pt x="120" y="243"/>
                </a:cubicBezTo>
                <a:cubicBezTo>
                  <a:pt x="118" y="242"/>
                  <a:pt x="115" y="240"/>
                  <a:pt x="114" y="240"/>
                </a:cubicBezTo>
                <a:close/>
                <a:moveTo>
                  <a:pt x="124" y="240"/>
                </a:moveTo>
                <a:cubicBezTo>
                  <a:pt x="122" y="240"/>
                  <a:pt x="120" y="239"/>
                  <a:pt x="118" y="239"/>
                </a:cubicBezTo>
                <a:cubicBezTo>
                  <a:pt x="119" y="239"/>
                  <a:pt x="113" y="237"/>
                  <a:pt x="116" y="237"/>
                </a:cubicBezTo>
                <a:cubicBezTo>
                  <a:pt x="122" y="239"/>
                  <a:pt x="126" y="241"/>
                  <a:pt x="132" y="241"/>
                </a:cubicBezTo>
                <a:cubicBezTo>
                  <a:pt x="132" y="241"/>
                  <a:pt x="131" y="242"/>
                  <a:pt x="131" y="242"/>
                </a:cubicBezTo>
                <a:cubicBezTo>
                  <a:pt x="131" y="242"/>
                  <a:pt x="131" y="242"/>
                  <a:pt x="131" y="242"/>
                </a:cubicBezTo>
                <a:cubicBezTo>
                  <a:pt x="129" y="241"/>
                  <a:pt x="126" y="241"/>
                  <a:pt x="124" y="240"/>
                </a:cubicBezTo>
                <a:close/>
                <a:moveTo>
                  <a:pt x="132" y="240"/>
                </a:moveTo>
                <a:cubicBezTo>
                  <a:pt x="129" y="239"/>
                  <a:pt x="127" y="238"/>
                  <a:pt x="124" y="237"/>
                </a:cubicBezTo>
                <a:cubicBezTo>
                  <a:pt x="124" y="237"/>
                  <a:pt x="124" y="237"/>
                  <a:pt x="124" y="237"/>
                </a:cubicBezTo>
                <a:cubicBezTo>
                  <a:pt x="127" y="238"/>
                  <a:pt x="129" y="238"/>
                  <a:pt x="132" y="238"/>
                </a:cubicBezTo>
                <a:cubicBezTo>
                  <a:pt x="132" y="239"/>
                  <a:pt x="132" y="239"/>
                  <a:pt x="132" y="240"/>
                </a:cubicBezTo>
                <a:close/>
                <a:moveTo>
                  <a:pt x="119" y="228"/>
                </a:moveTo>
                <a:cubicBezTo>
                  <a:pt x="121" y="228"/>
                  <a:pt x="122" y="228"/>
                  <a:pt x="124" y="229"/>
                </a:cubicBezTo>
                <a:cubicBezTo>
                  <a:pt x="126" y="230"/>
                  <a:pt x="128" y="230"/>
                  <a:pt x="130" y="231"/>
                </a:cubicBezTo>
                <a:cubicBezTo>
                  <a:pt x="131" y="232"/>
                  <a:pt x="131" y="233"/>
                  <a:pt x="131" y="234"/>
                </a:cubicBezTo>
                <a:cubicBezTo>
                  <a:pt x="127" y="231"/>
                  <a:pt x="123" y="229"/>
                  <a:pt x="118" y="227"/>
                </a:cubicBezTo>
                <a:cubicBezTo>
                  <a:pt x="114" y="226"/>
                  <a:pt x="119" y="228"/>
                  <a:pt x="119" y="228"/>
                </a:cubicBezTo>
                <a:close/>
                <a:moveTo>
                  <a:pt x="130" y="229"/>
                </a:moveTo>
                <a:cubicBezTo>
                  <a:pt x="126" y="227"/>
                  <a:pt x="122" y="226"/>
                  <a:pt x="118" y="224"/>
                </a:cubicBezTo>
                <a:cubicBezTo>
                  <a:pt x="121" y="226"/>
                  <a:pt x="125" y="227"/>
                  <a:pt x="129" y="227"/>
                </a:cubicBezTo>
                <a:cubicBezTo>
                  <a:pt x="129" y="228"/>
                  <a:pt x="130" y="229"/>
                  <a:pt x="130" y="229"/>
                </a:cubicBezTo>
                <a:close/>
                <a:moveTo>
                  <a:pt x="128" y="225"/>
                </a:moveTo>
                <a:cubicBezTo>
                  <a:pt x="126" y="224"/>
                  <a:pt x="123" y="224"/>
                  <a:pt x="121" y="223"/>
                </a:cubicBezTo>
                <a:cubicBezTo>
                  <a:pt x="120" y="222"/>
                  <a:pt x="120" y="222"/>
                  <a:pt x="120" y="222"/>
                </a:cubicBezTo>
                <a:cubicBezTo>
                  <a:pt x="121" y="223"/>
                  <a:pt x="121" y="223"/>
                  <a:pt x="122" y="223"/>
                </a:cubicBezTo>
                <a:cubicBezTo>
                  <a:pt x="124" y="223"/>
                  <a:pt x="126" y="224"/>
                  <a:pt x="128" y="224"/>
                </a:cubicBezTo>
                <a:cubicBezTo>
                  <a:pt x="128" y="224"/>
                  <a:pt x="128" y="225"/>
                  <a:pt x="128" y="225"/>
                </a:cubicBezTo>
                <a:close/>
                <a:moveTo>
                  <a:pt x="177" y="259"/>
                </a:moveTo>
                <a:cubicBezTo>
                  <a:pt x="168" y="256"/>
                  <a:pt x="159" y="254"/>
                  <a:pt x="150" y="251"/>
                </a:cubicBezTo>
                <a:cubicBezTo>
                  <a:pt x="144" y="250"/>
                  <a:pt x="138" y="247"/>
                  <a:pt x="132" y="245"/>
                </a:cubicBezTo>
                <a:cubicBezTo>
                  <a:pt x="132" y="245"/>
                  <a:pt x="132" y="245"/>
                  <a:pt x="133" y="245"/>
                </a:cubicBezTo>
                <a:cubicBezTo>
                  <a:pt x="139" y="247"/>
                  <a:pt x="146" y="248"/>
                  <a:pt x="153" y="250"/>
                </a:cubicBezTo>
                <a:cubicBezTo>
                  <a:pt x="161" y="252"/>
                  <a:pt x="170" y="255"/>
                  <a:pt x="177" y="259"/>
                </a:cubicBezTo>
                <a:close/>
                <a:moveTo>
                  <a:pt x="186" y="267"/>
                </a:moveTo>
                <a:cubicBezTo>
                  <a:pt x="168" y="259"/>
                  <a:pt x="149" y="255"/>
                  <a:pt x="131" y="247"/>
                </a:cubicBezTo>
                <a:cubicBezTo>
                  <a:pt x="130" y="247"/>
                  <a:pt x="129" y="246"/>
                  <a:pt x="128" y="246"/>
                </a:cubicBezTo>
                <a:cubicBezTo>
                  <a:pt x="129" y="246"/>
                  <a:pt x="129" y="246"/>
                  <a:pt x="130" y="246"/>
                </a:cubicBezTo>
                <a:cubicBezTo>
                  <a:pt x="130" y="246"/>
                  <a:pt x="131" y="246"/>
                  <a:pt x="132" y="246"/>
                </a:cubicBezTo>
                <a:cubicBezTo>
                  <a:pt x="137" y="248"/>
                  <a:pt x="142" y="250"/>
                  <a:pt x="147" y="251"/>
                </a:cubicBezTo>
                <a:cubicBezTo>
                  <a:pt x="157" y="254"/>
                  <a:pt x="168" y="256"/>
                  <a:pt x="178" y="260"/>
                </a:cubicBezTo>
                <a:cubicBezTo>
                  <a:pt x="178" y="260"/>
                  <a:pt x="178" y="260"/>
                  <a:pt x="178" y="260"/>
                </a:cubicBezTo>
                <a:cubicBezTo>
                  <a:pt x="179" y="260"/>
                  <a:pt x="179" y="261"/>
                  <a:pt x="179" y="261"/>
                </a:cubicBezTo>
                <a:cubicBezTo>
                  <a:pt x="180" y="262"/>
                  <a:pt x="184" y="265"/>
                  <a:pt x="186" y="267"/>
                </a:cubicBezTo>
                <a:close/>
                <a:moveTo>
                  <a:pt x="172" y="262"/>
                </a:moveTo>
                <a:cubicBezTo>
                  <a:pt x="175" y="263"/>
                  <a:pt x="178" y="264"/>
                  <a:pt x="181" y="266"/>
                </a:cubicBezTo>
                <a:cubicBezTo>
                  <a:pt x="182" y="266"/>
                  <a:pt x="183" y="266"/>
                  <a:pt x="184" y="267"/>
                </a:cubicBezTo>
                <a:cubicBezTo>
                  <a:pt x="176" y="264"/>
                  <a:pt x="167" y="261"/>
                  <a:pt x="159" y="258"/>
                </a:cubicBezTo>
                <a:cubicBezTo>
                  <a:pt x="164" y="259"/>
                  <a:pt x="168" y="260"/>
                  <a:pt x="172" y="262"/>
                </a:cubicBezTo>
                <a:close/>
                <a:moveTo>
                  <a:pt x="186" y="269"/>
                </a:moveTo>
                <a:cubicBezTo>
                  <a:pt x="186" y="269"/>
                  <a:pt x="185" y="270"/>
                  <a:pt x="184" y="270"/>
                </a:cubicBezTo>
                <a:cubicBezTo>
                  <a:pt x="178" y="267"/>
                  <a:pt x="171" y="265"/>
                  <a:pt x="164" y="263"/>
                </a:cubicBezTo>
                <a:cubicBezTo>
                  <a:pt x="161" y="262"/>
                  <a:pt x="158" y="260"/>
                  <a:pt x="154" y="259"/>
                </a:cubicBezTo>
                <a:cubicBezTo>
                  <a:pt x="144" y="256"/>
                  <a:pt x="133" y="253"/>
                  <a:pt x="123" y="248"/>
                </a:cubicBezTo>
                <a:cubicBezTo>
                  <a:pt x="124" y="248"/>
                  <a:pt x="124" y="249"/>
                  <a:pt x="125" y="249"/>
                </a:cubicBezTo>
                <a:cubicBezTo>
                  <a:pt x="128" y="250"/>
                  <a:pt x="131" y="250"/>
                  <a:pt x="134" y="251"/>
                </a:cubicBezTo>
                <a:cubicBezTo>
                  <a:pt x="140" y="253"/>
                  <a:pt x="146" y="254"/>
                  <a:pt x="152" y="256"/>
                </a:cubicBezTo>
                <a:cubicBezTo>
                  <a:pt x="164" y="260"/>
                  <a:pt x="175" y="265"/>
                  <a:pt x="187" y="268"/>
                </a:cubicBezTo>
                <a:cubicBezTo>
                  <a:pt x="187" y="269"/>
                  <a:pt x="186" y="269"/>
                  <a:pt x="186" y="269"/>
                </a:cubicBezTo>
                <a:close/>
                <a:moveTo>
                  <a:pt x="170" y="273"/>
                </a:moveTo>
                <a:cubicBezTo>
                  <a:pt x="170" y="273"/>
                  <a:pt x="170" y="273"/>
                  <a:pt x="170" y="273"/>
                </a:cubicBezTo>
                <a:cubicBezTo>
                  <a:pt x="158" y="268"/>
                  <a:pt x="146" y="265"/>
                  <a:pt x="134" y="260"/>
                </a:cubicBezTo>
                <a:cubicBezTo>
                  <a:pt x="128" y="258"/>
                  <a:pt x="121" y="256"/>
                  <a:pt x="115" y="254"/>
                </a:cubicBezTo>
                <a:cubicBezTo>
                  <a:pt x="122" y="255"/>
                  <a:pt x="128" y="257"/>
                  <a:pt x="135" y="259"/>
                </a:cubicBezTo>
                <a:cubicBezTo>
                  <a:pt x="149" y="264"/>
                  <a:pt x="162" y="269"/>
                  <a:pt x="177" y="272"/>
                </a:cubicBezTo>
                <a:cubicBezTo>
                  <a:pt x="174" y="272"/>
                  <a:pt x="172" y="273"/>
                  <a:pt x="170" y="273"/>
                </a:cubicBezTo>
                <a:close/>
                <a:moveTo>
                  <a:pt x="159" y="274"/>
                </a:moveTo>
                <a:cubicBezTo>
                  <a:pt x="159" y="274"/>
                  <a:pt x="158" y="274"/>
                  <a:pt x="157" y="274"/>
                </a:cubicBezTo>
                <a:cubicBezTo>
                  <a:pt x="157" y="274"/>
                  <a:pt x="157" y="274"/>
                  <a:pt x="157" y="274"/>
                </a:cubicBezTo>
                <a:cubicBezTo>
                  <a:pt x="146" y="269"/>
                  <a:pt x="134" y="267"/>
                  <a:pt x="122" y="262"/>
                </a:cubicBezTo>
                <a:cubicBezTo>
                  <a:pt x="115" y="259"/>
                  <a:pt x="109" y="257"/>
                  <a:pt x="102" y="254"/>
                </a:cubicBezTo>
                <a:cubicBezTo>
                  <a:pt x="100" y="253"/>
                  <a:pt x="99" y="253"/>
                  <a:pt x="97" y="252"/>
                </a:cubicBezTo>
                <a:cubicBezTo>
                  <a:pt x="110" y="256"/>
                  <a:pt x="122" y="260"/>
                  <a:pt x="134" y="264"/>
                </a:cubicBezTo>
                <a:cubicBezTo>
                  <a:pt x="145" y="268"/>
                  <a:pt x="156" y="271"/>
                  <a:pt x="168" y="273"/>
                </a:cubicBezTo>
                <a:cubicBezTo>
                  <a:pt x="165" y="273"/>
                  <a:pt x="162" y="274"/>
                  <a:pt x="159" y="274"/>
                </a:cubicBezTo>
                <a:close/>
                <a:moveTo>
                  <a:pt x="110" y="276"/>
                </a:moveTo>
                <a:cubicBezTo>
                  <a:pt x="104" y="272"/>
                  <a:pt x="97" y="270"/>
                  <a:pt x="90" y="267"/>
                </a:cubicBezTo>
                <a:cubicBezTo>
                  <a:pt x="85" y="265"/>
                  <a:pt x="80" y="263"/>
                  <a:pt x="75" y="261"/>
                </a:cubicBezTo>
                <a:cubicBezTo>
                  <a:pt x="74" y="261"/>
                  <a:pt x="73" y="260"/>
                  <a:pt x="72" y="260"/>
                </a:cubicBezTo>
                <a:cubicBezTo>
                  <a:pt x="80" y="263"/>
                  <a:pt x="88" y="266"/>
                  <a:pt x="97" y="268"/>
                </a:cubicBezTo>
                <a:cubicBezTo>
                  <a:pt x="105" y="271"/>
                  <a:pt x="113" y="273"/>
                  <a:pt x="121" y="276"/>
                </a:cubicBezTo>
                <a:cubicBezTo>
                  <a:pt x="117" y="276"/>
                  <a:pt x="114" y="276"/>
                  <a:pt x="110" y="276"/>
                </a:cubicBezTo>
                <a:close/>
                <a:moveTo>
                  <a:pt x="97" y="276"/>
                </a:moveTo>
                <a:cubicBezTo>
                  <a:pt x="97" y="276"/>
                  <a:pt x="96" y="276"/>
                  <a:pt x="96" y="276"/>
                </a:cubicBezTo>
                <a:cubicBezTo>
                  <a:pt x="91" y="272"/>
                  <a:pt x="85" y="269"/>
                  <a:pt x="79" y="267"/>
                </a:cubicBezTo>
                <a:cubicBezTo>
                  <a:pt x="76" y="266"/>
                  <a:pt x="72" y="264"/>
                  <a:pt x="68" y="262"/>
                </a:cubicBezTo>
                <a:cubicBezTo>
                  <a:pt x="67" y="262"/>
                  <a:pt x="65" y="261"/>
                  <a:pt x="64" y="260"/>
                </a:cubicBezTo>
                <a:cubicBezTo>
                  <a:pt x="65" y="261"/>
                  <a:pt x="66" y="261"/>
                  <a:pt x="68" y="262"/>
                </a:cubicBezTo>
                <a:cubicBezTo>
                  <a:pt x="75" y="265"/>
                  <a:pt x="81" y="267"/>
                  <a:pt x="88" y="270"/>
                </a:cubicBezTo>
                <a:cubicBezTo>
                  <a:pt x="94" y="272"/>
                  <a:pt x="100" y="274"/>
                  <a:pt x="106" y="276"/>
                </a:cubicBezTo>
                <a:cubicBezTo>
                  <a:pt x="103" y="276"/>
                  <a:pt x="100" y="276"/>
                  <a:pt x="97" y="276"/>
                </a:cubicBezTo>
                <a:close/>
                <a:moveTo>
                  <a:pt x="54" y="269"/>
                </a:moveTo>
                <a:cubicBezTo>
                  <a:pt x="57" y="270"/>
                  <a:pt x="60" y="271"/>
                  <a:pt x="64" y="272"/>
                </a:cubicBezTo>
                <a:cubicBezTo>
                  <a:pt x="60" y="272"/>
                  <a:pt x="56" y="270"/>
                  <a:pt x="54" y="269"/>
                </a:cubicBezTo>
                <a:close/>
                <a:moveTo>
                  <a:pt x="58" y="262"/>
                </a:moveTo>
                <a:cubicBezTo>
                  <a:pt x="58" y="262"/>
                  <a:pt x="58" y="262"/>
                  <a:pt x="58" y="262"/>
                </a:cubicBezTo>
                <a:cubicBezTo>
                  <a:pt x="60" y="263"/>
                  <a:pt x="62" y="264"/>
                  <a:pt x="63" y="265"/>
                </a:cubicBezTo>
                <a:cubicBezTo>
                  <a:pt x="65" y="266"/>
                  <a:pt x="66" y="267"/>
                  <a:pt x="68" y="267"/>
                </a:cubicBezTo>
                <a:cubicBezTo>
                  <a:pt x="72" y="269"/>
                  <a:pt x="76" y="271"/>
                  <a:pt x="80" y="273"/>
                </a:cubicBezTo>
                <a:cubicBezTo>
                  <a:pt x="79" y="273"/>
                  <a:pt x="78" y="272"/>
                  <a:pt x="77" y="272"/>
                </a:cubicBezTo>
                <a:cubicBezTo>
                  <a:pt x="75" y="271"/>
                  <a:pt x="72" y="270"/>
                  <a:pt x="70" y="270"/>
                </a:cubicBezTo>
                <a:cubicBezTo>
                  <a:pt x="65" y="268"/>
                  <a:pt x="60" y="267"/>
                  <a:pt x="55" y="265"/>
                </a:cubicBezTo>
                <a:cubicBezTo>
                  <a:pt x="56" y="264"/>
                  <a:pt x="57" y="263"/>
                  <a:pt x="58" y="262"/>
                </a:cubicBezTo>
                <a:close/>
                <a:moveTo>
                  <a:pt x="76" y="254"/>
                </a:moveTo>
                <a:cubicBezTo>
                  <a:pt x="77" y="254"/>
                  <a:pt x="78" y="253"/>
                  <a:pt x="78" y="253"/>
                </a:cubicBezTo>
                <a:cubicBezTo>
                  <a:pt x="78" y="253"/>
                  <a:pt x="78" y="253"/>
                  <a:pt x="78" y="253"/>
                </a:cubicBezTo>
                <a:cubicBezTo>
                  <a:pt x="89" y="258"/>
                  <a:pt x="100" y="262"/>
                  <a:pt x="111" y="266"/>
                </a:cubicBezTo>
                <a:cubicBezTo>
                  <a:pt x="115" y="267"/>
                  <a:pt x="120" y="268"/>
                  <a:pt x="125" y="270"/>
                </a:cubicBezTo>
                <a:cubicBezTo>
                  <a:pt x="128" y="271"/>
                  <a:pt x="130" y="272"/>
                  <a:pt x="133" y="273"/>
                </a:cubicBezTo>
                <a:cubicBezTo>
                  <a:pt x="134" y="273"/>
                  <a:pt x="136" y="275"/>
                  <a:pt x="137" y="275"/>
                </a:cubicBezTo>
                <a:cubicBezTo>
                  <a:pt x="137" y="275"/>
                  <a:pt x="136" y="275"/>
                  <a:pt x="136" y="275"/>
                </a:cubicBezTo>
                <a:cubicBezTo>
                  <a:pt x="131" y="275"/>
                  <a:pt x="126" y="273"/>
                  <a:pt x="121" y="271"/>
                </a:cubicBezTo>
                <a:cubicBezTo>
                  <a:pt x="116" y="269"/>
                  <a:pt x="110" y="267"/>
                  <a:pt x="104" y="266"/>
                </a:cubicBezTo>
                <a:cubicBezTo>
                  <a:pt x="94" y="263"/>
                  <a:pt x="83" y="259"/>
                  <a:pt x="73" y="255"/>
                </a:cubicBezTo>
                <a:cubicBezTo>
                  <a:pt x="74" y="255"/>
                  <a:pt x="75" y="254"/>
                  <a:pt x="76" y="254"/>
                </a:cubicBezTo>
                <a:close/>
                <a:moveTo>
                  <a:pt x="113" y="234"/>
                </a:moveTo>
                <a:cubicBezTo>
                  <a:pt x="116" y="235"/>
                  <a:pt x="119" y="236"/>
                  <a:pt x="122" y="237"/>
                </a:cubicBezTo>
                <a:cubicBezTo>
                  <a:pt x="125" y="238"/>
                  <a:pt x="129" y="240"/>
                  <a:pt x="132" y="240"/>
                </a:cubicBezTo>
                <a:cubicBezTo>
                  <a:pt x="132" y="240"/>
                  <a:pt x="132" y="240"/>
                  <a:pt x="132" y="240"/>
                </a:cubicBezTo>
                <a:cubicBezTo>
                  <a:pt x="126" y="240"/>
                  <a:pt x="120" y="237"/>
                  <a:pt x="114" y="236"/>
                </a:cubicBezTo>
                <a:cubicBezTo>
                  <a:pt x="114" y="236"/>
                  <a:pt x="114" y="237"/>
                  <a:pt x="114" y="237"/>
                </a:cubicBezTo>
                <a:cubicBezTo>
                  <a:pt x="119" y="240"/>
                  <a:pt x="124" y="241"/>
                  <a:pt x="130" y="243"/>
                </a:cubicBezTo>
                <a:cubicBezTo>
                  <a:pt x="130" y="243"/>
                  <a:pt x="130" y="243"/>
                  <a:pt x="130" y="243"/>
                </a:cubicBezTo>
                <a:cubicBezTo>
                  <a:pt x="130" y="243"/>
                  <a:pt x="130" y="243"/>
                  <a:pt x="130" y="243"/>
                </a:cubicBezTo>
                <a:cubicBezTo>
                  <a:pt x="129" y="242"/>
                  <a:pt x="126" y="242"/>
                  <a:pt x="126" y="242"/>
                </a:cubicBezTo>
                <a:cubicBezTo>
                  <a:pt x="125" y="241"/>
                  <a:pt x="123" y="241"/>
                  <a:pt x="122" y="241"/>
                </a:cubicBezTo>
                <a:cubicBezTo>
                  <a:pt x="119" y="240"/>
                  <a:pt x="116" y="239"/>
                  <a:pt x="113" y="239"/>
                </a:cubicBezTo>
                <a:cubicBezTo>
                  <a:pt x="112" y="237"/>
                  <a:pt x="113" y="236"/>
                  <a:pt x="113" y="234"/>
                </a:cubicBezTo>
                <a:close/>
                <a:moveTo>
                  <a:pt x="117" y="221"/>
                </a:moveTo>
                <a:cubicBezTo>
                  <a:pt x="117" y="221"/>
                  <a:pt x="117" y="221"/>
                  <a:pt x="117" y="221"/>
                </a:cubicBezTo>
                <a:cubicBezTo>
                  <a:pt x="117" y="221"/>
                  <a:pt x="117" y="221"/>
                  <a:pt x="117" y="222"/>
                </a:cubicBezTo>
                <a:cubicBezTo>
                  <a:pt x="120" y="223"/>
                  <a:pt x="125" y="224"/>
                  <a:pt x="129" y="226"/>
                </a:cubicBezTo>
                <a:cubicBezTo>
                  <a:pt x="129" y="226"/>
                  <a:pt x="129" y="226"/>
                  <a:pt x="129" y="226"/>
                </a:cubicBezTo>
                <a:cubicBezTo>
                  <a:pt x="127" y="226"/>
                  <a:pt x="125" y="225"/>
                  <a:pt x="123" y="225"/>
                </a:cubicBezTo>
                <a:cubicBezTo>
                  <a:pt x="121" y="225"/>
                  <a:pt x="119" y="224"/>
                  <a:pt x="117" y="224"/>
                </a:cubicBezTo>
                <a:cubicBezTo>
                  <a:pt x="117" y="224"/>
                  <a:pt x="116" y="224"/>
                  <a:pt x="117" y="224"/>
                </a:cubicBezTo>
                <a:cubicBezTo>
                  <a:pt x="119" y="226"/>
                  <a:pt x="121" y="226"/>
                  <a:pt x="123" y="227"/>
                </a:cubicBezTo>
                <a:cubicBezTo>
                  <a:pt x="125" y="228"/>
                  <a:pt x="128" y="229"/>
                  <a:pt x="130" y="230"/>
                </a:cubicBezTo>
                <a:cubicBezTo>
                  <a:pt x="125" y="229"/>
                  <a:pt x="120" y="227"/>
                  <a:pt x="115" y="226"/>
                </a:cubicBezTo>
                <a:cubicBezTo>
                  <a:pt x="115" y="226"/>
                  <a:pt x="115" y="226"/>
                  <a:pt x="115" y="226"/>
                </a:cubicBezTo>
                <a:cubicBezTo>
                  <a:pt x="115" y="225"/>
                  <a:pt x="116" y="223"/>
                  <a:pt x="117" y="221"/>
                </a:cubicBezTo>
                <a:close/>
                <a:moveTo>
                  <a:pt x="16" y="73"/>
                </a:moveTo>
                <a:cubicBezTo>
                  <a:pt x="21" y="60"/>
                  <a:pt x="28" y="47"/>
                  <a:pt x="38" y="36"/>
                </a:cubicBezTo>
                <a:cubicBezTo>
                  <a:pt x="48" y="26"/>
                  <a:pt x="60" y="19"/>
                  <a:pt x="72" y="13"/>
                </a:cubicBezTo>
                <a:cubicBezTo>
                  <a:pt x="73" y="16"/>
                  <a:pt x="76" y="19"/>
                  <a:pt x="77" y="21"/>
                </a:cubicBezTo>
                <a:cubicBezTo>
                  <a:pt x="42" y="37"/>
                  <a:pt x="18" y="71"/>
                  <a:pt x="17" y="111"/>
                </a:cubicBezTo>
                <a:cubicBezTo>
                  <a:pt x="18" y="159"/>
                  <a:pt x="54" y="200"/>
                  <a:pt x="101" y="209"/>
                </a:cubicBezTo>
                <a:cubicBezTo>
                  <a:pt x="120" y="213"/>
                  <a:pt x="140" y="211"/>
                  <a:pt x="157" y="205"/>
                </a:cubicBezTo>
                <a:cubicBezTo>
                  <a:pt x="158" y="207"/>
                  <a:pt x="159" y="209"/>
                  <a:pt x="160" y="212"/>
                </a:cubicBezTo>
                <a:cubicBezTo>
                  <a:pt x="149" y="217"/>
                  <a:pt x="135" y="218"/>
                  <a:pt x="123" y="218"/>
                </a:cubicBezTo>
                <a:cubicBezTo>
                  <a:pt x="113" y="218"/>
                  <a:pt x="102" y="218"/>
                  <a:pt x="92" y="215"/>
                </a:cubicBezTo>
                <a:cubicBezTo>
                  <a:pt x="60" y="208"/>
                  <a:pt x="32" y="189"/>
                  <a:pt x="18" y="158"/>
                </a:cubicBezTo>
                <a:cubicBezTo>
                  <a:pt x="6" y="131"/>
                  <a:pt x="5" y="101"/>
                  <a:pt x="16" y="73"/>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8" name="Freeform 91"/>
          <p:cNvSpPr>
            <a:spLocks noEditPoints="1"/>
          </p:cNvSpPr>
          <p:nvPr/>
        </p:nvSpPr>
        <p:spPr bwMode="auto">
          <a:xfrm>
            <a:off x="10499725" y="912813"/>
            <a:ext cx="1006475" cy="1250950"/>
          </a:xfrm>
          <a:custGeom>
            <a:avLst/>
            <a:gdLst>
              <a:gd name="T0" fmla="*/ 72 w 268"/>
              <a:gd name="T1" fmla="*/ 287 h 333"/>
              <a:gd name="T2" fmla="*/ 76 w 268"/>
              <a:gd name="T3" fmla="*/ 88 h 333"/>
              <a:gd name="T4" fmla="*/ 97 w 268"/>
              <a:gd name="T5" fmla="*/ 88 h 333"/>
              <a:gd name="T6" fmla="*/ 67 w 268"/>
              <a:gd name="T7" fmla="*/ 243 h 333"/>
              <a:gd name="T8" fmla="*/ 5 w 268"/>
              <a:gd name="T9" fmla="*/ 251 h 333"/>
              <a:gd name="T10" fmla="*/ 57 w 268"/>
              <a:gd name="T11" fmla="*/ 299 h 333"/>
              <a:gd name="T12" fmla="*/ 21 w 268"/>
              <a:gd name="T13" fmla="*/ 269 h 333"/>
              <a:gd name="T14" fmla="*/ 67 w 268"/>
              <a:gd name="T15" fmla="*/ 238 h 333"/>
              <a:gd name="T16" fmla="*/ 65 w 268"/>
              <a:gd name="T17" fmla="*/ 200 h 333"/>
              <a:gd name="T18" fmla="*/ 55 w 268"/>
              <a:gd name="T19" fmla="*/ 217 h 333"/>
              <a:gd name="T20" fmla="*/ 62 w 268"/>
              <a:gd name="T21" fmla="*/ 168 h 333"/>
              <a:gd name="T22" fmla="*/ 47 w 268"/>
              <a:gd name="T23" fmla="*/ 175 h 333"/>
              <a:gd name="T24" fmla="*/ 48 w 268"/>
              <a:gd name="T25" fmla="*/ 173 h 333"/>
              <a:gd name="T26" fmla="*/ 65 w 268"/>
              <a:gd name="T27" fmla="*/ 210 h 333"/>
              <a:gd name="T28" fmla="*/ 56 w 268"/>
              <a:gd name="T29" fmla="*/ 267 h 333"/>
              <a:gd name="T30" fmla="*/ 5 w 268"/>
              <a:gd name="T31" fmla="*/ 221 h 333"/>
              <a:gd name="T32" fmla="*/ 61 w 268"/>
              <a:gd name="T33" fmla="*/ 156 h 333"/>
              <a:gd name="T34" fmla="*/ 103 w 268"/>
              <a:gd name="T35" fmla="*/ 309 h 333"/>
              <a:gd name="T36" fmla="*/ 137 w 268"/>
              <a:gd name="T37" fmla="*/ 307 h 333"/>
              <a:gd name="T38" fmla="*/ 102 w 268"/>
              <a:gd name="T39" fmla="*/ 259 h 333"/>
              <a:gd name="T40" fmla="*/ 175 w 268"/>
              <a:gd name="T41" fmla="*/ 267 h 333"/>
              <a:gd name="T42" fmla="*/ 172 w 268"/>
              <a:gd name="T43" fmla="*/ 285 h 333"/>
              <a:gd name="T44" fmla="*/ 174 w 268"/>
              <a:gd name="T45" fmla="*/ 281 h 333"/>
              <a:gd name="T46" fmla="*/ 113 w 268"/>
              <a:gd name="T47" fmla="*/ 249 h 333"/>
              <a:gd name="T48" fmla="*/ 134 w 268"/>
              <a:gd name="T49" fmla="*/ 229 h 333"/>
              <a:gd name="T50" fmla="*/ 95 w 268"/>
              <a:gd name="T51" fmla="*/ 181 h 333"/>
              <a:gd name="T52" fmla="*/ 136 w 268"/>
              <a:gd name="T53" fmla="*/ 189 h 333"/>
              <a:gd name="T54" fmla="*/ 120 w 268"/>
              <a:gd name="T55" fmla="*/ 170 h 333"/>
              <a:gd name="T56" fmla="*/ 161 w 268"/>
              <a:gd name="T57" fmla="*/ 205 h 333"/>
              <a:gd name="T58" fmla="*/ 160 w 268"/>
              <a:gd name="T59" fmla="*/ 191 h 333"/>
              <a:gd name="T60" fmla="*/ 98 w 268"/>
              <a:gd name="T61" fmla="*/ 163 h 333"/>
              <a:gd name="T62" fmla="*/ 108 w 268"/>
              <a:gd name="T63" fmla="*/ 173 h 333"/>
              <a:gd name="T64" fmla="*/ 170 w 268"/>
              <a:gd name="T65" fmla="*/ 196 h 333"/>
              <a:gd name="T66" fmla="*/ 114 w 268"/>
              <a:gd name="T67" fmla="*/ 267 h 333"/>
              <a:gd name="T68" fmla="*/ 118 w 268"/>
              <a:gd name="T69" fmla="*/ 292 h 333"/>
              <a:gd name="T70" fmla="*/ 120 w 268"/>
              <a:gd name="T71" fmla="*/ 315 h 333"/>
              <a:gd name="T72" fmla="*/ 75 w 268"/>
              <a:gd name="T73" fmla="*/ 311 h 333"/>
              <a:gd name="T74" fmla="*/ 12 w 268"/>
              <a:gd name="T75" fmla="*/ 278 h 333"/>
              <a:gd name="T76" fmla="*/ 61 w 268"/>
              <a:gd name="T77" fmla="*/ 259 h 333"/>
              <a:gd name="T78" fmla="*/ 171 w 268"/>
              <a:gd name="T79" fmla="*/ 157 h 333"/>
              <a:gd name="T80" fmla="*/ 238 w 268"/>
              <a:gd name="T81" fmla="*/ 259 h 333"/>
              <a:gd name="T82" fmla="*/ 204 w 268"/>
              <a:gd name="T83" fmla="*/ 69 h 333"/>
              <a:gd name="T84" fmla="*/ 146 w 268"/>
              <a:gd name="T85" fmla="*/ 18 h 333"/>
              <a:gd name="T86" fmla="*/ 166 w 268"/>
              <a:gd name="T87" fmla="*/ 43 h 333"/>
              <a:gd name="T88" fmla="*/ 129 w 268"/>
              <a:gd name="T89" fmla="*/ 37 h 333"/>
              <a:gd name="T90" fmla="*/ 230 w 268"/>
              <a:gd name="T91" fmla="*/ 164 h 333"/>
              <a:gd name="T92" fmla="*/ 254 w 268"/>
              <a:gd name="T93" fmla="*/ 153 h 333"/>
              <a:gd name="T94" fmla="*/ 227 w 268"/>
              <a:gd name="T95" fmla="*/ 125 h 333"/>
              <a:gd name="T96" fmla="*/ 246 w 268"/>
              <a:gd name="T97" fmla="*/ 162 h 333"/>
              <a:gd name="T98" fmla="*/ 236 w 268"/>
              <a:gd name="T99" fmla="*/ 105 h 333"/>
              <a:gd name="T100" fmla="*/ 229 w 268"/>
              <a:gd name="T101" fmla="*/ 84 h 333"/>
              <a:gd name="T102" fmla="*/ 245 w 268"/>
              <a:gd name="T103" fmla="*/ 123 h 333"/>
              <a:gd name="T104" fmla="*/ 242 w 268"/>
              <a:gd name="T105" fmla="*/ 141 h 333"/>
              <a:gd name="T106" fmla="*/ 231 w 268"/>
              <a:gd name="T107" fmla="*/ 173 h 333"/>
              <a:gd name="T108" fmla="*/ 245 w 268"/>
              <a:gd name="T109" fmla="*/ 200 h 333"/>
              <a:gd name="T110" fmla="*/ 248 w 268"/>
              <a:gd name="T111" fmla="*/ 214 h 333"/>
              <a:gd name="T112" fmla="*/ 232 w 268"/>
              <a:gd name="T113" fmla="*/ 179 h 333"/>
              <a:gd name="T114" fmla="*/ 246 w 268"/>
              <a:gd name="T115" fmla="*/ 196 h 333"/>
              <a:gd name="T116" fmla="*/ 237 w 268"/>
              <a:gd name="T117" fmla="*/ 231 h 333"/>
              <a:gd name="T118" fmla="*/ 236 w 268"/>
              <a:gd name="T119" fmla="*/ 253 h 333"/>
              <a:gd name="T120" fmla="*/ 120 w 268"/>
              <a:gd name="T121" fmla="*/ 33 h 333"/>
              <a:gd name="T122" fmla="*/ 257 w 268"/>
              <a:gd name="T123" fmla="*/ 263 h 333"/>
              <a:gd name="T124" fmla="*/ 219 w 268"/>
              <a:gd name="T125" fmla="*/ 28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3">
                <a:moveTo>
                  <a:pt x="4" y="204"/>
                </a:moveTo>
                <a:cubicBezTo>
                  <a:pt x="3" y="219"/>
                  <a:pt x="0" y="234"/>
                  <a:pt x="2" y="249"/>
                </a:cubicBezTo>
                <a:cubicBezTo>
                  <a:pt x="3" y="260"/>
                  <a:pt x="6" y="272"/>
                  <a:pt x="10" y="282"/>
                </a:cubicBezTo>
                <a:cubicBezTo>
                  <a:pt x="18" y="301"/>
                  <a:pt x="33" y="320"/>
                  <a:pt x="53" y="328"/>
                </a:cubicBezTo>
                <a:cubicBezTo>
                  <a:pt x="67" y="333"/>
                  <a:pt x="81" y="331"/>
                  <a:pt x="95" y="330"/>
                </a:cubicBezTo>
                <a:cubicBezTo>
                  <a:pt x="109" y="329"/>
                  <a:pt x="124" y="329"/>
                  <a:pt x="138" y="329"/>
                </a:cubicBezTo>
                <a:cubicBezTo>
                  <a:pt x="159" y="329"/>
                  <a:pt x="181" y="327"/>
                  <a:pt x="198" y="315"/>
                </a:cubicBezTo>
                <a:cubicBezTo>
                  <a:pt x="207" y="308"/>
                  <a:pt x="213" y="301"/>
                  <a:pt x="219" y="291"/>
                </a:cubicBezTo>
                <a:cubicBezTo>
                  <a:pt x="219" y="291"/>
                  <a:pt x="219" y="291"/>
                  <a:pt x="220" y="290"/>
                </a:cubicBezTo>
                <a:cubicBezTo>
                  <a:pt x="220" y="290"/>
                  <a:pt x="220" y="290"/>
                  <a:pt x="220" y="290"/>
                </a:cubicBezTo>
                <a:cubicBezTo>
                  <a:pt x="226" y="284"/>
                  <a:pt x="236" y="290"/>
                  <a:pt x="243" y="287"/>
                </a:cubicBezTo>
                <a:cubicBezTo>
                  <a:pt x="250" y="283"/>
                  <a:pt x="253" y="275"/>
                  <a:pt x="255" y="268"/>
                </a:cubicBezTo>
                <a:cubicBezTo>
                  <a:pt x="255" y="268"/>
                  <a:pt x="255" y="268"/>
                  <a:pt x="255" y="268"/>
                </a:cubicBezTo>
                <a:cubicBezTo>
                  <a:pt x="260" y="266"/>
                  <a:pt x="265" y="262"/>
                  <a:pt x="267" y="256"/>
                </a:cubicBezTo>
                <a:cubicBezTo>
                  <a:pt x="268" y="250"/>
                  <a:pt x="268" y="244"/>
                  <a:pt x="266" y="238"/>
                </a:cubicBezTo>
                <a:cubicBezTo>
                  <a:pt x="265" y="230"/>
                  <a:pt x="263" y="223"/>
                  <a:pt x="263" y="215"/>
                </a:cubicBezTo>
                <a:cubicBezTo>
                  <a:pt x="263" y="201"/>
                  <a:pt x="263" y="186"/>
                  <a:pt x="260" y="171"/>
                </a:cubicBezTo>
                <a:cubicBezTo>
                  <a:pt x="258" y="156"/>
                  <a:pt x="254" y="141"/>
                  <a:pt x="250" y="126"/>
                </a:cubicBezTo>
                <a:cubicBezTo>
                  <a:pt x="246" y="113"/>
                  <a:pt x="242" y="99"/>
                  <a:pt x="236" y="85"/>
                </a:cubicBezTo>
                <a:cubicBezTo>
                  <a:pt x="232" y="75"/>
                  <a:pt x="225" y="65"/>
                  <a:pt x="216" y="59"/>
                </a:cubicBezTo>
                <a:cubicBezTo>
                  <a:pt x="204" y="52"/>
                  <a:pt x="192" y="48"/>
                  <a:pt x="178" y="46"/>
                </a:cubicBezTo>
                <a:cubicBezTo>
                  <a:pt x="178" y="46"/>
                  <a:pt x="178" y="46"/>
                  <a:pt x="178" y="47"/>
                </a:cubicBezTo>
                <a:cubicBezTo>
                  <a:pt x="179" y="41"/>
                  <a:pt x="180" y="35"/>
                  <a:pt x="177" y="29"/>
                </a:cubicBezTo>
                <a:cubicBezTo>
                  <a:pt x="175" y="24"/>
                  <a:pt x="171" y="19"/>
                  <a:pt x="168" y="13"/>
                </a:cubicBezTo>
                <a:cubicBezTo>
                  <a:pt x="165" y="7"/>
                  <a:pt x="158" y="0"/>
                  <a:pt x="150" y="5"/>
                </a:cubicBezTo>
                <a:cubicBezTo>
                  <a:pt x="144" y="10"/>
                  <a:pt x="144" y="22"/>
                  <a:pt x="136" y="24"/>
                </a:cubicBezTo>
                <a:cubicBezTo>
                  <a:pt x="130" y="25"/>
                  <a:pt x="124" y="24"/>
                  <a:pt x="120" y="29"/>
                </a:cubicBezTo>
                <a:cubicBezTo>
                  <a:pt x="116" y="32"/>
                  <a:pt x="116" y="37"/>
                  <a:pt x="115" y="41"/>
                </a:cubicBezTo>
                <a:cubicBezTo>
                  <a:pt x="96" y="46"/>
                  <a:pt x="78" y="55"/>
                  <a:pt x="62" y="68"/>
                </a:cubicBezTo>
                <a:cubicBezTo>
                  <a:pt x="45" y="81"/>
                  <a:pt x="30" y="98"/>
                  <a:pt x="21" y="117"/>
                </a:cubicBezTo>
                <a:cubicBezTo>
                  <a:pt x="20" y="118"/>
                  <a:pt x="20" y="118"/>
                  <a:pt x="20" y="118"/>
                </a:cubicBezTo>
                <a:cubicBezTo>
                  <a:pt x="19" y="121"/>
                  <a:pt x="18" y="124"/>
                  <a:pt x="17" y="126"/>
                </a:cubicBezTo>
                <a:cubicBezTo>
                  <a:pt x="12" y="138"/>
                  <a:pt x="9" y="151"/>
                  <a:pt x="8" y="163"/>
                </a:cubicBezTo>
                <a:cubicBezTo>
                  <a:pt x="7" y="165"/>
                  <a:pt x="7" y="167"/>
                  <a:pt x="7" y="169"/>
                </a:cubicBezTo>
                <a:cubicBezTo>
                  <a:pt x="7" y="169"/>
                  <a:pt x="7" y="169"/>
                  <a:pt x="7" y="169"/>
                </a:cubicBezTo>
                <a:cubicBezTo>
                  <a:pt x="6" y="181"/>
                  <a:pt x="6" y="192"/>
                  <a:pt x="4" y="204"/>
                </a:cubicBezTo>
                <a:close/>
                <a:moveTo>
                  <a:pt x="7" y="262"/>
                </a:moveTo>
                <a:cubicBezTo>
                  <a:pt x="11" y="264"/>
                  <a:pt x="17" y="266"/>
                  <a:pt x="22" y="269"/>
                </a:cubicBezTo>
                <a:cubicBezTo>
                  <a:pt x="27" y="271"/>
                  <a:pt x="32" y="273"/>
                  <a:pt x="38" y="274"/>
                </a:cubicBezTo>
                <a:cubicBezTo>
                  <a:pt x="44" y="276"/>
                  <a:pt x="51" y="277"/>
                  <a:pt x="57" y="280"/>
                </a:cubicBezTo>
                <a:cubicBezTo>
                  <a:pt x="62" y="282"/>
                  <a:pt x="66" y="284"/>
                  <a:pt x="72" y="284"/>
                </a:cubicBezTo>
                <a:cubicBezTo>
                  <a:pt x="72" y="285"/>
                  <a:pt x="72" y="286"/>
                  <a:pt x="72" y="287"/>
                </a:cubicBezTo>
                <a:cubicBezTo>
                  <a:pt x="68" y="285"/>
                  <a:pt x="63" y="284"/>
                  <a:pt x="59" y="283"/>
                </a:cubicBezTo>
                <a:cubicBezTo>
                  <a:pt x="53" y="281"/>
                  <a:pt x="47" y="278"/>
                  <a:pt x="41" y="276"/>
                </a:cubicBezTo>
                <a:cubicBezTo>
                  <a:pt x="35" y="274"/>
                  <a:pt x="29" y="272"/>
                  <a:pt x="23" y="269"/>
                </a:cubicBezTo>
                <a:cubicBezTo>
                  <a:pt x="18" y="267"/>
                  <a:pt x="13" y="264"/>
                  <a:pt x="7" y="263"/>
                </a:cubicBezTo>
                <a:cubicBezTo>
                  <a:pt x="7" y="263"/>
                  <a:pt x="7" y="263"/>
                  <a:pt x="7" y="263"/>
                </a:cubicBezTo>
                <a:cubicBezTo>
                  <a:pt x="7" y="263"/>
                  <a:pt x="7" y="262"/>
                  <a:pt x="7" y="262"/>
                </a:cubicBezTo>
                <a:close/>
                <a:moveTo>
                  <a:pt x="7" y="264"/>
                </a:moveTo>
                <a:cubicBezTo>
                  <a:pt x="9" y="266"/>
                  <a:pt x="13" y="268"/>
                  <a:pt x="16" y="269"/>
                </a:cubicBezTo>
                <a:cubicBezTo>
                  <a:pt x="21" y="271"/>
                  <a:pt x="26" y="273"/>
                  <a:pt x="31" y="275"/>
                </a:cubicBezTo>
                <a:cubicBezTo>
                  <a:pt x="37" y="278"/>
                  <a:pt x="43" y="280"/>
                  <a:pt x="49" y="282"/>
                </a:cubicBezTo>
                <a:cubicBezTo>
                  <a:pt x="55" y="284"/>
                  <a:pt x="62" y="286"/>
                  <a:pt x="67" y="289"/>
                </a:cubicBezTo>
                <a:cubicBezTo>
                  <a:pt x="69" y="290"/>
                  <a:pt x="70" y="291"/>
                  <a:pt x="72" y="291"/>
                </a:cubicBezTo>
                <a:cubicBezTo>
                  <a:pt x="71" y="291"/>
                  <a:pt x="69" y="291"/>
                  <a:pt x="68" y="290"/>
                </a:cubicBezTo>
                <a:cubicBezTo>
                  <a:pt x="65" y="289"/>
                  <a:pt x="63" y="288"/>
                  <a:pt x="60" y="287"/>
                </a:cubicBezTo>
                <a:cubicBezTo>
                  <a:pt x="54" y="285"/>
                  <a:pt x="48" y="283"/>
                  <a:pt x="42" y="281"/>
                </a:cubicBezTo>
                <a:cubicBezTo>
                  <a:pt x="36" y="279"/>
                  <a:pt x="30" y="277"/>
                  <a:pt x="24" y="274"/>
                </a:cubicBezTo>
                <a:cubicBezTo>
                  <a:pt x="19" y="273"/>
                  <a:pt x="13" y="272"/>
                  <a:pt x="9" y="268"/>
                </a:cubicBezTo>
                <a:cubicBezTo>
                  <a:pt x="9" y="268"/>
                  <a:pt x="8" y="268"/>
                  <a:pt x="8" y="268"/>
                </a:cubicBezTo>
                <a:cubicBezTo>
                  <a:pt x="8" y="267"/>
                  <a:pt x="7" y="265"/>
                  <a:pt x="7" y="264"/>
                </a:cubicBezTo>
                <a:close/>
                <a:moveTo>
                  <a:pt x="65" y="92"/>
                </a:moveTo>
                <a:cubicBezTo>
                  <a:pt x="64" y="92"/>
                  <a:pt x="64" y="92"/>
                  <a:pt x="64" y="92"/>
                </a:cubicBezTo>
                <a:cubicBezTo>
                  <a:pt x="61" y="93"/>
                  <a:pt x="59" y="94"/>
                  <a:pt x="57" y="94"/>
                </a:cubicBezTo>
                <a:cubicBezTo>
                  <a:pt x="59" y="93"/>
                  <a:pt x="62" y="92"/>
                  <a:pt x="64" y="91"/>
                </a:cubicBezTo>
                <a:cubicBezTo>
                  <a:pt x="64" y="91"/>
                  <a:pt x="65" y="91"/>
                  <a:pt x="65" y="92"/>
                </a:cubicBezTo>
                <a:close/>
                <a:moveTo>
                  <a:pt x="67" y="90"/>
                </a:moveTo>
                <a:cubicBezTo>
                  <a:pt x="67" y="90"/>
                  <a:pt x="68" y="90"/>
                  <a:pt x="68" y="90"/>
                </a:cubicBezTo>
                <a:cubicBezTo>
                  <a:pt x="68" y="90"/>
                  <a:pt x="68" y="90"/>
                  <a:pt x="68" y="90"/>
                </a:cubicBezTo>
                <a:cubicBezTo>
                  <a:pt x="68" y="90"/>
                  <a:pt x="68" y="90"/>
                  <a:pt x="68" y="91"/>
                </a:cubicBezTo>
                <a:cubicBezTo>
                  <a:pt x="68" y="91"/>
                  <a:pt x="67" y="91"/>
                  <a:pt x="67" y="91"/>
                </a:cubicBezTo>
                <a:cubicBezTo>
                  <a:pt x="67" y="91"/>
                  <a:pt x="67" y="90"/>
                  <a:pt x="67" y="90"/>
                </a:cubicBezTo>
                <a:close/>
                <a:moveTo>
                  <a:pt x="71" y="89"/>
                </a:moveTo>
                <a:cubicBezTo>
                  <a:pt x="71" y="89"/>
                  <a:pt x="71" y="89"/>
                  <a:pt x="71" y="89"/>
                </a:cubicBezTo>
                <a:cubicBezTo>
                  <a:pt x="71" y="89"/>
                  <a:pt x="71" y="89"/>
                  <a:pt x="71" y="89"/>
                </a:cubicBezTo>
                <a:cubicBezTo>
                  <a:pt x="71" y="89"/>
                  <a:pt x="71" y="89"/>
                  <a:pt x="71" y="89"/>
                </a:cubicBezTo>
                <a:cubicBezTo>
                  <a:pt x="71" y="89"/>
                  <a:pt x="71" y="89"/>
                  <a:pt x="71" y="89"/>
                </a:cubicBezTo>
                <a:cubicBezTo>
                  <a:pt x="71" y="89"/>
                  <a:pt x="71" y="89"/>
                  <a:pt x="71" y="89"/>
                </a:cubicBezTo>
                <a:cubicBezTo>
                  <a:pt x="71" y="89"/>
                  <a:pt x="72" y="89"/>
                  <a:pt x="72" y="90"/>
                </a:cubicBezTo>
                <a:cubicBezTo>
                  <a:pt x="71" y="90"/>
                  <a:pt x="71" y="90"/>
                  <a:pt x="71" y="90"/>
                </a:cubicBezTo>
                <a:cubicBezTo>
                  <a:pt x="71" y="90"/>
                  <a:pt x="71" y="89"/>
                  <a:pt x="71" y="89"/>
                </a:cubicBezTo>
                <a:close/>
                <a:moveTo>
                  <a:pt x="74" y="89"/>
                </a:moveTo>
                <a:cubicBezTo>
                  <a:pt x="74" y="89"/>
                  <a:pt x="74" y="88"/>
                  <a:pt x="74" y="88"/>
                </a:cubicBezTo>
                <a:cubicBezTo>
                  <a:pt x="75" y="88"/>
                  <a:pt x="76" y="88"/>
                  <a:pt x="76" y="88"/>
                </a:cubicBezTo>
                <a:cubicBezTo>
                  <a:pt x="76" y="88"/>
                  <a:pt x="76" y="88"/>
                  <a:pt x="76" y="89"/>
                </a:cubicBezTo>
                <a:cubicBezTo>
                  <a:pt x="76" y="89"/>
                  <a:pt x="75" y="89"/>
                  <a:pt x="74" y="89"/>
                </a:cubicBezTo>
                <a:cubicBezTo>
                  <a:pt x="74" y="89"/>
                  <a:pt x="74" y="89"/>
                  <a:pt x="74" y="89"/>
                </a:cubicBezTo>
                <a:close/>
                <a:moveTo>
                  <a:pt x="79" y="87"/>
                </a:moveTo>
                <a:cubicBezTo>
                  <a:pt x="80" y="87"/>
                  <a:pt x="80" y="87"/>
                  <a:pt x="81" y="87"/>
                </a:cubicBezTo>
                <a:cubicBezTo>
                  <a:pt x="81" y="87"/>
                  <a:pt x="81" y="88"/>
                  <a:pt x="81" y="88"/>
                </a:cubicBezTo>
                <a:cubicBezTo>
                  <a:pt x="80" y="88"/>
                  <a:pt x="80" y="88"/>
                  <a:pt x="79" y="88"/>
                </a:cubicBezTo>
                <a:cubicBezTo>
                  <a:pt x="79" y="88"/>
                  <a:pt x="79" y="87"/>
                  <a:pt x="79" y="87"/>
                </a:cubicBezTo>
                <a:close/>
                <a:moveTo>
                  <a:pt x="85" y="87"/>
                </a:moveTo>
                <a:cubicBezTo>
                  <a:pt x="85" y="87"/>
                  <a:pt x="85" y="87"/>
                  <a:pt x="85" y="88"/>
                </a:cubicBezTo>
                <a:cubicBezTo>
                  <a:pt x="85" y="88"/>
                  <a:pt x="84" y="88"/>
                  <a:pt x="84" y="88"/>
                </a:cubicBezTo>
                <a:cubicBezTo>
                  <a:pt x="84" y="87"/>
                  <a:pt x="84" y="87"/>
                  <a:pt x="84" y="87"/>
                </a:cubicBezTo>
                <a:cubicBezTo>
                  <a:pt x="84" y="87"/>
                  <a:pt x="84" y="87"/>
                  <a:pt x="84" y="87"/>
                </a:cubicBezTo>
                <a:cubicBezTo>
                  <a:pt x="84" y="87"/>
                  <a:pt x="85" y="87"/>
                  <a:pt x="85" y="87"/>
                </a:cubicBezTo>
                <a:close/>
                <a:moveTo>
                  <a:pt x="89" y="87"/>
                </a:moveTo>
                <a:cubicBezTo>
                  <a:pt x="89" y="87"/>
                  <a:pt x="89" y="87"/>
                  <a:pt x="89" y="87"/>
                </a:cubicBezTo>
                <a:cubicBezTo>
                  <a:pt x="89" y="87"/>
                  <a:pt x="89" y="87"/>
                  <a:pt x="89" y="87"/>
                </a:cubicBezTo>
                <a:cubicBezTo>
                  <a:pt x="89" y="87"/>
                  <a:pt x="89" y="87"/>
                  <a:pt x="89" y="87"/>
                </a:cubicBezTo>
                <a:cubicBezTo>
                  <a:pt x="89" y="87"/>
                  <a:pt x="89" y="87"/>
                  <a:pt x="89" y="88"/>
                </a:cubicBezTo>
                <a:cubicBezTo>
                  <a:pt x="88" y="88"/>
                  <a:pt x="88" y="88"/>
                  <a:pt x="88" y="88"/>
                </a:cubicBezTo>
                <a:cubicBezTo>
                  <a:pt x="88" y="87"/>
                  <a:pt x="88" y="87"/>
                  <a:pt x="88" y="87"/>
                </a:cubicBezTo>
                <a:cubicBezTo>
                  <a:pt x="88" y="88"/>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9" y="87"/>
                  <a:pt x="89" y="87"/>
                </a:cubicBezTo>
                <a:close/>
                <a:moveTo>
                  <a:pt x="93" y="87"/>
                </a:moveTo>
                <a:cubicBezTo>
                  <a:pt x="93" y="87"/>
                  <a:pt x="93" y="88"/>
                  <a:pt x="93" y="88"/>
                </a:cubicBezTo>
                <a:cubicBezTo>
                  <a:pt x="93" y="88"/>
                  <a:pt x="92" y="88"/>
                  <a:pt x="92" y="88"/>
                </a:cubicBezTo>
                <a:cubicBezTo>
                  <a:pt x="92" y="88"/>
                  <a:pt x="92" y="88"/>
                  <a:pt x="92" y="88"/>
                </a:cubicBezTo>
                <a:cubicBezTo>
                  <a:pt x="92" y="88"/>
                  <a:pt x="92" y="87"/>
                  <a:pt x="92" y="87"/>
                </a:cubicBezTo>
                <a:cubicBezTo>
                  <a:pt x="92" y="87"/>
                  <a:pt x="92" y="87"/>
                  <a:pt x="92" y="87"/>
                </a:cubicBezTo>
                <a:cubicBezTo>
                  <a:pt x="92" y="87"/>
                  <a:pt x="92" y="87"/>
                  <a:pt x="92" y="87"/>
                </a:cubicBezTo>
                <a:cubicBezTo>
                  <a:pt x="92" y="87"/>
                  <a:pt x="93" y="87"/>
                  <a:pt x="93" y="87"/>
                </a:cubicBezTo>
                <a:close/>
                <a:moveTo>
                  <a:pt x="97" y="88"/>
                </a:moveTo>
                <a:cubicBezTo>
                  <a:pt x="97" y="88"/>
                  <a:pt x="97" y="88"/>
                  <a:pt x="97" y="88"/>
                </a:cubicBezTo>
                <a:cubicBezTo>
                  <a:pt x="97" y="88"/>
                  <a:pt x="96" y="88"/>
                  <a:pt x="96" y="88"/>
                </a:cubicBezTo>
                <a:cubicBezTo>
                  <a:pt x="96" y="88"/>
                  <a:pt x="96" y="88"/>
                  <a:pt x="96" y="88"/>
                </a:cubicBezTo>
                <a:cubicBezTo>
                  <a:pt x="96" y="88"/>
                  <a:pt x="96" y="88"/>
                  <a:pt x="96" y="88"/>
                </a:cubicBezTo>
                <a:cubicBezTo>
                  <a:pt x="96" y="88"/>
                  <a:pt x="97" y="88"/>
                  <a:pt x="97" y="88"/>
                </a:cubicBezTo>
                <a:close/>
                <a:moveTo>
                  <a:pt x="103" y="109"/>
                </a:moveTo>
                <a:cubicBezTo>
                  <a:pt x="103" y="110"/>
                  <a:pt x="102" y="115"/>
                  <a:pt x="100" y="113"/>
                </a:cubicBezTo>
                <a:cubicBezTo>
                  <a:pt x="97" y="110"/>
                  <a:pt x="98" y="104"/>
                  <a:pt x="99" y="100"/>
                </a:cubicBezTo>
                <a:cubicBezTo>
                  <a:pt x="99" y="98"/>
                  <a:pt x="100" y="96"/>
                  <a:pt x="100" y="93"/>
                </a:cubicBezTo>
                <a:cubicBezTo>
                  <a:pt x="101" y="96"/>
                  <a:pt x="102" y="98"/>
                  <a:pt x="102" y="101"/>
                </a:cubicBezTo>
                <a:cubicBezTo>
                  <a:pt x="103" y="103"/>
                  <a:pt x="103" y="106"/>
                  <a:pt x="103" y="109"/>
                </a:cubicBezTo>
                <a:close/>
                <a:moveTo>
                  <a:pt x="94" y="102"/>
                </a:moveTo>
                <a:cubicBezTo>
                  <a:pt x="93" y="105"/>
                  <a:pt x="90" y="113"/>
                  <a:pt x="86" y="113"/>
                </a:cubicBezTo>
                <a:cubicBezTo>
                  <a:pt x="84" y="113"/>
                  <a:pt x="81" y="110"/>
                  <a:pt x="82" y="107"/>
                </a:cubicBezTo>
                <a:cubicBezTo>
                  <a:pt x="83" y="105"/>
                  <a:pt x="85" y="102"/>
                  <a:pt x="87" y="101"/>
                </a:cubicBezTo>
                <a:cubicBezTo>
                  <a:pt x="90" y="98"/>
                  <a:pt x="93" y="95"/>
                  <a:pt x="97" y="93"/>
                </a:cubicBezTo>
                <a:cubicBezTo>
                  <a:pt x="96" y="96"/>
                  <a:pt x="95" y="99"/>
                  <a:pt x="94" y="102"/>
                </a:cubicBezTo>
                <a:close/>
                <a:moveTo>
                  <a:pt x="97" y="84"/>
                </a:moveTo>
                <a:cubicBezTo>
                  <a:pt x="97" y="84"/>
                  <a:pt x="97" y="84"/>
                  <a:pt x="98" y="84"/>
                </a:cubicBezTo>
                <a:cubicBezTo>
                  <a:pt x="99" y="84"/>
                  <a:pt x="100" y="84"/>
                  <a:pt x="100" y="85"/>
                </a:cubicBezTo>
                <a:cubicBezTo>
                  <a:pt x="99" y="85"/>
                  <a:pt x="98" y="85"/>
                  <a:pt x="97" y="84"/>
                </a:cubicBezTo>
                <a:close/>
                <a:moveTo>
                  <a:pt x="108" y="91"/>
                </a:moveTo>
                <a:cubicBezTo>
                  <a:pt x="107" y="90"/>
                  <a:pt x="105" y="90"/>
                  <a:pt x="103" y="89"/>
                </a:cubicBezTo>
                <a:cubicBezTo>
                  <a:pt x="103" y="89"/>
                  <a:pt x="103" y="89"/>
                  <a:pt x="103" y="89"/>
                </a:cubicBezTo>
                <a:cubicBezTo>
                  <a:pt x="105" y="90"/>
                  <a:pt x="107" y="90"/>
                  <a:pt x="108" y="91"/>
                </a:cubicBezTo>
                <a:close/>
                <a:moveTo>
                  <a:pt x="135" y="164"/>
                </a:moveTo>
                <a:cubicBezTo>
                  <a:pt x="135" y="165"/>
                  <a:pt x="135" y="165"/>
                  <a:pt x="135" y="165"/>
                </a:cubicBezTo>
                <a:cubicBezTo>
                  <a:pt x="135" y="165"/>
                  <a:pt x="134" y="165"/>
                  <a:pt x="134" y="165"/>
                </a:cubicBezTo>
                <a:cubicBezTo>
                  <a:pt x="134" y="165"/>
                  <a:pt x="134" y="165"/>
                  <a:pt x="134" y="165"/>
                </a:cubicBezTo>
                <a:cubicBezTo>
                  <a:pt x="134" y="164"/>
                  <a:pt x="134" y="164"/>
                  <a:pt x="134" y="164"/>
                </a:cubicBezTo>
                <a:cubicBezTo>
                  <a:pt x="134" y="164"/>
                  <a:pt x="135" y="164"/>
                  <a:pt x="135" y="164"/>
                </a:cubicBezTo>
                <a:close/>
                <a:moveTo>
                  <a:pt x="7" y="211"/>
                </a:moveTo>
                <a:cubicBezTo>
                  <a:pt x="14" y="218"/>
                  <a:pt x="25" y="222"/>
                  <a:pt x="34" y="226"/>
                </a:cubicBezTo>
                <a:cubicBezTo>
                  <a:pt x="39" y="228"/>
                  <a:pt x="44" y="231"/>
                  <a:pt x="50" y="233"/>
                </a:cubicBezTo>
                <a:cubicBezTo>
                  <a:pt x="55" y="235"/>
                  <a:pt x="59" y="238"/>
                  <a:pt x="64" y="241"/>
                </a:cubicBezTo>
                <a:cubicBezTo>
                  <a:pt x="65" y="241"/>
                  <a:pt x="66" y="242"/>
                  <a:pt x="67" y="242"/>
                </a:cubicBezTo>
                <a:cubicBezTo>
                  <a:pt x="65" y="242"/>
                  <a:pt x="64" y="241"/>
                  <a:pt x="62" y="240"/>
                </a:cubicBezTo>
                <a:cubicBezTo>
                  <a:pt x="60" y="239"/>
                  <a:pt x="57" y="238"/>
                  <a:pt x="55" y="237"/>
                </a:cubicBezTo>
                <a:cubicBezTo>
                  <a:pt x="50" y="234"/>
                  <a:pt x="44" y="232"/>
                  <a:pt x="39" y="229"/>
                </a:cubicBezTo>
                <a:cubicBezTo>
                  <a:pt x="28" y="225"/>
                  <a:pt x="17" y="220"/>
                  <a:pt x="6" y="215"/>
                </a:cubicBezTo>
                <a:cubicBezTo>
                  <a:pt x="6" y="215"/>
                  <a:pt x="6" y="215"/>
                  <a:pt x="6" y="215"/>
                </a:cubicBezTo>
                <a:cubicBezTo>
                  <a:pt x="6" y="214"/>
                  <a:pt x="6" y="212"/>
                  <a:pt x="7" y="211"/>
                </a:cubicBezTo>
                <a:close/>
                <a:moveTo>
                  <a:pt x="6" y="215"/>
                </a:moveTo>
                <a:cubicBezTo>
                  <a:pt x="6" y="215"/>
                  <a:pt x="6" y="215"/>
                  <a:pt x="6" y="215"/>
                </a:cubicBezTo>
                <a:cubicBezTo>
                  <a:pt x="16" y="221"/>
                  <a:pt x="28" y="225"/>
                  <a:pt x="38" y="230"/>
                </a:cubicBezTo>
                <a:cubicBezTo>
                  <a:pt x="44" y="232"/>
                  <a:pt x="49" y="234"/>
                  <a:pt x="54" y="237"/>
                </a:cubicBezTo>
                <a:cubicBezTo>
                  <a:pt x="59" y="239"/>
                  <a:pt x="63" y="242"/>
                  <a:pt x="67" y="243"/>
                </a:cubicBezTo>
                <a:cubicBezTo>
                  <a:pt x="67" y="244"/>
                  <a:pt x="67" y="244"/>
                  <a:pt x="67" y="245"/>
                </a:cubicBezTo>
                <a:cubicBezTo>
                  <a:pt x="58" y="240"/>
                  <a:pt x="48" y="235"/>
                  <a:pt x="38" y="232"/>
                </a:cubicBezTo>
                <a:cubicBezTo>
                  <a:pt x="27" y="228"/>
                  <a:pt x="16" y="224"/>
                  <a:pt x="6" y="220"/>
                </a:cubicBezTo>
                <a:cubicBezTo>
                  <a:pt x="6" y="220"/>
                  <a:pt x="6" y="220"/>
                  <a:pt x="6" y="220"/>
                </a:cubicBezTo>
                <a:cubicBezTo>
                  <a:pt x="6" y="219"/>
                  <a:pt x="6" y="217"/>
                  <a:pt x="6" y="215"/>
                </a:cubicBezTo>
                <a:close/>
                <a:moveTo>
                  <a:pt x="5" y="226"/>
                </a:moveTo>
                <a:cubicBezTo>
                  <a:pt x="15" y="230"/>
                  <a:pt x="25" y="234"/>
                  <a:pt x="36" y="239"/>
                </a:cubicBezTo>
                <a:cubicBezTo>
                  <a:pt x="41" y="241"/>
                  <a:pt x="47" y="243"/>
                  <a:pt x="52" y="246"/>
                </a:cubicBezTo>
                <a:cubicBezTo>
                  <a:pt x="55" y="247"/>
                  <a:pt x="57" y="249"/>
                  <a:pt x="59" y="250"/>
                </a:cubicBezTo>
                <a:cubicBezTo>
                  <a:pt x="60" y="250"/>
                  <a:pt x="61" y="251"/>
                  <a:pt x="61" y="251"/>
                </a:cubicBezTo>
                <a:cubicBezTo>
                  <a:pt x="59" y="250"/>
                  <a:pt x="56" y="249"/>
                  <a:pt x="54" y="248"/>
                </a:cubicBezTo>
                <a:cubicBezTo>
                  <a:pt x="49" y="246"/>
                  <a:pt x="44" y="244"/>
                  <a:pt x="39" y="243"/>
                </a:cubicBezTo>
                <a:cubicBezTo>
                  <a:pt x="27" y="239"/>
                  <a:pt x="16" y="234"/>
                  <a:pt x="5" y="230"/>
                </a:cubicBezTo>
                <a:cubicBezTo>
                  <a:pt x="5" y="230"/>
                  <a:pt x="5" y="230"/>
                  <a:pt x="5" y="230"/>
                </a:cubicBezTo>
                <a:cubicBezTo>
                  <a:pt x="5" y="229"/>
                  <a:pt x="5" y="227"/>
                  <a:pt x="5" y="226"/>
                </a:cubicBezTo>
                <a:close/>
                <a:moveTo>
                  <a:pt x="23" y="255"/>
                </a:moveTo>
                <a:cubicBezTo>
                  <a:pt x="34" y="259"/>
                  <a:pt x="46" y="262"/>
                  <a:pt x="56" y="268"/>
                </a:cubicBezTo>
                <a:cubicBezTo>
                  <a:pt x="58" y="269"/>
                  <a:pt x="61" y="271"/>
                  <a:pt x="64" y="272"/>
                </a:cubicBezTo>
                <a:cubicBezTo>
                  <a:pt x="66" y="273"/>
                  <a:pt x="68" y="273"/>
                  <a:pt x="69" y="274"/>
                </a:cubicBezTo>
                <a:cubicBezTo>
                  <a:pt x="68" y="274"/>
                  <a:pt x="67" y="274"/>
                  <a:pt x="66" y="273"/>
                </a:cubicBezTo>
                <a:cubicBezTo>
                  <a:pt x="59" y="271"/>
                  <a:pt x="52" y="268"/>
                  <a:pt x="46" y="266"/>
                </a:cubicBezTo>
                <a:cubicBezTo>
                  <a:pt x="42" y="265"/>
                  <a:pt x="39" y="264"/>
                  <a:pt x="36" y="263"/>
                </a:cubicBezTo>
                <a:cubicBezTo>
                  <a:pt x="25" y="259"/>
                  <a:pt x="15" y="255"/>
                  <a:pt x="5" y="251"/>
                </a:cubicBezTo>
                <a:cubicBezTo>
                  <a:pt x="5" y="250"/>
                  <a:pt x="5" y="249"/>
                  <a:pt x="5" y="248"/>
                </a:cubicBezTo>
                <a:cubicBezTo>
                  <a:pt x="10" y="251"/>
                  <a:pt x="17" y="253"/>
                  <a:pt x="23" y="255"/>
                </a:cubicBezTo>
                <a:close/>
                <a:moveTo>
                  <a:pt x="8" y="249"/>
                </a:moveTo>
                <a:cubicBezTo>
                  <a:pt x="8" y="249"/>
                  <a:pt x="9" y="249"/>
                  <a:pt x="9" y="249"/>
                </a:cubicBezTo>
                <a:cubicBezTo>
                  <a:pt x="9" y="249"/>
                  <a:pt x="8" y="249"/>
                  <a:pt x="8" y="249"/>
                </a:cubicBezTo>
                <a:close/>
                <a:moveTo>
                  <a:pt x="7" y="248"/>
                </a:moveTo>
                <a:cubicBezTo>
                  <a:pt x="7" y="249"/>
                  <a:pt x="8" y="249"/>
                  <a:pt x="8" y="249"/>
                </a:cubicBezTo>
                <a:cubicBezTo>
                  <a:pt x="8" y="249"/>
                  <a:pt x="7" y="249"/>
                  <a:pt x="7" y="248"/>
                </a:cubicBezTo>
                <a:close/>
                <a:moveTo>
                  <a:pt x="5" y="251"/>
                </a:moveTo>
                <a:cubicBezTo>
                  <a:pt x="5" y="252"/>
                  <a:pt x="5" y="252"/>
                  <a:pt x="6" y="252"/>
                </a:cubicBezTo>
                <a:cubicBezTo>
                  <a:pt x="6" y="252"/>
                  <a:pt x="6" y="252"/>
                  <a:pt x="7" y="252"/>
                </a:cubicBezTo>
                <a:cubicBezTo>
                  <a:pt x="16" y="256"/>
                  <a:pt x="25" y="260"/>
                  <a:pt x="35" y="263"/>
                </a:cubicBezTo>
                <a:cubicBezTo>
                  <a:pt x="41" y="265"/>
                  <a:pt x="47" y="268"/>
                  <a:pt x="54" y="271"/>
                </a:cubicBezTo>
                <a:cubicBezTo>
                  <a:pt x="57" y="272"/>
                  <a:pt x="60" y="273"/>
                  <a:pt x="63" y="274"/>
                </a:cubicBezTo>
                <a:cubicBezTo>
                  <a:pt x="64" y="275"/>
                  <a:pt x="66" y="275"/>
                  <a:pt x="68" y="276"/>
                </a:cubicBezTo>
                <a:cubicBezTo>
                  <a:pt x="69" y="276"/>
                  <a:pt x="71" y="278"/>
                  <a:pt x="68" y="277"/>
                </a:cubicBezTo>
                <a:cubicBezTo>
                  <a:pt x="61" y="275"/>
                  <a:pt x="54" y="272"/>
                  <a:pt x="47" y="270"/>
                </a:cubicBezTo>
                <a:cubicBezTo>
                  <a:pt x="33" y="265"/>
                  <a:pt x="19" y="261"/>
                  <a:pt x="5" y="253"/>
                </a:cubicBezTo>
                <a:cubicBezTo>
                  <a:pt x="5" y="253"/>
                  <a:pt x="5" y="252"/>
                  <a:pt x="5" y="251"/>
                </a:cubicBezTo>
                <a:close/>
                <a:moveTo>
                  <a:pt x="62" y="279"/>
                </a:moveTo>
                <a:cubicBezTo>
                  <a:pt x="65" y="280"/>
                  <a:pt x="68" y="282"/>
                  <a:pt x="71" y="284"/>
                </a:cubicBezTo>
                <a:cubicBezTo>
                  <a:pt x="69" y="283"/>
                  <a:pt x="65" y="282"/>
                  <a:pt x="63" y="281"/>
                </a:cubicBezTo>
                <a:cubicBezTo>
                  <a:pt x="60" y="280"/>
                  <a:pt x="58" y="279"/>
                  <a:pt x="55" y="279"/>
                </a:cubicBezTo>
                <a:cubicBezTo>
                  <a:pt x="50" y="277"/>
                  <a:pt x="44" y="275"/>
                  <a:pt x="38" y="274"/>
                </a:cubicBezTo>
                <a:cubicBezTo>
                  <a:pt x="32" y="272"/>
                  <a:pt x="26" y="270"/>
                  <a:pt x="21" y="267"/>
                </a:cubicBezTo>
                <a:cubicBezTo>
                  <a:pt x="16" y="265"/>
                  <a:pt x="11" y="263"/>
                  <a:pt x="6" y="261"/>
                </a:cubicBezTo>
                <a:cubicBezTo>
                  <a:pt x="6" y="260"/>
                  <a:pt x="6" y="258"/>
                  <a:pt x="6" y="257"/>
                </a:cubicBezTo>
                <a:cubicBezTo>
                  <a:pt x="6" y="257"/>
                  <a:pt x="7" y="258"/>
                  <a:pt x="7" y="258"/>
                </a:cubicBezTo>
                <a:cubicBezTo>
                  <a:pt x="7" y="258"/>
                  <a:pt x="7" y="259"/>
                  <a:pt x="9" y="259"/>
                </a:cubicBezTo>
                <a:cubicBezTo>
                  <a:pt x="18" y="263"/>
                  <a:pt x="28" y="267"/>
                  <a:pt x="37" y="270"/>
                </a:cubicBezTo>
                <a:cubicBezTo>
                  <a:pt x="46" y="273"/>
                  <a:pt x="54" y="276"/>
                  <a:pt x="62" y="279"/>
                </a:cubicBezTo>
                <a:close/>
                <a:moveTo>
                  <a:pt x="67" y="281"/>
                </a:moveTo>
                <a:cubicBezTo>
                  <a:pt x="68" y="281"/>
                  <a:pt x="70" y="282"/>
                  <a:pt x="71" y="282"/>
                </a:cubicBezTo>
                <a:cubicBezTo>
                  <a:pt x="71" y="283"/>
                  <a:pt x="71" y="283"/>
                  <a:pt x="71" y="283"/>
                </a:cubicBezTo>
                <a:cubicBezTo>
                  <a:pt x="70" y="282"/>
                  <a:pt x="69" y="282"/>
                  <a:pt x="67" y="281"/>
                </a:cubicBezTo>
                <a:close/>
                <a:moveTo>
                  <a:pt x="75" y="310"/>
                </a:moveTo>
                <a:cubicBezTo>
                  <a:pt x="72" y="308"/>
                  <a:pt x="69" y="307"/>
                  <a:pt x="66" y="306"/>
                </a:cubicBezTo>
                <a:cubicBezTo>
                  <a:pt x="60" y="304"/>
                  <a:pt x="54" y="302"/>
                  <a:pt x="48" y="300"/>
                </a:cubicBezTo>
                <a:cubicBezTo>
                  <a:pt x="41" y="298"/>
                  <a:pt x="35" y="296"/>
                  <a:pt x="28" y="294"/>
                </a:cubicBezTo>
                <a:cubicBezTo>
                  <a:pt x="25" y="293"/>
                  <a:pt x="19" y="292"/>
                  <a:pt x="17" y="289"/>
                </a:cubicBezTo>
                <a:cubicBezTo>
                  <a:pt x="17" y="288"/>
                  <a:pt x="16" y="287"/>
                  <a:pt x="16" y="287"/>
                </a:cubicBezTo>
                <a:cubicBezTo>
                  <a:pt x="16" y="287"/>
                  <a:pt x="17" y="287"/>
                  <a:pt x="18" y="287"/>
                </a:cubicBezTo>
                <a:cubicBezTo>
                  <a:pt x="19" y="288"/>
                  <a:pt x="21" y="289"/>
                  <a:pt x="23" y="290"/>
                </a:cubicBezTo>
                <a:cubicBezTo>
                  <a:pt x="25" y="291"/>
                  <a:pt x="27" y="293"/>
                  <a:pt x="30" y="294"/>
                </a:cubicBezTo>
                <a:cubicBezTo>
                  <a:pt x="35" y="296"/>
                  <a:pt x="41" y="297"/>
                  <a:pt x="46" y="299"/>
                </a:cubicBezTo>
                <a:cubicBezTo>
                  <a:pt x="52" y="301"/>
                  <a:pt x="57" y="303"/>
                  <a:pt x="63" y="305"/>
                </a:cubicBezTo>
                <a:cubicBezTo>
                  <a:pt x="67" y="306"/>
                  <a:pt x="70" y="307"/>
                  <a:pt x="74" y="307"/>
                </a:cubicBezTo>
                <a:cubicBezTo>
                  <a:pt x="74" y="307"/>
                  <a:pt x="74" y="307"/>
                  <a:pt x="74" y="307"/>
                </a:cubicBezTo>
                <a:cubicBezTo>
                  <a:pt x="75" y="308"/>
                  <a:pt x="75" y="309"/>
                  <a:pt x="75" y="310"/>
                </a:cubicBezTo>
                <a:close/>
                <a:moveTo>
                  <a:pt x="70" y="305"/>
                </a:moveTo>
                <a:cubicBezTo>
                  <a:pt x="71" y="305"/>
                  <a:pt x="76" y="307"/>
                  <a:pt x="71" y="306"/>
                </a:cubicBezTo>
                <a:cubicBezTo>
                  <a:pt x="67" y="305"/>
                  <a:pt x="63" y="303"/>
                  <a:pt x="59" y="302"/>
                </a:cubicBezTo>
                <a:cubicBezTo>
                  <a:pt x="53" y="301"/>
                  <a:pt x="48" y="299"/>
                  <a:pt x="43" y="297"/>
                </a:cubicBezTo>
                <a:cubicBezTo>
                  <a:pt x="37" y="295"/>
                  <a:pt x="32" y="294"/>
                  <a:pt x="26" y="291"/>
                </a:cubicBezTo>
                <a:cubicBezTo>
                  <a:pt x="27" y="291"/>
                  <a:pt x="28" y="292"/>
                  <a:pt x="28" y="292"/>
                </a:cubicBezTo>
                <a:cubicBezTo>
                  <a:pt x="34" y="293"/>
                  <a:pt x="39" y="295"/>
                  <a:pt x="44" y="296"/>
                </a:cubicBezTo>
                <a:cubicBezTo>
                  <a:pt x="50" y="298"/>
                  <a:pt x="55" y="300"/>
                  <a:pt x="61" y="301"/>
                </a:cubicBezTo>
                <a:cubicBezTo>
                  <a:pt x="64" y="302"/>
                  <a:pt x="67" y="303"/>
                  <a:pt x="70" y="305"/>
                </a:cubicBezTo>
                <a:close/>
                <a:moveTo>
                  <a:pt x="21" y="288"/>
                </a:moveTo>
                <a:cubicBezTo>
                  <a:pt x="30" y="291"/>
                  <a:pt x="40" y="294"/>
                  <a:pt x="49" y="297"/>
                </a:cubicBezTo>
                <a:cubicBezTo>
                  <a:pt x="51" y="297"/>
                  <a:pt x="54" y="298"/>
                  <a:pt x="57" y="299"/>
                </a:cubicBezTo>
                <a:cubicBezTo>
                  <a:pt x="53" y="298"/>
                  <a:pt x="49" y="297"/>
                  <a:pt x="46" y="296"/>
                </a:cubicBezTo>
                <a:cubicBezTo>
                  <a:pt x="41" y="294"/>
                  <a:pt x="35" y="293"/>
                  <a:pt x="30" y="292"/>
                </a:cubicBezTo>
                <a:cubicBezTo>
                  <a:pt x="27" y="291"/>
                  <a:pt x="24" y="290"/>
                  <a:pt x="21" y="288"/>
                </a:cubicBezTo>
                <a:close/>
                <a:moveTo>
                  <a:pt x="67" y="303"/>
                </a:moveTo>
                <a:cubicBezTo>
                  <a:pt x="70" y="304"/>
                  <a:pt x="72" y="304"/>
                  <a:pt x="74" y="305"/>
                </a:cubicBezTo>
                <a:cubicBezTo>
                  <a:pt x="74" y="305"/>
                  <a:pt x="74" y="306"/>
                  <a:pt x="74" y="306"/>
                </a:cubicBezTo>
                <a:cubicBezTo>
                  <a:pt x="72" y="305"/>
                  <a:pt x="70" y="304"/>
                  <a:pt x="67" y="303"/>
                </a:cubicBezTo>
                <a:close/>
                <a:moveTo>
                  <a:pt x="74" y="304"/>
                </a:moveTo>
                <a:cubicBezTo>
                  <a:pt x="62" y="299"/>
                  <a:pt x="50" y="295"/>
                  <a:pt x="38" y="290"/>
                </a:cubicBezTo>
                <a:cubicBezTo>
                  <a:pt x="39" y="291"/>
                  <a:pt x="40" y="291"/>
                  <a:pt x="41" y="291"/>
                </a:cubicBezTo>
                <a:cubicBezTo>
                  <a:pt x="47" y="293"/>
                  <a:pt x="52" y="294"/>
                  <a:pt x="58" y="296"/>
                </a:cubicBezTo>
                <a:cubicBezTo>
                  <a:pt x="63" y="297"/>
                  <a:pt x="68" y="300"/>
                  <a:pt x="74" y="301"/>
                </a:cubicBezTo>
                <a:cubicBezTo>
                  <a:pt x="74" y="302"/>
                  <a:pt x="74" y="303"/>
                  <a:pt x="74" y="304"/>
                </a:cubicBezTo>
                <a:close/>
                <a:moveTo>
                  <a:pt x="73" y="300"/>
                </a:moveTo>
                <a:cubicBezTo>
                  <a:pt x="64" y="295"/>
                  <a:pt x="54" y="292"/>
                  <a:pt x="44" y="289"/>
                </a:cubicBezTo>
                <a:cubicBezTo>
                  <a:pt x="37" y="286"/>
                  <a:pt x="31" y="284"/>
                  <a:pt x="25" y="282"/>
                </a:cubicBezTo>
                <a:cubicBezTo>
                  <a:pt x="21" y="280"/>
                  <a:pt x="15" y="277"/>
                  <a:pt x="11" y="275"/>
                </a:cubicBezTo>
                <a:cubicBezTo>
                  <a:pt x="11" y="275"/>
                  <a:pt x="11" y="275"/>
                  <a:pt x="11" y="275"/>
                </a:cubicBezTo>
                <a:cubicBezTo>
                  <a:pt x="12" y="275"/>
                  <a:pt x="12" y="275"/>
                  <a:pt x="13" y="275"/>
                </a:cubicBezTo>
                <a:cubicBezTo>
                  <a:pt x="14" y="276"/>
                  <a:pt x="15" y="276"/>
                  <a:pt x="16" y="277"/>
                </a:cubicBezTo>
                <a:cubicBezTo>
                  <a:pt x="19" y="278"/>
                  <a:pt x="22" y="279"/>
                  <a:pt x="24" y="280"/>
                </a:cubicBezTo>
                <a:cubicBezTo>
                  <a:pt x="30" y="282"/>
                  <a:pt x="36" y="284"/>
                  <a:pt x="42" y="286"/>
                </a:cubicBezTo>
                <a:cubicBezTo>
                  <a:pt x="47" y="288"/>
                  <a:pt x="53" y="289"/>
                  <a:pt x="59" y="291"/>
                </a:cubicBezTo>
                <a:cubicBezTo>
                  <a:pt x="63" y="293"/>
                  <a:pt x="68" y="295"/>
                  <a:pt x="73" y="296"/>
                </a:cubicBezTo>
                <a:cubicBezTo>
                  <a:pt x="73" y="297"/>
                  <a:pt x="73" y="299"/>
                  <a:pt x="73" y="300"/>
                </a:cubicBezTo>
                <a:close/>
                <a:moveTo>
                  <a:pt x="73" y="295"/>
                </a:moveTo>
                <a:cubicBezTo>
                  <a:pt x="63" y="290"/>
                  <a:pt x="52" y="287"/>
                  <a:pt x="42" y="283"/>
                </a:cubicBezTo>
                <a:cubicBezTo>
                  <a:pt x="35" y="281"/>
                  <a:pt x="29" y="278"/>
                  <a:pt x="22" y="275"/>
                </a:cubicBezTo>
                <a:cubicBezTo>
                  <a:pt x="19" y="274"/>
                  <a:pt x="15" y="273"/>
                  <a:pt x="11" y="271"/>
                </a:cubicBezTo>
                <a:cubicBezTo>
                  <a:pt x="15" y="273"/>
                  <a:pt x="20" y="274"/>
                  <a:pt x="24" y="275"/>
                </a:cubicBezTo>
                <a:cubicBezTo>
                  <a:pt x="29" y="277"/>
                  <a:pt x="35" y="279"/>
                  <a:pt x="40" y="281"/>
                </a:cubicBezTo>
                <a:cubicBezTo>
                  <a:pt x="47" y="283"/>
                  <a:pt x="53" y="286"/>
                  <a:pt x="60" y="288"/>
                </a:cubicBezTo>
                <a:cubicBezTo>
                  <a:pt x="64" y="289"/>
                  <a:pt x="68" y="291"/>
                  <a:pt x="72" y="292"/>
                </a:cubicBezTo>
                <a:cubicBezTo>
                  <a:pt x="73" y="293"/>
                  <a:pt x="73" y="294"/>
                  <a:pt x="73" y="295"/>
                </a:cubicBezTo>
                <a:close/>
                <a:moveTo>
                  <a:pt x="72" y="291"/>
                </a:moveTo>
                <a:cubicBezTo>
                  <a:pt x="68" y="288"/>
                  <a:pt x="63" y="286"/>
                  <a:pt x="58" y="284"/>
                </a:cubicBezTo>
                <a:cubicBezTo>
                  <a:pt x="52" y="282"/>
                  <a:pt x="47" y="281"/>
                  <a:pt x="41" y="278"/>
                </a:cubicBezTo>
                <a:cubicBezTo>
                  <a:pt x="35" y="276"/>
                  <a:pt x="28" y="274"/>
                  <a:pt x="22" y="271"/>
                </a:cubicBezTo>
                <a:cubicBezTo>
                  <a:pt x="18" y="269"/>
                  <a:pt x="14" y="268"/>
                  <a:pt x="11" y="266"/>
                </a:cubicBezTo>
                <a:cubicBezTo>
                  <a:pt x="10" y="265"/>
                  <a:pt x="6" y="262"/>
                  <a:pt x="10" y="265"/>
                </a:cubicBezTo>
                <a:cubicBezTo>
                  <a:pt x="11" y="265"/>
                  <a:pt x="12" y="266"/>
                  <a:pt x="13" y="266"/>
                </a:cubicBezTo>
                <a:cubicBezTo>
                  <a:pt x="16" y="267"/>
                  <a:pt x="18" y="268"/>
                  <a:pt x="21" y="269"/>
                </a:cubicBezTo>
                <a:cubicBezTo>
                  <a:pt x="26" y="271"/>
                  <a:pt x="32" y="273"/>
                  <a:pt x="38" y="276"/>
                </a:cubicBezTo>
                <a:cubicBezTo>
                  <a:pt x="44" y="278"/>
                  <a:pt x="50" y="281"/>
                  <a:pt x="57" y="283"/>
                </a:cubicBezTo>
                <a:cubicBezTo>
                  <a:pt x="62" y="285"/>
                  <a:pt x="67" y="286"/>
                  <a:pt x="72" y="288"/>
                </a:cubicBezTo>
                <a:cubicBezTo>
                  <a:pt x="72" y="289"/>
                  <a:pt x="72" y="290"/>
                  <a:pt x="72" y="291"/>
                </a:cubicBezTo>
                <a:close/>
                <a:moveTo>
                  <a:pt x="62" y="160"/>
                </a:moveTo>
                <a:cubicBezTo>
                  <a:pt x="62" y="161"/>
                  <a:pt x="62" y="161"/>
                  <a:pt x="62" y="162"/>
                </a:cubicBezTo>
                <a:cubicBezTo>
                  <a:pt x="60" y="162"/>
                  <a:pt x="59" y="161"/>
                  <a:pt x="58" y="161"/>
                </a:cubicBezTo>
                <a:cubicBezTo>
                  <a:pt x="59" y="161"/>
                  <a:pt x="60" y="161"/>
                  <a:pt x="62" y="160"/>
                </a:cubicBezTo>
                <a:close/>
                <a:moveTo>
                  <a:pt x="68" y="249"/>
                </a:moveTo>
                <a:cubicBezTo>
                  <a:pt x="65" y="247"/>
                  <a:pt x="62" y="245"/>
                  <a:pt x="59" y="244"/>
                </a:cubicBezTo>
                <a:cubicBezTo>
                  <a:pt x="54" y="242"/>
                  <a:pt x="50" y="240"/>
                  <a:pt x="45" y="237"/>
                </a:cubicBezTo>
                <a:cubicBezTo>
                  <a:pt x="34" y="232"/>
                  <a:pt x="23" y="228"/>
                  <a:pt x="12" y="223"/>
                </a:cubicBezTo>
                <a:cubicBezTo>
                  <a:pt x="12" y="223"/>
                  <a:pt x="12" y="223"/>
                  <a:pt x="11" y="223"/>
                </a:cubicBezTo>
                <a:cubicBezTo>
                  <a:pt x="13" y="224"/>
                  <a:pt x="15" y="224"/>
                  <a:pt x="17" y="225"/>
                </a:cubicBezTo>
                <a:cubicBezTo>
                  <a:pt x="23" y="227"/>
                  <a:pt x="29" y="229"/>
                  <a:pt x="34" y="231"/>
                </a:cubicBezTo>
                <a:cubicBezTo>
                  <a:pt x="45" y="236"/>
                  <a:pt x="56" y="241"/>
                  <a:pt x="68" y="246"/>
                </a:cubicBezTo>
                <a:cubicBezTo>
                  <a:pt x="68" y="247"/>
                  <a:pt x="68" y="248"/>
                  <a:pt x="68" y="249"/>
                </a:cubicBezTo>
                <a:close/>
                <a:moveTo>
                  <a:pt x="67" y="242"/>
                </a:moveTo>
                <a:cubicBezTo>
                  <a:pt x="59" y="236"/>
                  <a:pt x="50" y="233"/>
                  <a:pt x="41" y="228"/>
                </a:cubicBezTo>
                <a:cubicBezTo>
                  <a:pt x="30" y="223"/>
                  <a:pt x="19" y="219"/>
                  <a:pt x="9" y="212"/>
                </a:cubicBezTo>
                <a:cubicBezTo>
                  <a:pt x="6" y="210"/>
                  <a:pt x="12" y="213"/>
                  <a:pt x="12" y="213"/>
                </a:cubicBezTo>
                <a:cubicBezTo>
                  <a:pt x="14" y="214"/>
                  <a:pt x="15" y="215"/>
                  <a:pt x="17" y="216"/>
                </a:cubicBezTo>
                <a:cubicBezTo>
                  <a:pt x="19" y="217"/>
                  <a:pt x="22" y="219"/>
                  <a:pt x="24" y="220"/>
                </a:cubicBezTo>
                <a:cubicBezTo>
                  <a:pt x="30" y="222"/>
                  <a:pt x="35" y="224"/>
                  <a:pt x="40" y="227"/>
                </a:cubicBezTo>
                <a:cubicBezTo>
                  <a:pt x="45" y="229"/>
                  <a:pt x="51" y="231"/>
                  <a:pt x="56" y="234"/>
                </a:cubicBezTo>
                <a:cubicBezTo>
                  <a:pt x="60" y="236"/>
                  <a:pt x="63" y="238"/>
                  <a:pt x="67" y="240"/>
                </a:cubicBezTo>
                <a:cubicBezTo>
                  <a:pt x="67" y="240"/>
                  <a:pt x="67" y="241"/>
                  <a:pt x="67" y="242"/>
                </a:cubicBezTo>
                <a:close/>
                <a:moveTo>
                  <a:pt x="59" y="235"/>
                </a:moveTo>
                <a:cubicBezTo>
                  <a:pt x="61" y="235"/>
                  <a:pt x="63" y="236"/>
                  <a:pt x="65" y="238"/>
                </a:cubicBezTo>
                <a:cubicBezTo>
                  <a:pt x="68" y="240"/>
                  <a:pt x="61" y="236"/>
                  <a:pt x="61" y="235"/>
                </a:cubicBezTo>
                <a:cubicBezTo>
                  <a:pt x="60" y="235"/>
                  <a:pt x="60" y="235"/>
                  <a:pt x="59" y="235"/>
                </a:cubicBezTo>
                <a:close/>
                <a:moveTo>
                  <a:pt x="40" y="223"/>
                </a:moveTo>
                <a:cubicBezTo>
                  <a:pt x="34" y="220"/>
                  <a:pt x="28" y="218"/>
                  <a:pt x="23" y="214"/>
                </a:cubicBezTo>
                <a:cubicBezTo>
                  <a:pt x="19" y="212"/>
                  <a:pt x="13" y="210"/>
                  <a:pt x="10" y="206"/>
                </a:cubicBezTo>
                <a:cubicBezTo>
                  <a:pt x="10" y="206"/>
                  <a:pt x="10" y="206"/>
                  <a:pt x="10" y="206"/>
                </a:cubicBezTo>
                <a:cubicBezTo>
                  <a:pt x="10" y="206"/>
                  <a:pt x="10" y="206"/>
                  <a:pt x="10" y="206"/>
                </a:cubicBezTo>
                <a:cubicBezTo>
                  <a:pt x="11" y="207"/>
                  <a:pt x="13" y="208"/>
                  <a:pt x="14" y="209"/>
                </a:cubicBezTo>
                <a:cubicBezTo>
                  <a:pt x="16" y="211"/>
                  <a:pt x="19" y="212"/>
                  <a:pt x="22" y="213"/>
                </a:cubicBezTo>
                <a:cubicBezTo>
                  <a:pt x="27" y="216"/>
                  <a:pt x="33" y="218"/>
                  <a:pt x="39" y="221"/>
                </a:cubicBezTo>
                <a:cubicBezTo>
                  <a:pt x="49" y="225"/>
                  <a:pt x="57" y="231"/>
                  <a:pt x="67" y="235"/>
                </a:cubicBezTo>
                <a:cubicBezTo>
                  <a:pt x="67" y="236"/>
                  <a:pt x="67" y="236"/>
                  <a:pt x="67" y="237"/>
                </a:cubicBezTo>
                <a:cubicBezTo>
                  <a:pt x="67" y="237"/>
                  <a:pt x="67" y="238"/>
                  <a:pt x="67" y="238"/>
                </a:cubicBezTo>
                <a:cubicBezTo>
                  <a:pt x="63" y="236"/>
                  <a:pt x="59" y="234"/>
                  <a:pt x="55" y="232"/>
                </a:cubicBezTo>
                <a:cubicBezTo>
                  <a:pt x="50" y="229"/>
                  <a:pt x="45" y="226"/>
                  <a:pt x="40" y="223"/>
                </a:cubicBezTo>
                <a:close/>
                <a:moveTo>
                  <a:pt x="8" y="204"/>
                </a:moveTo>
                <a:cubicBezTo>
                  <a:pt x="8" y="204"/>
                  <a:pt x="7" y="204"/>
                  <a:pt x="7" y="204"/>
                </a:cubicBezTo>
                <a:cubicBezTo>
                  <a:pt x="7" y="203"/>
                  <a:pt x="7" y="203"/>
                  <a:pt x="7" y="202"/>
                </a:cubicBezTo>
                <a:cubicBezTo>
                  <a:pt x="18" y="208"/>
                  <a:pt x="29" y="214"/>
                  <a:pt x="40" y="219"/>
                </a:cubicBezTo>
                <a:cubicBezTo>
                  <a:pt x="45" y="222"/>
                  <a:pt x="50" y="225"/>
                  <a:pt x="55" y="228"/>
                </a:cubicBezTo>
                <a:cubicBezTo>
                  <a:pt x="56" y="229"/>
                  <a:pt x="57" y="229"/>
                  <a:pt x="58" y="230"/>
                </a:cubicBezTo>
                <a:cubicBezTo>
                  <a:pt x="51" y="226"/>
                  <a:pt x="44" y="222"/>
                  <a:pt x="36" y="219"/>
                </a:cubicBezTo>
                <a:cubicBezTo>
                  <a:pt x="31" y="216"/>
                  <a:pt x="26" y="214"/>
                  <a:pt x="20" y="212"/>
                </a:cubicBezTo>
                <a:cubicBezTo>
                  <a:pt x="16" y="209"/>
                  <a:pt x="12" y="207"/>
                  <a:pt x="8" y="204"/>
                </a:cubicBezTo>
                <a:close/>
                <a:moveTo>
                  <a:pt x="9" y="187"/>
                </a:moveTo>
                <a:cubicBezTo>
                  <a:pt x="13" y="190"/>
                  <a:pt x="17" y="191"/>
                  <a:pt x="21" y="193"/>
                </a:cubicBezTo>
                <a:cubicBezTo>
                  <a:pt x="26" y="195"/>
                  <a:pt x="31" y="198"/>
                  <a:pt x="36" y="201"/>
                </a:cubicBezTo>
                <a:cubicBezTo>
                  <a:pt x="46" y="205"/>
                  <a:pt x="55" y="211"/>
                  <a:pt x="64" y="217"/>
                </a:cubicBezTo>
                <a:cubicBezTo>
                  <a:pt x="68" y="220"/>
                  <a:pt x="63" y="217"/>
                  <a:pt x="63" y="217"/>
                </a:cubicBezTo>
                <a:cubicBezTo>
                  <a:pt x="62" y="216"/>
                  <a:pt x="61" y="215"/>
                  <a:pt x="60" y="215"/>
                </a:cubicBezTo>
                <a:cubicBezTo>
                  <a:pt x="57" y="213"/>
                  <a:pt x="55" y="212"/>
                  <a:pt x="53" y="211"/>
                </a:cubicBezTo>
                <a:cubicBezTo>
                  <a:pt x="48" y="208"/>
                  <a:pt x="42" y="205"/>
                  <a:pt x="37" y="203"/>
                </a:cubicBezTo>
                <a:cubicBezTo>
                  <a:pt x="28" y="199"/>
                  <a:pt x="18" y="194"/>
                  <a:pt x="8" y="190"/>
                </a:cubicBezTo>
                <a:cubicBezTo>
                  <a:pt x="9" y="188"/>
                  <a:pt x="9" y="185"/>
                  <a:pt x="9" y="183"/>
                </a:cubicBezTo>
                <a:cubicBezTo>
                  <a:pt x="9" y="183"/>
                  <a:pt x="10" y="183"/>
                  <a:pt x="10" y="183"/>
                </a:cubicBezTo>
                <a:cubicBezTo>
                  <a:pt x="10" y="184"/>
                  <a:pt x="10" y="184"/>
                  <a:pt x="12" y="184"/>
                </a:cubicBezTo>
                <a:cubicBezTo>
                  <a:pt x="12" y="184"/>
                  <a:pt x="13" y="185"/>
                  <a:pt x="13" y="185"/>
                </a:cubicBezTo>
                <a:cubicBezTo>
                  <a:pt x="14" y="186"/>
                  <a:pt x="15" y="186"/>
                  <a:pt x="16" y="187"/>
                </a:cubicBezTo>
                <a:cubicBezTo>
                  <a:pt x="19" y="188"/>
                  <a:pt x="22" y="189"/>
                  <a:pt x="25" y="190"/>
                </a:cubicBezTo>
                <a:cubicBezTo>
                  <a:pt x="29" y="193"/>
                  <a:pt x="34" y="195"/>
                  <a:pt x="39" y="197"/>
                </a:cubicBezTo>
                <a:cubicBezTo>
                  <a:pt x="48" y="202"/>
                  <a:pt x="57" y="207"/>
                  <a:pt x="65" y="212"/>
                </a:cubicBezTo>
                <a:cubicBezTo>
                  <a:pt x="63" y="211"/>
                  <a:pt x="60" y="210"/>
                  <a:pt x="58" y="209"/>
                </a:cubicBezTo>
                <a:cubicBezTo>
                  <a:pt x="56" y="208"/>
                  <a:pt x="54" y="207"/>
                  <a:pt x="53" y="206"/>
                </a:cubicBezTo>
                <a:cubicBezTo>
                  <a:pt x="48" y="203"/>
                  <a:pt x="43" y="201"/>
                  <a:pt x="38" y="199"/>
                </a:cubicBezTo>
                <a:cubicBezTo>
                  <a:pt x="29" y="194"/>
                  <a:pt x="19" y="191"/>
                  <a:pt x="9" y="186"/>
                </a:cubicBezTo>
                <a:cubicBezTo>
                  <a:pt x="9" y="186"/>
                  <a:pt x="9" y="186"/>
                  <a:pt x="9" y="187"/>
                </a:cubicBezTo>
                <a:close/>
                <a:moveTo>
                  <a:pt x="65" y="209"/>
                </a:moveTo>
                <a:cubicBezTo>
                  <a:pt x="56" y="203"/>
                  <a:pt x="48" y="197"/>
                  <a:pt x="38" y="193"/>
                </a:cubicBezTo>
                <a:cubicBezTo>
                  <a:pt x="30" y="189"/>
                  <a:pt x="22" y="186"/>
                  <a:pt x="15" y="181"/>
                </a:cubicBezTo>
                <a:cubicBezTo>
                  <a:pt x="15" y="181"/>
                  <a:pt x="15" y="182"/>
                  <a:pt x="15" y="182"/>
                </a:cubicBezTo>
                <a:cubicBezTo>
                  <a:pt x="18" y="183"/>
                  <a:pt x="20" y="184"/>
                  <a:pt x="23" y="185"/>
                </a:cubicBezTo>
                <a:cubicBezTo>
                  <a:pt x="28" y="187"/>
                  <a:pt x="33" y="190"/>
                  <a:pt x="38" y="192"/>
                </a:cubicBezTo>
                <a:cubicBezTo>
                  <a:pt x="47" y="197"/>
                  <a:pt x="56" y="201"/>
                  <a:pt x="65" y="205"/>
                </a:cubicBezTo>
                <a:cubicBezTo>
                  <a:pt x="65" y="206"/>
                  <a:pt x="65" y="208"/>
                  <a:pt x="65" y="209"/>
                </a:cubicBezTo>
                <a:close/>
                <a:moveTo>
                  <a:pt x="65" y="200"/>
                </a:moveTo>
                <a:cubicBezTo>
                  <a:pt x="61" y="198"/>
                  <a:pt x="57" y="196"/>
                  <a:pt x="53" y="194"/>
                </a:cubicBezTo>
                <a:cubicBezTo>
                  <a:pt x="47" y="192"/>
                  <a:pt x="42" y="189"/>
                  <a:pt x="37" y="187"/>
                </a:cubicBezTo>
                <a:cubicBezTo>
                  <a:pt x="28" y="183"/>
                  <a:pt x="19" y="178"/>
                  <a:pt x="10" y="173"/>
                </a:cubicBezTo>
                <a:cubicBezTo>
                  <a:pt x="10" y="173"/>
                  <a:pt x="10" y="173"/>
                  <a:pt x="10" y="173"/>
                </a:cubicBezTo>
                <a:cubicBezTo>
                  <a:pt x="10" y="173"/>
                  <a:pt x="10" y="173"/>
                  <a:pt x="10" y="172"/>
                </a:cubicBezTo>
                <a:cubicBezTo>
                  <a:pt x="10" y="172"/>
                  <a:pt x="10" y="172"/>
                  <a:pt x="11" y="172"/>
                </a:cubicBezTo>
                <a:cubicBezTo>
                  <a:pt x="20" y="176"/>
                  <a:pt x="28" y="181"/>
                  <a:pt x="38" y="185"/>
                </a:cubicBezTo>
                <a:cubicBezTo>
                  <a:pt x="47" y="189"/>
                  <a:pt x="56" y="193"/>
                  <a:pt x="64" y="199"/>
                </a:cubicBezTo>
                <a:cubicBezTo>
                  <a:pt x="64" y="199"/>
                  <a:pt x="64" y="199"/>
                  <a:pt x="65" y="199"/>
                </a:cubicBezTo>
                <a:cubicBezTo>
                  <a:pt x="65" y="199"/>
                  <a:pt x="65" y="200"/>
                  <a:pt x="65" y="200"/>
                </a:cubicBezTo>
                <a:close/>
                <a:moveTo>
                  <a:pt x="34" y="188"/>
                </a:moveTo>
                <a:cubicBezTo>
                  <a:pt x="43" y="192"/>
                  <a:pt x="53" y="197"/>
                  <a:pt x="61" y="202"/>
                </a:cubicBezTo>
                <a:cubicBezTo>
                  <a:pt x="63" y="204"/>
                  <a:pt x="68" y="206"/>
                  <a:pt x="61" y="203"/>
                </a:cubicBezTo>
                <a:cubicBezTo>
                  <a:pt x="59" y="202"/>
                  <a:pt x="56" y="200"/>
                  <a:pt x="53" y="199"/>
                </a:cubicBezTo>
                <a:cubicBezTo>
                  <a:pt x="48" y="197"/>
                  <a:pt x="43" y="194"/>
                  <a:pt x="38" y="192"/>
                </a:cubicBezTo>
                <a:cubicBezTo>
                  <a:pt x="29" y="187"/>
                  <a:pt x="19" y="183"/>
                  <a:pt x="10" y="178"/>
                </a:cubicBezTo>
                <a:cubicBezTo>
                  <a:pt x="9" y="178"/>
                  <a:pt x="9" y="178"/>
                  <a:pt x="9" y="178"/>
                </a:cubicBezTo>
                <a:cubicBezTo>
                  <a:pt x="9" y="177"/>
                  <a:pt x="9" y="175"/>
                  <a:pt x="10" y="174"/>
                </a:cubicBezTo>
                <a:cubicBezTo>
                  <a:pt x="16" y="180"/>
                  <a:pt x="26" y="184"/>
                  <a:pt x="34" y="188"/>
                </a:cubicBezTo>
                <a:close/>
                <a:moveTo>
                  <a:pt x="61" y="207"/>
                </a:moveTo>
                <a:cubicBezTo>
                  <a:pt x="60" y="207"/>
                  <a:pt x="60" y="206"/>
                  <a:pt x="60" y="206"/>
                </a:cubicBezTo>
                <a:cubicBezTo>
                  <a:pt x="58" y="205"/>
                  <a:pt x="56" y="204"/>
                  <a:pt x="54" y="203"/>
                </a:cubicBezTo>
                <a:cubicBezTo>
                  <a:pt x="49" y="200"/>
                  <a:pt x="44" y="198"/>
                  <a:pt x="39" y="196"/>
                </a:cubicBezTo>
                <a:cubicBezTo>
                  <a:pt x="31" y="192"/>
                  <a:pt x="23" y="189"/>
                  <a:pt x="16" y="185"/>
                </a:cubicBezTo>
                <a:cubicBezTo>
                  <a:pt x="13" y="184"/>
                  <a:pt x="11" y="183"/>
                  <a:pt x="9" y="182"/>
                </a:cubicBezTo>
                <a:cubicBezTo>
                  <a:pt x="9" y="181"/>
                  <a:pt x="9" y="180"/>
                  <a:pt x="9" y="179"/>
                </a:cubicBezTo>
                <a:cubicBezTo>
                  <a:pt x="9" y="179"/>
                  <a:pt x="9" y="179"/>
                  <a:pt x="9" y="179"/>
                </a:cubicBezTo>
                <a:cubicBezTo>
                  <a:pt x="18" y="185"/>
                  <a:pt x="27" y="189"/>
                  <a:pt x="36" y="193"/>
                </a:cubicBezTo>
                <a:cubicBezTo>
                  <a:pt x="45" y="197"/>
                  <a:pt x="53" y="202"/>
                  <a:pt x="61" y="207"/>
                </a:cubicBezTo>
                <a:close/>
                <a:moveTo>
                  <a:pt x="66" y="219"/>
                </a:moveTo>
                <a:cubicBezTo>
                  <a:pt x="66" y="220"/>
                  <a:pt x="66" y="221"/>
                  <a:pt x="66" y="222"/>
                </a:cubicBezTo>
                <a:cubicBezTo>
                  <a:pt x="57" y="216"/>
                  <a:pt x="49" y="211"/>
                  <a:pt x="39" y="206"/>
                </a:cubicBezTo>
                <a:cubicBezTo>
                  <a:pt x="29" y="201"/>
                  <a:pt x="19" y="197"/>
                  <a:pt x="10" y="191"/>
                </a:cubicBezTo>
                <a:cubicBezTo>
                  <a:pt x="14" y="194"/>
                  <a:pt x="21" y="196"/>
                  <a:pt x="26" y="199"/>
                </a:cubicBezTo>
                <a:cubicBezTo>
                  <a:pt x="30" y="201"/>
                  <a:pt x="35" y="203"/>
                  <a:pt x="40" y="205"/>
                </a:cubicBezTo>
                <a:cubicBezTo>
                  <a:pt x="49" y="209"/>
                  <a:pt x="57" y="215"/>
                  <a:pt x="66" y="219"/>
                </a:cubicBezTo>
                <a:close/>
                <a:moveTo>
                  <a:pt x="66" y="225"/>
                </a:moveTo>
                <a:cubicBezTo>
                  <a:pt x="64" y="223"/>
                  <a:pt x="61" y="222"/>
                  <a:pt x="58" y="220"/>
                </a:cubicBezTo>
                <a:cubicBezTo>
                  <a:pt x="53" y="217"/>
                  <a:pt x="49" y="214"/>
                  <a:pt x="44" y="211"/>
                </a:cubicBezTo>
                <a:cubicBezTo>
                  <a:pt x="39" y="209"/>
                  <a:pt x="34" y="207"/>
                  <a:pt x="30" y="205"/>
                </a:cubicBezTo>
                <a:cubicBezTo>
                  <a:pt x="33" y="206"/>
                  <a:pt x="36" y="208"/>
                  <a:pt x="39" y="209"/>
                </a:cubicBezTo>
                <a:cubicBezTo>
                  <a:pt x="45" y="212"/>
                  <a:pt x="50" y="214"/>
                  <a:pt x="55" y="217"/>
                </a:cubicBezTo>
                <a:cubicBezTo>
                  <a:pt x="59" y="219"/>
                  <a:pt x="62" y="222"/>
                  <a:pt x="66" y="223"/>
                </a:cubicBezTo>
                <a:cubicBezTo>
                  <a:pt x="66" y="224"/>
                  <a:pt x="66" y="225"/>
                  <a:pt x="66" y="225"/>
                </a:cubicBezTo>
                <a:close/>
                <a:moveTo>
                  <a:pt x="67" y="230"/>
                </a:moveTo>
                <a:cubicBezTo>
                  <a:pt x="64" y="228"/>
                  <a:pt x="60" y="226"/>
                  <a:pt x="57" y="224"/>
                </a:cubicBezTo>
                <a:cubicBezTo>
                  <a:pt x="52" y="221"/>
                  <a:pt x="47" y="218"/>
                  <a:pt x="42" y="216"/>
                </a:cubicBezTo>
                <a:cubicBezTo>
                  <a:pt x="33" y="212"/>
                  <a:pt x="25" y="208"/>
                  <a:pt x="16" y="203"/>
                </a:cubicBezTo>
                <a:cubicBezTo>
                  <a:pt x="19" y="204"/>
                  <a:pt x="21" y="205"/>
                  <a:pt x="23" y="206"/>
                </a:cubicBezTo>
                <a:cubicBezTo>
                  <a:pt x="28" y="209"/>
                  <a:pt x="34" y="211"/>
                  <a:pt x="39" y="214"/>
                </a:cubicBezTo>
                <a:cubicBezTo>
                  <a:pt x="48" y="218"/>
                  <a:pt x="57" y="224"/>
                  <a:pt x="66" y="227"/>
                </a:cubicBezTo>
                <a:cubicBezTo>
                  <a:pt x="66" y="228"/>
                  <a:pt x="67" y="229"/>
                  <a:pt x="67" y="230"/>
                </a:cubicBezTo>
                <a:close/>
                <a:moveTo>
                  <a:pt x="66" y="231"/>
                </a:moveTo>
                <a:cubicBezTo>
                  <a:pt x="65" y="230"/>
                  <a:pt x="62" y="229"/>
                  <a:pt x="60" y="228"/>
                </a:cubicBezTo>
                <a:cubicBezTo>
                  <a:pt x="58" y="227"/>
                  <a:pt x="56" y="225"/>
                  <a:pt x="53" y="224"/>
                </a:cubicBezTo>
                <a:cubicBezTo>
                  <a:pt x="49" y="222"/>
                  <a:pt x="44" y="219"/>
                  <a:pt x="39" y="217"/>
                </a:cubicBezTo>
                <a:cubicBezTo>
                  <a:pt x="30" y="212"/>
                  <a:pt x="20" y="208"/>
                  <a:pt x="11" y="203"/>
                </a:cubicBezTo>
                <a:cubicBezTo>
                  <a:pt x="10" y="202"/>
                  <a:pt x="10" y="202"/>
                  <a:pt x="9" y="202"/>
                </a:cubicBezTo>
                <a:cubicBezTo>
                  <a:pt x="9" y="202"/>
                  <a:pt x="8" y="202"/>
                  <a:pt x="8" y="201"/>
                </a:cubicBezTo>
                <a:cubicBezTo>
                  <a:pt x="8" y="201"/>
                  <a:pt x="8" y="201"/>
                  <a:pt x="8" y="201"/>
                </a:cubicBezTo>
                <a:cubicBezTo>
                  <a:pt x="8" y="199"/>
                  <a:pt x="8" y="197"/>
                  <a:pt x="8" y="195"/>
                </a:cubicBezTo>
                <a:cubicBezTo>
                  <a:pt x="8" y="193"/>
                  <a:pt x="8" y="192"/>
                  <a:pt x="8" y="191"/>
                </a:cubicBezTo>
                <a:cubicBezTo>
                  <a:pt x="18" y="197"/>
                  <a:pt x="27" y="201"/>
                  <a:pt x="37" y="206"/>
                </a:cubicBezTo>
                <a:cubicBezTo>
                  <a:pt x="47" y="211"/>
                  <a:pt x="56" y="217"/>
                  <a:pt x="65" y="222"/>
                </a:cubicBezTo>
                <a:cubicBezTo>
                  <a:pt x="58" y="217"/>
                  <a:pt x="47" y="212"/>
                  <a:pt x="38" y="208"/>
                </a:cubicBezTo>
                <a:cubicBezTo>
                  <a:pt x="28" y="203"/>
                  <a:pt x="19" y="198"/>
                  <a:pt x="9" y="194"/>
                </a:cubicBezTo>
                <a:cubicBezTo>
                  <a:pt x="9" y="194"/>
                  <a:pt x="8" y="194"/>
                  <a:pt x="9" y="194"/>
                </a:cubicBezTo>
                <a:cubicBezTo>
                  <a:pt x="18" y="200"/>
                  <a:pt x="29" y="205"/>
                  <a:pt x="39" y="210"/>
                </a:cubicBezTo>
                <a:cubicBezTo>
                  <a:pt x="48" y="214"/>
                  <a:pt x="56" y="220"/>
                  <a:pt x="64" y="225"/>
                </a:cubicBezTo>
                <a:cubicBezTo>
                  <a:pt x="64" y="225"/>
                  <a:pt x="66" y="226"/>
                  <a:pt x="66" y="226"/>
                </a:cubicBezTo>
                <a:cubicBezTo>
                  <a:pt x="66" y="226"/>
                  <a:pt x="66" y="226"/>
                  <a:pt x="66" y="226"/>
                </a:cubicBezTo>
                <a:cubicBezTo>
                  <a:pt x="65" y="226"/>
                  <a:pt x="63" y="225"/>
                  <a:pt x="62" y="224"/>
                </a:cubicBezTo>
                <a:cubicBezTo>
                  <a:pt x="59" y="223"/>
                  <a:pt x="57" y="222"/>
                  <a:pt x="54" y="220"/>
                </a:cubicBezTo>
                <a:cubicBezTo>
                  <a:pt x="49" y="218"/>
                  <a:pt x="45" y="215"/>
                  <a:pt x="40" y="213"/>
                </a:cubicBezTo>
                <a:cubicBezTo>
                  <a:pt x="29" y="209"/>
                  <a:pt x="19" y="203"/>
                  <a:pt x="8" y="199"/>
                </a:cubicBezTo>
                <a:cubicBezTo>
                  <a:pt x="8" y="198"/>
                  <a:pt x="8" y="199"/>
                  <a:pt x="8" y="199"/>
                </a:cubicBezTo>
                <a:cubicBezTo>
                  <a:pt x="18" y="205"/>
                  <a:pt x="28" y="210"/>
                  <a:pt x="38" y="215"/>
                </a:cubicBezTo>
                <a:cubicBezTo>
                  <a:pt x="44" y="218"/>
                  <a:pt x="49" y="220"/>
                  <a:pt x="54" y="223"/>
                </a:cubicBezTo>
                <a:cubicBezTo>
                  <a:pt x="58" y="226"/>
                  <a:pt x="63" y="228"/>
                  <a:pt x="66" y="231"/>
                </a:cubicBezTo>
                <a:close/>
                <a:moveTo>
                  <a:pt x="62" y="164"/>
                </a:moveTo>
                <a:cubicBezTo>
                  <a:pt x="60" y="163"/>
                  <a:pt x="59" y="163"/>
                  <a:pt x="59" y="162"/>
                </a:cubicBezTo>
                <a:cubicBezTo>
                  <a:pt x="59" y="162"/>
                  <a:pt x="60" y="162"/>
                  <a:pt x="62" y="163"/>
                </a:cubicBezTo>
                <a:cubicBezTo>
                  <a:pt x="62" y="163"/>
                  <a:pt x="62" y="164"/>
                  <a:pt x="62" y="164"/>
                </a:cubicBezTo>
                <a:close/>
                <a:moveTo>
                  <a:pt x="62" y="168"/>
                </a:moveTo>
                <a:cubicBezTo>
                  <a:pt x="59" y="166"/>
                  <a:pt x="56" y="164"/>
                  <a:pt x="54" y="162"/>
                </a:cubicBezTo>
                <a:cubicBezTo>
                  <a:pt x="56" y="164"/>
                  <a:pt x="59" y="165"/>
                  <a:pt x="62" y="166"/>
                </a:cubicBezTo>
                <a:cubicBezTo>
                  <a:pt x="62" y="167"/>
                  <a:pt x="62" y="168"/>
                  <a:pt x="62" y="168"/>
                </a:cubicBezTo>
                <a:close/>
                <a:moveTo>
                  <a:pt x="62" y="172"/>
                </a:moveTo>
                <a:cubicBezTo>
                  <a:pt x="58" y="169"/>
                  <a:pt x="53" y="166"/>
                  <a:pt x="49" y="163"/>
                </a:cubicBezTo>
                <a:cubicBezTo>
                  <a:pt x="52" y="165"/>
                  <a:pt x="57" y="168"/>
                  <a:pt x="62" y="170"/>
                </a:cubicBezTo>
                <a:cubicBezTo>
                  <a:pt x="62" y="171"/>
                  <a:pt x="62" y="172"/>
                  <a:pt x="62" y="172"/>
                </a:cubicBezTo>
                <a:close/>
                <a:moveTo>
                  <a:pt x="62" y="178"/>
                </a:moveTo>
                <a:cubicBezTo>
                  <a:pt x="56" y="173"/>
                  <a:pt x="49" y="167"/>
                  <a:pt x="42" y="164"/>
                </a:cubicBezTo>
                <a:cubicBezTo>
                  <a:pt x="49" y="167"/>
                  <a:pt x="55" y="172"/>
                  <a:pt x="62" y="174"/>
                </a:cubicBezTo>
                <a:cubicBezTo>
                  <a:pt x="62" y="175"/>
                  <a:pt x="62" y="177"/>
                  <a:pt x="62" y="178"/>
                </a:cubicBezTo>
                <a:close/>
                <a:moveTo>
                  <a:pt x="41" y="163"/>
                </a:moveTo>
                <a:cubicBezTo>
                  <a:pt x="45" y="166"/>
                  <a:pt x="49" y="169"/>
                  <a:pt x="53" y="171"/>
                </a:cubicBezTo>
                <a:cubicBezTo>
                  <a:pt x="48" y="168"/>
                  <a:pt x="43" y="165"/>
                  <a:pt x="38" y="163"/>
                </a:cubicBezTo>
                <a:cubicBezTo>
                  <a:pt x="39" y="163"/>
                  <a:pt x="39" y="163"/>
                  <a:pt x="40" y="163"/>
                </a:cubicBezTo>
                <a:cubicBezTo>
                  <a:pt x="40" y="163"/>
                  <a:pt x="40" y="163"/>
                  <a:pt x="41" y="163"/>
                </a:cubicBezTo>
                <a:close/>
                <a:moveTo>
                  <a:pt x="62" y="179"/>
                </a:moveTo>
                <a:cubicBezTo>
                  <a:pt x="63" y="180"/>
                  <a:pt x="63" y="180"/>
                  <a:pt x="63" y="181"/>
                </a:cubicBezTo>
                <a:cubicBezTo>
                  <a:pt x="59" y="178"/>
                  <a:pt x="55" y="175"/>
                  <a:pt x="50" y="173"/>
                </a:cubicBezTo>
                <a:cubicBezTo>
                  <a:pt x="46" y="170"/>
                  <a:pt x="41" y="167"/>
                  <a:pt x="37" y="164"/>
                </a:cubicBezTo>
                <a:cubicBezTo>
                  <a:pt x="39" y="165"/>
                  <a:pt x="42" y="166"/>
                  <a:pt x="44" y="167"/>
                </a:cubicBezTo>
                <a:cubicBezTo>
                  <a:pt x="47" y="168"/>
                  <a:pt x="49" y="170"/>
                  <a:pt x="51" y="171"/>
                </a:cubicBezTo>
                <a:cubicBezTo>
                  <a:pt x="55" y="174"/>
                  <a:pt x="58" y="176"/>
                  <a:pt x="61" y="178"/>
                </a:cubicBezTo>
                <a:cubicBezTo>
                  <a:pt x="62" y="179"/>
                  <a:pt x="62" y="179"/>
                  <a:pt x="62" y="179"/>
                </a:cubicBezTo>
                <a:cubicBezTo>
                  <a:pt x="62" y="179"/>
                  <a:pt x="62" y="179"/>
                  <a:pt x="62" y="179"/>
                </a:cubicBezTo>
                <a:close/>
                <a:moveTo>
                  <a:pt x="59" y="180"/>
                </a:moveTo>
                <a:cubicBezTo>
                  <a:pt x="54" y="177"/>
                  <a:pt x="50" y="174"/>
                  <a:pt x="45" y="171"/>
                </a:cubicBezTo>
                <a:cubicBezTo>
                  <a:pt x="41" y="169"/>
                  <a:pt x="36" y="167"/>
                  <a:pt x="32" y="164"/>
                </a:cubicBezTo>
                <a:cubicBezTo>
                  <a:pt x="33" y="164"/>
                  <a:pt x="34" y="163"/>
                  <a:pt x="36" y="163"/>
                </a:cubicBezTo>
                <a:cubicBezTo>
                  <a:pt x="40" y="167"/>
                  <a:pt x="45" y="170"/>
                  <a:pt x="50" y="173"/>
                </a:cubicBezTo>
                <a:cubicBezTo>
                  <a:pt x="53" y="175"/>
                  <a:pt x="56" y="177"/>
                  <a:pt x="59" y="179"/>
                </a:cubicBezTo>
                <a:cubicBezTo>
                  <a:pt x="59" y="179"/>
                  <a:pt x="59" y="179"/>
                  <a:pt x="59" y="180"/>
                </a:cubicBezTo>
                <a:close/>
                <a:moveTo>
                  <a:pt x="47" y="175"/>
                </a:moveTo>
                <a:cubicBezTo>
                  <a:pt x="50" y="178"/>
                  <a:pt x="54" y="180"/>
                  <a:pt x="57" y="182"/>
                </a:cubicBezTo>
                <a:cubicBezTo>
                  <a:pt x="58" y="182"/>
                  <a:pt x="62" y="185"/>
                  <a:pt x="63" y="186"/>
                </a:cubicBezTo>
                <a:cubicBezTo>
                  <a:pt x="63" y="186"/>
                  <a:pt x="63" y="186"/>
                  <a:pt x="63" y="186"/>
                </a:cubicBezTo>
                <a:cubicBezTo>
                  <a:pt x="63" y="186"/>
                  <a:pt x="63" y="186"/>
                  <a:pt x="62" y="185"/>
                </a:cubicBezTo>
                <a:cubicBezTo>
                  <a:pt x="56" y="182"/>
                  <a:pt x="50" y="178"/>
                  <a:pt x="43" y="174"/>
                </a:cubicBezTo>
                <a:cubicBezTo>
                  <a:pt x="40" y="172"/>
                  <a:pt x="36" y="171"/>
                  <a:pt x="33" y="169"/>
                </a:cubicBezTo>
                <a:cubicBezTo>
                  <a:pt x="30" y="167"/>
                  <a:pt x="28" y="166"/>
                  <a:pt x="26" y="165"/>
                </a:cubicBezTo>
                <a:cubicBezTo>
                  <a:pt x="27" y="164"/>
                  <a:pt x="29" y="164"/>
                  <a:pt x="30" y="164"/>
                </a:cubicBezTo>
                <a:cubicBezTo>
                  <a:pt x="36" y="168"/>
                  <a:pt x="42" y="171"/>
                  <a:pt x="47" y="175"/>
                </a:cubicBezTo>
                <a:close/>
                <a:moveTo>
                  <a:pt x="64" y="189"/>
                </a:moveTo>
                <a:cubicBezTo>
                  <a:pt x="51" y="181"/>
                  <a:pt x="38" y="173"/>
                  <a:pt x="26" y="166"/>
                </a:cubicBezTo>
                <a:cubicBezTo>
                  <a:pt x="33" y="170"/>
                  <a:pt x="39" y="172"/>
                  <a:pt x="46" y="176"/>
                </a:cubicBezTo>
                <a:cubicBezTo>
                  <a:pt x="51" y="180"/>
                  <a:pt x="57" y="184"/>
                  <a:pt x="63" y="187"/>
                </a:cubicBezTo>
                <a:cubicBezTo>
                  <a:pt x="63" y="188"/>
                  <a:pt x="63" y="188"/>
                  <a:pt x="64" y="189"/>
                </a:cubicBezTo>
                <a:close/>
                <a:moveTo>
                  <a:pt x="61" y="188"/>
                </a:moveTo>
                <a:cubicBezTo>
                  <a:pt x="53" y="184"/>
                  <a:pt x="47" y="180"/>
                  <a:pt x="40" y="176"/>
                </a:cubicBezTo>
                <a:cubicBezTo>
                  <a:pt x="33" y="173"/>
                  <a:pt x="26" y="171"/>
                  <a:pt x="20" y="166"/>
                </a:cubicBezTo>
                <a:cubicBezTo>
                  <a:pt x="22" y="166"/>
                  <a:pt x="23" y="165"/>
                  <a:pt x="25" y="165"/>
                </a:cubicBezTo>
                <a:cubicBezTo>
                  <a:pt x="25" y="165"/>
                  <a:pt x="25" y="165"/>
                  <a:pt x="25" y="165"/>
                </a:cubicBezTo>
                <a:cubicBezTo>
                  <a:pt x="32" y="170"/>
                  <a:pt x="40" y="174"/>
                  <a:pt x="47" y="179"/>
                </a:cubicBezTo>
                <a:cubicBezTo>
                  <a:pt x="50" y="181"/>
                  <a:pt x="54" y="183"/>
                  <a:pt x="57" y="186"/>
                </a:cubicBezTo>
                <a:cubicBezTo>
                  <a:pt x="59" y="187"/>
                  <a:pt x="61" y="188"/>
                  <a:pt x="63" y="190"/>
                </a:cubicBezTo>
                <a:cubicBezTo>
                  <a:pt x="64" y="190"/>
                  <a:pt x="61" y="188"/>
                  <a:pt x="61" y="188"/>
                </a:cubicBezTo>
                <a:close/>
                <a:moveTo>
                  <a:pt x="42" y="163"/>
                </a:moveTo>
                <a:cubicBezTo>
                  <a:pt x="43" y="163"/>
                  <a:pt x="45" y="162"/>
                  <a:pt x="46" y="162"/>
                </a:cubicBezTo>
                <a:cubicBezTo>
                  <a:pt x="49" y="164"/>
                  <a:pt x="51" y="166"/>
                  <a:pt x="53" y="167"/>
                </a:cubicBezTo>
                <a:cubicBezTo>
                  <a:pt x="56" y="169"/>
                  <a:pt x="59" y="172"/>
                  <a:pt x="62" y="174"/>
                </a:cubicBezTo>
                <a:cubicBezTo>
                  <a:pt x="62" y="174"/>
                  <a:pt x="62" y="174"/>
                  <a:pt x="62" y="174"/>
                </a:cubicBezTo>
                <a:cubicBezTo>
                  <a:pt x="55" y="171"/>
                  <a:pt x="49" y="166"/>
                  <a:pt x="42" y="163"/>
                </a:cubicBezTo>
                <a:close/>
                <a:moveTo>
                  <a:pt x="48" y="162"/>
                </a:moveTo>
                <a:cubicBezTo>
                  <a:pt x="48" y="162"/>
                  <a:pt x="48" y="162"/>
                  <a:pt x="48" y="162"/>
                </a:cubicBezTo>
                <a:cubicBezTo>
                  <a:pt x="49" y="162"/>
                  <a:pt x="50" y="162"/>
                  <a:pt x="52" y="161"/>
                </a:cubicBezTo>
                <a:cubicBezTo>
                  <a:pt x="52" y="161"/>
                  <a:pt x="52" y="161"/>
                  <a:pt x="52" y="161"/>
                </a:cubicBezTo>
                <a:cubicBezTo>
                  <a:pt x="54" y="163"/>
                  <a:pt x="56" y="165"/>
                  <a:pt x="58" y="166"/>
                </a:cubicBezTo>
                <a:cubicBezTo>
                  <a:pt x="57" y="166"/>
                  <a:pt x="64" y="171"/>
                  <a:pt x="60" y="169"/>
                </a:cubicBezTo>
                <a:cubicBezTo>
                  <a:pt x="60" y="168"/>
                  <a:pt x="59" y="168"/>
                  <a:pt x="58" y="167"/>
                </a:cubicBezTo>
                <a:cubicBezTo>
                  <a:pt x="54" y="166"/>
                  <a:pt x="51" y="163"/>
                  <a:pt x="48" y="162"/>
                </a:cubicBezTo>
                <a:close/>
                <a:moveTo>
                  <a:pt x="57" y="161"/>
                </a:moveTo>
                <a:cubicBezTo>
                  <a:pt x="57" y="161"/>
                  <a:pt x="57" y="161"/>
                  <a:pt x="57" y="161"/>
                </a:cubicBezTo>
                <a:cubicBezTo>
                  <a:pt x="58" y="162"/>
                  <a:pt x="59" y="163"/>
                  <a:pt x="60" y="164"/>
                </a:cubicBezTo>
                <a:cubicBezTo>
                  <a:pt x="60" y="164"/>
                  <a:pt x="61" y="165"/>
                  <a:pt x="62" y="165"/>
                </a:cubicBezTo>
                <a:cubicBezTo>
                  <a:pt x="62" y="165"/>
                  <a:pt x="62" y="165"/>
                  <a:pt x="62" y="165"/>
                </a:cubicBezTo>
                <a:cubicBezTo>
                  <a:pt x="61" y="165"/>
                  <a:pt x="61" y="165"/>
                  <a:pt x="60" y="164"/>
                </a:cubicBezTo>
                <a:cubicBezTo>
                  <a:pt x="58" y="163"/>
                  <a:pt x="55" y="162"/>
                  <a:pt x="53" y="161"/>
                </a:cubicBezTo>
                <a:cubicBezTo>
                  <a:pt x="54" y="161"/>
                  <a:pt x="56" y="161"/>
                  <a:pt x="57" y="161"/>
                </a:cubicBezTo>
                <a:close/>
                <a:moveTo>
                  <a:pt x="63" y="185"/>
                </a:moveTo>
                <a:cubicBezTo>
                  <a:pt x="59" y="182"/>
                  <a:pt x="54" y="179"/>
                  <a:pt x="49" y="176"/>
                </a:cubicBezTo>
                <a:cubicBezTo>
                  <a:pt x="46" y="174"/>
                  <a:pt x="43" y="172"/>
                  <a:pt x="40" y="170"/>
                </a:cubicBezTo>
                <a:cubicBezTo>
                  <a:pt x="39" y="169"/>
                  <a:pt x="37" y="168"/>
                  <a:pt x="36" y="167"/>
                </a:cubicBezTo>
                <a:cubicBezTo>
                  <a:pt x="36" y="167"/>
                  <a:pt x="36" y="167"/>
                  <a:pt x="36" y="167"/>
                </a:cubicBezTo>
                <a:cubicBezTo>
                  <a:pt x="40" y="169"/>
                  <a:pt x="44" y="171"/>
                  <a:pt x="48" y="173"/>
                </a:cubicBezTo>
                <a:cubicBezTo>
                  <a:pt x="53" y="176"/>
                  <a:pt x="58" y="180"/>
                  <a:pt x="63" y="183"/>
                </a:cubicBezTo>
                <a:cubicBezTo>
                  <a:pt x="63" y="183"/>
                  <a:pt x="63" y="184"/>
                  <a:pt x="63" y="185"/>
                </a:cubicBezTo>
                <a:close/>
                <a:moveTo>
                  <a:pt x="64" y="194"/>
                </a:moveTo>
                <a:cubicBezTo>
                  <a:pt x="57" y="189"/>
                  <a:pt x="49" y="186"/>
                  <a:pt x="41" y="182"/>
                </a:cubicBezTo>
                <a:cubicBezTo>
                  <a:pt x="33" y="178"/>
                  <a:pt x="24" y="173"/>
                  <a:pt x="15" y="169"/>
                </a:cubicBezTo>
                <a:cubicBezTo>
                  <a:pt x="15" y="169"/>
                  <a:pt x="14" y="169"/>
                  <a:pt x="15" y="170"/>
                </a:cubicBezTo>
                <a:cubicBezTo>
                  <a:pt x="24" y="174"/>
                  <a:pt x="32" y="179"/>
                  <a:pt x="41" y="183"/>
                </a:cubicBezTo>
                <a:cubicBezTo>
                  <a:pt x="49" y="187"/>
                  <a:pt x="57" y="190"/>
                  <a:pt x="64" y="195"/>
                </a:cubicBezTo>
                <a:cubicBezTo>
                  <a:pt x="64" y="196"/>
                  <a:pt x="64" y="197"/>
                  <a:pt x="64" y="198"/>
                </a:cubicBezTo>
                <a:cubicBezTo>
                  <a:pt x="56" y="193"/>
                  <a:pt x="47" y="188"/>
                  <a:pt x="38" y="185"/>
                </a:cubicBezTo>
                <a:cubicBezTo>
                  <a:pt x="29" y="181"/>
                  <a:pt x="20" y="176"/>
                  <a:pt x="11" y="171"/>
                </a:cubicBezTo>
                <a:cubicBezTo>
                  <a:pt x="12" y="171"/>
                  <a:pt x="12" y="171"/>
                  <a:pt x="12" y="170"/>
                </a:cubicBezTo>
                <a:cubicBezTo>
                  <a:pt x="29" y="179"/>
                  <a:pt x="47" y="187"/>
                  <a:pt x="64" y="196"/>
                </a:cubicBezTo>
                <a:cubicBezTo>
                  <a:pt x="64" y="196"/>
                  <a:pt x="64" y="196"/>
                  <a:pt x="64" y="195"/>
                </a:cubicBezTo>
                <a:cubicBezTo>
                  <a:pt x="47" y="186"/>
                  <a:pt x="30" y="179"/>
                  <a:pt x="13" y="170"/>
                </a:cubicBezTo>
                <a:cubicBezTo>
                  <a:pt x="14" y="169"/>
                  <a:pt x="16" y="168"/>
                  <a:pt x="17" y="167"/>
                </a:cubicBezTo>
                <a:cubicBezTo>
                  <a:pt x="19" y="168"/>
                  <a:pt x="20" y="169"/>
                  <a:pt x="22" y="170"/>
                </a:cubicBezTo>
                <a:cubicBezTo>
                  <a:pt x="24" y="172"/>
                  <a:pt x="26" y="172"/>
                  <a:pt x="28" y="173"/>
                </a:cubicBezTo>
                <a:cubicBezTo>
                  <a:pt x="32" y="175"/>
                  <a:pt x="35" y="177"/>
                  <a:pt x="39" y="180"/>
                </a:cubicBezTo>
                <a:cubicBezTo>
                  <a:pt x="47" y="184"/>
                  <a:pt x="55" y="188"/>
                  <a:pt x="63" y="193"/>
                </a:cubicBezTo>
                <a:cubicBezTo>
                  <a:pt x="64" y="193"/>
                  <a:pt x="64" y="192"/>
                  <a:pt x="64" y="192"/>
                </a:cubicBezTo>
                <a:cubicBezTo>
                  <a:pt x="55" y="188"/>
                  <a:pt x="47" y="184"/>
                  <a:pt x="39" y="179"/>
                </a:cubicBezTo>
                <a:cubicBezTo>
                  <a:pt x="35" y="177"/>
                  <a:pt x="31" y="174"/>
                  <a:pt x="27" y="172"/>
                </a:cubicBezTo>
                <a:cubicBezTo>
                  <a:pt x="24" y="171"/>
                  <a:pt x="21" y="169"/>
                  <a:pt x="18" y="167"/>
                </a:cubicBezTo>
                <a:cubicBezTo>
                  <a:pt x="19" y="167"/>
                  <a:pt x="19" y="167"/>
                  <a:pt x="19" y="166"/>
                </a:cubicBezTo>
                <a:cubicBezTo>
                  <a:pt x="19" y="167"/>
                  <a:pt x="20" y="167"/>
                  <a:pt x="20" y="167"/>
                </a:cubicBezTo>
                <a:cubicBezTo>
                  <a:pt x="26" y="172"/>
                  <a:pt x="35" y="175"/>
                  <a:pt x="42" y="179"/>
                </a:cubicBezTo>
                <a:cubicBezTo>
                  <a:pt x="49" y="183"/>
                  <a:pt x="56" y="187"/>
                  <a:pt x="64" y="190"/>
                </a:cubicBezTo>
                <a:cubicBezTo>
                  <a:pt x="64" y="192"/>
                  <a:pt x="64" y="193"/>
                  <a:pt x="64" y="194"/>
                </a:cubicBezTo>
                <a:close/>
                <a:moveTo>
                  <a:pt x="65" y="204"/>
                </a:moveTo>
                <a:cubicBezTo>
                  <a:pt x="57" y="198"/>
                  <a:pt x="48" y="194"/>
                  <a:pt x="39" y="190"/>
                </a:cubicBezTo>
                <a:cubicBezTo>
                  <a:pt x="31" y="186"/>
                  <a:pt x="21" y="182"/>
                  <a:pt x="13" y="176"/>
                </a:cubicBezTo>
                <a:cubicBezTo>
                  <a:pt x="8" y="172"/>
                  <a:pt x="14" y="177"/>
                  <a:pt x="16" y="177"/>
                </a:cubicBezTo>
                <a:cubicBezTo>
                  <a:pt x="18" y="178"/>
                  <a:pt x="20" y="179"/>
                  <a:pt x="22" y="180"/>
                </a:cubicBezTo>
                <a:cubicBezTo>
                  <a:pt x="27" y="183"/>
                  <a:pt x="32" y="185"/>
                  <a:pt x="37" y="188"/>
                </a:cubicBezTo>
                <a:cubicBezTo>
                  <a:pt x="42" y="190"/>
                  <a:pt x="47" y="192"/>
                  <a:pt x="52" y="194"/>
                </a:cubicBezTo>
                <a:cubicBezTo>
                  <a:pt x="56" y="196"/>
                  <a:pt x="60" y="199"/>
                  <a:pt x="65" y="201"/>
                </a:cubicBezTo>
                <a:cubicBezTo>
                  <a:pt x="65" y="202"/>
                  <a:pt x="65" y="203"/>
                  <a:pt x="65" y="204"/>
                </a:cubicBezTo>
                <a:close/>
                <a:moveTo>
                  <a:pt x="65" y="212"/>
                </a:moveTo>
                <a:cubicBezTo>
                  <a:pt x="55" y="205"/>
                  <a:pt x="44" y="199"/>
                  <a:pt x="33" y="194"/>
                </a:cubicBezTo>
                <a:cubicBezTo>
                  <a:pt x="34" y="194"/>
                  <a:pt x="36" y="195"/>
                  <a:pt x="37" y="196"/>
                </a:cubicBezTo>
                <a:cubicBezTo>
                  <a:pt x="47" y="200"/>
                  <a:pt x="56" y="206"/>
                  <a:pt x="65" y="210"/>
                </a:cubicBezTo>
                <a:cubicBezTo>
                  <a:pt x="65" y="210"/>
                  <a:pt x="65" y="211"/>
                  <a:pt x="65" y="212"/>
                </a:cubicBezTo>
                <a:close/>
                <a:moveTo>
                  <a:pt x="66" y="218"/>
                </a:moveTo>
                <a:cubicBezTo>
                  <a:pt x="49" y="205"/>
                  <a:pt x="29" y="197"/>
                  <a:pt x="10" y="188"/>
                </a:cubicBezTo>
                <a:cubicBezTo>
                  <a:pt x="21" y="193"/>
                  <a:pt x="32" y="197"/>
                  <a:pt x="43" y="202"/>
                </a:cubicBezTo>
                <a:cubicBezTo>
                  <a:pt x="48" y="204"/>
                  <a:pt x="52" y="207"/>
                  <a:pt x="57" y="209"/>
                </a:cubicBezTo>
                <a:cubicBezTo>
                  <a:pt x="60" y="211"/>
                  <a:pt x="62" y="212"/>
                  <a:pt x="66" y="213"/>
                </a:cubicBezTo>
                <a:cubicBezTo>
                  <a:pt x="66" y="215"/>
                  <a:pt x="66" y="216"/>
                  <a:pt x="66" y="218"/>
                </a:cubicBezTo>
                <a:close/>
                <a:moveTo>
                  <a:pt x="67" y="234"/>
                </a:moveTo>
                <a:cubicBezTo>
                  <a:pt x="63" y="231"/>
                  <a:pt x="59" y="230"/>
                  <a:pt x="55" y="227"/>
                </a:cubicBezTo>
                <a:cubicBezTo>
                  <a:pt x="50" y="224"/>
                  <a:pt x="45" y="221"/>
                  <a:pt x="40" y="219"/>
                </a:cubicBezTo>
                <a:cubicBezTo>
                  <a:pt x="34" y="216"/>
                  <a:pt x="29" y="213"/>
                  <a:pt x="24" y="210"/>
                </a:cubicBezTo>
                <a:cubicBezTo>
                  <a:pt x="22" y="210"/>
                  <a:pt x="21" y="209"/>
                  <a:pt x="19" y="208"/>
                </a:cubicBezTo>
                <a:cubicBezTo>
                  <a:pt x="27" y="212"/>
                  <a:pt x="34" y="215"/>
                  <a:pt x="42" y="219"/>
                </a:cubicBezTo>
                <a:cubicBezTo>
                  <a:pt x="47" y="221"/>
                  <a:pt x="52" y="224"/>
                  <a:pt x="57" y="227"/>
                </a:cubicBezTo>
                <a:cubicBezTo>
                  <a:pt x="60" y="229"/>
                  <a:pt x="63" y="231"/>
                  <a:pt x="67" y="232"/>
                </a:cubicBezTo>
                <a:cubicBezTo>
                  <a:pt x="67" y="232"/>
                  <a:pt x="67" y="233"/>
                  <a:pt x="67" y="234"/>
                </a:cubicBezTo>
                <a:close/>
                <a:moveTo>
                  <a:pt x="68" y="253"/>
                </a:moveTo>
                <a:cubicBezTo>
                  <a:pt x="64" y="251"/>
                  <a:pt x="59" y="249"/>
                  <a:pt x="55" y="247"/>
                </a:cubicBezTo>
                <a:cubicBezTo>
                  <a:pt x="50" y="244"/>
                  <a:pt x="45" y="242"/>
                  <a:pt x="39" y="239"/>
                </a:cubicBezTo>
                <a:cubicBezTo>
                  <a:pt x="32" y="236"/>
                  <a:pt x="25" y="234"/>
                  <a:pt x="18" y="231"/>
                </a:cubicBezTo>
                <a:cubicBezTo>
                  <a:pt x="24" y="233"/>
                  <a:pt x="29" y="234"/>
                  <a:pt x="35" y="236"/>
                </a:cubicBezTo>
                <a:cubicBezTo>
                  <a:pt x="46" y="240"/>
                  <a:pt x="57" y="245"/>
                  <a:pt x="68" y="250"/>
                </a:cubicBezTo>
                <a:cubicBezTo>
                  <a:pt x="68" y="251"/>
                  <a:pt x="68" y="252"/>
                  <a:pt x="68" y="253"/>
                </a:cubicBezTo>
                <a:close/>
                <a:moveTo>
                  <a:pt x="66" y="253"/>
                </a:moveTo>
                <a:cubicBezTo>
                  <a:pt x="70" y="255"/>
                  <a:pt x="64" y="252"/>
                  <a:pt x="63" y="252"/>
                </a:cubicBezTo>
                <a:cubicBezTo>
                  <a:pt x="64" y="252"/>
                  <a:pt x="65" y="253"/>
                  <a:pt x="66" y="253"/>
                </a:cubicBezTo>
                <a:close/>
                <a:moveTo>
                  <a:pt x="71" y="277"/>
                </a:moveTo>
                <a:cubicBezTo>
                  <a:pt x="67" y="275"/>
                  <a:pt x="64" y="274"/>
                  <a:pt x="60" y="272"/>
                </a:cubicBezTo>
                <a:cubicBezTo>
                  <a:pt x="56" y="271"/>
                  <a:pt x="51" y="269"/>
                  <a:pt x="46" y="267"/>
                </a:cubicBezTo>
                <a:cubicBezTo>
                  <a:pt x="49" y="267"/>
                  <a:pt x="51" y="268"/>
                  <a:pt x="54" y="269"/>
                </a:cubicBezTo>
                <a:cubicBezTo>
                  <a:pt x="59" y="272"/>
                  <a:pt x="65" y="274"/>
                  <a:pt x="70" y="275"/>
                </a:cubicBezTo>
                <a:cubicBezTo>
                  <a:pt x="70" y="276"/>
                  <a:pt x="70" y="276"/>
                  <a:pt x="71" y="277"/>
                </a:cubicBezTo>
                <a:close/>
                <a:moveTo>
                  <a:pt x="25" y="263"/>
                </a:moveTo>
                <a:cubicBezTo>
                  <a:pt x="28" y="264"/>
                  <a:pt x="32" y="265"/>
                  <a:pt x="35" y="267"/>
                </a:cubicBezTo>
                <a:cubicBezTo>
                  <a:pt x="41" y="269"/>
                  <a:pt x="48" y="271"/>
                  <a:pt x="54" y="273"/>
                </a:cubicBezTo>
                <a:cubicBezTo>
                  <a:pt x="60" y="275"/>
                  <a:pt x="65" y="277"/>
                  <a:pt x="71" y="278"/>
                </a:cubicBezTo>
                <a:cubicBezTo>
                  <a:pt x="71" y="279"/>
                  <a:pt x="71" y="280"/>
                  <a:pt x="71" y="281"/>
                </a:cubicBezTo>
                <a:cubicBezTo>
                  <a:pt x="57" y="273"/>
                  <a:pt x="40" y="269"/>
                  <a:pt x="25" y="263"/>
                </a:cubicBezTo>
                <a:close/>
                <a:moveTo>
                  <a:pt x="52" y="265"/>
                </a:moveTo>
                <a:cubicBezTo>
                  <a:pt x="58" y="267"/>
                  <a:pt x="64" y="270"/>
                  <a:pt x="70" y="272"/>
                </a:cubicBezTo>
                <a:cubicBezTo>
                  <a:pt x="70" y="273"/>
                  <a:pt x="70" y="274"/>
                  <a:pt x="70" y="274"/>
                </a:cubicBezTo>
                <a:cubicBezTo>
                  <a:pt x="66" y="271"/>
                  <a:pt x="61" y="270"/>
                  <a:pt x="56" y="267"/>
                </a:cubicBezTo>
                <a:cubicBezTo>
                  <a:pt x="55" y="266"/>
                  <a:pt x="53" y="266"/>
                  <a:pt x="52" y="265"/>
                </a:cubicBezTo>
                <a:close/>
                <a:moveTo>
                  <a:pt x="39" y="257"/>
                </a:moveTo>
                <a:cubicBezTo>
                  <a:pt x="33" y="255"/>
                  <a:pt x="26" y="252"/>
                  <a:pt x="20" y="249"/>
                </a:cubicBezTo>
                <a:cubicBezTo>
                  <a:pt x="15" y="247"/>
                  <a:pt x="10" y="245"/>
                  <a:pt x="5" y="243"/>
                </a:cubicBezTo>
                <a:cubicBezTo>
                  <a:pt x="15" y="246"/>
                  <a:pt x="27" y="251"/>
                  <a:pt x="38" y="255"/>
                </a:cubicBezTo>
                <a:cubicBezTo>
                  <a:pt x="44" y="257"/>
                  <a:pt x="50" y="259"/>
                  <a:pt x="56" y="262"/>
                </a:cubicBezTo>
                <a:cubicBezTo>
                  <a:pt x="61" y="264"/>
                  <a:pt x="65" y="267"/>
                  <a:pt x="69" y="268"/>
                </a:cubicBezTo>
                <a:cubicBezTo>
                  <a:pt x="70" y="269"/>
                  <a:pt x="70" y="270"/>
                  <a:pt x="70" y="271"/>
                </a:cubicBezTo>
                <a:cubicBezTo>
                  <a:pt x="60" y="266"/>
                  <a:pt x="50" y="261"/>
                  <a:pt x="39" y="257"/>
                </a:cubicBezTo>
                <a:close/>
                <a:moveTo>
                  <a:pt x="54" y="261"/>
                </a:moveTo>
                <a:cubicBezTo>
                  <a:pt x="55" y="261"/>
                  <a:pt x="56" y="261"/>
                  <a:pt x="56" y="262"/>
                </a:cubicBezTo>
                <a:cubicBezTo>
                  <a:pt x="59" y="263"/>
                  <a:pt x="62" y="264"/>
                  <a:pt x="65" y="265"/>
                </a:cubicBezTo>
                <a:cubicBezTo>
                  <a:pt x="66" y="265"/>
                  <a:pt x="68" y="267"/>
                  <a:pt x="69" y="267"/>
                </a:cubicBezTo>
                <a:cubicBezTo>
                  <a:pt x="67" y="266"/>
                  <a:pt x="65" y="266"/>
                  <a:pt x="63" y="265"/>
                </a:cubicBezTo>
                <a:cubicBezTo>
                  <a:pt x="60" y="263"/>
                  <a:pt x="57" y="262"/>
                  <a:pt x="54" y="261"/>
                </a:cubicBezTo>
                <a:close/>
                <a:moveTo>
                  <a:pt x="39" y="254"/>
                </a:moveTo>
                <a:cubicBezTo>
                  <a:pt x="32" y="251"/>
                  <a:pt x="25" y="249"/>
                  <a:pt x="18" y="245"/>
                </a:cubicBezTo>
                <a:cubicBezTo>
                  <a:pt x="17" y="245"/>
                  <a:pt x="16" y="244"/>
                  <a:pt x="15" y="244"/>
                </a:cubicBezTo>
                <a:cubicBezTo>
                  <a:pt x="15" y="244"/>
                  <a:pt x="16" y="244"/>
                  <a:pt x="17" y="244"/>
                </a:cubicBezTo>
                <a:cubicBezTo>
                  <a:pt x="23" y="246"/>
                  <a:pt x="29" y="248"/>
                  <a:pt x="35" y="250"/>
                </a:cubicBezTo>
                <a:cubicBezTo>
                  <a:pt x="41" y="252"/>
                  <a:pt x="47" y="254"/>
                  <a:pt x="53" y="256"/>
                </a:cubicBezTo>
                <a:cubicBezTo>
                  <a:pt x="58" y="258"/>
                  <a:pt x="63" y="262"/>
                  <a:pt x="69" y="263"/>
                </a:cubicBezTo>
                <a:cubicBezTo>
                  <a:pt x="69" y="264"/>
                  <a:pt x="69" y="265"/>
                  <a:pt x="69" y="266"/>
                </a:cubicBezTo>
                <a:cubicBezTo>
                  <a:pt x="66" y="264"/>
                  <a:pt x="62" y="263"/>
                  <a:pt x="58" y="262"/>
                </a:cubicBezTo>
                <a:cubicBezTo>
                  <a:pt x="52" y="259"/>
                  <a:pt x="46" y="256"/>
                  <a:pt x="39" y="254"/>
                </a:cubicBezTo>
                <a:close/>
                <a:moveTo>
                  <a:pt x="36" y="247"/>
                </a:moveTo>
                <a:cubicBezTo>
                  <a:pt x="31" y="245"/>
                  <a:pt x="25" y="243"/>
                  <a:pt x="19" y="241"/>
                </a:cubicBezTo>
                <a:cubicBezTo>
                  <a:pt x="25" y="243"/>
                  <a:pt x="30" y="245"/>
                  <a:pt x="36" y="247"/>
                </a:cubicBezTo>
                <a:cubicBezTo>
                  <a:pt x="42" y="249"/>
                  <a:pt x="48" y="250"/>
                  <a:pt x="54" y="253"/>
                </a:cubicBezTo>
                <a:cubicBezTo>
                  <a:pt x="59" y="255"/>
                  <a:pt x="63" y="257"/>
                  <a:pt x="68" y="259"/>
                </a:cubicBezTo>
                <a:cubicBezTo>
                  <a:pt x="69" y="260"/>
                  <a:pt x="69" y="261"/>
                  <a:pt x="69" y="262"/>
                </a:cubicBezTo>
                <a:cubicBezTo>
                  <a:pt x="58" y="257"/>
                  <a:pt x="48" y="251"/>
                  <a:pt x="36" y="247"/>
                </a:cubicBezTo>
                <a:close/>
                <a:moveTo>
                  <a:pt x="68" y="258"/>
                </a:moveTo>
                <a:cubicBezTo>
                  <a:pt x="60" y="252"/>
                  <a:pt x="50" y="249"/>
                  <a:pt x="41" y="246"/>
                </a:cubicBezTo>
                <a:cubicBezTo>
                  <a:pt x="31" y="242"/>
                  <a:pt x="21" y="238"/>
                  <a:pt x="11" y="233"/>
                </a:cubicBezTo>
                <a:cubicBezTo>
                  <a:pt x="11" y="233"/>
                  <a:pt x="11" y="233"/>
                  <a:pt x="12" y="234"/>
                </a:cubicBezTo>
                <a:cubicBezTo>
                  <a:pt x="15" y="235"/>
                  <a:pt x="17" y="236"/>
                  <a:pt x="20" y="237"/>
                </a:cubicBezTo>
                <a:cubicBezTo>
                  <a:pt x="26" y="239"/>
                  <a:pt x="31" y="241"/>
                  <a:pt x="37" y="243"/>
                </a:cubicBezTo>
                <a:cubicBezTo>
                  <a:pt x="48" y="246"/>
                  <a:pt x="58" y="251"/>
                  <a:pt x="68" y="254"/>
                </a:cubicBezTo>
                <a:cubicBezTo>
                  <a:pt x="68" y="255"/>
                  <a:pt x="68" y="257"/>
                  <a:pt x="68" y="258"/>
                </a:cubicBezTo>
                <a:close/>
                <a:moveTo>
                  <a:pt x="5" y="225"/>
                </a:moveTo>
                <a:cubicBezTo>
                  <a:pt x="5" y="224"/>
                  <a:pt x="5" y="222"/>
                  <a:pt x="5" y="221"/>
                </a:cubicBezTo>
                <a:cubicBezTo>
                  <a:pt x="6" y="221"/>
                  <a:pt x="7" y="222"/>
                  <a:pt x="7" y="222"/>
                </a:cubicBezTo>
                <a:cubicBezTo>
                  <a:pt x="7" y="222"/>
                  <a:pt x="8" y="222"/>
                  <a:pt x="8" y="222"/>
                </a:cubicBezTo>
                <a:cubicBezTo>
                  <a:pt x="18" y="227"/>
                  <a:pt x="29" y="231"/>
                  <a:pt x="39" y="236"/>
                </a:cubicBezTo>
                <a:cubicBezTo>
                  <a:pt x="44" y="238"/>
                  <a:pt x="48" y="240"/>
                  <a:pt x="53" y="242"/>
                </a:cubicBezTo>
                <a:cubicBezTo>
                  <a:pt x="57" y="244"/>
                  <a:pt x="63" y="246"/>
                  <a:pt x="67" y="249"/>
                </a:cubicBezTo>
                <a:cubicBezTo>
                  <a:pt x="69" y="250"/>
                  <a:pt x="64" y="247"/>
                  <a:pt x="64" y="247"/>
                </a:cubicBezTo>
                <a:cubicBezTo>
                  <a:pt x="63" y="247"/>
                  <a:pt x="62" y="246"/>
                  <a:pt x="61" y="246"/>
                </a:cubicBezTo>
                <a:cubicBezTo>
                  <a:pt x="58" y="245"/>
                  <a:pt x="55" y="243"/>
                  <a:pt x="52" y="242"/>
                </a:cubicBezTo>
                <a:cubicBezTo>
                  <a:pt x="47" y="240"/>
                  <a:pt x="42" y="238"/>
                  <a:pt x="37" y="236"/>
                </a:cubicBezTo>
                <a:cubicBezTo>
                  <a:pt x="31" y="234"/>
                  <a:pt x="25" y="232"/>
                  <a:pt x="20" y="230"/>
                </a:cubicBezTo>
                <a:cubicBezTo>
                  <a:pt x="15" y="229"/>
                  <a:pt x="10" y="226"/>
                  <a:pt x="5" y="225"/>
                </a:cubicBezTo>
                <a:close/>
                <a:moveTo>
                  <a:pt x="7" y="210"/>
                </a:moveTo>
                <a:cubicBezTo>
                  <a:pt x="7" y="208"/>
                  <a:pt x="7" y="207"/>
                  <a:pt x="7" y="205"/>
                </a:cubicBezTo>
                <a:cubicBezTo>
                  <a:pt x="7" y="205"/>
                  <a:pt x="7" y="205"/>
                  <a:pt x="7" y="205"/>
                </a:cubicBezTo>
                <a:cubicBezTo>
                  <a:pt x="10" y="208"/>
                  <a:pt x="15" y="211"/>
                  <a:pt x="19" y="213"/>
                </a:cubicBezTo>
                <a:cubicBezTo>
                  <a:pt x="24" y="216"/>
                  <a:pt x="29" y="219"/>
                  <a:pt x="35" y="222"/>
                </a:cubicBezTo>
                <a:cubicBezTo>
                  <a:pt x="40" y="224"/>
                  <a:pt x="45" y="228"/>
                  <a:pt x="51" y="231"/>
                </a:cubicBezTo>
                <a:cubicBezTo>
                  <a:pt x="52" y="231"/>
                  <a:pt x="53" y="232"/>
                  <a:pt x="54" y="232"/>
                </a:cubicBezTo>
                <a:cubicBezTo>
                  <a:pt x="49" y="230"/>
                  <a:pt x="43" y="227"/>
                  <a:pt x="37" y="225"/>
                </a:cubicBezTo>
                <a:cubicBezTo>
                  <a:pt x="32" y="222"/>
                  <a:pt x="26" y="220"/>
                  <a:pt x="20" y="217"/>
                </a:cubicBezTo>
                <a:cubicBezTo>
                  <a:pt x="16" y="214"/>
                  <a:pt x="11" y="212"/>
                  <a:pt x="7" y="210"/>
                </a:cubicBezTo>
                <a:cubicBezTo>
                  <a:pt x="7" y="210"/>
                  <a:pt x="7" y="210"/>
                  <a:pt x="7" y="210"/>
                </a:cubicBezTo>
                <a:close/>
                <a:moveTo>
                  <a:pt x="41" y="160"/>
                </a:moveTo>
                <a:cubicBezTo>
                  <a:pt x="44" y="159"/>
                  <a:pt x="47" y="159"/>
                  <a:pt x="50" y="158"/>
                </a:cubicBezTo>
                <a:cubicBezTo>
                  <a:pt x="50" y="158"/>
                  <a:pt x="50" y="158"/>
                  <a:pt x="51" y="158"/>
                </a:cubicBezTo>
                <a:cubicBezTo>
                  <a:pt x="51" y="158"/>
                  <a:pt x="51" y="158"/>
                  <a:pt x="51" y="158"/>
                </a:cubicBezTo>
                <a:cubicBezTo>
                  <a:pt x="51" y="158"/>
                  <a:pt x="51" y="159"/>
                  <a:pt x="51" y="159"/>
                </a:cubicBezTo>
                <a:cubicBezTo>
                  <a:pt x="49" y="159"/>
                  <a:pt x="46" y="159"/>
                  <a:pt x="44" y="160"/>
                </a:cubicBezTo>
                <a:cubicBezTo>
                  <a:pt x="43" y="160"/>
                  <a:pt x="42" y="160"/>
                  <a:pt x="41" y="160"/>
                </a:cubicBezTo>
                <a:close/>
                <a:moveTo>
                  <a:pt x="54" y="158"/>
                </a:moveTo>
                <a:cubicBezTo>
                  <a:pt x="54" y="158"/>
                  <a:pt x="54" y="157"/>
                  <a:pt x="54" y="157"/>
                </a:cubicBezTo>
                <a:cubicBezTo>
                  <a:pt x="55" y="157"/>
                  <a:pt x="57" y="157"/>
                  <a:pt x="58" y="156"/>
                </a:cubicBezTo>
                <a:cubicBezTo>
                  <a:pt x="58" y="157"/>
                  <a:pt x="58" y="157"/>
                  <a:pt x="58" y="158"/>
                </a:cubicBezTo>
                <a:cubicBezTo>
                  <a:pt x="57" y="158"/>
                  <a:pt x="55" y="158"/>
                  <a:pt x="54" y="158"/>
                </a:cubicBezTo>
                <a:cubicBezTo>
                  <a:pt x="54" y="158"/>
                  <a:pt x="54" y="158"/>
                  <a:pt x="54" y="158"/>
                </a:cubicBezTo>
                <a:close/>
                <a:moveTo>
                  <a:pt x="61" y="156"/>
                </a:moveTo>
                <a:cubicBezTo>
                  <a:pt x="62" y="156"/>
                  <a:pt x="63" y="156"/>
                  <a:pt x="64" y="156"/>
                </a:cubicBezTo>
                <a:cubicBezTo>
                  <a:pt x="64" y="156"/>
                  <a:pt x="64" y="157"/>
                  <a:pt x="64" y="157"/>
                </a:cubicBezTo>
                <a:cubicBezTo>
                  <a:pt x="64" y="157"/>
                  <a:pt x="64" y="157"/>
                  <a:pt x="64" y="157"/>
                </a:cubicBezTo>
                <a:cubicBezTo>
                  <a:pt x="63" y="158"/>
                  <a:pt x="62" y="158"/>
                  <a:pt x="61" y="158"/>
                </a:cubicBezTo>
                <a:cubicBezTo>
                  <a:pt x="61" y="157"/>
                  <a:pt x="61" y="157"/>
                  <a:pt x="61" y="157"/>
                </a:cubicBezTo>
                <a:cubicBezTo>
                  <a:pt x="61" y="157"/>
                  <a:pt x="61" y="156"/>
                  <a:pt x="61" y="156"/>
                </a:cubicBezTo>
                <a:close/>
                <a:moveTo>
                  <a:pt x="67" y="156"/>
                </a:moveTo>
                <a:cubicBezTo>
                  <a:pt x="68" y="155"/>
                  <a:pt x="69" y="155"/>
                  <a:pt x="70" y="155"/>
                </a:cubicBezTo>
                <a:cubicBezTo>
                  <a:pt x="70" y="156"/>
                  <a:pt x="70" y="157"/>
                  <a:pt x="70" y="157"/>
                </a:cubicBezTo>
                <a:cubicBezTo>
                  <a:pt x="69" y="157"/>
                  <a:pt x="68" y="157"/>
                  <a:pt x="68" y="157"/>
                </a:cubicBezTo>
                <a:cubicBezTo>
                  <a:pt x="67" y="157"/>
                  <a:pt x="67" y="157"/>
                  <a:pt x="67" y="157"/>
                </a:cubicBezTo>
                <a:cubicBezTo>
                  <a:pt x="67" y="157"/>
                  <a:pt x="67" y="156"/>
                  <a:pt x="67" y="156"/>
                </a:cubicBezTo>
                <a:close/>
                <a:moveTo>
                  <a:pt x="72" y="155"/>
                </a:moveTo>
                <a:cubicBezTo>
                  <a:pt x="73" y="155"/>
                  <a:pt x="74" y="155"/>
                  <a:pt x="75" y="155"/>
                </a:cubicBezTo>
                <a:cubicBezTo>
                  <a:pt x="75" y="156"/>
                  <a:pt x="75" y="157"/>
                  <a:pt x="75" y="158"/>
                </a:cubicBezTo>
                <a:cubicBezTo>
                  <a:pt x="74" y="158"/>
                  <a:pt x="73" y="157"/>
                  <a:pt x="72" y="157"/>
                </a:cubicBezTo>
                <a:cubicBezTo>
                  <a:pt x="72" y="157"/>
                  <a:pt x="72" y="156"/>
                  <a:pt x="72" y="155"/>
                </a:cubicBezTo>
                <a:close/>
                <a:moveTo>
                  <a:pt x="79" y="156"/>
                </a:moveTo>
                <a:cubicBezTo>
                  <a:pt x="79" y="156"/>
                  <a:pt x="79" y="157"/>
                  <a:pt x="80" y="158"/>
                </a:cubicBezTo>
                <a:cubicBezTo>
                  <a:pt x="79" y="158"/>
                  <a:pt x="78" y="158"/>
                  <a:pt x="78" y="158"/>
                </a:cubicBezTo>
                <a:cubicBezTo>
                  <a:pt x="78" y="157"/>
                  <a:pt x="78" y="156"/>
                  <a:pt x="78" y="156"/>
                </a:cubicBezTo>
                <a:cubicBezTo>
                  <a:pt x="79" y="156"/>
                  <a:pt x="79" y="156"/>
                  <a:pt x="79" y="156"/>
                </a:cubicBezTo>
                <a:close/>
                <a:moveTo>
                  <a:pt x="82" y="156"/>
                </a:moveTo>
                <a:cubicBezTo>
                  <a:pt x="83" y="156"/>
                  <a:pt x="85" y="156"/>
                  <a:pt x="86" y="156"/>
                </a:cubicBezTo>
                <a:cubicBezTo>
                  <a:pt x="86" y="157"/>
                  <a:pt x="86" y="158"/>
                  <a:pt x="86" y="159"/>
                </a:cubicBezTo>
                <a:cubicBezTo>
                  <a:pt x="85" y="158"/>
                  <a:pt x="84" y="158"/>
                  <a:pt x="82" y="158"/>
                </a:cubicBezTo>
                <a:cubicBezTo>
                  <a:pt x="82" y="157"/>
                  <a:pt x="82" y="157"/>
                  <a:pt x="82" y="156"/>
                </a:cubicBezTo>
                <a:close/>
                <a:moveTo>
                  <a:pt x="89" y="157"/>
                </a:moveTo>
                <a:cubicBezTo>
                  <a:pt x="90" y="157"/>
                  <a:pt x="91" y="157"/>
                  <a:pt x="92" y="157"/>
                </a:cubicBezTo>
                <a:cubicBezTo>
                  <a:pt x="92" y="157"/>
                  <a:pt x="92" y="157"/>
                  <a:pt x="92" y="157"/>
                </a:cubicBezTo>
                <a:cubicBezTo>
                  <a:pt x="92" y="158"/>
                  <a:pt x="92" y="159"/>
                  <a:pt x="92" y="159"/>
                </a:cubicBezTo>
                <a:cubicBezTo>
                  <a:pt x="91" y="159"/>
                  <a:pt x="90" y="159"/>
                  <a:pt x="89" y="159"/>
                </a:cubicBezTo>
                <a:cubicBezTo>
                  <a:pt x="89" y="159"/>
                  <a:pt x="89" y="159"/>
                  <a:pt x="89" y="159"/>
                </a:cubicBezTo>
                <a:cubicBezTo>
                  <a:pt x="89" y="158"/>
                  <a:pt x="89" y="157"/>
                  <a:pt x="89" y="157"/>
                </a:cubicBezTo>
                <a:close/>
                <a:moveTo>
                  <a:pt x="104" y="313"/>
                </a:moveTo>
                <a:cubicBezTo>
                  <a:pt x="104" y="313"/>
                  <a:pt x="104" y="312"/>
                  <a:pt x="104" y="311"/>
                </a:cubicBezTo>
                <a:cubicBezTo>
                  <a:pt x="104" y="312"/>
                  <a:pt x="105" y="312"/>
                  <a:pt x="105" y="313"/>
                </a:cubicBezTo>
                <a:cubicBezTo>
                  <a:pt x="110" y="316"/>
                  <a:pt x="106" y="314"/>
                  <a:pt x="104" y="313"/>
                </a:cubicBezTo>
                <a:close/>
                <a:moveTo>
                  <a:pt x="111" y="309"/>
                </a:moveTo>
                <a:cubicBezTo>
                  <a:pt x="108" y="308"/>
                  <a:pt x="105" y="306"/>
                  <a:pt x="103" y="305"/>
                </a:cubicBezTo>
                <a:cubicBezTo>
                  <a:pt x="103" y="304"/>
                  <a:pt x="103" y="303"/>
                  <a:pt x="102" y="302"/>
                </a:cubicBezTo>
                <a:cubicBezTo>
                  <a:pt x="107" y="307"/>
                  <a:pt x="114" y="310"/>
                  <a:pt x="119" y="315"/>
                </a:cubicBezTo>
                <a:cubicBezTo>
                  <a:pt x="117" y="314"/>
                  <a:pt x="115" y="313"/>
                  <a:pt x="114" y="312"/>
                </a:cubicBezTo>
                <a:cubicBezTo>
                  <a:pt x="114" y="312"/>
                  <a:pt x="111" y="309"/>
                  <a:pt x="111" y="309"/>
                </a:cubicBezTo>
                <a:close/>
                <a:moveTo>
                  <a:pt x="111" y="313"/>
                </a:moveTo>
                <a:cubicBezTo>
                  <a:pt x="113" y="315"/>
                  <a:pt x="109" y="312"/>
                  <a:pt x="109" y="312"/>
                </a:cubicBezTo>
                <a:cubicBezTo>
                  <a:pt x="108" y="312"/>
                  <a:pt x="107" y="311"/>
                  <a:pt x="106" y="311"/>
                </a:cubicBezTo>
                <a:cubicBezTo>
                  <a:pt x="105" y="310"/>
                  <a:pt x="104" y="309"/>
                  <a:pt x="103" y="309"/>
                </a:cubicBezTo>
                <a:cubicBezTo>
                  <a:pt x="103" y="308"/>
                  <a:pt x="103" y="307"/>
                  <a:pt x="103" y="306"/>
                </a:cubicBezTo>
                <a:cubicBezTo>
                  <a:pt x="106" y="308"/>
                  <a:pt x="109" y="310"/>
                  <a:pt x="111" y="313"/>
                </a:cubicBezTo>
                <a:close/>
                <a:moveTo>
                  <a:pt x="102" y="297"/>
                </a:moveTo>
                <a:cubicBezTo>
                  <a:pt x="108" y="304"/>
                  <a:pt x="117" y="308"/>
                  <a:pt x="124" y="314"/>
                </a:cubicBezTo>
                <a:cubicBezTo>
                  <a:pt x="124" y="315"/>
                  <a:pt x="125" y="315"/>
                  <a:pt x="125" y="315"/>
                </a:cubicBezTo>
                <a:cubicBezTo>
                  <a:pt x="125" y="315"/>
                  <a:pt x="125" y="315"/>
                  <a:pt x="125" y="315"/>
                </a:cubicBezTo>
                <a:cubicBezTo>
                  <a:pt x="124" y="315"/>
                  <a:pt x="122" y="313"/>
                  <a:pt x="121" y="313"/>
                </a:cubicBezTo>
                <a:cubicBezTo>
                  <a:pt x="119" y="311"/>
                  <a:pt x="117" y="310"/>
                  <a:pt x="115" y="308"/>
                </a:cubicBezTo>
                <a:cubicBezTo>
                  <a:pt x="111" y="305"/>
                  <a:pt x="106" y="303"/>
                  <a:pt x="102" y="301"/>
                </a:cubicBezTo>
                <a:cubicBezTo>
                  <a:pt x="102" y="301"/>
                  <a:pt x="102" y="301"/>
                  <a:pt x="102" y="301"/>
                </a:cubicBezTo>
                <a:cubicBezTo>
                  <a:pt x="102" y="299"/>
                  <a:pt x="102" y="298"/>
                  <a:pt x="102" y="297"/>
                </a:cubicBezTo>
                <a:close/>
                <a:moveTo>
                  <a:pt x="101" y="293"/>
                </a:moveTo>
                <a:cubicBezTo>
                  <a:pt x="101" y="293"/>
                  <a:pt x="101" y="293"/>
                  <a:pt x="101" y="293"/>
                </a:cubicBezTo>
                <a:cubicBezTo>
                  <a:pt x="109" y="301"/>
                  <a:pt x="119" y="305"/>
                  <a:pt x="127" y="312"/>
                </a:cubicBezTo>
                <a:cubicBezTo>
                  <a:pt x="126" y="311"/>
                  <a:pt x="125" y="310"/>
                  <a:pt x="124" y="310"/>
                </a:cubicBezTo>
                <a:cubicBezTo>
                  <a:pt x="121" y="308"/>
                  <a:pt x="119" y="307"/>
                  <a:pt x="116" y="305"/>
                </a:cubicBezTo>
                <a:cubicBezTo>
                  <a:pt x="111" y="302"/>
                  <a:pt x="106" y="299"/>
                  <a:pt x="102" y="296"/>
                </a:cubicBezTo>
                <a:cubicBezTo>
                  <a:pt x="101" y="295"/>
                  <a:pt x="101" y="294"/>
                  <a:pt x="101" y="293"/>
                </a:cubicBezTo>
                <a:close/>
                <a:moveTo>
                  <a:pt x="101" y="289"/>
                </a:moveTo>
                <a:cubicBezTo>
                  <a:pt x="104" y="293"/>
                  <a:pt x="109" y="295"/>
                  <a:pt x="113" y="298"/>
                </a:cubicBezTo>
                <a:cubicBezTo>
                  <a:pt x="120" y="302"/>
                  <a:pt x="127" y="307"/>
                  <a:pt x="134" y="312"/>
                </a:cubicBezTo>
                <a:cubicBezTo>
                  <a:pt x="137" y="315"/>
                  <a:pt x="134" y="313"/>
                  <a:pt x="133" y="312"/>
                </a:cubicBezTo>
                <a:cubicBezTo>
                  <a:pt x="131" y="311"/>
                  <a:pt x="130" y="310"/>
                  <a:pt x="129" y="309"/>
                </a:cubicBezTo>
                <a:cubicBezTo>
                  <a:pt x="127" y="307"/>
                  <a:pt x="124" y="306"/>
                  <a:pt x="121" y="304"/>
                </a:cubicBezTo>
                <a:cubicBezTo>
                  <a:pt x="114" y="300"/>
                  <a:pt x="108" y="296"/>
                  <a:pt x="102" y="292"/>
                </a:cubicBezTo>
                <a:cubicBezTo>
                  <a:pt x="101" y="292"/>
                  <a:pt x="101" y="292"/>
                  <a:pt x="101" y="293"/>
                </a:cubicBezTo>
                <a:cubicBezTo>
                  <a:pt x="101" y="291"/>
                  <a:pt x="101" y="290"/>
                  <a:pt x="101" y="289"/>
                </a:cubicBezTo>
                <a:close/>
                <a:moveTo>
                  <a:pt x="104" y="291"/>
                </a:moveTo>
                <a:cubicBezTo>
                  <a:pt x="105" y="292"/>
                  <a:pt x="103" y="290"/>
                  <a:pt x="102" y="290"/>
                </a:cubicBezTo>
                <a:cubicBezTo>
                  <a:pt x="103" y="290"/>
                  <a:pt x="104" y="291"/>
                  <a:pt x="105" y="292"/>
                </a:cubicBezTo>
                <a:cubicBezTo>
                  <a:pt x="105" y="292"/>
                  <a:pt x="104" y="291"/>
                  <a:pt x="104" y="291"/>
                </a:cubicBezTo>
                <a:close/>
                <a:moveTo>
                  <a:pt x="100" y="284"/>
                </a:moveTo>
                <a:cubicBezTo>
                  <a:pt x="105" y="289"/>
                  <a:pt x="111" y="292"/>
                  <a:pt x="117" y="296"/>
                </a:cubicBezTo>
                <a:cubicBezTo>
                  <a:pt x="122" y="299"/>
                  <a:pt x="127" y="303"/>
                  <a:pt x="132" y="307"/>
                </a:cubicBezTo>
                <a:cubicBezTo>
                  <a:pt x="132" y="307"/>
                  <a:pt x="131" y="307"/>
                  <a:pt x="131" y="306"/>
                </a:cubicBezTo>
                <a:cubicBezTo>
                  <a:pt x="128" y="304"/>
                  <a:pt x="124" y="302"/>
                  <a:pt x="121" y="300"/>
                </a:cubicBezTo>
                <a:cubicBezTo>
                  <a:pt x="114" y="296"/>
                  <a:pt x="107" y="292"/>
                  <a:pt x="100" y="288"/>
                </a:cubicBezTo>
                <a:cubicBezTo>
                  <a:pt x="100" y="287"/>
                  <a:pt x="100" y="286"/>
                  <a:pt x="100" y="284"/>
                </a:cubicBezTo>
                <a:close/>
                <a:moveTo>
                  <a:pt x="100" y="279"/>
                </a:moveTo>
                <a:cubicBezTo>
                  <a:pt x="105" y="285"/>
                  <a:pt x="113" y="290"/>
                  <a:pt x="120" y="294"/>
                </a:cubicBezTo>
                <a:cubicBezTo>
                  <a:pt x="125" y="298"/>
                  <a:pt x="130" y="301"/>
                  <a:pt x="135" y="305"/>
                </a:cubicBezTo>
                <a:cubicBezTo>
                  <a:pt x="135" y="306"/>
                  <a:pt x="136" y="306"/>
                  <a:pt x="137" y="307"/>
                </a:cubicBezTo>
                <a:cubicBezTo>
                  <a:pt x="132" y="303"/>
                  <a:pt x="127" y="300"/>
                  <a:pt x="122" y="296"/>
                </a:cubicBezTo>
                <a:cubicBezTo>
                  <a:pt x="114" y="292"/>
                  <a:pt x="107" y="288"/>
                  <a:pt x="100" y="283"/>
                </a:cubicBezTo>
                <a:cubicBezTo>
                  <a:pt x="100" y="282"/>
                  <a:pt x="100" y="281"/>
                  <a:pt x="100" y="279"/>
                </a:cubicBezTo>
                <a:close/>
                <a:moveTo>
                  <a:pt x="99" y="275"/>
                </a:moveTo>
                <a:cubicBezTo>
                  <a:pt x="107" y="282"/>
                  <a:pt x="116" y="287"/>
                  <a:pt x="124" y="293"/>
                </a:cubicBezTo>
                <a:cubicBezTo>
                  <a:pt x="129" y="296"/>
                  <a:pt x="134" y="300"/>
                  <a:pt x="139" y="303"/>
                </a:cubicBezTo>
                <a:cubicBezTo>
                  <a:pt x="140" y="304"/>
                  <a:pt x="140" y="305"/>
                  <a:pt x="141" y="305"/>
                </a:cubicBezTo>
                <a:cubicBezTo>
                  <a:pt x="136" y="302"/>
                  <a:pt x="130" y="298"/>
                  <a:pt x="124" y="295"/>
                </a:cubicBezTo>
                <a:cubicBezTo>
                  <a:pt x="116" y="289"/>
                  <a:pt x="107" y="285"/>
                  <a:pt x="99" y="278"/>
                </a:cubicBezTo>
                <a:cubicBezTo>
                  <a:pt x="99" y="278"/>
                  <a:pt x="99" y="277"/>
                  <a:pt x="99" y="277"/>
                </a:cubicBezTo>
                <a:cubicBezTo>
                  <a:pt x="99" y="276"/>
                  <a:pt x="99" y="276"/>
                  <a:pt x="99" y="275"/>
                </a:cubicBezTo>
                <a:close/>
                <a:moveTo>
                  <a:pt x="99" y="270"/>
                </a:moveTo>
                <a:cubicBezTo>
                  <a:pt x="102" y="274"/>
                  <a:pt x="106" y="276"/>
                  <a:pt x="110" y="279"/>
                </a:cubicBezTo>
                <a:cubicBezTo>
                  <a:pt x="114" y="282"/>
                  <a:pt x="119" y="285"/>
                  <a:pt x="123" y="288"/>
                </a:cubicBezTo>
                <a:cubicBezTo>
                  <a:pt x="129" y="292"/>
                  <a:pt x="135" y="296"/>
                  <a:pt x="140" y="300"/>
                </a:cubicBezTo>
                <a:cubicBezTo>
                  <a:pt x="137" y="298"/>
                  <a:pt x="134" y="296"/>
                  <a:pt x="131" y="294"/>
                </a:cubicBezTo>
                <a:cubicBezTo>
                  <a:pt x="120" y="288"/>
                  <a:pt x="109" y="282"/>
                  <a:pt x="99" y="274"/>
                </a:cubicBezTo>
                <a:cubicBezTo>
                  <a:pt x="99" y="273"/>
                  <a:pt x="99" y="271"/>
                  <a:pt x="99" y="270"/>
                </a:cubicBezTo>
                <a:close/>
                <a:moveTo>
                  <a:pt x="99" y="264"/>
                </a:moveTo>
                <a:cubicBezTo>
                  <a:pt x="104" y="272"/>
                  <a:pt x="114" y="277"/>
                  <a:pt x="122" y="282"/>
                </a:cubicBezTo>
                <a:cubicBezTo>
                  <a:pt x="127" y="286"/>
                  <a:pt x="133" y="289"/>
                  <a:pt x="138" y="293"/>
                </a:cubicBezTo>
                <a:cubicBezTo>
                  <a:pt x="142" y="295"/>
                  <a:pt x="145" y="298"/>
                  <a:pt x="148" y="300"/>
                </a:cubicBezTo>
                <a:cubicBezTo>
                  <a:pt x="143" y="297"/>
                  <a:pt x="137" y="294"/>
                  <a:pt x="132" y="290"/>
                </a:cubicBezTo>
                <a:cubicBezTo>
                  <a:pt x="121" y="284"/>
                  <a:pt x="108" y="278"/>
                  <a:pt x="99" y="269"/>
                </a:cubicBezTo>
                <a:cubicBezTo>
                  <a:pt x="99" y="267"/>
                  <a:pt x="99" y="265"/>
                  <a:pt x="99" y="264"/>
                </a:cubicBezTo>
                <a:close/>
                <a:moveTo>
                  <a:pt x="98" y="257"/>
                </a:moveTo>
                <a:cubicBezTo>
                  <a:pt x="100" y="261"/>
                  <a:pt x="106" y="264"/>
                  <a:pt x="109" y="266"/>
                </a:cubicBezTo>
                <a:cubicBezTo>
                  <a:pt x="116" y="271"/>
                  <a:pt x="122" y="276"/>
                  <a:pt x="129" y="281"/>
                </a:cubicBezTo>
                <a:cubicBezTo>
                  <a:pt x="136" y="286"/>
                  <a:pt x="143" y="290"/>
                  <a:pt x="151" y="295"/>
                </a:cubicBezTo>
                <a:cubicBezTo>
                  <a:pt x="156" y="299"/>
                  <a:pt x="160" y="303"/>
                  <a:pt x="166" y="305"/>
                </a:cubicBezTo>
                <a:cubicBezTo>
                  <a:pt x="166" y="305"/>
                  <a:pt x="166" y="306"/>
                  <a:pt x="166" y="306"/>
                </a:cubicBezTo>
                <a:cubicBezTo>
                  <a:pt x="165" y="305"/>
                  <a:pt x="164" y="305"/>
                  <a:pt x="163" y="304"/>
                </a:cubicBezTo>
                <a:cubicBezTo>
                  <a:pt x="159" y="302"/>
                  <a:pt x="155" y="299"/>
                  <a:pt x="150" y="296"/>
                </a:cubicBezTo>
                <a:cubicBezTo>
                  <a:pt x="141" y="291"/>
                  <a:pt x="131" y="286"/>
                  <a:pt x="122" y="280"/>
                </a:cubicBezTo>
                <a:cubicBezTo>
                  <a:pt x="114" y="275"/>
                  <a:pt x="107" y="268"/>
                  <a:pt x="99" y="262"/>
                </a:cubicBezTo>
                <a:cubicBezTo>
                  <a:pt x="98" y="261"/>
                  <a:pt x="98" y="259"/>
                  <a:pt x="98" y="257"/>
                </a:cubicBezTo>
                <a:close/>
                <a:moveTo>
                  <a:pt x="142" y="289"/>
                </a:moveTo>
                <a:cubicBezTo>
                  <a:pt x="132" y="282"/>
                  <a:pt x="123" y="276"/>
                  <a:pt x="114" y="269"/>
                </a:cubicBezTo>
                <a:cubicBezTo>
                  <a:pt x="110" y="266"/>
                  <a:pt x="106" y="263"/>
                  <a:pt x="102" y="260"/>
                </a:cubicBezTo>
                <a:cubicBezTo>
                  <a:pt x="101" y="259"/>
                  <a:pt x="100" y="258"/>
                  <a:pt x="99" y="257"/>
                </a:cubicBezTo>
                <a:cubicBezTo>
                  <a:pt x="99" y="257"/>
                  <a:pt x="99" y="256"/>
                  <a:pt x="99" y="256"/>
                </a:cubicBezTo>
                <a:cubicBezTo>
                  <a:pt x="100" y="257"/>
                  <a:pt x="101" y="258"/>
                  <a:pt x="102" y="259"/>
                </a:cubicBezTo>
                <a:cubicBezTo>
                  <a:pt x="103" y="260"/>
                  <a:pt x="104" y="260"/>
                  <a:pt x="106" y="261"/>
                </a:cubicBezTo>
                <a:cubicBezTo>
                  <a:pt x="114" y="267"/>
                  <a:pt x="122" y="273"/>
                  <a:pt x="130" y="279"/>
                </a:cubicBezTo>
                <a:cubicBezTo>
                  <a:pt x="139" y="285"/>
                  <a:pt x="149" y="292"/>
                  <a:pt x="158" y="299"/>
                </a:cubicBezTo>
                <a:cubicBezTo>
                  <a:pt x="160" y="300"/>
                  <a:pt x="162" y="302"/>
                  <a:pt x="164" y="303"/>
                </a:cubicBezTo>
                <a:cubicBezTo>
                  <a:pt x="164" y="304"/>
                  <a:pt x="164" y="304"/>
                  <a:pt x="164" y="304"/>
                </a:cubicBezTo>
                <a:cubicBezTo>
                  <a:pt x="156" y="300"/>
                  <a:pt x="149" y="293"/>
                  <a:pt x="142" y="289"/>
                </a:cubicBezTo>
                <a:close/>
                <a:moveTo>
                  <a:pt x="169" y="304"/>
                </a:moveTo>
                <a:cubicBezTo>
                  <a:pt x="169" y="304"/>
                  <a:pt x="168" y="303"/>
                  <a:pt x="167" y="303"/>
                </a:cubicBezTo>
                <a:cubicBezTo>
                  <a:pt x="166" y="302"/>
                  <a:pt x="165" y="301"/>
                  <a:pt x="163" y="300"/>
                </a:cubicBezTo>
                <a:cubicBezTo>
                  <a:pt x="160" y="297"/>
                  <a:pt x="156" y="295"/>
                  <a:pt x="153" y="292"/>
                </a:cubicBezTo>
                <a:cubicBezTo>
                  <a:pt x="146" y="287"/>
                  <a:pt x="139" y="281"/>
                  <a:pt x="132" y="276"/>
                </a:cubicBezTo>
                <a:cubicBezTo>
                  <a:pt x="125" y="271"/>
                  <a:pt x="120" y="265"/>
                  <a:pt x="113" y="260"/>
                </a:cubicBezTo>
                <a:cubicBezTo>
                  <a:pt x="108" y="256"/>
                  <a:pt x="103" y="252"/>
                  <a:pt x="98" y="248"/>
                </a:cubicBezTo>
                <a:cubicBezTo>
                  <a:pt x="98" y="247"/>
                  <a:pt x="98" y="245"/>
                  <a:pt x="98" y="244"/>
                </a:cubicBezTo>
                <a:cubicBezTo>
                  <a:pt x="101" y="249"/>
                  <a:pt x="106" y="253"/>
                  <a:pt x="111" y="257"/>
                </a:cubicBezTo>
                <a:cubicBezTo>
                  <a:pt x="118" y="262"/>
                  <a:pt x="124" y="267"/>
                  <a:pt x="131" y="272"/>
                </a:cubicBezTo>
                <a:cubicBezTo>
                  <a:pt x="143" y="282"/>
                  <a:pt x="157" y="292"/>
                  <a:pt x="169" y="303"/>
                </a:cubicBezTo>
                <a:cubicBezTo>
                  <a:pt x="169" y="304"/>
                  <a:pt x="169" y="304"/>
                  <a:pt x="170" y="304"/>
                </a:cubicBezTo>
                <a:cubicBezTo>
                  <a:pt x="170" y="304"/>
                  <a:pt x="169" y="304"/>
                  <a:pt x="169" y="304"/>
                </a:cubicBezTo>
                <a:close/>
                <a:moveTo>
                  <a:pt x="173" y="270"/>
                </a:moveTo>
                <a:cubicBezTo>
                  <a:pt x="163" y="262"/>
                  <a:pt x="152" y="253"/>
                  <a:pt x="141" y="246"/>
                </a:cubicBezTo>
                <a:cubicBezTo>
                  <a:pt x="132" y="240"/>
                  <a:pt x="123" y="235"/>
                  <a:pt x="114" y="229"/>
                </a:cubicBezTo>
                <a:cubicBezTo>
                  <a:pt x="113" y="228"/>
                  <a:pt x="112" y="227"/>
                  <a:pt x="110" y="226"/>
                </a:cubicBezTo>
                <a:cubicBezTo>
                  <a:pt x="107" y="223"/>
                  <a:pt x="103" y="220"/>
                  <a:pt x="100" y="217"/>
                </a:cubicBezTo>
                <a:cubicBezTo>
                  <a:pt x="98" y="216"/>
                  <a:pt x="97" y="214"/>
                  <a:pt x="95" y="213"/>
                </a:cubicBezTo>
                <a:cubicBezTo>
                  <a:pt x="95" y="212"/>
                  <a:pt x="95" y="211"/>
                  <a:pt x="95" y="209"/>
                </a:cubicBezTo>
                <a:cubicBezTo>
                  <a:pt x="96" y="210"/>
                  <a:pt x="96" y="211"/>
                  <a:pt x="97" y="211"/>
                </a:cubicBezTo>
                <a:cubicBezTo>
                  <a:pt x="97" y="211"/>
                  <a:pt x="98" y="211"/>
                  <a:pt x="98" y="212"/>
                </a:cubicBezTo>
                <a:cubicBezTo>
                  <a:pt x="99" y="212"/>
                  <a:pt x="99" y="213"/>
                  <a:pt x="100" y="214"/>
                </a:cubicBezTo>
                <a:cubicBezTo>
                  <a:pt x="102" y="215"/>
                  <a:pt x="104" y="217"/>
                  <a:pt x="107" y="219"/>
                </a:cubicBezTo>
                <a:cubicBezTo>
                  <a:pt x="110" y="222"/>
                  <a:pt x="113" y="225"/>
                  <a:pt x="117" y="228"/>
                </a:cubicBezTo>
                <a:cubicBezTo>
                  <a:pt x="126" y="234"/>
                  <a:pt x="135" y="240"/>
                  <a:pt x="144" y="246"/>
                </a:cubicBezTo>
                <a:cubicBezTo>
                  <a:pt x="150" y="251"/>
                  <a:pt x="157" y="255"/>
                  <a:pt x="163" y="261"/>
                </a:cubicBezTo>
                <a:cubicBezTo>
                  <a:pt x="165" y="263"/>
                  <a:pt x="168" y="265"/>
                  <a:pt x="170" y="267"/>
                </a:cubicBezTo>
                <a:cubicBezTo>
                  <a:pt x="171" y="268"/>
                  <a:pt x="178" y="275"/>
                  <a:pt x="173" y="270"/>
                </a:cubicBezTo>
                <a:close/>
                <a:moveTo>
                  <a:pt x="137" y="240"/>
                </a:moveTo>
                <a:cubicBezTo>
                  <a:pt x="129" y="235"/>
                  <a:pt x="120" y="230"/>
                  <a:pt x="112" y="223"/>
                </a:cubicBezTo>
                <a:cubicBezTo>
                  <a:pt x="110" y="221"/>
                  <a:pt x="107" y="219"/>
                  <a:pt x="105" y="217"/>
                </a:cubicBezTo>
                <a:cubicBezTo>
                  <a:pt x="116" y="225"/>
                  <a:pt x="126" y="233"/>
                  <a:pt x="138" y="241"/>
                </a:cubicBezTo>
                <a:cubicBezTo>
                  <a:pt x="145" y="245"/>
                  <a:pt x="152" y="250"/>
                  <a:pt x="159" y="255"/>
                </a:cubicBezTo>
                <a:cubicBezTo>
                  <a:pt x="162" y="257"/>
                  <a:pt x="165" y="260"/>
                  <a:pt x="169" y="262"/>
                </a:cubicBezTo>
                <a:cubicBezTo>
                  <a:pt x="171" y="264"/>
                  <a:pt x="173" y="266"/>
                  <a:pt x="175" y="267"/>
                </a:cubicBezTo>
                <a:cubicBezTo>
                  <a:pt x="175" y="268"/>
                  <a:pt x="175" y="270"/>
                  <a:pt x="175" y="271"/>
                </a:cubicBezTo>
                <a:cubicBezTo>
                  <a:pt x="164" y="259"/>
                  <a:pt x="150" y="249"/>
                  <a:pt x="137" y="240"/>
                </a:cubicBezTo>
                <a:close/>
                <a:moveTo>
                  <a:pt x="96" y="215"/>
                </a:moveTo>
                <a:cubicBezTo>
                  <a:pt x="95" y="215"/>
                  <a:pt x="95" y="215"/>
                  <a:pt x="95" y="214"/>
                </a:cubicBezTo>
                <a:cubicBezTo>
                  <a:pt x="95" y="215"/>
                  <a:pt x="95" y="215"/>
                  <a:pt x="96" y="215"/>
                </a:cubicBezTo>
                <a:close/>
                <a:moveTo>
                  <a:pt x="116" y="230"/>
                </a:moveTo>
                <a:cubicBezTo>
                  <a:pt x="127" y="239"/>
                  <a:pt x="140" y="247"/>
                  <a:pt x="151" y="256"/>
                </a:cubicBezTo>
                <a:cubicBezTo>
                  <a:pt x="158" y="261"/>
                  <a:pt x="164" y="265"/>
                  <a:pt x="169" y="271"/>
                </a:cubicBezTo>
                <a:cubicBezTo>
                  <a:pt x="171" y="272"/>
                  <a:pt x="172" y="274"/>
                  <a:pt x="173" y="275"/>
                </a:cubicBezTo>
                <a:cubicBezTo>
                  <a:pt x="176" y="278"/>
                  <a:pt x="171" y="274"/>
                  <a:pt x="171" y="274"/>
                </a:cubicBezTo>
                <a:cubicBezTo>
                  <a:pt x="169" y="272"/>
                  <a:pt x="166" y="270"/>
                  <a:pt x="164" y="267"/>
                </a:cubicBezTo>
                <a:cubicBezTo>
                  <a:pt x="153" y="258"/>
                  <a:pt x="141" y="250"/>
                  <a:pt x="128" y="241"/>
                </a:cubicBezTo>
                <a:cubicBezTo>
                  <a:pt x="117" y="234"/>
                  <a:pt x="107" y="225"/>
                  <a:pt x="95" y="217"/>
                </a:cubicBezTo>
                <a:cubicBezTo>
                  <a:pt x="95" y="216"/>
                  <a:pt x="95" y="216"/>
                  <a:pt x="95" y="215"/>
                </a:cubicBezTo>
                <a:cubicBezTo>
                  <a:pt x="100" y="220"/>
                  <a:pt x="105" y="223"/>
                  <a:pt x="110" y="226"/>
                </a:cubicBezTo>
                <a:cubicBezTo>
                  <a:pt x="112" y="228"/>
                  <a:pt x="114" y="229"/>
                  <a:pt x="116" y="230"/>
                </a:cubicBezTo>
                <a:close/>
                <a:moveTo>
                  <a:pt x="158" y="286"/>
                </a:moveTo>
                <a:cubicBezTo>
                  <a:pt x="152" y="279"/>
                  <a:pt x="145" y="274"/>
                  <a:pt x="138" y="268"/>
                </a:cubicBezTo>
                <a:cubicBezTo>
                  <a:pt x="131" y="262"/>
                  <a:pt x="124" y="256"/>
                  <a:pt x="117" y="250"/>
                </a:cubicBezTo>
                <a:cubicBezTo>
                  <a:pt x="113" y="247"/>
                  <a:pt x="108" y="243"/>
                  <a:pt x="104" y="239"/>
                </a:cubicBezTo>
                <a:cubicBezTo>
                  <a:pt x="108" y="242"/>
                  <a:pt x="111" y="244"/>
                  <a:pt x="114" y="247"/>
                </a:cubicBezTo>
                <a:cubicBezTo>
                  <a:pt x="121" y="252"/>
                  <a:pt x="129" y="257"/>
                  <a:pt x="136" y="263"/>
                </a:cubicBezTo>
                <a:cubicBezTo>
                  <a:pt x="143" y="268"/>
                  <a:pt x="150" y="275"/>
                  <a:pt x="157" y="281"/>
                </a:cubicBezTo>
                <a:cubicBezTo>
                  <a:pt x="161" y="284"/>
                  <a:pt x="164" y="286"/>
                  <a:pt x="167" y="289"/>
                </a:cubicBezTo>
                <a:cubicBezTo>
                  <a:pt x="169" y="291"/>
                  <a:pt x="171" y="293"/>
                  <a:pt x="173" y="294"/>
                </a:cubicBezTo>
                <a:cubicBezTo>
                  <a:pt x="173" y="296"/>
                  <a:pt x="173" y="297"/>
                  <a:pt x="173" y="299"/>
                </a:cubicBezTo>
                <a:cubicBezTo>
                  <a:pt x="169" y="294"/>
                  <a:pt x="163" y="290"/>
                  <a:pt x="158" y="286"/>
                </a:cubicBezTo>
                <a:close/>
                <a:moveTo>
                  <a:pt x="96" y="225"/>
                </a:moveTo>
                <a:cubicBezTo>
                  <a:pt x="107" y="237"/>
                  <a:pt x="120" y="246"/>
                  <a:pt x="132" y="256"/>
                </a:cubicBezTo>
                <a:cubicBezTo>
                  <a:pt x="146" y="267"/>
                  <a:pt x="159" y="279"/>
                  <a:pt x="171" y="292"/>
                </a:cubicBezTo>
                <a:cubicBezTo>
                  <a:pt x="174" y="295"/>
                  <a:pt x="171" y="292"/>
                  <a:pt x="170" y="291"/>
                </a:cubicBezTo>
                <a:cubicBezTo>
                  <a:pt x="168" y="290"/>
                  <a:pt x="167" y="288"/>
                  <a:pt x="166" y="287"/>
                </a:cubicBezTo>
                <a:cubicBezTo>
                  <a:pt x="163" y="284"/>
                  <a:pt x="160" y="282"/>
                  <a:pt x="157" y="279"/>
                </a:cubicBezTo>
                <a:cubicBezTo>
                  <a:pt x="150" y="274"/>
                  <a:pt x="144" y="268"/>
                  <a:pt x="138" y="263"/>
                </a:cubicBezTo>
                <a:cubicBezTo>
                  <a:pt x="124" y="253"/>
                  <a:pt x="110" y="243"/>
                  <a:pt x="97" y="232"/>
                </a:cubicBezTo>
                <a:cubicBezTo>
                  <a:pt x="97" y="232"/>
                  <a:pt x="97" y="232"/>
                  <a:pt x="97" y="231"/>
                </a:cubicBezTo>
                <a:cubicBezTo>
                  <a:pt x="96" y="229"/>
                  <a:pt x="96" y="227"/>
                  <a:pt x="96" y="225"/>
                </a:cubicBezTo>
                <a:close/>
                <a:moveTo>
                  <a:pt x="96" y="222"/>
                </a:moveTo>
                <a:cubicBezTo>
                  <a:pt x="109" y="233"/>
                  <a:pt x="122" y="244"/>
                  <a:pt x="136" y="254"/>
                </a:cubicBezTo>
                <a:cubicBezTo>
                  <a:pt x="143" y="260"/>
                  <a:pt x="151" y="265"/>
                  <a:pt x="158" y="272"/>
                </a:cubicBezTo>
                <a:cubicBezTo>
                  <a:pt x="161" y="274"/>
                  <a:pt x="164" y="277"/>
                  <a:pt x="167" y="280"/>
                </a:cubicBezTo>
                <a:cubicBezTo>
                  <a:pt x="169" y="281"/>
                  <a:pt x="170" y="283"/>
                  <a:pt x="172" y="285"/>
                </a:cubicBezTo>
                <a:cubicBezTo>
                  <a:pt x="175" y="288"/>
                  <a:pt x="171" y="284"/>
                  <a:pt x="170" y="284"/>
                </a:cubicBezTo>
                <a:cubicBezTo>
                  <a:pt x="157" y="273"/>
                  <a:pt x="145" y="261"/>
                  <a:pt x="131" y="252"/>
                </a:cubicBezTo>
                <a:cubicBezTo>
                  <a:pt x="124" y="246"/>
                  <a:pt x="116" y="241"/>
                  <a:pt x="109" y="235"/>
                </a:cubicBezTo>
                <a:cubicBezTo>
                  <a:pt x="106" y="233"/>
                  <a:pt x="103" y="231"/>
                  <a:pt x="101" y="228"/>
                </a:cubicBezTo>
                <a:cubicBezTo>
                  <a:pt x="99" y="226"/>
                  <a:pt x="98" y="225"/>
                  <a:pt x="96" y="224"/>
                </a:cubicBezTo>
                <a:cubicBezTo>
                  <a:pt x="96" y="223"/>
                  <a:pt x="96" y="222"/>
                  <a:pt x="96" y="222"/>
                </a:cubicBezTo>
                <a:close/>
                <a:moveTo>
                  <a:pt x="174" y="286"/>
                </a:moveTo>
                <a:cubicBezTo>
                  <a:pt x="163" y="273"/>
                  <a:pt x="149" y="263"/>
                  <a:pt x="136" y="253"/>
                </a:cubicBezTo>
                <a:cubicBezTo>
                  <a:pt x="130" y="249"/>
                  <a:pt x="124" y="244"/>
                  <a:pt x="118" y="239"/>
                </a:cubicBezTo>
                <a:cubicBezTo>
                  <a:pt x="125" y="245"/>
                  <a:pt x="133" y="249"/>
                  <a:pt x="140" y="254"/>
                </a:cubicBezTo>
                <a:cubicBezTo>
                  <a:pt x="148" y="260"/>
                  <a:pt x="155" y="266"/>
                  <a:pt x="162" y="272"/>
                </a:cubicBezTo>
                <a:cubicBezTo>
                  <a:pt x="165" y="275"/>
                  <a:pt x="168" y="277"/>
                  <a:pt x="171" y="280"/>
                </a:cubicBezTo>
                <a:cubicBezTo>
                  <a:pt x="172" y="281"/>
                  <a:pt x="173" y="282"/>
                  <a:pt x="174" y="282"/>
                </a:cubicBezTo>
                <a:cubicBezTo>
                  <a:pt x="174" y="283"/>
                  <a:pt x="174" y="284"/>
                  <a:pt x="174" y="286"/>
                </a:cubicBezTo>
                <a:close/>
                <a:moveTo>
                  <a:pt x="100" y="224"/>
                </a:moveTo>
                <a:cubicBezTo>
                  <a:pt x="102" y="226"/>
                  <a:pt x="104" y="228"/>
                  <a:pt x="106" y="230"/>
                </a:cubicBezTo>
                <a:cubicBezTo>
                  <a:pt x="105" y="229"/>
                  <a:pt x="103" y="227"/>
                  <a:pt x="102" y="226"/>
                </a:cubicBezTo>
                <a:cubicBezTo>
                  <a:pt x="100" y="225"/>
                  <a:pt x="98" y="223"/>
                  <a:pt x="97" y="222"/>
                </a:cubicBezTo>
                <a:cubicBezTo>
                  <a:pt x="95" y="220"/>
                  <a:pt x="100" y="224"/>
                  <a:pt x="100" y="224"/>
                </a:cubicBezTo>
                <a:close/>
                <a:moveTo>
                  <a:pt x="102" y="225"/>
                </a:moveTo>
                <a:cubicBezTo>
                  <a:pt x="104" y="226"/>
                  <a:pt x="106" y="228"/>
                  <a:pt x="108" y="229"/>
                </a:cubicBezTo>
                <a:cubicBezTo>
                  <a:pt x="115" y="233"/>
                  <a:pt x="121" y="238"/>
                  <a:pt x="128" y="243"/>
                </a:cubicBezTo>
                <a:cubicBezTo>
                  <a:pt x="136" y="248"/>
                  <a:pt x="144" y="254"/>
                  <a:pt x="151" y="260"/>
                </a:cubicBezTo>
                <a:cubicBezTo>
                  <a:pt x="155" y="263"/>
                  <a:pt x="158" y="266"/>
                  <a:pt x="161" y="269"/>
                </a:cubicBezTo>
                <a:cubicBezTo>
                  <a:pt x="164" y="272"/>
                  <a:pt x="168" y="274"/>
                  <a:pt x="170" y="276"/>
                </a:cubicBezTo>
                <a:cubicBezTo>
                  <a:pt x="171" y="278"/>
                  <a:pt x="172" y="279"/>
                  <a:pt x="173" y="280"/>
                </a:cubicBezTo>
                <a:cubicBezTo>
                  <a:pt x="174" y="281"/>
                  <a:pt x="174" y="281"/>
                  <a:pt x="172" y="280"/>
                </a:cubicBezTo>
                <a:cubicBezTo>
                  <a:pt x="171" y="279"/>
                  <a:pt x="169" y="278"/>
                  <a:pt x="168" y="276"/>
                </a:cubicBezTo>
                <a:cubicBezTo>
                  <a:pt x="164" y="273"/>
                  <a:pt x="161" y="270"/>
                  <a:pt x="157" y="267"/>
                </a:cubicBezTo>
                <a:cubicBezTo>
                  <a:pt x="151" y="261"/>
                  <a:pt x="144" y="256"/>
                  <a:pt x="137" y="252"/>
                </a:cubicBezTo>
                <a:cubicBezTo>
                  <a:pt x="129" y="246"/>
                  <a:pt x="120" y="241"/>
                  <a:pt x="113" y="234"/>
                </a:cubicBezTo>
                <a:cubicBezTo>
                  <a:pt x="109" y="232"/>
                  <a:pt x="106" y="228"/>
                  <a:pt x="102" y="225"/>
                </a:cubicBezTo>
                <a:close/>
                <a:moveTo>
                  <a:pt x="95" y="218"/>
                </a:moveTo>
                <a:cubicBezTo>
                  <a:pt x="96" y="218"/>
                  <a:pt x="96" y="218"/>
                  <a:pt x="96" y="218"/>
                </a:cubicBezTo>
                <a:cubicBezTo>
                  <a:pt x="99" y="220"/>
                  <a:pt x="101" y="222"/>
                  <a:pt x="103" y="223"/>
                </a:cubicBezTo>
                <a:cubicBezTo>
                  <a:pt x="106" y="226"/>
                  <a:pt x="110" y="229"/>
                  <a:pt x="113" y="232"/>
                </a:cubicBezTo>
                <a:cubicBezTo>
                  <a:pt x="114" y="232"/>
                  <a:pt x="114" y="232"/>
                  <a:pt x="114" y="233"/>
                </a:cubicBezTo>
                <a:cubicBezTo>
                  <a:pt x="109" y="228"/>
                  <a:pt x="102" y="225"/>
                  <a:pt x="97" y="220"/>
                </a:cubicBezTo>
                <a:cubicBezTo>
                  <a:pt x="97" y="219"/>
                  <a:pt x="96" y="219"/>
                  <a:pt x="95" y="218"/>
                </a:cubicBezTo>
                <a:cubicBezTo>
                  <a:pt x="95" y="218"/>
                  <a:pt x="95" y="218"/>
                  <a:pt x="95" y="218"/>
                </a:cubicBezTo>
                <a:close/>
                <a:moveTo>
                  <a:pt x="175" y="277"/>
                </a:moveTo>
                <a:cubicBezTo>
                  <a:pt x="174" y="278"/>
                  <a:pt x="174" y="280"/>
                  <a:pt x="174" y="281"/>
                </a:cubicBezTo>
                <a:cubicBezTo>
                  <a:pt x="169" y="275"/>
                  <a:pt x="164" y="271"/>
                  <a:pt x="158" y="265"/>
                </a:cubicBezTo>
                <a:cubicBezTo>
                  <a:pt x="152" y="260"/>
                  <a:pt x="145" y="254"/>
                  <a:pt x="138" y="249"/>
                </a:cubicBezTo>
                <a:cubicBezTo>
                  <a:pt x="132" y="245"/>
                  <a:pt x="126" y="241"/>
                  <a:pt x="120" y="237"/>
                </a:cubicBezTo>
                <a:cubicBezTo>
                  <a:pt x="125" y="240"/>
                  <a:pt x="130" y="243"/>
                  <a:pt x="134" y="246"/>
                </a:cubicBezTo>
                <a:cubicBezTo>
                  <a:pt x="143" y="252"/>
                  <a:pt x="151" y="258"/>
                  <a:pt x="159" y="264"/>
                </a:cubicBezTo>
                <a:cubicBezTo>
                  <a:pt x="163" y="267"/>
                  <a:pt x="166" y="270"/>
                  <a:pt x="169" y="273"/>
                </a:cubicBezTo>
                <a:cubicBezTo>
                  <a:pt x="171" y="275"/>
                  <a:pt x="173" y="276"/>
                  <a:pt x="175" y="277"/>
                </a:cubicBezTo>
                <a:close/>
                <a:moveTo>
                  <a:pt x="174" y="287"/>
                </a:moveTo>
                <a:cubicBezTo>
                  <a:pt x="174" y="289"/>
                  <a:pt x="173" y="291"/>
                  <a:pt x="173" y="293"/>
                </a:cubicBezTo>
                <a:cubicBezTo>
                  <a:pt x="161" y="280"/>
                  <a:pt x="148" y="268"/>
                  <a:pt x="134" y="257"/>
                </a:cubicBezTo>
                <a:cubicBezTo>
                  <a:pt x="127" y="251"/>
                  <a:pt x="120" y="246"/>
                  <a:pt x="113" y="240"/>
                </a:cubicBezTo>
                <a:cubicBezTo>
                  <a:pt x="109" y="237"/>
                  <a:pt x="106" y="235"/>
                  <a:pt x="103" y="231"/>
                </a:cubicBezTo>
                <a:cubicBezTo>
                  <a:pt x="101" y="229"/>
                  <a:pt x="98" y="226"/>
                  <a:pt x="96" y="224"/>
                </a:cubicBezTo>
                <a:cubicBezTo>
                  <a:pt x="96" y="224"/>
                  <a:pt x="96" y="224"/>
                  <a:pt x="96" y="224"/>
                </a:cubicBezTo>
                <a:cubicBezTo>
                  <a:pt x="99" y="227"/>
                  <a:pt x="101" y="230"/>
                  <a:pt x="104" y="232"/>
                </a:cubicBezTo>
                <a:cubicBezTo>
                  <a:pt x="107" y="235"/>
                  <a:pt x="110" y="237"/>
                  <a:pt x="113" y="240"/>
                </a:cubicBezTo>
                <a:cubicBezTo>
                  <a:pt x="121" y="245"/>
                  <a:pt x="128" y="250"/>
                  <a:pt x="135" y="255"/>
                </a:cubicBezTo>
                <a:cubicBezTo>
                  <a:pt x="143" y="261"/>
                  <a:pt x="150" y="267"/>
                  <a:pt x="158" y="274"/>
                </a:cubicBezTo>
                <a:cubicBezTo>
                  <a:pt x="161" y="277"/>
                  <a:pt x="165" y="280"/>
                  <a:pt x="168" y="283"/>
                </a:cubicBezTo>
                <a:cubicBezTo>
                  <a:pt x="170" y="285"/>
                  <a:pt x="172" y="286"/>
                  <a:pt x="174" y="287"/>
                </a:cubicBezTo>
                <a:close/>
                <a:moveTo>
                  <a:pt x="172" y="301"/>
                </a:moveTo>
                <a:cubicBezTo>
                  <a:pt x="172" y="301"/>
                  <a:pt x="172" y="301"/>
                  <a:pt x="172" y="300"/>
                </a:cubicBezTo>
                <a:cubicBezTo>
                  <a:pt x="172" y="300"/>
                  <a:pt x="172" y="301"/>
                  <a:pt x="172" y="301"/>
                </a:cubicBezTo>
                <a:cubicBezTo>
                  <a:pt x="172" y="301"/>
                  <a:pt x="172" y="301"/>
                  <a:pt x="172" y="301"/>
                </a:cubicBezTo>
                <a:close/>
                <a:moveTo>
                  <a:pt x="172" y="302"/>
                </a:moveTo>
                <a:cubicBezTo>
                  <a:pt x="170" y="301"/>
                  <a:pt x="168" y="300"/>
                  <a:pt x="166" y="298"/>
                </a:cubicBezTo>
                <a:cubicBezTo>
                  <a:pt x="164" y="296"/>
                  <a:pt x="162" y="294"/>
                  <a:pt x="159" y="293"/>
                </a:cubicBezTo>
                <a:cubicBezTo>
                  <a:pt x="151" y="287"/>
                  <a:pt x="144" y="281"/>
                  <a:pt x="137" y="275"/>
                </a:cubicBezTo>
                <a:cubicBezTo>
                  <a:pt x="124" y="264"/>
                  <a:pt x="111" y="252"/>
                  <a:pt x="97" y="242"/>
                </a:cubicBezTo>
                <a:cubicBezTo>
                  <a:pt x="97" y="241"/>
                  <a:pt x="97" y="239"/>
                  <a:pt x="97" y="238"/>
                </a:cubicBezTo>
                <a:cubicBezTo>
                  <a:pt x="99" y="242"/>
                  <a:pt x="103" y="245"/>
                  <a:pt x="106" y="248"/>
                </a:cubicBezTo>
                <a:cubicBezTo>
                  <a:pt x="114" y="253"/>
                  <a:pt x="120" y="259"/>
                  <a:pt x="128" y="264"/>
                </a:cubicBezTo>
                <a:cubicBezTo>
                  <a:pt x="135" y="270"/>
                  <a:pt x="142" y="275"/>
                  <a:pt x="149" y="281"/>
                </a:cubicBezTo>
                <a:cubicBezTo>
                  <a:pt x="152" y="284"/>
                  <a:pt x="154" y="286"/>
                  <a:pt x="157" y="288"/>
                </a:cubicBezTo>
                <a:cubicBezTo>
                  <a:pt x="161" y="291"/>
                  <a:pt x="165" y="295"/>
                  <a:pt x="169" y="298"/>
                </a:cubicBezTo>
                <a:cubicBezTo>
                  <a:pt x="170" y="299"/>
                  <a:pt x="172" y="302"/>
                  <a:pt x="172" y="302"/>
                </a:cubicBezTo>
                <a:close/>
                <a:moveTo>
                  <a:pt x="137" y="271"/>
                </a:moveTo>
                <a:cubicBezTo>
                  <a:pt x="130" y="265"/>
                  <a:pt x="122" y="259"/>
                  <a:pt x="115" y="253"/>
                </a:cubicBezTo>
                <a:cubicBezTo>
                  <a:pt x="110" y="249"/>
                  <a:pt x="102" y="245"/>
                  <a:pt x="99" y="239"/>
                </a:cubicBezTo>
                <a:cubicBezTo>
                  <a:pt x="97" y="236"/>
                  <a:pt x="99" y="239"/>
                  <a:pt x="100" y="240"/>
                </a:cubicBezTo>
                <a:cubicBezTo>
                  <a:pt x="101" y="241"/>
                  <a:pt x="102" y="242"/>
                  <a:pt x="104" y="243"/>
                </a:cubicBezTo>
                <a:cubicBezTo>
                  <a:pt x="107" y="245"/>
                  <a:pt x="110" y="247"/>
                  <a:pt x="113" y="249"/>
                </a:cubicBezTo>
                <a:cubicBezTo>
                  <a:pt x="121" y="255"/>
                  <a:pt x="127" y="262"/>
                  <a:pt x="134" y="268"/>
                </a:cubicBezTo>
                <a:cubicBezTo>
                  <a:pt x="138" y="271"/>
                  <a:pt x="141" y="274"/>
                  <a:pt x="145" y="277"/>
                </a:cubicBezTo>
                <a:cubicBezTo>
                  <a:pt x="142" y="275"/>
                  <a:pt x="140" y="273"/>
                  <a:pt x="137" y="271"/>
                </a:cubicBezTo>
                <a:close/>
                <a:moveTo>
                  <a:pt x="141" y="279"/>
                </a:moveTo>
                <a:cubicBezTo>
                  <a:pt x="141" y="279"/>
                  <a:pt x="142" y="280"/>
                  <a:pt x="142" y="280"/>
                </a:cubicBezTo>
                <a:cubicBezTo>
                  <a:pt x="139" y="278"/>
                  <a:pt x="136" y="275"/>
                  <a:pt x="133" y="273"/>
                </a:cubicBezTo>
                <a:cubicBezTo>
                  <a:pt x="126" y="268"/>
                  <a:pt x="120" y="262"/>
                  <a:pt x="113" y="257"/>
                </a:cubicBezTo>
                <a:cubicBezTo>
                  <a:pt x="110" y="255"/>
                  <a:pt x="107" y="253"/>
                  <a:pt x="104" y="250"/>
                </a:cubicBezTo>
                <a:cubicBezTo>
                  <a:pt x="103" y="249"/>
                  <a:pt x="101" y="247"/>
                  <a:pt x="100" y="246"/>
                </a:cubicBezTo>
                <a:cubicBezTo>
                  <a:pt x="100" y="245"/>
                  <a:pt x="96" y="242"/>
                  <a:pt x="100" y="245"/>
                </a:cubicBezTo>
                <a:cubicBezTo>
                  <a:pt x="114" y="255"/>
                  <a:pt x="127" y="267"/>
                  <a:pt x="141" y="279"/>
                </a:cubicBezTo>
                <a:close/>
                <a:moveTo>
                  <a:pt x="97" y="233"/>
                </a:moveTo>
                <a:cubicBezTo>
                  <a:pt x="102" y="238"/>
                  <a:pt x="108" y="244"/>
                  <a:pt x="114" y="249"/>
                </a:cubicBezTo>
                <a:cubicBezTo>
                  <a:pt x="121" y="254"/>
                  <a:pt x="128" y="260"/>
                  <a:pt x="135" y="266"/>
                </a:cubicBezTo>
                <a:cubicBezTo>
                  <a:pt x="142" y="272"/>
                  <a:pt x="148" y="278"/>
                  <a:pt x="155" y="284"/>
                </a:cubicBezTo>
                <a:cubicBezTo>
                  <a:pt x="158" y="287"/>
                  <a:pt x="161" y="290"/>
                  <a:pt x="164" y="292"/>
                </a:cubicBezTo>
                <a:cubicBezTo>
                  <a:pt x="167" y="294"/>
                  <a:pt x="170" y="296"/>
                  <a:pt x="172" y="299"/>
                </a:cubicBezTo>
                <a:cubicBezTo>
                  <a:pt x="170" y="297"/>
                  <a:pt x="167" y="294"/>
                  <a:pt x="164" y="293"/>
                </a:cubicBezTo>
                <a:cubicBezTo>
                  <a:pt x="161" y="290"/>
                  <a:pt x="158" y="288"/>
                  <a:pt x="155" y="285"/>
                </a:cubicBezTo>
                <a:cubicBezTo>
                  <a:pt x="148" y="279"/>
                  <a:pt x="142" y="273"/>
                  <a:pt x="135" y="267"/>
                </a:cubicBezTo>
                <a:cubicBezTo>
                  <a:pt x="128" y="261"/>
                  <a:pt x="122" y="255"/>
                  <a:pt x="115" y="250"/>
                </a:cubicBezTo>
                <a:cubicBezTo>
                  <a:pt x="109" y="245"/>
                  <a:pt x="103" y="241"/>
                  <a:pt x="97" y="236"/>
                </a:cubicBezTo>
                <a:cubicBezTo>
                  <a:pt x="97" y="236"/>
                  <a:pt x="97" y="236"/>
                  <a:pt x="97" y="236"/>
                </a:cubicBezTo>
                <a:cubicBezTo>
                  <a:pt x="97" y="235"/>
                  <a:pt x="97" y="234"/>
                  <a:pt x="97" y="233"/>
                </a:cubicBezTo>
                <a:close/>
                <a:moveTo>
                  <a:pt x="96" y="219"/>
                </a:moveTo>
                <a:cubicBezTo>
                  <a:pt x="97" y="220"/>
                  <a:pt x="98" y="222"/>
                  <a:pt x="99" y="223"/>
                </a:cubicBezTo>
                <a:cubicBezTo>
                  <a:pt x="98" y="222"/>
                  <a:pt x="97" y="221"/>
                  <a:pt x="96" y="221"/>
                </a:cubicBezTo>
                <a:cubicBezTo>
                  <a:pt x="96" y="220"/>
                  <a:pt x="96" y="220"/>
                  <a:pt x="96" y="219"/>
                </a:cubicBezTo>
                <a:close/>
                <a:moveTo>
                  <a:pt x="94" y="202"/>
                </a:moveTo>
                <a:cubicBezTo>
                  <a:pt x="109" y="217"/>
                  <a:pt x="127" y="229"/>
                  <a:pt x="143" y="242"/>
                </a:cubicBezTo>
                <a:cubicBezTo>
                  <a:pt x="152" y="248"/>
                  <a:pt x="161" y="254"/>
                  <a:pt x="169" y="261"/>
                </a:cubicBezTo>
                <a:cubicBezTo>
                  <a:pt x="171" y="262"/>
                  <a:pt x="172" y="263"/>
                  <a:pt x="174" y="265"/>
                </a:cubicBezTo>
                <a:cubicBezTo>
                  <a:pt x="175" y="266"/>
                  <a:pt x="175" y="266"/>
                  <a:pt x="174" y="265"/>
                </a:cubicBezTo>
                <a:cubicBezTo>
                  <a:pt x="172" y="264"/>
                  <a:pt x="170" y="262"/>
                  <a:pt x="168" y="261"/>
                </a:cubicBezTo>
                <a:cubicBezTo>
                  <a:pt x="164" y="258"/>
                  <a:pt x="159" y="255"/>
                  <a:pt x="155" y="252"/>
                </a:cubicBezTo>
                <a:cubicBezTo>
                  <a:pt x="145" y="245"/>
                  <a:pt x="135" y="238"/>
                  <a:pt x="126" y="232"/>
                </a:cubicBezTo>
                <a:cubicBezTo>
                  <a:pt x="116" y="225"/>
                  <a:pt x="107" y="217"/>
                  <a:pt x="97" y="210"/>
                </a:cubicBezTo>
                <a:cubicBezTo>
                  <a:pt x="97" y="210"/>
                  <a:pt x="97" y="210"/>
                  <a:pt x="97" y="210"/>
                </a:cubicBezTo>
                <a:cubicBezTo>
                  <a:pt x="96" y="209"/>
                  <a:pt x="95" y="209"/>
                  <a:pt x="95" y="208"/>
                </a:cubicBezTo>
                <a:cubicBezTo>
                  <a:pt x="94" y="206"/>
                  <a:pt x="94" y="204"/>
                  <a:pt x="94" y="202"/>
                </a:cubicBezTo>
                <a:close/>
                <a:moveTo>
                  <a:pt x="93" y="195"/>
                </a:moveTo>
                <a:cubicBezTo>
                  <a:pt x="107" y="207"/>
                  <a:pt x="120" y="218"/>
                  <a:pt x="134" y="229"/>
                </a:cubicBezTo>
                <a:cubicBezTo>
                  <a:pt x="141" y="234"/>
                  <a:pt x="147" y="239"/>
                  <a:pt x="153" y="244"/>
                </a:cubicBezTo>
                <a:cubicBezTo>
                  <a:pt x="147" y="240"/>
                  <a:pt x="141" y="235"/>
                  <a:pt x="135" y="231"/>
                </a:cubicBezTo>
                <a:cubicBezTo>
                  <a:pt x="127" y="226"/>
                  <a:pt x="120" y="221"/>
                  <a:pt x="112" y="215"/>
                </a:cubicBezTo>
                <a:cubicBezTo>
                  <a:pt x="106" y="210"/>
                  <a:pt x="101" y="204"/>
                  <a:pt x="94" y="200"/>
                </a:cubicBezTo>
                <a:cubicBezTo>
                  <a:pt x="94" y="200"/>
                  <a:pt x="94" y="199"/>
                  <a:pt x="94" y="198"/>
                </a:cubicBezTo>
                <a:cubicBezTo>
                  <a:pt x="94" y="197"/>
                  <a:pt x="93" y="196"/>
                  <a:pt x="93" y="195"/>
                </a:cubicBezTo>
                <a:close/>
                <a:moveTo>
                  <a:pt x="93" y="193"/>
                </a:moveTo>
                <a:cubicBezTo>
                  <a:pt x="93" y="192"/>
                  <a:pt x="93" y="190"/>
                  <a:pt x="93" y="188"/>
                </a:cubicBezTo>
                <a:cubicBezTo>
                  <a:pt x="93" y="188"/>
                  <a:pt x="93" y="188"/>
                  <a:pt x="93" y="188"/>
                </a:cubicBezTo>
                <a:cubicBezTo>
                  <a:pt x="95" y="190"/>
                  <a:pt x="97" y="191"/>
                  <a:pt x="98" y="192"/>
                </a:cubicBezTo>
                <a:cubicBezTo>
                  <a:pt x="100" y="194"/>
                  <a:pt x="102" y="195"/>
                  <a:pt x="104" y="196"/>
                </a:cubicBezTo>
                <a:cubicBezTo>
                  <a:pt x="109" y="201"/>
                  <a:pt x="114" y="204"/>
                  <a:pt x="119" y="208"/>
                </a:cubicBezTo>
                <a:cubicBezTo>
                  <a:pt x="126" y="213"/>
                  <a:pt x="133" y="218"/>
                  <a:pt x="140" y="224"/>
                </a:cubicBezTo>
                <a:cubicBezTo>
                  <a:pt x="145" y="228"/>
                  <a:pt x="151" y="232"/>
                  <a:pt x="156" y="236"/>
                </a:cubicBezTo>
                <a:cubicBezTo>
                  <a:pt x="161" y="241"/>
                  <a:pt x="167" y="246"/>
                  <a:pt x="172" y="250"/>
                </a:cubicBezTo>
                <a:cubicBezTo>
                  <a:pt x="173" y="252"/>
                  <a:pt x="175" y="253"/>
                  <a:pt x="176" y="254"/>
                </a:cubicBezTo>
                <a:cubicBezTo>
                  <a:pt x="176" y="254"/>
                  <a:pt x="176" y="254"/>
                  <a:pt x="176" y="254"/>
                </a:cubicBezTo>
                <a:cubicBezTo>
                  <a:pt x="175" y="253"/>
                  <a:pt x="174" y="252"/>
                  <a:pt x="174" y="252"/>
                </a:cubicBezTo>
                <a:cubicBezTo>
                  <a:pt x="171" y="250"/>
                  <a:pt x="168" y="248"/>
                  <a:pt x="166" y="246"/>
                </a:cubicBezTo>
                <a:cubicBezTo>
                  <a:pt x="142" y="228"/>
                  <a:pt x="117" y="212"/>
                  <a:pt x="93" y="193"/>
                </a:cubicBezTo>
                <a:close/>
                <a:moveTo>
                  <a:pt x="92" y="179"/>
                </a:moveTo>
                <a:cubicBezTo>
                  <a:pt x="100" y="188"/>
                  <a:pt x="111" y="196"/>
                  <a:pt x="121" y="203"/>
                </a:cubicBezTo>
                <a:cubicBezTo>
                  <a:pt x="132" y="212"/>
                  <a:pt x="144" y="220"/>
                  <a:pt x="155" y="229"/>
                </a:cubicBezTo>
                <a:cubicBezTo>
                  <a:pt x="160" y="233"/>
                  <a:pt x="165" y="239"/>
                  <a:pt x="171" y="243"/>
                </a:cubicBezTo>
                <a:cubicBezTo>
                  <a:pt x="172" y="245"/>
                  <a:pt x="174" y="247"/>
                  <a:pt x="176" y="248"/>
                </a:cubicBezTo>
                <a:cubicBezTo>
                  <a:pt x="174" y="246"/>
                  <a:pt x="171" y="244"/>
                  <a:pt x="169" y="243"/>
                </a:cubicBezTo>
                <a:cubicBezTo>
                  <a:pt x="158" y="233"/>
                  <a:pt x="146" y="225"/>
                  <a:pt x="134" y="217"/>
                </a:cubicBezTo>
                <a:cubicBezTo>
                  <a:pt x="122" y="208"/>
                  <a:pt x="111" y="199"/>
                  <a:pt x="98" y="191"/>
                </a:cubicBezTo>
                <a:cubicBezTo>
                  <a:pt x="98" y="191"/>
                  <a:pt x="97" y="190"/>
                  <a:pt x="96" y="190"/>
                </a:cubicBezTo>
                <a:cubicBezTo>
                  <a:pt x="95" y="189"/>
                  <a:pt x="94" y="188"/>
                  <a:pt x="92" y="187"/>
                </a:cubicBezTo>
                <a:cubicBezTo>
                  <a:pt x="92" y="184"/>
                  <a:pt x="92" y="182"/>
                  <a:pt x="92" y="179"/>
                </a:cubicBezTo>
                <a:close/>
                <a:moveTo>
                  <a:pt x="95" y="181"/>
                </a:moveTo>
                <a:cubicBezTo>
                  <a:pt x="96" y="182"/>
                  <a:pt x="97" y="183"/>
                  <a:pt x="98" y="183"/>
                </a:cubicBezTo>
                <a:cubicBezTo>
                  <a:pt x="102" y="186"/>
                  <a:pt x="105" y="189"/>
                  <a:pt x="109" y="191"/>
                </a:cubicBezTo>
                <a:cubicBezTo>
                  <a:pt x="117" y="197"/>
                  <a:pt x="125" y="202"/>
                  <a:pt x="132" y="208"/>
                </a:cubicBezTo>
                <a:cubicBezTo>
                  <a:pt x="141" y="214"/>
                  <a:pt x="150" y="221"/>
                  <a:pt x="158" y="228"/>
                </a:cubicBezTo>
                <a:cubicBezTo>
                  <a:pt x="164" y="233"/>
                  <a:pt x="170" y="239"/>
                  <a:pt x="176" y="243"/>
                </a:cubicBezTo>
                <a:cubicBezTo>
                  <a:pt x="176" y="244"/>
                  <a:pt x="176" y="246"/>
                  <a:pt x="176" y="247"/>
                </a:cubicBezTo>
                <a:cubicBezTo>
                  <a:pt x="174" y="245"/>
                  <a:pt x="172" y="244"/>
                  <a:pt x="170" y="242"/>
                </a:cubicBezTo>
                <a:cubicBezTo>
                  <a:pt x="167" y="239"/>
                  <a:pt x="164" y="236"/>
                  <a:pt x="160" y="233"/>
                </a:cubicBezTo>
                <a:cubicBezTo>
                  <a:pt x="153" y="226"/>
                  <a:pt x="145" y="221"/>
                  <a:pt x="138" y="215"/>
                </a:cubicBezTo>
                <a:cubicBezTo>
                  <a:pt x="124" y="204"/>
                  <a:pt x="108" y="194"/>
                  <a:pt x="95" y="181"/>
                </a:cubicBezTo>
                <a:close/>
                <a:moveTo>
                  <a:pt x="176" y="253"/>
                </a:moveTo>
                <a:cubicBezTo>
                  <a:pt x="153" y="233"/>
                  <a:pt x="128" y="215"/>
                  <a:pt x="105" y="196"/>
                </a:cubicBezTo>
                <a:cubicBezTo>
                  <a:pt x="107" y="198"/>
                  <a:pt x="108" y="199"/>
                  <a:pt x="110" y="200"/>
                </a:cubicBezTo>
                <a:cubicBezTo>
                  <a:pt x="118" y="206"/>
                  <a:pt x="126" y="212"/>
                  <a:pt x="134" y="217"/>
                </a:cubicBezTo>
                <a:cubicBezTo>
                  <a:pt x="142" y="223"/>
                  <a:pt x="150" y="229"/>
                  <a:pt x="157" y="234"/>
                </a:cubicBezTo>
                <a:cubicBezTo>
                  <a:pt x="161" y="238"/>
                  <a:pt x="166" y="241"/>
                  <a:pt x="170" y="244"/>
                </a:cubicBezTo>
                <a:cubicBezTo>
                  <a:pt x="172" y="246"/>
                  <a:pt x="174" y="248"/>
                  <a:pt x="176" y="249"/>
                </a:cubicBezTo>
                <a:cubicBezTo>
                  <a:pt x="176" y="250"/>
                  <a:pt x="176" y="252"/>
                  <a:pt x="176" y="253"/>
                </a:cubicBezTo>
                <a:close/>
                <a:moveTo>
                  <a:pt x="176" y="260"/>
                </a:moveTo>
                <a:cubicBezTo>
                  <a:pt x="170" y="254"/>
                  <a:pt x="163" y="251"/>
                  <a:pt x="157" y="246"/>
                </a:cubicBezTo>
                <a:cubicBezTo>
                  <a:pt x="150" y="241"/>
                  <a:pt x="144" y="236"/>
                  <a:pt x="137" y="231"/>
                </a:cubicBezTo>
                <a:cubicBezTo>
                  <a:pt x="124" y="220"/>
                  <a:pt x="111" y="210"/>
                  <a:pt x="99" y="199"/>
                </a:cubicBezTo>
                <a:cubicBezTo>
                  <a:pt x="100" y="199"/>
                  <a:pt x="101" y="200"/>
                  <a:pt x="101" y="201"/>
                </a:cubicBezTo>
                <a:cubicBezTo>
                  <a:pt x="105" y="203"/>
                  <a:pt x="109" y="206"/>
                  <a:pt x="113" y="209"/>
                </a:cubicBezTo>
                <a:cubicBezTo>
                  <a:pt x="120" y="214"/>
                  <a:pt x="127" y="220"/>
                  <a:pt x="135" y="225"/>
                </a:cubicBezTo>
                <a:cubicBezTo>
                  <a:pt x="142" y="230"/>
                  <a:pt x="149" y="235"/>
                  <a:pt x="157" y="241"/>
                </a:cubicBezTo>
                <a:cubicBezTo>
                  <a:pt x="163" y="245"/>
                  <a:pt x="169" y="251"/>
                  <a:pt x="176" y="254"/>
                </a:cubicBezTo>
                <a:cubicBezTo>
                  <a:pt x="176" y="256"/>
                  <a:pt x="176" y="258"/>
                  <a:pt x="176" y="260"/>
                </a:cubicBezTo>
                <a:close/>
                <a:moveTo>
                  <a:pt x="176" y="261"/>
                </a:moveTo>
                <a:cubicBezTo>
                  <a:pt x="174" y="259"/>
                  <a:pt x="170" y="256"/>
                  <a:pt x="167" y="254"/>
                </a:cubicBezTo>
                <a:cubicBezTo>
                  <a:pt x="166" y="253"/>
                  <a:pt x="165" y="252"/>
                  <a:pt x="164" y="251"/>
                </a:cubicBezTo>
                <a:cubicBezTo>
                  <a:pt x="168" y="254"/>
                  <a:pt x="172" y="257"/>
                  <a:pt x="176" y="261"/>
                </a:cubicBezTo>
                <a:cubicBezTo>
                  <a:pt x="176" y="261"/>
                  <a:pt x="176" y="261"/>
                  <a:pt x="176" y="261"/>
                </a:cubicBezTo>
                <a:close/>
                <a:moveTo>
                  <a:pt x="176" y="196"/>
                </a:moveTo>
                <a:cubicBezTo>
                  <a:pt x="176" y="196"/>
                  <a:pt x="176" y="196"/>
                  <a:pt x="176" y="196"/>
                </a:cubicBezTo>
                <a:cubicBezTo>
                  <a:pt x="173" y="193"/>
                  <a:pt x="170" y="190"/>
                  <a:pt x="166" y="187"/>
                </a:cubicBezTo>
                <a:cubicBezTo>
                  <a:pt x="169" y="189"/>
                  <a:pt x="173" y="192"/>
                  <a:pt x="176" y="195"/>
                </a:cubicBezTo>
                <a:cubicBezTo>
                  <a:pt x="176" y="196"/>
                  <a:pt x="176" y="196"/>
                  <a:pt x="176" y="196"/>
                </a:cubicBezTo>
                <a:close/>
                <a:moveTo>
                  <a:pt x="128" y="169"/>
                </a:moveTo>
                <a:cubicBezTo>
                  <a:pt x="129" y="171"/>
                  <a:pt x="131" y="173"/>
                  <a:pt x="133" y="174"/>
                </a:cubicBezTo>
                <a:cubicBezTo>
                  <a:pt x="133" y="175"/>
                  <a:pt x="133" y="177"/>
                  <a:pt x="133" y="178"/>
                </a:cubicBezTo>
                <a:cubicBezTo>
                  <a:pt x="127" y="174"/>
                  <a:pt x="122" y="170"/>
                  <a:pt x="116" y="166"/>
                </a:cubicBezTo>
                <a:cubicBezTo>
                  <a:pt x="120" y="167"/>
                  <a:pt x="124" y="168"/>
                  <a:pt x="128" y="169"/>
                </a:cubicBezTo>
                <a:close/>
                <a:moveTo>
                  <a:pt x="115" y="166"/>
                </a:moveTo>
                <a:cubicBezTo>
                  <a:pt x="115" y="166"/>
                  <a:pt x="115" y="166"/>
                  <a:pt x="115" y="166"/>
                </a:cubicBezTo>
                <a:cubicBezTo>
                  <a:pt x="121" y="173"/>
                  <a:pt x="127" y="178"/>
                  <a:pt x="133" y="183"/>
                </a:cubicBezTo>
                <a:cubicBezTo>
                  <a:pt x="133" y="184"/>
                  <a:pt x="134" y="184"/>
                  <a:pt x="134" y="184"/>
                </a:cubicBezTo>
                <a:cubicBezTo>
                  <a:pt x="125" y="178"/>
                  <a:pt x="116" y="171"/>
                  <a:pt x="107" y="164"/>
                </a:cubicBezTo>
                <a:cubicBezTo>
                  <a:pt x="110" y="165"/>
                  <a:pt x="112" y="165"/>
                  <a:pt x="115" y="166"/>
                </a:cubicBezTo>
                <a:close/>
                <a:moveTo>
                  <a:pt x="106" y="164"/>
                </a:moveTo>
                <a:cubicBezTo>
                  <a:pt x="106" y="164"/>
                  <a:pt x="106" y="164"/>
                  <a:pt x="106" y="164"/>
                </a:cubicBezTo>
                <a:cubicBezTo>
                  <a:pt x="115" y="174"/>
                  <a:pt x="125" y="181"/>
                  <a:pt x="136" y="189"/>
                </a:cubicBezTo>
                <a:cubicBezTo>
                  <a:pt x="136" y="190"/>
                  <a:pt x="137" y="190"/>
                  <a:pt x="138" y="191"/>
                </a:cubicBezTo>
                <a:cubicBezTo>
                  <a:pt x="139" y="192"/>
                  <a:pt x="141" y="192"/>
                  <a:pt x="142" y="193"/>
                </a:cubicBezTo>
                <a:cubicBezTo>
                  <a:pt x="148" y="198"/>
                  <a:pt x="155" y="203"/>
                  <a:pt x="161" y="209"/>
                </a:cubicBezTo>
                <a:cubicBezTo>
                  <a:pt x="164" y="211"/>
                  <a:pt x="167" y="214"/>
                  <a:pt x="169" y="217"/>
                </a:cubicBezTo>
                <a:cubicBezTo>
                  <a:pt x="171" y="219"/>
                  <a:pt x="174" y="223"/>
                  <a:pt x="177" y="224"/>
                </a:cubicBezTo>
                <a:cubicBezTo>
                  <a:pt x="177" y="224"/>
                  <a:pt x="177" y="224"/>
                  <a:pt x="177" y="224"/>
                </a:cubicBezTo>
                <a:cubicBezTo>
                  <a:pt x="174" y="223"/>
                  <a:pt x="172" y="221"/>
                  <a:pt x="169" y="219"/>
                </a:cubicBezTo>
                <a:cubicBezTo>
                  <a:pt x="168" y="217"/>
                  <a:pt x="166" y="215"/>
                  <a:pt x="164" y="213"/>
                </a:cubicBezTo>
                <a:cubicBezTo>
                  <a:pt x="158" y="208"/>
                  <a:pt x="152" y="203"/>
                  <a:pt x="146" y="198"/>
                </a:cubicBezTo>
                <a:cubicBezTo>
                  <a:pt x="143" y="197"/>
                  <a:pt x="141" y="195"/>
                  <a:pt x="139" y="193"/>
                </a:cubicBezTo>
                <a:cubicBezTo>
                  <a:pt x="139" y="193"/>
                  <a:pt x="139" y="193"/>
                  <a:pt x="139" y="193"/>
                </a:cubicBezTo>
                <a:cubicBezTo>
                  <a:pt x="126" y="184"/>
                  <a:pt x="113" y="173"/>
                  <a:pt x="101" y="163"/>
                </a:cubicBezTo>
                <a:cubicBezTo>
                  <a:pt x="102" y="164"/>
                  <a:pt x="104" y="164"/>
                  <a:pt x="106" y="164"/>
                </a:cubicBezTo>
                <a:close/>
                <a:moveTo>
                  <a:pt x="131" y="170"/>
                </a:moveTo>
                <a:cubicBezTo>
                  <a:pt x="132" y="170"/>
                  <a:pt x="132" y="170"/>
                  <a:pt x="132" y="171"/>
                </a:cubicBezTo>
                <a:cubicBezTo>
                  <a:pt x="132" y="171"/>
                  <a:pt x="133" y="171"/>
                  <a:pt x="133" y="171"/>
                </a:cubicBezTo>
                <a:cubicBezTo>
                  <a:pt x="133" y="172"/>
                  <a:pt x="133" y="172"/>
                  <a:pt x="133" y="173"/>
                </a:cubicBezTo>
                <a:cubicBezTo>
                  <a:pt x="132" y="173"/>
                  <a:pt x="131" y="172"/>
                  <a:pt x="131" y="171"/>
                </a:cubicBezTo>
                <a:cubicBezTo>
                  <a:pt x="130" y="171"/>
                  <a:pt x="130" y="170"/>
                  <a:pt x="129" y="169"/>
                </a:cubicBezTo>
                <a:cubicBezTo>
                  <a:pt x="130" y="170"/>
                  <a:pt x="131" y="170"/>
                  <a:pt x="131" y="170"/>
                </a:cubicBezTo>
                <a:close/>
                <a:moveTo>
                  <a:pt x="136" y="172"/>
                </a:moveTo>
                <a:cubicBezTo>
                  <a:pt x="136" y="172"/>
                  <a:pt x="136" y="172"/>
                  <a:pt x="136" y="173"/>
                </a:cubicBezTo>
                <a:cubicBezTo>
                  <a:pt x="136" y="172"/>
                  <a:pt x="136" y="172"/>
                  <a:pt x="136" y="172"/>
                </a:cubicBezTo>
                <a:cubicBezTo>
                  <a:pt x="136" y="172"/>
                  <a:pt x="136" y="172"/>
                  <a:pt x="136" y="172"/>
                </a:cubicBezTo>
                <a:close/>
                <a:moveTo>
                  <a:pt x="139" y="179"/>
                </a:moveTo>
                <a:cubicBezTo>
                  <a:pt x="138" y="178"/>
                  <a:pt x="137" y="177"/>
                  <a:pt x="135" y="176"/>
                </a:cubicBezTo>
                <a:cubicBezTo>
                  <a:pt x="135" y="175"/>
                  <a:pt x="136" y="174"/>
                  <a:pt x="136" y="173"/>
                </a:cubicBezTo>
                <a:cubicBezTo>
                  <a:pt x="136" y="173"/>
                  <a:pt x="137" y="174"/>
                  <a:pt x="137" y="174"/>
                </a:cubicBezTo>
                <a:cubicBezTo>
                  <a:pt x="138" y="176"/>
                  <a:pt x="139" y="177"/>
                  <a:pt x="139" y="179"/>
                </a:cubicBezTo>
                <a:close/>
                <a:moveTo>
                  <a:pt x="140" y="180"/>
                </a:moveTo>
                <a:cubicBezTo>
                  <a:pt x="140" y="180"/>
                  <a:pt x="140" y="182"/>
                  <a:pt x="141" y="184"/>
                </a:cubicBezTo>
                <a:cubicBezTo>
                  <a:pt x="139" y="183"/>
                  <a:pt x="137" y="182"/>
                  <a:pt x="136" y="180"/>
                </a:cubicBezTo>
                <a:cubicBezTo>
                  <a:pt x="136" y="179"/>
                  <a:pt x="135" y="178"/>
                  <a:pt x="135" y="176"/>
                </a:cubicBezTo>
                <a:cubicBezTo>
                  <a:pt x="136" y="177"/>
                  <a:pt x="136" y="177"/>
                  <a:pt x="137" y="177"/>
                </a:cubicBezTo>
                <a:cubicBezTo>
                  <a:pt x="138" y="178"/>
                  <a:pt x="139" y="179"/>
                  <a:pt x="140" y="180"/>
                </a:cubicBezTo>
                <a:close/>
                <a:moveTo>
                  <a:pt x="136" y="181"/>
                </a:moveTo>
                <a:cubicBezTo>
                  <a:pt x="137" y="183"/>
                  <a:pt x="139" y="184"/>
                  <a:pt x="141" y="185"/>
                </a:cubicBezTo>
                <a:cubicBezTo>
                  <a:pt x="141" y="186"/>
                  <a:pt x="141" y="187"/>
                  <a:pt x="141" y="188"/>
                </a:cubicBezTo>
                <a:cubicBezTo>
                  <a:pt x="139" y="187"/>
                  <a:pt x="138" y="186"/>
                  <a:pt x="137" y="185"/>
                </a:cubicBezTo>
                <a:cubicBezTo>
                  <a:pt x="136" y="184"/>
                  <a:pt x="136" y="183"/>
                  <a:pt x="136" y="181"/>
                </a:cubicBezTo>
                <a:close/>
                <a:moveTo>
                  <a:pt x="133" y="182"/>
                </a:moveTo>
                <a:cubicBezTo>
                  <a:pt x="128" y="179"/>
                  <a:pt x="124" y="175"/>
                  <a:pt x="120" y="170"/>
                </a:cubicBezTo>
                <a:cubicBezTo>
                  <a:pt x="119" y="170"/>
                  <a:pt x="118" y="169"/>
                  <a:pt x="118" y="168"/>
                </a:cubicBezTo>
                <a:cubicBezTo>
                  <a:pt x="118" y="168"/>
                  <a:pt x="118" y="168"/>
                  <a:pt x="118" y="168"/>
                </a:cubicBezTo>
                <a:cubicBezTo>
                  <a:pt x="119" y="169"/>
                  <a:pt x="120" y="170"/>
                  <a:pt x="121" y="171"/>
                </a:cubicBezTo>
                <a:cubicBezTo>
                  <a:pt x="124" y="173"/>
                  <a:pt x="127" y="175"/>
                  <a:pt x="130" y="177"/>
                </a:cubicBezTo>
                <a:cubicBezTo>
                  <a:pt x="131" y="178"/>
                  <a:pt x="132" y="178"/>
                  <a:pt x="133" y="179"/>
                </a:cubicBezTo>
                <a:cubicBezTo>
                  <a:pt x="133" y="180"/>
                  <a:pt x="133" y="181"/>
                  <a:pt x="133" y="182"/>
                </a:cubicBezTo>
                <a:close/>
                <a:moveTo>
                  <a:pt x="141" y="191"/>
                </a:moveTo>
                <a:cubicBezTo>
                  <a:pt x="142" y="191"/>
                  <a:pt x="142" y="191"/>
                  <a:pt x="142" y="192"/>
                </a:cubicBezTo>
                <a:cubicBezTo>
                  <a:pt x="149" y="197"/>
                  <a:pt x="156" y="202"/>
                  <a:pt x="163" y="208"/>
                </a:cubicBezTo>
                <a:cubicBezTo>
                  <a:pt x="168" y="212"/>
                  <a:pt x="172" y="217"/>
                  <a:pt x="177" y="220"/>
                </a:cubicBezTo>
                <a:cubicBezTo>
                  <a:pt x="177" y="221"/>
                  <a:pt x="177" y="222"/>
                  <a:pt x="177" y="223"/>
                </a:cubicBezTo>
                <a:cubicBezTo>
                  <a:pt x="175" y="222"/>
                  <a:pt x="174" y="220"/>
                  <a:pt x="172" y="219"/>
                </a:cubicBezTo>
                <a:cubicBezTo>
                  <a:pt x="169" y="216"/>
                  <a:pt x="167" y="213"/>
                  <a:pt x="164" y="210"/>
                </a:cubicBezTo>
                <a:cubicBezTo>
                  <a:pt x="159" y="205"/>
                  <a:pt x="153" y="201"/>
                  <a:pt x="148" y="197"/>
                </a:cubicBezTo>
                <a:cubicBezTo>
                  <a:pt x="145" y="195"/>
                  <a:pt x="142" y="193"/>
                  <a:pt x="140" y="191"/>
                </a:cubicBezTo>
                <a:cubicBezTo>
                  <a:pt x="140" y="191"/>
                  <a:pt x="141" y="191"/>
                  <a:pt x="141" y="191"/>
                </a:cubicBezTo>
                <a:cubicBezTo>
                  <a:pt x="141" y="191"/>
                  <a:pt x="141" y="191"/>
                  <a:pt x="141" y="191"/>
                </a:cubicBezTo>
                <a:close/>
                <a:moveTo>
                  <a:pt x="135" y="187"/>
                </a:moveTo>
                <a:cubicBezTo>
                  <a:pt x="126" y="181"/>
                  <a:pt x="118" y="175"/>
                  <a:pt x="111" y="168"/>
                </a:cubicBezTo>
                <a:cubicBezTo>
                  <a:pt x="112" y="169"/>
                  <a:pt x="112" y="170"/>
                  <a:pt x="113" y="170"/>
                </a:cubicBezTo>
                <a:cubicBezTo>
                  <a:pt x="116" y="172"/>
                  <a:pt x="119" y="175"/>
                  <a:pt x="122" y="177"/>
                </a:cubicBezTo>
                <a:cubicBezTo>
                  <a:pt x="126" y="180"/>
                  <a:pt x="130" y="182"/>
                  <a:pt x="134" y="185"/>
                </a:cubicBezTo>
                <a:cubicBezTo>
                  <a:pt x="134" y="186"/>
                  <a:pt x="134" y="187"/>
                  <a:pt x="135" y="187"/>
                </a:cubicBezTo>
                <a:close/>
                <a:moveTo>
                  <a:pt x="177" y="218"/>
                </a:moveTo>
                <a:cubicBezTo>
                  <a:pt x="174" y="214"/>
                  <a:pt x="169" y="211"/>
                  <a:pt x="166" y="208"/>
                </a:cubicBezTo>
                <a:cubicBezTo>
                  <a:pt x="162" y="204"/>
                  <a:pt x="157" y="200"/>
                  <a:pt x="152" y="196"/>
                </a:cubicBezTo>
                <a:cubicBezTo>
                  <a:pt x="149" y="194"/>
                  <a:pt x="146" y="192"/>
                  <a:pt x="143" y="190"/>
                </a:cubicBezTo>
                <a:cubicBezTo>
                  <a:pt x="144" y="189"/>
                  <a:pt x="144" y="188"/>
                  <a:pt x="144" y="187"/>
                </a:cubicBezTo>
                <a:cubicBezTo>
                  <a:pt x="145" y="188"/>
                  <a:pt x="146" y="189"/>
                  <a:pt x="148" y="190"/>
                </a:cubicBezTo>
                <a:cubicBezTo>
                  <a:pt x="154" y="194"/>
                  <a:pt x="160" y="199"/>
                  <a:pt x="166" y="204"/>
                </a:cubicBezTo>
                <a:cubicBezTo>
                  <a:pt x="169" y="207"/>
                  <a:pt x="172" y="211"/>
                  <a:pt x="176" y="213"/>
                </a:cubicBezTo>
                <a:cubicBezTo>
                  <a:pt x="176" y="215"/>
                  <a:pt x="177" y="216"/>
                  <a:pt x="177" y="218"/>
                </a:cubicBezTo>
                <a:close/>
                <a:moveTo>
                  <a:pt x="142" y="190"/>
                </a:moveTo>
                <a:cubicBezTo>
                  <a:pt x="142" y="190"/>
                  <a:pt x="142" y="190"/>
                  <a:pt x="142" y="190"/>
                </a:cubicBezTo>
                <a:cubicBezTo>
                  <a:pt x="143" y="191"/>
                  <a:pt x="144" y="192"/>
                  <a:pt x="145" y="192"/>
                </a:cubicBezTo>
                <a:cubicBezTo>
                  <a:pt x="151" y="197"/>
                  <a:pt x="157" y="201"/>
                  <a:pt x="163" y="206"/>
                </a:cubicBezTo>
                <a:cubicBezTo>
                  <a:pt x="166" y="208"/>
                  <a:pt x="168" y="210"/>
                  <a:pt x="170" y="213"/>
                </a:cubicBezTo>
                <a:cubicBezTo>
                  <a:pt x="172" y="215"/>
                  <a:pt x="175" y="217"/>
                  <a:pt x="177" y="219"/>
                </a:cubicBezTo>
                <a:cubicBezTo>
                  <a:pt x="177" y="219"/>
                  <a:pt x="177" y="219"/>
                  <a:pt x="177" y="219"/>
                </a:cubicBezTo>
                <a:cubicBezTo>
                  <a:pt x="175" y="218"/>
                  <a:pt x="173" y="217"/>
                  <a:pt x="172" y="216"/>
                </a:cubicBezTo>
                <a:cubicBezTo>
                  <a:pt x="171" y="214"/>
                  <a:pt x="170" y="213"/>
                  <a:pt x="169" y="212"/>
                </a:cubicBezTo>
                <a:cubicBezTo>
                  <a:pt x="166" y="210"/>
                  <a:pt x="164" y="207"/>
                  <a:pt x="161" y="205"/>
                </a:cubicBezTo>
                <a:cubicBezTo>
                  <a:pt x="156" y="201"/>
                  <a:pt x="150" y="196"/>
                  <a:pt x="144" y="192"/>
                </a:cubicBezTo>
                <a:cubicBezTo>
                  <a:pt x="143" y="191"/>
                  <a:pt x="143" y="191"/>
                  <a:pt x="142" y="190"/>
                </a:cubicBezTo>
                <a:close/>
                <a:moveTo>
                  <a:pt x="137" y="186"/>
                </a:moveTo>
                <a:cubicBezTo>
                  <a:pt x="138" y="187"/>
                  <a:pt x="139" y="188"/>
                  <a:pt x="140" y="188"/>
                </a:cubicBezTo>
                <a:cubicBezTo>
                  <a:pt x="140" y="188"/>
                  <a:pt x="139" y="188"/>
                  <a:pt x="139" y="188"/>
                </a:cubicBezTo>
                <a:cubicBezTo>
                  <a:pt x="138" y="187"/>
                  <a:pt x="138" y="187"/>
                  <a:pt x="137" y="186"/>
                </a:cubicBezTo>
                <a:close/>
                <a:moveTo>
                  <a:pt x="144" y="183"/>
                </a:moveTo>
                <a:cubicBezTo>
                  <a:pt x="147" y="185"/>
                  <a:pt x="149" y="187"/>
                  <a:pt x="152" y="189"/>
                </a:cubicBezTo>
                <a:cubicBezTo>
                  <a:pt x="157" y="193"/>
                  <a:pt x="162" y="197"/>
                  <a:pt x="166" y="201"/>
                </a:cubicBezTo>
                <a:cubicBezTo>
                  <a:pt x="169" y="204"/>
                  <a:pt x="171" y="206"/>
                  <a:pt x="173" y="208"/>
                </a:cubicBezTo>
                <a:cubicBezTo>
                  <a:pt x="174" y="209"/>
                  <a:pt x="176" y="211"/>
                  <a:pt x="176" y="212"/>
                </a:cubicBezTo>
                <a:cubicBezTo>
                  <a:pt x="176" y="212"/>
                  <a:pt x="176" y="212"/>
                  <a:pt x="176" y="212"/>
                </a:cubicBezTo>
                <a:cubicBezTo>
                  <a:pt x="176" y="212"/>
                  <a:pt x="176" y="212"/>
                  <a:pt x="176" y="212"/>
                </a:cubicBezTo>
                <a:cubicBezTo>
                  <a:pt x="171" y="208"/>
                  <a:pt x="167" y="204"/>
                  <a:pt x="162" y="200"/>
                </a:cubicBezTo>
                <a:cubicBezTo>
                  <a:pt x="158" y="196"/>
                  <a:pt x="153" y="193"/>
                  <a:pt x="148" y="189"/>
                </a:cubicBezTo>
                <a:cubicBezTo>
                  <a:pt x="147" y="188"/>
                  <a:pt x="146" y="188"/>
                  <a:pt x="144" y="187"/>
                </a:cubicBezTo>
                <a:cubicBezTo>
                  <a:pt x="144" y="185"/>
                  <a:pt x="144" y="184"/>
                  <a:pt x="144" y="183"/>
                </a:cubicBezTo>
                <a:close/>
                <a:moveTo>
                  <a:pt x="177" y="231"/>
                </a:moveTo>
                <a:cubicBezTo>
                  <a:pt x="175" y="229"/>
                  <a:pt x="174" y="228"/>
                  <a:pt x="173" y="226"/>
                </a:cubicBezTo>
                <a:cubicBezTo>
                  <a:pt x="174" y="227"/>
                  <a:pt x="175" y="228"/>
                  <a:pt x="177" y="229"/>
                </a:cubicBezTo>
                <a:cubicBezTo>
                  <a:pt x="177" y="230"/>
                  <a:pt x="177" y="230"/>
                  <a:pt x="177" y="231"/>
                </a:cubicBezTo>
                <a:close/>
                <a:moveTo>
                  <a:pt x="177" y="227"/>
                </a:moveTo>
                <a:cubicBezTo>
                  <a:pt x="176" y="226"/>
                  <a:pt x="175" y="225"/>
                  <a:pt x="174" y="223"/>
                </a:cubicBezTo>
                <a:cubicBezTo>
                  <a:pt x="175" y="224"/>
                  <a:pt x="176" y="225"/>
                  <a:pt x="177" y="225"/>
                </a:cubicBezTo>
                <a:cubicBezTo>
                  <a:pt x="177" y="226"/>
                  <a:pt x="177" y="226"/>
                  <a:pt x="177" y="227"/>
                </a:cubicBezTo>
                <a:close/>
                <a:moveTo>
                  <a:pt x="176" y="200"/>
                </a:moveTo>
                <a:cubicBezTo>
                  <a:pt x="169" y="192"/>
                  <a:pt x="161" y="186"/>
                  <a:pt x="154" y="180"/>
                </a:cubicBezTo>
                <a:cubicBezTo>
                  <a:pt x="156" y="181"/>
                  <a:pt x="158" y="182"/>
                  <a:pt x="160" y="183"/>
                </a:cubicBezTo>
                <a:cubicBezTo>
                  <a:pt x="161" y="184"/>
                  <a:pt x="162" y="184"/>
                  <a:pt x="162" y="185"/>
                </a:cubicBezTo>
                <a:cubicBezTo>
                  <a:pt x="167" y="189"/>
                  <a:pt x="172" y="193"/>
                  <a:pt x="176" y="197"/>
                </a:cubicBezTo>
                <a:cubicBezTo>
                  <a:pt x="176" y="198"/>
                  <a:pt x="176" y="199"/>
                  <a:pt x="176" y="200"/>
                </a:cubicBezTo>
                <a:close/>
                <a:moveTo>
                  <a:pt x="176" y="201"/>
                </a:moveTo>
                <a:cubicBezTo>
                  <a:pt x="175" y="200"/>
                  <a:pt x="174" y="199"/>
                  <a:pt x="173" y="197"/>
                </a:cubicBezTo>
                <a:cubicBezTo>
                  <a:pt x="167" y="192"/>
                  <a:pt x="161" y="187"/>
                  <a:pt x="155" y="182"/>
                </a:cubicBezTo>
                <a:cubicBezTo>
                  <a:pt x="153" y="181"/>
                  <a:pt x="151" y="179"/>
                  <a:pt x="148" y="177"/>
                </a:cubicBezTo>
                <a:cubicBezTo>
                  <a:pt x="150" y="178"/>
                  <a:pt x="151" y="178"/>
                  <a:pt x="152" y="179"/>
                </a:cubicBezTo>
                <a:cubicBezTo>
                  <a:pt x="156" y="182"/>
                  <a:pt x="160" y="186"/>
                  <a:pt x="164" y="189"/>
                </a:cubicBezTo>
                <a:cubicBezTo>
                  <a:pt x="167" y="192"/>
                  <a:pt x="170" y="194"/>
                  <a:pt x="173" y="197"/>
                </a:cubicBezTo>
                <a:cubicBezTo>
                  <a:pt x="174" y="198"/>
                  <a:pt x="175" y="199"/>
                  <a:pt x="176" y="200"/>
                </a:cubicBezTo>
                <a:cubicBezTo>
                  <a:pt x="176" y="200"/>
                  <a:pt x="176" y="200"/>
                  <a:pt x="176" y="201"/>
                </a:cubicBezTo>
                <a:close/>
                <a:moveTo>
                  <a:pt x="140" y="173"/>
                </a:moveTo>
                <a:cubicBezTo>
                  <a:pt x="146" y="180"/>
                  <a:pt x="153" y="185"/>
                  <a:pt x="160" y="191"/>
                </a:cubicBezTo>
                <a:cubicBezTo>
                  <a:pt x="163" y="194"/>
                  <a:pt x="167" y="197"/>
                  <a:pt x="170" y="201"/>
                </a:cubicBezTo>
                <a:cubicBezTo>
                  <a:pt x="172" y="202"/>
                  <a:pt x="174" y="204"/>
                  <a:pt x="176" y="206"/>
                </a:cubicBezTo>
                <a:cubicBezTo>
                  <a:pt x="176" y="206"/>
                  <a:pt x="176" y="206"/>
                  <a:pt x="176" y="206"/>
                </a:cubicBezTo>
                <a:cubicBezTo>
                  <a:pt x="176" y="206"/>
                  <a:pt x="176" y="207"/>
                  <a:pt x="176" y="207"/>
                </a:cubicBezTo>
                <a:cubicBezTo>
                  <a:pt x="175" y="206"/>
                  <a:pt x="174" y="205"/>
                  <a:pt x="174" y="204"/>
                </a:cubicBezTo>
                <a:cubicBezTo>
                  <a:pt x="166" y="197"/>
                  <a:pt x="158" y="190"/>
                  <a:pt x="150" y="184"/>
                </a:cubicBezTo>
                <a:cubicBezTo>
                  <a:pt x="147" y="181"/>
                  <a:pt x="144" y="179"/>
                  <a:pt x="142" y="177"/>
                </a:cubicBezTo>
                <a:cubicBezTo>
                  <a:pt x="141" y="176"/>
                  <a:pt x="140" y="174"/>
                  <a:pt x="140" y="173"/>
                </a:cubicBezTo>
                <a:close/>
                <a:moveTo>
                  <a:pt x="176" y="208"/>
                </a:moveTo>
                <a:cubicBezTo>
                  <a:pt x="176" y="209"/>
                  <a:pt x="176" y="210"/>
                  <a:pt x="176" y="210"/>
                </a:cubicBezTo>
                <a:cubicBezTo>
                  <a:pt x="174" y="207"/>
                  <a:pt x="171" y="205"/>
                  <a:pt x="168" y="202"/>
                </a:cubicBezTo>
                <a:cubicBezTo>
                  <a:pt x="164" y="198"/>
                  <a:pt x="160" y="194"/>
                  <a:pt x="155" y="191"/>
                </a:cubicBezTo>
                <a:cubicBezTo>
                  <a:pt x="152" y="188"/>
                  <a:pt x="148" y="185"/>
                  <a:pt x="144" y="182"/>
                </a:cubicBezTo>
                <a:cubicBezTo>
                  <a:pt x="143" y="181"/>
                  <a:pt x="143" y="180"/>
                  <a:pt x="142" y="178"/>
                </a:cubicBezTo>
                <a:cubicBezTo>
                  <a:pt x="146" y="181"/>
                  <a:pt x="150" y="184"/>
                  <a:pt x="153" y="187"/>
                </a:cubicBezTo>
                <a:cubicBezTo>
                  <a:pt x="161" y="194"/>
                  <a:pt x="168" y="201"/>
                  <a:pt x="176" y="208"/>
                </a:cubicBezTo>
                <a:close/>
                <a:moveTo>
                  <a:pt x="176" y="237"/>
                </a:moveTo>
                <a:cubicBezTo>
                  <a:pt x="175" y="235"/>
                  <a:pt x="173" y="234"/>
                  <a:pt x="171" y="232"/>
                </a:cubicBezTo>
                <a:cubicBezTo>
                  <a:pt x="168" y="229"/>
                  <a:pt x="165" y="226"/>
                  <a:pt x="162" y="223"/>
                </a:cubicBezTo>
                <a:cubicBezTo>
                  <a:pt x="155" y="216"/>
                  <a:pt x="148" y="211"/>
                  <a:pt x="140" y="205"/>
                </a:cubicBezTo>
                <a:cubicBezTo>
                  <a:pt x="134" y="200"/>
                  <a:pt x="128" y="195"/>
                  <a:pt x="121" y="190"/>
                </a:cubicBezTo>
                <a:cubicBezTo>
                  <a:pt x="125" y="193"/>
                  <a:pt x="130" y="196"/>
                  <a:pt x="134" y="199"/>
                </a:cubicBezTo>
                <a:cubicBezTo>
                  <a:pt x="142" y="205"/>
                  <a:pt x="151" y="211"/>
                  <a:pt x="159" y="217"/>
                </a:cubicBezTo>
                <a:cubicBezTo>
                  <a:pt x="162" y="221"/>
                  <a:pt x="167" y="224"/>
                  <a:pt x="170" y="227"/>
                </a:cubicBezTo>
                <a:cubicBezTo>
                  <a:pt x="172" y="229"/>
                  <a:pt x="174" y="231"/>
                  <a:pt x="177" y="233"/>
                </a:cubicBezTo>
                <a:cubicBezTo>
                  <a:pt x="177" y="234"/>
                  <a:pt x="176" y="235"/>
                  <a:pt x="176" y="237"/>
                </a:cubicBezTo>
                <a:close/>
                <a:moveTo>
                  <a:pt x="176" y="239"/>
                </a:moveTo>
                <a:cubicBezTo>
                  <a:pt x="172" y="235"/>
                  <a:pt x="168" y="230"/>
                  <a:pt x="163" y="226"/>
                </a:cubicBezTo>
                <a:cubicBezTo>
                  <a:pt x="141" y="207"/>
                  <a:pt x="115" y="192"/>
                  <a:pt x="92" y="173"/>
                </a:cubicBezTo>
                <a:cubicBezTo>
                  <a:pt x="92" y="171"/>
                  <a:pt x="92" y="169"/>
                  <a:pt x="92" y="167"/>
                </a:cubicBezTo>
                <a:cubicBezTo>
                  <a:pt x="93" y="167"/>
                  <a:pt x="93" y="168"/>
                  <a:pt x="93" y="168"/>
                </a:cubicBezTo>
                <a:cubicBezTo>
                  <a:pt x="93" y="168"/>
                  <a:pt x="94" y="169"/>
                  <a:pt x="94" y="169"/>
                </a:cubicBezTo>
                <a:cubicBezTo>
                  <a:pt x="94" y="169"/>
                  <a:pt x="95" y="169"/>
                  <a:pt x="95" y="169"/>
                </a:cubicBezTo>
                <a:cubicBezTo>
                  <a:pt x="95" y="170"/>
                  <a:pt x="95" y="170"/>
                  <a:pt x="96" y="170"/>
                </a:cubicBezTo>
                <a:cubicBezTo>
                  <a:pt x="106" y="179"/>
                  <a:pt x="117" y="188"/>
                  <a:pt x="129" y="197"/>
                </a:cubicBezTo>
                <a:cubicBezTo>
                  <a:pt x="141" y="206"/>
                  <a:pt x="153" y="215"/>
                  <a:pt x="164" y="226"/>
                </a:cubicBezTo>
                <a:cubicBezTo>
                  <a:pt x="167" y="229"/>
                  <a:pt x="169" y="231"/>
                  <a:pt x="172" y="234"/>
                </a:cubicBezTo>
                <a:cubicBezTo>
                  <a:pt x="173" y="234"/>
                  <a:pt x="174" y="235"/>
                  <a:pt x="175" y="236"/>
                </a:cubicBezTo>
                <a:cubicBezTo>
                  <a:pt x="175" y="236"/>
                  <a:pt x="176" y="237"/>
                  <a:pt x="176" y="238"/>
                </a:cubicBezTo>
                <a:cubicBezTo>
                  <a:pt x="176" y="238"/>
                  <a:pt x="176" y="238"/>
                  <a:pt x="176" y="239"/>
                </a:cubicBezTo>
                <a:close/>
                <a:moveTo>
                  <a:pt x="93" y="162"/>
                </a:moveTo>
                <a:cubicBezTo>
                  <a:pt x="95" y="163"/>
                  <a:pt x="96" y="163"/>
                  <a:pt x="98" y="163"/>
                </a:cubicBezTo>
                <a:cubicBezTo>
                  <a:pt x="98" y="163"/>
                  <a:pt x="99" y="163"/>
                  <a:pt x="99" y="163"/>
                </a:cubicBezTo>
                <a:cubicBezTo>
                  <a:pt x="105" y="169"/>
                  <a:pt x="112" y="174"/>
                  <a:pt x="119" y="179"/>
                </a:cubicBezTo>
                <a:cubicBezTo>
                  <a:pt x="120" y="180"/>
                  <a:pt x="121" y="181"/>
                  <a:pt x="122" y="182"/>
                </a:cubicBezTo>
                <a:cubicBezTo>
                  <a:pt x="123" y="182"/>
                  <a:pt x="124" y="183"/>
                  <a:pt x="125" y="184"/>
                </a:cubicBezTo>
                <a:cubicBezTo>
                  <a:pt x="130" y="188"/>
                  <a:pt x="135" y="191"/>
                  <a:pt x="139" y="195"/>
                </a:cubicBezTo>
                <a:cubicBezTo>
                  <a:pt x="139" y="195"/>
                  <a:pt x="139" y="195"/>
                  <a:pt x="139" y="195"/>
                </a:cubicBezTo>
                <a:cubicBezTo>
                  <a:pt x="147" y="200"/>
                  <a:pt x="154" y="206"/>
                  <a:pt x="161" y="212"/>
                </a:cubicBezTo>
                <a:cubicBezTo>
                  <a:pt x="163" y="213"/>
                  <a:pt x="165" y="215"/>
                  <a:pt x="167" y="217"/>
                </a:cubicBezTo>
                <a:cubicBezTo>
                  <a:pt x="168" y="219"/>
                  <a:pt x="170" y="221"/>
                  <a:pt x="171" y="222"/>
                </a:cubicBezTo>
                <a:cubicBezTo>
                  <a:pt x="172" y="224"/>
                  <a:pt x="174" y="225"/>
                  <a:pt x="175" y="226"/>
                </a:cubicBezTo>
                <a:cubicBezTo>
                  <a:pt x="175" y="227"/>
                  <a:pt x="176" y="228"/>
                  <a:pt x="177" y="228"/>
                </a:cubicBezTo>
                <a:cubicBezTo>
                  <a:pt x="177" y="228"/>
                  <a:pt x="177" y="228"/>
                  <a:pt x="177" y="229"/>
                </a:cubicBezTo>
                <a:cubicBezTo>
                  <a:pt x="176" y="228"/>
                  <a:pt x="176" y="228"/>
                  <a:pt x="175" y="227"/>
                </a:cubicBezTo>
                <a:cubicBezTo>
                  <a:pt x="162" y="216"/>
                  <a:pt x="150" y="204"/>
                  <a:pt x="136" y="194"/>
                </a:cubicBezTo>
                <a:cubicBezTo>
                  <a:pt x="135" y="193"/>
                  <a:pt x="133" y="192"/>
                  <a:pt x="132" y="192"/>
                </a:cubicBezTo>
                <a:cubicBezTo>
                  <a:pt x="126" y="187"/>
                  <a:pt x="121" y="183"/>
                  <a:pt x="115" y="178"/>
                </a:cubicBezTo>
                <a:cubicBezTo>
                  <a:pt x="109" y="173"/>
                  <a:pt x="102" y="168"/>
                  <a:pt x="95" y="163"/>
                </a:cubicBezTo>
                <a:cubicBezTo>
                  <a:pt x="95" y="163"/>
                  <a:pt x="95" y="163"/>
                  <a:pt x="95" y="163"/>
                </a:cubicBezTo>
                <a:cubicBezTo>
                  <a:pt x="95" y="163"/>
                  <a:pt x="94" y="163"/>
                  <a:pt x="94" y="163"/>
                </a:cubicBezTo>
                <a:cubicBezTo>
                  <a:pt x="93" y="162"/>
                  <a:pt x="93" y="163"/>
                  <a:pt x="94" y="163"/>
                </a:cubicBezTo>
                <a:cubicBezTo>
                  <a:pt x="94" y="163"/>
                  <a:pt x="94" y="164"/>
                  <a:pt x="95" y="164"/>
                </a:cubicBezTo>
                <a:cubicBezTo>
                  <a:pt x="95" y="164"/>
                  <a:pt x="95" y="165"/>
                  <a:pt x="96" y="165"/>
                </a:cubicBezTo>
                <a:cubicBezTo>
                  <a:pt x="98" y="166"/>
                  <a:pt x="99" y="167"/>
                  <a:pt x="100" y="168"/>
                </a:cubicBezTo>
                <a:cubicBezTo>
                  <a:pt x="102" y="169"/>
                  <a:pt x="104" y="171"/>
                  <a:pt x="105" y="172"/>
                </a:cubicBezTo>
                <a:cubicBezTo>
                  <a:pt x="109" y="175"/>
                  <a:pt x="112" y="178"/>
                  <a:pt x="115" y="180"/>
                </a:cubicBezTo>
                <a:cubicBezTo>
                  <a:pt x="120" y="184"/>
                  <a:pt x="125" y="187"/>
                  <a:pt x="129" y="190"/>
                </a:cubicBezTo>
                <a:cubicBezTo>
                  <a:pt x="141" y="199"/>
                  <a:pt x="153" y="208"/>
                  <a:pt x="164" y="218"/>
                </a:cubicBezTo>
                <a:cubicBezTo>
                  <a:pt x="167" y="221"/>
                  <a:pt x="169" y="224"/>
                  <a:pt x="172" y="227"/>
                </a:cubicBezTo>
                <a:cubicBezTo>
                  <a:pt x="173" y="228"/>
                  <a:pt x="174" y="229"/>
                  <a:pt x="175" y="231"/>
                </a:cubicBezTo>
                <a:cubicBezTo>
                  <a:pt x="176" y="231"/>
                  <a:pt x="176" y="231"/>
                  <a:pt x="177" y="232"/>
                </a:cubicBezTo>
                <a:cubicBezTo>
                  <a:pt x="177" y="232"/>
                  <a:pt x="177" y="232"/>
                  <a:pt x="177" y="232"/>
                </a:cubicBezTo>
                <a:cubicBezTo>
                  <a:pt x="176" y="232"/>
                  <a:pt x="176" y="232"/>
                  <a:pt x="176" y="231"/>
                </a:cubicBezTo>
                <a:cubicBezTo>
                  <a:pt x="170" y="227"/>
                  <a:pt x="165" y="222"/>
                  <a:pt x="159" y="217"/>
                </a:cubicBezTo>
                <a:cubicBezTo>
                  <a:pt x="148" y="207"/>
                  <a:pt x="135" y="199"/>
                  <a:pt x="123" y="191"/>
                </a:cubicBezTo>
                <a:cubicBezTo>
                  <a:pt x="117" y="186"/>
                  <a:pt x="110" y="180"/>
                  <a:pt x="103" y="175"/>
                </a:cubicBezTo>
                <a:cubicBezTo>
                  <a:pt x="102" y="173"/>
                  <a:pt x="100" y="172"/>
                  <a:pt x="98" y="171"/>
                </a:cubicBezTo>
                <a:cubicBezTo>
                  <a:pt x="97" y="170"/>
                  <a:pt x="97" y="170"/>
                  <a:pt x="96" y="170"/>
                </a:cubicBezTo>
                <a:cubicBezTo>
                  <a:pt x="95" y="169"/>
                  <a:pt x="94" y="167"/>
                  <a:pt x="92" y="166"/>
                </a:cubicBezTo>
                <a:cubicBezTo>
                  <a:pt x="93" y="165"/>
                  <a:pt x="93" y="164"/>
                  <a:pt x="93" y="163"/>
                </a:cubicBezTo>
                <a:cubicBezTo>
                  <a:pt x="93" y="163"/>
                  <a:pt x="93" y="163"/>
                  <a:pt x="93" y="162"/>
                </a:cubicBezTo>
                <a:close/>
                <a:moveTo>
                  <a:pt x="113" y="177"/>
                </a:moveTo>
                <a:cubicBezTo>
                  <a:pt x="111" y="176"/>
                  <a:pt x="110" y="175"/>
                  <a:pt x="108" y="173"/>
                </a:cubicBezTo>
                <a:cubicBezTo>
                  <a:pt x="110" y="175"/>
                  <a:pt x="112" y="177"/>
                  <a:pt x="114" y="179"/>
                </a:cubicBezTo>
                <a:cubicBezTo>
                  <a:pt x="114" y="178"/>
                  <a:pt x="113" y="178"/>
                  <a:pt x="113" y="177"/>
                </a:cubicBezTo>
                <a:close/>
                <a:moveTo>
                  <a:pt x="95" y="158"/>
                </a:moveTo>
                <a:cubicBezTo>
                  <a:pt x="95" y="158"/>
                  <a:pt x="96" y="158"/>
                  <a:pt x="97" y="158"/>
                </a:cubicBezTo>
                <a:cubicBezTo>
                  <a:pt x="97" y="158"/>
                  <a:pt x="97" y="158"/>
                  <a:pt x="98" y="158"/>
                </a:cubicBezTo>
                <a:cubicBezTo>
                  <a:pt x="98" y="159"/>
                  <a:pt x="98" y="159"/>
                  <a:pt x="98" y="160"/>
                </a:cubicBezTo>
                <a:cubicBezTo>
                  <a:pt x="97" y="160"/>
                  <a:pt x="96" y="160"/>
                  <a:pt x="95" y="160"/>
                </a:cubicBezTo>
                <a:cubicBezTo>
                  <a:pt x="95" y="159"/>
                  <a:pt x="95" y="159"/>
                  <a:pt x="95" y="159"/>
                </a:cubicBezTo>
                <a:cubicBezTo>
                  <a:pt x="95" y="159"/>
                  <a:pt x="95" y="158"/>
                  <a:pt x="95" y="158"/>
                </a:cubicBezTo>
                <a:close/>
                <a:moveTo>
                  <a:pt x="101" y="159"/>
                </a:moveTo>
                <a:cubicBezTo>
                  <a:pt x="101" y="159"/>
                  <a:pt x="102" y="159"/>
                  <a:pt x="103" y="159"/>
                </a:cubicBezTo>
                <a:cubicBezTo>
                  <a:pt x="103" y="160"/>
                  <a:pt x="103" y="160"/>
                  <a:pt x="103" y="161"/>
                </a:cubicBezTo>
                <a:cubicBezTo>
                  <a:pt x="102" y="161"/>
                  <a:pt x="101" y="161"/>
                  <a:pt x="101" y="161"/>
                </a:cubicBezTo>
                <a:cubicBezTo>
                  <a:pt x="101" y="160"/>
                  <a:pt x="101" y="160"/>
                  <a:pt x="101" y="159"/>
                </a:cubicBezTo>
                <a:cubicBezTo>
                  <a:pt x="101" y="159"/>
                  <a:pt x="101" y="159"/>
                  <a:pt x="101" y="159"/>
                </a:cubicBezTo>
                <a:close/>
                <a:moveTo>
                  <a:pt x="106" y="160"/>
                </a:moveTo>
                <a:cubicBezTo>
                  <a:pt x="107" y="160"/>
                  <a:pt x="108" y="160"/>
                  <a:pt x="109" y="161"/>
                </a:cubicBezTo>
                <a:cubicBezTo>
                  <a:pt x="109" y="161"/>
                  <a:pt x="109" y="161"/>
                  <a:pt x="109" y="162"/>
                </a:cubicBezTo>
                <a:cubicBezTo>
                  <a:pt x="108" y="162"/>
                  <a:pt x="107" y="161"/>
                  <a:pt x="106" y="161"/>
                </a:cubicBezTo>
                <a:cubicBezTo>
                  <a:pt x="106" y="161"/>
                  <a:pt x="106" y="160"/>
                  <a:pt x="106" y="160"/>
                </a:cubicBezTo>
                <a:close/>
                <a:moveTo>
                  <a:pt x="112" y="161"/>
                </a:moveTo>
                <a:cubicBezTo>
                  <a:pt x="113" y="162"/>
                  <a:pt x="115" y="162"/>
                  <a:pt x="116" y="162"/>
                </a:cubicBezTo>
                <a:cubicBezTo>
                  <a:pt x="116" y="163"/>
                  <a:pt x="116" y="163"/>
                  <a:pt x="116" y="163"/>
                </a:cubicBezTo>
                <a:cubicBezTo>
                  <a:pt x="115" y="163"/>
                  <a:pt x="113" y="163"/>
                  <a:pt x="112" y="162"/>
                </a:cubicBezTo>
                <a:cubicBezTo>
                  <a:pt x="112" y="162"/>
                  <a:pt x="112" y="162"/>
                  <a:pt x="112" y="161"/>
                </a:cubicBezTo>
                <a:close/>
                <a:moveTo>
                  <a:pt x="119" y="163"/>
                </a:moveTo>
                <a:cubicBezTo>
                  <a:pt x="122" y="164"/>
                  <a:pt x="126" y="165"/>
                  <a:pt x="129" y="166"/>
                </a:cubicBezTo>
                <a:cubicBezTo>
                  <a:pt x="126" y="165"/>
                  <a:pt x="122" y="164"/>
                  <a:pt x="119" y="164"/>
                </a:cubicBezTo>
                <a:cubicBezTo>
                  <a:pt x="119" y="164"/>
                  <a:pt x="119" y="163"/>
                  <a:pt x="119" y="163"/>
                </a:cubicBezTo>
                <a:close/>
                <a:moveTo>
                  <a:pt x="174" y="189"/>
                </a:moveTo>
                <a:cubicBezTo>
                  <a:pt x="174" y="190"/>
                  <a:pt x="175" y="190"/>
                  <a:pt x="176" y="191"/>
                </a:cubicBezTo>
                <a:cubicBezTo>
                  <a:pt x="176" y="191"/>
                  <a:pt x="176" y="191"/>
                  <a:pt x="176" y="191"/>
                </a:cubicBezTo>
                <a:cubicBezTo>
                  <a:pt x="175" y="191"/>
                  <a:pt x="174" y="190"/>
                  <a:pt x="174" y="189"/>
                </a:cubicBezTo>
                <a:close/>
                <a:moveTo>
                  <a:pt x="176" y="205"/>
                </a:moveTo>
                <a:cubicBezTo>
                  <a:pt x="175" y="203"/>
                  <a:pt x="173" y="202"/>
                  <a:pt x="171" y="200"/>
                </a:cubicBezTo>
                <a:cubicBezTo>
                  <a:pt x="168" y="197"/>
                  <a:pt x="165" y="194"/>
                  <a:pt x="161" y="191"/>
                </a:cubicBezTo>
                <a:cubicBezTo>
                  <a:pt x="155" y="186"/>
                  <a:pt x="148" y="180"/>
                  <a:pt x="141" y="174"/>
                </a:cubicBezTo>
                <a:cubicBezTo>
                  <a:pt x="142" y="174"/>
                  <a:pt x="142" y="174"/>
                  <a:pt x="142" y="174"/>
                </a:cubicBezTo>
                <a:cubicBezTo>
                  <a:pt x="143" y="175"/>
                  <a:pt x="144" y="175"/>
                  <a:pt x="145" y="175"/>
                </a:cubicBezTo>
                <a:cubicBezTo>
                  <a:pt x="146" y="176"/>
                  <a:pt x="147" y="177"/>
                  <a:pt x="149" y="179"/>
                </a:cubicBezTo>
                <a:cubicBezTo>
                  <a:pt x="152" y="181"/>
                  <a:pt x="155" y="184"/>
                  <a:pt x="158" y="186"/>
                </a:cubicBezTo>
                <a:cubicBezTo>
                  <a:pt x="163" y="189"/>
                  <a:pt x="167" y="192"/>
                  <a:pt x="170" y="196"/>
                </a:cubicBezTo>
                <a:cubicBezTo>
                  <a:pt x="172" y="198"/>
                  <a:pt x="174" y="200"/>
                  <a:pt x="176" y="201"/>
                </a:cubicBezTo>
                <a:cubicBezTo>
                  <a:pt x="176" y="203"/>
                  <a:pt x="176" y="204"/>
                  <a:pt x="176" y="205"/>
                </a:cubicBezTo>
                <a:close/>
                <a:moveTo>
                  <a:pt x="176" y="240"/>
                </a:moveTo>
                <a:cubicBezTo>
                  <a:pt x="176" y="240"/>
                  <a:pt x="176" y="241"/>
                  <a:pt x="176" y="242"/>
                </a:cubicBezTo>
                <a:cubicBezTo>
                  <a:pt x="169" y="237"/>
                  <a:pt x="163" y="231"/>
                  <a:pt x="156" y="225"/>
                </a:cubicBezTo>
                <a:cubicBezTo>
                  <a:pt x="149" y="220"/>
                  <a:pt x="143" y="215"/>
                  <a:pt x="136" y="210"/>
                </a:cubicBezTo>
                <a:cubicBezTo>
                  <a:pt x="128" y="204"/>
                  <a:pt x="120" y="198"/>
                  <a:pt x="112" y="193"/>
                </a:cubicBezTo>
                <a:cubicBezTo>
                  <a:pt x="108" y="190"/>
                  <a:pt x="104" y="187"/>
                  <a:pt x="100" y="184"/>
                </a:cubicBezTo>
                <a:cubicBezTo>
                  <a:pt x="97" y="181"/>
                  <a:pt x="94" y="180"/>
                  <a:pt x="92" y="178"/>
                </a:cubicBezTo>
                <a:cubicBezTo>
                  <a:pt x="92" y="176"/>
                  <a:pt x="92" y="175"/>
                  <a:pt x="92" y="173"/>
                </a:cubicBezTo>
                <a:cubicBezTo>
                  <a:pt x="107" y="186"/>
                  <a:pt x="123" y="197"/>
                  <a:pt x="139" y="208"/>
                </a:cubicBezTo>
                <a:cubicBezTo>
                  <a:pt x="147" y="214"/>
                  <a:pt x="156" y="221"/>
                  <a:pt x="164" y="228"/>
                </a:cubicBezTo>
                <a:cubicBezTo>
                  <a:pt x="167" y="230"/>
                  <a:pt x="170" y="233"/>
                  <a:pt x="172" y="236"/>
                </a:cubicBezTo>
                <a:cubicBezTo>
                  <a:pt x="174" y="237"/>
                  <a:pt x="175" y="239"/>
                  <a:pt x="176" y="240"/>
                </a:cubicBezTo>
                <a:close/>
                <a:moveTo>
                  <a:pt x="176" y="262"/>
                </a:moveTo>
                <a:cubicBezTo>
                  <a:pt x="175" y="263"/>
                  <a:pt x="175" y="264"/>
                  <a:pt x="175" y="265"/>
                </a:cubicBezTo>
                <a:cubicBezTo>
                  <a:pt x="170" y="260"/>
                  <a:pt x="163" y="255"/>
                  <a:pt x="157" y="251"/>
                </a:cubicBezTo>
                <a:cubicBezTo>
                  <a:pt x="150" y="245"/>
                  <a:pt x="143" y="240"/>
                  <a:pt x="136" y="235"/>
                </a:cubicBezTo>
                <a:cubicBezTo>
                  <a:pt x="122" y="224"/>
                  <a:pt x="107" y="214"/>
                  <a:pt x="95" y="201"/>
                </a:cubicBezTo>
                <a:cubicBezTo>
                  <a:pt x="106" y="213"/>
                  <a:pt x="122" y="223"/>
                  <a:pt x="136" y="233"/>
                </a:cubicBezTo>
                <a:cubicBezTo>
                  <a:pt x="143" y="238"/>
                  <a:pt x="151" y="243"/>
                  <a:pt x="158" y="248"/>
                </a:cubicBezTo>
                <a:cubicBezTo>
                  <a:pt x="162" y="251"/>
                  <a:pt x="167" y="254"/>
                  <a:pt x="170" y="258"/>
                </a:cubicBezTo>
                <a:cubicBezTo>
                  <a:pt x="172" y="259"/>
                  <a:pt x="174" y="261"/>
                  <a:pt x="176" y="262"/>
                </a:cubicBezTo>
                <a:close/>
                <a:moveTo>
                  <a:pt x="175" y="273"/>
                </a:moveTo>
                <a:cubicBezTo>
                  <a:pt x="175" y="274"/>
                  <a:pt x="175" y="275"/>
                  <a:pt x="175" y="276"/>
                </a:cubicBezTo>
                <a:cubicBezTo>
                  <a:pt x="163" y="263"/>
                  <a:pt x="149" y="253"/>
                  <a:pt x="135" y="243"/>
                </a:cubicBezTo>
                <a:cubicBezTo>
                  <a:pt x="133" y="242"/>
                  <a:pt x="132" y="241"/>
                  <a:pt x="130" y="240"/>
                </a:cubicBezTo>
                <a:cubicBezTo>
                  <a:pt x="131" y="241"/>
                  <a:pt x="133" y="242"/>
                  <a:pt x="135" y="243"/>
                </a:cubicBezTo>
                <a:cubicBezTo>
                  <a:pt x="143" y="248"/>
                  <a:pt x="150" y="253"/>
                  <a:pt x="158" y="259"/>
                </a:cubicBezTo>
                <a:cubicBezTo>
                  <a:pt x="164" y="263"/>
                  <a:pt x="169" y="269"/>
                  <a:pt x="175" y="273"/>
                </a:cubicBezTo>
                <a:close/>
                <a:moveTo>
                  <a:pt x="172" y="303"/>
                </a:moveTo>
                <a:cubicBezTo>
                  <a:pt x="172" y="303"/>
                  <a:pt x="172" y="303"/>
                  <a:pt x="172" y="303"/>
                </a:cubicBezTo>
                <a:cubicBezTo>
                  <a:pt x="171" y="303"/>
                  <a:pt x="171" y="303"/>
                  <a:pt x="170" y="304"/>
                </a:cubicBezTo>
                <a:cubicBezTo>
                  <a:pt x="167" y="300"/>
                  <a:pt x="163" y="296"/>
                  <a:pt x="158" y="293"/>
                </a:cubicBezTo>
                <a:cubicBezTo>
                  <a:pt x="159" y="293"/>
                  <a:pt x="159" y="293"/>
                  <a:pt x="159" y="293"/>
                </a:cubicBezTo>
                <a:cubicBezTo>
                  <a:pt x="162" y="295"/>
                  <a:pt x="165" y="298"/>
                  <a:pt x="168" y="300"/>
                </a:cubicBezTo>
                <a:cubicBezTo>
                  <a:pt x="169" y="301"/>
                  <a:pt x="170" y="302"/>
                  <a:pt x="172" y="303"/>
                </a:cubicBezTo>
                <a:close/>
                <a:moveTo>
                  <a:pt x="169" y="305"/>
                </a:moveTo>
                <a:cubicBezTo>
                  <a:pt x="168" y="305"/>
                  <a:pt x="168" y="305"/>
                  <a:pt x="167" y="305"/>
                </a:cubicBezTo>
                <a:cubicBezTo>
                  <a:pt x="167" y="305"/>
                  <a:pt x="167" y="305"/>
                  <a:pt x="166" y="305"/>
                </a:cubicBezTo>
                <a:cubicBezTo>
                  <a:pt x="157" y="295"/>
                  <a:pt x="144" y="288"/>
                  <a:pt x="133" y="280"/>
                </a:cubicBezTo>
                <a:cubicBezTo>
                  <a:pt x="127" y="276"/>
                  <a:pt x="121" y="271"/>
                  <a:pt x="114" y="267"/>
                </a:cubicBezTo>
                <a:cubicBezTo>
                  <a:pt x="111" y="264"/>
                  <a:pt x="108" y="262"/>
                  <a:pt x="105" y="260"/>
                </a:cubicBezTo>
                <a:cubicBezTo>
                  <a:pt x="102" y="258"/>
                  <a:pt x="101" y="256"/>
                  <a:pt x="98" y="255"/>
                </a:cubicBezTo>
                <a:cubicBezTo>
                  <a:pt x="98" y="253"/>
                  <a:pt x="98" y="251"/>
                  <a:pt x="98" y="249"/>
                </a:cubicBezTo>
                <a:cubicBezTo>
                  <a:pt x="103" y="254"/>
                  <a:pt x="109" y="257"/>
                  <a:pt x="114" y="261"/>
                </a:cubicBezTo>
                <a:cubicBezTo>
                  <a:pt x="120" y="267"/>
                  <a:pt x="126" y="272"/>
                  <a:pt x="133" y="277"/>
                </a:cubicBezTo>
                <a:cubicBezTo>
                  <a:pt x="140" y="283"/>
                  <a:pt x="147" y="288"/>
                  <a:pt x="153" y="294"/>
                </a:cubicBezTo>
                <a:cubicBezTo>
                  <a:pt x="158" y="297"/>
                  <a:pt x="163" y="301"/>
                  <a:pt x="169" y="305"/>
                </a:cubicBezTo>
                <a:close/>
                <a:moveTo>
                  <a:pt x="165" y="306"/>
                </a:moveTo>
                <a:cubicBezTo>
                  <a:pt x="164" y="307"/>
                  <a:pt x="163" y="307"/>
                  <a:pt x="162" y="308"/>
                </a:cubicBezTo>
                <a:cubicBezTo>
                  <a:pt x="162" y="308"/>
                  <a:pt x="161" y="308"/>
                  <a:pt x="161" y="308"/>
                </a:cubicBezTo>
                <a:cubicBezTo>
                  <a:pt x="157" y="304"/>
                  <a:pt x="152" y="302"/>
                  <a:pt x="147" y="298"/>
                </a:cubicBezTo>
                <a:cubicBezTo>
                  <a:pt x="142" y="294"/>
                  <a:pt x="135" y="290"/>
                  <a:pt x="129" y="286"/>
                </a:cubicBezTo>
                <a:cubicBezTo>
                  <a:pt x="124" y="283"/>
                  <a:pt x="118" y="278"/>
                  <a:pt x="112" y="275"/>
                </a:cubicBezTo>
                <a:cubicBezTo>
                  <a:pt x="109" y="273"/>
                  <a:pt x="107" y="271"/>
                  <a:pt x="104" y="269"/>
                </a:cubicBezTo>
                <a:cubicBezTo>
                  <a:pt x="103" y="268"/>
                  <a:pt x="102" y="267"/>
                  <a:pt x="101" y="266"/>
                </a:cubicBezTo>
                <a:cubicBezTo>
                  <a:pt x="98" y="262"/>
                  <a:pt x="100" y="264"/>
                  <a:pt x="101" y="265"/>
                </a:cubicBezTo>
                <a:cubicBezTo>
                  <a:pt x="107" y="269"/>
                  <a:pt x="112" y="274"/>
                  <a:pt x="118" y="278"/>
                </a:cubicBezTo>
                <a:cubicBezTo>
                  <a:pt x="123" y="282"/>
                  <a:pt x="130" y="285"/>
                  <a:pt x="136" y="289"/>
                </a:cubicBezTo>
                <a:cubicBezTo>
                  <a:pt x="142" y="293"/>
                  <a:pt x="148" y="296"/>
                  <a:pt x="154" y="300"/>
                </a:cubicBezTo>
                <a:cubicBezTo>
                  <a:pt x="157" y="302"/>
                  <a:pt x="161" y="305"/>
                  <a:pt x="165" y="306"/>
                </a:cubicBezTo>
                <a:close/>
                <a:moveTo>
                  <a:pt x="161" y="308"/>
                </a:moveTo>
                <a:cubicBezTo>
                  <a:pt x="159" y="309"/>
                  <a:pt x="158" y="309"/>
                  <a:pt x="156" y="310"/>
                </a:cubicBezTo>
                <a:cubicBezTo>
                  <a:pt x="146" y="303"/>
                  <a:pt x="137" y="296"/>
                  <a:pt x="127" y="290"/>
                </a:cubicBezTo>
                <a:cubicBezTo>
                  <a:pt x="121" y="286"/>
                  <a:pt x="116" y="283"/>
                  <a:pt x="111" y="279"/>
                </a:cubicBezTo>
                <a:cubicBezTo>
                  <a:pt x="117" y="283"/>
                  <a:pt x="122" y="286"/>
                  <a:pt x="128" y="289"/>
                </a:cubicBezTo>
                <a:cubicBezTo>
                  <a:pt x="139" y="295"/>
                  <a:pt x="150" y="302"/>
                  <a:pt x="161" y="308"/>
                </a:cubicBezTo>
                <a:close/>
                <a:moveTo>
                  <a:pt x="155" y="310"/>
                </a:moveTo>
                <a:cubicBezTo>
                  <a:pt x="154" y="311"/>
                  <a:pt x="152" y="311"/>
                  <a:pt x="151" y="312"/>
                </a:cubicBezTo>
                <a:cubicBezTo>
                  <a:pt x="150" y="311"/>
                  <a:pt x="149" y="311"/>
                  <a:pt x="149" y="310"/>
                </a:cubicBezTo>
                <a:cubicBezTo>
                  <a:pt x="149" y="310"/>
                  <a:pt x="149" y="310"/>
                  <a:pt x="148" y="310"/>
                </a:cubicBezTo>
                <a:cubicBezTo>
                  <a:pt x="138" y="301"/>
                  <a:pt x="126" y="293"/>
                  <a:pt x="115" y="285"/>
                </a:cubicBezTo>
                <a:cubicBezTo>
                  <a:pt x="112" y="284"/>
                  <a:pt x="109" y="282"/>
                  <a:pt x="106" y="280"/>
                </a:cubicBezTo>
                <a:cubicBezTo>
                  <a:pt x="110" y="283"/>
                  <a:pt x="115" y="286"/>
                  <a:pt x="119" y="288"/>
                </a:cubicBezTo>
                <a:cubicBezTo>
                  <a:pt x="131" y="296"/>
                  <a:pt x="143" y="303"/>
                  <a:pt x="155" y="310"/>
                </a:cubicBezTo>
                <a:close/>
                <a:moveTo>
                  <a:pt x="150" y="312"/>
                </a:moveTo>
                <a:cubicBezTo>
                  <a:pt x="148" y="312"/>
                  <a:pt x="147" y="313"/>
                  <a:pt x="145" y="313"/>
                </a:cubicBezTo>
                <a:cubicBezTo>
                  <a:pt x="145" y="313"/>
                  <a:pt x="145" y="313"/>
                  <a:pt x="145" y="313"/>
                </a:cubicBezTo>
                <a:cubicBezTo>
                  <a:pt x="144" y="312"/>
                  <a:pt x="143" y="312"/>
                  <a:pt x="143" y="311"/>
                </a:cubicBezTo>
                <a:cubicBezTo>
                  <a:pt x="142" y="310"/>
                  <a:pt x="142" y="310"/>
                  <a:pt x="141" y="310"/>
                </a:cubicBezTo>
                <a:cubicBezTo>
                  <a:pt x="141" y="309"/>
                  <a:pt x="141" y="309"/>
                  <a:pt x="140" y="309"/>
                </a:cubicBezTo>
                <a:cubicBezTo>
                  <a:pt x="138" y="307"/>
                  <a:pt x="136" y="305"/>
                  <a:pt x="134" y="303"/>
                </a:cubicBezTo>
                <a:cubicBezTo>
                  <a:pt x="128" y="299"/>
                  <a:pt x="123" y="295"/>
                  <a:pt x="118" y="292"/>
                </a:cubicBezTo>
                <a:cubicBezTo>
                  <a:pt x="114" y="289"/>
                  <a:pt x="109" y="287"/>
                  <a:pt x="105" y="284"/>
                </a:cubicBezTo>
                <a:cubicBezTo>
                  <a:pt x="108" y="285"/>
                  <a:pt x="110" y="287"/>
                  <a:pt x="112" y="288"/>
                </a:cubicBezTo>
                <a:cubicBezTo>
                  <a:pt x="119" y="292"/>
                  <a:pt x="125" y="296"/>
                  <a:pt x="132" y="300"/>
                </a:cubicBezTo>
                <a:cubicBezTo>
                  <a:pt x="135" y="302"/>
                  <a:pt x="138" y="304"/>
                  <a:pt x="141" y="306"/>
                </a:cubicBezTo>
                <a:cubicBezTo>
                  <a:pt x="143" y="307"/>
                  <a:pt x="144" y="308"/>
                  <a:pt x="146" y="309"/>
                </a:cubicBezTo>
                <a:cubicBezTo>
                  <a:pt x="146" y="309"/>
                  <a:pt x="146" y="310"/>
                  <a:pt x="147" y="310"/>
                </a:cubicBezTo>
                <a:cubicBezTo>
                  <a:pt x="148" y="311"/>
                  <a:pt x="149" y="311"/>
                  <a:pt x="150" y="312"/>
                </a:cubicBezTo>
                <a:close/>
                <a:moveTo>
                  <a:pt x="144" y="313"/>
                </a:moveTo>
                <a:cubicBezTo>
                  <a:pt x="143" y="313"/>
                  <a:pt x="142" y="313"/>
                  <a:pt x="141" y="314"/>
                </a:cubicBezTo>
                <a:cubicBezTo>
                  <a:pt x="141" y="314"/>
                  <a:pt x="141" y="313"/>
                  <a:pt x="141" y="313"/>
                </a:cubicBezTo>
                <a:cubicBezTo>
                  <a:pt x="137" y="310"/>
                  <a:pt x="134" y="307"/>
                  <a:pt x="130" y="304"/>
                </a:cubicBezTo>
                <a:cubicBezTo>
                  <a:pt x="125" y="300"/>
                  <a:pt x="120" y="297"/>
                  <a:pt x="114" y="294"/>
                </a:cubicBezTo>
                <a:cubicBezTo>
                  <a:pt x="112" y="292"/>
                  <a:pt x="109" y="291"/>
                  <a:pt x="106" y="289"/>
                </a:cubicBezTo>
                <a:cubicBezTo>
                  <a:pt x="106" y="288"/>
                  <a:pt x="105" y="288"/>
                  <a:pt x="105" y="287"/>
                </a:cubicBezTo>
                <a:cubicBezTo>
                  <a:pt x="109" y="290"/>
                  <a:pt x="115" y="293"/>
                  <a:pt x="120" y="296"/>
                </a:cubicBezTo>
                <a:cubicBezTo>
                  <a:pt x="126" y="300"/>
                  <a:pt x="132" y="304"/>
                  <a:pt x="137" y="308"/>
                </a:cubicBezTo>
                <a:cubicBezTo>
                  <a:pt x="139" y="309"/>
                  <a:pt x="141" y="311"/>
                  <a:pt x="143" y="312"/>
                </a:cubicBezTo>
                <a:cubicBezTo>
                  <a:pt x="143" y="312"/>
                  <a:pt x="143" y="312"/>
                  <a:pt x="143" y="312"/>
                </a:cubicBezTo>
                <a:cubicBezTo>
                  <a:pt x="143" y="312"/>
                  <a:pt x="144" y="313"/>
                  <a:pt x="144" y="313"/>
                </a:cubicBezTo>
                <a:close/>
                <a:moveTo>
                  <a:pt x="140" y="314"/>
                </a:moveTo>
                <a:cubicBezTo>
                  <a:pt x="139" y="314"/>
                  <a:pt x="138" y="314"/>
                  <a:pt x="137" y="314"/>
                </a:cubicBezTo>
                <a:cubicBezTo>
                  <a:pt x="131" y="309"/>
                  <a:pt x="125" y="305"/>
                  <a:pt x="118" y="300"/>
                </a:cubicBezTo>
                <a:cubicBezTo>
                  <a:pt x="117" y="299"/>
                  <a:pt x="116" y="298"/>
                  <a:pt x="114" y="297"/>
                </a:cubicBezTo>
                <a:cubicBezTo>
                  <a:pt x="122" y="302"/>
                  <a:pt x="130" y="307"/>
                  <a:pt x="138" y="312"/>
                </a:cubicBezTo>
                <a:cubicBezTo>
                  <a:pt x="138" y="313"/>
                  <a:pt x="139" y="313"/>
                  <a:pt x="139" y="313"/>
                </a:cubicBezTo>
                <a:cubicBezTo>
                  <a:pt x="139" y="313"/>
                  <a:pt x="140" y="313"/>
                  <a:pt x="140" y="314"/>
                </a:cubicBezTo>
                <a:close/>
                <a:moveTo>
                  <a:pt x="135" y="314"/>
                </a:moveTo>
                <a:cubicBezTo>
                  <a:pt x="134" y="315"/>
                  <a:pt x="133" y="315"/>
                  <a:pt x="132" y="315"/>
                </a:cubicBezTo>
                <a:cubicBezTo>
                  <a:pt x="127" y="311"/>
                  <a:pt x="122" y="307"/>
                  <a:pt x="117" y="304"/>
                </a:cubicBezTo>
                <a:cubicBezTo>
                  <a:pt x="114" y="302"/>
                  <a:pt x="111" y="300"/>
                  <a:pt x="109" y="298"/>
                </a:cubicBezTo>
                <a:cubicBezTo>
                  <a:pt x="107" y="297"/>
                  <a:pt x="105" y="296"/>
                  <a:pt x="104" y="294"/>
                </a:cubicBezTo>
                <a:cubicBezTo>
                  <a:pt x="104" y="294"/>
                  <a:pt x="103" y="294"/>
                  <a:pt x="103" y="294"/>
                </a:cubicBezTo>
                <a:cubicBezTo>
                  <a:pt x="103" y="294"/>
                  <a:pt x="104" y="294"/>
                  <a:pt x="104" y="295"/>
                </a:cubicBezTo>
                <a:cubicBezTo>
                  <a:pt x="110" y="298"/>
                  <a:pt x="116" y="302"/>
                  <a:pt x="122" y="305"/>
                </a:cubicBezTo>
                <a:cubicBezTo>
                  <a:pt x="127" y="308"/>
                  <a:pt x="131" y="312"/>
                  <a:pt x="135" y="314"/>
                </a:cubicBezTo>
                <a:close/>
                <a:moveTo>
                  <a:pt x="130" y="315"/>
                </a:moveTo>
                <a:cubicBezTo>
                  <a:pt x="129" y="315"/>
                  <a:pt x="127" y="315"/>
                  <a:pt x="126" y="315"/>
                </a:cubicBezTo>
                <a:cubicBezTo>
                  <a:pt x="118" y="308"/>
                  <a:pt x="109" y="304"/>
                  <a:pt x="102" y="296"/>
                </a:cubicBezTo>
                <a:cubicBezTo>
                  <a:pt x="105" y="300"/>
                  <a:pt x="112" y="303"/>
                  <a:pt x="116" y="306"/>
                </a:cubicBezTo>
                <a:cubicBezTo>
                  <a:pt x="121" y="309"/>
                  <a:pt x="126" y="312"/>
                  <a:pt x="130" y="315"/>
                </a:cubicBezTo>
                <a:close/>
                <a:moveTo>
                  <a:pt x="124" y="315"/>
                </a:moveTo>
                <a:cubicBezTo>
                  <a:pt x="123" y="315"/>
                  <a:pt x="121" y="315"/>
                  <a:pt x="120" y="315"/>
                </a:cubicBezTo>
                <a:cubicBezTo>
                  <a:pt x="120" y="315"/>
                  <a:pt x="120" y="315"/>
                  <a:pt x="120" y="315"/>
                </a:cubicBezTo>
                <a:cubicBezTo>
                  <a:pt x="118" y="313"/>
                  <a:pt x="115" y="311"/>
                  <a:pt x="112" y="308"/>
                </a:cubicBezTo>
                <a:cubicBezTo>
                  <a:pt x="110" y="307"/>
                  <a:pt x="108" y="305"/>
                  <a:pt x="106" y="304"/>
                </a:cubicBezTo>
                <a:cubicBezTo>
                  <a:pt x="105" y="303"/>
                  <a:pt x="105" y="303"/>
                  <a:pt x="104" y="303"/>
                </a:cubicBezTo>
                <a:cubicBezTo>
                  <a:pt x="104" y="303"/>
                  <a:pt x="104" y="303"/>
                  <a:pt x="105" y="303"/>
                </a:cubicBezTo>
                <a:cubicBezTo>
                  <a:pt x="109" y="305"/>
                  <a:pt x="113" y="307"/>
                  <a:pt x="116" y="310"/>
                </a:cubicBezTo>
                <a:cubicBezTo>
                  <a:pt x="119" y="312"/>
                  <a:pt x="121" y="314"/>
                  <a:pt x="124" y="315"/>
                </a:cubicBezTo>
                <a:close/>
                <a:moveTo>
                  <a:pt x="118" y="315"/>
                </a:moveTo>
                <a:cubicBezTo>
                  <a:pt x="115" y="315"/>
                  <a:pt x="112" y="315"/>
                  <a:pt x="109" y="315"/>
                </a:cubicBezTo>
                <a:cubicBezTo>
                  <a:pt x="109" y="315"/>
                  <a:pt x="109" y="315"/>
                  <a:pt x="109" y="315"/>
                </a:cubicBezTo>
                <a:cubicBezTo>
                  <a:pt x="108" y="314"/>
                  <a:pt x="108" y="313"/>
                  <a:pt x="107" y="313"/>
                </a:cubicBezTo>
                <a:cubicBezTo>
                  <a:pt x="106" y="312"/>
                  <a:pt x="102" y="309"/>
                  <a:pt x="105" y="310"/>
                </a:cubicBezTo>
                <a:cubicBezTo>
                  <a:pt x="107" y="312"/>
                  <a:pt x="110" y="314"/>
                  <a:pt x="113" y="315"/>
                </a:cubicBezTo>
                <a:cubicBezTo>
                  <a:pt x="113" y="315"/>
                  <a:pt x="114" y="315"/>
                  <a:pt x="113" y="315"/>
                </a:cubicBezTo>
                <a:cubicBezTo>
                  <a:pt x="112" y="312"/>
                  <a:pt x="110" y="311"/>
                  <a:pt x="108" y="309"/>
                </a:cubicBezTo>
                <a:cubicBezTo>
                  <a:pt x="107" y="308"/>
                  <a:pt x="106" y="308"/>
                  <a:pt x="106" y="307"/>
                </a:cubicBezTo>
                <a:cubicBezTo>
                  <a:pt x="108" y="309"/>
                  <a:pt x="111" y="311"/>
                  <a:pt x="114" y="313"/>
                </a:cubicBezTo>
                <a:cubicBezTo>
                  <a:pt x="115" y="314"/>
                  <a:pt x="117" y="315"/>
                  <a:pt x="118" y="315"/>
                </a:cubicBezTo>
                <a:close/>
                <a:moveTo>
                  <a:pt x="107" y="315"/>
                </a:moveTo>
                <a:cubicBezTo>
                  <a:pt x="106" y="315"/>
                  <a:pt x="106" y="315"/>
                  <a:pt x="106" y="315"/>
                </a:cubicBezTo>
                <a:cubicBezTo>
                  <a:pt x="105" y="315"/>
                  <a:pt x="104" y="315"/>
                  <a:pt x="104" y="315"/>
                </a:cubicBezTo>
                <a:cubicBezTo>
                  <a:pt x="104" y="315"/>
                  <a:pt x="104" y="315"/>
                  <a:pt x="104" y="315"/>
                </a:cubicBezTo>
                <a:cubicBezTo>
                  <a:pt x="104" y="315"/>
                  <a:pt x="104" y="314"/>
                  <a:pt x="104" y="314"/>
                </a:cubicBezTo>
                <a:cubicBezTo>
                  <a:pt x="104" y="314"/>
                  <a:pt x="106" y="315"/>
                  <a:pt x="106" y="315"/>
                </a:cubicBezTo>
                <a:cubicBezTo>
                  <a:pt x="106" y="315"/>
                  <a:pt x="107" y="315"/>
                  <a:pt x="107" y="315"/>
                </a:cubicBezTo>
                <a:close/>
                <a:moveTo>
                  <a:pt x="101" y="315"/>
                </a:moveTo>
                <a:cubicBezTo>
                  <a:pt x="93" y="314"/>
                  <a:pt x="86" y="313"/>
                  <a:pt x="78" y="312"/>
                </a:cubicBezTo>
                <a:cubicBezTo>
                  <a:pt x="78" y="312"/>
                  <a:pt x="78" y="312"/>
                  <a:pt x="78" y="311"/>
                </a:cubicBezTo>
                <a:cubicBezTo>
                  <a:pt x="76" y="299"/>
                  <a:pt x="74" y="285"/>
                  <a:pt x="73" y="272"/>
                </a:cubicBezTo>
                <a:cubicBezTo>
                  <a:pt x="71" y="259"/>
                  <a:pt x="70" y="246"/>
                  <a:pt x="70" y="233"/>
                </a:cubicBezTo>
                <a:cubicBezTo>
                  <a:pt x="69" y="220"/>
                  <a:pt x="68" y="208"/>
                  <a:pt x="67" y="195"/>
                </a:cubicBezTo>
                <a:cubicBezTo>
                  <a:pt x="66" y="183"/>
                  <a:pt x="64" y="172"/>
                  <a:pt x="65" y="160"/>
                </a:cubicBezTo>
                <a:cubicBezTo>
                  <a:pt x="73" y="160"/>
                  <a:pt x="82" y="161"/>
                  <a:pt x="90" y="162"/>
                </a:cubicBezTo>
                <a:cubicBezTo>
                  <a:pt x="90" y="162"/>
                  <a:pt x="90" y="162"/>
                  <a:pt x="90" y="162"/>
                </a:cubicBezTo>
                <a:cubicBezTo>
                  <a:pt x="87" y="174"/>
                  <a:pt x="90" y="186"/>
                  <a:pt x="91" y="198"/>
                </a:cubicBezTo>
                <a:cubicBezTo>
                  <a:pt x="92" y="211"/>
                  <a:pt x="93" y="224"/>
                  <a:pt x="94" y="237"/>
                </a:cubicBezTo>
                <a:cubicBezTo>
                  <a:pt x="95" y="250"/>
                  <a:pt x="96" y="264"/>
                  <a:pt x="96" y="277"/>
                </a:cubicBezTo>
                <a:cubicBezTo>
                  <a:pt x="97" y="289"/>
                  <a:pt x="100" y="302"/>
                  <a:pt x="101" y="314"/>
                </a:cubicBezTo>
                <a:cubicBezTo>
                  <a:pt x="101" y="314"/>
                  <a:pt x="101" y="315"/>
                  <a:pt x="101" y="315"/>
                </a:cubicBezTo>
                <a:close/>
                <a:moveTo>
                  <a:pt x="75" y="311"/>
                </a:moveTo>
                <a:cubicBezTo>
                  <a:pt x="74" y="311"/>
                  <a:pt x="73" y="311"/>
                  <a:pt x="73" y="311"/>
                </a:cubicBezTo>
                <a:cubicBezTo>
                  <a:pt x="73" y="311"/>
                  <a:pt x="74" y="311"/>
                  <a:pt x="75" y="311"/>
                </a:cubicBezTo>
                <a:cubicBezTo>
                  <a:pt x="75" y="311"/>
                  <a:pt x="75" y="311"/>
                  <a:pt x="75" y="311"/>
                </a:cubicBezTo>
                <a:close/>
                <a:moveTo>
                  <a:pt x="16" y="288"/>
                </a:moveTo>
                <a:cubicBezTo>
                  <a:pt x="16" y="289"/>
                  <a:pt x="17" y="290"/>
                  <a:pt x="18" y="291"/>
                </a:cubicBezTo>
                <a:cubicBezTo>
                  <a:pt x="18" y="292"/>
                  <a:pt x="21" y="292"/>
                  <a:pt x="22" y="293"/>
                </a:cubicBezTo>
                <a:cubicBezTo>
                  <a:pt x="27" y="294"/>
                  <a:pt x="33" y="296"/>
                  <a:pt x="39" y="298"/>
                </a:cubicBezTo>
                <a:cubicBezTo>
                  <a:pt x="45" y="300"/>
                  <a:pt x="50" y="302"/>
                  <a:pt x="56" y="304"/>
                </a:cubicBezTo>
                <a:cubicBezTo>
                  <a:pt x="61" y="305"/>
                  <a:pt x="66" y="306"/>
                  <a:pt x="70" y="308"/>
                </a:cubicBezTo>
                <a:cubicBezTo>
                  <a:pt x="74" y="309"/>
                  <a:pt x="74" y="311"/>
                  <a:pt x="70" y="309"/>
                </a:cubicBezTo>
                <a:cubicBezTo>
                  <a:pt x="68" y="309"/>
                  <a:pt x="66" y="308"/>
                  <a:pt x="63" y="307"/>
                </a:cubicBezTo>
                <a:cubicBezTo>
                  <a:pt x="59" y="305"/>
                  <a:pt x="55" y="304"/>
                  <a:pt x="51" y="302"/>
                </a:cubicBezTo>
                <a:cubicBezTo>
                  <a:pt x="42" y="299"/>
                  <a:pt x="34" y="297"/>
                  <a:pt x="26" y="295"/>
                </a:cubicBezTo>
                <a:cubicBezTo>
                  <a:pt x="24" y="294"/>
                  <a:pt x="22" y="293"/>
                  <a:pt x="21" y="293"/>
                </a:cubicBezTo>
                <a:cubicBezTo>
                  <a:pt x="20" y="292"/>
                  <a:pt x="19" y="292"/>
                  <a:pt x="19" y="293"/>
                </a:cubicBezTo>
                <a:cubicBezTo>
                  <a:pt x="19" y="293"/>
                  <a:pt x="19" y="293"/>
                  <a:pt x="19" y="293"/>
                </a:cubicBezTo>
                <a:cubicBezTo>
                  <a:pt x="18" y="291"/>
                  <a:pt x="17" y="289"/>
                  <a:pt x="16" y="288"/>
                </a:cubicBezTo>
                <a:close/>
                <a:moveTo>
                  <a:pt x="52" y="303"/>
                </a:moveTo>
                <a:cubicBezTo>
                  <a:pt x="57" y="305"/>
                  <a:pt x="62" y="307"/>
                  <a:pt x="66" y="309"/>
                </a:cubicBezTo>
                <a:cubicBezTo>
                  <a:pt x="68" y="309"/>
                  <a:pt x="69" y="310"/>
                  <a:pt x="70" y="310"/>
                </a:cubicBezTo>
                <a:cubicBezTo>
                  <a:pt x="56" y="307"/>
                  <a:pt x="43" y="303"/>
                  <a:pt x="30" y="297"/>
                </a:cubicBezTo>
                <a:cubicBezTo>
                  <a:pt x="38" y="299"/>
                  <a:pt x="45" y="301"/>
                  <a:pt x="52" y="303"/>
                </a:cubicBezTo>
                <a:close/>
                <a:moveTo>
                  <a:pt x="13" y="282"/>
                </a:moveTo>
                <a:cubicBezTo>
                  <a:pt x="19" y="285"/>
                  <a:pt x="25" y="287"/>
                  <a:pt x="31" y="289"/>
                </a:cubicBezTo>
                <a:cubicBezTo>
                  <a:pt x="33" y="289"/>
                  <a:pt x="35" y="290"/>
                  <a:pt x="37" y="291"/>
                </a:cubicBezTo>
                <a:cubicBezTo>
                  <a:pt x="48" y="295"/>
                  <a:pt x="59" y="298"/>
                  <a:pt x="70" y="302"/>
                </a:cubicBezTo>
                <a:cubicBezTo>
                  <a:pt x="70" y="302"/>
                  <a:pt x="75" y="304"/>
                  <a:pt x="72" y="304"/>
                </a:cubicBezTo>
                <a:cubicBezTo>
                  <a:pt x="71" y="303"/>
                  <a:pt x="70" y="303"/>
                  <a:pt x="69" y="303"/>
                </a:cubicBezTo>
                <a:cubicBezTo>
                  <a:pt x="67" y="302"/>
                  <a:pt x="65" y="301"/>
                  <a:pt x="62" y="300"/>
                </a:cubicBezTo>
                <a:cubicBezTo>
                  <a:pt x="57" y="298"/>
                  <a:pt x="52" y="297"/>
                  <a:pt x="47" y="295"/>
                </a:cubicBezTo>
                <a:cubicBezTo>
                  <a:pt x="37" y="292"/>
                  <a:pt x="27" y="289"/>
                  <a:pt x="17" y="286"/>
                </a:cubicBezTo>
                <a:cubicBezTo>
                  <a:pt x="17" y="286"/>
                  <a:pt x="16" y="286"/>
                  <a:pt x="16" y="286"/>
                </a:cubicBezTo>
                <a:cubicBezTo>
                  <a:pt x="16" y="286"/>
                  <a:pt x="15" y="285"/>
                  <a:pt x="15" y="285"/>
                </a:cubicBezTo>
                <a:cubicBezTo>
                  <a:pt x="14" y="284"/>
                  <a:pt x="14" y="283"/>
                  <a:pt x="13" y="282"/>
                </a:cubicBezTo>
                <a:close/>
                <a:moveTo>
                  <a:pt x="10" y="275"/>
                </a:moveTo>
                <a:cubicBezTo>
                  <a:pt x="13" y="277"/>
                  <a:pt x="17" y="278"/>
                  <a:pt x="20" y="280"/>
                </a:cubicBezTo>
                <a:cubicBezTo>
                  <a:pt x="25" y="282"/>
                  <a:pt x="30" y="284"/>
                  <a:pt x="35" y="286"/>
                </a:cubicBezTo>
                <a:cubicBezTo>
                  <a:pt x="46" y="290"/>
                  <a:pt x="58" y="293"/>
                  <a:pt x="68" y="298"/>
                </a:cubicBezTo>
                <a:cubicBezTo>
                  <a:pt x="69" y="299"/>
                  <a:pt x="76" y="301"/>
                  <a:pt x="71" y="300"/>
                </a:cubicBezTo>
                <a:cubicBezTo>
                  <a:pt x="69" y="299"/>
                  <a:pt x="66" y="298"/>
                  <a:pt x="63" y="297"/>
                </a:cubicBezTo>
                <a:cubicBezTo>
                  <a:pt x="58" y="295"/>
                  <a:pt x="53" y="294"/>
                  <a:pt x="48" y="292"/>
                </a:cubicBezTo>
                <a:cubicBezTo>
                  <a:pt x="43" y="291"/>
                  <a:pt x="37" y="290"/>
                  <a:pt x="31" y="288"/>
                </a:cubicBezTo>
                <a:cubicBezTo>
                  <a:pt x="25" y="286"/>
                  <a:pt x="19" y="283"/>
                  <a:pt x="13" y="281"/>
                </a:cubicBezTo>
                <a:cubicBezTo>
                  <a:pt x="12" y="280"/>
                  <a:pt x="12" y="279"/>
                  <a:pt x="12" y="278"/>
                </a:cubicBezTo>
                <a:cubicBezTo>
                  <a:pt x="11" y="277"/>
                  <a:pt x="11" y="276"/>
                  <a:pt x="10" y="275"/>
                </a:cubicBezTo>
                <a:close/>
                <a:moveTo>
                  <a:pt x="9" y="269"/>
                </a:moveTo>
                <a:cubicBezTo>
                  <a:pt x="11" y="272"/>
                  <a:pt x="15" y="273"/>
                  <a:pt x="18" y="274"/>
                </a:cubicBezTo>
                <a:cubicBezTo>
                  <a:pt x="23" y="276"/>
                  <a:pt x="28" y="279"/>
                  <a:pt x="33" y="280"/>
                </a:cubicBezTo>
                <a:cubicBezTo>
                  <a:pt x="45" y="285"/>
                  <a:pt x="56" y="289"/>
                  <a:pt x="68" y="294"/>
                </a:cubicBezTo>
                <a:cubicBezTo>
                  <a:pt x="69" y="294"/>
                  <a:pt x="75" y="296"/>
                  <a:pt x="71" y="295"/>
                </a:cubicBezTo>
                <a:cubicBezTo>
                  <a:pt x="68" y="294"/>
                  <a:pt x="65" y="293"/>
                  <a:pt x="62" y="292"/>
                </a:cubicBezTo>
                <a:cubicBezTo>
                  <a:pt x="57" y="290"/>
                  <a:pt x="51" y="288"/>
                  <a:pt x="45" y="286"/>
                </a:cubicBezTo>
                <a:cubicBezTo>
                  <a:pt x="33" y="282"/>
                  <a:pt x="21" y="278"/>
                  <a:pt x="10" y="273"/>
                </a:cubicBezTo>
                <a:cubicBezTo>
                  <a:pt x="9" y="272"/>
                  <a:pt x="9" y="271"/>
                  <a:pt x="9" y="269"/>
                </a:cubicBezTo>
                <a:close/>
                <a:moveTo>
                  <a:pt x="9" y="270"/>
                </a:moveTo>
                <a:cubicBezTo>
                  <a:pt x="10" y="270"/>
                  <a:pt x="11" y="271"/>
                  <a:pt x="11" y="271"/>
                </a:cubicBezTo>
                <a:cubicBezTo>
                  <a:pt x="11" y="271"/>
                  <a:pt x="10" y="270"/>
                  <a:pt x="9" y="270"/>
                </a:cubicBezTo>
                <a:close/>
                <a:moveTo>
                  <a:pt x="5" y="254"/>
                </a:moveTo>
                <a:cubicBezTo>
                  <a:pt x="24" y="266"/>
                  <a:pt x="45" y="269"/>
                  <a:pt x="64" y="278"/>
                </a:cubicBezTo>
                <a:cubicBezTo>
                  <a:pt x="65" y="279"/>
                  <a:pt x="66" y="279"/>
                  <a:pt x="67" y="280"/>
                </a:cubicBezTo>
                <a:cubicBezTo>
                  <a:pt x="65" y="279"/>
                  <a:pt x="62" y="278"/>
                  <a:pt x="60" y="277"/>
                </a:cubicBezTo>
                <a:cubicBezTo>
                  <a:pt x="59" y="276"/>
                  <a:pt x="57" y="276"/>
                  <a:pt x="56" y="275"/>
                </a:cubicBezTo>
                <a:cubicBezTo>
                  <a:pt x="39" y="268"/>
                  <a:pt x="22" y="264"/>
                  <a:pt x="6" y="256"/>
                </a:cubicBezTo>
                <a:cubicBezTo>
                  <a:pt x="6" y="256"/>
                  <a:pt x="6" y="256"/>
                  <a:pt x="6" y="256"/>
                </a:cubicBezTo>
                <a:cubicBezTo>
                  <a:pt x="5" y="256"/>
                  <a:pt x="5" y="255"/>
                  <a:pt x="5" y="254"/>
                </a:cubicBezTo>
                <a:close/>
                <a:moveTo>
                  <a:pt x="4" y="243"/>
                </a:moveTo>
                <a:cubicBezTo>
                  <a:pt x="14" y="247"/>
                  <a:pt x="23" y="252"/>
                  <a:pt x="32" y="255"/>
                </a:cubicBezTo>
                <a:cubicBezTo>
                  <a:pt x="42" y="259"/>
                  <a:pt x="52" y="263"/>
                  <a:pt x="61" y="267"/>
                </a:cubicBezTo>
                <a:cubicBezTo>
                  <a:pt x="62" y="268"/>
                  <a:pt x="63" y="268"/>
                  <a:pt x="64" y="269"/>
                </a:cubicBezTo>
                <a:cubicBezTo>
                  <a:pt x="62" y="268"/>
                  <a:pt x="60" y="267"/>
                  <a:pt x="59" y="267"/>
                </a:cubicBezTo>
                <a:cubicBezTo>
                  <a:pt x="52" y="264"/>
                  <a:pt x="45" y="262"/>
                  <a:pt x="38" y="259"/>
                </a:cubicBezTo>
                <a:cubicBezTo>
                  <a:pt x="32" y="257"/>
                  <a:pt x="26" y="255"/>
                  <a:pt x="21" y="254"/>
                </a:cubicBezTo>
                <a:cubicBezTo>
                  <a:pt x="15" y="251"/>
                  <a:pt x="10" y="249"/>
                  <a:pt x="4" y="247"/>
                </a:cubicBezTo>
                <a:cubicBezTo>
                  <a:pt x="4" y="246"/>
                  <a:pt x="4" y="244"/>
                  <a:pt x="4" y="243"/>
                </a:cubicBezTo>
                <a:close/>
                <a:moveTo>
                  <a:pt x="4" y="240"/>
                </a:moveTo>
                <a:cubicBezTo>
                  <a:pt x="6" y="241"/>
                  <a:pt x="9" y="242"/>
                  <a:pt x="11" y="243"/>
                </a:cubicBezTo>
                <a:cubicBezTo>
                  <a:pt x="13" y="243"/>
                  <a:pt x="15" y="244"/>
                  <a:pt x="16" y="245"/>
                </a:cubicBezTo>
                <a:cubicBezTo>
                  <a:pt x="22" y="248"/>
                  <a:pt x="28" y="251"/>
                  <a:pt x="34" y="253"/>
                </a:cubicBezTo>
                <a:cubicBezTo>
                  <a:pt x="30" y="252"/>
                  <a:pt x="26" y="250"/>
                  <a:pt x="23" y="249"/>
                </a:cubicBezTo>
                <a:cubicBezTo>
                  <a:pt x="17" y="247"/>
                  <a:pt x="11" y="244"/>
                  <a:pt x="4" y="242"/>
                </a:cubicBezTo>
                <a:cubicBezTo>
                  <a:pt x="4" y="242"/>
                  <a:pt x="4" y="241"/>
                  <a:pt x="4" y="240"/>
                </a:cubicBezTo>
                <a:close/>
                <a:moveTo>
                  <a:pt x="4" y="234"/>
                </a:moveTo>
                <a:cubicBezTo>
                  <a:pt x="7" y="235"/>
                  <a:pt x="9" y="236"/>
                  <a:pt x="11" y="237"/>
                </a:cubicBezTo>
                <a:cubicBezTo>
                  <a:pt x="16" y="240"/>
                  <a:pt x="21" y="242"/>
                  <a:pt x="26" y="244"/>
                </a:cubicBezTo>
                <a:cubicBezTo>
                  <a:pt x="34" y="247"/>
                  <a:pt x="42" y="250"/>
                  <a:pt x="50" y="253"/>
                </a:cubicBezTo>
                <a:cubicBezTo>
                  <a:pt x="54" y="255"/>
                  <a:pt x="57" y="257"/>
                  <a:pt x="61" y="259"/>
                </a:cubicBezTo>
                <a:cubicBezTo>
                  <a:pt x="58" y="257"/>
                  <a:pt x="54" y="255"/>
                  <a:pt x="50" y="254"/>
                </a:cubicBezTo>
                <a:cubicBezTo>
                  <a:pt x="44" y="252"/>
                  <a:pt x="37" y="249"/>
                  <a:pt x="30" y="248"/>
                </a:cubicBezTo>
                <a:cubicBezTo>
                  <a:pt x="23" y="245"/>
                  <a:pt x="16" y="243"/>
                  <a:pt x="9" y="241"/>
                </a:cubicBezTo>
                <a:cubicBezTo>
                  <a:pt x="7" y="240"/>
                  <a:pt x="6" y="240"/>
                  <a:pt x="4" y="239"/>
                </a:cubicBezTo>
                <a:cubicBezTo>
                  <a:pt x="4" y="238"/>
                  <a:pt x="4" y="236"/>
                  <a:pt x="4" y="234"/>
                </a:cubicBezTo>
                <a:close/>
                <a:moveTo>
                  <a:pt x="4" y="234"/>
                </a:moveTo>
                <a:cubicBezTo>
                  <a:pt x="4" y="233"/>
                  <a:pt x="5" y="232"/>
                  <a:pt x="5" y="231"/>
                </a:cubicBezTo>
                <a:cubicBezTo>
                  <a:pt x="10" y="234"/>
                  <a:pt x="16" y="236"/>
                  <a:pt x="22" y="239"/>
                </a:cubicBezTo>
                <a:cubicBezTo>
                  <a:pt x="28" y="242"/>
                  <a:pt x="33" y="244"/>
                  <a:pt x="39" y="246"/>
                </a:cubicBezTo>
                <a:cubicBezTo>
                  <a:pt x="45" y="248"/>
                  <a:pt x="51" y="251"/>
                  <a:pt x="57" y="253"/>
                </a:cubicBezTo>
                <a:cubicBezTo>
                  <a:pt x="60" y="254"/>
                  <a:pt x="64" y="255"/>
                  <a:pt x="67" y="257"/>
                </a:cubicBezTo>
                <a:cubicBezTo>
                  <a:pt x="69" y="258"/>
                  <a:pt x="68" y="258"/>
                  <a:pt x="66" y="257"/>
                </a:cubicBezTo>
                <a:cubicBezTo>
                  <a:pt x="64" y="257"/>
                  <a:pt x="62" y="256"/>
                  <a:pt x="60" y="255"/>
                </a:cubicBezTo>
                <a:cubicBezTo>
                  <a:pt x="46" y="249"/>
                  <a:pt x="31" y="245"/>
                  <a:pt x="17" y="239"/>
                </a:cubicBezTo>
                <a:cubicBezTo>
                  <a:pt x="15" y="238"/>
                  <a:pt x="12" y="237"/>
                  <a:pt x="10" y="236"/>
                </a:cubicBezTo>
                <a:cubicBezTo>
                  <a:pt x="8" y="235"/>
                  <a:pt x="6" y="234"/>
                  <a:pt x="4" y="234"/>
                </a:cubicBezTo>
                <a:close/>
                <a:moveTo>
                  <a:pt x="22" y="122"/>
                </a:moveTo>
                <a:cubicBezTo>
                  <a:pt x="22" y="122"/>
                  <a:pt x="22" y="122"/>
                  <a:pt x="22" y="122"/>
                </a:cubicBezTo>
                <a:cubicBezTo>
                  <a:pt x="24" y="120"/>
                  <a:pt x="25" y="118"/>
                  <a:pt x="26" y="116"/>
                </a:cubicBezTo>
                <a:cubicBezTo>
                  <a:pt x="31" y="112"/>
                  <a:pt x="36" y="108"/>
                  <a:pt x="41" y="105"/>
                </a:cubicBezTo>
                <a:cubicBezTo>
                  <a:pt x="48" y="100"/>
                  <a:pt x="57" y="97"/>
                  <a:pt x="66" y="94"/>
                </a:cubicBezTo>
                <a:cubicBezTo>
                  <a:pt x="75" y="91"/>
                  <a:pt x="84" y="90"/>
                  <a:pt x="93" y="91"/>
                </a:cubicBezTo>
                <a:cubicBezTo>
                  <a:pt x="94" y="91"/>
                  <a:pt x="94" y="91"/>
                  <a:pt x="95" y="91"/>
                </a:cubicBezTo>
                <a:cubicBezTo>
                  <a:pt x="90" y="93"/>
                  <a:pt x="85" y="97"/>
                  <a:pt x="82" y="101"/>
                </a:cubicBezTo>
                <a:cubicBezTo>
                  <a:pt x="79" y="105"/>
                  <a:pt x="77" y="112"/>
                  <a:pt x="83" y="115"/>
                </a:cubicBezTo>
                <a:cubicBezTo>
                  <a:pt x="89" y="118"/>
                  <a:pt x="92" y="113"/>
                  <a:pt x="95" y="107"/>
                </a:cubicBezTo>
                <a:cubicBezTo>
                  <a:pt x="95" y="112"/>
                  <a:pt x="96" y="115"/>
                  <a:pt x="100" y="116"/>
                </a:cubicBezTo>
                <a:cubicBezTo>
                  <a:pt x="109" y="118"/>
                  <a:pt x="105" y="101"/>
                  <a:pt x="104" y="92"/>
                </a:cubicBezTo>
                <a:cubicBezTo>
                  <a:pt x="110" y="94"/>
                  <a:pt x="117" y="96"/>
                  <a:pt x="123" y="99"/>
                </a:cubicBezTo>
                <a:cubicBezTo>
                  <a:pt x="131" y="103"/>
                  <a:pt x="139" y="108"/>
                  <a:pt x="146" y="114"/>
                </a:cubicBezTo>
                <a:cubicBezTo>
                  <a:pt x="152" y="120"/>
                  <a:pt x="156" y="127"/>
                  <a:pt x="159" y="134"/>
                </a:cubicBezTo>
                <a:cubicBezTo>
                  <a:pt x="167" y="151"/>
                  <a:pt x="173" y="169"/>
                  <a:pt x="175" y="187"/>
                </a:cubicBezTo>
                <a:cubicBezTo>
                  <a:pt x="164" y="178"/>
                  <a:pt x="152" y="171"/>
                  <a:pt x="138" y="166"/>
                </a:cubicBezTo>
                <a:cubicBezTo>
                  <a:pt x="138" y="165"/>
                  <a:pt x="138" y="164"/>
                  <a:pt x="137" y="163"/>
                </a:cubicBezTo>
                <a:cubicBezTo>
                  <a:pt x="136" y="161"/>
                  <a:pt x="135" y="160"/>
                  <a:pt x="133" y="161"/>
                </a:cubicBezTo>
                <a:cubicBezTo>
                  <a:pt x="131" y="161"/>
                  <a:pt x="131" y="162"/>
                  <a:pt x="131" y="164"/>
                </a:cubicBezTo>
                <a:cubicBezTo>
                  <a:pt x="119" y="160"/>
                  <a:pt x="107" y="157"/>
                  <a:pt x="94" y="155"/>
                </a:cubicBezTo>
                <a:cubicBezTo>
                  <a:pt x="79" y="152"/>
                  <a:pt x="64" y="151"/>
                  <a:pt x="49" y="155"/>
                </a:cubicBezTo>
                <a:cubicBezTo>
                  <a:pt x="36" y="159"/>
                  <a:pt x="23" y="161"/>
                  <a:pt x="10" y="167"/>
                </a:cubicBezTo>
                <a:cubicBezTo>
                  <a:pt x="12" y="151"/>
                  <a:pt x="15" y="136"/>
                  <a:pt x="22" y="122"/>
                </a:cubicBezTo>
                <a:close/>
                <a:moveTo>
                  <a:pt x="162" y="133"/>
                </a:moveTo>
                <a:cubicBezTo>
                  <a:pt x="166" y="140"/>
                  <a:pt x="169" y="149"/>
                  <a:pt x="171" y="157"/>
                </a:cubicBezTo>
                <a:cubicBezTo>
                  <a:pt x="168" y="149"/>
                  <a:pt x="165" y="141"/>
                  <a:pt x="162" y="133"/>
                </a:cubicBezTo>
                <a:close/>
                <a:moveTo>
                  <a:pt x="79" y="59"/>
                </a:moveTo>
                <a:cubicBezTo>
                  <a:pt x="82" y="58"/>
                  <a:pt x="85" y="56"/>
                  <a:pt x="87" y="55"/>
                </a:cubicBezTo>
                <a:cubicBezTo>
                  <a:pt x="87" y="55"/>
                  <a:pt x="87" y="55"/>
                  <a:pt x="87" y="55"/>
                </a:cubicBezTo>
                <a:cubicBezTo>
                  <a:pt x="95" y="57"/>
                  <a:pt x="102" y="59"/>
                  <a:pt x="109" y="59"/>
                </a:cubicBezTo>
                <a:cubicBezTo>
                  <a:pt x="117" y="60"/>
                  <a:pt x="126" y="60"/>
                  <a:pt x="134" y="62"/>
                </a:cubicBezTo>
                <a:cubicBezTo>
                  <a:pt x="148" y="64"/>
                  <a:pt x="161" y="69"/>
                  <a:pt x="172" y="78"/>
                </a:cubicBezTo>
                <a:cubicBezTo>
                  <a:pt x="182" y="88"/>
                  <a:pt x="191" y="100"/>
                  <a:pt x="193" y="114"/>
                </a:cubicBezTo>
                <a:cubicBezTo>
                  <a:pt x="196" y="129"/>
                  <a:pt x="192" y="143"/>
                  <a:pt x="190" y="158"/>
                </a:cubicBezTo>
                <a:cubicBezTo>
                  <a:pt x="189" y="165"/>
                  <a:pt x="188" y="172"/>
                  <a:pt x="189" y="179"/>
                </a:cubicBezTo>
                <a:cubicBezTo>
                  <a:pt x="189" y="186"/>
                  <a:pt x="190" y="193"/>
                  <a:pt x="191" y="200"/>
                </a:cubicBezTo>
                <a:cubicBezTo>
                  <a:pt x="192" y="215"/>
                  <a:pt x="191" y="230"/>
                  <a:pt x="193" y="245"/>
                </a:cubicBezTo>
                <a:cubicBezTo>
                  <a:pt x="195" y="257"/>
                  <a:pt x="197" y="269"/>
                  <a:pt x="192" y="281"/>
                </a:cubicBezTo>
                <a:cubicBezTo>
                  <a:pt x="188" y="289"/>
                  <a:pt x="182" y="296"/>
                  <a:pt x="175" y="301"/>
                </a:cubicBezTo>
                <a:cubicBezTo>
                  <a:pt x="176" y="292"/>
                  <a:pt x="177" y="284"/>
                  <a:pt x="178" y="276"/>
                </a:cubicBezTo>
                <a:cubicBezTo>
                  <a:pt x="180" y="244"/>
                  <a:pt x="180" y="213"/>
                  <a:pt x="178" y="181"/>
                </a:cubicBezTo>
                <a:cubicBezTo>
                  <a:pt x="175" y="157"/>
                  <a:pt x="169" y="131"/>
                  <a:pt x="151" y="113"/>
                </a:cubicBezTo>
                <a:cubicBezTo>
                  <a:pt x="138" y="101"/>
                  <a:pt x="121" y="90"/>
                  <a:pt x="104" y="86"/>
                </a:cubicBezTo>
                <a:cubicBezTo>
                  <a:pt x="104" y="86"/>
                  <a:pt x="104" y="85"/>
                  <a:pt x="104" y="85"/>
                </a:cubicBezTo>
                <a:cubicBezTo>
                  <a:pt x="103" y="83"/>
                  <a:pt x="100" y="81"/>
                  <a:pt x="97" y="81"/>
                </a:cubicBezTo>
                <a:cubicBezTo>
                  <a:pt x="95" y="81"/>
                  <a:pt x="94" y="82"/>
                  <a:pt x="94" y="84"/>
                </a:cubicBezTo>
                <a:cubicBezTo>
                  <a:pt x="90" y="84"/>
                  <a:pt x="87" y="84"/>
                  <a:pt x="83" y="84"/>
                </a:cubicBezTo>
                <a:cubicBezTo>
                  <a:pt x="66" y="85"/>
                  <a:pt x="52" y="93"/>
                  <a:pt x="39" y="102"/>
                </a:cubicBezTo>
                <a:cubicBezTo>
                  <a:pt x="35" y="105"/>
                  <a:pt x="31" y="107"/>
                  <a:pt x="28" y="111"/>
                </a:cubicBezTo>
                <a:cubicBezTo>
                  <a:pt x="40" y="90"/>
                  <a:pt x="59" y="72"/>
                  <a:pt x="79" y="59"/>
                </a:cubicBezTo>
                <a:close/>
                <a:moveTo>
                  <a:pt x="224" y="190"/>
                </a:moveTo>
                <a:cubicBezTo>
                  <a:pt x="224" y="189"/>
                  <a:pt x="224" y="189"/>
                  <a:pt x="224" y="189"/>
                </a:cubicBezTo>
                <a:cubicBezTo>
                  <a:pt x="224" y="188"/>
                  <a:pt x="224" y="188"/>
                  <a:pt x="224" y="187"/>
                </a:cubicBezTo>
                <a:cubicBezTo>
                  <a:pt x="224" y="178"/>
                  <a:pt x="225" y="168"/>
                  <a:pt x="226" y="159"/>
                </a:cubicBezTo>
                <a:cubicBezTo>
                  <a:pt x="229" y="174"/>
                  <a:pt x="228" y="188"/>
                  <a:pt x="231" y="203"/>
                </a:cubicBezTo>
                <a:cubicBezTo>
                  <a:pt x="232" y="212"/>
                  <a:pt x="234" y="221"/>
                  <a:pt x="234" y="230"/>
                </a:cubicBezTo>
                <a:cubicBezTo>
                  <a:pt x="234" y="236"/>
                  <a:pt x="232" y="243"/>
                  <a:pt x="232" y="249"/>
                </a:cubicBezTo>
                <a:cubicBezTo>
                  <a:pt x="232" y="255"/>
                  <a:pt x="235" y="262"/>
                  <a:pt x="239" y="265"/>
                </a:cubicBezTo>
                <a:cubicBezTo>
                  <a:pt x="239" y="265"/>
                  <a:pt x="239" y="265"/>
                  <a:pt x="239" y="266"/>
                </a:cubicBezTo>
                <a:cubicBezTo>
                  <a:pt x="244" y="274"/>
                  <a:pt x="235" y="277"/>
                  <a:pt x="228" y="279"/>
                </a:cubicBezTo>
                <a:cubicBezTo>
                  <a:pt x="229" y="277"/>
                  <a:pt x="229" y="274"/>
                  <a:pt x="230" y="272"/>
                </a:cubicBezTo>
                <a:cubicBezTo>
                  <a:pt x="230" y="272"/>
                  <a:pt x="230" y="271"/>
                  <a:pt x="230" y="271"/>
                </a:cubicBezTo>
                <a:cubicBezTo>
                  <a:pt x="229" y="257"/>
                  <a:pt x="229" y="242"/>
                  <a:pt x="227" y="228"/>
                </a:cubicBezTo>
                <a:cubicBezTo>
                  <a:pt x="226" y="215"/>
                  <a:pt x="224" y="202"/>
                  <a:pt x="224" y="190"/>
                </a:cubicBezTo>
                <a:close/>
                <a:moveTo>
                  <a:pt x="248" y="266"/>
                </a:moveTo>
                <a:cubicBezTo>
                  <a:pt x="243" y="265"/>
                  <a:pt x="240" y="263"/>
                  <a:pt x="238" y="259"/>
                </a:cubicBezTo>
                <a:cubicBezTo>
                  <a:pt x="238" y="259"/>
                  <a:pt x="238" y="259"/>
                  <a:pt x="238" y="259"/>
                </a:cubicBezTo>
                <a:cubicBezTo>
                  <a:pt x="240" y="261"/>
                  <a:pt x="242" y="264"/>
                  <a:pt x="246" y="265"/>
                </a:cubicBezTo>
                <a:cubicBezTo>
                  <a:pt x="246" y="265"/>
                  <a:pt x="246" y="264"/>
                  <a:pt x="246" y="264"/>
                </a:cubicBezTo>
                <a:cubicBezTo>
                  <a:pt x="243" y="261"/>
                  <a:pt x="240" y="259"/>
                  <a:pt x="238" y="256"/>
                </a:cubicBezTo>
                <a:cubicBezTo>
                  <a:pt x="235" y="252"/>
                  <a:pt x="241" y="258"/>
                  <a:pt x="242" y="258"/>
                </a:cubicBezTo>
                <a:cubicBezTo>
                  <a:pt x="245" y="261"/>
                  <a:pt x="249" y="264"/>
                  <a:pt x="253" y="265"/>
                </a:cubicBezTo>
                <a:cubicBezTo>
                  <a:pt x="252" y="266"/>
                  <a:pt x="250" y="266"/>
                  <a:pt x="248" y="266"/>
                </a:cubicBezTo>
                <a:close/>
                <a:moveTo>
                  <a:pt x="260" y="189"/>
                </a:moveTo>
                <a:cubicBezTo>
                  <a:pt x="253" y="183"/>
                  <a:pt x="243" y="181"/>
                  <a:pt x="236" y="176"/>
                </a:cubicBezTo>
                <a:cubicBezTo>
                  <a:pt x="235" y="175"/>
                  <a:pt x="234" y="175"/>
                  <a:pt x="232" y="174"/>
                </a:cubicBezTo>
                <a:cubicBezTo>
                  <a:pt x="234" y="175"/>
                  <a:pt x="236" y="175"/>
                  <a:pt x="237" y="176"/>
                </a:cubicBezTo>
                <a:cubicBezTo>
                  <a:pt x="240" y="177"/>
                  <a:pt x="242" y="178"/>
                  <a:pt x="244" y="179"/>
                </a:cubicBezTo>
                <a:cubicBezTo>
                  <a:pt x="249" y="181"/>
                  <a:pt x="255" y="183"/>
                  <a:pt x="259" y="186"/>
                </a:cubicBezTo>
                <a:cubicBezTo>
                  <a:pt x="260" y="186"/>
                  <a:pt x="260" y="186"/>
                  <a:pt x="260" y="186"/>
                </a:cubicBezTo>
                <a:cubicBezTo>
                  <a:pt x="260" y="187"/>
                  <a:pt x="260" y="188"/>
                  <a:pt x="260" y="189"/>
                </a:cubicBezTo>
                <a:close/>
                <a:moveTo>
                  <a:pt x="226" y="73"/>
                </a:moveTo>
                <a:cubicBezTo>
                  <a:pt x="217" y="66"/>
                  <a:pt x="207" y="60"/>
                  <a:pt x="196" y="54"/>
                </a:cubicBezTo>
                <a:cubicBezTo>
                  <a:pt x="196" y="54"/>
                  <a:pt x="197" y="55"/>
                  <a:pt x="197" y="55"/>
                </a:cubicBezTo>
                <a:cubicBezTo>
                  <a:pt x="200" y="56"/>
                  <a:pt x="203" y="58"/>
                  <a:pt x="206" y="59"/>
                </a:cubicBezTo>
                <a:cubicBezTo>
                  <a:pt x="212" y="62"/>
                  <a:pt x="217" y="65"/>
                  <a:pt x="223" y="69"/>
                </a:cubicBezTo>
                <a:cubicBezTo>
                  <a:pt x="224" y="70"/>
                  <a:pt x="225" y="72"/>
                  <a:pt x="226" y="73"/>
                </a:cubicBezTo>
                <a:close/>
                <a:moveTo>
                  <a:pt x="190" y="51"/>
                </a:moveTo>
                <a:cubicBezTo>
                  <a:pt x="196" y="56"/>
                  <a:pt x="204" y="59"/>
                  <a:pt x="211" y="64"/>
                </a:cubicBezTo>
                <a:cubicBezTo>
                  <a:pt x="215" y="66"/>
                  <a:pt x="219" y="69"/>
                  <a:pt x="223" y="71"/>
                </a:cubicBezTo>
                <a:cubicBezTo>
                  <a:pt x="223" y="72"/>
                  <a:pt x="224" y="72"/>
                  <a:pt x="224" y="72"/>
                </a:cubicBezTo>
                <a:cubicBezTo>
                  <a:pt x="216" y="68"/>
                  <a:pt x="208" y="63"/>
                  <a:pt x="201" y="59"/>
                </a:cubicBezTo>
                <a:cubicBezTo>
                  <a:pt x="196" y="57"/>
                  <a:pt x="192" y="54"/>
                  <a:pt x="188" y="52"/>
                </a:cubicBezTo>
                <a:cubicBezTo>
                  <a:pt x="187" y="52"/>
                  <a:pt x="186" y="51"/>
                  <a:pt x="185" y="50"/>
                </a:cubicBezTo>
                <a:cubicBezTo>
                  <a:pt x="186" y="51"/>
                  <a:pt x="188" y="51"/>
                  <a:pt x="190" y="51"/>
                </a:cubicBezTo>
                <a:close/>
                <a:moveTo>
                  <a:pt x="230" y="79"/>
                </a:moveTo>
                <a:cubicBezTo>
                  <a:pt x="223" y="74"/>
                  <a:pt x="216" y="69"/>
                  <a:pt x="209" y="65"/>
                </a:cubicBezTo>
                <a:cubicBezTo>
                  <a:pt x="200" y="60"/>
                  <a:pt x="192" y="56"/>
                  <a:pt x="184" y="51"/>
                </a:cubicBezTo>
                <a:cubicBezTo>
                  <a:pt x="184" y="51"/>
                  <a:pt x="183" y="50"/>
                  <a:pt x="183" y="50"/>
                </a:cubicBezTo>
                <a:cubicBezTo>
                  <a:pt x="183" y="50"/>
                  <a:pt x="183" y="50"/>
                  <a:pt x="183" y="50"/>
                </a:cubicBezTo>
                <a:cubicBezTo>
                  <a:pt x="183" y="50"/>
                  <a:pt x="183" y="50"/>
                  <a:pt x="183" y="50"/>
                </a:cubicBezTo>
                <a:cubicBezTo>
                  <a:pt x="184" y="51"/>
                  <a:pt x="185" y="51"/>
                  <a:pt x="186" y="52"/>
                </a:cubicBezTo>
                <a:cubicBezTo>
                  <a:pt x="188" y="53"/>
                  <a:pt x="190" y="54"/>
                  <a:pt x="192" y="55"/>
                </a:cubicBezTo>
                <a:cubicBezTo>
                  <a:pt x="197" y="57"/>
                  <a:pt x="201" y="60"/>
                  <a:pt x="205" y="62"/>
                </a:cubicBezTo>
                <a:cubicBezTo>
                  <a:pt x="213" y="66"/>
                  <a:pt x="220" y="71"/>
                  <a:pt x="228" y="75"/>
                </a:cubicBezTo>
                <a:cubicBezTo>
                  <a:pt x="228" y="76"/>
                  <a:pt x="228" y="76"/>
                  <a:pt x="228" y="76"/>
                </a:cubicBezTo>
                <a:cubicBezTo>
                  <a:pt x="229" y="77"/>
                  <a:pt x="229" y="78"/>
                  <a:pt x="230" y="79"/>
                </a:cubicBezTo>
                <a:close/>
                <a:moveTo>
                  <a:pt x="232" y="83"/>
                </a:moveTo>
                <a:cubicBezTo>
                  <a:pt x="222" y="79"/>
                  <a:pt x="213" y="74"/>
                  <a:pt x="204" y="69"/>
                </a:cubicBezTo>
                <a:cubicBezTo>
                  <a:pt x="202" y="67"/>
                  <a:pt x="200" y="65"/>
                  <a:pt x="198" y="63"/>
                </a:cubicBezTo>
                <a:cubicBezTo>
                  <a:pt x="200" y="65"/>
                  <a:pt x="202" y="66"/>
                  <a:pt x="205" y="67"/>
                </a:cubicBezTo>
                <a:cubicBezTo>
                  <a:pt x="210" y="70"/>
                  <a:pt x="215" y="73"/>
                  <a:pt x="220" y="75"/>
                </a:cubicBezTo>
                <a:cubicBezTo>
                  <a:pt x="224" y="77"/>
                  <a:pt x="227" y="80"/>
                  <a:pt x="231" y="81"/>
                </a:cubicBezTo>
                <a:cubicBezTo>
                  <a:pt x="232" y="82"/>
                  <a:pt x="232" y="83"/>
                  <a:pt x="232" y="83"/>
                </a:cubicBezTo>
                <a:close/>
                <a:moveTo>
                  <a:pt x="164" y="12"/>
                </a:moveTo>
                <a:cubicBezTo>
                  <a:pt x="161" y="10"/>
                  <a:pt x="158" y="9"/>
                  <a:pt x="155" y="8"/>
                </a:cubicBezTo>
                <a:cubicBezTo>
                  <a:pt x="153" y="6"/>
                  <a:pt x="157" y="8"/>
                  <a:pt x="157" y="9"/>
                </a:cubicBezTo>
                <a:cubicBezTo>
                  <a:pt x="158" y="9"/>
                  <a:pt x="159" y="9"/>
                  <a:pt x="160" y="10"/>
                </a:cubicBezTo>
                <a:cubicBezTo>
                  <a:pt x="161" y="10"/>
                  <a:pt x="162" y="10"/>
                  <a:pt x="163" y="10"/>
                </a:cubicBezTo>
                <a:cubicBezTo>
                  <a:pt x="163" y="11"/>
                  <a:pt x="163" y="11"/>
                  <a:pt x="164" y="12"/>
                </a:cubicBezTo>
                <a:close/>
                <a:moveTo>
                  <a:pt x="153" y="7"/>
                </a:moveTo>
                <a:cubicBezTo>
                  <a:pt x="156" y="10"/>
                  <a:pt x="161" y="11"/>
                  <a:pt x="164" y="13"/>
                </a:cubicBezTo>
                <a:cubicBezTo>
                  <a:pt x="165" y="13"/>
                  <a:pt x="165" y="13"/>
                  <a:pt x="165" y="13"/>
                </a:cubicBezTo>
                <a:cubicBezTo>
                  <a:pt x="164" y="13"/>
                  <a:pt x="163" y="13"/>
                  <a:pt x="163" y="12"/>
                </a:cubicBezTo>
                <a:cubicBezTo>
                  <a:pt x="161" y="12"/>
                  <a:pt x="160" y="11"/>
                  <a:pt x="159" y="11"/>
                </a:cubicBezTo>
                <a:cubicBezTo>
                  <a:pt x="156" y="10"/>
                  <a:pt x="154" y="9"/>
                  <a:pt x="151" y="8"/>
                </a:cubicBezTo>
                <a:cubicBezTo>
                  <a:pt x="151" y="8"/>
                  <a:pt x="151" y="8"/>
                  <a:pt x="151" y="8"/>
                </a:cubicBezTo>
                <a:cubicBezTo>
                  <a:pt x="152" y="8"/>
                  <a:pt x="153" y="7"/>
                  <a:pt x="153" y="7"/>
                </a:cubicBezTo>
                <a:close/>
                <a:moveTo>
                  <a:pt x="166" y="15"/>
                </a:moveTo>
                <a:cubicBezTo>
                  <a:pt x="162" y="14"/>
                  <a:pt x="158" y="12"/>
                  <a:pt x="155" y="10"/>
                </a:cubicBezTo>
                <a:cubicBezTo>
                  <a:pt x="151" y="9"/>
                  <a:pt x="154" y="10"/>
                  <a:pt x="156" y="10"/>
                </a:cubicBezTo>
                <a:cubicBezTo>
                  <a:pt x="157" y="11"/>
                  <a:pt x="158" y="12"/>
                  <a:pt x="160" y="12"/>
                </a:cubicBezTo>
                <a:cubicBezTo>
                  <a:pt x="162" y="13"/>
                  <a:pt x="163" y="13"/>
                  <a:pt x="165" y="14"/>
                </a:cubicBezTo>
                <a:cubicBezTo>
                  <a:pt x="165" y="14"/>
                  <a:pt x="166" y="15"/>
                  <a:pt x="166" y="15"/>
                </a:cubicBezTo>
                <a:close/>
                <a:moveTo>
                  <a:pt x="168" y="20"/>
                </a:moveTo>
                <a:cubicBezTo>
                  <a:pt x="167" y="19"/>
                  <a:pt x="165" y="19"/>
                  <a:pt x="163" y="18"/>
                </a:cubicBezTo>
                <a:cubicBezTo>
                  <a:pt x="163" y="17"/>
                  <a:pt x="162" y="16"/>
                  <a:pt x="161" y="16"/>
                </a:cubicBezTo>
                <a:cubicBezTo>
                  <a:pt x="163" y="17"/>
                  <a:pt x="165" y="18"/>
                  <a:pt x="167" y="18"/>
                </a:cubicBezTo>
                <a:cubicBezTo>
                  <a:pt x="168" y="19"/>
                  <a:pt x="168" y="19"/>
                  <a:pt x="168" y="20"/>
                </a:cubicBezTo>
                <a:close/>
                <a:moveTo>
                  <a:pt x="149" y="11"/>
                </a:moveTo>
                <a:cubicBezTo>
                  <a:pt x="150" y="12"/>
                  <a:pt x="152" y="13"/>
                  <a:pt x="153" y="14"/>
                </a:cubicBezTo>
                <a:cubicBezTo>
                  <a:pt x="154" y="14"/>
                  <a:pt x="154" y="14"/>
                  <a:pt x="154" y="14"/>
                </a:cubicBezTo>
                <a:cubicBezTo>
                  <a:pt x="154" y="14"/>
                  <a:pt x="154" y="14"/>
                  <a:pt x="153" y="14"/>
                </a:cubicBezTo>
                <a:cubicBezTo>
                  <a:pt x="153" y="14"/>
                  <a:pt x="153" y="14"/>
                  <a:pt x="153" y="14"/>
                </a:cubicBezTo>
                <a:cubicBezTo>
                  <a:pt x="151" y="14"/>
                  <a:pt x="150" y="13"/>
                  <a:pt x="148" y="13"/>
                </a:cubicBezTo>
                <a:cubicBezTo>
                  <a:pt x="148" y="13"/>
                  <a:pt x="149" y="12"/>
                  <a:pt x="149" y="11"/>
                </a:cubicBezTo>
                <a:cubicBezTo>
                  <a:pt x="149" y="11"/>
                  <a:pt x="149" y="11"/>
                  <a:pt x="149" y="11"/>
                </a:cubicBezTo>
                <a:close/>
                <a:moveTo>
                  <a:pt x="147" y="14"/>
                </a:moveTo>
                <a:cubicBezTo>
                  <a:pt x="149" y="16"/>
                  <a:pt x="148" y="16"/>
                  <a:pt x="146" y="17"/>
                </a:cubicBezTo>
                <a:cubicBezTo>
                  <a:pt x="146" y="17"/>
                  <a:pt x="146" y="17"/>
                  <a:pt x="146" y="17"/>
                </a:cubicBezTo>
                <a:cubicBezTo>
                  <a:pt x="146" y="18"/>
                  <a:pt x="146" y="18"/>
                  <a:pt x="146" y="18"/>
                </a:cubicBezTo>
                <a:cubicBezTo>
                  <a:pt x="146" y="17"/>
                  <a:pt x="147" y="15"/>
                  <a:pt x="147" y="14"/>
                </a:cubicBezTo>
                <a:close/>
                <a:moveTo>
                  <a:pt x="124" y="38"/>
                </a:moveTo>
                <a:cubicBezTo>
                  <a:pt x="123" y="38"/>
                  <a:pt x="120" y="36"/>
                  <a:pt x="120" y="36"/>
                </a:cubicBezTo>
                <a:cubicBezTo>
                  <a:pt x="123" y="36"/>
                  <a:pt x="126" y="38"/>
                  <a:pt x="129" y="38"/>
                </a:cubicBezTo>
                <a:cubicBezTo>
                  <a:pt x="129" y="39"/>
                  <a:pt x="129" y="39"/>
                  <a:pt x="129" y="39"/>
                </a:cubicBezTo>
                <a:cubicBezTo>
                  <a:pt x="128" y="39"/>
                  <a:pt x="127" y="40"/>
                  <a:pt x="126" y="40"/>
                </a:cubicBezTo>
                <a:cubicBezTo>
                  <a:pt x="125" y="39"/>
                  <a:pt x="124" y="39"/>
                  <a:pt x="124" y="38"/>
                </a:cubicBezTo>
                <a:close/>
                <a:moveTo>
                  <a:pt x="132" y="39"/>
                </a:moveTo>
                <a:cubicBezTo>
                  <a:pt x="131" y="32"/>
                  <a:pt x="137" y="27"/>
                  <a:pt x="143" y="24"/>
                </a:cubicBezTo>
                <a:cubicBezTo>
                  <a:pt x="147" y="21"/>
                  <a:pt x="154" y="15"/>
                  <a:pt x="158" y="18"/>
                </a:cubicBezTo>
                <a:cubicBezTo>
                  <a:pt x="165" y="23"/>
                  <a:pt x="163" y="36"/>
                  <a:pt x="163" y="43"/>
                </a:cubicBezTo>
                <a:cubicBezTo>
                  <a:pt x="153" y="40"/>
                  <a:pt x="142" y="38"/>
                  <a:pt x="132" y="39"/>
                </a:cubicBezTo>
                <a:close/>
                <a:moveTo>
                  <a:pt x="175" y="44"/>
                </a:moveTo>
                <a:cubicBezTo>
                  <a:pt x="174" y="43"/>
                  <a:pt x="173" y="42"/>
                  <a:pt x="172" y="42"/>
                </a:cubicBezTo>
                <a:cubicBezTo>
                  <a:pt x="172" y="41"/>
                  <a:pt x="171" y="41"/>
                  <a:pt x="170" y="41"/>
                </a:cubicBezTo>
                <a:cubicBezTo>
                  <a:pt x="170" y="40"/>
                  <a:pt x="170" y="39"/>
                  <a:pt x="170" y="38"/>
                </a:cubicBezTo>
                <a:cubicBezTo>
                  <a:pt x="172" y="39"/>
                  <a:pt x="174" y="41"/>
                  <a:pt x="176" y="41"/>
                </a:cubicBezTo>
                <a:cubicBezTo>
                  <a:pt x="176" y="42"/>
                  <a:pt x="176" y="43"/>
                  <a:pt x="175" y="44"/>
                </a:cubicBezTo>
                <a:close/>
                <a:moveTo>
                  <a:pt x="170" y="37"/>
                </a:moveTo>
                <a:cubicBezTo>
                  <a:pt x="167" y="35"/>
                  <a:pt x="173" y="37"/>
                  <a:pt x="173" y="37"/>
                </a:cubicBezTo>
                <a:cubicBezTo>
                  <a:pt x="174" y="37"/>
                  <a:pt x="175" y="38"/>
                  <a:pt x="176" y="38"/>
                </a:cubicBezTo>
                <a:cubicBezTo>
                  <a:pt x="176" y="38"/>
                  <a:pt x="176" y="38"/>
                  <a:pt x="176" y="38"/>
                </a:cubicBezTo>
                <a:cubicBezTo>
                  <a:pt x="176" y="39"/>
                  <a:pt x="176" y="40"/>
                  <a:pt x="176" y="40"/>
                </a:cubicBezTo>
                <a:cubicBezTo>
                  <a:pt x="174" y="39"/>
                  <a:pt x="172" y="38"/>
                  <a:pt x="170" y="37"/>
                </a:cubicBezTo>
                <a:close/>
                <a:moveTo>
                  <a:pt x="172" y="35"/>
                </a:moveTo>
                <a:cubicBezTo>
                  <a:pt x="173" y="36"/>
                  <a:pt x="173" y="36"/>
                  <a:pt x="174" y="37"/>
                </a:cubicBezTo>
                <a:cubicBezTo>
                  <a:pt x="176" y="38"/>
                  <a:pt x="174" y="36"/>
                  <a:pt x="172" y="35"/>
                </a:cubicBezTo>
                <a:close/>
                <a:moveTo>
                  <a:pt x="169" y="33"/>
                </a:moveTo>
                <a:cubicBezTo>
                  <a:pt x="165" y="30"/>
                  <a:pt x="173" y="34"/>
                  <a:pt x="174" y="34"/>
                </a:cubicBezTo>
                <a:cubicBezTo>
                  <a:pt x="174" y="35"/>
                  <a:pt x="175" y="35"/>
                  <a:pt x="176" y="35"/>
                </a:cubicBezTo>
                <a:cubicBezTo>
                  <a:pt x="176" y="36"/>
                  <a:pt x="176" y="36"/>
                  <a:pt x="176" y="37"/>
                </a:cubicBezTo>
                <a:cubicBezTo>
                  <a:pt x="174" y="36"/>
                  <a:pt x="171" y="35"/>
                  <a:pt x="169" y="33"/>
                </a:cubicBezTo>
                <a:close/>
                <a:moveTo>
                  <a:pt x="174" y="47"/>
                </a:moveTo>
                <a:cubicBezTo>
                  <a:pt x="174" y="47"/>
                  <a:pt x="174" y="47"/>
                  <a:pt x="174" y="47"/>
                </a:cubicBezTo>
                <a:cubicBezTo>
                  <a:pt x="173" y="46"/>
                  <a:pt x="172" y="46"/>
                  <a:pt x="171" y="45"/>
                </a:cubicBezTo>
                <a:cubicBezTo>
                  <a:pt x="170" y="45"/>
                  <a:pt x="169" y="44"/>
                  <a:pt x="168" y="43"/>
                </a:cubicBezTo>
                <a:cubicBezTo>
                  <a:pt x="169" y="43"/>
                  <a:pt x="170" y="43"/>
                  <a:pt x="171" y="43"/>
                </a:cubicBezTo>
                <a:cubicBezTo>
                  <a:pt x="173" y="44"/>
                  <a:pt x="174" y="44"/>
                  <a:pt x="175" y="45"/>
                </a:cubicBezTo>
                <a:cubicBezTo>
                  <a:pt x="175" y="46"/>
                  <a:pt x="175" y="47"/>
                  <a:pt x="175" y="48"/>
                </a:cubicBezTo>
                <a:cubicBezTo>
                  <a:pt x="174" y="48"/>
                  <a:pt x="174" y="48"/>
                  <a:pt x="174" y="47"/>
                </a:cubicBezTo>
                <a:close/>
                <a:moveTo>
                  <a:pt x="166" y="44"/>
                </a:moveTo>
                <a:cubicBezTo>
                  <a:pt x="166" y="44"/>
                  <a:pt x="166" y="44"/>
                  <a:pt x="166" y="43"/>
                </a:cubicBezTo>
                <a:cubicBezTo>
                  <a:pt x="166" y="38"/>
                  <a:pt x="167" y="27"/>
                  <a:pt x="164" y="20"/>
                </a:cubicBezTo>
                <a:cubicBezTo>
                  <a:pt x="166" y="22"/>
                  <a:pt x="169" y="23"/>
                  <a:pt x="171" y="24"/>
                </a:cubicBezTo>
                <a:cubicBezTo>
                  <a:pt x="171" y="24"/>
                  <a:pt x="171" y="24"/>
                  <a:pt x="171" y="24"/>
                </a:cubicBezTo>
                <a:cubicBezTo>
                  <a:pt x="171" y="25"/>
                  <a:pt x="171" y="25"/>
                  <a:pt x="171" y="25"/>
                </a:cubicBezTo>
                <a:cubicBezTo>
                  <a:pt x="171" y="24"/>
                  <a:pt x="170" y="24"/>
                  <a:pt x="169" y="23"/>
                </a:cubicBezTo>
                <a:cubicBezTo>
                  <a:pt x="168" y="23"/>
                  <a:pt x="167" y="23"/>
                  <a:pt x="165" y="22"/>
                </a:cubicBezTo>
                <a:cubicBezTo>
                  <a:pt x="165" y="22"/>
                  <a:pt x="165" y="23"/>
                  <a:pt x="165" y="23"/>
                </a:cubicBezTo>
                <a:cubicBezTo>
                  <a:pt x="167" y="25"/>
                  <a:pt x="171" y="26"/>
                  <a:pt x="173" y="28"/>
                </a:cubicBezTo>
                <a:cubicBezTo>
                  <a:pt x="174" y="28"/>
                  <a:pt x="174" y="29"/>
                  <a:pt x="174" y="29"/>
                </a:cubicBezTo>
                <a:cubicBezTo>
                  <a:pt x="172" y="28"/>
                  <a:pt x="170" y="27"/>
                  <a:pt x="169" y="27"/>
                </a:cubicBezTo>
                <a:cubicBezTo>
                  <a:pt x="168" y="27"/>
                  <a:pt x="168" y="27"/>
                  <a:pt x="167" y="26"/>
                </a:cubicBezTo>
                <a:cubicBezTo>
                  <a:pt x="166" y="26"/>
                  <a:pt x="166" y="27"/>
                  <a:pt x="166" y="27"/>
                </a:cubicBezTo>
                <a:cubicBezTo>
                  <a:pt x="168" y="30"/>
                  <a:pt x="171" y="31"/>
                  <a:pt x="173" y="32"/>
                </a:cubicBezTo>
                <a:cubicBezTo>
                  <a:pt x="178" y="36"/>
                  <a:pt x="173" y="33"/>
                  <a:pt x="171" y="32"/>
                </a:cubicBezTo>
                <a:cubicBezTo>
                  <a:pt x="170" y="32"/>
                  <a:pt x="168" y="31"/>
                  <a:pt x="167" y="31"/>
                </a:cubicBezTo>
                <a:cubicBezTo>
                  <a:pt x="167" y="31"/>
                  <a:pt x="166" y="31"/>
                  <a:pt x="167" y="31"/>
                </a:cubicBezTo>
                <a:cubicBezTo>
                  <a:pt x="167" y="33"/>
                  <a:pt x="169" y="34"/>
                  <a:pt x="170" y="34"/>
                </a:cubicBezTo>
                <a:cubicBezTo>
                  <a:pt x="170" y="34"/>
                  <a:pt x="170" y="34"/>
                  <a:pt x="170" y="34"/>
                </a:cubicBezTo>
                <a:cubicBezTo>
                  <a:pt x="169" y="34"/>
                  <a:pt x="168" y="34"/>
                  <a:pt x="167" y="34"/>
                </a:cubicBezTo>
                <a:cubicBezTo>
                  <a:pt x="167" y="34"/>
                  <a:pt x="166" y="34"/>
                  <a:pt x="167" y="34"/>
                </a:cubicBezTo>
                <a:cubicBezTo>
                  <a:pt x="168" y="37"/>
                  <a:pt x="171" y="38"/>
                  <a:pt x="173" y="39"/>
                </a:cubicBezTo>
                <a:cubicBezTo>
                  <a:pt x="172" y="38"/>
                  <a:pt x="170" y="37"/>
                  <a:pt x="168" y="38"/>
                </a:cubicBezTo>
                <a:cubicBezTo>
                  <a:pt x="168" y="38"/>
                  <a:pt x="167" y="38"/>
                  <a:pt x="167" y="38"/>
                </a:cubicBezTo>
                <a:cubicBezTo>
                  <a:pt x="168" y="41"/>
                  <a:pt x="171" y="42"/>
                  <a:pt x="174" y="44"/>
                </a:cubicBezTo>
                <a:cubicBezTo>
                  <a:pt x="177" y="45"/>
                  <a:pt x="171" y="42"/>
                  <a:pt x="170" y="42"/>
                </a:cubicBezTo>
                <a:cubicBezTo>
                  <a:pt x="169" y="42"/>
                  <a:pt x="168" y="41"/>
                  <a:pt x="167" y="42"/>
                </a:cubicBezTo>
                <a:cubicBezTo>
                  <a:pt x="166" y="42"/>
                  <a:pt x="166" y="42"/>
                  <a:pt x="167" y="42"/>
                </a:cubicBezTo>
                <a:cubicBezTo>
                  <a:pt x="167" y="44"/>
                  <a:pt x="168" y="44"/>
                  <a:pt x="169" y="45"/>
                </a:cubicBezTo>
                <a:cubicBezTo>
                  <a:pt x="169" y="45"/>
                  <a:pt x="169" y="45"/>
                  <a:pt x="169" y="45"/>
                </a:cubicBezTo>
                <a:cubicBezTo>
                  <a:pt x="169" y="45"/>
                  <a:pt x="169" y="45"/>
                  <a:pt x="169" y="45"/>
                </a:cubicBezTo>
                <a:cubicBezTo>
                  <a:pt x="168" y="45"/>
                  <a:pt x="167" y="44"/>
                  <a:pt x="166" y="44"/>
                </a:cubicBezTo>
                <a:close/>
                <a:moveTo>
                  <a:pt x="149" y="14"/>
                </a:moveTo>
                <a:cubicBezTo>
                  <a:pt x="150" y="14"/>
                  <a:pt x="151" y="14"/>
                  <a:pt x="152" y="14"/>
                </a:cubicBezTo>
                <a:cubicBezTo>
                  <a:pt x="152" y="15"/>
                  <a:pt x="152" y="15"/>
                  <a:pt x="152" y="15"/>
                </a:cubicBezTo>
                <a:cubicBezTo>
                  <a:pt x="152" y="15"/>
                  <a:pt x="151" y="15"/>
                  <a:pt x="150" y="15"/>
                </a:cubicBezTo>
                <a:cubicBezTo>
                  <a:pt x="150" y="15"/>
                  <a:pt x="150" y="15"/>
                  <a:pt x="149" y="14"/>
                </a:cubicBezTo>
                <a:close/>
                <a:moveTo>
                  <a:pt x="129" y="37"/>
                </a:moveTo>
                <a:cubicBezTo>
                  <a:pt x="128" y="37"/>
                  <a:pt x="128" y="36"/>
                  <a:pt x="127" y="36"/>
                </a:cubicBezTo>
                <a:cubicBezTo>
                  <a:pt x="126" y="36"/>
                  <a:pt x="125" y="35"/>
                  <a:pt x="124" y="35"/>
                </a:cubicBezTo>
                <a:cubicBezTo>
                  <a:pt x="124" y="35"/>
                  <a:pt x="122" y="33"/>
                  <a:pt x="122" y="34"/>
                </a:cubicBezTo>
                <a:cubicBezTo>
                  <a:pt x="124" y="33"/>
                  <a:pt x="127" y="34"/>
                  <a:pt x="129" y="35"/>
                </a:cubicBezTo>
                <a:cubicBezTo>
                  <a:pt x="129" y="36"/>
                  <a:pt x="129" y="36"/>
                  <a:pt x="129" y="37"/>
                </a:cubicBezTo>
                <a:close/>
                <a:moveTo>
                  <a:pt x="129" y="34"/>
                </a:moveTo>
                <a:cubicBezTo>
                  <a:pt x="127" y="33"/>
                  <a:pt x="124" y="32"/>
                  <a:pt x="124" y="30"/>
                </a:cubicBezTo>
                <a:cubicBezTo>
                  <a:pt x="124" y="30"/>
                  <a:pt x="128" y="31"/>
                  <a:pt x="129" y="31"/>
                </a:cubicBezTo>
                <a:cubicBezTo>
                  <a:pt x="129" y="32"/>
                  <a:pt x="130" y="32"/>
                  <a:pt x="130" y="32"/>
                </a:cubicBezTo>
                <a:cubicBezTo>
                  <a:pt x="130" y="32"/>
                  <a:pt x="130" y="33"/>
                  <a:pt x="129" y="34"/>
                </a:cubicBezTo>
                <a:close/>
                <a:moveTo>
                  <a:pt x="124" y="29"/>
                </a:moveTo>
                <a:cubicBezTo>
                  <a:pt x="125" y="29"/>
                  <a:pt x="126" y="28"/>
                  <a:pt x="127" y="28"/>
                </a:cubicBezTo>
                <a:cubicBezTo>
                  <a:pt x="128" y="28"/>
                  <a:pt x="128" y="29"/>
                  <a:pt x="129" y="29"/>
                </a:cubicBezTo>
                <a:cubicBezTo>
                  <a:pt x="129" y="29"/>
                  <a:pt x="130" y="30"/>
                  <a:pt x="131" y="31"/>
                </a:cubicBezTo>
                <a:cubicBezTo>
                  <a:pt x="131" y="31"/>
                  <a:pt x="131" y="31"/>
                  <a:pt x="131" y="31"/>
                </a:cubicBezTo>
                <a:cubicBezTo>
                  <a:pt x="128" y="31"/>
                  <a:pt x="126" y="29"/>
                  <a:pt x="124" y="29"/>
                </a:cubicBezTo>
                <a:close/>
                <a:moveTo>
                  <a:pt x="128" y="28"/>
                </a:moveTo>
                <a:cubicBezTo>
                  <a:pt x="130" y="28"/>
                  <a:pt x="131" y="29"/>
                  <a:pt x="132" y="29"/>
                </a:cubicBezTo>
                <a:cubicBezTo>
                  <a:pt x="132" y="29"/>
                  <a:pt x="132" y="30"/>
                  <a:pt x="131" y="30"/>
                </a:cubicBezTo>
                <a:cubicBezTo>
                  <a:pt x="131" y="30"/>
                  <a:pt x="131" y="30"/>
                  <a:pt x="131" y="30"/>
                </a:cubicBezTo>
                <a:cubicBezTo>
                  <a:pt x="130" y="29"/>
                  <a:pt x="129" y="28"/>
                  <a:pt x="128" y="28"/>
                </a:cubicBezTo>
                <a:cubicBezTo>
                  <a:pt x="128" y="28"/>
                  <a:pt x="128" y="28"/>
                  <a:pt x="128" y="28"/>
                </a:cubicBezTo>
                <a:close/>
                <a:moveTo>
                  <a:pt x="151" y="12"/>
                </a:moveTo>
                <a:cubicBezTo>
                  <a:pt x="151" y="12"/>
                  <a:pt x="152" y="12"/>
                  <a:pt x="152" y="12"/>
                </a:cubicBezTo>
                <a:cubicBezTo>
                  <a:pt x="153" y="12"/>
                  <a:pt x="154" y="13"/>
                  <a:pt x="155" y="13"/>
                </a:cubicBezTo>
                <a:cubicBezTo>
                  <a:pt x="156" y="13"/>
                  <a:pt x="157" y="14"/>
                  <a:pt x="158" y="14"/>
                </a:cubicBezTo>
                <a:cubicBezTo>
                  <a:pt x="157" y="14"/>
                  <a:pt x="157" y="14"/>
                  <a:pt x="156" y="14"/>
                </a:cubicBezTo>
                <a:cubicBezTo>
                  <a:pt x="156" y="14"/>
                  <a:pt x="156" y="14"/>
                  <a:pt x="155" y="14"/>
                </a:cubicBezTo>
                <a:cubicBezTo>
                  <a:pt x="154" y="13"/>
                  <a:pt x="153" y="13"/>
                  <a:pt x="151" y="12"/>
                </a:cubicBezTo>
                <a:cubicBezTo>
                  <a:pt x="151" y="12"/>
                  <a:pt x="151" y="12"/>
                  <a:pt x="151" y="12"/>
                </a:cubicBezTo>
                <a:close/>
                <a:moveTo>
                  <a:pt x="170" y="23"/>
                </a:moveTo>
                <a:cubicBezTo>
                  <a:pt x="169" y="22"/>
                  <a:pt x="167" y="21"/>
                  <a:pt x="166" y="20"/>
                </a:cubicBezTo>
                <a:cubicBezTo>
                  <a:pt x="165" y="20"/>
                  <a:pt x="162" y="19"/>
                  <a:pt x="166" y="20"/>
                </a:cubicBezTo>
                <a:cubicBezTo>
                  <a:pt x="167" y="20"/>
                  <a:pt x="168" y="21"/>
                  <a:pt x="169" y="21"/>
                </a:cubicBezTo>
                <a:cubicBezTo>
                  <a:pt x="169" y="22"/>
                  <a:pt x="170" y="22"/>
                  <a:pt x="170" y="23"/>
                </a:cubicBezTo>
                <a:close/>
                <a:moveTo>
                  <a:pt x="173" y="27"/>
                </a:moveTo>
                <a:cubicBezTo>
                  <a:pt x="172" y="26"/>
                  <a:pt x="170" y="25"/>
                  <a:pt x="169" y="25"/>
                </a:cubicBezTo>
                <a:cubicBezTo>
                  <a:pt x="166" y="23"/>
                  <a:pt x="167" y="24"/>
                  <a:pt x="170" y="25"/>
                </a:cubicBezTo>
                <a:cubicBezTo>
                  <a:pt x="170" y="25"/>
                  <a:pt x="171" y="25"/>
                  <a:pt x="172" y="25"/>
                </a:cubicBezTo>
                <a:cubicBezTo>
                  <a:pt x="172" y="26"/>
                  <a:pt x="173" y="26"/>
                  <a:pt x="173" y="27"/>
                </a:cubicBezTo>
                <a:close/>
                <a:moveTo>
                  <a:pt x="175" y="31"/>
                </a:moveTo>
                <a:cubicBezTo>
                  <a:pt x="175" y="32"/>
                  <a:pt x="176" y="33"/>
                  <a:pt x="176" y="33"/>
                </a:cubicBezTo>
                <a:cubicBezTo>
                  <a:pt x="174" y="32"/>
                  <a:pt x="171" y="30"/>
                  <a:pt x="168" y="28"/>
                </a:cubicBezTo>
                <a:cubicBezTo>
                  <a:pt x="170" y="28"/>
                  <a:pt x="171" y="28"/>
                  <a:pt x="172" y="29"/>
                </a:cubicBezTo>
                <a:cubicBezTo>
                  <a:pt x="172" y="29"/>
                  <a:pt x="173" y="30"/>
                  <a:pt x="174" y="30"/>
                </a:cubicBezTo>
                <a:cubicBezTo>
                  <a:pt x="174" y="30"/>
                  <a:pt x="175" y="31"/>
                  <a:pt x="175" y="31"/>
                </a:cubicBezTo>
                <a:close/>
                <a:moveTo>
                  <a:pt x="230" y="164"/>
                </a:moveTo>
                <a:cubicBezTo>
                  <a:pt x="233" y="166"/>
                  <a:pt x="237" y="168"/>
                  <a:pt x="240" y="171"/>
                </a:cubicBezTo>
                <a:cubicBezTo>
                  <a:pt x="246" y="174"/>
                  <a:pt x="251" y="178"/>
                  <a:pt x="256" y="181"/>
                </a:cubicBezTo>
                <a:cubicBezTo>
                  <a:pt x="261" y="185"/>
                  <a:pt x="256" y="182"/>
                  <a:pt x="255" y="181"/>
                </a:cubicBezTo>
                <a:cubicBezTo>
                  <a:pt x="254" y="180"/>
                  <a:pt x="253" y="179"/>
                  <a:pt x="251" y="179"/>
                </a:cubicBezTo>
                <a:cubicBezTo>
                  <a:pt x="249" y="177"/>
                  <a:pt x="246" y="176"/>
                  <a:pt x="244" y="175"/>
                </a:cubicBezTo>
                <a:cubicBezTo>
                  <a:pt x="239" y="172"/>
                  <a:pt x="235" y="170"/>
                  <a:pt x="230" y="168"/>
                </a:cubicBezTo>
                <a:cubicBezTo>
                  <a:pt x="230" y="166"/>
                  <a:pt x="230" y="165"/>
                  <a:pt x="230" y="164"/>
                </a:cubicBezTo>
                <a:close/>
                <a:moveTo>
                  <a:pt x="259" y="183"/>
                </a:moveTo>
                <a:cubicBezTo>
                  <a:pt x="252" y="177"/>
                  <a:pt x="243" y="171"/>
                  <a:pt x="234" y="166"/>
                </a:cubicBezTo>
                <a:cubicBezTo>
                  <a:pt x="235" y="166"/>
                  <a:pt x="235" y="166"/>
                  <a:pt x="236" y="166"/>
                </a:cubicBezTo>
                <a:cubicBezTo>
                  <a:pt x="238" y="168"/>
                  <a:pt x="241" y="169"/>
                  <a:pt x="243" y="171"/>
                </a:cubicBezTo>
                <a:cubicBezTo>
                  <a:pt x="248" y="173"/>
                  <a:pt x="253" y="176"/>
                  <a:pt x="259" y="178"/>
                </a:cubicBezTo>
                <a:cubicBezTo>
                  <a:pt x="259" y="180"/>
                  <a:pt x="259" y="181"/>
                  <a:pt x="259" y="183"/>
                </a:cubicBezTo>
                <a:close/>
                <a:moveTo>
                  <a:pt x="228" y="158"/>
                </a:moveTo>
                <a:cubicBezTo>
                  <a:pt x="237" y="164"/>
                  <a:pt x="247" y="170"/>
                  <a:pt x="255" y="176"/>
                </a:cubicBezTo>
                <a:cubicBezTo>
                  <a:pt x="256" y="176"/>
                  <a:pt x="260" y="178"/>
                  <a:pt x="256" y="177"/>
                </a:cubicBezTo>
                <a:cubicBezTo>
                  <a:pt x="255" y="176"/>
                  <a:pt x="253" y="175"/>
                  <a:pt x="251" y="174"/>
                </a:cubicBezTo>
                <a:cubicBezTo>
                  <a:pt x="249" y="173"/>
                  <a:pt x="246" y="171"/>
                  <a:pt x="244" y="170"/>
                </a:cubicBezTo>
                <a:cubicBezTo>
                  <a:pt x="239" y="167"/>
                  <a:pt x="234" y="165"/>
                  <a:pt x="229" y="162"/>
                </a:cubicBezTo>
                <a:cubicBezTo>
                  <a:pt x="229" y="161"/>
                  <a:pt x="229" y="159"/>
                  <a:pt x="228" y="158"/>
                </a:cubicBezTo>
                <a:close/>
                <a:moveTo>
                  <a:pt x="227" y="152"/>
                </a:moveTo>
                <a:cubicBezTo>
                  <a:pt x="229" y="154"/>
                  <a:pt x="232" y="156"/>
                  <a:pt x="235" y="158"/>
                </a:cubicBezTo>
                <a:cubicBezTo>
                  <a:pt x="238" y="160"/>
                  <a:pt x="240" y="162"/>
                  <a:pt x="243" y="163"/>
                </a:cubicBezTo>
                <a:cubicBezTo>
                  <a:pt x="247" y="166"/>
                  <a:pt x="251" y="168"/>
                  <a:pt x="255" y="171"/>
                </a:cubicBezTo>
                <a:cubicBezTo>
                  <a:pt x="255" y="171"/>
                  <a:pt x="256" y="171"/>
                  <a:pt x="256" y="172"/>
                </a:cubicBezTo>
                <a:cubicBezTo>
                  <a:pt x="254" y="170"/>
                  <a:pt x="252" y="169"/>
                  <a:pt x="250" y="168"/>
                </a:cubicBezTo>
                <a:cubicBezTo>
                  <a:pt x="243" y="164"/>
                  <a:pt x="235" y="161"/>
                  <a:pt x="228" y="157"/>
                </a:cubicBezTo>
                <a:cubicBezTo>
                  <a:pt x="228" y="155"/>
                  <a:pt x="227" y="154"/>
                  <a:pt x="227" y="152"/>
                </a:cubicBezTo>
                <a:close/>
                <a:moveTo>
                  <a:pt x="258" y="173"/>
                </a:moveTo>
                <a:cubicBezTo>
                  <a:pt x="254" y="168"/>
                  <a:pt x="248" y="166"/>
                  <a:pt x="243" y="163"/>
                </a:cubicBezTo>
                <a:cubicBezTo>
                  <a:pt x="243" y="163"/>
                  <a:pt x="243" y="162"/>
                  <a:pt x="242" y="162"/>
                </a:cubicBezTo>
                <a:cubicBezTo>
                  <a:pt x="247" y="165"/>
                  <a:pt x="252" y="169"/>
                  <a:pt x="257" y="171"/>
                </a:cubicBezTo>
                <a:cubicBezTo>
                  <a:pt x="258" y="171"/>
                  <a:pt x="258" y="172"/>
                  <a:pt x="258" y="173"/>
                </a:cubicBezTo>
                <a:close/>
                <a:moveTo>
                  <a:pt x="256" y="162"/>
                </a:moveTo>
                <a:cubicBezTo>
                  <a:pt x="252" y="158"/>
                  <a:pt x="248" y="156"/>
                  <a:pt x="243" y="154"/>
                </a:cubicBezTo>
                <a:cubicBezTo>
                  <a:pt x="240" y="151"/>
                  <a:pt x="236" y="149"/>
                  <a:pt x="232" y="146"/>
                </a:cubicBezTo>
                <a:cubicBezTo>
                  <a:pt x="235" y="148"/>
                  <a:pt x="239" y="149"/>
                  <a:pt x="242" y="151"/>
                </a:cubicBezTo>
                <a:cubicBezTo>
                  <a:pt x="246" y="153"/>
                  <a:pt x="249" y="155"/>
                  <a:pt x="253" y="157"/>
                </a:cubicBezTo>
                <a:cubicBezTo>
                  <a:pt x="254" y="157"/>
                  <a:pt x="254" y="158"/>
                  <a:pt x="254" y="158"/>
                </a:cubicBezTo>
                <a:cubicBezTo>
                  <a:pt x="254" y="158"/>
                  <a:pt x="255" y="158"/>
                  <a:pt x="255" y="158"/>
                </a:cubicBezTo>
                <a:cubicBezTo>
                  <a:pt x="255" y="159"/>
                  <a:pt x="255" y="160"/>
                  <a:pt x="256" y="162"/>
                </a:cubicBezTo>
                <a:close/>
                <a:moveTo>
                  <a:pt x="254" y="153"/>
                </a:moveTo>
                <a:cubicBezTo>
                  <a:pt x="253" y="153"/>
                  <a:pt x="253" y="153"/>
                  <a:pt x="252" y="152"/>
                </a:cubicBezTo>
                <a:cubicBezTo>
                  <a:pt x="248" y="150"/>
                  <a:pt x="243" y="147"/>
                  <a:pt x="239" y="145"/>
                </a:cubicBezTo>
                <a:cubicBezTo>
                  <a:pt x="235" y="143"/>
                  <a:pt x="231" y="140"/>
                  <a:pt x="227" y="138"/>
                </a:cubicBezTo>
                <a:cubicBezTo>
                  <a:pt x="227" y="137"/>
                  <a:pt x="227" y="136"/>
                  <a:pt x="227" y="136"/>
                </a:cubicBezTo>
                <a:cubicBezTo>
                  <a:pt x="232" y="138"/>
                  <a:pt x="237" y="142"/>
                  <a:pt x="242" y="145"/>
                </a:cubicBezTo>
                <a:cubicBezTo>
                  <a:pt x="244" y="146"/>
                  <a:pt x="246" y="147"/>
                  <a:pt x="248" y="149"/>
                </a:cubicBezTo>
                <a:cubicBezTo>
                  <a:pt x="250" y="150"/>
                  <a:pt x="251" y="151"/>
                  <a:pt x="253" y="152"/>
                </a:cubicBezTo>
                <a:cubicBezTo>
                  <a:pt x="253" y="152"/>
                  <a:pt x="253" y="153"/>
                  <a:pt x="254" y="153"/>
                </a:cubicBezTo>
                <a:cubicBezTo>
                  <a:pt x="254" y="153"/>
                  <a:pt x="254" y="153"/>
                  <a:pt x="254" y="153"/>
                </a:cubicBezTo>
                <a:close/>
                <a:moveTo>
                  <a:pt x="252" y="145"/>
                </a:moveTo>
                <a:cubicBezTo>
                  <a:pt x="251" y="145"/>
                  <a:pt x="250" y="144"/>
                  <a:pt x="249" y="144"/>
                </a:cubicBezTo>
                <a:cubicBezTo>
                  <a:pt x="248" y="143"/>
                  <a:pt x="247" y="143"/>
                  <a:pt x="247" y="142"/>
                </a:cubicBezTo>
                <a:cubicBezTo>
                  <a:pt x="244" y="141"/>
                  <a:pt x="242" y="139"/>
                  <a:pt x="240" y="138"/>
                </a:cubicBezTo>
                <a:cubicBezTo>
                  <a:pt x="236" y="135"/>
                  <a:pt x="231" y="133"/>
                  <a:pt x="227" y="132"/>
                </a:cubicBezTo>
                <a:cubicBezTo>
                  <a:pt x="227" y="131"/>
                  <a:pt x="227" y="130"/>
                  <a:pt x="227" y="129"/>
                </a:cubicBezTo>
                <a:cubicBezTo>
                  <a:pt x="230" y="131"/>
                  <a:pt x="233" y="133"/>
                  <a:pt x="236" y="135"/>
                </a:cubicBezTo>
                <a:cubicBezTo>
                  <a:pt x="241" y="137"/>
                  <a:pt x="245" y="140"/>
                  <a:pt x="249" y="143"/>
                </a:cubicBezTo>
                <a:cubicBezTo>
                  <a:pt x="249" y="143"/>
                  <a:pt x="251" y="144"/>
                  <a:pt x="252" y="145"/>
                </a:cubicBezTo>
                <a:cubicBezTo>
                  <a:pt x="252" y="145"/>
                  <a:pt x="252" y="145"/>
                  <a:pt x="252" y="145"/>
                </a:cubicBezTo>
                <a:cubicBezTo>
                  <a:pt x="252" y="145"/>
                  <a:pt x="252" y="145"/>
                  <a:pt x="252" y="145"/>
                </a:cubicBezTo>
                <a:close/>
                <a:moveTo>
                  <a:pt x="237" y="123"/>
                </a:moveTo>
                <a:cubicBezTo>
                  <a:pt x="239" y="124"/>
                  <a:pt x="240" y="125"/>
                  <a:pt x="242" y="126"/>
                </a:cubicBezTo>
                <a:cubicBezTo>
                  <a:pt x="239" y="124"/>
                  <a:pt x="236" y="123"/>
                  <a:pt x="234" y="121"/>
                </a:cubicBezTo>
                <a:cubicBezTo>
                  <a:pt x="231" y="120"/>
                  <a:pt x="229" y="118"/>
                  <a:pt x="226" y="117"/>
                </a:cubicBezTo>
                <a:cubicBezTo>
                  <a:pt x="226" y="116"/>
                  <a:pt x="226" y="115"/>
                  <a:pt x="225" y="114"/>
                </a:cubicBezTo>
                <a:cubicBezTo>
                  <a:pt x="226" y="114"/>
                  <a:pt x="226" y="115"/>
                  <a:pt x="226" y="115"/>
                </a:cubicBezTo>
                <a:cubicBezTo>
                  <a:pt x="226" y="115"/>
                  <a:pt x="226" y="115"/>
                  <a:pt x="226" y="115"/>
                </a:cubicBezTo>
                <a:cubicBezTo>
                  <a:pt x="230" y="118"/>
                  <a:pt x="234" y="120"/>
                  <a:pt x="237" y="123"/>
                </a:cubicBezTo>
                <a:close/>
                <a:moveTo>
                  <a:pt x="226" y="118"/>
                </a:moveTo>
                <a:cubicBezTo>
                  <a:pt x="230" y="121"/>
                  <a:pt x="233" y="123"/>
                  <a:pt x="237" y="126"/>
                </a:cubicBezTo>
                <a:cubicBezTo>
                  <a:pt x="241" y="128"/>
                  <a:pt x="244" y="129"/>
                  <a:pt x="248" y="133"/>
                </a:cubicBezTo>
                <a:cubicBezTo>
                  <a:pt x="248" y="133"/>
                  <a:pt x="248" y="134"/>
                  <a:pt x="249" y="134"/>
                </a:cubicBezTo>
                <a:cubicBezTo>
                  <a:pt x="248" y="133"/>
                  <a:pt x="248" y="133"/>
                  <a:pt x="247" y="133"/>
                </a:cubicBezTo>
                <a:cubicBezTo>
                  <a:pt x="246" y="132"/>
                  <a:pt x="245" y="132"/>
                  <a:pt x="244" y="131"/>
                </a:cubicBezTo>
                <a:cubicBezTo>
                  <a:pt x="242" y="130"/>
                  <a:pt x="240" y="129"/>
                  <a:pt x="238" y="128"/>
                </a:cubicBezTo>
                <a:cubicBezTo>
                  <a:pt x="234" y="125"/>
                  <a:pt x="230" y="123"/>
                  <a:pt x="226" y="121"/>
                </a:cubicBezTo>
                <a:cubicBezTo>
                  <a:pt x="226" y="120"/>
                  <a:pt x="226" y="119"/>
                  <a:pt x="226" y="118"/>
                </a:cubicBezTo>
                <a:close/>
                <a:moveTo>
                  <a:pt x="227" y="123"/>
                </a:moveTo>
                <a:cubicBezTo>
                  <a:pt x="233" y="129"/>
                  <a:pt x="242" y="132"/>
                  <a:pt x="249" y="138"/>
                </a:cubicBezTo>
                <a:cubicBezTo>
                  <a:pt x="252" y="141"/>
                  <a:pt x="247" y="137"/>
                  <a:pt x="246" y="137"/>
                </a:cubicBezTo>
                <a:cubicBezTo>
                  <a:pt x="243" y="135"/>
                  <a:pt x="241" y="134"/>
                  <a:pt x="238" y="133"/>
                </a:cubicBezTo>
                <a:cubicBezTo>
                  <a:pt x="234" y="131"/>
                  <a:pt x="231" y="128"/>
                  <a:pt x="227" y="125"/>
                </a:cubicBezTo>
                <a:cubicBezTo>
                  <a:pt x="227" y="125"/>
                  <a:pt x="227" y="124"/>
                  <a:pt x="227" y="123"/>
                </a:cubicBezTo>
                <a:close/>
                <a:moveTo>
                  <a:pt x="229" y="128"/>
                </a:moveTo>
                <a:cubicBezTo>
                  <a:pt x="228" y="127"/>
                  <a:pt x="227" y="127"/>
                  <a:pt x="227" y="127"/>
                </a:cubicBezTo>
                <a:cubicBezTo>
                  <a:pt x="227" y="127"/>
                  <a:pt x="227" y="127"/>
                  <a:pt x="227" y="126"/>
                </a:cubicBezTo>
                <a:cubicBezTo>
                  <a:pt x="227" y="127"/>
                  <a:pt x="228" y="127"/>
                  <a:pt x="229" y="128"/>
                </a:cubicBezTo>
                <a:close/>
                <a:moveTo>
                  <a:pt x="227" y="133"/>
                </a:moveTo>
                <a:cubicBezTo>
                  <a:pt x="230" y="135"/>
                  <a:pt x="234" y="136"/>
                  <a:pt x="237" y="138"/>
                </a:cubicBezTo>
                <a:cubicBezTo>
                  <a:pt x="242" y="142"/>
                  <a:pt x="246" y="144"/>
                  <a:pt x="251" y="147"/>
                </a:cubicBezTo>
                <a:cubicBezTo>
                  <a:pt x="254" y="150"/>
                  <a:pt x="250" y="147"/>
                  <a:pt x="249" y="147"/>
                </a:cubicBezTo>
                <a:cubicBezTo>
                  <a:pt x="248" y="146"/>
                  <a:pt x="247" y="146"/>
                  <a:pt x="247" y="145"/>
                </a:cubicBezTo>
                <a:cubicBezTo>
                  <a:pt x="244" y="144"/>
                  <a:pt x="242" y="142"/>
                  <a:pt x="240" y="141"/>
                </a:cubicBezTo>
                <a:cubicBezTo>
                  <a:pt x="235" y="139"/>
                  <a:pt x="231" y="136"/>
                  <a:pt x="227" y="135"/>
                </a:cubicBezTo>
                <a:cubicBezTo>
                  <a:pt x="227" y="134"/>
                  <a:pt x="227" y="133"/>
                  <a:pt x="227" y="133"/>
                </a:cubicBezTo>
                <a:close/>
                <a:moveTo>
                  <a:pt x="227" y="140"/>
                </a:moveTo>
                <a:cubicBezTo>
                  <a:pt x="233" y="146"/>
                  <a:pt x="242" y="149"/>
                  <a:pt x="249" y="154"/>
                </a:cubicBezTo>
                <a:cubicBezTo>
                  <a:pt x="249" y="154"/>
                  <a:pt x="249" y="154"/>
                  <a:pt x="249" y="154"/>
                </a:cubicBezTo>
                <a:cubicBezTo>
                  <a:pt x="248" y="154"/>
                  <a:pt x="248" y="153"/>
                  <a:pt x="247" y="153"/>
                </a:cubicBezTo>
                <a:cubicBezTo>
                  <a:pt x="242" y="150"/>
                  <a:pt x="237" y="148"/>
                  <a:pt x="232" y="145"/>
                </a:cubicBezTo>
                <a:cubicBezTo>
                  <a:pt x="231" y="145"/>
                  <a:pt x="229" y="144"/>
                  <a:pt x="228" y="143"/>
                </a:cubicBezTo>
                <a:cubicBezTo>
                  <a:pt x="228" y="143"/>
                  <a:pt x="228" y="143"/>
                  <a:pt x="228" y="143"/>
                </a:cubicBezTo>
                <a:cubicBezTo>
                  <a:pt x="227" y="143"/>
                  <a:pt x="227" y="143"/>
                  <a:pt x="227" y="143"/>
                </a:cubicBezTo>
                <a:cubicBezTo>
                  <a:pt x="227" y="142"/>
                  <a:pt x="227" y="141"/>
                  <a:pt x="227" y="140"/>
                </a:cubicBezTo>
                <a:close/>
                <a:moveTo>
                  <a:pt x="254" y="161"/>
                </a:moveTo>
                <a:cubicBezTo>
                  <a:pt x="253" y="160"/>
                  <a:pt x="252" y="160"/>
                  <a:pt x="251" y="159"/>
                </a:cubicBezTo>
                <a:cubicBezTo>
                  <a:pt x="248" y="158"/>
                  <a:pt x="246" y="156"/>
                  <a:pt x="243" y="155"/>
                </a:cubicBezTo>
                <a:cubicBezTo>
                  <a:pt x="237" y="152"/>
                  <a:pt x="232" y="149"/>
                  <a:pt x="227" y="146"/>
                </a:cubicBezTo>
                <a:cubicBezTo>
                  <a:pt x="227" y="145"/>
                  <a:pt x="227" y="144"/>
                  <a:pt x="227" y="144"/>
                </a:cubicBezTo>
                <a:cubicBezTo>
                  <a:pt x="227" y="144"/>
                  <a:pt x="227" y="144"/>
                  <a:pt x="227" y="144"/>
                </a:cubicBezTo>
                <a:cubicBezTo>
                  <a:pt x="227" y="144"/>
                  <a:pt x="227" y="144"/>
                  <a:pt x="227" y="144"/>
                </a:cubicBezTo>
                <a:cubicBezTo>
                  <a:pt x="229" y="145"/>
                  <a:pt x="230" y="146"/>
                  <a:pt x="232" y="147"/>
                </a:cubicBezTo>
                <a:cubicBezTo>
                  <a:pt x="234" y="148"/>
                  <a:pt x="237" y="150"/>
                  <a:pt x="239" y="152"/>
                </a:cubicBezTo>
                <a:cubicBezTo>
                  <a:pt x="243" y="155"/>
                  <a:pt x="248" y="156"/>
                  <a:pt x="252" y="159"/>
                </a:cubicBezTo>
                <a:cubicBezTo>
                  <a:pt x="250" y="158"/>
                  <a:pt x="256" y="162"/>
                  <a:pt x="254" y="161"/>
                </a:cubicBezTo>
                <a:close/>
                <a:moveTo>
                  <a:pt x="227" y="147"/>
                </a:moveTo>
                <a:cubicBezTo>
                  <a:pt x="232" y="152"/>
                  <a:pt x="240" y="155"/>
                  <a:pt x="246" y="159"/>
                </a:cubicBezTo>
                <a:cubicBezTo>
                  <a:pt x="249" y="161"/>
                  <a:pt x="251" y="162"/>
                  <a:pt x="253" y="164"/>
                </a:cubicBezTo>
                <a:cubicBezTo>
                  <a:pt x="254" y="164"/>
                  <a:pt x="259" y="167"/>
                  <a:pt x="255" y="165"/>
                </a:cubicBezTo>
                <a:cubicBezTo>
                  <a:pt x="251" y="163"/>
                  <a:pt x="247" y="161"/>
                  <a:pt x="243" y="158"/>
                </a:cubicBezTo>
                <a:cubicBezTo>
                  <a:pt x="240" y="156"/>
                  <a:pt x="236" y="154"/>
                  <a:pt x="233" y="152"/>
                </a:cubicBezTo>
                <a:cubicBezTo>
                  <a:pt x="231" y="151"/>
                  <a:pt x="229" y="150"/>
                  <a:pt x="227" y="148"/>
                </a:cubicBezTo>
                <a:cubicBezTo>
                  <a:pt x="227" y="148"/>
                  <a:pt x="227" y="147"/>
                  <a:pt x="227" y="147"/>
                </a:cubicBezTo>
                <a:close/>
                <a:moveTo>
                  <a:pt x="246" y="162"/>
                </a:moveTo>
                <a:cubicBezTo>
                  <a:pt x="250" y="165"/>
                  <a:pt x="254" y="167"/>
                  <a:pt x="257" y="170"/>
                </a:cubicBezTo>
                <a:cubicBezTo>
                  <a:pt x="256" y="169"/>
                  <a:pt x="252" y="167"/>
                  <a:pt x="250" y="166"/>
                </a:cubicBezTo>
                <a:cubicBezTo>
                  <a:pt x="248" y="165"/>
                  <a:pt x="246" y="164"/>
                  <a:pt x="245" y="163"/>
                </a:cubicBezTo>
                <a:cubicBezTo>
                  <a:pt x="242" y="161"/>
                  <a:pt x="238" y="159"/>
                  <a:pt x="235" y="157"/>
                </a:cubicBezTo>
                <a:cubicBezTo>
                  <a:pt x="232" y="155"/>
                  <a:pt x="229" y="153"/>
                  <a:pt x="226" y="151"/>
                </a:cubicBezTo>
                <a:cubicBezTo>
                  <a:pt x="226" y="150"/>
                  <a:pt x="226" y="150"/>
                  <a:pt x="226" y="149"/>
                </a:cubicBezTo>
                <a:cubicBezTo>
                  <a:pt x="228" y="150"/>
                  <a:pt x="230" y="151"/>
                  <a:pt x="232" y="153"/>
                </a:cubicBezTo>
                <a:cubicBezTo>
                  <a:pt x="233" y="153"/>
                  <a:pt x="233" y="153"/>
                  <a:pt x="234" y="154"/>
                </a:cubicBezTo>
                <a:cubicBezTo>
                  <a:pt x="238" y="156"/>
                  <a:pt x="242" y="159"/>
                  <a:pt x="246" y="162"/>
                </a:cubicBezTo>
                <a:close/>
                <a:moveTo>
                  <a:pt x="224" y="109"/>
                </a:moveTo>
                <a:cubicBezTo>
                  <a:pt x="231" y="114"/>
                  <a:pt x="238" y="117"/>
                  <a:pt x="243" y="122"/>
                </a:cubicBezTo>
                <a:cubicBezTo>
                  <a:pt x="244" y="123"/>
                  <a:pt x="245" y="123"/>
                  <a:pt x="246" y="124"/>
                </a:cubicBezTo>
                <a:cubicBezTo>
                  <a:pt x="245" y="123"/>
                  <a:pt x="244" y="123"/>
                  <a:pt x="243" y="122"/>
                </a:cubicBezTo>
                <a:cubicBezTo>
                  <a:pt x="241" y="121"/>
                  <a:pt x="239" y="120"/>
                  <a:pt x="237" y="119"/>
                </a:cubicBezTo>
                <a:cubicBezTo>
                  <a:pt x="233" y="117"/>
                  <a:pt x="229" y="115"/>
                  <a:pt x="225" y="113"/>
                </a:cubicBezTo>
                <a:cubicBezTo>
                  <a:pt x="225" y="113"/>
                  <a:pt x="225" y="112"/>
                  <a:pt x="225" y="112"/>
                </a:cubicBezTo>
                <a:cubicBezTo>
                  <a:pt x="225" y="111"/>
                  <a:pt x="225" y="110"/>
                  <a:pt x="224" y="109"/>
                </a:cubicBezTo>
                <a:close/>
                <a:moveTo>
                  <a:pt x="224" y="106"/>
                </a:moveTo>
                <a:cubicBezTo>
                  <a:pt x="228" y="108"/>
                  <a:pt x="231" y="111"/>
                  <a:pt x="235" y="113"/>
                </a:cubicBezTo>
                <a:cubicBezTo>
                  <a:pt x="238" y="115"/>
                  <a:pt x="241" y="116"/>
                  <a:pt x="244" y="119"/>
                </a:cubicBezTo>
                <a:cubicBezTo>
                  <a:pt x="244" y="119"/>
                  <a:pt x="244" y="119"/>
                  <a:pt x="244" y="119"/>
                </a:cubicBezTo>
                <a:cubicBezTo>
                  <a:pt x="242" y="117"/>
                  <a:pt x="239" y="116"/>
                  <a:pt x="236" y="115"/>
                </a:cubicBezTo>
                <a:cubicBezTo>
                  <a:pt x="232" y="113"/>
                  <a:pt x="228" y="111"/>
                  <a:pt x="224" y="108"/>
                </a:cubicBezTo>
                <a:cubicBezTo>
                  <a:pt x="224" y="107"/>
                  <a:pt x="224" y="107"/>
                  <a:pt x="224" y="106"/>
                </a:cubicBezTo>
                <a:close/>
                <a:moveTo>
                  <a:pt x="244" y="118"/>
                </a:moveTo>
                <a:cubicBezTo>
                  <a:pt x="242" y="116"/>
                  <a:pt x="240" y="115"/>
                  <a:pt x="239" y="114"/>
                </a:cubicBezTo>
                <a:cubicBezTo>
                  <a:pt x="235" y="112"/>
                  <a:pt x="231" y="110"/>
                  <a:pt x="227" y="107"/>
                </a:cubicBezTo>
                <a:cubicBezTo>
                  <a:pt x="228" y="107"/>
                  <a:pt x="228" y="108"/>
                  <a:pt x="228" y="108"/>
                </a:cubicBezTo>
                <a:cubicBezTo>
                  <a:pt x="230" y="108"/>
                  <a:pt x="232" y="109"/>
                  <a:pt x="234" y="110"/>
                </a:cubicBezTo>
                <a:cubicBezTo>
                  <a:pt x="237" y="112"/>
                  <a:pt x="240" y="114"/>
                  <a:pt x="243" y="115"/>
                </a:cubicBezTo>
                <a:cubicBezTo>
                  <a:pt x="243" y="116"/>
                  <a:pt x="244" y="117"/>
                  <a:pt x="244" y="118"/>
                </a:cubicBezTo>
                <a:close/>
                <a:moveTo>
                  <a:pt x="222" y="102"/>
                </a:moveTo>
                <a:cubicBezTo>
                  <a:pt x="228" y="106"/>
                  <a:pt x="235" y="108"/>
                  <a:pt x="241" y="112"/>
                </a:cubicBezTo>
                <a:cubicBezTo>
                  <a:pt x="241" y="112"/>
                  <a:pt x="242" y="113"/>
                  <a:pt x="243" y="113"/>
                </a:cubicBezTo>
                <a:cubicBezTo>
                  <a:pt x="243" y="114"/>
                  <a:pt x="243" y="114"/>
                  <a:pt x="243" y="114"/>
                </a:cubicBezTo>
                <a:cubicBezTo>
                  <a:pt x="243" y="114"/>
                  <a:pt x="242" y="114"/>
                  <a:pt x="242" y="114"/>
                </a:cubicBezTo>
                <a:cubicBezTo>
                  <a:pt x="241" y="113"/>
                  <a:pt x="239" y="113"/>
                  <a:pt x="238" y="112"/>
                </a:cubicBezTo>
                <a:cubicBezTo>
                  <a:pt x="236" y="111"/>
                  <a:pt x="235" y="110"/>
                  <a:pt x="233" y="109"/>
                </a:cubicBezTo>
                <a:cubicBezTo>
                  <a:pt x="230" y="107"/>
                  <a:pt x="226" y="106"/>
                  <a:pt x="223" y="105"/>
                </a:cubicBezTo>
                <a:cubicBezTo>
                  <a:pt x="223" y="104"/>
                  <a:pt x="223" y="103"/>
                  <a:pt x="222" y="102"/>
                </a:cubicBezTo>
                <a:close/>
                <a:moveTo>
                  <a:pt x="221" y="97"/>
                </a:moveTo>
                <a:cubicBezTo>
                  <a:pt x="225" y="101"/>
                  <a:pt x="231" y="103"/>
                  <a:pt x="236" y="105"/>
                </a:cubicBezTo>
                <a:cubicBezTo>
                  <a:pt x="236" y="105"/>
                  <a:pt x="243" y="109"/>
                  <a:pt x="239" y="107"/>
                </a:cubicBezTo>
                <a:cubicBezTo>
                  <a:pt x="236" y="107"/>
                  <a:pt x="234" y="106"/>
                  <a:pt x="231" y="105"/>
                </a:cubicBezTo>
                <a:cubicBezTo>
                  <a:pt x="228" y="103"/>
                  <a:pt x="225" y="102"/>
                  <a:pt x="222" y="100"/>
                </a:cubicBezTo>
                <a:cubicBezTo>
                  <a:pt x="222" y="99"/>
                  <a:pt x="221" y="98"/>
                  <a:pt x="221" y="97"/>
                </a:cubicBezTo>
                <a:close/>
                <a:moveTo>
                  <a:pt x="219" y="93"/>
                </a:moveTo>
                <a:cubicBezTo>
                  <a:pt x="224" y="97"/>
                  <a:pt x="231" y="100"/>
                  <a:pt x="237" y="103"/>
                </a:cubicBezTo>
                <a:cubicBezTo>
                  <a:pt x="237" y="103"/>
                  <a:pt x="238" y="104"/>
                  <a:pt x="239" y="104"/>
                </a:cubicBezTo>
                <a:cubicBezTo>
                  <a:pt x="238" y="103"/>
                  <a:pt x="237" y="103"/>
                  <a:pt x="236" y="102"/>
                </a:cubicBezTo>
                <a:cubicBezTo>
                  <a:pt x="234" y="101"/>
                  <a:pt x="232" y="101"/>
                  <a:pt x="230" y="100"/>
                </a:cubicBezTo>
                <a:cubicBezTo>
                  <a:pt x="227" y="98"/>
                  <a:pt x="223" y="96"/>
                  <a:pt x="220" y="95"/>
                </a:cubicBezTo>
                <a:cubicBezTo>
                  <a:pt x="220" y="94"/>
                  <a:pt x="219" y="94"/>
                  <a:pt x="219" y="93"/>
                </a:cubicBezTo>
                <a:close/>
                <a:moveTo>
                  <a:pt x="217" y="88"/>
                </a:moveTo>
                <a:cubicBezTo>
                  <a:pt x="223" y="93"/>
                  <a:pt x="230" y="95"/>
                  <a:pt x="237" y="99"/>
                </a:cubicBezTo>
                <a:cubicBezTo>
                  <a:pt x="242" y="103"/>
                  <a:pt x="234" y="99"/>
                  <a:pt x="233" y="98"/>
                </a:cubicBezTo>
                <a:cubicBezTo>
                  <a:pt x="231" y="97"/>
                  <a:pt x="229" y="96"/>
                  <a:pt x="227" y="95"/>
                </a:cubicBezTo>
                <a:cubicBezTo>
                  <a:pt x="224" y="94"/>
                  <a:pt x="221" y="92"/>
                  <a:pt x="218" y="90"/>
                </a:cubicBezTo>
                <a:cubicBezTo>
                  <a:pt x="218" y="90"/>
                  <a:pt x="217" y="89"/>
                  <a:pt x="217" y="88"/>
                </a:cubicBezTo>
                <a:close/>
                <a:moveTo>
                  <a:pt x="238" y="99"/>
                </a:moveTo>
                <a:cubicBezTo>
                  <a:pt x="233" y="95"/>
                  <a:pt x="225" y="93"/>
                  <a:pt x="219" y="89"/>
                </a:cubicBezTo>
                <a:cubicBezTo>
                  <a:pt x="214" y="85"/>
                  <a:pt x="220" y="89"/>
                  <a:pt x="221" y="90"/>
                </a:cubicBezTo>
                <a:cubicBezTo>
                  <a:pt x="223" y="91"/>
                  <a:pt x="225" y="92"/>
                  <a:pt x="227" y="93"/>
                </a:cubicBezTo>
                <a:cubicBezTo>
                  <a:pt x="230" y="95"/>
                  <a:pt x="234" y="96"/>
                  <a:pt x="238" y="97"/>
                </a:cubicBezTo>
                <a:cubicBezTo>
                  <a:pt x="238" y="98"/>
                  <a:pt x="238" y="99"/>
                  <a:pt x="238" y="99"/>
                </a:cubicBezTo>
                <a:close/>
                <a:moveTo>
                  <a:pt x="214" y="83"/>
                </a:moveTo>
                <a:cubicBezTo>
                  <a:pt x="221" y="88"/>
                  <a:pt x="229" y="91"/>
                  <a:pt x="236" y="96"/>
                </a:cubicBezTo>
                <a:cubicBezTo>
                  <a:pt x="239" y="98"/>
                  <a:pt x="235" y="96"/>
                  <a:pt x="234" y="96"/>
                </a:cubicBezTo>
                <a:cubicBezTo>
                  <a:pt x="232" y="95"/>
                  <a:pt x="230" y="93"/>
                  <a:pt x="227" y="92"/>
                </a:cubicBezTo>
                <a:cubicBezTo>
                  <a:pt x="224" y="90"/>
                  <a:pt x="220" y="88"/>
                  <a:pt x="216" y="86"/>
                </a:cubicBezTo>
                <a:cubicBezTo>
                  <a:pt x="216" y="86"/>
                  <a:pt x="216" y="86"/>
                  <a:pt x="216" y="86"/>
                </a:cubicBezTo>
                <a:cubicBezTo>
                  <a:pt x="215" y="85"/>
                  <a:pt x="215" y="84"/>
                  <a:pt x="214" y="83"/>
                </a:cubicBezTo>
                <a:close/>
                <a:moveTo>
                  <a:pt x="211" y="78"/>
                </a:moveTo>
                <a:cubicBezTo>
                  <a:pt x="219" y="83"/>
                  <a:pt x="228" y="87"/>
                  <a:pt x="236" y="92"/>
                </a:cubicBezTo>
                <a:cubicBezTo>
                  <a:pt x="236" y="92"/>
                  <a:pt x="236" y="92"/>
                  <a:pt x="236" y="92"/>
                </a:cubicBezTo>
                <a:cubicBezTo>
                  <a:pt x="233" y="90"/>
                  <a:pt x="227" y="88"/>
                  <a:pt x="223" y="86"/>
                </a:cubicBezTo>
                <a:cubicBezTo>
                  <a:pt x="219" y="84"/>
                  <a:pt x="216" y="82"/>
                  <a:pt x="213" y="81"/>
                </a:cubicBezTo>
                <a:cubicBezTo>
                  <a:pt x="212" y="80"/>
                  <a:pt x="212" y="79"/>
                  <a:pt x="211" y="78"/>
                </a:cubicBezTo>
                <a:close/>
                <a:moveTo>
                  <a:pt x="206" y="71"/>
                </a:moveTo>
                <a:cubicBezTo>
                  <a:pt x="213" y="76"/>
                  <a:pt x="222" y="80"/>
                  <a:pt x="230" y="84"/>
                </a:cubicBezTo>
                <a:cubicBezTo>
                  <a:pt x="230" y="84"/>
                  <a:pt x="232" y="85"/>
                  <a:pt x="233" y="85"/>
                </a:cubicBezTo>
                <a:cubicBezTo>
                  <a:pt x="233" y="85"/>
                  <a:pt x="233" y="85"/>
                  <a:pt x="233" y="85"/>
                </a:cubicBezTo>
                <a:cubicBezTo>
                  <a:pt x="233" y="85"/>
                  <a:pt x="232" y="85"/>
                  <a:pt x="232" y="85"/>
                </a:cubicBezTo>
                <a:cubicBezTo>
                  <a:pt x="231" y="85"/>
                  <a:pt x="230" y="84"/>
                  <a:pt x="229" y="84"/>
                </a:cubicBezTo>
                <a:cubicBezTo>
                  <a:pt x="226" y="83"/>
                  <a:pt x="223" y="81"/>
                  <a:pt x="221" y="80"/>
                </a:cubicBezTo>
                <a:cubicBezTo>
                  <a:pt x="217" y="78"/>
                  <a:pt x="213" y="77"/>
                  <a:pt x="209" y="76"/>
                </a:cubicBezTo>
                <a:cubicBezTo>
                  <a:pt x="208" y="74"/>
                  <a:pt x="207" y="73"/>
                  <a:pt x="206" y="71"/>
                </a:cubicBezTo>
                <a:close/>
                <a:moveTo>
                  <a:pt x="221" y="79"/>
                </a:moveTo>
                <a:cubicBezTo>
                  <a:pt x="220" y="78"/>
                  <a:pt x="218" y="77"/>
                  <a:pt x="216" y="76"/>
                </a:cubicBezTo>
                <a:cubicBezTo>
                  <a:pt x="216" y="77"/>
                  <a:pt x="217" y="77"/>
                  <a:pt x="218" y="77"/>
                </a:cubicBezTo>
                <a:cubicBezTo>
                  <a:pt x="220" y="79"/>
                  <a:pt x="223" y="80"/>
                  <a:pt x="226" y="81"/>
                </a:cubicBezTo>
                <a:cubicBezTo>
                  <a:pt x="224" y="81"/>
                  <a:pt x="223" y="80"/>
                  <a:pt x="221" y="79"/>
                </a:cubicBezTo>
                <a:close/>
                <a:moveTo>
                  <a:pt x="236" y="91"/>
                </a:moveTo>
                <a:cubicBezTo>
                  <a:pt x="227" y="86"/>
                  <a:pt x="218" y="82"/>
                  <a:pt x="210" y="77"/>
                </a:cubicBezTo>
                <a:cubicBezTo>
                  <a:pt x="210" y="77"/>
                  <a:pt x="210" y="77"/>
                  <a:pt x="210" y="77"/>
                </a:cubicBezTo>
                <a:cubicBezTo>
                  <a:pt x="213" y="79"/>
                  <a:pt x="219" y="80"/>
                  <a:pt x="223" y="82"/>
                </a:cubicBezTo>
                <a:cubicBezTo>
                  <a:pt x="226" y="84"/>
                  <a:pt x="230" y="85"/>
                  <a:pt x="233" y="86"/>
                </a:cubicBezTo>
                <a:cubicBezTo>
                  <a:pt x="234" y="88"/>
                  <a:pt x="235" y="90"/>
                  <a:pt x="236" y="91"/>
                </a:cubicBezTo>
                <a:close/>
                <a:moveTo>
                  <a:pt x="237" y="95"/>
                </a:moveTo>
                <a:cubicBezTo>
                  <a:pt x="229" y="90"/>
                  <a:pt x="221" y="87"/>
                  <a:pt x="213" y="82"/>
                </a:cubicBezTo>
                <a:cubicBezTo>
                  <a:pt x="213" y="82"/>
                  <a:pt x="213" y="82"/>
                  <a:pt x="213" y="82"/>
                </a:cubicBezTo>
                <a:cubicBezTo>
                  <a:pt x="216" y="84"/>
                  <a:pt x="222" y="86"/>
                  <a:pt x="225" y="88"/>
                </a:cubicBezTo>
                <a:cubicBezTo>
                  <a:pt x="229" y="89"/>
                  <a:pt x="233" y="91"/>
                  <a:pt x="236" y="93"/>
                </a:cubicBezTo>
                <a:cubicBezTo>
                  <a:pt x="236" y="94"/>
                  <a:pt x="237" y="95"/>
                  <a:pt x="237" y="95"/>
                </a:cubicBezTo>
                <a:close/>
                <a:moveTo>
                  <a:pt x="240" y="104"/>
                </a:moveTo>
                <a:cubicBezTo>
                  <a:pt x="236" y="101"/>
                  <a:pt x="232" y="99"/>
                  <a:pt x="228" y="97"/>
                </a:cubicBezTo>
                <a:cubicBezTo>
                  <a:pt x="225" y="96"/>
                  <a:pt x="221" y="94"/>
                  <a:pt x="218" y="92"/>
                </a:cubicBezTo>
                <a:cubicBezTo>
                  <a:pt x="218" y="92"/>
                  <a:pt x="218" y="92"/>
                  <a:pt x="218" y="91"/>
                </a:cubicBezTo>
                <a:cubicBezTo>
                  <a:pt x="221" y="94"/>
                  <a:pt x="225" y="95"/>
                  <a:pt x="228" y="96"/>
                </a:cubicBezTo>
                <a:cubicBezTo>
                  <a:pt x="232" y="98"/>
                  <a:pt x="235" y="100"/>
                  <a:pt x="239" y="101"/>
                </a:cubicBezTo>
                <a:cubicBezTo>
                  <a:pt x="239" y="102"/>
                  <a:pt x="239" y="103"/>
                  <a:pt x="240" y="104"/>
                </a:cubicBezTo>
                <a:close/>
                <a:moveTo>
                  <a:pt x="241" y="107"/>
                </a:moveTo>
                <a:cubicBezTo>
                  <a:pt x="234" y="103"/>
                  <a:pt x="227" y="102"/>
                  <a:pt x="221" y="96"/>
                </a:cubicBezTo>
                <a:cubicBezTo>
                  <a:pt x="219" y="94"/>
                  <a:pt x="224" y="98"/>
                  <a:pt x="225" y="98"/>
                </a:cubicBezTo>
                <a:cubicBezTo>
                  <a:pt x="227" y="99"/>
                  <a:pt x="229" y="100"/>
                  <a:pt x="231" y="101"/>
                </a:cubicBezTo>
                <a:cubicBezTo>
                  <a:pt x="234" y="102"/>
                  <a:pt x="237" y="104"/>
                  <a:pt x="240" y="105"/>
                </a:cubicBezTo>
                <a:cubicBezTo>
                  <a:pt x="240" y="106"/>
                  <a:pt x="240" y="106"/>
                  <a:pt x="241" y="107"/>
                </a:cubicBezTo>
                <a:close/>
                <a:moveTo>
                  <a:pt x="242" y="113"/>
                </a:moveTo>
                <a:cubicBezTo>
                  <a:pt x="240" y="111"/>
                  <a:pt x="237" y="109"/>
                  <a:pt x="234" y="107"/>
                </a:cubicBezTo>
                <a:cubicBezTo>
                  <a:pt x="231" y="106"/>
                  <a:pt x="226" y="104"/>
                  <a:pt x="223" y="102"/>
                </a:cubicBezTo>
                <a:cubicBezTo>
                  <a:pt x="221" y="100"/>
                  <a:pt x="225" y="103"/>
                  <a:pt x="225" y="103"/>
                </a:cubicBezTo>
                <a:cubicBezTo>
                  <a:pt x="226" y="103"/>
                  <a:pt x="226" y="103"/>
                  <a:pt x="227" y="103"/>
                </a:cubicBezTo>
                <a:cubicBezTo>
                  <a:pt x="229" y="104"/>
                  <a:pt x="232" y="105"/>
                  <a:pt x="234" y="106"/>
                </a:cubicBezTo>
                <a:cubicBezTo>
                  <a:pt x="236" y="107"/>
                  <a:pt x="239" y="108"/>
                  <a:pt x="241" y="109"/>
                </a:cubicBezTo>
                <a:cubicBezTo>
                  <a:pt x="242" y="110"/>
                  <a:pt x="242" y="111"/>
                  <a:pt x="242" y="113"/>
                </a:cubicBezTo>
                <a:close/>
                <a:moveTo>
                  <a:pt x="245" y="123"/>
                </a:moveTo>
                <a:cubicBezTo>
                  <a:pt x="241" y="119"/>
                  <a:pt x="236" y="116"/>
                  <a:pt x="232" y="113"/>
                </a:cubicBezTo>
                <a:cubicBezTo>
                  <a:pt x="232" y="114"/>
                  <a:pt x="233" y="114"/>
                  <a:pt x="233" y="114"/>
                </a:cubicBezTo>
                <a:cubicBezTo>
                  <a:pt x="237" y="116"/>
                  <a:pt x="241" y="117"/>
                  <a:pt x="245" y="120"/>
                </a:cubicBezTo>
                <a:cubicBezTo>
                  <a:pt x="245" y="121"/>
                  <a:pt x="245" y="122"/>
                  <a:pt x="245" y="123"/>
                </a:cubicBezTo>
                <a:close/>
                <a:moveTo>
                  <a:pt x="247" y="128"/>
                </a:moveTo>
                <a:cubicBezTo>
                  <a:pt x="244" y="126"/>
                  <a:pt x="241" y="124"/>
                  <a:pt x="238" y="122"/>
                </a:cubicBezTo>
                <a:cubicBezTo>
                  <a:pt x="235" y="120"/>
                  <a:pt x="232" y="118"/>
                  <a:pt x="229" y="116"/>
                </a:cubicBezTo>
                <a:cubicBezTo>
                  <a:pt x="230" y="116"/>
                  <a:pt x="230" y="116"/>
                  <a:pt x="231" y="117"/>
                </a:cubicBezTo>
                <a:cubicBezTo>
                  <a:pt x="233" y="118"/>
                  <a:pt x="235" y="119"/>
                  <a:pt x="237" y="120"/>
                </a:cubicBezTo>
                <a:cubicBezTo>
                  <a:pt x="240" y="121"/>
                  <a:pt x="243" y="123"/>
                  <a:pt x="246" y="125"/>
                </a:cubicBezTo>
                <a:cubicBezTo>
                  <a:pt x="246" y="126"/>
                  <a:pt x="247" y="127"/>
                  <a:pt x="247" y="128"/>
                </a:cubicBezTo>
                <a:close/>
                <a:moveTo>
                  <a:pt x="248" y="132"/>
                </a:moveTo>
                <a:cubicBezTo>
                  <a:pt x="246" y="130"/>
                  <a:pt x="245" y="128"/>
                  <a:pt x="242" y="127"/>
                </a:cubicBezTo>
                <a:cubicBezTo>
                  <a:pt x="237" y="125"/>
                  <a:pt x="233" y="122"/>
                  <a:pt x="230" y="120"/>
                </a:cubicBezTo>
                <a:cubicBezTo>
                  <a:pt x="229" y="119"/>
                  <a:pt x="225" y="117"/>
                  <a:pt x="228" y="118"/>
                </a:cubicBezTo>
                <a:cubicBezTo>
                  <a:pt x="229" y="119"/>
                  <a:pt x="229" y="119"/>
                  <a:pt x="230" y="120"/>
                </a:cubicBezTo>
                <a:cubicBezTo>
                  <a:pt x="232" y="121"/>
                  <a:pt x="233" y="122"/>
                  <a:pt x="235" y="123"/>
                </a:cubicBezTo>
                <a:cubicBezTo>
                  <a:pt x="239" y="125"/>
                  <a:pt x="243" y="127"/>
                  <a:pt x="247" y="130"/>
                </a:cubicBezTo>
                <a:cubicBezTo>
                  <a:pt x="248" y="130"/>
                  <a:pt x="248" y="131"/>
                  <a:pt x="248" y="132"/>
                </a:cubicBezTo>
                <a:close/>
                <a:moveTo>
                  <a:pt x="250" y="138"/>
                </a:moveTo>
                <a:cubicBezTo>
                  <a:pt x="244" y="132"/>
                  <a:pt x="236" y="129"/>
                  <a:pt x="229" y="124"/>
                </a:cubicBezTo>
                <a:cubicBezTo>
                  <a:pt x="230" y="125"/>
                  <a:pt x="227" y="123"/>
                  <a:pt x="226" y="122"/>
                </a:cubicBezTo>
                <a:cubicBezTo>
                  <a:pt x="226" y="122"/>
                  <a:pt x="226" y="122"/>
                  <a:pt x="226" y="122"/>
                </a:cubicBezTo>
                <a:cubicBezTo>
                  <a:pt x="226" y="122"/>
                  <a:pt x="226" y="122"/>
                  <a:pt x="226" y="122"/>
                </a:cubicBezTo>
                <a:cubicBezTo>
                  <a:pt x="228" y="123"/>
                  <a:pt x="229" y="123"/>
                  <a:pt x="230" y="124"/>
                </a:cubicBezTo>
                <a:cubicBezTo>
                  <a:pt x="232" y="125"/>
                  <a:pt x="234" y="126"/>
                  <a:pt x="236" y="127"/>
                </a:cubicBezTo>
                <a:cubicBezTo>
                  <a:pt x="240" y="130"/>
                  <a:pt x="244" y="132"/>
                  <a:pt x="249" y="134"/>
                </a:cubicBezTo>
                <a:cubicBezTo>
                  <a:pt x="249" y="135"/>
                  <a:pt x="249" y="137"/>
                  <a:pt x="250" y="138"/>
                </a:cubicBezTo>
                <a:close/>
                <a:moveTo>
                  <a:pt x="250" y="140"/>
                </a:moveTo>
                <a:cubicBezTo>
                  <a:pt x="250" y="140"/>
                  <a:pt x="250" y="140"/>
                  <a:pt x="250" y="140"/>
                </a:cubicBezTo>
                <a:cubicBezTo>
                  <a:pt x="250" y="140"/>
                  <a:pt x="250" y="140"/>
                  <a:pt x="250" y="140"/>
                </a:cubicBezTo>
                <a:cubicBezTo>
                  <a:pt x="250" y="140"/>
                  <a:pt x="250" y="140"/>
                  <a:pt x="250" y="140"/>
                </a:cubicBezTo>
                <a:close/>
                <a:moveTo>
                  <a:pt x="251" y="144"/>
                </a:moveTo>
                <a:cubicBezTo>
                  <a:pt x="248" y="141"/>
                  <a:pt x="244" y="138"/>
                  <a:pt x="241" y="136"/>
                </a:cubicBezTo>
                <a:cubicBezTo>
                  <a:pt x="236" y="134"/>
                  <a:pt x="231" y="132"/>
                  <a:pt x="227" y="128"/>
                </a:cubicBezTo>
                <a:cubicBezTo>
                  <a:pt x="227" y="128"/>
                  <a:pt x="231" y="129"/>
                  <a:pt x="232" y="130"/>
                </a:cubicBezTo>
                <a:cubicBezTo>
                  <a:pt x="233" y="130"/>
                  <a:pt x="233" y="131"/>
                  <a:pt x="234" y="132"/>
                </a:cubicBezTo>
                <a:cubicBezTo>
                  <a:pt x="236" y="133"/>
                  <a:pt x="238" y="134"/>
                  <a:pt x="240" y="135"/>
                </a:cubicBezTo>
                <a:cubicBezTo>
                  <a:pt x="244" y="137"/>
                  <a:pt x="247" y="139"/>
                  <a:pt x="251" y="142"/>
                </a:cubicBezTo>
                <a:cubicBezTo>
                  <a:pt x="251" y="142"/>
                  <a:pt x="251" y="143"/>
                  <a:pt x="251" y="144"/>
                </a:cubicBezTo>
                <a:close/>
                <a:moveTo>
                  <a:pt x="252" y="148"/>
                </a:moveTo>
                <a:cubicBezTo>
                  <a:pt x="249" y="145"/>
                  <a:pt x="245" y="143"/>
                  <a:pt x="242" y="141"/>
                </a:cubicBezTo>
                <a:cubicBezTo>
                  <a:pt x="240" y="139"/>
                  <a:pt x="237" y="137"/>
                  <a:pt x="235" y="136"/>
                </a:cubicBezTo>
                <a:cubicBezTo>
                  <a:pt x="233" y="135"/>
                  <a:pt x="230" y="134"/>
                  <a:pt x="228" y="133"/>
                </a:cubicBezTo>
                <a:cubicBezTo>
                  <a:pt x="226" y="131"/>
                  <a:pt x="231" y="134"/>
                  <a:pt x="231" y="134"/>
                </a:cubicBezTo>
                <a:cubicBezTo>
                  <a:pt x="232" y="134"/>
                  <a:pt x="233" y="135"/>
                  <a:pt x="234" y="135"/>
                </a:cubicBezTo>
                <a:cubicBezTo>
                  <a:pt x="236" y="137"/>
                  <a:pt x="239" y="138"/>
                  <a:pt x="241" y="139"/>
                </a:cubicBezTo>
                <a:cubicBezTo>
                  <a:pt x="244" y="142"/>
                  <a:pt x="248" y="144"/>
                  <a:pt x="252" y="146"/>
                </a:cubicBezTo>
                <a:cubicBezTo>
                  <a:pt x="252" y="146"/>
                  <a:pt x="252" y="147"/>
                  <a:pt x="252" y="148"/>
                </a:cubicBezTo>
                <a:close/>
                <a:moveTo>
                  <a:pt x="253" y="152"/>
                </a:moveTo>
                <a:cubicBezTo>
                  <a:pt x="251" y="149"/>
                  <a:pt x="248" y="148"/>
                  <a:pt x="245" y="146"/>
                </a:cubicBezTo>
                <a:cubicBezTo>
                  <a:pt x="240" y="143"/>
                  <a:pt x="236" y="140"/>
                  <a:pt x="231" y="137"/>
                </a:cubicBezTo>
                <a:cubicBezTo>
                  <a:pt x="231" y="137"/>
                  <a:pt x="232" y="137"/>
                  <a:pt x="232" y="138"/>
                </a:cubicBezTo>
                <a:cubicBezTo>
                  <a:pt x="235" y="139"/>
                  <a:pt x="237" y="140"/>
                  <a:pt x="239" y="142"/>
                </a:cubicBezTo>
                <a:cubicBezTo>
                  <a:pt x="244" y="144"/>
                  <a:pt x="248" y="147"/>
                  <a:pt x="253" y="149"/>
                </a:cubicBezTo>
                <a:cubicBezTo>
                  <a:pt x="253" y="150"/>
                  <a:pt x="253" y="151"/>
                  <a:pt x="253" y="152"/>
                </a:cubicBezTo>
                <a:close/>
                <a:moveTo>
                  <a:pt x="254" y="157"/>
                </a:moveTo>
                <a:cubicBezTo>
                  <a:pt x="250" y="154"/>
                  <a:pt x="246" y="151"/>
                  <a:pt x="242" y="149"/>
                </a:cubicBezTo>
                <a:cubicBezTo>
                  <a:pt x="237" y="146"/>
                  <a:pt x="232" y="144"/>
                  <a:pt x="228" y="140"/>
                </a:cubicBezTo>
                <a:cubicBezTo>
                  <a:pt x="226" y="137"/>
                  <a:pt x="230" y="140"/>
                  <a:pt x="230" y="140"/>
                </a:cubicBezTo>
                <a:cubicBezTo>
                  <a:pt x="232" y="141"/>
                  <a:pt x="233" y="142"/>
                  <a:pt x="234" y="143"/>
                </a:cubicBezTo>
                <a:cubicBezTo>
                  <a:pt x="237" y="144"/>
                  <a:pt x="239" y="146"/>
                  <a:pt x="241" y="147"/>
                </a:cubicBezTo>
                <a:cubicBezTo>
                  <a:pt x="245" y="149"/>
                  <a:pt x="249" y="152"/>
                  <a:pt x="254" y="154"/>
                </a:cubicBezTo>
                <a:cubicBezTo>
                  <a:pt x="254" y="155"/>
                  <a:pt x="254" y="156"/>
                  <a:pt x="254" y="157"/>
                </a:cubicBezTo>
                <a:close/>
                <a:moveTo>
                  <a:pt x="256" y="166"/>
                </a:moveTo>
                <a:cubicBezTo>
                  <a:pt x="249" y="159"/>
                  <a:pt x="240" y="155"/>
                  <a:pt x="232" y="150"/>
                </a:cubicBezTo>
                <a:cubicBezTo>
                  <a:pt x="231" y="149"/>
                  <a:pt x="229" y="148"/>
                  <a:pt x="227" y="146"/>
                </a:cubicBezTo>
                <a:cubicBezTo>
                  <a:pt x="228" y="147"/>
                  <a:pt x="230" y="148"/>
                  <a:pt x="231" y="149"/>
                </a:cubicBezTo>
                <a:cubicBezTo>
                  <a:pt x="234" y="150"/>
                  <a:pt x="236" y="152"/>
                  <a:pt x="239" y="153"/>
                </a:cubicBezTo>
                <a:cubicBezTo>
                  <a:pt x="245" y="156"/>
                  <a:pt x="250" y="159"/>
                  <a:pt x="256" y="162"/>
                </a:cubicBezTo>
                <a:cubicBezTo>
                  <a:pt x="256" y="163"/>
                  <a:pt x="256" y="163"/>
                  <a:pt x="256" y="163"/>
                </a:cubicBezTo>
                <a:cubicBezTo>
                  <a:pt x="256" y="164"/>
                  <a:pt x="256" y="165"/>
                  <a:pt x="256" y="166"/>
                </a:cubicBezTo>
                <a:close/>
                <a:moveTo>
                  <a:pt x="257" y="169"/>
                </a:moveTo>
                <a:cubicBezTo>
                  <a:pt x="255" y="167"/>
                  <a:pt x="252" y="165"/>
                  <a:pt x="249" y="163"/>
                </a:cubicBezTo>
                <a:cubicBezTo>
                  <a:pt x="251" y="164"/>
                  <a:pt x="254" y="166"/>
                  <a:pt x="257" y="167"/>
                </a:cubicBezTo>
                <a:cubicBezTo>
                  <a:pt x="257" y="168"/>
                  <a:pt x="257" y="168"/>
                  <a:pt x="257" y="169"/>
                </a:cubicBezTo>
                <a:close/>
                <a:moveTo>
                  <a:pt x="259" y="177"/>
                </a:moveTo>
                <a:cubicBezTo>
                  <a:pt x="251" y="172"/>
                  <a:pt x="243" y="167"/>
                  <a:pt x="235" y="162"/>
                </a:cubicBezTo>
                <a:cubicBezTo>
                  <a:pt x="238" y="163"/>
                  <a:pt x="240" y="164"/>
                  <a:pt x="243" y="165"/>
                </a:cubicBezTo>
                <a:cubicBezTo>
                  <a:pt x="248" y="168"/>
                  <a:pt x="253" y="171"/>
                  <a:pt x="258" y="174"/>
                </a:cubicBezTo>
                <a:cubicBezTo>
                  <a:pt x="258" y="175"/>
                  <a:pt x="258" y="176"/>
                  <a:pt x="259" y="177"/>
                </a:cubicBezTo>
                <a:close/>
                <a:moveTo>
                  <a:pt x="260" y="185"/>
                </a:moveTo>
                <a:cubicBezTo>
                  <a:pt x="256" y="182"/>
                  <a:pt x="251" y="181"/>
                  <a:pt x="247" y="180"/>
                </a:cubicBezTo>
                <a:cubicBezTo>
                  <a:pt x="241" y="178"/>
                  <a:pt x="236" y="175"/>
                  <a:pt x="231" y="173"/>
                </a:cubicBezTo>
                <a:cubicBezTo>
                  <a:pt x="231" y="171"/>
                  <a:pt x="231" y="170"/>
                  <a:pt x="230" y="168"/>
                </a:cubicBezTo>
                <a:cubicBezTo>
                  <a:pt x="236" y="171"/>
                  <a:pt x="241" y="174"/>
                  <a:pt x="247" y="177"/>
                </a:cubicBezTo>
                <a:cubicBezTo>
                  <a:pt x="251" y="179"/>
                  <a:pt x="255" y="183"/>
                  <a:pt x="259" y="184"/>
                </a:cubicBezTo>
                <a:cubicBezTo>
                  <a:pt x="259" y="184"/>
                  <a:pt x="259" y="184"/>
                  <a:pt x="259" y="183"/>
                </a:cubicBezTo>
                <a:cubicBezTo>
                  <a:pt x="260" y="184"/>
                  <a:pt x="260" y="184"/>
                  <a:pt x="260" y="185"/>
                </a:cubicBezTo>
                <a:close/>
                <a:moveTo>
                  <a:pt x="237" y="228"/>
                </a:moveTo>
                <a:cubicBezTo>
                  <a:pt x="237" y="227"/>
                  <a:pt x="237" y="226"/>
                  <a:pt x="237" y="225"/>
                </a:cubicBezTo>
                <a:cubicBezTo>
                  <a:pt x="241" y="229"/>
                  <a:pt x="245" y="231"/>
                  <a:pt x="250" y="234"/>
                </a:cubicBezTo>
                <a:cubicBezTo>
                  <a:pt x="253" y="236"/>
                  <a:pt x="255" y="237"/>
                  <a:pt x="258" y="239"/>
                </a:cubicBezTo>
                <a:cubicBezTo>
                  <a:pt x="260" y="240"/>
                  <a:pt x="263" y="243"/>
                  <a:pt x="264" y="244"/>
                </a:cubicBezTo>
                <a:cubicBezTo>
                  <a:pt x="264" y="244"/>
                  <a:pt x="264" y="244"/>
                  <a:pt x="264" y="244"/>
                </a:cubicBezTo>
                <a:cubicBezTo>
                  <a:pt x="254" y="241"/>
                  <a:pt x="246" y="233"/>
                  <a:pt x="237" y="228"/>
                </a:cubicBezTo>
                <a:close/>
                <a:moveTo>
                  <a:pt x="263" y="238"/>
                </a:moveTo>
                <a:cubicBezTo>
                  <a:pt x="263" y="238"/>
                  <a:pt x="258" y="235"/>
                  <a:pt x="257" y="235"/>
                </a:cubicBezTo>
                <a:cubicBezTo>
                  <a:pt x="255" y="233"/>
                  <a:pt x="252" y="232"/>
                  <a:pt x="250" y="231"/>
                </a:cubicBezTo>
                <a:cubicBezTo>
                  <a:pt x="246" y="228"/>
                  <a:pt x="242" y="226"/>
                  <a:pt x="237" y="224"/>
                </a:cubicBezTo>
                <a:cubicBezTo>
                  <a:pt x="237" y="224"/>
                  <a:pt x="237" y="224"/>
                  <a:pt x="237" y="224"/>
                </a:cubicBezTo>
                <a:cubicBezTo>
                  <a:pt x="237" y="223"/>
                  <a:pt x="237" y="222"/>
                  <a:pt x="237" y="221"/>
                </a:cubicBezTo>
                <a:cubicBezTo>
                  <a:pt x="244" y="227"/>
                  <a:pt x="254" y="230"/>
                  <a:pt x="262" y="236"/>
                </a:cubicBezTo>
                <a:cubicBezTo>
                  <a:pt x="263" y="237"/>
                  <a:pt x="263" y="237"/>
                  <a:pt x="263" y="237"/>
                </a:cubicBezTo>
                <a:cubicBezTo>
                  <a:pt x="263" y="237"/>
                  <a:pt x="263" y="238"/>
                  <a:pt x="263" y="238"/>
                </a:cubicBezTo>
                <a:close/>
                <a:moveTo>
                  <a:pt x="236" y="216"/>
                </a:moveTo>
                <a:cubicBezTo>
                  <a:pt x="243" y="222"/>
                  <a:pt x="252" y="225"/>
                  <a:pt x="260" y="230"/>
                </a:cubicBezTo>
                <a:cubicBezTo>
                  <a:pt x="263" y="233"/>
                  <a:pt x="258" y="229"/>
                  <a:pt x="257" y="229"/>
                </a:cubicBezTo>
                <a:cubicBezTo>
                  <a:pt x="255" y="227"/>
                  <a:pt x="252" y="226"/>
                  <a:pt x="249" y="225"/>
                </a:cubicBezTo>
                <a:cubicBezTo>
                  <a:pt x="245" y="223"/>
                  <a:pt x="241" y="221"/>
                  <a:pt x="237" y="219"/>
                </a:cubicBezTo>
                <a:cubicBezTo>
                  <a:pt x="236" y="218"/>
                  <a:pt x="236" y="217"/>
                  <a:pt x="236" y="216"/>
                </a:cubicBezTo>
                <a:close/>
                <a:moveTo>
                  <a:pt x="235" y="212"/>
                </a:moveTo>
                <a:cubicBezTo>
                  <a:pt x="240" y="214"/>
                  <a:pt x="245" y="217"/>
                  <a:pt x="249" y="219"/>
                </a:cubicBezTo>
                <a:cubicBezTo>
                  <a:pt x="251" y="221"/>
                  <a:pt x="254" y="222"/>
                  <a:pt x="256" y="223"/>
                </a:cubicBezTo>
                <a:cubicBezTo>
                  <a:pt x="257" y="224"/>
                  <a:pt x="259" y="225"/>
                  <a:pt x="261" y="226"/>
                </a:cubicBezTo>
                <a:cubicBezTo>
                  <a:pt x="252" y="223"/>
                  <a:pt x="245" y="217"/>
                  <a:pt x="236" y="215"/>
                </a:cubicBezTo>
                <a:cubicBezTo>
                  <a:pt x="236" y="214"/>
                  <a:pt x="236" y="213"/>
                  <a:pt x="235" y="212"/>
                </a:cubicBezTo>
                <a:close/>
                <a:moveTo>
                  <a:pt x="235" y="208"/>
                </a:moveTo>
                <a:cubicBezTo>
                  <a:pt x="239" y="210"/>
                  <a:pt x="243" y="213"/>
                  <a:pt x="247" y="215"/>
                </a:cubicBezTo>
                <a:cubicBezTo>
                  <a:pt x="251" y="217"/>
                  <a:pt x="255" y="220"/>
                  <a:pt x="259" y="222"/>
                </a:cubicBezTo>
                <a:cubicBezTo>
                  <a:pt x="254" y="220"/>
                  <a:pt x="250" y="217"/>
                  <a:pt x="246" y="215"/>
                </a:cubicBezTo>
                <a:cubicBezTo>
                  <a:pt x="243" y="213"/>
                  <a:pt x="239" y="212"/>
                  <a:pt x="235" y="211"/>
                </a:cubicBezTo>
                <a:cubicBezTo>
                  <a:pt x="235" y="210"/>
                  <a:pt x="235" y="209"/>
                  <a:pt x="235" y="208"/>
                </a:cubicBezTo>
                <a:close/>
                <a:moveTo>
                  <a:pt x="260" y="206"/>
                </a:moveTo>
                <a:cubicBezTo>
                  <a:pt x="260" y="207"/>
                  <a:pt x="260" y="208"/>
                  <a:pt x="260" y="209"/>
                </a:cubicBezTo>
                <a:cubicBezTo>
                  <a:pt x="256" y="206"/>
                  <a:pt x="250" y="203"/>
                  <a:pt x="245" y="200"/>
                </a:cubicBezTo>
                <a:cubicBezTo>
                  <a:pt x="245" y="200"/>
                  <a:pt x="245" y="200"/>
                  <a:pt x="244" y="200"/>
                </a:cubicBezTo>
                <a:cubicBezTo>
                  <a:pt x="250" y="202"/>
                  <a:pt x="255" y="204"/>
                  <a:pt x="260" y="206"/>
                </a:cubicBezTo>
                <a:close/>
                <a:moveTo>
                  <a:pt x="240" y="198"/>
                </a:moveTo>
                <a:cubicBezTo>
                  <a:pt x="240" y="198"/>
                  <a:pt x="240" y="198"/>
                  <a:pt x="241" y="199"/>
                </a:cubicBezTo>
                <a:cubicBezTo>
                  <a:pt x="243" y="200"/>
                  <a:pt x="245" y="201"/>
                  <a:pt x="246" y="202"/>
                </a:cubicBezTo>
                <a:cubicBezTo>
                  <a:pt x="250" y="204"/>
                  <a:pt x="255" y="206"/>
                  <a:pt x="259" y="208"/>
                </a:cubicBezTo>
                <a:cubicBezTo>
                  <a:pt x="255" y="206"/>
                  <a:pt x="250" y="204"/>
                  <a:pt x="246" y="203"/>
                </a:cubicBezTo>
                <a:cubicBezTo>
                  <a:pt x="242" y="201"/>
                  <a:pt x="237" y="199"/>
                  <a:pt x="233" y="197"/>
                </a:cubicBezTo>
                <a:cubicBezTo>
                  <a:pt x="233" y="196"/>
                  <a:pt x="233" y="196"/>
                  <a:pt x="233" y="195"/>
                </a:cubicBezTo>
                <a:cubicBezTo>
                  <a:pt x="233" y="195"/>
                  <a:pt x="233" y="195"/>
                  <a:pt x="234" y="195"/>
                </a:cubicBezTo>
                <a:cubicBezTo>
                  <a:pt x="233" y="196"/>
                  <a:pt x="234" y="196"/>
                  <a:pt x="236" y="196"/>
                </a:cubicBezTo>
                <a:cubicBezTo>
                  <a:pt x="237" y="197"/>
                  <a:pt x="238" y="197"/>
                  <a:pt x="240" y="198"/>
                </a:cubicBezTo>
                <a:close/>
                <a:moveTo>
                  <a:pt x="234" y="198"/>
                </a:moveTo>
                <a:cubicBezTo>
                  <a:pt x="242" y="202"/>
                  <a:pt x="251" y="206"/>
                  <a:pt x="260" y="210"/>
                </a:cubicBezTo>
                <a:cubicBezTo>
                  <a:pt x="260" y="210"/>
                  <a:pt x="260" y="211"/>
                  <a:pt x="260" y="211"/>
                </a:cubicBezTo>
                <a:cubicBezTo>
                  <a:pt x="260" y="211"/>
                  <a:pt x="260" y="211"/>
                  <a:pt x="259" y="211"/>
                </a:cubicBezTo>
                <a:cubicBezTo>
                  <a:pt x="259" y="211"/>
                  <a:pt x="259" y="210"/>
                  <a:pt x="258" y="210"/>
                </a:cubicBezTo>
                <a:cubicBezTo>
                  <a:pt x="250" y="206"/>
                  <a:pt x="242" y="202"/>
                  <a:pt x="234" y="198"/>
                </a:cubicBezTo>
                <a:close/>
                <a:moveTo>
                  <a:pt x="260" y="214"/>
                </a:moveTo>
                <a:cubicBezTo>
                  <a:pt x="257" y="212"/>
                  <a:pt x="252" y="210"/>
                  <a:pt x="249" y="208"/>
                </a:cubicBezTo>
                <a:cubicBezTo>
                  <a:pt x="245" y="206"/>
                  <a:pt x="241" y="204"/>
                  <a:pt x="237" y="202"/>
                </a:cubicBezTo>
                <a:cubicBezTo>
                  <a:pt x="237" y="202"/>
                  <a:pt x="238" y="202"/>
                  <a:pt x="239" y="202"/>
                </a:cubicBezTo>
                <a:cubicBezTo>
                  <a:pt x="241" y="203"/>
                  <a:pt x="244" y="204"/>
                  <a:pt x="247" y="206"/>
                </a:cubicBezTo>
                <a:cubicBezTo>
                  <a:pt x="251" y="208"/>
                  <a:pt x="256" y="210"/>
                  <a:pt x="260" y="212"/>
                </a:cubicBezTo>
                <a:cubicBezTo>
                  <a:pt x="260" y="213"/>
                  <a:pt x="260" y="214"/>
                  <a:pt x="260" y="214"/>
                </a:cubicBezTo>
                <a:close/>
                <a:moveTo>
                  <a:pt x="233" y="200"/>
                </a:moveTo>
                <a:cubicBezTo>
                  <a:pt x="233" y="200"/>
                  <a:pt x="233" y="199"/>
                  <a:pt x="233" y="198"/>
                </a:cubicBezTo>
                <a:cubicBezTo>
                  <a:pt x="235" y="200"/>
                  <a:pt x="237" y="201"/>
                  <a:pt x="239" y="202"/>
                </a:cubicBezTo>
                <a:cubicBezTo>
                  <a:pt x="237" y="201"/>
                  <a:pt x="235" y="201"/>
                  <a:pt x="233" y="200"/>
                </a:cubicBezTo>
                <a:close/>
                <a:moveTo>
                  <a:pt x="261" y="218"/>
                </a:moveTo>
                <a:cubicBezTo>
                  <a:pt x="257" y="215"/>
                  <a:pt x="253" y="213"/>
                  <a:pt x="249" y="212"/>
                </a:cubicBezTo>
                <a:cubicBezTo>
                  <a:pt x="253" y="213"/>
                  <a:pt x="256" y="215"/>
                  <a:pt x="260" y="215"/>
                </a:cubicBezTo>
                <a:cubicBezTo>
                  <a:pt x="261" y="216"/>
                  <a:pt x="261" y="217"/>
                  <a:pt x="261" y="218"/>
                </a:cubicBezTo>
                <a:close/>
                <a:moveTo>
                  <a:pt x="237" y="206"/>
                </a:moveTo>
                <a:cubicBezTo>
                  <a:pt x="241" y="209"/>
                  <a:pt x="245" y="211"/>
                  <a:pt x="249" y="212"/>
                </a:cubicBezTo>
                <a:cubicBezTo>
                  <a:pt x="251" y="214"/>
                  <a:pt x="254" y="215"/>
                  <a:pt x="256" y="216"/>
                </a:cubicBezTo>
                <a:cubicBezTo>
                  <a:pt x="256" y="216"/>
                  <a:pt x="261" y="219"/>
                  <a:pt x="258" y="217"/>
                </a:cubicBezTo>
                <a:cubicBezTo>
                  <a:pt x="250" y="213"/>
                  <a:pt x="242" y="210"/>
                  <a:pt x="235" y="207"/>
                </a:cubicBezTo>
                <a:cubicBezTo>
                  <a:pt x="234" y="206"/>
                  <a:pt x="234" y="206"/>
                  <a:pt x="234" y="205"/>
                </a:cubicBezTo>
                <a:cubicBezTo>
                  <a:pt x="235" y="205"/>
                  <a:pt x="236" y="206"/>
                  <a:pt x="237" y="206"/>
                </a:cubicBezTo>
                <a:close/>
                <a:moveTo>
                  <a:pt x="261" y="222"/>
                </a:moveTo>
                <a:cubicBezTo>
                  <a:pt x="257" y="219"/>
                  <a:pt x="252" y="217"/>
                  <a:pt x="248" y="214"/>
                </a:cubicBezTo>
                <a:cubicBezTo>
                  <a:pt x="245" y="213"/>
                  <a:pt x="243" y="212"/>
                  <a:pt x="241" y="211"/>
                </a:cubicBezTo>
                <a:cubicBezTo>
                  <a:pt x="244" y="212"/>
                  <a:pt x="246" y="213"/>
                  <a:pt x="249" y="214"/>
                </a:cubicBezTo>
                <a:cubicBezTo>
                  <a:pt x="253" y="215"/>
                  <a:pt x="257" y="217"/>
                  <a:pt x="261" y="219"/>
                </a:cubicBezTo>
                <a:cubicBezTo>
                  <a:pt x="261" y="220"/>
                  <a:pt x="261" y="221"/>
                  <a:pt x="261" y="222"/>
                </a:cubicBezTo>
                <a:close/>
                <a:moveTo>
                  <a:pt x="233" y="201"/>
                </a:moveTo>
                <a:cubicBezTo>
                  <a:pt x="239" y="203"/>
                  <a:pt x="243" y="206"/>
                  <a:pt x="248" y="209"/>
                </a:cubicBezTo>
                <a:cubicBezTo>
                  <a:pt x="250" y="210"/>
                  <a:pt x="253" y="211"/>
                  <a:pt x="255" y="212"/>
                </a:cubicBezTo>
                <a:cubicBezTo>
                  <a:pt x="256" y="213"/>
                  <a:pt x="258" y="214"/>
                  <a:pt x="259" y="214"/>
                </a:cubicBezTo>
                <a:cubicBezTo>
                  <a:pt x="255" y="213"/>
                  <a:pt x="251" y="211"/>
                  <a:pt x="246" y="210"/>
                </a:cubicBezTo>
                <a:cubicBezTo>
                  <a:pt x="244" y="209"/>
                  <a:pt x="241" y="207"/>
                  <a:pt x="239" y="206"/>
                </a:cubicBezTo>
                <a:cubicBezTo>
                  <a:pt x="239" y="206"/>
                  <a:pt x="238" y="206"/>
                  <a:pt x="238" y="206"/>
                </a:cubicBezTo>
                <a:cubicBezTo>
                  <a:pt x="236" y="205"/>
                  <a:pt x="235" y="204"/>
                  <a:pt x="234" y="204"/>
                </a:cubicBezTo>
                <a:cubicBezTo>
                  <a:pt x="234" y="203"/>
                  <a:pt x="234" y="202"/>
                  <a:pt x="233" y="201"/>
                </a:cubicBezTo>
                <a:close/>
                <a:moveTo>
                  <a:pt x="232" y="192"/>
                </a:moveTo>
                <a:cubicBezTo>
                  <a:pt x="234" y="192"/>
                  <a:pt x="235" y="192"/>
                  <a:pt x="236" y="193"/>
                </a:cubicBezTo>
                <a:cubicBezTo>
                  <a:pt x="240" y="195"/>
                  <a:pt x="243" y="197"/>
                  <a:pt x="247" y="200"/>
                </a:cubicBezTo>
                <a:cubicBezTo>
                  <a:pt x="249" y="200"/>
                  <a:pt x="250" y="201"/>
                  <a:pt x="252" y="202"/>
                </a:cubicBezTo>
                <a:cubicBezTo>
                  <a:pt x="251" y="201"/>
                  <a:pt x="250" y="201"/>
                  <a:pt x="248" y="201"/>
                </a:cubicBezTo>
                <a:cubicBezTo>
                  <a:pt x="246" y="200"/>
                  <a:pt x="243" y="199"/>
                  <a:pt x="240" y="197"/>
                </a:cubicBezTo>
                <a:cubicBezTo>
                  <a:pt x="238" y="196"/>
                  <a:pt x="235" y="195"/>
                  <a:pt x="233" y="194"/>
                </a:cubicBezTo>
                <a:cubicBezTo>
                  <a:pt x="233" y="193"/>
                  <a:pt x="232" y="193"/>
                  <a:pt x="232" y="193"/>
                </a:cubicBezTo>
                <a:cubicBezTo>
                  <a:pt x="232" y="192"/>
                  <a:pt x="232" y="192"/>
                  <a:pt x="232" y="192"/>
                </a:cubicBezTo>
                <a:close/>
                <a:moveTo>
                  <a:pt x="232" y="187"/>
                </a:moveTo>
                <a:cubicBezTo>
                  <a:pt x="233" y="187"/>
                  <a:pt x="234" y="187"/>
                  <a:pt x="234" y="188"/>
                </a:cubicBezTo>
                <a:cubicBezTo>
                  <a:pt x="235" y="188"/>
                  <a:pt x="235" y="188"/>
                  <a:pt x="235" y="188"/>
                </a:cubicBezTo>
                <a:cubicBezTo>
                  <a:pt x="239" y="190"/>
                  <a:pt x="244" y="192"/>
                  <a:pt x="249" y="195"/>
                </a:cubicBezTo>
                <a:cubicBezTo>
                  <a:pt x="251" y="196"/>
                  <a:pt x="254" y="198"/>
                  <a:pt x="256" y="199"/>
                </a:cubicBezTo>
                <a:cubicBezTo>
                  <a:pt x="257" y="200"/>
                  <a:pt x="262" y="203"/>
                  <a:pt x="256" y="200"/>
                </a:cubicBezTo>
                <a:cubicBezTo>
                  <a:pt x="252" y="198"/>
                  <a:pt x="248" y="196"/>
                  <a:pt x="244" y="195"/>
                </a:cubicBezTo>
                <a:cubicBezTo>
                  <a:pt x="241" y="194"/>
                  <a:pt x="239" y="193"/>
                  <a:pt x="237" y="192"/>
                </a:cubicBezTo>
                <a:cubicBezTo>
                  <a:pt x="237" y="192"/>
                  <a:pt x="236" y="192"/>
                  <a:pt x="236" y="192"/>
                </a:cubicBezTo>
                <a:cubicBezTo>
                  <a:pt x="235" y="192"/>
                  <a:pt x="234" y="191"/>
                  <a:pt x="232" y="191"/>
                </a:cubicBezTo>
                <a:cubicBezTo>
                  <a:pt x="232" y="190"/>
                  <a:pt x="232" y="188"/>
                  <a:pt x="232" y="187"/>
                </a:cubicBezTo>
                <a:close/>
                <a:moveTo>
                  <a:pt x="232" y="186"/>
                </a:moveTo>
                <a:cubicBezTo>
                  <a:pt x="232" y="185"/>
                  <a:pt x="232" y="183"/>
                  <a:pt x="232" y="182"/>
                </a:cubicBezTo>
                <a:cubicBezTo>
                  <a:pt x="241" y="187"/>
                  <a:pt x="250" y="192"/>
                  <a:pt x="260" y="197"/>
                </a:cubicBezTo>
                <a:cubicBezTo>
                  <a:pt x="255" y="194"/>
                  <a:pt x="251" y="193"/>
                  <a:pt x="246" y="191"/>
                </a:cubicBezTo>
                <a:cubicBezTo>
                  <a:pt x="244" y="190"/>
                  <a:pt x="241" y="189"/>
                  <a:pt x="238" y="188"/>
                </a:cubicBezTo>
                <a:cubicBezTo>
                  <a:pt x="237" y="188"/>
                  <a:pt x="236" y="187"/>
                  <a:pt x="235" y="187"/>
                </a:cubicBezTo>
                <a:cubicBezTo>
                  <a:pt x="234" y="187"/>
                  <a:pt x="233" y="186"/>
                  <a:pt x="233" y="186"/>
                </a:cubicBezTo>
                <a:cubicBezTo>
                  <a:pt x="233" y="186"/>
                  <a:pt x="233" y="186"/>
                  <a:pt x="232" y="186"/>
                </a:cubicBezTo>
                <a:close/>
                <a:moveTo>
                  <a:pt x="232" y="179"/>
                </a:moveTo>
                <a:cubicBezTo>
                  <a:pt x="235" y="181"/>
                  <a:pt x="239" y="183"/>
                  <a:pt x="243" y="185"/>
                </a:cubicBezTo>
                <a:cubicBezTo>
                  <a:pt x="246" y="186"/>
                  <a:pt x="249" y="187"/>
                  <a:pt x="251" y="188"/>
                </a:cubicBezTo>
                <a:cubicBezTo>
                  <a:pt x="250" y="187"/>
                  <a:pt x="248" y="187"/>
                  <a:pt x="247" y="186"/>
                </a:cubicBezTo>
                <a:cubicBezTo>
                  <a:pt x="242" y="184"/>
                  <a:pt x="237" y="182"/>
                  <a:pt x="232" y="181"/>
                </a:cubicBezTo>
                <a:cubicBezTo>
                  <a:pt x="232" y="181"/>
                  <a:pt x="232" y="181"/>
                  <a:pt x="232" y="181"/>
                </a:cubicBezTo>
                <a:cubicBezTo>
                  <a:pt x="232" y="180"/>
                  <a:pt x="232" y="180"/>
                  <a:pt x="232" y="179"/>
                </a:cubicBezTo>
                <a:close/>
                <a:moveTo>
                  <a:pt x="233" y="179"/>
                </a:moveTo>
                <a:cubicBezTo>
                  <a:pt x="236" y="181"/>
                  <a:pt x="241" y="182"/>
                  <a:pt x="245" y="183"/>
                </a:cubicBezTo>
                <a:cubicBezTo>
                  <a:pt x="250" y="185"/>
                  <a:pt x="255" y="188"/>
                  <a:pt x="260" y="190"/>
                </a:cubicBezTo>
                <a:cubicBezTo>
                  <a:pt x="260" y="191"/>
                  <a:pt x="260" y="191"/>
                  <a:pt x="260" y="192"/>
                </a:cubicBezTo>
                <a:cubicBezTo>
                  <a:pt x="260" y="192"/>
                  <a:pt x="260" y="192"/>
                  <a:pt x="260" y="192"/>
                </a:cubicBezTo>
                <a:cubicBezTo>
                  <a:pt x="260" y="192"/>
                  <a:pt x="260" y="192"/>
                  <a:pt x="259" y="192"/>
                </a:cubicBezTo>
                <a:cubicBezTo>
                  <a:pt x="259" y="191"/>
                  <a:pt x="259" y="191"/>
                  <a:pt x="258" y="191"/>
                </a:cubicBezTo>
                <a:cubicBezTo>
                  <a:pt x="255" y="189"/>
                  <a:pt x="251" y="187"/>
                  <a:pt x="247" y="185"/>
                </a:cubicBezTo>
                <a:cubicBezTo>
                  <a:pt x="242" y="183"/>
                  <a:pt x="237" y="182"/>
                  <a:pt x="233" y="179"/>
                </a:cubicBezTo>
                <a:close/>
                <a:moveTo>
                  <a:pt x="260" y="197"/>
                </a:moveTo>
                <a:cubicBezTo>
                  <a:pt x="253" y="191"/>
                  <a:pt x="243" y="188"/>
                  <a:pt x="235" y="183"/>
                </a:cubicBezTo>
                <a:cubicBezTo>
                  <a:pt x="235" y="183"/>
                  <a:pt x="234" y="182"/>
                  <a:pt x="234" y="182"/>
                </a:cubicBezTo>
                <a:cubicBezTo>
                  <a:pt x="234" y="182"/>
                  <a:pt x="234" y="183"/>
                  <a:pt x="235" y="183"/>
                </a:cubicBezTo>
                <a:cubicBezTo>
                  <a:pt x="236" y="183"/>
                  <a:pt x="237" y="183"/>
                  <a:pt x="238" y="184"/>
                </a:cubicBezTo>
                <a:cubicBezTo>
                  <a:pt x="241" y="184"/>
                  <a:pt x="243" y="185"/>
                  <a:pt x="245" y="186"/>
                </a:cubicBezTo>
                <a:cubicBezTo>
                  <a:pt x="250" y="188"/>
                  <a:pt x="255" y="191"/>
                  <a:pt x="260" y="193"/>
                </a:cubicBezTo>
                <a:cubicBezTo>
                  <a:pt x="260" y="194"/>
                  <a:pt x="260" y="196"/>
                  <a:pt x="260" y="197"/>
                </a:cubicBezTo>
                <a:close/>
                <a:moveTo>
                  <a:pt x="260" y="201"/>
                </a:moveTo>
                <a:cubicBezTo>
                  <a:pt x="256" y="198"/>
                  <a:pt x="251" y="195"/>
                  <a:pt x="246" y="193"/>
                </a:cubicBezTo>
                <a:cubicBezTo>
                  <a:pt x="244" y="192"/>
                  <a:pt x="243" y="191"/>
                  <a:pt x="241" y="190"/>
                </a:cubicBezTo>
                <a:cubicBezTo>
                  <a:pt x="248" y="192"/>
                  <a:pt x="254" y="195"/>
                  <a:pt x="260" y="198"/>
                </a:cubicBezTo>
                <a:cubicBezTo>
                  <a:pt x="260" y="199"/>
                  <a:pt x="260" y="200"/>
                  <a:pt x="260" y="201"/>
                </a:cubicBezTo>
                <a:close/>
                <a:moveTo>
                  <a:pt x="231" y="174"/>
                </a:moveTo>
                <a:cubicBezTo>
                  <a:pt x="239" y="180"/>
                  <a:pt x="249" y="182"/>
                  <a:pt x="257" y="188"/>
                </a:cubicBezTo>
                <a:cubicBezTo>
                  <a:pt x="257" y="188"/>
                  <a:pt x="262" y="190"/>
                  <a:pt x="258" y="188"/>
                </a:cubicBezTo>
                <a:cubicBezTo>
                  <a:pt x="257" y="188"/>
                  <a:pt x="256" y="187"/>
                  <a:pt x="255" y="187"/>
                </a:cubicBezTo>
                <a:cubicBezTo>
                  <a:pt x="253" y="186"/>
                  <a:pt x="250" y="185"/>
                  <a:pt x="248" y="184"/>
                </a:cubicBezTo>
                <a:cubicBezTo>
                  <a:pt x="243" y="182"/>
                  <a:pt x="237" y="181"/>
                  <a:pt x="232" y="178"/>
                </a:cubicBezTo>
                <a:cubicBezTo>
                  <a:pt x="232" y="178"/>
                  <a:pt x="232" y="178"/>
                  <a:pt x="232" y="178"/>
                </a:cubicBezTo>
                <a:cubicBezTo>
                  <a:pt x="231" y="177"/>
                  <a:pt x="231" y="175"/>
                  <a:pt x="231" y="174"/>
                </a:cubicBezTo>
                <a:close/>
                <a:moveTo>
                  <a:pt x="260" y="205"/>
                </a:moveTo>
                <a:cubicBezTo>
                  <a:pt x="260" y="205"/>
                  <a:pt x="260" y="205"/>
                  <a:pt x="260" y="205"/>
                </a:cubicBezTo>
                <a:cubicBezTo>
                  <a:pt x="260" y="205"/>
                  <a:pt x="259" y="205"/>
                  <a:pt x="259" y="205"/>
                </a:cubicBezTo>
                <a:cubicBezTo>
                  <a:pt x="254" y="202"/>
                  <a:pt x="250" y="200"/>
                  <a:pt x="245" y="197"/>
                </a:cubicBezTo>
                <a:cubicBezTo>
                  <a:pt x="244" y="196"/>
                  <a:pt x="242" y="195"/>
                  <a:pt x="240" y="194"/>
                </a:cubicBezTo>
                <a:cubicBezTo>
                  <a:pt x="242" y="195"/>
                  <a:pt x="244" y="196"/>
                  <a:pt x="246" y="196"/>
                </a:cubicBezTo>
                <a:cubicBezTo>
                  <a:pt x="251" y="198"/>
                  <a:pt x="255" y="201"/>
                  <a:pt x="260" y="202"/>
                </a:cubicBezTo>
                <a:cubicBezTo>
                  <a:pt x="260" y="202"/>
                  <a:pt x="260" y="202"/>
                  <a:pt x="260" y="202"/>
                </a:cubicBezTo>
                <a:cubicBezTo>
                  <a:pt x="260" y="203"/>
                  <a:pt x="260" y="204"/>
                  <a:pt x="260" y="205"/>
                </a:cubicBezTo>
                <a:close/>
                <a:moveTo>
                  <a:pt x="261" y="225"/>
                </a:moveTo>
                <a:cubicBezTo>
                  <a:pt x="258" y="223"/>
                  <a:pt x="254" y="222"/>
                  <a:pt x="251" y="220"/>
                </a:cubicBezTo>
                <a:cubicBezTo>
                  <a:pt x="248" y="218"/>
                  <a:pt x="246" y="216"/>
                  <a:pt x="243" y="215"/>
                </a:cubicBezTo>
                <a:cubicBezTo>
                  <a:pt x="245" y="216"/>
                  <a:pt x="248" y="217"/>
                  <a:pt x="250" y="218"/>
                </a:cubicBezTo>
                <a:cubicBezTo>
                  <a:pt x="253" y="220"/>
                  <a:pt x="257" y="222"/>
                  <a:pt x="261" y="223"/>
                </a:cubicBezTo>
                <a:cubicBezTo>
                  <a:pt x="261" y="223"/>
                  <a:pt x="261" y="223"/>
                  <a:pt x="261" y="223"/>
                </a:cubicBezTo>
                <a:cubicBezTo>
                  <a:pt x="261" y="224"/>
                  <a:pt x="261" y="224"/>
                  <a:pt x="261" y="225"/>
                </a:cubicBezTo>
                <a:close/>
                <a:moveTo>
                  <a:pt x="262" y="231"/>
                </a:moveTo>
                <a:cubicBezTo>
                  <a:pt x="258" y="228"/>
                  <a:pt x="254" y="225"/>
                  <a:pt x="249" y="223"/>
                </a:cubicBezTo>
                <a:cubicBezTo>
                  <a:pt x="247" y="222"/>
                  <a:pt x="244" y="220"/>
                  <a:pt x="242" y="219"/>
                </a:cubicBezTo>
                <a:cubicBezTo>
                  <a:pt x="240" y="218"/>
                  <a:pt x="238" y="216"/>
                  <a:pt x="237" y="215"/>
                </a:cubicBezTo>
                <a:cubicBezTo>
                  <a:pt x="245" y="218"/>
                  <a:pt x="253" y="224"/>
                  <a:pt x="261" y="227"/>
                </a:cubicBezTo>
                <a:cubicBezTo>
                  <a:pt x="261" y="228"/>
                  <a:pt x="262" y="229"/>
                  <a:pt x="262" y="231"/>
                </a:cubicBezTo>
                <a:close/>
                <a:moveTo>
                  <a:pt x="263" y="236"/>
                </a:moveTo>
                <a:cubicBezTo>
                  <a:pt x="256" y="231"/>
                  <a:pt x="247" y="228"/>
                  <a:pt x="241" y="223"/>
                </a:cubicBezTo>
                <a:cubicBezTo>
                  <a:pt x="242" y="224"/>
                  <a:pt x="236" y="220"/>
                  <a:pt x="238" y="221"/>
                </a:cubicBezTo>
                <a:cubicBezTo>
                  <a:pt x="239" y="221"/>
                  <a:pt x="241" y="222"/>
                  <a:pt x="242" y="223"/>
                </a:cubicBezTo>
                <a:cubicBezTo>
                  <a:pt x="245" y="224"/>
                  <a:pt x="248" y="225"/>
                  <a:pt x="250" y="226"/>
                </a:cubicBezTo>
                <a:cubicBezTo>
                  <a:pt x="254" y="228"/>
                  <a:pt x="258" y="231"/>
                  <a:pt x="262" y="232"/>
                </a:cubicBezTo>
                <a:cubicBezTo>
                  <a:pt x="262" y="233"/>
                  <a:pt x="262" y="234"/>
                  <a:pt x="263" y="235"/>
                </a:cubicBezTo>
                <a:cubicBezTo>
                  <a:pt x="263" y="236"/>
                  <a:pt x="263" y="236"/>
                  <a:pt x="263" y="236"/>
                </a:cubicBezTo>
                <a:close/>
                <a:moveTo>
                  <a:pt x="264" y="243"/>
                </a:moveTo>
                <a:cubicBezTo>
                  <a:pt x="257" y="237"/>
                  <a:pt x="248" y="233"/>
                  <a:pt x="241" y="227"/>
                </a:cubicBezTo>
                <a:cubicBezTo>
                  <a:pt x="235" y="223"/>
                  <a:pt x="242" y="227"/>
                  <a:pt x="244" y="228"/>
                </a:cubicBezTo>
                <a:cubicBezTo>
                  <a:pt x="246" y="230"/>
                  <a:pt x="249" y="231"/>
                  <a:pt x="251" y="232"/>
                </a:cubicBezTo>
                <a:cubicBezTo>
                  <a:pt x="255" y="234"/>
                  <a:pt x="259" y="236"/>
                  <a:pt x="263" y="238"/>
                </a:cubicBezTo>
                <a:cubicBezTo>
                  <a:pt x="264" y="240"/>
                  <a:pt x="264" y="241"/>
                  <a:pt x="264" y="243"/>
                </a:cubicBezTo>
                <a:close/>
                <a:moveTo>
                  <a:pt x="265" y="248"/>
                </a:moveTo>
                <a:cubicBezTo>
                  <a:pt x="262" y="245"/>
                  <a:pt x="258" y="243"/>
                  <a:pt x="254" y="240"/>
                </a:cubicBezTo>
                <a:cubicBezTo>
                  <a:pt x="251" y="239"/>
                  <a:pt x="249" y="237"/>
                  <a:pt x="246" y="235"/>
                </a:cubicBezTo>
                <a:cubicBezTo>
                  <a:pt x="244" y="233"/>
                  <a:pt x="240" y="232"/>
                  <a:pt x="238" y="230"/>
                </a:cubicBezTo>
                <a:cubicBezTo>
                  <a:pt x="236" y="228"/>
                  <a:pt x="240" y="230"/>
                  <a:pt x="240" y="231"/>
                </a:cubicBezTo>
                <a:cubicBezTo>
                  <a:pt x="241" y="231"/>
                  <a:pt x="243" y="232"/>
                  <a:pt x="244" y="233"/>
                </a:cubicBezTo>
                <a:cubicBezTo>
                  <a:pt x="246" y="235"/>
                  <a:pt x="249" y="236"/>
                  <a:pt x="251" y="238"/>
                </a:cubicBezTo>
                <a:cubicBezTo>
                  <a:pt x="255" y="240"/>
                  <a:pt x="260" y="243"/>
                  <a:pt x="265" y="244"/>
                </a:cubicBezTo>
                <a:cubicBezTo>
                  <a:pt x="265" y="246"/>
                  <a:pt x="265" y="247"/>
                  <a:pt x="265" y="248"/>
                </a:cubicBezTo>
                <a:close/>
                <a:moveTo>
                  <a:pt x="261" y="247"/>
                </a:moveTo>
                <a:cubicBezTo>
                  <a:pt x="258" y="245"/>
                  <a:pt x="255" y="243"/>
                  <a:pt x="252" y="241"/>
                </a:cubicBezTo>
                <a:cubicBezTo>
                  <a:pt x="247" y="238"/>
                  <a:pt x="242" y="234"/>
                  <a:pt x="237" y="231"/>
                </a:cubicBezTo>
                <a:cubicBezTo>
                  <a:pt x="237" y="231"/>
                  <a:pt x="237" y="230"/>
                  <a:pt x="237" y="230"/>
                </a:cubicBezTo>
                <a:cubicBezTo>
                  <a:pt x="240" y="233"/>
                  <a:pt x="244" y="234"/>
                  <a:pt x="247" y="236"/>
                </a:cubicBezTo>
                <a:cubicBezTo>
                  <a:pt x="252" y="240"/>
                  <a:pt x="258" y="243"/>
                  <a:pt x="263" y="247"/>
                </a:cubicBezTo>
                <a:cubicBezTo>
                  <a:pt x="267" y="251"/>
                  <a:pt x="263" y="248"/>
                  <a:pt x="261" y="247"/>
                </a:cubicBezTo>
                <a:close/>
                <a:moveTo>
                  <a:pt x="237" y="232"/>
                </a:moveTo>
                <a:cubicBezTo>
                  <a:pt x="243" y="238"/>
                  <a:pt x="249" y="243"/>
                  <a:pt x="255" y="248"/>
                </a:cubicBezTo>
                <a:cubicBezTo>
                  <a:pt x="249" y="244"/>
                  <a:pt x="243" y="239"/>
                  <a:pt x="237" y="235"/>
                </a:cubicBezTo>
                <a:cubicBezTo>
                  <a:pt x="237" y="234"/>
                  <a:pt x="237" y="234"/>
                  <a:pt x="237" y="234"/>
                </a:cubicBezTo>
                <a:cubicBezTo>
                  <a:pt x="237" y="233"/>
                  <a:pt x="237" y="233"/>
                  <a:pt x="237" y="232"/>
                </a:cubicBezTo>
                <a:close/>
                <a:moveTo>
                  <a:pt x="239" y="237"/>
                </a:moveTo>
                <a:cubicBezTo>
                  <a:pt x="242" y="240"/>
                  <a:pt x="246" y="243"/>
                  <a:pt x="250" y="246"/>
                </a:cubicBezTo>
                <a:cubicBezTo>
                  <a:pt x="249" y="246"/>
                  <a:pt x="249" y="245"/>
                  <a:pt x="248" y="245"/>
                </a:cubicBezTo>
                <a:cubicBezTo>
                  <a:pt x="246" y="243"/>
                  <a:pt x="244" y="242"/>
                  <a:pt x="242" y="241"/>
                </a:cubicBezTo>
                <a:cubicBezTo>
                  <a:pt x="241" y="240"/>
                  <a:pt x="239" y="238"/>
                  <a:pt x="238" y="237"/>
                </a:cubicBezTo>
                <a:cubicBezTo>
                  <a:pt x="237" y="236"/>
                  <a:pt x="237" y="236"/>
                  <a:pt x="239" y="237"/>
                </a:cubicBezTo>
                <a:close/>
                <a:moveTo>
                  <a:pt x="261" y="255"/>
                </a:moveTo>
                <a:cubicBezTo>
                  <a:pt x="260" y="255"/>
                  <a:pt x="260" y="255"/>
                  <a:pt x="259" y="255"/>
                </a:cubicBezTo>
                <a:cubicBezTo>
                  <a:pt x="258" y="254"/>
                  <a:pt x="257" y="253"/>
                  <a:pt x="256" y="253"/>
                </a:cubicBezTo>
                <a:cubicBezTo>
                  <a:pt x="254" y="252"/>
                  <a:pt x="252" y="250"/>
                  <a:pt x="250" y="249"/>
                </a:cubicBezTo>
                <a:cubicBezTo>
                  <a:pt x="245" y="245"/>
                  <a:pt x="240" y="242"/>
                  <a:pt x="236" y="239"/>
                </a:cubicBezTo>
                <a:cubicBezTo>
                  <a:pt x="236" y="238"/>
                  <a:pt x="236" y="237"/>
                  <a:pt x="236" y="236"/>
                </a:cubicBezTo>
                <a:cubicBezTo>
                  <a:pt x="239" y="239"/>
                  <a:pt x="242" y="242"/>
                  <a:pt x="245" y="244"/>
                </a:cubicBezTo>
                <a:cubicBezTo>
                  <a:pt x="251" y="247"/>
                  <a:pt x="256" y="251"/>
                  <a:pt x="261" y="255"/>
                </a:cubicBezTo>
                <a:close/>
                <a:moveTo>
                  <a:pt x="258" y="257"/>
                </a:moveTo>
                <a:cubicBezTo>
                  <a:pt x="261" y="260"/>
                  <a:pt x="257" y="257"/>
                  <a:pt x="255" y="256"/>
                </a:cubicBezTo>
                <a:cubicBezTo>
                  <a:pt x="253" y="255"/>
                  <a:pt x="250" y="253"/>
                  <a:pt x="248" y="252"/>
                </a:cubicBezTo>
                <a:cubicBezTo>
                  <a:pt x="244" y="249"/>
                  <a:pt x="240" y="246"/>
                  <a:pt x="236" y="243"/>
                </a:cubicBezTo>
                <a:cubicBezTo>
                  <a:pt x="236" y="243"/>
                  <a:pt x="236" y="243"/>
                  <a:pt x="236" y="243"/>
                </a:cubicBezTo>
                <a:cubicBezTo>
                  <a:pt x="236" y="242"/>
                  <a:pt x="236" y="241"/>
                  <a:pt x="236" y="240"/>
                </a:cubicBezTo>
                <a:cubicBezTo>
                  <a:pt x="242" y="246"/>
                  <a:pt x="251" y="251"/>
                  <a:pt x="258" y="257"/>
                </a:cubicBezTo>
                <a:close/>
                <a:moveTo>
                  <a:pt x="246" y="253"/>
                </a:moveTo>
                <a:cubicBezTo>
                  <a:pt x="250" y="256"/>
                  <a:pt x="252" y="259"/>
                  <a:pt x="256" y="262"/>
                </a:cubicBezTo>
                <a:cubicBezTo>
                  <a:pt x="253" y="260"/>
                  <a:pt x="249" y="257"/>
                  <a:pt x="246" y="255"/>
                </a:cubicBezTo>
                <a:cubicBezTo>
                  <a:pt x="242" y="253"/>
                  <a:pt x="239" y="250"/>
                  <a:pt x="235" y="248"/>
                </a:cubicBezTo>
                <a:cubicBezTo>
                  <a:pt x="235" y="247"/>
                  <a:pt x="235" y="245"/>
                  <a:pt x="235" y="244"/>
                </a:cubicBezTo>
                <a:cubicBezTo>
                  <a:pt x="239" y="247"/>
                  <a:pt x="243" y="250"/>
                  <a:pt x="246" y="253"/>
                </a:cubicBezTo>
                <a:close/>
                <a:moveTo>
                  <a:pt x="235" y="249"/>
                </a:moveTo>
                <a:cubicBezTo>
                  <a:pt x="238" y="252"/>
                  <a:pt x="241" y="255"/>
                  <a:pt x="244" y="257"/>
                </a:cubicBezTo>
                <a:cubicBezTo>
                  <a:pt x="246" y="259"/>
                  <a:pt x="248" y="260"/>
                  <a:pt x="249" y="262"/>
                </a:cubicBezTo>
                <a:cubicBezTo>
                  <a:pt x="250" y="262"/>
                  <a:pt x="252" y="264"/>
                  <a:pt x="252" y="265"/>
                </a:cubicBezTo>
                <a:cubicBezTo>
                  <a:pt x="246" y="262"/>
                  <a:pt x="242" y="256"/>
                  <a:pt x="236" y="253"/>
                </a:cubicBezTo>
                <a:cubicBezTo>
                  <a:pt x="236" y="253"/>
                  <a:pt x="236" y="253"/>
                  <a:pt x="236" y="253"/>
                </a:cubicBezTo>
                <a:cubicBezTo>
                  <a:pt x="236" y="252"/>
                  <a:pt x="235" y="251"/>
                  <a:pt x="235" y="249"/>
                </a:cubicBezTo>
                <a:close/>
                <a:moveTo>
                  <a:pt x="236" y="253"/>
                </a:moveTo>
                <a:cubicBezTo>
                  <a:pt x="237" y="257"/>
                  <a:pt x="240" y="259"/>
                  <a:pt x="242" y="262"/>
                </a:cubicBezTo>
                <a:cubicBezTo>
                  <a:pt x="243" y="263"/>
                  <a:pt x="247" y="267"/>
                  <a:pt x="242" y="262"/>
                </a:cubicBezTo>
                <a:cubicBezTo>
                  <a:pt x="241" y="261"/>
                  <a:pt x="240" y="260"/>
                  <a:pt x="238" y="259"/>
                </a:cubicBezTo>
                <a:cubicBezTo>
                  <a:pt x="238" y="259"/>
                  <a:pt x="238" y="259"/>
                  <a:pt x="238" y="259"/>
                </a:cubicBezTo>
                <a:cubicBezTo>
                  <a:pt x="237" y="257"/>
                  <a:pt x="236" y="255"/>
                  <a:pt x="236" y="253"/>
                </a:cubicBezTo>
                <a:cubicBezTo>
                  <a:pt x="236" y="253"/>
                  <a:pt x="236" y="253"/>
                  <a:pt x="236" y="253"/>
                </a:cubicBezTo>
                <a:close/>
                <a:moveTo>
                  <a:pt x="221" y="189"/>
                </a:moveTo>
                <a:cubicBezTo>
                  <a:pt x="216" y="198"/>
                  <a:pt x="206" y="206"/>
                  <a:pt x="195" y="203"/>
                </a:cubicBezTo>
                <a:cubicBezTo>
                  <a:pt x="195" y="202"/>
                  <a:pt x="194" y="203"/>
                  <a:pt x="194" y="203"/>
                </a:cubicBezTo>
                <a:cubicBezTo>
                  <a:pt x="194" y="200"/>
                  <a:pt x="194" y="198"/>
                  <a:pt x="193" y="195"/>
                </a:cubicBezTo>
                <a:cubicBezTo>
                  <a:pt x="193" y="188"/>
                  <a:pt x="191" y="180"/>
                  <a:pt x="191" y="173"/>
                </a:cubicBezTo>
                <a:cubicBezTo>
                  <a:pt x="192" y="159"/>
                  <a:pt x="196" y="146"/>
                  <a:pt x="197" y="132"/>
                </a:cubicBezTo>
                <a:cubicBezTo>
                  <a:pt x="199" y="107"/>
                  <a:pt x="187" y="84"/>
                  <a:pt x="166" y="71"/>
                </a:cubicBezTo>
                <a:cubicBezTo>
                  <a:pt x="156" y="64"/>
                  <a:pt x="145" y="60"/>
                  <a:pt x="133" y="58"/>
                </a:cubicBezTo>
                <a:cubicBezTo>
                  <a:pt x="125" y="57"/>
                  <a:pt x="117" y="57"/>
                  <a:pt x="109" y="56"/>
                </a:cubicBezTo>
                <a:cubicBezTo>
                  <a:pt x="103" y="56"/>
                  <a:pt x="97" y="54"/>
                  <a:pt x="91" y="53"/>
                </a:cubicBezTo>
                <a:cubicBezTo>
                  <a:pt x="103" y="47"/>
                  <a:pt x="116" y="43"/>
                  <a:pt x="130" y="42"/>
                </a:cubicBezTo>
                <a:cubicBezTo>
                  <a:pt x="130" y="42"/>
                  <a:pt x="130" y="42"/>
                  <a:pt x="131" y="42"/>
                </a:cubicBezTo>
                <a:cubicBezTo>
                  <a:pt x="140" y="41"/>
                  <a:pt x="149" y="42"/>
                  <a:pt x="157" y="45"/>
                </a:cubicBezTo>
                <a:cubicBezTo>
                  <a:pt x="184" y="52"/>
                  <a:pt x="207" y="70"/>
                  <a:pt x="217" y="96"/>
                </a:cubicBezTo>
                <a:cubicBezTo>
                  <a:pt x="228" y="123"/>
                  <a:pt x="222" y="150"/>
                  <a:pt x="221" y="178"/>
                </a:cubicBezTo>
                <a:cubicBezTo>
                  <a:pt x="221" y="181"/>
                  <a:pt x="221" y="185"/>
                  <a:pt x="221" y="189"/>
                </a:cubicBezTo>
                <a:close/>
                <a:moveTo>
                  <a:pt x="119" y="41"/>
                </a:moveTo>
                <a:cubicBezTo>
                  <a:pt x="119" y="40"/>
                  <a:pt x="121" y="40"/>
                  <a:pt x="122" y="40"/>
                </a:cubicBezTo>
                <a:cubicBezTo>
                  <a:pt x="121" y="40"/>
                  <a:pt x="120" y="40"/>
                  <a:pt x="119" y="41"/>
                </a:cubicBezTo>
                <a:close/>
                <a:moveTo>
                  <a:pt x="123" y="30"/>
                </a:moveTo>
                <a:cubicBezTo>
                  <a:pt x="124" y="32"/>
                  <a:pt x="127" y="33"/>
                  <a:pt x="129" y="34"/>
                </a:cubicBezTo>
                <a:cubicBezTo>
                  <a:pt x="126" y="34"/>
                  <a:pt x="124" y="32"/>
                  <a:pt x="121" y="33"/>
                </a:cubicBezTo>
                <a:cubicBezTo>
                  <a:pt x="121" y="33"/>
                  <a:pt x="121" y="33"/>
                  <a:pt x="121" y="34"/>
                </a:cubicBezTo>
                <a:cubicBezTo>
                  <a:pt x="123" y="36"/>
                  <a:pt x="126" y="36"/>
                  <a:pt x="129" y="38"/>
                </a:cubicBezTo>
                <a:cubicBezTo>
                  <a:pt x="126" y="37"/>
                  <a:pt x="123" y="35"/>
                  <a:pt x="120" y="36"/>
                </a:cubicBezTo>
                <a:cubicBezTo>
                  <a:pt x="119" y="36"/>
                  <a:pt x="119" y="36"/>
                  <a:pt x="119" y="37"/>
                </a:cubicBezTo>
                <a:cubicBezTo>
                  <a:pt x="121" y="38"/>
                  <a:pt x="122" y="38"/>
                  <a:pt x="124" y="39"/>
                </a:cubicBezTo>
                <a:cubicBezTo>
                  <a:pt x="124" y="39"/>
                  <a:pt x="125" y="40"/>
                  <a:pt x="125" y="40"/>
                </a:cubicBezTo>
                <a:cubicBezTo>
                  <a:pt x="125" y="40"/>
                  <a:pt x="124" y="40"/>
                  <a:pt x="124" y="40"/>
                </a:cubicBezTo>
                <a:cubicBezTo>
                  <a:pt x="123" y="40"/>
                  <a:pt x="123" y="40"/>
                  <a:pt x="122" y="39"/>
                </a:cubicBezTo>
                <a:cubicBezTo>
                  <a:pt x="121" y="39"/>
                  <a:pt x="119" y="39"/>
                  <a:pt x="119" y="41"/>
                </a:cubicBezTo>
                <a:cubicBezTo>
                  <a:pt x="119" y="41"/>
                  <a:pt x="119" y="41"/>
                  <a:pt x="119" y="41"/>
                </a:cubicBezTo>
                <a:cubicBezTo>
                  <a:pt x="119" y="41"/>
                  <a:pt x="118" y="41"/>
                  <a:pt x="118" y="41"/>
                </a:cubicBezTo>
                <a:cubicBezTo>
                  <a:pt x="119" y="38"/>
                  <a:pt x="119" y="35"/>
                  <a:pt x="120" y="33"/>
                </a:cubicBezTo>
                <a:cubicBezTo>
                  <a:pt x="121" y="31"/>
                  <a:pt x="122" y="30"/>
                  <a:pt x="123" y="30"/>
                </a:cubicBezTo>
                <a:close/>
                <a:moveTo>
                  <a:pt x="130" y="27"/>
                </a:moveTo>
                <a:cubicBezTo>
                  <a:pt x="131" y="27"/>
                  <a:pt x="132" y="27"/>
                  <a:pt x="134" y="27"/>
                </a:cubicBezTo>
                <a:cubicBezTo>
                  <a:pt x="133" y="27"/>
                  <a:pt x="133" y="28"/>
                  <a:pt x="133" y="28"/>
                </a:cubicBezTo>
                <a:cubicBezTo>
                  <a:pt x="132" y="28"/>
                  <a:pt x="131" y="28"/>
                  <a:pt x="130" y="27"/>
                </a:cubicBezTo>
                <a:cubicBezTo>
                  <a:pt x="130" y="27"/>
                  <a:pt x="130" y="27"/>
                  <a:pt x="130" y="27"/>
                </a:cubicBezTo>
                <a:close/>
                <a:moveTo>
                  <a:pt x="151" y="9"/>
                </a:moveTo>
                <a:cubicBezTo>
                  <a:pt x="151" y="9"/>
                  <a:pt x="151" y="9"/>
                  <a:pt x="151" y="9"/>
                </a:cubicBezTo>
                <a:cubicBezTo>
                  <a:pt x="155" y="13"/>
                  <a:pt x="162" y="14"/>
                  <a:pt x="167" y="17"/>
                </a:cubicBezTo>
                <a:cubicBezTo>
                  <a:pt x="167" y="17"/>
                  <a:pt x="167" y="17"/>
                  <a:pt x="167" y="17"/>
                </a:cubicBezTo>
                <a:cubicBezTo>
                  <a:pt x="166" y="17"/>
                  <a:pt x="164" y="16"/>
                  <a:pt x="164" y="16"/>
                </a:cubicBezTo>
                <a:cubicBezTo>
                  <a:pt x="162" y="15"/>
                  <a:pt x="160" y="14"/>
                  <a:pt x="158" y="13"/>
                </a:cubicBezTo>
                <a:cubicBezTo>
                  <a:pt x="155" y="12"/>
                  <a:pt x="152" y="11"/>
                  <a:pt x="149" y="11"/>
                </a:cubicBezTo>
                <a:cubicBezTo>
                  <a:pt x="149" y="11"/>
                  <a:pt x="150" y="10"/>
                  <a:pt x="150" y="10"/>
                </a:cubicBezTo>
                <a:cubicBezTo>
                  <a:pt x="150" y="10"/>
                  <a:pt x="150" y="9"/>
                  <a:pt x="151" y="9"/>
                </a:cubicBezTo>
                <a:close/>
                <a:moveTo>
                  <a:pt x="162" y="9"/>
                </a:moveTo>
                <a:cubicBezTo>
                  <a:pt x="159" y="9"/>
                  <a:pt x="157" y="8"/>
                  <a:pt x="154" y="7"/>
                </a:cubicBezTo>
                <a:cubicBezTo>
                  <a:pt x="156" y="6"/>
                  <a:pt x="158" y="6"/>
                  <a:pt x="160" y="7"/>
                </a:cubicBezTo>
                <a:cubicBezTo>
                  <a:pt x="160" y="8"/>
                  <a:pt x="161" y="9"/>
                  <a:pt x="162" y="9"/>
                </a:cubicBezTo>
                <a:close/>
                <a:moveTo>
                  <a:pt x="181" y="50"/>
                </a:moveTo>
                <a:cubicBezTo>
                  <a:pt x="188" y="55"/>
                  <a:pt x="197" y="59"/>
                  <a:pt x="205" y="64"/>
                </a:cubicBezTo>
                <a:cubicBezTo>
                  <a:pt x="210" y="67"/>
                  <a:pt x="215" y="70"/>
                  <a:pt x="220" y="73"/>
                </a:cubicBezTo>
                <a:cubicBezTo>
                  <a:pt x="222" y="75"/>
                  <a:pt x="225" y="77"/>
                  <a:pt x="227" y="78"/>
                </a:cubicBezTo>
                <a:cubicBezTo>
                  <a:pt x="227" y="78"/>
                  <a:pt x="229" y="79"/>
                  <a:pt x="230" y="80"/>
                </a:cubicBezTo>
                <a:cubicBezTo>
                  <a:pt x="221" y="75"/>
                  <a:pt x="211" y="71"/>
                  <a:pt x="202" y="65"/>
                </a:cubicBezTo>
                <a:cubicBezTo>
                  <a:pt x="199" y="63"/>
                  <a:pt x="196" y="61"/>
                  <a:pt x="193" y="59"/>
                </a:cubicBezTo>
                <a:cubicBezTo>
                  <a:pt x="193" y="59"/>
                  <a:pt x="193" y="59"/>
                  <a:pt x="192" y="59"/>
                </a:cubicBezTo>
                <a:cubicBezTo>
                  <a:pt x="188" y="55"/>
                  <a:pt x="183" y="52"/>
                  <a:pt x="177" y="49"/>
                </a:cubicBezTo>
                <a:cubicBezTo>
                  <a:pt x="177" y="49"/>
                  <a:pt x="178" y="49"/>
                  <a:pt x="178" y="49"/>
                </a:cubicBezTo>
                <a:cubicBezTo>
                  <a:pt x="179" y="49"/>
                  <a:pt x="180" y="50"/>
                  <a:pt x="181" y="50"/>
                </a:cubicBezTo>
                <a:close/>
                <a:moveTo>
                  <a:pt x="220" y="66"/>
                </a:moveTo>
                <a:cubicBezTo>
                  <a:pt x="220" y="66"/>
                  <a:pt x="221" y="66"/>
                  <a:pt x="221" y="67"/>
                </a:cubicBezTo>
                <a:cubicBezTo>
                  <a:pt x="212" y="61"/>
                  <a:pt x="203" y="57"/>
                  <a:pt x="194" y="52"/>
                </a:cubicBezTo>
                <a:cubicBezTo>
                  <a:pt x="203" y="55"/>
                  <a:pt x="213" y="59"/>
                  <a:pt x="220" y="66"/>
                </a:cubicBezTo>
                <a:close/>
                <a:moveTo>
                  <a:pt x="254" y="265"/>
                </a:moveTo>
                <a:cubicBezTo>
                  <a:pt x="254" y="265"/>
                  <a:pt x="254" y="265"/>
                  <a:pt x="254" y="265"/>
                </a:cubicBezTo>
                <a:cubicBezTo>
                  <a:pt x="250" y="261"/>
                  <a:pt x="246" y="258"/>
                  <a:pt x="242" y="255"/>
                </a:cubicBezTo>
                <a:cubicBezTo>
                  <a:pt x="240" y="253"/>
                  <a:pt x="239" y="252"/>
                  <a:pt x="237" y="250"/>
                </a:cubicBezTo>
                <a:cubicBezTo>
                  <a:pt x="234" y="247"/>
                  <a:pt x="237" y="250"/>
                  <a:pt x="238" y="251"/>
                </a:cubicBezTo>
                <a:cubicBezTo>
                  <a:pt x="242" y="253"/>
                  <a:pt x="246" y="256"/>
                  <a:pt x="249" y="259"/>
                </a:cubicBezTo>
                <a:cubicBezTo>
                  <a:pt x="252" y="260"/>
                  <a:pt x="254" y="262"/>
                  <a:pt x="257" y="263"/>
                </a:cubicBezTo>
                <a:cubicBezTo>
                  <a:pt x="257" y="263"/>
                  <a:pt x="258" y="263"/>
                  <a:pt x="257" y="263"/>
                </a:cubicBezTo>
                <a:cubicBezTo>
                  <a:pt x="253" y="260"/>
                  <a:pt x="251" y="256"/>
                  <a:pt x="247" y="253"/>
                </a:cubicBezTo>
                <a:cubicBezTo>
                  <a:pt x="244" y="250"/>
                  <a:pt x="240" y="247"/>
                  <a:pt x="237" y="245"/>
                </a:cubicBezTo>
                <a:cubicBezTo>
                  <a:pt x="245" y="250"/>
                  <a:pt x="252" y="256"/>
                  <a:pt x="260" y="260"/>
                </a:cubicBezTo>
                <a:cubicBezTo>
                  <a:pt x="261" y="260"/>
                  <a:pt x="261" y="260"/>
                  <a:pt x="261" y="259"/>
                </a:cubicBezTo>
                <a:cubicBezTo>
                  <a:pt x="258" y="255"/>
                  <a:pt x="253" y="253"/>
                  <a:pt x="250" y="250"/>
                </a:cubicBezTo>
                <a:cubicBezTo>
                  <a:pt x="248" y="249"/>
                  <a:pt x="247" y="248"/>
                  <a:pt x="245" y="246"/>
                </a:cubicBezTo>
                <a:cubicBezTo>
                  <a:pt x="247" y="248"/>
                  <a:pt x="249" y="249"/>
                  <a:pt x="251" y="250"/>
                </a:cubicBezTo>
                <a:cubicBezTo>
                  <a:pt x="254" y="253"/>
                  <a:pt x="258" y="256"/>
                  <a:pt x="262" y="257"/>
                </a:cubicBezTo>
                <a:cubicBezTo>
                  <a:pt x="263" y="257"/>
                  <a:pt x="263" y="256"/>
                  <a:pt x="263" y="256"/>
                </a:cubicBezTo>
                <a:cubicBezTo>
                  <a:pt x="259" y="253"/>
                  <a:pt x="256" y="250"/>
                  <a:pt x="252" y="248"/>
                </a:cubicBezTo>
                <a:cubicBezTo>
                  <a:pt x="256" y="250"/>
                  <a:pt x="260" y="253"/>
                  <a:pt x="264" y="254"/>
                </a:cubicBezTo>
                <a:cubicBezTo>
                  <a:pt x="264" y="254"/>
                  <a:pt x="264" y="253"/>
                  <a:pt x="264" y="253"/>
                </a:cubicBezTo>
                <a:cubicBezTo>
                  <a:pt x="259" y="250"/>
                  <a:pt x="253" y="246"/>
                  <a:pt x="249" y="242"/>
                </a:cubicBezTo>
                <a:cubicBezTo>
                  <a:pt x="245" y="238"/>
                  <a:pt x="241" y="234"/>
                  <a:pt x="237" y="232"/>
                </a:cubicBezTo>
                <a:cubicBezTo>
                  <a:pt x="247" y="237"/>
                  <a:pt x="255" y="245"/>
                  <a:pt x="265" y="250"/>
                </a:cubicBezTo>
                <a:cubicBezTo>
                  <a:pt x="265" y="253"/>
                  <a:pt x="264" y="256"/>
                  <a:pt x="262" y="258"/>
                </a:cubicBezTo>
                <a:cubicBezTo>
                  <a:pt x="260" y="261"/>
                  <a:pt x="257" y="264"/>
                  <a:pt x="254" y="265"/>
                </a:cubicBezTo>
                <a:close/>
                <a:moveTo>
                  <a:pt x="225" y="284"/>
                </a:moveTo>
                <a:cubicBezTo>
                  <a:pt x="225" y="284"/>
                  <a:pt x="225" y="284"/>
                  <a:pt x="225" y="284"/>
                </a:cubicBezTo>
                <a:cubicBezTo>
                  <a:pt x="225" y="284"/>
                  <a:pt x="225" y="284"/>
                  <a:pt x="225" y="284"/>
                </a:cubicBezTo>
                <a:cubicBezTo>
                  <a:pt x="229" y="281"/>
                  <a:pt x="235" y="281"/>
                  <a:pt x="238" y="278"/>
                </a:cubicBezTo>
                <a:cubicBezTo>
                  <a:pt x="242" y="275"/>
                  <a:pt x="244" y="272"/>
                  <a:pt x="243" y="268"/>
                </a:cubicBezTo>
                <a:cubicBezTo>
                  <a:pt x="244" y="268"/>
                  <a:pt x="246" y="268"/>
                  <a:pt x="247" y="269"/>
                </a:cubicBezTo>
                <a:cubicBezTo>
                  <a:pt x="249" y="269"/>
                  <a:pt x="250" y="269"/>
                  <a:pt x="252" y="269"/>
                </a:cubicBezTo>
                <a:cubicBezTo>
                  <a:pt x="249" y="277"/>
                  <a:pt x="245" y="285"/>
                  <a:pt x="235" y="285"/>
                </a:cubicBezTo>
                <a:cubicBezTo>
                  <a:pt x="232" y="284"/>
                  <a:pt x="228" y="284"/>
                  <a:pt x="225" y="284"/>
                </a:cubicBezTo>
                <a:close/>
                <a:moveTo>
                  <a:pt x="199" y="311"/>
                </a:moveTo>
                <a:cubicBezTo>
                  <a:pt x="191" y="312"/>
                  <a:pt x="188" y="299"/>
                  <a:pt x="188" y="293"/>
                </a:cubicBezTo>
                <a:cubicBezTo>
                  <a:pt x="189" y="292"/>
                  <a:pt x="190" y="290"/>
                  <a:pt x="191" y="289"/>
                </a:cubicBezTo>
                <a:cubicBezTo>
                  <a:pt x="196" y="281"/>
                  <a:pt x="198" y="271"/>
                  <a:pt x="198" y="262"/>
                </a:cubicBezTo>
                <a:cubicBezTo>
                  <a:pt x="198" y="254"/>
                  <a:pt x="196" y="247"/>
                  <a:pt x="195" y="240"/>
                </a:cubicBezTo>
                <a:cubicBezTo>
                  <a:pt x="195" y="233"/>
                  <a:pt x="194" y="226"/>
                  <a:pt x="194" y="218"/>
                </a:cubicBezTo>
                <a:cubicBezTo>
                  <a:pt x="194" y="214"/>
                  <a:pt x="194" y="210"/>
                  <a:pt x="194" y="205"/>
                </a:cubicBezTo>
                <a:cubicBezTo>
                  <a:pt x="194" y="205"/>
                  <a:pt x="194" y="205"/>
                  <a:pt x="194" y="205"/>
                </a:cubicBezTo>
                <a:cubicBezTo>
                  <a:pt x="205" y="209"/>
                  <a:pt x="215" y="203"/>
                  <a:pt x="221" y="194"/>
                </a:cubicBezTo>
                <a:cubicBezTo>
                  <a:pt x="222" y="204"/>
                  <a:pt x="223" y="214"/>
                  <a:pt x="224" y="224"/>
                </a:cubicBezTo>
                <a:cubicBezTo>
                  <a:pt x="225" y="240"/>
                  <a:pt x="226" y="255"/>
                  <a:pt x="227" y="271"/>
                </a:cubicBezTo>
                <a:cubicBezTo>
                  <a:pt x="226" y="275"/>
                  <a:pt x="226" y="279"/>
                  <a:pt x="223" y="282"/>
                </a:cubicBezTo>
                <a:cubicBezTo>
                  <a:pt x="223" y="282"/>
                  <a:pt x="223" y="282"/>
                  <a:pt x="223" y="282"/>
                </a:cubicBezTo>
                <a:cubicBezTo>
                  <a:pt x="223" y="282"/>
                  <a:pt x="222" y="283"/>
                  <a:pt x="222" y="283"/>
                </a:cubicBezTo>
                <a:cubicBezTo>
                  <a:pt x="221" y="283"/>
                  <a:pt x="221" y="284"/>
                  <a:pt x="221" y="284"/>
                </a:cubicBezTo>
                <a:cubicBezTo>
                  <a:pt x="221" y="284"/>
                  <a:pt x="220" y="285"/>
                  <a:pt x="219" y="286"/>
                </a:cubicBezTo>
                <a:cubicBezTo>
                  <a:pt x="214" y="291"/>
                  <a:pt x="212" y="298"/>
                  <a:pt x="207" y="303"/>
                </a:cubicBezTo>
                <a:cubicBezTo>
                  <a:pt x="204" y="306"/>
                  <a:pt x="202" y="308"/>
                  <a:pt x="199" y="311"/>
                </a:cubicBezTo>
                <a:close/>
                <a:moveTo>
                  <a:pt x="20" y="296"/>
                </a:moveTo>
                <a:cubicBezTo>
                  <a:pt x="54" y="312"/>
                  <a:pt x="89" y="319"/>
                  <a:pt x="126" y="318"/>
                </a:cubicBezTo>
                <a:cubicBezTo>
                  <a:pt x="147" y="317"/>
                  <a:pt x="171" y="312"/>
                  <a:pt x="185" y="296"/>
                </a:cubicBezTo>
                <a:cubicBezTo>
                  <a:pt x="186" y="303"/>
                  <a:pt x="189" y="311"/>
                  <a:pt x="195" y="313"/>
                </a:cubicBezTo>
                <a:cubicBezTo>
                  <a:pt x="188" y="318"/>
                  <a:pt x="179" y="321"/>
                  <a:pt x="170" y="323"/>
                </a:cubicBezTo>
                <a:cubicBezTo>
                  <a:pt x="154" y="326"/>
                  <a:pt x="138" y="326"/>
                  <a:pt x="122" y="326"/>
                </a:cubicBezTo>
                <a:cubicBezTo>
                  <a:pt x="112" y="326"/>
                  <a:pt x="101" y="326"/>
                  <a:pt x="91" y="327"/>
                </a:cubicBezTo>
                <a:cubicBezTo>
                  <a:pt x="81" y="328"/>
                  <a:pt x="71" y="330"/>
                  <a:pt x="61" y="328"/>
                </a:cubicBezTo>
                <a:cubicBezTo>
                  <a:pt x="44" y="324"/>
                  <a:pt x="30" y="311"/>
                  <a:pt x="20" y="29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9" name="Freeform 92"/>
          <p:cNvSpPr>
            <a:spLocks noEditPoints="1"/>
          </p:cNvSpPr>
          <p:nvPr/>
        </p:nvSpPr>
        <p:spPr bwMode="auto">
          <a:xfrm>
            <a:off x="10650538" y="4761710"/>
            <a:ext cx="544512" cy="606425"/>
          </a:xfrm>
          <a:custGeom>
            <a:avLst/>
            <a:gdLst>
              <a:gd name="T0" fmla="*/ 11 w 145"/>
              <a:gd name="T1" fmla="*/ 123 h 161"/>
              <a:gd name="T2" fmla="*/ 54 w 145"/>
              <a:gd name="T3" fmla="*/ 122 h 161"/>
              <a:gd name="T4" fmla="*/ 64 w 145"/>
              <a:gd name="T5" fmla="*/ 152 h 161"/>
              <a:gd name="T6" fmla="*/ 89 w 145"/>
              <a:gd name="T7" fmla="*/ 149 h 161"/>
              <a:gd name="T8" fmla="*/ 103 w 145"/>
              <a:gd name="T9" fmla="*/ 123 h 161"/>
              <a:gd name="T10" fmla="*/ 143 w 145"/>
              <a:gd name="T11" fmla="*/ 118 h 161"/>
              <a:gd name="T12" fmla="*/ 121 w 145"/>
              <a:gd name="T13" fmla="*/ 85 h 161"/>
              <a:gd name="T14" fmla="*/ 142 w 145"/>
              <a:gd name="T15" fmla="*/ 49 h 161"/>
              <a:gd name="T16" fmla="*/ 98 w 145"/>
              <a:gd name="T17" fmla="*/ 49 h 161"/>
              <a:gd name="T18" fmla="*/ 86 w 145"/>
              <a:gd name="T19" fmla="*/ 16 h 161"/>
              <a:gd name="T20" fmla="*/ 63 w 145"/>
              <a:gd name="T21" fmla="*/ 21 h 161"/>
              <a:gd name="T22" fmla="*/ 41 w 145"/>
              <a:gd name="T23" fmla="*/ 45 h 161"/>
              <a:gd name="T24" fmla="*/ 15 w 145"/>
              <a:gd name="T25" fmla="*/ 69 h 161"/>
              <a:gd name="T26" fmla="*/ 25 w 145"/>
              <a:gd name="T27" fmla="*/ 91 h 161"/>
              <a:gd name="T28" fmla="*/ 93 w 145"/>
              <a:gd name="T29" fmla="*/ 131 h 161"/>
              <a:gd name="T30" fmla="*/ 66 w 145"/>
              <a:gd name="T31" fmla="*/ 149 h 161"/>
              <a:gd name="T32" fmla="*/ 57 w 145"/>
              <a:gd name="T33" fmla="*/ 121 h 161"/>
              <a:gd name="T34" fmla="*/ 95 w 145"/>
              <a:gd name="T35" fmla="*/ 121 h 161"/>
              <a:gd name="T36" fmla="*/ 51 w 145"/>
              <a:gd name="T37" fmla="*/ 85 h 161"/>
              <a:gd name="T38" fmla="*/ 36 w 145"/>
              <a:gd name="T39" fmla="*/ 85 h 161"/>
              <a:gd name="T40" fmla="*/ 51 w 145"/>
              <a:gd name="T41" fmla="*/ 74 h 161"/>
              <a:gd name="T42" fmla="*/ 54 w 145"/>
              <a:gd name="T43" fmla="*/ 85 h 161"/>
              <a:gd name="T44" fmla="*/ 76 w 145"/>
              <a:gd name="T45" fmla="*/ 60 h 161"/>
              <a:gd name="T46" fmla="*/ 98 w 145"/>
              <a:gd name="T47" fmla="*/ 98 h 161"/>
              <a:gd name="T48" fmla="*/ 76 w 145"/>
              <a:gd name="T49" fmla="*/ 110 h 161"/>
              <a:gd name="T50" fmla="*/ 54 w 145"/>
              <a:gd name="T51" fmla="*/ 98 h 161"/>
              <a:gd name="T52" fmla="*/ 55 w 145"/>
              <a:gd name="T53" fmla="*/ 69 h 161"/>
              <a:gd name="T54" fmla="*/ 73 w 145"/>
              <a:gd name="T55" fmla="*/ 59 h 161"/>
              <a:gd name="T56" fmla="*/ 55 w 145"/>
              <a:gd name="T57" fmla="*/ 69 h 161"/>
              <a:gd name="T58" fmla="*/ 95 w 145"/>
              <a:gd name="T59" fmla="*/ 53 h 161"/>
              <a:gd name="T60" fmla="*/ 79 w 145"/>
              <a:gd name="T61" fmla="*/ 59 h 161"/>
              <a:gd name="T62" fmla="*/ 100 w 145"/>
              <a:gd name="T63" fmla="*/ 74 h 161"/>
              <a:gd name="T64" fmla="*/ 100 w 145"/>
              <a:gd name="T65" fmla="*/ 96 h 161"/>
              <a:gd name="T66" fmla="*/ 88 w 145"/>
              <a:gd name="T67" fmla="*/ 107 h 161"/>
              <a:gd name="T68" fmla="*/ 95 w 145"/>
              <a:gd name="T69" fmla="*/ 118 h 161"/>
              <a:gd name="T70" fmla="*/ 88 w 145"/>
              <a:gd name="T71" fmla="*/ 107 h 161"/>
              <a:gd name="T72" fmla="*/ 72 w 145"/>
              <a:gd name="T73" fmla="*/ 111 h 161"/>
              <a:gd name="T74" fmla="*/ 55 w 145"/>
              <a:gd name="T75" fmla="*/ 102 h 161"/>
              <a:gd name="T76" fmla="*/ 140 w 145"/>
              <a:gd name="T77" fmla="*/ 115 h 161"/>
              <a:gd name="T78" fmla="*/ 99 w 145"/>
              <a:gd name="T79" fmla="*/ 119 h 161"/>
              <a:gd name="T80" fmla="*/ 100 w 145"/>
              <a:gd name="T81" fmla="*/ 100 h 161"/>
              <a:gd name="T82" fmla="*/ 126 w 145"/>
              <a:gd name="T83" fmla="*/ 94 h 161"/>
              <a:gd name="T84" fmla="*/ 113 w 145"/>
              <a:gd name="T85" fmla="*/ 48 h 161"/>
              <a:gd name="T86" fmla="*/ 134 w 145"/>
              <a:gd name="T87" fmla="*/ 68 h 161"/>
              <a:gd name="T88" fmla="*/ 100 w 145"/>
              <a:gd name="T89" fmla="*/ 70 h 161"/>
              <a:gd name="T90" fmla="*/ 113 w 145"/>
              <a:gd name="T91" fmla="*/ 48 h 161"/>
              <a:gd name="T92" fmla="*/ 69 w 145"/>
              <a:gd name="T93" fmla="*/ 16 h 161"/>
              <a:gd name="T94" fmla="*/ 95 w 145"/>
              <a:gd name="T95" fmla="*/ 50 h 161"/>
              <a:gd name="T96" fmla="*/ 76 w 145"/>
              <a:gd name="T97" fmla="*/ 58 h 161"/>
              <a:gd name="T98" fmla="*/ 58 w 145"/>
              <a:gd name="T99" fmla="*/ 43 h 161"/>
              <a:gd name="T100" fmla="*/ 12 w 145"/>
              <a:gd name="T101" fmla="*/ 59 h 161"/>
              <a:gd name="T102" fmla="*/ 53 w 145"/>
              <a:gd name="T103" fmla="*/ 52 h 161"/>
              <a:gd name="T104" fmla="*/ 33 w 145"/>
              <a:gd name="T105" fmla="*/ 83 h 161"/>
              <a:gd name="T106" fmla="*/ 52 w 145"/>
              <a:gd name="T107" fmla="*/ 100 h 161"/>
              <a:gd name="T108" fmla="*/ 45 w 145"/>
              <a:gd name="T109" fmla="*/ 121 h 161"/>
              <a:gd name="T110" fmla="*/ 33 w 145"/>
              <a:gd name="T111" fmla="*/ 8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61">
                <a:moveTo>
                  <a:pt x="10" y="111"/>
                </a:moveTo>
                <a:cubicBezTo>
                  <a:pt x="8" y="115"/>
                  <a:pt x="8" y="119"/>
                  <a:pt x="11" y="123"/>
                </a:cubicBezTo>
                <a:cubicBezTo>
                  <a:pt x="14" y="127"/>
                  <a:pt x="21" y="127"/>
                  <a:pt x="26" y="127"/>
                </a:cubicBezTo>
                <a:cubicBezTo>
                  <a:pt x="35" y="127"/>
                  <a:pt x="45" y="125"/>
                  <a:pt x="54" y="122"/>
                </a:cubicBezTo>
                <a:cubicBezTo>
                  <a:pt x="54" y="123"/>
                  <a:pt x="55" y="124"/>
                  <a:pt x="55" y="125"/>
                </a:cubicBezTo>
                <a:cubicBezTo>
                  <a:pt x="57" y="135"/>
                  <a:pt x="59" y="144"/>
                  <a:pt x="64" y="152"/>
                </a:cubicBezTo>
                <a:cubicBezTo>
                  <a:pt x="67" y="157"/>
                  <a:pt x="71" y="161"/>
                  <a:pt x="77" y="160"/>
                </a:cubicBezTo>
                <a:cubicBezTo>
                  <a:pt x="83" y="160"/>
                  <a:pt x="87" y="154"/>
                  <a:pt x="89" y="149"/>
                </a:cubicBezTo>
                <a:cubicBezTo>
                  <a:pt x="94" y="141"/>
                  <a:pt x="96" y="131"/>
                  <a:pt x="98" y="122"/>
                </a:cubicBezTo>
                <a:cubicBezTo>
                  <a:pt x="99" y="122"/>
                  <a:pt x="101" y="123"/>
                  <a:pt x="103" y="123"/>
                </a:cubicBezTo>
                <a:cubicBezTo>
                  <a:pt x="112" y="126"/>
                  <a:pt x="122" y="128"/>
                  <a:pt x="131" y="127"/>
                </a:cubicBezTo>
                <a:cubicBezTo>
                  <a:pt x="137" y="126"/>
                  <a:pt x="142" y="124"/>
                  <a:pt x="143" y="118"/>
                </a:cubicBezTo>
                <a:cubicBezTo>
                  <a:pt x="144" y="112"/>
                  <a:pt x="140" y="106"/>
                  <a:pt x="137" y="102"/>
                </a:cubicBezTo>
                <a:cubicBezTo>
                  <a:pt x="132" y="95"/>
                  <a:pt x="127" y="90"/>
                  <a:pt x="121" y="85"/>
                </a:cubicBezTo>
                <a:cubicBezTo>
                  <a:pt x="128" y="79"/>
                  <a:pt x="135" y="72"/>
                  <a:pt x="140" y="64"/>
                </a:cubicBezTo>
                <a:cubicBezTo>
                  <a:pt x="143" y="59"/>
                  <a:pt x="145" y="54"/>
                  <a:pt x="142" y="49"/>
                </a:cubicBezTo>
                <a:cubicBezTo>
                  <a:pt x="139" y="44"/>
                  <a:pt x="131" y="43"/>
                  <a:pt x="126" y="43"/>
                </a:cubicBezTo>
                <a:cubicBezTo>
                  <a:pt x="116" y="43"/>
                  <a:pt x="107" y="46"/>
                  <a:pt x="98" y="49"/>
                </a:cubicBezTo>
                <a:cubicBezTo>
                  <a:pt x="97" y="46"/>
                  <a:pt x="96" y="43"/>
                  <a:pt x="96" y="40"/>
                </a:cubicBezTo>
                <a:cubicBezTo>
                  <a:pt x="94" y="31"/>
                  <a:pt x="91" y="22"/>
                  <a:pt x="86" y="16"/>
                </a:cubicBezTo>
                <a:cubicBezTo>
                  <a:pt x="83" y="12"/>
                  <a:pt x="79" y="9"/>
                  <a:pt x="74" y="10"/>
                </a:cubicBezTo>
                <a:cubicBezTo>
                  <a:pt x="68" y="11"/>
                  <a:pt x="65" y="17"/>
                  <a:pt x="63" y="21"/>
                </a:cubicBezTo>
                <a:cubicBezTo>
                  <a:pt x="58" y="30"/>
                  <a:pt x="55" y="39"/>
                  <a:pt x="54" y="49"/>
                </a:cubicBezTo>
                <a:cubicBezTo>
                  <a:pt x="49" y="47"/>
                  <a:pt x="45" y="46"/>
                  <a:pt x="41" y="45"/>
                </a:cubicBezTo>
                <a:cubicBezTo>
                  <a:pt x="33" y="43"/>
                  <a:pt x="24" y="42"/>
                  <a:pt x="16" y="45"/>
                </a:cubicBezTo>
                <a:cubicBezTo>
                  <a:pt x="4" y="49"/>
                  <a:pt x="9" y="62"/>
                  <a:pt x="15" y="69"/>
                </a:cubicBezTo>
                <a:cubicBezTo>
                  <a:pt x="19" y="75"/>
                  <a:pt x="25" y="80"/>
                  <a:pt x="31" y="85"/>
                </a:cubicBezTo>
                <a:cubicBezTo>
                  <a:pt x="29" y="87"/>
                  <a:pt x="27" y="89"/>
                  <a:pt x="25" y="91"/>
                </a:cubicBezTo>
                <a:cubicBezTo>
                  <a:pt x="19" y="96"/>
                  <a:pt x="13" y="103"/>
                  <a:pt x="10" y="111"/>
                </a:cubicBezTo>
                <a:close/>
                <a:moveTo>
                  <a:pt x="93" y="131"/>
                </a:moveTo>
                <a:cubicBezTo>
                  <a:pt x="90" y="140"/>
                  <a:pt x="88" y="149"/>
                  <a:pt x="81" y="155"/>
                </a:cubicBezTo>
                <a:cubicBezTo>
                  <a:pt x="75" y="161"/>
                  <a:pt x="69" y="155"/>
                  <a:pt x="66" y="149"/>
                </a:cubicBezTo>
                <a:cubicBezTo>
                  <a:pt x="61" y="141"/>
                  <a:pt x="59" y="132"/>
                  <a:pt x="57" y="123"/>
                </a:cubicBezTo>
                <a:cubicBezTo>
                  <a:pt x="57" y="122"/>
                  <a:pt x="57" y="122"/>
                  <a:pt x="57" y="121"/>
                </a:cubicBezTo>
                <a:cubicBezTo>
                  <a:pt x="63" y="119"/>
                  <a:pt x="70" y="116"/>
                  <a:pt x="76" y="113"/>
                </a:cubicBezTo>
                <a:cubicBezTo>
                  <a:pt x="82" y="116"/>
                  <a:pt x="88" y="118"/>
                  <a:pt x="95" y="121"/>
                </a:cubicBezTo>
                <a:cubicBezTo>
                  <a:pt x="94" y="124"/>
                  <a:pt x="93" y="128"/>
                  <a:pt x="93" y="131"/>
                </a:cubicBezTo>
                <a:close/>
                <a:moveTo>
                  <a:pt x="51" y="85"/>
                </a:moveTo>
                <a:cubicBezTo>
                  <a:pt x="51" y="89"/>
                  <a:pt x="51" y="92"/>
                  <a:pt x="51" y="96"/>
                </a:cubicBezTo>
                <a:cubicBezTo>
                  <a:pt x="46" y="93"/>
                  <a:pt x="41" y="89"/>
                  <a:pt x="36" y="85"/>
                </a:cubicBezTo>
                <a:cubicBezTo>
                  <a:pt x="36" y="85"/>
                  <a:pt x="37" y="84"/>
                  <a:pt x="37" y="84"/>
                </a:cubicBezTo>
                <a:cubicBezTo>
                  <a:pt x="42" y="80"/>
                  <a:pt x="47" y="77"/>
                  <a:pt x="51" y="74"/>
                </a:cubicBezTo>
                <a:cubicBezTo>
                  <a:pt x="51" y="78"/>
                  <a:pt x="51" y="82"/>
                  <a:pt x="51" y="85"/>
                </a:cubicBezTo>
                <a:close/>
                <a:moveTo>
                  <a:pt x="54" y="85"/>
                </a:moveTo>
                <a:cubicBezTo>
                  <a:pt x="54" y="81"/>
                  <a:pt x="54" y="76"/>
                  <a:pt x="54" y="72"/>
                </a:cubicBezTo>
                <a:cubicBezTo>
                  <a:pt x="61" y="68"/>
                  <a:pt x="68" y="64"/>
                  <a:pt x="76" y="60"/>
                </a:cubicBezTo>
                <a:cubicBezTo>
                  <a:pt x="83" y="64"/>
                  <a:pt x="91" y="68"/>
                  <a:pt x="98" y="72"/>
                </a:cubicBezTo>
                <a:cubicBezTo>
                  <a:pt x="98" y="81"/>
                  <a:pt x="98" y="89"/>
                  <a:pt x="98" y="98"/>
                </a:cubicBezTo>
                <a:cubicBezTo>
                  <a:pt x="94" y="100"/>
                  <a:pt x="90" y="102"/>
                  <a:pt x="86" y="104"/>
                </a:cubicBezTo>
                <a:cubicBezTo>
                  <a:pt x="83" y="106"/>
                  <a:pt x="79" y="108"/>
                  <a:pt x="76" y="110"/>
                </a:cubicBezTo>
                <a:cubicBezTo>
                  <a:pt x="72" y="108"/>
                  <a:pt x="69" y="106"/>
                  <a:pt x="66" y="104"/>
                </a:cubicBezTo>
                <a:cubicBezTo>
                  <a:pt x="62" y="102"/>
                  <a:pt x="58" y="100"/>
                  <a:pt x="54" y="98"/>
                </a:cubicBezTo>
                <a:cubicBezTo>
                  <a:pt x="54" y="94"/>
                  <a:pt x="54" y="89"/>
                  <a:pt x="54" y="85"/>
                </a:cubicBezTo>
                <a:close/>
                <a:moveTo>
                  <a:pt x="55" y="69"/>
                </a:moveTo>
                <a:cubicBezTo>
                  <a:pt x="55" y="63"/>
                  <a:pt x="56" y="58"/>
                  <a:pt x="56" y="53"/>
                </a:cubicBezTo>
                <a:cubicBezTo>
                  <a:pt x="62" y="55"/>
                  <a:pt x="67" y="57"/>
                  <a:pt x="73" y="59"/>
                </a:cubicBezTo>
                <a:cubicBezTo>
                  <a:pt x="67" y="62"/>
                  <a:pt x="61" y="65"/>
                  <a:pt x="55" y="69"/>
                </a:cubicBezTo>
                <a:cubicBezTo>
                  <a:pt x="55" y="69"/>
                  <a:pt x="55" y="69"/>
                  <a:pt x="55" y="69"/>
                </a:cubicBezTo>
                <a:close/>
                <a:moveTo>
                  <a:pt x="79" y="59"/>
                </a:moveTo>
                <a:cubicBezTo>
                  <a:pt x="84" y="57"/>
                  <a:pt x="90" y="54"/>
                  <a:pt x="95" y="53"/>
                </a:cubicBezTo>
                <a:cubicBezTo>
                  <a:pt x="96" y="58"/>
                  <a:pt x="97" y="63"/>
                  <a:pt x="97" y="69"/>
                </a:cubicBezTo>
                <a:cubicBezTo>
                  <a:pt x="91" y="65"/>
                  <a:pt x="85" y="62"/>
                  <a:pt x="79" y="59"/>
                </a:cubicBezTo>
                <a:close/>
                <a:moveTo>
                  <a:pt x="100" y="78"/>
                </a:moveTo>
                <a:cubicBezTo>
                  <a:pt x="100" y="77"/>
                  <a:pt x="100" y="75"/>
                  <a:pt x="100" y="74"/>
                </a:cubicBezTo>
                <a:cubicBezTo>
                  <a:pt x="106" y="77"/>
                  <a:pt x="111" y="81"/>
                  <a:pt x="116" y="85"/>
                </a:cubicBezTo>
                <a:cubicBezTo>
                  <a:pt x="111" y="89"/>
                  <a:pt x="106" y="93"/>
                  <a:pt x="100" y="96"/>
                </a:cubicBezTo>
                <a:cubicBezTo>
                  <a:pt x="101" y="90"/>
                  <a:pt x="101" y="84"/>
                  <a:pt x="100" y="78"/>
                </a:cubicBezTo>
                <a:close/>
                <a:moveTo>
                  <a:pt x="88" y="107"/>
                </a:moveTo>
                <a:cubicBezTo>
                  <a:pt x="91" y="105"/>
                  <a:pt x="94" y="103"/>
                  <a:pt x="97" y="101"/>
                </a:cubicBezTo>
                <a:cubicBezTo>
                  <a:pt x="97" y="107"/>
                  <a:pt x="96" y="112"/>
                  <a:pt x="95" y="118"/>
                </a:cubicBezTo>
                <a:cubicBezTo>
                  <a:pt x="90" y="116"/>
                  <a:pt x="85" y="114"/>
                  <a:pt x="79" y="111"/>
                </a:cubicBezTo>
                <a:cubicBezTo>
                  <a:pt x="82" y="110"/>
                  <a:pt x="85" y="108"/>
                  <a:pt x="88" y="107"/>
                </a:cubicBezTo>
                <a:close/>
                <a:moveTo>
                  <a:pt x="64" y="107"/>
                </a:moveTo>
                <a:cubicBezTo>
                  <a:pt x="67" y="108"/>
                  <a:pt x="70" y="110"/>
                  <a:pt x="72" y="111"/>
                </a:cubicBezTo>
                <a:cubicBezTo>
                  <a:pt x="67" y="114"/>
                  <a:pt x="62" y="116"/>
                  <a:pt x="56" y="118"/>
                </a:cubicBezTo>
                <a:cubicBezTo>
                  <a:pt x="56" y="112"/>
                  <a:pt x="55" y="107"/>
                  <a:pt x="55" y="102"/>
                </a:cubicBezTo>
                <a:cubicBezTo>
                  <a:pt x="58" y="103"/>
                  <a:pt x="61" y="105"/>
                  <a:pt x="64" y="107"/>
                </a:cubicBezTo>
                <a:close/>
                <a:moveTo>
                  <a:pt x="140" y="115"/>
                </a:moveTo>
                <a:cubicBezTo>
                  <a:pt x="142" y="123"/>
                  <a:pt x="132" y="124"/>
                  <a:pt x="126" y="124"/>
                </a:cubicBezTo>
                <a:cubicBezTo>
                  <a:pt x="117" y="124"/>
                  <a:pt x="108" y="122"/>
                  <a:pt x="99" y="119"/>
                </a:cubicBezTo>
                <a:cubicBezTo>
                  <a:pt x="99" y="119"/>
                  <a:pt x="98" y="119"/>
                  <a:pt x="98" y="119"/>
                </a:cubicBezTo>
                <a:cubicBezTo>
                  <a:pt x="99" y="112"/>
                  <a:pt x="100" y="106"/>
                  <a:pt x="100" y="100"/>
                </a:cubicBezTo>
                <a:cubicBezTo>
                  <a:pt x="106" y="96"/>
                  <a:pt x="112" y="92"/>
                  <a:pt x="118" y="87"/>
                </a:cubicBezTo>
                <a:cubicBezTo>
                  <a:pt x="121" y="89"/>
                  <a:pt x="123" y="91"/>
                  <a:pt x="126" y="94"/>
                </a:cubicBezTo>
                <a:cubicBezTo>
                  <a:pt x="132" y="99"/>
                  <a:pt x="139" y="106"/>
                  <a:pt x="140" y="115"/>
                </a:cubicBezTo>
                <a:close/>
                <a:moveTo>
                  <a:pt x="113" y="48"/>
                </a:moveTo>
                <a:cubicBezTo>
                  <a:pt x="120" y="46"/>
                  <a:pt x="132" y="44"/>
                  <a:pt x="138" y="49"/>
                </a:cubicBezTo>
                <a:cubicBezTo>
                  <a:pt x="144" y="54"/>
                  <a:pt x="137" y="64"/>
                  <a:pt x="134" y="68"/>
                </a:cubicBezTo>
                <a:cubicBezTo>
                  <a:pt x="130" y="73"/>
                  <a:pt x="124" y="79"/>
                  <a:pt x="119" y="83"/>
                </a:cubicBezTo>
                <a:cubicBezTo>
                  <a:pt x="113" y="79"/>
                  <a:pt x="107" y="74"/>
                  <a:pt x="100" y="70"/>
                </a:cubicBezTo>
                <a:cubicBezTo>
                  <a:pt x="100" y="64"/>
                  <a:pt x="99" y="58"/>
                  <a:pt x="98" y="52"/>
                </a:cubicBezTo>
                <a:cubicBezTo>
                  <a:pt x="103" y="50"/>
                  <a:pt x="108" y="49"/>
                  <a:pt x="113" y="48"/>
                </a:cubicBezTo>
                <a:close/>
                <a:moveTo>
                  <a:pt x="58" y="43"/>
                </a:moveTo>
                <a:cubicBezTo>
                  <a:pt x="60" y="34"/>
                  <a:pt x="63" y="24"/>
                  <a:pt x="69" y="16"/>
                </a:cubicBezTo>
                <a:cubicBezTo>
                  <a:pt x="83" y="0"/>
                  <a:pt x="93" y="40"/>
                  <a:pt x="94" y="47"/>
                </a:cubicBezTo>
                <a:cubicBezTo>
                  <a:pt x="95" y="48"/>
                  <a:pt x="95" y="49"/>
                  <a:pt x="95" y="50"/>
                </a:cubicBezTo>
                <a:cubicBezTo>
                  <a:pt x="94" y="50"/>
                  <a:pt x="94" y="50"/>
                  <a:pt x="94" y="50"/>
                </a:cubicBezTo>
                <a:cubicBezTo>
                  <a:pt x="88" y="52"/>
                  <a:pt x="82" y="55"/>
                  <a:pt x="76" y="58"/>
                </a:cubicBezTo>
                <a:cubicBezTo>
                  <a:pt x="70" y="55"/>
                  <a:pt x="63" y="52"/>
                  <a:pt x="57" y="50"/>
                </a:cubicBezTo>
                <a:cubicBezTo>
                  <a:pt x="57" y="48"/>
                  <a:pt x="58" y="45"/>
                  <a:pt x="58" y="43"/>
                </a:cubicBezTo>
                <a:close/>
                <a:moveTo>
                  <a:pt x="31" y="81"/>
                </a:moveTo>
                <a:cubicBezTo>
                  <a:pt x="24" y="75"/>
                  <a:pt x="16" y="68"/>
                  <a:pt x="12" y="59"/>
                </a:cubicBezTo>
                <a:cubicBezTo>
                  <a:pt x="4" y="38"/>
                  <a:pt x="45" y="49"/>
                  <a:pt x="53" y="51"/>
                </a:cubicBezTo>
                <a:cubicBezTo>
                  <a:pt x="53" y="51"/>
                  <a:pt x="53" y="52"/>
                  <a:pt x="53" y="52"/>
                </a:cubicBezTo>
                <a:cubicBezTo>
                  <a:pt x="52" y="58"/>
                  <a:pt x="52" y="64"/>
                  <a:pt x="51" y="71"/>
                </a:cubicBezTo>
                <a:cubicBezTo>
                  <a:pt x="45" y="75"/>
                  <a:pt x="39" y="79"/>
                  <a:pt x="33" y="83"/>
                </a:cubicBezTo>
                <a:cubicBezTo>
                  <a:pt x="33" y="83"/>
                  <a:pt x="32" y="82"/>
                  <a:pt x="31" y="81"/>
                </a:cubicBezTo>
                <a:close/>
                <a:moveTo>
                  <a:pt x="52" y="100"/>
                </a:moveTo>
                <a:cubicBezTo>
                  <a:pt x="52" y="106"/>
                  <a:pt x="53" y="112"/>
                  <a:pt x="54" y="119"/>
                </a:cubicBezTo>
                <a:cubicBezTo>
                  <a:pt x="51" y="119"/>
                  <a:pt x="48" y="120"/>
                  <a:pt x="45" y="121"/>
                </a:cubicBezTo>
                <a:cubicBezTo>
                  <a:pt x="37" y="124"/>
                  <a:pt x="26" y="126"/>
                  <a:pt x="17" y="123"/>
                </a:cubicBezTo>
                <a:cubicBezTo>
                  <a:pt x="0" y="118"/>
                  <a:pt x="23" y="96"/>
                  <a:pt x="33" y="87"/>
                </a:cubicBezTo>
                <a:cubicBezTo>
                  <a:pt x="39" y="92"/>
                  <a:pt x="45" y="96"/>
                  <a:pt x="52" y="100"/>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40" name="Freeform 93"/>
          <p:cNvSpPr>
            <a:spLocks noEditPoints="1"/>
          </p:cNvSpPr>
          <p:nvPr/>
        </p:nvSpPr>
        <p:spPr bwMode="auto">
          <a:xfrm>
            <a:off x="10482263" y="5770564"/>
            <a:ext cx="539750" cy="601663"/>
          </a:xfrm>
          <a:custGeom>
            <a:avLst/>
            <a:gdLst>
              <a:gd name="T0" fmla="*/ 10 w 144"/>
              <a:gd name="T1" fmla="*/ 122 h 160"/>
              <a:gd name="T2" fmla="*/ 53 w 144"/>
              <a:gd name="T3" fmla="*/ 121 h 160"/>
              <a:gd name="T4" fmla="*/ 64 w 144"/>
              <a:gd name="T5" fmla="*/ 152 h 160"/>
              <a:gd name="T6" fmla="*/ 88 w 144"/>
              <a:gd name="T7" fmla="*/ 149 h 160"/>
              <a:gd name="T8" fmla="*/ 102 w 144"/>
              <a:gd name="T9" fmla="*/ 123 h 160"/>
              <a:gd name="T10" fmla="*/ 142 w 144"/>
              <a:gd name="T11" fmla="*/ 118 h 160"/>
              <a:gd name="T12" fmla="*/ 120 w 144"/>
              <a:gd name="T13" fmla="*/ 84 h 160"/>
              <a:gd name="T14" fmla="*/ 141 w 144"/>
              <a:gd name="T15" fmla="*/ 48 h 160"/>
              <a:gd name="T16" fmla="*/ 97 w 144"/>
              <a:gd name="T17" fmla="*/ 48 h 160"/>
              <a:gd name="T18" fmla="*/ 85 w 144"/>
              <a:gd name="T19" fmla="*/ 15 h 160"/>
              <a:gd name="T20" fmla="*/ 62 w 144"/>
              <a:gd name="T21" fmla="*/ 21 h 160"/>
              <a:gd name="T22" fmla="*/ 40 w 144"/>
              <a:gd name="T23" fmla="*/ 45 h 160"/>
              <a:gd name="T24" fmla="*/ 14 w 144"/>
              <a:gd name="T25" fmla="*/ 68 h 160"/>
              <a:gd name="T26" fmla="*/ 24 w 144"/>
              <a:gd name="T27" fmla="*/ 90 h 160"/>
              <a:gd name="T28" fmla="*/ 92 w 144"/>
              <a:gd name="T29" fmla="*/ 131 h 160"/>
              <a:gd name="T30" fmla="*/ 65 w 144"/>
              <a:gd name="T31" fmla="*/ 149 h 160"/>
              <a:gd name="T32" fmla="*/ 56 w 144"/>
              <a:gd name="T33" fmla="*/ 120 h 160"/>
              <a:gd name="T34" fmla="*/ 94 w 144"/>
              <a:gd name="T35" fmla="*/ 120 h 160"/>
              <a:gd name="T36" fmla="*/ 50 w 144"/>
              <a:gd name="T37" fmla="*/ 85 h 160"/>
              <a:gd name="T38" fmla="*/ 35 w 144"/>
              <a:gd name="T39" fmla="*/ 85 h 160"/>
              <a:gd name="T40" fmla="*/ 50 w 144"/>
              <a:gd name="T41" fmla="*/ 74 h 160"/>
              <a:gd name="T42" fmla="*/ 53 w 144"/>
              <a:gd name="T43" fmla="*/ 85 h 160"/>
              <a:gd name="T44" fmla="*/ 75 w 144"/>
              <a:gd name="T45" fmla="*/ 60 h 160"/>
              <a:gd name="T46" fmla="*/ 97 w 144"/>
              <a:gd name="T47" fmla="*/ 97 h 160"/>
              <a:gd name="T48" fmla="*/ 75 w 144"/>
              <a:gd name="T49" fmla="*/ 109 h 160"/>
              <a:gd name="T50" fmla="*/ 53 w 144"/>
              <a:gd name="T51" fmla="*/ 97 h 160"/>
              <a:gd name="T52" fmla="*/ 54 w 144"/>
              <a:gd name="T53" fmla="*/ 68 h 160"/>
              <a:gd name="T54" fmla="*/ 72 w 144"/>
              <a:gd name="T55" fmla="*/ 58 h 160"/>
              <a:gd name="T56" fmla="*/ 54 w 144"/>
              <a:gd name="T57" fmla="*/ 68 h 160"/>
              <a:gd name="T58" fmla="*/ 94 w 144"/>
              <a:gd name="T59" fmla="*/ 52 h 160"/>
              <a:gd name="T60" fmla="*/ 78 w 144"/>
              <a:gd name="T61" fmla="*/ 58 h 160"/>
              <a:gd name="T62" fmla="*/ 99 w 144"/>
              <a:gd name="T63" fmla="*/ 73 h 160"/>
              <a:gd name="T64" fmla="*/ 99 w 144"/>
              <a:gd name="T65" fmla="*/ 96 h 160"/>
              <a:gd name="T66" fmla="*/ 87 w 144"/>
              <a:gd name="T67" fmla="*/ 106 h 160"/>
              <a:gd name="T68" fmla="*/ 94 w 144"/>
              <a:gd name="T69" fmla="*/ 117 h 160"/>
              <a:gd name="T70" fmla="*/ 87 w 144"/>
              <a:gd name="T71" fmla="*/ 106 h 160"/>
              <a:gd name="T72" fmla="*/ 72 w 144"/>
              <a:gd name="T73" fmla="*/ 111 h 160"/>
              <a:gd name="T74" fmla="*/ 54 w 144"/>
              <a:gd name="T75" fmla="*/ 101 h 160"/>
              <a:gd name="T76" fmla="*/ 139 w 144"/>
              <a:gd name="T77" fmla="*/ 114 h 160"/>
              <a:gd name="T78" fmla="*/ 98 w 144"/>
              <a:gd name="T79" fmla="*/ 118 h 160"/>
              <a:gd name="T80" fmla="*/ 99 w 144"/>
              <a:gd name="T81" fmla="*/ 99 h 160"/>
              <a:gd name="T82" fmla="*/ 125 w 144"/>
              <a:gd name="T83" fmla="*/ 93 h 160"/>
              <a:gd name="T84" fmla="*/ 112 w 144"/>
              <a:gd name="T85" fmla="*/ 47 h 160"/>
              <a:gd name="T86" fmla="*/ 133 w 144"/>
              <a:gd name="T87" fmla="*/ 67 h 160"/>
              <a:gd name="T88" fmla="*/ 99 w 144"/>
              <a:gd name="T89" fmla="*/ 70 h 160"/>
              <a:gd name="T90" fmla="*/ 112 w 144"/>
              <a:gd name="T91" fmla="*/ 47 h 160"/>
              <a:gd name="T92" fmla="*/ 68 w 144"/>
              <a:gd name="T93" fmla="*/ 16 h 160"/>
              <a:gd name="T94" fmla="*/ 94 w 144"/>
              <a:gd name="T95" fmla="*/ 49 h 160"/>
              <a:gd name="T96" fmla="*/ 75 w 144"/>
              <a:gd name="T97" fmla="*/ 57 h 160"/>
              <a:gd name="T98" fmla="*/ 57 w 144"/>
              <a:gd name="T99" fmla="*/ 43 h 160"/>
              <a:gd name="T100" fmla="*/ 11 w 144"/>
              <a:gd name="T101" fmla="*/ 59 h 160"/>
              <a:gd name="T102" fmla="*/ 52 w 144"/>
              <a:gd name="T103" fmla="*/ 51 h 160"/>
              <a:gd name="T104" fmla="*/ 33 w 144"/>
              <a:gd name="T105" fmla="*/ 83 h 160"/>
              <a:gd name="T106" fmla="*/ 51 w 144"/>
              <a:gd name="T107" fmla="*/ 99 h 160"/>
              <a:gd name="T108" fmla="*/ 44 w 144"/>
              <a:gd name="T109" fmla="*/ 121 h 160"/>
              <a:gd name="T110" fmla="*/ 32 w 144"/>
              <a:gd name="T111" fmla="*/ 8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60">
                <a:moveTo>
                  <a:pt x="9" y="110"/>
                </a:moveTo>
                <a:cubicBezTo>
                  <a:pt x="7" y="114"/>
                  <a:pt x="7" y="119"/>
                  <a:pt x="10" y="122"/>
                </a:cubicBezTo>
                <a:cubicBezTo>
                  <a:pt x="13" y="126"/>
                  <a:pt x="20" y="127"/>
                  <a:pt x="25" y="127"/>
                </a:cubicBezTo>
                <a:cubicBezTo>
                  <a:pt x="34" y="127"/>
                  <a:pt x="44" y="125"/>
                  <a:pt x="53" y="121"/>
                </a:cubicBezTo>
                <a:cubicBezTo>
                  <a:pt x="53" y="123"/>
                  <a:pt x="54" y="124"/>
                  <a:pt x="54" y="125"/>
                </a:cubicBezTo>
                <a:cubicBezTo>
                  <a:pt x="56" y="134"/>
                  <a:pt x="58" y="144"/>
                  <a:pt x="64" y="152"/>
                </a:cubicBezTo>
                <a:cubicBezTo>
                  <a:pt x="66" y="156"/>
                  <a:pt x="71" y="160"/>
                  <a:pt x="76" y="160"/>
                </a:cubicBezTo>
                <a:cubicBezTo>
                  <a:pt x="82" y="159"/>
                  <a:pt x="86" y="153"/>
                  <a:pt x="88" y="149"/>
                </a:cubicBezTo>
                <a:cubicBezTo>
                  <a:pt x="93" y="140"/>
                  <a:pt x="95" y="130"/>
                  <a:pt x="97" y="121"/>
                </a:cubicBezTo>
                <a:cubicBezTo>
                  <a:pt x="98" y="122"/>
                  <a:pt x="100" y="122"/>
                  <a:pt x="102" y="123"/>
                </a:cubicBezTo>
                <a:cubicBezTo>
                  <a:pt x="111" y="125"/>
                  <a:pt x="121" y="128"/>
                  <a:pt x="131" y="126"/>
                </a:cubicBezTo>
                <a:cubicBezTo>
                  <a:pt x="136" y="126"/>
                  <a:pt x="141" y="123"/>
                  <a:pt x="142" y="118"/>
                </a:cubicBezTo>
                <a:cubicBezTo>
                  <a:pt x="144" y="112"/>
                  <a:pt x="139" y="106"/>
                  <a:pt x="136" y="101"/>
                </a:cubicBezTo>
                <a:cubicBezTo>
                  <a:pt x="131" y="95"/>
                  <a:pt x="126" y="89"/>
                  <a:pt x="120" y="84"/>
                </a:cubicBezTo>
                <a:cubicBezTo>
                  <a:pt x="127" y="78"/>
                  <a:pt x="134" y="72"/>
                  <a:pt x="139" y="63"/>
                </a:cubicBezTo>
                <a:cubicBezTo>
                  <a:pt x="142" y="59"/>
                  <a:pt x="144" y="53"/>
                  <a:pt x="141" y="48"/>
                </a:cubicBezTo>
                <a:cubicBezTo>
                  <a:pt x="138" y="43"/>
                  <a:pt x="130" y="43"/>
                  <a:pt x="125" y="43"/>
                </a:cubicBezTo>
                <a:cubicBezTo>
                  <a:pt x="115" y="43"/>
                  <a:pt x="106" y="45"/>
                  <a:pt x="97" y="48"/>
                </a:cubicBezTo>
                <a:cubicBezTo>
                  <a:pt x="96" y="45"/>
                  <a:pt x="95" y="42"/>
                  <a:pt x="95" y="39"/>
                </a:cubicBezTo>
                <a:cubicBezTo>
                  <a:pt x="93" y="31"/>
                  <a:pt x="90" y="22"/>
                  <a:pt x="85" y="15"/>
                </a:cubicBezTo>
                <a:cubicBezTo>
                  <a:pt x="82" y="11"/>
                  <a:pt x="78" y="9"/>
                  <a:pt x="73" y="10"/>
                </a:cubicBezTo>
                <a:cubicBezTo>
                  <a:pt x="68" y="11"/>
                  <a:pt x="64" y="16"/>
                  <a:pt x="62" y="21"/>
                </a:cubicBezTo>
                <a:cubicBezTo>
                  <a:pt x="57" y="29"/>
                  <a:pt x="54" y="38"/>
                  <a:pt x="53" y="48"/>
                </a:cubicBezTo>
                <a:cubicBezTo>
                  <a:pt x="48" y="47"/>
                  <a:pt x="44" y="46"/>
                  <a:pt x="40" y="45"/>
                </a:cubicBezTo>
                <a:cubicBezTo>
                  <a:pt x="32" y="43"/>
                  <a:pt x="23" y="41"/>
                  <a:pt x="15" y="44"/>
                </a:cubicBezTo>
                <a:cubicBezTo>
                  <a:pt x="3" y="48"/>
                  <a:pt x="8" y="61"/>
                  <a:pt x="14" y="68"/>
                </a:cubicBezTo>
                <a:cubicBezTo>
                  <a:pt x="18" y="74"/>
                  <a:pt x="24" y="80"/>
                  <a:pt x="30" y="85"/>
                </a:cubicBezTo>
                <a:cubicBezTo>
                  <a:pt x="28" y="87"/>
                  <a:pt x="26" y="88"/>
                  <a:pt x="24" y="90"/>
                </a:cubicBezTo>
                <a:cubicBezTo>
                  <a:pt x="18" y="96"/>
                  <a:pt x="12" y="102"/>
                  <a:pt x="9" y="110"/>
                </a:cubicBezTo>
                <a:close/>
                <a:moveTo>
                  <a:pt x="92" y="131"/>
                </a:moveTo>
                <a:cubicBezTo>
                  <a:pt x="89" y="139"/>
                  <a:pt x="87" y="149"/>
                  <a:pt x="80" y="155"/>
                </a:cubicBezTo>
                <a:cubicBezTo>
                  <a:pt x="74" y="160"/>
                  <a:pt x="68" y="154"/>
                  <a:pt x="65" y="149"/>
                </a:cubicBezTo>
                <a:cubicBezTo>
                  <a:pt x="60" y="141"/>
                  <a:pt x="58" y="131"/>
                  <a:pt x="56" y="122"/>
                </a:cubicBezTo>
                <a:cubicBezTo>
                  <a:pt x="56" y="122"/>
                  <a:pt x="56" y="121"/>
                  <a:pt x="56" y="120"/>
                </a:cubicBezTo>
                <a:cubicBezTo>
                  <a:pt x="63" y="118"/>
                  <a:pt x="69" y="115"/>
                  <a:pt x="75" y="112"/>
                </a:cubicBezTo>
                <a:cubicBezTo>
                  <a:pt x="81" y="115"/>
                  <a:pt x="88" y="118"/>
                  <a:pt x="94" y="120"/>
                </a:cubicBezTo>
                <a:cubicBezTo>
                  <a:pt x="93" y="124"/>
                  <a:pt x="92" y="127"/>
                  <a:pt x="92" y="131"/>
                </a:cubicBezTo>
                <a:close/>
                <a:moveTo>
                  <a:pt x="50" y="85"/>
                </a:moveTo>
                <a:cubicBezTo>
                  <a:pt x="50" y="88"/>
                  <a:pt x="50" y="92"/>
                  <a:pt x="50" y="96"/>
                </a:cubicBezTo>
                <a:cubicBezTo>
                  <a:pt x="45" y="92"/>
                  <a:pt x="40" y="89"/>
                  <a:pt x="35" y="85"/>
                </a:cubicBezTo>
                <a:cubicBezTo>
                  <a:pt x="36" y="84"/>
                  <a:pt x="36" y="84"/>
                  <a:pt x="36" y="83"/>
                </a:cubicBezTo>
                <a:cubicBezTo>
                  <a:pt x="41" y="80"/>
                  <a:pt x="46" y="77"/>
                  <a:pt x="50" y="74"/>
                </a:cubicBezTo>
                <a:cubicBezTo>
                  <a:pt x="50" y="77"/>
                  <a:pt x="50" y="81"/>
                  <a:pt x="50" y="85"/>
                </a:cubicBezTo>
                <a:close/>
                <a:moveTo>
                  <a:pt x="53" y="85"/>
                </a:moveTo>
                <a:cubicBezTo>
                  <a:pt x="53" y="80"/>
                  <a:pt x="53" y="76"/>
                  <a:pt x="54" y="72"/>
                </a:cubicBezTo>
                <a:cubicBezTo>
                  <a:pt x="60" y="67"/>
                  <a:pt x="67" y="63"/>
                  <a:pt x="75" y="60"/>
                </a:cubicBezTo>
                <a:cubicBezTo>
                  <a:pt x="82" y="63"/>
                  <a:pt x="90" y="67"/>
                  <a:pt x="97" y="72"/>
                </a:cubicBezTo>
                <a:cubicBezTo>
                  <a:pt x="97" y="80"/>
                  <a:pt x="97" y="89"/>
                  <a:pt x="97" y="97"/>
                </a:cubicBezTo>
                <a:cubicBezTo>
                  <a:pt x="93" y="100"/>
                  <a:pt x="89" y="102"/>
                  <a:pt x="85" y="104"/>
                </a:cubicBezTo>
                <a:cubicBezTo>
                  <a:pt x="82" y="106"/>
                  <a:pt x="78" y="107"/>
                  <a:pt x="75" y="109"/>
                </a:cubicBezTo>
                <a:cubicBezTo>
                  <a:pt x="71" y="107"/>
                  <a:pt x="68" y="106"/>
                  <a:pt x="65" y="104"/>
                </a:cubicBezTo>
                <a:cubicBezTo>
                  <a:pt x="61" y="102"/>
                  <a:pt x="57" y="100"/>
                  <a:pt x="53" y="97"/>
                </a:cubicBezTo>
                <a:cubicBezTo>
                  <a:pt x="53" y="93"/>
                  <a:pt x="53" y="89"/>
                  <a:pt x="53" y="85"/>
                </a:cubicBezTo>
                <a:close/>
                <a:moveTo>
                  <a:pt x="54" y="68"/>
                </a:moveTo>
                <a:cubicBezTo>
                  <a:pt x="54" y="63"/>
                  <a:pt x="55" y="57"/>
                  <a:pt x="56" y="52"/>
                </a:cubicBezTo>
                <a:cubicBezTo>
                  <a:pt x="61" y="54"/>
                  <a:pt x="66" y="56"/>
                  <a:pt x="72" y="58"/>
                </a:cubicBezTo>
                <a:cubicBezTo>
                  <a:pt x="66" y="61"/>
                  <a:pt x="60" y="65"/>
                  <a:pt x="54" y="68"/>
                </a:cubicBezTo>
                <a:cubicBezTo>
                  <a:pt x="54" y="68"/>
                  <a:pt x="54" y="68"/>
                  <a:pt x="54" y="68"/>
                </a:cubicBezTo>
                <a:close/>
                <a:moveTo>
                  <a:pt x="78" y="58"/>
                </a:moveTo>
                <a:cubicBezTo>
                  <a:pt x="83" y="56"/>
                  <a:pt x="89" y="54"/>
                  <a:pt x="94" y="52"/>
                </a:cubicBezTo>
                <a:cubicBezTo>
                  <a:pt x="95" y="57"/>
                  <a:pt x="96" y="63"/>
                  <a:pt x="96" y="68"/>
                </a:cubicBezTo>
                <a:cubicBezTo>
                  <a:pt x="90" y="65"/>
                  <a:pt x="84" y="61"/>
                  <a:pt x="78" y="58"/>
                </a:cubicBezTo>
                <a:close/>
                <a:moveTo>
                  <a:pt x="100" y="77"/>
                </a:moveTo>
                <a:cubicBezTo>
                  <a:pt x="99" y="76"/>
                  <a:pt x="99" y="75"/>
                  <a:pt x="99" y="73"/>
                </a:cubicBezTo>
                <a:cubicBezTo>
                  <a:pt x="105" y="77"/>
                  <a:pt x="110" y="81"/>
                  <a:pt x="115" y="85"/>
                </a:cubicBezTo>
                <a:cubicBezTo>
                  <a:pt x="110" y="89"/>
                  <a:pt x="105" y="92"/>
                  <a:pt x="99" y="96"/>
                </a:cubicBezTo>
                <a:cubicBezTo>
                  <a:pt x="100" y="90"/>
                  <a:pt x="100" y="84"/>
                  <a:pt x="100" y="77"/>
                </a:cubicBezTo>
                <a:close/>
                <a:moveTo>
                  <a:pt x="87" y="106"/>
                </a:moveTo>
                <a:cubicBezTo>
                  <a:pt x="90" y="105"/>
                  <a:pt x="93" y="103"/>
                  <a:pt x="96" y="101"/>
                </a:cubicBezTo>
                <a:cubicBezTo>
                  <a:pt x="96" y="106"/>
                  <a:pt x="95" y="112"/>
                  <a:pt x="94" y="117"/>
                </a:cubicBezTo>
                <a:cubicBezTo>
                  <a:pt x="89" y="115"/>
                  <a:pt x="84" y="113"/>
                  <a:pt x="78" y="111"/>
                </a:cubicBezTo>
                <a:cubicBezTo>
                  <a:pt x="81" y="109"/>
                  <a:pt x="84" y="108"/>
                  <a:pt x="87" y="106"/>
                </a:cubicBezTo>
                <a:close/>
                <a:moveTo>
                  <a:pt x="63" y="106"/>
                </a:moveTo>
                <a:cubicBezTo>
                  <a:pt x="66" y="108"/>
                  <a:pt x="69" y="109"/>
                  <a:pt x="72" y="111"/>
                </a:cubicBezTo>
                <a:cubicBezTo>
                  <a:pt x="66" y="113"/>
                  <a:pt x="61" y="115"/>
                  <a:pt x="55" y="117"/>
                </a:cubicBezTo>
                <a:cubicBezTo>
                  <a:pt x="55" y="112"/>
                  <a:pt x="54" y="106"/>
                  <a:pt x="54" y="101"/>
                </a:cubicBezTo>
                <a:cubicBezTo>
                  <a:pt x="57" y="103"/>
                  <a:pt x="60" y="105"/>
                  <a:pt x="63" y="106"/>
                </a:cubicBezTo>
                <a:close/>
                <a:moveTo>
                  <a:pt x="139" y="114"/>
                </a:moveTo>
                <a:cubicBezTo>
                  <a:pt x="141" y="122"/>
                  <a:pt x="131" y="124"/>
                  <a:pt x="125" y="124"/>
                </a:cubicBezTo>
                <a:cubicBezTo>
                  <a:pt x="116" y="124"/>
                  <a:pt x="107" y="121"/>
                  <a:pt x="98" y="118"/>
                </a:cubicBezTo>
                <a:cubicBezTo>
                  <a:pt x="98" y="118"/>
                  <a:pt x="97" y="118"/>
                  <a:pt x="97" y="118"/>
                </a:cubicBezTo>
                <a:cubicBezTo>
                  <a:pt x="98" y="112"/>
                  <a:pt x="99" y="105"/>
                  <a:pt x="99" y="99"/>
                </a:cubicBezTo>
                <a:cubicBezTo>
                  <a:pt x="105" y="95"/>
                  <a:pt x="112" y="91"/>
                  <a:pt x="117" y="86"/>
                </a:cubicBezTo>
                <a:cubicBezTo>
                  <a:pt x="120" y="89"/>
                  <a:pt x="122" y="91"/>
                  <a:pt x="125" y="93"/>
                </a:cubicBezTo>
                <a:cubicBezTo>
                  <a:pt x="131" y="99"/>
                  <a:pt x="138" y="106"/>
                  <a:pt x="139" y="114"/>
                </a:cubicBezTo>
                <a:close/>
                <a:moveTo>
                  <a:pt x="112" y="47"/>
                </a:moveTo>
                <a:cubicBezTo>
                  <a:pt x="119" y="46"/>
                  <a:pt x="131" y="43"/>
                  <a:pt x="137" y="49"/>
                </a:cubicBezTo>
                <a:cubicBezTo>
                  <a:pt x="143" y="54"/>
                  <a:pt x="136" y="63"/>
                  <a:pt x="133" y="67"/>
                </a:cubicBezTo>
                <a:cubicBezTo>
                  <a:pt x="129" y="73"/>
                  <a:pt x="123" y="78"/>
                  <a:pt x="118" y="83"/>
                </a:cubicBezTo>
                <a:cubicBezTo>
                  <a:pt x="112" y="78"/>
                  <a:pt x="106" y="74"/>
                  <a:pt x="99" y="70"/>
                </a:cubicBezTo>
                <a:cubicBezTo>
                  <a:pt x="99" y="64"/>
                  <a:pt x="98" y="57"/>
                  <a:pt x="97" y="51"/>
                </a:cubicBezTo>
                <a:cubicBezTo>
                  <a:pt x="102" y="49"/>
                  <a:pt x="107" y="48"/>
                  <a:pt x="112" y="47"/>
                </a:cubicBezTo>
                <a:close/>
                <a:moveTo>
                  <a:pt x="57" y="43"/>
                </a:moveTo>
                <a:cubicBezTo>
                  <a:pt x="59" y="33"/>
                  <a:pt x="62" y="23"/>
                  <a:pt x="68" y="16"/>
                </a:cubicBezTo>
                <a:cubicBezTo>
                  <a:pt x="82" y="0"/>
                  <a:pt x="92" y="39"/>
                  <a:pt x="93" y="47"/>
                </a:cubicBezTo>
                <a:cubicBezTo>
                  <a:pt x="94" y="48"/>
                  <a:pt x="94" y="48"/>
                  <a:pt x="94" y="49"/>
                </a:cubicBezTo>
                <a:cubicBezTo>
                  <a:pt x="94" y="49"/>
                  <a:pt x="93" y="49"/>
                  <a:pt x="93" y="50"/>
                </a:cubicBezTo>
                <a:cubicBezTo>
                  <a:pt x="87" y="52"/>
                  <a:pt x="81" y="54"/>
                  <a:pt x="75" y="57"/>
                </a:cubicBezTo>
                <a:cubicBezTo>
                  <a:pt x="69" y="54"/>
                  <a:pt x="62" y="51"/>
                  <a:pt x="56" y="49"/>
                </a:cubicBezTo>
                <a:cubicBezTo>
                  <a:pt x="56" y="47"/>
                  <a:pt x="57" y="45"/>
                  <a:pt x="57" y="43"/>
                </a:cubicBezTo>
                <a:close/>
                <a:moveTo>
                  <a:pt x="30" y="81"/>
                </a:moveTo>
                <a:cubicBezTo>
                  <a:pt x="23" y="75"/>
                  <a:pt x="15" y="67"/>
                  <a:pt x="11" y="59"/>
                </a:cubicBezTo>
                <a:cubicBezTo>
                  <a:pt x="3" y="37"/>
                  <a:pt x="44" y="48"/>
                  <a:pt x="52" y="51"/>
                </a:cubicBezTo>
                <a:cubicBezTo>
                  <a:pt x="52" y="51"/>
                  <a:pt x="52" y="51"/>
                  <a:pt x="52" y="51"/>
                </a:cubicBezTo>
                <a:cubicBezTo>
                  <a:pt x="51" y="57"/>
                  <a:pt x="51" y="64"/>
                  <a:pt x="51" y="70"/>
                </a:cubicBezTo>
                <a:cubicBezTo>
                  <a:pt x="44" y="74"/>
                  <a:pt x="38" y="78"/>
                  <a:pt x="33" y="83"/>
                </a:cubicBezTo>
                <a:cubicBezTo>
                  <a:pt x="32" y="82"/>
                  <a:pt x="31" y="81"/>
                  <a:pt x="30" y="81"/>
                </a:cubicBezTo>
                <a:close/>
                <a:moveTo>
                  <a:pt x="51" y="99"/>
                </a:moveTo>
                <a:cubicBezTo>
                  <a:pt x="51" y="106"/>
                  <a:pt x="52" y="112"/>
                  <a:pt x="53" y="118"/>
                </a:cubicBezTo>
                <a:cubicBezTo>
                  <a:pt x="50" y="119"/>
                  <a:pt x="47" y="120"/>
                  <a:pt x="44" y="121"/>
                </a:cubicBezTo>
                <a:cubicBezTo>
                  <a:pt x="36" y="123"/>
                  <a:pt x="25" y="125"/>
                  <a:pt x="16" y="122"/>
                </a:cubicBezTo>
                <a:cubicBezTo>
                  <a:pt x="0" y="117"/>
                  <a:pt x="22" y="96"/>
                  <a:pt x="32" y="87"/>
                </a:cubicBezTo>
                <a:cubicBezTo>
                  <a:pt x="38" y="91"/>
                  <a:pt x="44" y="95"/>
                  <a:pt x="51" y="9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1" name="Freeform 105"/>
          <p:cNvSpPr/>
          <p:nvPr/>
        </p:nvSpPr>
        <p:spPr bwMode="auto">
          <a:xfrm>
            <a:off x="11334751" y="4195764"/>
            <a:ext cx="292100" cy="282575"/>
          </a:xfrm>
          <a:custGeom>
            <a:avLst/>
            <a:gdLst>
              <a:gd name="T0" fmla="*/ 25 w 78"/>
              <a:gd name="T1" fmla="*/ 26 h 75"/>
              <a:gd name="T2" fmla="*/ 57 w 78"/>
              <a:gd name="T3" fmla="*/ 4 h 75"/>
              <a:gd name="T4" fmla="*/ 72 w 78"/>
              <a:gd name="T5" fmla="*/ 7 h 75"/>
              <a:gd name="T6" fmla="*/ 69 w 78"/>
              <a:gd name="T7" fmla="*/ 24 h 75"/>
              <a:gd name="T8" fmla="*/ 44 w 78"/>
              <a:gd name="T9" fmla="*/ 48 h 75"/>
              <a:gd name="T10" fmla="*/ 30 w 78"/>
              <a:gd name="T11" fmla="*/ 59 h 75"/>
              <a:gd name="T12" fmla="*/ 12 w 78"/>
              <a:gd name="T13" fmla="*/ 67 h 75"/>
              <a:gd name="T14" fmla="*/ 13 w 78"/>
              <a:gd name="T15" fmla="*/ 52 h 75"/>
              <a:gd name="T16" fmla="*/ 25 w 78"/>
              <a:gd name="T17" fmla="*/ 39 h 75"/>
              <a:gd name="T18" fmla="*/ 44 w 78"/>
              <a:gd name="T19" fmla="*/ 23 h 75"/>
              <a:gd name="T20" fmla="*/ 48 w 78"/>
              <a:gd name="T21" fmla="*/ 21 h 75"/>
              <a:gd name="T22" fmla="*/ 50 w 78"/>
              <a:gd name="T23" fmla="*/ 31 h 75"/>
              <a:gd name="T24" fmla="*/ 45 w 78"/>
              <a:gd name="T25" fmla="*/ 37 h 75"/>
              <a:gd name="T26" fmla="*/ 26 w 78"/>
              <a:gd name="T27" fmla="*/ 52 h 75"/>
              <a:gd name="T28" fmla="*/ 27 w 78"/>
              <a:gd name="T29" fmla="*/ 54 h 75"/>
              <a:gd name="T30" fmla="*/ 47 w 78"/>
              <a:gd name="T31" fmla="*/ 39 h 75"/>
              <a:gd name="T32" fmla="*/ 54 w 78"/>
              <a:gd name="T33" fmla="*/ 22 h 75"/>
              <a:gd name="T34" fmla="*/ 37 w 78"/>
              <a:gd name="T35" fmla="*/ 24 h 75"/>
              <a:gd name="T36" fmla="*/ 14 w 78"/>
              <a:gd name="T37" fmla="*/ 46 h 75"/>
              <a:gd name="T38" fmla="*/ 7 w 78"/>
              <a:gd name="T39" fmla="*/ 67 h 75"/>
              <a:gd name="T40" fmla="*/ 32 w 78"/>
              <a:gd name="T41" fmla="*/ 61 h 75"/>
              <a:gd name="T42" fmla="*/ 63 w 78"/>
              <a:gd name="T43" fmla="*/ 35 h 75"/>
              <a:gd name="T44" fmla="*/ 76 w 78"/>
              <a:gd name="T45" fmla="*/ 9 h 75"/>
              <a:gd name="T46" fmla="*/ 56 w 78"/>
              <a:gd name="T47" fmla="*/ 1 h 75"/>
              <a:gd name="T48" fmla="*/ 41 w 78"/>
              <a:gd name="T49" fmla="*/ 10 h 75"/>
              <a:gd name="T50" fmla="*/ 23 w 78"/>
              <a:gd name="T51" fmla="*/ 24 h 75"/>
              <a:gd name="T52" fmla="*/ 25 w 78"/>
              <a:gd name="T53"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5">
                <a:moveTo>
                  <a:pt x="25" y="26"/>
                </a:moveTo>
                <a:cubicBezTo>
                  <a:pt x="35" y="19"/>
                  <a:pt x="45" y="8"/>
                  <a:pt x="57" y="4"/>
                </a:cubicBezTo>
                <a:cubicBezTo>
                  <a:pt x="62" y="3"/>
                  <a:pt x="68" y="3"/>
                  <a:pt x="72" y="7"/>
                </a:cubicBezTo>
                <a:cubicBezTo>
                  <a:pt x="77" y="11"/>
                  <a:pt x="72" y="19"/>
                  <a:pt x="69" y="24"/>
                </a:cubicBezTo>
                <a:cubicBezTo>
                  <a:pt x="62" y="33"/>
                  <a:pt x="53" y="40"/>
                  <a:pt x="44" y="48"/>
                </a:cubicBezTo>
                <a:cubicBezTo>
                  <a:pt x="40" y="52"/>
                  <a:pt x="35" y="56"/>
                  <a:pt x="30" y="59"/>
                </a:cubicBezTo>
                <a:cubicBezTo>
                  <a:pt x="25" y="63"/>
                  <a:pt x="19" y="68"/>
                  <a:pt x="12" y="67"/>
                </a:cubicBezTo>
                <a:cubicBezTo>
                  <a:pt x="3" y="65"/>
                  <a:pt x="10" y="56"/>
                  <a:pt x="13" y="52"/>
                </a:cubicBezTo>
                <a:cubicBezTo>
                  <a:pt x="17" y="48"/>
                  <a:pt x="21" y="43"/>
                  <a:pt x="25" y="39"/>
                </a:cubicBezTo>
                <a:cubicBezTo>
                  <a:pt x="30" y="33"/>
                  <a:pt x="36" y="27"/>
                  <a:pt x="44" y="23"/>
                </a:cubicBezTo>
                <a:cubicBezTo>
                  <a:pt x="45" y="22"/>
                  <a:pt x="46" y="22"/>
                  <a:pt x="48" y="21"/>
                </a:cubicBezTo>
                <a:cubicBezTo>
                  <a:pt x="53" y="20"/>
                  <a:pt x="52" y="29"/>
                  <a:pt x="50" y="31"/>
                </a:cubicBezTo>
                <a:cubicBezTo>
                  <a:pt x="49" y="33"/>
                  <a:pt x="47" y="35"/>
                  <a:pt x="45" y="37"/>
                </a:cubicBezTo>
                <a:cubicBezTo>
                  <a:pt x="39" y="42"/>
                  <a:pt x="33" y="48"/>
                  <a:pt x="26" y="52"/>
                </a:cubicBezTo>
                <a:cubicBezTo>
                  <a:pt x="24" y="52"/>
                  <a:pt x="26" y="55"/>
                  <a:pt x="27" y="54"/>
                </a:cubicBezTo>
                <a:cubicBezTo>
                  <a:pt x="34" y="50"/>
                  <a:pt x="41" y="44"/>
                  <a:pt x="47" y="39"/>
                </a:cubicBezTo>
                <a:cubicBezTo>
                  <a:pt x="51" y="35"/>
                  <a:pt x="58" y="29"/>
                  <a:pt x="54" y="22"/>
                </a:cubicBezTo>
                <a:cubicBezTo>
                  <a:pt x="50" y="14"/>
                  <a:pt x="42" y="20"/>
                  <a:pt x="37" y="24"/>
                </a:cubicBezTo>
                <a:cubicBezTo>
                  <a:pt x="28" y="30"/>
                  <a:pt x="21" y="38"/>
                  <a:pt x="14" y="46"/>
                </a:cubicBezTo>
                <a:cubicBezTo>
                  <a:pt x="10" y="51"/>
                  <a:pt x="0" y="60"/>
                  <a:pt x="7" y="67"/>
                </a:cubicBezTo>
                <a:cubicBezTo>
                  <a:pt x="15" y="75"/>
                  <a:pt x="25" y="67"/>
                  <a:pt x="32" y="61"/>
                </a:cubicBezTo>
                <a:cubicBezTo>
                  <a:pt x="43" y="53"/>
                  <a:pt x="53" y="44"/>
                  <a:pt x="63" y="35"/>
                </a:cubicBezTo>
                <a:cubicBezTo>
                  <a:pt x="70" y="28"/>
                  <a:pt x="78" y="20"/>
                  <a:pt x="76" y="9"/>
                </a:cubicBezTo>
                <a:cubicBezTo>
                  <a:pt x="75" y="0"/>
                  <a:pt x="63" y="0"/>
                  <a:pt x="56" y="1"/>
                </a:cubicBezTo>
                <a:cubicBezTo>
                  <a:pt x="51" y="3"/>
                  <a:pt x="46" y="6"/>
                  <a:pt x="41" y="10"/>
                </a:cubicBezTo>
                <a:cubicBezTo>
                  <a:pt x="35" y="14"/>
                  <a:pt x="29" y="20"/>
                  <a:pt x="23" y="24"/>
                </a:cubicBezTo>
                <a:cubicBezTo>
                  <a:pt x="21" y="25"/>
                  <a:pt x="23" y="28"/>
                  <a:pt x="25" y="2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2" name="Freeform 117"/>
          <p:cNvSpPr>
            <a:spLocks noEditPoints="1"/>
          </p:cNvSpPr>
          <p:nvPr/>
        </p:nvSpPr>
        <p:spPr bwMode="auto">
          <a:xfrm>
            <a:off x="11479212" y="915988"/>
            <a:ext cx="442912" cy="368300"/>
          </a:xfrm>
          <a:custGeom>
            <a:avLst/>
            <a:gdLst>
              <a:gd name="T0" fmla="*/ 103 w 118"/>
              <a:gd name="T1" fmla="*/ 14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4 h 98"/>
              <a:gd name="T16" fmla="*/ 3 w 118"/>
              <a:gd name="T17" fmla="*/ 97 h 98"/>
              <a:gd name="T18" fmla="*/ 39 w 118"/>
              <a:gd name="T19" fmla="*/ 75 h 98"/>
              <a:gd name="T20" fmla="*/ 103 w 118"/>
              <a:gd name="T21" fmla="*/ 64 h 98"/>
              <a:gd name="T22" fmla="*/ 117 w 118"/>
              <a:gd name="T23" fmla="*/ 37 h 98"/>
              <a:gd name="T24" fmla="*/ 103 w 118"/>
              <a:gd name="T25" fmla="*/ 14 h 98"/>
              <a:gd name="T26" fmla="*/ 102 w 118"/>
              <a:gd name="T27" fmla="*/ 61 h 98"/>
              <a:gd name="T28" fmla="*/ 38 w 118"/>
              <a:gd name="T29" fmla="*/ 72 h 98"/>
              <a:gd name="T30" fmla="*/ 38 w 118"/>
              <a:gd name="T31" fmla="*/ 72 h 98"/>
              <a:gd name="T32" fmla="*/ 37 w 118"/>
              <a:gd name="T33" fmla="*/ 73 h 98"/>
              <a:gd name="T34" fmla="*/ 9 w 118"/>
              <a:gd name="T35" fmla="*/ 93 h 98"/>
              <a:gd name="T36" fmla="*/ 22 w 118"/>
              <a:gd name="T37" fmla="*/ 72 h 98"/>
              <a:gd name="T38" fmla="*/ 22 w 118"/>
              <a:gd name="T39" fmla="*/ 71 h 98"/>
              <a:gd name="T40" fmla="*/ 22 w 118"/>
              <a:gd name="T41" fmla="*/ 70 h 98"/>
              <a:gd name="T42" fmla="*/ 10 w 118"/>
              <a:gd name="T43" fmla="*/ 42 h 98"/>
              <a:gd name="T44" fmla="*/ 26 w 118"/>
              <a:gd name="T45" fmla="*/ 13 h 98"/>
              <a:gd name="T46" fmla="*/ 62 w 118"/>
              <a:gd name="T47" fmla="*/ 5 h 98"/>
              <a:gd name="T48" fmla="*/ 92 w 118"/>
              <a:gd name="T49" fmla="*/ 11 h 98"/>
              <a:gd name="T50" fmla="*/ 112 w 118"/>
              <a:gd name="T51" fmla="*/ 30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4"/>
                </a:moveTo>
                <a:cubicBezTo>
                  <a:pt x="86" y="1"/>
                  <a:pt x="63" y="0"/>
                  <a:pt x="43" y="4"/>
                </a:cubicBezTo>
                <a:cubicBezTo>
                  <a:pt x="32" y="6"/>
                  <a:pt x="21" y="11"/>
                  <a:pt x="14" y="20"/>
                </a:cubicBezTo>
                <a:cubicBezTo>
                  <a:pt x="8" y="27"/>
                  <a:pt x="6" y="40"/>
                  <a:pt x="7" y="50"/>
                </a:cubicBezTo>
                <a:cubicBezTo>
                  <a:pt x="7" y="59"/>
                  <a:pt x="13" y="66"/>
                  <a:pt x="19" y="72"/>
                </a:cubicBezTo>
                <a:cubicBezTo>
                  <a:pt x="19" y="81"/>
                  <a:pt x="10" y="89"/>
                  <a:pt x="3" y="94"/>
                </a:cubicBezTo>
                <a:cubicBezTo>
                  <a:pt x="3" y="94"/>
                  <a:pt x="3" y="94"/>
                  <a:pt x="3" y="94"/>
                </a:cubicBezTo>
                <a:cubicBezTo>
                  <a:pt x="2" y="94"/>
                  <a:pt x="2" y="94"/>
                  <a:pt x="2" y="94"/>
                </a:cubicBezTo>
                <a:cubicBezTo>
                  <a:pt x="0" y="95"/>
                  <a:pt x="1" y="98"/>
                  <a:pt x="3" y="97"/>
                </a:cubicBezTo>
                <a:cubicBezTo>
                  <a:pt x="16" y="95"/>
                  <a:pt x="32" y="87"/>
                  <a:pt x="39" y="75"/>
                </a:cubicBezTo>
                <a:cubicBezTo>
                  <a:pt x="61" y="75"/>
                  <a:pt x="85" y="78"/>
                  <a:pt x="103" y="64"/>
                </a:cubicBezTo>
                <a:cubicBezTo>
                  <a:pt x="111" y="57"/>
                  <a:pt x="118" y="47"/>
                  <a:pt x="117" y="37"/>
                </a:cubicBezTo>
                <a:cubicBezTo>
                  <a:pt x="116" y="28"/>
                  <a:pt x="110" y="20"/>
                  <a:pt x="103" y="14"/>
                </a:cubicBezTo>
                <a:close/>
                <a:moveTo>
                  <a:pt x="102" y="61"/>
                </a:moveTo>
                <a:cubicBezTo>
                  <a:pt x="85" y="75"/>
                  <a:pt x="59" y="72"/>
                  <a:pt x="38" y="72"/>
                </a:cubicBezTo>
                <a:cubicBezTo>
                  <a:pt x="38" y="72"/>
                  <a:pt x="38" y="72"/>
                  <a:pt x="38" y="72"/>
                </a:cubicBezTo>
                <a:cubicBezTo>
                  <a:pt x="38" y="72"/>
                  <a:pt x="37" y="72"/>
                  <a:pt x="37" y="73"/>
                </a:cubicBezTo>
                <a:cubicBezTo>
                  <a:pt x="32" y="82"/>
                  <a:pt x="20" y="89"/>
                  <a:pt x="9" y="93"/>
                </a:cubicBezTo>
                <a:cubicBezTo>
                  <a:pt x="16" y="87"/>
                  <a:pt x="22" y="80"/>
                  <a:pt x="22" y="72"/>
                </a:cubicBezTo>
                <a:cubicBezTo>
                  <a:pt x="22" y="72"/>
                  <a:pt x="22" y="71"/>
                  <a:pt x="22" y="71"/>
                </a:cubicBezTo>
                <a:cubicBezTo>
                  <a:pt x="22" y="71"/>
                  <a:pt x="22" y="71"/>
                  <a:pt x="22" y="70"/>
                </a:cubicBezTo>
                <a:cubicBezTo>
                  <a:pt x="13" y="62"/>
                  <a:pt x="8" y="54"/>
                  <a:pt x="10" y="42"/>
                </a:cubicBezTo>
                <a:cubicBezTo>
                  <a:pt x="11" y="30"/>
                  <a:pt x="16" y="19"/>
                  <a:pt x="26" y="13"/>
                </a:cubicBezTo>
                <a:cubicBezTo>
                  <a:pt x="37" y="7"/>
                  <a:pt x="50" y="5"/>
                  <a:pt x="62" y="5"/>
                </a:cubicBezTo>
                <a:cubicBezTo>
                  <a:pt x="72" y="5"/>
                  <a:pt x="82" y="6"/>
                  <a:pt x="92" y="11"/>
                </a:cubicBezTo>
                <a:cubicBezTo>
                  <a:pt x="100" y="15"/>
                  <a:pt x="109" y="21"/>
                  <a:pt x="112" y="30"/>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3" name="Freeform 119"/>
          <p:cNvSpPr>
            <a:spLocks noEditPoints="1"/>
          </p:cNvSpPr>
          <p:nvPr/>
        </p:nvSpPr>
        <p:spPr bwMode="auto">
          <a:xfrm>
            <a:off x="11700668" y="6229351"/>
            <a:ext cx="442912" cy="368300"/>
          </a:xfrm>
          <a:custGeom>
            <a:avLst/>
            <a:gdLst>
              <a:gd name="T0" fmla="*/ 103 w 118"/>
              <a:gd name="T1" fmla="*/ 15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5 h 98"/>
              <a:gd name="T16" fmla="*/ 3 w 118"/>
              <a:gd name="T17" fmla="*/ 97 h 98"/>
              <a:gd name="T18" fmla="*/ 39 w 118"/>
              <a:gd name="T19" fmla="*/ 75 h 98"/>
              <a:gd name="T20" fmla="*/ 103 w 118"/>
              <a:gd name="T21" fmla="*/ 64 h 98"/>
              <a:gd name="T22" fmla="*/ 117 w 118"/>
              <a:gd name="T23" fmla="*/ 37 h 98"/>
              <a:gd name="T24" fmla="*/ 103 w 118"/>
              <a:gd name="T25" fmla="*/ 15 h 98"/>
              <a:gd name="T26" fmla="*/ 102 w 118"/>
              <a:gd name="T27" fmla="*/ 61 h 98"/>
              <a:gd name="T28" fmla="*/ 39 w 118"/>
              <a:gd name="T29" fmla="*/ 72 h 98"/>
              <a:gd name="T30" fmla="*/ 38 w 118"/>
              <a:gd name="T31" fmla="*/ 72 h 98"/>
              <a:gd name="T32" fmla="*/ 37 w 118"/>
              <a:gd name="T33" fmla="*/ 73 h 98"/>
              <a:gd name="T34" fmla="*/ 9 w 118"/>
              <a:gd name="T35" fmla="*/ 93 h 98"/>
              <a:gd name="T36" fmla="*/ 22 w 118"/>
              <a:gd name="T37" fmla="*/ 72 h 98"/>
              <a:gd name="T38" fmla="*/ 22 w 118"/>
              <a:gd name="T39" fmla="*/ 72 h 98"/>
              <a:gd name="T40" fmla="*/ 22 w 118"/>
              <a:gd name="T41" fmla="*/ 70 h 98"/>
              <a:gd name="T42" fmla="*/ 10 w 118"/>
              <a:gd name="T43" fmla="*/ 42 h 98"/>
              <a:gd name="T44" fmla="*/ 27 w 118"/>
              <a:gd name="T45" fmla="*/ 13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1"/>
                  <a:pt x="63" y="0"/>
                  <a:pt x="43" y="4"/>
                </a:cubicBezTo>
                <a:cubicBezTo>
                  <a:pt x="32" y="6"/>
                  <a:pt x="21" y="11"/>
                  <a:pt x="14" y="20"/>
                </a:cubicBezTo>
                <a:cubicBezTo>
                  <a:pt x="8" y="28"/>
                  <a:pt x="6" y="40"/>
                  <a:pt x="7" y="50"/>
                </a:cubicBezTo>
                <a:cubicBezTo>
                  <a:pt x="8" y="59"/>
                  <a:pt x="13" y="66"/>
                  <a:pt x="19" y="72"/>
                </a:cubicBezTo>
                <a:cubicBezTo>
                  <a:pt x="19" y="81"/>
                  <a:pt x="10" y="89"/>
                  <a:pt x="3" y="94"/>
                </a:cubicBezTo>
                <a:cubicBezTo>
                  <a:pt x="3" y="94"/>
                  <a:pt x="3" y="94"/>
                  <a:pt x="3" y="94"/>
                </a:cubicBezTo>
                <a:cubicBezTo>
                  <a:pt x="2" y="95"/>
                  <a:pt x="2" y="95"/>
                  <a:pt x="2" y="95"/>
                </a:cubicBezTo>
                <a:cubicBezTo>
                  <a:pt x="0" y="95"/>
                  <a:pt x="1" y="98"/>
                  <a:pt x="3" y="97"/>
                </a:cubicBezTo>
                <a:cubicBezTo>
                  <a:pt x="16" y="95"/>
                  <a:pt x="32" y="87"/>
                  <a:pt x="39" y="75"/>
                </a:cubicBezTo>
                <a:cubicBezTo>
                  <a:pt x="61" y="75"/>
                  <a:pt x="85" y="78"/>
                  <a:pt x="103" y="64"/>
                </a:cubicBezTo>
                <a:cubicBezTo>
                  <a:pt x="111" y="57"/>
                  <a:pt x="118" y="48"/>
                  <a:pt x="117" y="37"/>
                </a:cubicBezTo>
                <a:cubicBezTo>
                  <a:pt x="116" y="28"/>
                  <a:pt x="110" y="20"/>
                  <a:pt x="103" y="15"/>
                </a:cubicBezTo>
                <a:close/>
                <a:moveTo>
                  <a:pt x="102" y="61"/>
                </a:moveTo>
                <a:cubicBezTo>
                  <a:pt x="86" y="76"/>
                  <a:pt x="59" y="72"/>
                  <a:pt x="39" y="72"/>
                </a:cubicBezTo>
                <a:cubicBezTo>
                  <a:pt x="39" y="72"/>
                  <a:pt x="38" y="72"/>
                  <a:pt x="38" y="72"/>
                </a:cubicBezTo>
                <a:cubicBezTo>
                  <a:pt x="38" y="72"/>
                  <a:pt x="38" y="73"/>
                  <a:pt x="37" y="73"/>
                </a:cubicBezTo>
                <a:cubicBezTo>
                  <a:pt x="32" y="83"/>
                  <a:pt x="20" y="90"/>
                  <a:pt x="9" y="93"/>
                </a:cubicBezTo>
                <a:cubicBezTo>
                  <a:pt x="16" y="87"/>
                  <a:pt x="22" y="80"/>
                  <a:pt x="22" y="72"/>
                </a:cubicBezTo>
                <a:cubicBezTo>
                  <a:pt x="22" y="72"/>
                  <a:pt x="22" y="72"/>
                  <a:pt x="22" y="72"/>
                </a:cubicBezTo>
                <a:cubicBezTo>
                  <a:pt x="22" y="71"/>
                  <a:pt x="22" y="71"/>
                  <a:pt x="22" y="70"/>
                </a:cubicBezTo>
                <a:cubicBezTo>
                  <a:pt x="13" y="63"/>
                  <a:pt x="9" y="54"/>
                  <a:pt x="10" y="42"/>
                </a:cubicBezTo>
                <a:cubicBezTo>
                  <a:pt x="11" y="30"/>
                  <a:pt x="16" y="19"/>
                  <a:pt x="27" y="13"/>
                </a:cubicBezTo>
                <a:cubicBezTo>
                  <a:pt x="37" y="7"/>
                  <a:pt x="50" y="5"/>
                  <a:pt x="62" y="5"/>
                </a:cubicBezTo>
                <a:cubicBezTo>
                  <a:pt x="72" y="5"/>
                  <a:pt x="82" y="7"/>
                  <a:pt x="92" y="11"/>
                </a:cubicBezTo>
                <a:cubicBezTo>
                  <a:pt x="101" y="15"/>
                  <a:pt x="109" y="22"/>
                  <a:pt x="113"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4" name="Freeform 120"/>
          <p:cNvSpPr>
            <a:spLocks noEditPoints="1"/>
          </p:cNvSpPr>
          <p:nvPr/>
        </p:nvSpPr>
        <p:spPr bwMode="auto">
          <a:xfrm>
            <a:off x="11156950" y="5584028"/>
            <a:ext cx="442912" cy="365125"/>
          </a:xfrm>
          <a:custGeom>
            <a:avLst/>
            <a:gdLst>
              <a:gd name="T0" fmla="*/ 104 w 118"/>
              <a:gd name="T1" fmla="*/ 14 h 97"/>
              <a:gd name="T2" fmla="*/ 43 w 118"/>
              <a:gd name="T3" fmla="*/ 4 h 97"/>
              <a:gd name="T4" fmla="*/ 15 w 118"/>
              <a:gd name="T5" fmla="*/ 20 h 97"/>
              <a:gd name="T6" fmla="*/ 7 w 118"/>
              <a:gd name="T7" fmla="*/ 50 h 97"/>
              <a:gd name="T8" fmla="*/ 20 w 118"/>
              <a:gd name="T9" fmla="*/ 72 h 97"/>
              <a:gd name="T10" fmla="*/ 3 w 118"/>
              <a:gd name="T11" fmla="*/ 94 h 97"/>
              <a:gd name="T12" fmla="*/ 3 w 118"/>
              <a:gd name="T13" fmla="*/ 94 h 97"/>
              <a:gd name="T14" fmla="*/ 2 w 118"/>
              <a:gd name="T15" fmla="*/ 94 h 97"/>
              <a:gd name="T16" fmla="*/ 3 w 118"/>
              <a:gd name="T17" fmla="*/ 97 h 97"/>
              <a:gd name="T18" fmla="*/ 40 w 118"/>
              <a:gd name="T19" fmla="*/ 75 h 97"/>
              <a:gd name="T20" fmla="*/ 104 w 118"/>
              <a:gd name="T21" fmla="*/ 64 h 97"/>
              <a:gd name="T22" fmla="*/ 117 w 118"/>
              <a:gd name="T23" fmla="*/ 37 h 97"/>
              <a:gd name="T24" fmla="*/ 104 w 118"/>
              <a:gd name="T25" fmla="*/ 14 h 97"/>
              <a:gd name="T26" fmla="*/ 103 w 118"/>
              <a:gd name="T27" fmla="*/ 61 h 97"/>
              <a:gd name="T28" fmla="*/ 39 w 118"/>
              <a:gd name="T29" fmla="*/ 72 h 97"/>
              <a:gd name="T30" fmla="*/ 39 w 118"/>
              <a:gd name="T31" fmla="*/ 72 h 97"/>
              <a:gd name="T32" fmla="*/ 38 w 118"/>
              <a:gd name="T33" fmla="*/ 73 h 97"/>
              <a:gd name="T34" fmla="*/ 10 w 118"/>
              <a:gd name="T35" fmla="*/ 93 h 97"/>
              <a:gd name="T36" fmla="*/ 23 w 118"/>
              <a:gd name="T37" fmla="*/ 72 h 97"/>
              <a:gd name="T38" fmla="*/ 23 w 118"/>
              <a:gd name="T39" fmla="*/ 71 h 97"/>
              <a:gd name="T40" fmla="*/ 22 w 118"/>
              <a:gd name="T41" fmla="*/ 70 h 97"/>
              <a:gd name="T42" fmla="*/ 10 w 118"/>
              <a:gd name="T43" fmla="*/ 42 h 97"/>
              <a:gd name="T44" fmla="*/ 27 w 118"/>
              <a:gd name="T45" fmla="*/ 13 h 97"/>
              <a:gd name="T46" fmla="*/ 62 w 118"/>
              <a:gd name="T47" fmla="*/ 5 h 97"/>
              <a:gd name="T48" fmla="*/ 92 w 118"/>
              <a:gd name="T49" fmla="*/ 11 h 97"/>
              <a:gd name="T50" fmla="*/ 113 w 118"/>
              <a:gd name="T51" fmla="*/ 30 h 97"/>
              <a:gd name="T52" fmla="*/ 103 w 118"/>
              <a:gd name="T53"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7">
                <a:moveTo>
                  <a:pt x="104" y="14"/>
                </a:moveTo>
                <a:cubicBezTo>
                  <a:pt x="87" y="1"/>
                  <a:pt x="64" y="0"/>
                  <a:pt x="43" y="4"/>
                </a:cubicBezTo>
                <a:cubicBezTo>
                  <a:pt x="33" y="6"/>
                  <a:pt x="21" y="11"/>
                  <a:pt x="15" y="20"/>
                </a:cubicBezTo>
                <a:cubicBezTo>
                  <a:pt x="9" y="27"/>
                  <a:pt x="6" y="40"/>
                  <a:pt x="7" y="50"/>
                </a:cubicBezTo>
                <a:cubicBezTo>
                  <a:pt x="8" y="59"/>
                  <a:pt x="13" y="66"/>
                  <a:pt x="20" y="72"/>
                </a:cubicBezTo>
                <a:cubicBezTo>
                  <a:pt x="19" y="81"/>
                  <a:pt x="10" y="89"/>
                  <a:pt x="3" y="94"/>
                </a:cubicBezTo>
                <a:cubicBezTo>
                  <a:pt x="3" y="94"/>
                  <a:pt x="3" y="94"/>
                  <a:pt x="3" y="94"/>
                </a:cubicBezTo>
                <a:cubicBezTo>
                  <a:pt x="3" y="94"/>
                  <a:pt x="3" y="94"/>
                  <a:pt x="2" y="94"/>
                </a:cubicBezTo>
                <a:cubicBezTo>
                  <a:pt x="0" y="95"/>
                  <a:pt x="1" y="97"/>
                  <a:pt x="3" y="97"/>
                </a:cubicBezTo>
                <a:cubicBezTo>
                  <a:pt x="17" y="95"/>
                  <a:pt x="33" y="87"/>
                  <a:pt x="40" y="75"/>
                </a:cubicBezTo>
                <a:cubicBezTo>
                  <a:pt x="61" y="75"/>
                  <a:pt x="86" y="78"/>
                  <a:pt x="104" y="64"/>
                </a:cubicBezTo>
                <a:cubicBezTo>
                  <a:pt x="112" y="57"/>
                  <a:pt x="118" y="47"/>
                  <a:pt x="117" y="37"/>
                </a:cubicBezTo>
                <a:cubicBezTo>
                  <a:pt x="117" y="28"/>
                  <a:pt x="111" y="20"/>
                  <a:pt x="104" y="14"/>
                </a:cubicBezTo>
                <a:close/>
                <a:moveTo>
                  <a:pt x="103" y="61"/>
                </a:moveTo>
                <a:cubicBezTo>
                  <a:pt x="86" y="75"/>
                  <a:pt x="60" y="72"/>
                  <a:pt x="39" y="72"/>
                </a:cubicBezTo>
                <a:cubicBezTo>
                  <a:pt x="39" y="72"/>
                  <a:pt x="39" y="72"/>
                  <a:pt x="39" y="72"/>
                </a:cubicBezTo>
                <a:cubicBezTo>
                  <a:pt x="38" y="72"/>
                  <a:pt x="38" y="72"/>
                  <a:pt x="38" y="73"/>
                </a:cubicBezTo>
                <a:cubicBezTo>
                  <a:pt x="32" y="82"/>
                  <a:pt x="21" y="89"/>
                  <a:pt x="10" y="93"/>
                </a:cubicBezTo>
                <a:cubicBezTo>
                  <a:pt x="16" y="87"/>
                  <a:pt x="22" y="80"/>
                  <a:pt x="23" y="72"/>
                </a:cubicBezTo>
                <a:cubicBezTo>
                  <a:pt x="23" y="72"/>
                  <a:pt x="23" y="71"/>
                  <a:pt x="23" y="71"/>
                </a:cubicBezTo>
                <a:cubicBezTo>
                  <a:pt x="23" y="71"/>
                  <a:pt x="23" y="70"/>
                  <a:pt x="22" y="70"/>
                </a:cubicBezTo>
                <a:cubicBezTo>
                  <a:pt x="14" y="62"/>
                  <a:pt x="9" y="53"/>
                  <a:pt x="10" y="42"/>
                </a:cubicBezTo>
                <a:cubicBezTo>
                  <a:pt x="11" y="30"/>
                  <a:pt x="16" y="19"/>
                  <a:pt x="27" y="13"/>
                </a:cubicBezTo>
                <a:cubicBezTo>
                  <a:pt x="38" y="7"/>
                  <a:pt x="50" y="5"/>
                  <a:pt x="62" y="5"/>
                </a:cubicBezTo>
                <a:cubicBezTo>
                  <a:pt x="73" y="5"/>
                  <a:pt x="83" y="6"/>
                  <a:pt x="92" y="11"/>
                </a:cubicBezTo>
                <a:cubicBezTo>
                  <a:pt x="101" y="15"/>
                  <a:pt x="109" y="21"/>
                  <a:pt x="113" y="30"/>
                </a:cubicBezTo>
                <a:cubicBezTo>
                  <a:pt x="118" y="42"/>
                  <a:pt x="111" y="53"/>
                  <a:pt x="103"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5" name="Freeform 121"/>
          <p:cNvSpPr>
            <a:spLocks noEditPoints="1"/>
          </p:cNvSpPr>
          <p:nvPr/>
        </p:nvSpPr>
        <p:spPr bwMode="auto">
          <a:xfrm>
            <a:off x="10556876" y="7183439"/>
            <a:ext cx="442912" cy="368300"/>
          </a:xfrm>
          <a:custGeom>
            <a:avLst/>
            <a:gdLst>
              <a:gd name="T0" fmla="*/ 103 w 118"/>
              <a:gd name="T1" fmla="*/ 15 h 98"/>
              <a:gd name="T2" fmla="*/ 43 w 118"/>
              <a:gd name="T3" fmla="*/ 5 h 98"/>
              <a:gd name="T4" fmla="*/ 14 w 118"/>
              <a:gd name="T5" fmla="*/ 20 h 98"/>
              <a:gd name="T6" fmla="*/ 7 w 118"/>
              <a:gd name="T7" fmla="*/ 50 h 98"/>
              <a:gd name="T8" fmla="*/ 19 w 118"/>
              <a:gd name="T9" fmla="*/ 72 h 98"/>
              <a:gd name="T10" fmla="*/ 3 w 118"/>
              <a:gd name="T11" fmla="*/ 95 h 98"/>
              <a:gd name="T12" fmla="*/ 3 w 118"/>
              <a:gd name="T13" fmla="*/ 95 h 98"/>
              <a:gd name="T14" fmla="*/ 2 w 118"/>
              <a:gd name="T15" fmla="*/ 95 h 98"/>
              <a:gd name="T16" fmla="*/ 3 w 118"/>
              <a:gd name="T17" fmla="*/ 98 h 98"/>
              <a:gd name="T18" fmla="*/ 39 w 118"/>
              <a:gd name="T19" fmla="*/ 76 h 98"/>
              <a:gd name="T20" fmla="*/ 103 w 118"/>
              <a:gd name="T21" fmla="*/ 64 h 98"/>
              <a:gd name="T22" fmla="*/ 117 w 118"/>
              <a:gd name="T23" fmla="*/ 37 h 98"/>
              <a:gd name="T24" fmla="*/ 103 w 118"/>
              <a:gd name="T25" fmla="*/ 15 h 98"/>
              <a:gd name="T26" fmla="*/ 102 w 118"/>
              <a:gd name="T27" fmla="*/ 61 h 98"/>
              <a:gd name="T28" fmla="*/ 39 w 118"/>
              <a:gd name="T29" fmla="*/ 73 h 98"/>
              <a:gd name="T30" fmla="*/ 38 w 118"/>
              <a:gd name="T31" fmla="*/ 73 h 98"/>
              <a:gd name="T32" fmla="*/ 37 w 118"/>
              <a:gd name="T33" fmla="*/ 73 h 98"/>
              <a:gd name="T34" fmla="*/ 9 w 118"/>
              <a:gd name="T35" fmla="*/ 93 h 98"/>
              <a:gd name="T36" fmla="*/ 22 w 118"/>
              <a:gd name="T37" fmla="*/ 72 h 98"/>
              <a:gd name="T38" fmla="*/ 22 w 118"/>
              <a:gd name="T39" fmla="*/ 72 h 98"/>
              <a:gd name="T40" fmla="*/ 22 w 118"/>
              <a:gd name="T41" fmla="*/ 71 h 98"/>
              <a:gd name="T42" fmla="*/ 10 w 118"/>
              <a:gd name="T43" fmla="*/ 42 h 98"/>
              <a:gd name="T44" fmla="*/ 27 w 118"/>
              <a:gd name="T45" fmla="*/ 14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2"/>
                  <a:pt x="63" y="0"/>
                  <a:pt x="43" y="5"/>
                </a:cubicBezTo>
                <a:cubicBezTo>
                  <a:pt x="32" y="7"/>
                  <a:pt x="21" y="11"/>
                  <a:pt x="14" y="20"/>
                </a:cubicBezTo>
                <a:cubicBezTo>
                  <a:pt x="8" y="28"/>
                  <a:pt x="6" y="41"/>
                  <a:pt x="7" y="50"/>
                </a:cubicBezTo>
                <a:cubicBezTo>
                  <a:pt x="8" y="59"/>
                  <a:pt x="13" y="66"/>
                  <a:pt x="19" y="72"/>
                </a:cubicBezTo>
                <a:cubicBezTo>
                  <a:pt x="19" y="81"/>
                  <a:pt x="10" y="90"/>
                  <a:pt x="3" y="95"/>
                </a:cubicBezTo>
                <a:cubicBezTo>
                  <a:pt x="3" y="95"/>
                  <a:pt x="3" y="95"/>
                  <a:pt x="3" y="95"/>
                </a:cubicBezTo>
                <a:cubicBezTo>
                  <a:pt x="3" y="95"/>
                  <a:pt x="2" y="95"/>
                  <a:pt x="2" y="95"/>
                </a:cubicBezTo>
                <a:cubicBezTo>
                  <a:pt x="0" y="95"/>
                  <a:pt x="1" y="98"/>
                  <a:pt x="3" y="98"/>
                </a:cubicBezTo>
                <a:cubicBezTo>
                  <a:pt x="16" y="96"/>
                  <a:pt x="32" y="88"/>
                  <a:pt x="39" y="76"/>
                </a:cubicBezTo>
                <a:cubicBezTo>
                  <a:pt x="61" y="76"/>
                  <a:pt x="85" y="78"/>
                  <a:pt x="103" y="64"/>
                </a:cubicBezTo>
                <a:cubicBezTo>
                  <a:pt x="111" y="58"/>
                  <a:pt x="118" y="48"/>
                  <a:pt x="117" y="37"/>
                </a:cubicBezTo>
                <a:cubicBezTo>
                  <a:pt x="117" y="28"/>
                  <a:pt x="110" y="20"/>
                  <a:pt x="103" y="15"/>
                </a:cubicBezTo>
                <a:close/>
                <a:moveTo>
                  <a:pt x="102" y="61"/>
                </a:moveTo>
                <a:cubicBezTo>
                  <a:pt x="86" y="76"/>
                  <a:pt x="59" y="73"/>
                  <a:pt x="39" y="73"/>
                </a:cubicBezTo>
                <a:cubicBezTo>
                  <a:pt x="39" y="73"/>
                  <a:pt x="39" y="73"/>
                  <a:pt x="38" y="73"/>
                </a:cubicBezTo>
                <a:cubicBezTo>
                  <a:pt x="38" y="73"/>
                  <a:pt x="38" y="73"/>
                  <a:pt x="37" y="73"/>
                </a:cubicBezTo>
                <a:cubicBezTo>
                  <a:pt x="32" y="83"/>
                  <a:pt x="21" y="90"/>
                  <a:pt x="9" y="93"/>
                </a:cubicBezTo>
                <a:cubicBezTo>
                  <a:pt x="16" y="88"/>
                  <a:pt x="22" y="80"/>
                  <a:pt x="22" y="72"/>
                </a:cubicBezTo>
                <a:cubicBezTo>
                  <a:pt x="22" y="72"/>
                  <a:pt x="22" y="72"/>
                  <a:pt x="22" y="72"/>
                </a:cubicBezTo>
                <a:cubicBezTo>
                  <a:pt x="22" y="72"/>
                  <a:pt x="22" y="71"/>
                  <a:pt x="22" y="71"/>
                </a:cubicBezTo>
                <a:cubicBezTo>
                  <a:pt x="13" y="63"/>
                  <a:pt x="9" y="54"/>
                  <a:pt x="10" y="42"/>
                </a:cubicBezTo>
                <a:cubicBezTo>
                  <a:pt x="11" y="30"/>
                  <a:pt x="16" y="20"/>
                  <a:pt x="27" y="14"/>
                </a:cubicBezTo>
                <a:cubicBezTo>
                  <a:pt x="37" y="7"/>
                  <a:pt x="50" y="6"/>
                  <a:pt x="62" y="5"/>
                </a:cubicBezTo>
                <a:cubicBezTo>
                  <a:pt x="72" y="5"/>
                  <a:pt x="82" y="7"/>
                  <a:pt x="92" y="11"/>
                </a:cubicBezTo>
                <a:cubicBezTo>
                  <a:pt x="101" y="15"/>
                  <a:pt x="109" y="22"/>
                  <a:pt x="113" y="31"/>
                </a:cubicBezTo>
                <a:cubicBezTo>
                  <a:pt x="117" y="42"/>
                  <a:pt x="111" y="54"/>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6" name="Freeform 129"/>
          <p:cNvSpPr>
            <a:spLocks noEditPoints="1"/>
          </p:cNvSpPr>
          <p:nvPr/>
        </p:nvSpPr>
        <p:spPr bwMode="auto">
          <a:xfrm>
            <a:off x="11056938" y="6391276"/>
            <a:ext cx="457200" cy="423863"/>
          </a:xfrm>
          <a:custGeom>
            <a:avLst/>
            <a:gdLst>
              <a:gd name="T0" fmla="*/ 102 w 122"/>
              <a:gd name="T1" fmla="*/ 63 h 113"/>
              <a:gd name="T2" fmla="*/ 35 w 122"/>
              <a:gd name="T3" fmla="*/ 2 h 113"/>
              <a:gd name="T4" fmla="*/ 5 w 122"/>
              <a:gd name="T5" fmla="*/ 102 h 113"/>
              <a:gd name="T6" fmla="*/ 22 w 122"/>
              <a:gd name="T7" fmla="*/ 65 h 113"/>
              <a:gd name="T8" fmla="*/ 39 w 122"/>
              <a:gd name="T9" fmla="*/ 61 h 113"/>
              <a:gd name="T10" fmla="*/ 97 w 122"/>
              <a:gd name="T11" fmla="*/ 65 h 113"/>
              <a:gd name="T12" fmla="*/ 93 w 122"/>
              <a:gd name="T13" fmla="*/ 67 h 113"/>
              <a:gd name="T14" fmla="*/ 56 w 122"/>
              <a:gd name="T15" fmla="*/ 96 h 113"/>
              <a:gd name="T16" fmla="*/ 75 w 122"/>
              <a:gd name="T17" fmla="*/ 65 h 113"/>
              <a:gd name="T18" fmla="*/ 37 w 122"/>
              <a:gd name="T19" fmla="*/ 105 h 113"/>
              <a:gd name="T20" fmla="*/ 58 w 122"/>
              <a:gd name="T21" fmla="*/ 79 h 113"/>
              <a:gd name="T22" fmla="*/ 27 w 122"/>
              <a:gd name="T23" fmla="*/ 94 h 113"/>
              <a:gd name="T24" fmla="*/ 51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3 h 113"/>
              <a:gd name="T48" fmla="*/ 39 w 122"/>
              <a:gd name="T49" fmla="*/ 89 h 113"/>
              <a:gd name="T50" fmla="*/ 58 w 122"/>
              <a:gd name="T51" fmla="*/ 78 h 113"/>
              <a:gd name="T52" fmla="*/ 50 w 122"/>
              <a:gd name="T53" fmla="*/ 88 h 113"/>
              <a:gd name="T54" fmla="*/ 35 w 122"/>
              <a:gd name="T55" fmla="*/ 107 h 113"/>
              <a:gd name="T56" fmla="*/ 45 w 122"/>
              <a:gd name="T57" fmla="*/ 92 h 113"/>
              <a:gd name="T58" fmla="*/ 76 w 122"/>
              <a:gd name="T59" fmla="*/ 70 h 113"/>
              <a:gd name="T60" fmla="*/ 45 w 122"/>
              <a:gd name="T61" fmla="*/ 106 h 113"/>
              <a:gd name="T62" fmla="*/ 87 w 122"/>
              <a:gd name="T63" fmla="*/ 68 h 113"/>
              <a:gd name="T64" fmla="*/ 57 w 122"/>
              <a:gd name="T65" fmla="*/ 103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8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1 w 122"/>
              <a:gd name="T103" fmla="*/ 79 h 113"/>
              <a:gd name="T104" fmla="*/ 118 w 122"/>
              <a:gd name="T105" fmla="*/ 93 h 113"/>
              <a:gd name="T106" fmla="*/ 105 w 122"/>
              <a:gd name="T107" fmla="*/ 73 h 113"/>
              <a:gd name="T108" fmla="*/ 71 w 122"/>
              <a:gd name="T109" fmla="*/ 96 h 113"/>
              <a:gd name="T110" fmla="*/ 39 w 122"/>
              <a:gd name="T111" fmla="*/ 41 h 113"/>
              <a:gd name="T112" fmla="*/ 93 w 122"/>
              <a:gd name="T113" fmla="*/ 63 h 113"/>
              <a:gd name="T114" fmla="*/ 15 w 122"/>
              <a:gd name="T115" fmla="*/ 74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09"/>
                  <a:pt x="41" y="109"/>
                </a:cubicBezTo>
                <a:cubicBezTo>
                  <a:pt x="49" y="109"/>
                  <a:pt x="57" y="109"/>
                  <a:pt x="65" y="110"/>
                </a:cubicBezTo>
                <a:cubicBezTo>
                  <a:pt x="78" y="111"/>
                  <a:pt x="91" y="113"/>
                  <a:pt x="104" y="110"/>
                </a:cubicBezTo>
                <a:cubicBezTo>
                  <a:pt x="113" y="109"/>
                  <a:pt x="122" y="102"/>
                  <a:pt x="121" y="91"/>
                </a:cubicBezTo>
                <a:cubicBezTo>
                  <a:pt x="119" y="80"/>
                  <a:pt x="110" y="71"/>
                  <a:pt x="102" y="63"/>
                </a:cubicBezTo>
                <a:cubicBezTo>
                  <a:pt x="93" y="55"/>
                  <a:pt x="84" y="48"/>
                  <a:pt x="75" y="39"/>
                </a:cubicBezTo>
                <a:cubicBezTo>
                  <a:pt x="70" y="34"/>
                  <a:pt x="66" y="28"/>
                  <a:pt x="66" y="21"/>
                </a:cubicBezTo>
                <a:cubicBezTo>
                  <a:pt x="66" y="15"/>
                  <a:pt x="69" y="9"/>
                  <a:pt x="72" y="4"/>
                </a:cubicBezTo>
                <a:cubicBezTo>
                  <a:pt x="73" y="3"/>
                  <a:pt x="73" y="2"/>
                  <a:pt x="72" y="2"/>
                </a:cubicBezTo>
                <a:cubicBezTo>
                  <a:pt x="72" y="1"/>
                  <a:pt x="71" y="1"/>
                  <a:pt x="71" y="1"/>
                </a:cubicBezTo>
                <a:cubicBezTo>
                  <a:pt x="59" y="1"/>
                  <a:pt x="47" y="0"/>
                  <a:pt x="35" y="2"/>
                </a:cubicBezTo>
                <a:cubicBezTo>
                  <a:pt x="34" y="2"/>
                  <a:pt x="33" y="3"/>
                  <a:pt x="34" y="4"/>
                </a:cubicBezTo>
                <a:cubicBezTo>
                  <a:pt x="34" y="4"/>
                  <a:pt x="33" y="5"/>
                  <a:pt x="34" y="6"/>
                </a:cubicBezTo>
                <a:cubicBezTo>
                  <a:pt x="37" y="12"/>
                  <a:pt x="41" y="18"/>
                  <a:pt x="41" y="25"/>
                </a:cubicBezTo>
                <a:cubicBezTo>
                  <a:pt x="42" y="33"/>
                  <a:pt x="37" y="40"/>
                  <a:pt x="32" y="47"/>
                </a:cubicBezTo>
                <a:cubicBezTo>
                  <a:pt x="25" y="57"/>
                  <a:pt x="17" y="67"/>
                  <a:pt x="10" y="77"/>
                </a:cubicBezTo>
                <a:cubicBezTo>
                  <a:pt x="5" y="84"/>
                  <a:pt x="0" y="94"/>
                  <a:pt x="5" y="102"/>
                </a:cubicBezTo>
                <a:cubicBezTo>
                  <a:pt x="9" y="109"/>
                  <a:pt x="19" y="110"/>
                  <a:pt x="27" y="110"/>
                </a:cubicBezTo>
                <a:close/>
                <a:moveTo>
                  <a:pt x="22" y="65"/>
                </a:moveTo>
                <a:cubicBezTo>
                  <a:pt x="22" y="65"/>
                  <a:pt x="23" y="65"/>
                  <a:pt x="23" y="64"/>
                </a:cubicBezTo>
                <a:cubicBezTo>
                  <a:pt x="25" y="63"/>
                  <a:pt x="27" y="62"/>
                  <a:pt x="29" y="62"/>
                </a:cubicBezTo>
                <a:cubicBezTo>
                  <a:pt x="25" y="64"/>
                  <a:pt x="22" y="67"/>
                  <a:pt x="19" y="69"/>
                </a:cubicBezTo>
                <a:cubicBezTo>
                  <a:pt x="20" y="68"/>
                  <a:pt x="21" y="67"/>
                  <a:pt x="22" y="65"/>
                </a:cubicBezTo>
                <a:close/>
                <a:moveTo>
                  <a:pt x="31" y="61"/>
                </a:moveTo>
                <a:cubicBezTo>
                  <a:pt x="32" y="61"/>
                  <a:pt x="33" y="60"/>
                  <a:pt x="35" y="60"/>
                </a:cubicBezTo>
                <a:cubicBezTo>
                  <a:pt x="31" y="62"/>
                  <a:pt x="28" y="64"/>
                  <a:pt x="25" y="66"/>
                </a:cubicBezTo>
                <a:cubicBezTo>
                  <a:pt x="27" y="64"/>
                  <a:pt x="29" y="62"/>
                  <a:pt x="31" y="61"/>
                </a:cubicBezTo>
                <a:close/>
                <a:moveTo>
                  <a:pt x="38" y="60"/>
                </a:moveTo>
                <a:cubicBezTo>
                  <a:pt x="38" y="61"/>
                  <a:pt x="39" y="61"/>
                  <a:pt x="39" y="61"/>
                </a:cubicBezTo>
                <a:cubicBezTo>
                  <a:pt x="35" y="63"/>
                  <a:pt x="32" y="66"/>
                  <a:pt x="28" y="69"/>
                </a:cubicBezTo>
                <a:cubicBezTo>
                  <a:pt x="22" y="74"/>
                  <a:pt x="16" y="78"/>
                  <a:pt x="10" y="83"/>
                </a:cubicBezTo>
                <a:cubicBezTo>
                  <a:pt x="11" y="83"/>
                  <a:pt x="11" y="83"/>
                  <a:pt x="11" y="82"/>
                </a:cubicBezTo>
                <a:cubicBezTo>
                  <a:pt x="14" y="79"/>
                  <a:pt x="17" y="77"/>
                  <a:pt x="20" y="74"/>
                </a:cubicBezTo>
                <a:cubicBezTo>
                  <a:pt x="26" y="70"/>
                  <a:pt x="32" y="66"/>
                  <a:pt x="38" y="60"/>
                </a:cubicBezTo>
                <a:close/>
                <a:moveTo>
                  <a:pt x="97" y="65"/>
                </a:moveTo>
                <a:cubicBezTo>
                  <a:pt x="90" y="71"/>
                  <a:pt x="83" y="78"/>
                  <a:pt x="76" y="84"/>
                </a:cubicBezTo>
                <a:cubicBezTo>
                  <a:pt x="72" y="87"/>
                  <a:pt x="68" y="91"/>
                  <a:pt x="65" y="94"/>
                </a:cubicBezTo>
                <a:cubicBezTo>
                  <a:pt x="67" y="91"/>
                  <a:pt x="70" y="89"/>
                  <a:pt x="73" y="86"/>
                </a:cubicBezTo>
                <a:cubicBezTo>
                  <a:pt x="79" y="80"/>
                  <a:pt x="84" y="74"/>
                  <a:pt x="88" y="68"/>
                </a:cubicBezTo>
                <a:cubicBezTo>
                  <a:pt x="88" y="68"/>
                  <a:pt x="89" y="68"/>
                  <a:pt x="89" y="68"/>
                </a:cubicBezTo>
                <a:cubicBezTo>
                  <a:pt x="90" y="68"/>
                  <a:pt x="92" y="68"/>
                  <a:pt x="93" y="67"/>
                </a:cubicBezTo>
                <a:cubicBezTo>
                  <a:pt x="94" y="67"/>
                  <a:pt x="96" y="64"/>
                  <a:pt x="97" y="65"/>
                </a:cubicBezTo>
                <a:close/>
                <a:moveTo>
                  <a:pt x="82" y="65"/>
                </a:moveTo>
                <a:cubicBezTo>
                  <a:pt x="84" y="66"/>
                  <a:pt x="85" y="66"/>
                  <a:pt x="87" y="67"/>
                </a:cubicBezTo>
                <a:cubicBezTo>
                  <a:pt x="84" y="70"/>
                  <a:pt x="81" y="73"/>
                  <a:pt x="77" y="76"/>
                </a:cubicBezTo>
                <a:cubicBezTo>
                  <a:pt x="73" y="79"/>
                  <a:pt x="70" y="83"/>
                  <a:pt x="66" y="87"/>
                </a:cubicBezTo>
                <a:cubicBezTo>
                  <a:pt x="62" y="90"/>
                  <a:pt x="59" y="93"/>
                  <a:pt x="56" y="96"/>
                </a:cubicBezTo>
                <a:cubicBezTo>
                  <a:pt x="56" y="96"/>
                  <a:pt x="56" y="96"/>
                  <a:pt x="56" y="95"/>
                </a:cubicBezTo>
                <a:cubicBezTo>
                  <a:pt x="59" y="92"/>
                  <a:pt x="63" y="89"/>
                  <a:pt x="66" y="85"/>
                </a:cubicBezTo>
                <a:cubicBezTo>
                  <a:pt x="69" y="82"/>
                  <a:pt x="71" y="78"/>
                  <a:pt x="74" y="74"/>
                </a:cubicBezTo>
                <a:cubicBezTo>
                  <a:pt x="77" y="71"/>
                  <a:pt x="80" y="69"/>
                  <a:pt x="82" y="65"/>
                </a:cubicBezTo>
                <a:cubicBezTo>
                  <a:pt x="82" y="65"/>
                  <a:pt x="82" y="65"/>
                  <a:pt x="82" y="65"/>
                </a:cubicBezTo>
                <a:close/>
                <a:moveTo>
                  <a:pt x="75" y="65"/>
                </a:moveTo>
                <a:cubicBezTo>
                  <a:pt x="77" y="64"/>
                  <a:pt x="78" y="64"/>
                  <a:pt x="80" y="64"/>
                </a:cubicBezTo>
                <a:cubicBezTo>
                  <a:pt x="80" y="64"/>
                  <a:pt x="81" y="65"/>
                  <a:pt x="81" y="65"/>
                </a:cubicBezTo>
                <a:cubicBezTo>
                  <a:pt x="74" y="70"/>
                  <a:pt x="68" y="77"/>
                  <a:pt x="62" y="83"/>
                </a:cubicBezTo>
                <a:cubicBezTo>
                  <a:pt x="55" y="90"/>
                  <a:pt x="47" y="95"/>
                  <a:pt x="41" y="102"/>
                </a:cubicBezTo>
                <a:cubicBezTo>
                  <a:pt x="40" y="103"/>
                  <a:pt x="39" y="104"/>
                  <a:pt x="38" y="105"/>
                </a:cubicBezTo>
                <a:cubicBezTo>
                  <a:pt x="38" y="105"/>
                  <a:pt x="37" y="105"/>
                  <a:pt x="37" y="105"/>
                </a:cubicBezTo>
                <a:cubicBezTo>
                  <a:pt x="39" y="103"/>
                  <a:pt x="41" y="101"/>
                  <a:pt x="43" y="99"/>
                </a:cubicBezTo>
                <a:cubicBezTo>
                  <a:pt x="47" y="96"/>
                  <a:pt x="51" y="92"/>
                  <a:pt x="55" y="89"/>
                </a:cubicBezTo>
                <a:cubicBezTo>
                  <a:pt x="62" y="81"/>
                  <a:pt x="69" y="73"/>
                  <a:pt x="75" y="65"/>
                </a:cubicBezTo>
                <a:close/>
                <a:moveTo>
                  <a:pt x="73" y="66"/>
                </a:moveTo>
                <a:cubicBezTo>
                  <a:pt x="71" y="68"/>
                  <a:pt x="70" y="70"/>
                  <a:pt x="68" y="71"/>
                </a:cubicBezTo>
                <a:cubicBezTo>
                  <a:pt x="65" y="74"/>
                  <a:pt x="61" y="77"/>
                  <a:pt x="58" y="79"/>
                </a:cubicBezTo>
                <a:cubicBezTo>
                  <a:pt x="57" y="80"/>
                  <a:pt x="57" y="81"/>
                  <a:pt x="56" y="81"/>
                </a:cubicBezTo>
                <a:cubicBezTo>
                  <a:pt x="58" y="79"/>
                  <a:pt x="61" y="76"/>
                  <a:pt x="63" y="73"/>
                </a:cubicBezTo>
                <a:cubicBezTo>
                  <a:pt x="67" y="72"/>
                  <a:pt x="69" y="68"/>
                  <a:pt x="73" y="66"/>
                </a:cubicBezTo>
                <a:close/>
                <a:moveTo>
                  <a:pt x="53" y="74"/>
                </a:moveTo>
                <a:cubicBezTo>
                  <a:pt x="47" y="78"/>
                  <a:pt x="42" y="83"/>
                  <a:pt x="36" y="87"/>
                </a:cubicBezTo>
                <a:cubicBezTo>
                  <a:pt x="33" y="90"/>
                  <a:pt x="30" y="92"/>
                  <a:pt x="27" y="94"/>
                </a:cubicBezTo>
                <a:cubicBezTo>
                  <a:pt x="23" y="97"/>
                  <a:pt x="20" y="101"/>
                  <a:pt x="16" y="104"/>
                </a:cubicBezTo>
                <a:cubicBezTo>
                  <a:pt x="14" y="106"/>
                  <a:pt x="16" y="104"/>
                  <a:pt x="16" y="103"/>
                </a:cubicBezTo>
                <a:cubicBezTo>
                  <a:pt x="18" y="102"/>
                  <a:pt x="20" y="100"/>
                  <a:pt x="22" y="98"/>
                </a:cubicBezTo>
                <a:cubicBezTo>
                  <a:pt x="25" y="95"/>
                  <a:pt x="29" y="93"/>
                  <a:pt x="32" y="90"/>
                </a:cubicBezTo>
                <a:cubicBezTo>
                  <a:pt x="39" y="84"/>
                  <a:pt x="45" y="78"/>
                  <a:pt x="51" y="72"/>
                </a:cubicBezTo>
                <a:cubicBezTo>
                  <a:pt x="51" y="72"/>
                  <a:pt x="51" y="72"/>
                  <a:pt x="51" y="72"/>
                </a:cubicBezTo>
                <a:cubicBezTo>
                  <a:pt x="54" y="74"/>
                  <a:pt x="57" y="75"/>
                  <a:pt x="60" y="74"/>
                </a:cubicBezTo>
                <a:cubicBezTo>
                  <a:pt x="55" y="78"/>
                  <a:pt x="51" y="81"/>
                  <a:pt x="46" y="85"/>
                </a:cubicBezTo>
                <a:cubicBezTo>
                  <a:pt x="40" y="91"/>
                  <a:pt x="33" y="96"/>
                  <a:pt x="27" y="102"/>
                </a:cubicBezTo>
                <a:cubicBezTo>
                  <a:pt x="27" y="102"/>
                  <a:pt x="23" y="106"/>
                  <a:pt x="24" y="105"/>
                </a:cubicBezTo>
                <a:cubicBezTo>
                  <a:pt x="25" y="103"/>
                  <a:pt x="27" y="102"/>
                  <a:pt x="29" y="100"/>
                </a:cubicBezTo>
                <a:cubicBezTo>
                  <a:pt x="32" y="97"/>
                  <a:pt x="35" y="94"/>
                  <a:pt x="38" y="91"/>
                </a:cubicBezTo>
                <a:cubicBezTo>
                  <a:pt x="41" y="88"/>
                  <a:pt x="44" y="85"/>
                  <a:pt x="47" y="82"/>
                </a:cubicBezTo>
                <a:cubicBezTo>
                  <a:pt x="49" y="80"/>
                  <a:pt x="52" y="78"/>
                  <a:pt x="54" y="74"/>
                </a:cubicBezTo>
                <a:cubicBezTo>
                  <a:pt x="54" y="74"/>
                  <a:pt x="54" y="74"/>
                  <a:pt x="53" y="74"/>
                </a:cubicBezTo>
                <a:close/>
                <a:moveTo>
                  <a:pt x="47" y="68"/>
                </a:moveTo>
                <a:cubicBezTo>
                  <a:pt x="48" y="69"/>
                  <a:pt x="49" y="71"/>
                  <a:pt x="51" y="72"/>
                </a:cubicBezTo>
                <a:cubicBezTo>
                  <a:pt x="36" y="79"/>
                  <a:pt x="25" y="92"/>
                  <a:pt x="11" y="102"/>
                </a:cubicBezTo>
                <a:cubicBezTo>
                  <a:pt x="8" y="104"/>
                  <a:pt x="13" y="100"/>
                  <a:pt x="13" y="99"/>
                </a:cubicBezTo>
                <a:cubicBezTo>
                  <a:pt x="15" y="98"/>
                  <a:pt x="16" y="96"/>
                  <a:pt x="18" y="95"/>
                </a:cubicBezTo>
                <a:cubicBezTo>
                  <a:pt x="21" y="92"/>
                  <a:pt x="24" y="89"/>
                  <a:pt x="28" y="86"/>
                </a:cubicBezTo>
                <a:cubicBezTo>
                  <a:pt x="34" y="81"/>
                  <a:pt x="40" y="74"/>
                  <a:pt x="47" y="68"/>
                </a:cubicBezTo>
                <a:close/>
                <a:moveTo>
                  <a:pt x="45" y="68"/>
                </a:moveTo>
                <a:cubicBezTo>
                  <a:pt x="45" y="68"/>
                  <a:pt x="45" y="68"/>
                  <a:pt x="44" y="69"/>
                </a:cubicBezTo>
                <a:cubicBezTo>
                  <a:pt x="37" y="75"/>
                  <a:pt x="30" y="81"/>
                  <a:pt x="23" y="86"/>
                </a:cubicBezTo>
                <a:cubicBezTo>
                  <a:pt x="19" y="89"/>
                  <a:pt x="16" y="92"/>
                  <a:pt x="12"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7"/>
                  <a:pt x="46" y="68"/>
                  <a:pt x="45" y="68"/>
                </a:cubicBezTo>
                <a:close/>
                <a:moveTo>
                  <a:pt x="43" y="64"/>
                </a:moveTo>
                <a:cubicBezTo>
                  <a:pt x="37" y="68"/>
                  <a:pt x="30" y="73"/>
                  <a:pt x="24" y="78"/>
                </a:cubicBezTo>
                <a:cubicBezTo>
                  <a:pt x="21" y="81"/>
                  <a:pt x="18" y="83"/>
                  <a:pt x="15" y="86"/>
                </a:cubicBezTo>
                <a:cubicBezTo>
                  <a:pt x="12" y="88"/>
                  <a:pt x="8" y="91"/>
                  <a:pt x="6" y="93"/>
                </a:cubicBezTo>
                <a:cubicBezTo>
                  <a:pt x="6" y="93"/>
                  <a:pt x="6" y="93"/>
                  <a:pt x="6" y="93"/>
                </a:cubicBezTo>
                <a:cubicBezTo>
                  <a:pt x="17" y="82"/>
                  <a:pt x="30" y="74"/>
                  <a:pt x="41" y="62"/>
                </a:cubicBezTo>
                <a:cubicBezTo>
                  <a:pt x="42" y="62"/>
                  <a:pt x="42" y="63"/>
                  <a:pt x="43" y="64"/>
                </a:cubicBezTo>
                <a:close/>
                <a:moveTo>
                  <a:pt x="8" y="87"/>
                </a:moveTo>
                <a:cubicBezTo>
                  <a:pt x="13" y="81"/>
                  <a:pt x="19" y="77"/>
                  <a:pt x="25" y="72"/>
                </a:cubicBezTo>
                <a:cubicBezTo>
                  <a:pt x="28" y="70"/>
                  <a:pt x="31" y="67"/>
                  <a:pt x="35" y="65"/>
                </a:cubicBezTo>
                <a:cubicBezTo>
                  <a:pt x="36" y="64"/>
                  <a:pt x="37" y="63"/>
                  <a:pt x="39" y="62"/>
                </a:cubicBezTo>
                <a:cubicBezTo>
                  <a:pt x="39" y="62"/>
                  <a:pt x="40" y="62"/>
                  <a:pt x="40" y="61"/>
                </a:cubicBezTo>
                <a:cubicBezTo>
                  <a:pt x="40" y="61"/>
                  <a:pt x="40" y="62"/>
                  <a:pt x="40" y="62"/>
                </a:cubicBezTo>
                <a:cubicBezTo>
                  <a:pt x="40" y="62"/>
                  <a:pt x="39" y="63"/>
                  <a:pt x="39" y="63"/>
                </a:cubicBezTo>
                <a:cubicBezTo>
                  <a:pt x="29" y="74"/>
                  <a:pt x="16" y="82"/>
                  <a:pt x="6" y="92"/>
                </a:cubicBezTo>
                <a:cubicBezTo>
                  <a:pt x="6" y="90"/>
                  <a:pt x="7" y="88"/>
                  <a:pt x="8" y="87"/>
                </a:cubicBezTo>
                <a:close/>
                <a:moveTo>
                  <a:pt x="22" y="80"/>
                </a:moveTo>
                <a:cubicBezTo>
                  <a:pt x="26" y="77"/>
                  <a:pt x="30" y="74"/>
                  <a:pt x="34" y="71"/>
                </a:cubicBezTo>
                <a:cubicBezTo>
                  <a:pt x="36" y="70"/>
                  <a:pt x="38" y="68"/>
                  <a:pt x="40" y="67"/>
                </a:cubicBezTo>
                <a:cubicBezTo>
                  <a:pt x="41" y="66"/>
                  <a:pt x="42" y="65"/>
                  <a:pt x="43" y="65"/>
                </a:cubicBezTo>
                <a:cubicBezTo>
                  <a:pt x="44" y="64"/>
                  <a:pt x="39" y="69"/>
                  <a:pt x="40" y="68"/>
                </a:cubicBezTo>
                <a:cubicBezTo>
                  <a:pt x="30" y="80"/>
                  <a:pt x="16" y="87"/>
                  <a:pt x="6" y="99"/>
                </a:cubicBezTo>
                <a:cubicBezTo>
                  <a:pt x="5" y="97"/>
                  <a:pt x="5" y="95"/>
                  <a:pt x="6" y="94"/>
                </a:cubicBezTo>
                <a:cubicBezTo>
                  <a:pt x="12" y="90"/>
                  <a:pt x="17" y="85"/>
                  <a:pt x="22" y="80"/>
                </a:cubicBezTo>
                <a:close/>
                <a:moveTo>
                  <a:pt x="6" y="100"/>
                </a:moveTo>
                <a:cubicBezTo>
                  <a:pt x="13" y="94"/>
                  <a:pt x="20" y="89"/>
                  <a:pt x="27" y="84"/>
                </a:cubicBezTo>
                <a:cubicBezTo>
                  <a:pt x="31" y="81"/>
                  <a:pt x="34" y="78"/>
                  <a:pt x="37" y="76"/>
                </a:cubicBezTo>
                <a:cubicBezTo>
                  <a:pt x="38" y="75"/>
                  <a:pt x="38" y="75"/>
                  <a:pt x="39" y="74"/>
                </a:cubicBezTo>
                <a:cubicBezTo>
                  <a:pt x="35" y="79"/>
                  <a:pt x="30" y="83"/>
                  <a:pt x="26" y="87"/>
                </a:cubicBezTo>
                <a:cubicBezTo>
                  <a:pt x="20" y="92"/>
                  <a:pt x="14" y="97"/>
                  <a:pt x="9" y="103"/>
                </a:cubicBezTo>
                <a:cubicBezTo>
                  <a:pt x="8" y="102"/>
                  <a:pt x="7" y="101"/>
                  <a:pt x="6" y="100"/>
                </a:cubicBezTo>
                <a:close/>
                <a:moveTo>
                  <a:pt x="10" y="103"/>
                </a:moveTo>
                <a:cubicBezTo>
                  <a:pt x="23" y="95"/>
                  <a:pt x="34" y="83"/>
                  <a:pt x="47" y="75"/>
                </a:cubicBezTo>
                <a:cubicBezTo>
                  <a:pt x="47" y="75"/>
                  <a:pt x="50" y="72"/>
                  <a:pt x="50" y="73"/>
                </a:cubicBezTo>
                <a:cubicBezTo>
                  <a:pt x="48" y="75"/>
                  <a:pt x="46" y="76"/>
                  <a:pt x="45" y="78"/>
                </a:cubicBezTo>
                <a:cubicBezTo>
                  <a:pt x="41" y="81"/>
                  <a:pt x="38" y="84"/>
                  <a:pt x="35" y="87"/>
                </a:cubicBezTo>
                <a:cubicBezTo>
                  <a:pt x="27" y="93"/>
                  <a:pt x="20" y="98"/>
                  <a:pt x="14" y="105"/>
                </a:cubicBezTo>
                <a:cubicBezTo>
                  <a:pt x="14" y="105"/>
                  <a:pt x="14" y="105"/>
                  <a:pt x="14" y="105"/>
                </a:cubicBezTo>
                <a:cubicBezTo>
                  <a:pt x="12" y="105"/>
                  <a:pt x="11" y="104"/>
                  <a:pt x="10" y="104"/>
                </a:cubicBezTo>
                <a:cubicBezTo>
                  <a:pt x="10" y="104"/>
                  <a:pt x="10" y="104"/>
                  <a:pt x="10" y="103"/>
                </a:cubicBezTo>
                <a:close/>
                <a:moveTo>
                  <a:pt x="14" y="106"/>
                </a:moveTo>
                <a:cubicBezTo>
                  <a:pt x="21" y="102"/>
                  <a:pt x="26" y="96"/>
                  <a:pt x="31" y="92"/>
                </a:cubicBezTo>
                <a:cubicBezTo>
                  <a:pt x="38" y="87"/>
                  <a:pt x="43" y="82"/>
                  <a:pt x="50" y="77"/>
                </a:cubicBezTo>
                <a:cubicBezTo>
                  <a:pt x="50" y="77"/>
                  <a:pt x="52" y="75"/>
                  <a:pt x="53" y="75"/>
                </a:cubicBezTo>
                <a:cubicBezTo>
                  <a:pt x="51" y="77"/>
                  <a:pt x="49" y="79"/>
                  <a:pt x="47" y="81"/>
                </a:cubicBezTo>
                <a:cubicBezTo>
                  <a:pt x="44" y="83"/>
                  <a:pt x="42" y="86"/>
                  <a:pt x="39" y="89"/>
                </a:cubicBezTo>
                <a:cubicBezTo>
                  <a:pt x="34" y="95"/>
                  <a:pt x="27" y="100"/>
                  <a:pt x="22" y="106"/>
                </a:cubicBezTo>
                <a:cubicBezTo>
                  <a:pt x="22" y="106"/>
                  <a:pt x="22" y="107"/>
                  <a:pt x="23" y="106"/>
                </a:cubicBezTo>
                <a:cubicBezTo>
                  <a:pt x="29" y="102"/>
                  <a:pt x="34" y="97"/>
                  <a:pt x="40" y="92"/>
                </a:cubicBezTo>
                <a:cubicBezTo>
                  <a:pt x="47" y="86"/>
                  <a:pt x="54" y="80"/>
                  <a:pt x="62" y="74"/>
                </a:cubicBezTo>
                <a:cubicBezTo>
                  <a:pt x="62" y="74"/>
                  <a:pt x="62" y="74"/>
                  <a:pt x="62" y="74"/>
                </a:cubicBezTo>
                <a:cubicBezTo>
                  <a:pt x="61" y="75"/>
                  <a:pt x="59" y="76"/>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8"/>
                </a:cubicBezTo>
                <a:cubicBezTo>
                  <a:pt x="54" y="85"/>
                  <a:pt x="58" y="80"/>
                  <a:pt x="62" y="77"/>
                </a:cubicBezTo>
                <a:cubicBezTo>
                  <a:pt x="65" y="75"/>
                  <a:pt x="67" y="73"/>
                  <a:pt x="70" y="70"/>
                </a:cubicBezTo>
                <a:cubicBezTo>
                  <a:pt x="69" y="71"/>
                  <a:pt x="69" y="71"/>
                  <a:pt x="69" y="72"/>
                </a:cubicBezTo>
                <a:cubicBezTo>
                  <a:pt x="65" y="76"/>
                  <a:pt x="62" y="80"/>
                  <a:pt x="58" y="84"/>
                </a:cubicBezTo>
                <a:cubicBezTo>
                  <a:pt x="51" y="92"/>
                  <a:pt x="43" y="99"/>
                  <a:pt x="35" y="106"/>
                </a:cubicBezTo>
                <a:cubicBezTo>
                  <a:pt x="35" y="106"/>
                  <a:pt x="35" y="107"/>
                  <a:pt x="35" y="107"/>
                </a:cubicBezTo>
                <a:cubicBezTo>
                  <a:pt x="28" y="107"/>
                  <a:pt x="21" y="108"/>
                  <a:pt x="14" y="106"/>
                </a:cubicBezTo>
                <a:close/>
                <a:moveTo>
                  <a:pt x="47" y="90"/>
                </a:moveTo>
                <a:cubicBezTo>
                  <a:pt x="44" y="93"/>
                  <a:pt x="40" y="96"/>
                  <a:pt x="36" y="99"/>
                </a:cubicBezTo>
                <a:cubicBezTo>
                  <a:pt x="35" y="100"/>
                  <a:pt x="34" y="101"/>
                  <a:pt x="32" y="102"/>
                </a:cubicBezTo>
                <a:cubicBezTo>
                  <a:pt x="33" y="102"/>
                  <a:pt x="33" y="102"/>
                  <a:pt x="33" y="102"/>
                </a:cubicBezTo>
                <a:cubicBezTo>
                  <a:pt x="37" y="98"/>
                  <a:pt x="41" y="95"/>
                  <a:pt x="45" y="92"/>
                </a:cubicBezTo>
                <a:cubicBezTo>
                  <a:pt x="45" y="91"/>
                  <a:pt x="46" y="90"/>
                  <a:pt x="47" y="90"/>
                </a:cubicBezTo>
                <a:close/>
                <a:moveTo>
                  <a:pt x="39" y="106"/>
                </a:moveTo>
                <a:cubicBezTo>
                  <a:pt x="38" y="106"/>
                  <a:pt x="37" y="107"/>
                  <a:pt x="36" y="107"/>
                </a:cubicBezTo>
                <a:cubicBezTo>
                  <a:pt x="39" y="105"/>
                  <a:pt x="41" y="103"/>
                  <a:pt x="44" y="100"/>
                </a:cubicBezTo>
                <a:cubicBezTo>
                  <a:pt x="47" y="96"/>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6"/>
                </a:cubicBezTo>
                <a:close/>
                <a:moveTo>
                  <a:pt x="45" y="106"/>
                </a:moveTo>
                <a:cubicBezTo>
                  <a:pt x="45" y="106"/>
                  <a:pt x="45" y="106"/>
                  <a:pt x="45" y="106"/>
                </a:cubicBezTo>
                <a:cubicBezTo>
                  <a:pt x="49" y="104"/>
                  <a:pt x="52" y="102"/>
                  <a:pt x="54" y="99"/>
                </a:cubicBezTo>
                <a:cubicBezTo>
                  <a:pt x="58" y="95"/>
                  <a:pt x="61" y="92"/>
                  <a:pt x="65" y="88"/>
                </a:cubicBezTo>
                <a:cubicBezTo>
                  <a:pt x="73" y="82"/>
                  <a:pt x="80" y="75"/>
                  <a:pt x="87" y="68"/>
                </a:cubicBezTo>
                <a:cubicBezTo>
                  <a:pt x="85" y="70"/>
                  <a:pt x="82" y="75"/>
                  <a:pt x="80" y="78"/>
                </a:cubicBezTo>
                <a:cubicBezTo>
                  <a:pt x="77" y="81"/>
                  <a:pt x="74" y="84"/>
                  <a:pt x="70" y="87"/>
                </a:cubicBezTo>
                <a:cubicBezTo>
                  <a:pt x="65" y="93"/>
                  <a:pt x="59" y="99"/>
                  <a:pt x="54" y="106"/>
                </a:cubicBezTo>
                <a:cubicBezTo>
                  <a:pt x="53" y="106"/>
                  <a:pt x="54" y="107"/>
                  <a:pt x="54" y="106"/>
                </a:cubicBezTo>
                <a:cubicBezTo>
                  <a:pt x="55" y="106"/>
                  <a:pt x="55" y="105"/>
                  <a:pt x="55" y="105"/>
                </a:cubicBezTo>
                <a:cubicBezTo>
                  <a:pt x="56" y="105"/>
                  <a:pt x="56" y="105"/>
                  <a:pt x="57" y="103"/>
                </a:cubicBezTo>
                <a:cubicBezTo>
                  <a:pt x="62" y="97"/>
                  <a:pt x="69" y="91"/>
                  <a:pt x="75" y="86"/>
                </a:cubicBezTo>
                <a:cubicBezTo>
                  <a:pt x="83" y="79"/>
                  <a:pt x="90" y="72"/>
                  <a:pt x="98" y="65"/>
                </a:cubicBezTo>
                <a:cubicBezTo>
                  <a:pt x="95" y="67"/>
                  <a:pt x="92" y="72"/>
                  <a:pt x="89" y="75"/>
                </a:cubicBezTo>
                <a:cubicBezTo>
                  <a:pt x="85" y="79"/>
                  <a:pt x="82" y="83"/>
                  <a:pt x="79" y="86"/>
                </a:cubicBezTo>
                <a:cubicBezTo>
                  <a:pt x="75" y="90"/>
                  <a:pt x="72" y="94"/>
                  <a:pt x="69" y="98"/>
                </a:cubicBezTo>
                <a:cubicBezTo>
                  <a:pt x="66" y="101"/>
                  <a:pt x="62" y="104"/>
                  <a:pt x="59" y="107"/>
                </a:cubicBezTo>
                <a:cubicBezTo>
                  <a:pt x="59" y="107"/>
                  <a:pt x="59" y="107"/>
                  <a:pt x="59" y="107"/>
                </a:cubicBezTo>
                <a:cubicBezTo>
                  <a:pt x="54" y="107"/>
                  <a:pt x="50" y="106"/>
                  <a:pt x="45" y="106"/>
                </a:cubicBezTo>
                <a:close/>
                <a:moveTo>
                  <a:pt x="60" y="107"/>
                </a:moveTo>
                <a:cubicBezTo>
                  <a:pt x="66" y="103"/>
                  <a:pt x="71" y="97"/>
                  <a:pt x="76" y="92"/>
                </a:cubicBezTo>
                <a:cubicBezTo>
                  <a:pt x="83" y="87"/>
                  <a:pt x="89" y="81"/>
                  <a:pt x="95" y="75"/>
                </a:cubicBezTo>
                <a:cubicBezTo>
                  <a:pt x="96" y="74"/>
                  <a:pt x="97" y="73"/>
                  <a:pt x="99" y="72"/>
                </a:cubicBezTo>
                <a:cubicBezTo>
                  <a:pt x="99" y="71"/>
                  <a:pt x="100" y="70"/>
                  <a:pt x="101" y="70"/>
                </a:cubicBezTo>
                <a:cubicBezTo>
                  <a:pt x="100" y="71"/>
                  <a:pt x="100" y="72"/>
                  <a:pt x="99" y="73"/>
                </a:cubicBezTo>
                <a:cubicBezTo>
                  <a:pt x="96" y="76"/>
                  <a:pt x="93" y="78"/>
                  <a:pt x="91" y="81"/>
                </a:cubicBezTo>
                <a:cubicBezTo>
                  <a:pt x="86" y="86"/>
                  <a:pt x="82" y="92"/>
                  <a:pt x="77" y="97"/>
                </a:cubicBezTo>
                <a:cubicBezTo>
                  <a:pt x="74" y="100"/>
                  <a:pt x="71" y="104"/>
                  <a:pt x="68" y="107"/>
                </a:cubicBezTo>
                <a:cubicBezTo>
                  <a:pt x="65" y="107"/>
                  <a:pt x="63" y="107"/>
                  <a:pt x="60" y="107"/>
                </a:cubicBezTo>
                <a:close/>
                <a:moveTo>
                  <a:pt x="99" y="78"/>
                </a:moveTo>
                <a:cubicBezTo>
                  <a:pt x="100" y="77"/>
                  <a:pt x="101" y="76"/>
                  <a:pt x="103" y="75"/>
                </a:cubicBezTo>
                <a:cubicBezTo>
                  <a:pt x="106" y="73"/>
                  <a:pt x="102" y="76"/>
                  <a:pt x="101" y="77"/>
                </a:cubicBezTo>
                <a:cubicBezTo>
                  <a:pt x="98" y="80"/>
                  <a:pt x="95" y="84"/>
                  <a:pt x="91" y="88"/>
                </a:cubicBezTo>
                <a:cubicBezTo>
                  <a:pt x="89" y="90"/>
                  <a:pt x="87" y="93"/>
                  <a:pt x="84" y="96"/>
                </a:cubicBezTo>
                <a:cubicBezTo>
                  <a:pt x="81" y="100"/>
                  <a:pt x="78" y="103"/>
                  <a:pt x="75" y="107"/>
                </a:cubicBezTo>
                <a:cubicBezTo>
                  <a:pt x="74" y="107"/>
                  <a:pt x="75" y="108"/>
                  <a:pt x="75" y="107"/>
                </a:cubicBezTo>
                <a:cubicBezTo>
                  <a:pt x="85" y="100"/>
                  <a:pt x="92" y="90"/>
                  <a:pt x="101" y="82"/>
                </a:cubicBezTo>
                <a:cubicBezTo>
                  <a:pt x="103" y="79"/>
                  <a:pt x="105" y="77"/>
                  <a:pt x="107" y="75"/>
                </a:cubicBezTo>
                <a:cubicBezTo>
                  <a:pt x="105" y="78"/>
                  <a:pt x="103" y="80"/>
                  <a:pt x="101" y="83"/>
                </a:cubicBezTo>
                <a:cubicBezTo>
                  <a:pt x="96" y="89"/>
                  <a:pt x="91" y="95"/>
                  <a:pt x="87" y="101"/>
                </a:cubicBezTo>
                <a:cubicBezTo>
                  <a:pt x="86" y="102"/>
                  <a:pt x="84" y="103"/>
                  <a:pt x="83" y="105"/>
                </a:cubicBezTo>
                <a:cubicBezTo>
                  <a:pt x="83" y="105"/>
                  <a:pt x="83" y="106"/>
                  <a:pt x="82" y="106"/>
                </a:cubicBezTo>
                <a:cubicBezTo>
                  <a:pt x="81" y="107"/>
                  <a:pt x="81" y="107"/>
                  <a:pt x="81" y="107"/>
                </a:cubicBezTo>
                <a:cubicBezTo>
                  <a:pt x="81" y="108"/>
                  <a:pt x="81" y="108"/>
                  <a:pt x="80" y="108"/>
                </a:cubicBezTo>
                <a:cubicBezTo>
                  <a:pt x="76" y="108"/>
                  <a:pt x="72" y="108"/>
                  <a:pt x="68" y="107"/>
                </a:cubicBezTo>
                <a:cubicBezTo>
                  <a:pt x="73" y="103"/>
                  <a:pt x="77" y="98"/>
                  <a:pt x="81" y="94"/>
                </a:cubicBezTo>
                <a:cubicBezTo>
                  <a:pt x="87" y="88"/>
                  <a:pt x="93" y="83"/>
                  <a:pt x="99" y="78"/>
                </a:cubicBezTo>
                <a:close/>
                <a:moveTo>
                  <a:pt x="85" y="108"/>
                </a:moveTo>
                <a:cubicBezTo>
                  <a:pt x="84" y="108"/>
                  <a:pt x="82" y="108"/>
                  <a:pt x="81" y="108"/>
                </a:cubicBezTo>
                <a:cubicBezTo>
                  <a:pt x="81" y="108"/>
                  <a:pt x="81" y="108"/>
                  <a:pt x="82" y="108"/>
                </a:cubicBezTo>
                <a:cubicBezTo>
                  <a:pt x="82" y="108"/>
                  <a:pt x="82" y="108"/>
                  <a:pt x="82" y="108"/>
                </a:cubicBezTo>
                <a:cubicBezTo>
                  <a:pt x="84" y="105"/>
                  <a:pt x="87" y="102"/>
                  <a:pt x="89" y="100"/>
                </a:cubicBezTo>
                <a:cubicBezTo>
                  <a:pt x="94" y="95"/>
                  <a:pt x="100" y="91"/>
                  <a:pt x="105" y="85"/>
                </a:cubicBezTo>
                <a:cubicBezTo>
                  <a:pt x="106" y="84"/>
                  <a:pt x="107" y="83"/>
                  <a:pt x="108" y="82"/>
                </a:cubicBezTo>
                <a:cubicBezTo>
                  <a:pt x="108" y="81"/>
                  <a:pt x="111" y="78"/>
                  <a:pt x="109" y="81"/>
                </a:cubicBezTo>
                <a:cubicBezTo>
                  <a:pt x="107" y="85"/>
                  <a:pt x="104" y="88"/>
                  <a:pt x="102" y="91"/>
                </a:cubicBezTo>
                <a:cubicBezTo>
                  <a:pt x="97" y="96"/>
                  <a:pt x="92" y="101"/>
                  <a:pt x="88" y="107"/>
                </a:cubicBezTo>
                <a:cubicBezTo>
                  <a:pt x="87" y="107"/>
                  <a:pt x="88" y="108"/>
                  <a:pt x="88" y="107"/>
                </a:cubicBezTo>
                <a:cubicBezTo>
                  <a:pt x="96" y="101"/>
                  <a:pt x="102" y="94"/>
                  <a:pt x="109" y="87"/>
                </a:cubicBezTo>
                <a:cubicBezTo>
                  <a:pt x="110" y="86"/>
                  <a:pt x="112" y="85"/>
                  <a:pt x="113" y="84"/>
                </a:cubicBezTo>
                <a:cubicBezTo>
                  <a:pt x="111" y="87"/>
                  <a:pt x="109" y="89"/>
                  <a:pt x="107" y="91"/>
                </a:cubicBezTo>
                <a:cubicBezTo>
                  <a:pt x="103" y="95"/>
                  <a:pt x="100" y="100"/>
                  <a:pt x="97" y="104"/>
                </a:cubicBezTo>
                <a:cubicBezTo>
                  <a:pt x="97" y="104"/>
                  <a:pt x="96" y="105"/>
                  <a:pt x="96" y="105"/>
                </a:cubicBezTo>
                <a:cubicBezTo>
                  <a:pt x="94" y="106"/>
                  <a:pt x="93" y="107"/>
                  <a:pt x="92" y="109"/>
                </a:cubicBezTo>
                <a:cubicBezTo>
                  <a:pt x="92" y="109"/>
                  <a:pt x="92" y="109"/>
                  <a:pt x="92" y="109"/>
                </a:cubicBezTo>
                <a:cubicBezTo>
                  <a:pt x="89" y="109"/>
                  <a:pt x="87" y="109"/>
                  <a:pt x="85" y="108"/>
                </a:cubicBezTo>
                <a:close/>
                <a:moveTo>
                  <a:pt x="115" y="93"/>
                </a:moveTo>
                <a:cubicBezTo>
                  <a:pt x="114" y="94"/>
                  <a:pt x="114" y="95"/>
                  <a:pt x="113" y="95"/>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4"/>
                  <a:pt x="116" y="91"/>
                  <a:pt x="115" y="93"/>
                </a:cubicBezTo>
                <a:close/>
                <a:moveTo>
                  <a:pt x="111" y="98"/>
                </a:moveTo>
                <a:cubicBezTo>
                  <a:pt x="109" y="101"/>
                  <a:pt x="107" y="103"/>
                  <a:pt x="105" y="105"/>
                </a:cubicBezTo>
                <a:cubicBezTo>
                  <a:pt x="100" y="110"/>
                  <a:pt x="107" y="103"/>
                  <a:pt x="108" y="102"/>
                </a:cubicBezTo>
                <a:cubicBezTo>
                  <a:pt x="109" y="101"/>
                  <a:pt x="110" y="100"/>
                  <a:pt x="111" y="98"/>
                </a:cubicBezTo>
                <a:close/>
                <a:moveTo>
                  <a:pt x="98" y="108"/>
                </a:moveTo>
                <a:cubicBezTo>
                  <a:pt x="96" y="108"/>
                  <a:pt x="94" y="109"/>
                  <a:pt x="93" y="109"/>
                </a:cubicBezTo>
                <a:cubicBezTo>
                  <a:pt x="93" y="108"/>
                  <a:pt x="93" y="108"/>
                  <a:pt x="93" y="108"/>
                </a:cubicBezTo>
                <a:cubicBezTo>
                  <a:pt x="94" y="108"/>
                  <a:pt x="94" y="108"/>
                  <a:pt x="94" y="107"/>
                </a:cubicBezTo>
                <a:cubicBezTo>
                  <a:pt x="96" y="106"/>
                  <a:pt x="97" y="105"/>
                  <a:pt x="98" y="104"/>
                </a:cubicBezTo>
                <a:cubicBezTo>
                  <a:pt x="102" y="100"/>
                  <a:pt x="105" y="96"/>
                  <a:pt x="109" y="93"/>
                </a:cubicBezTo>
                <a:cubicBezTo>
                  <a:pt x="110" y="92"/>
                  <a:pt x="115" y="86"/>
                  <a:pt x="113" y="90"/>
                </a:cubicBezTo>
                <a:cubicBezTo>
                  <a:pt x="111" y="92"/>
                  <a:pt x="109" y="94"/>
                  <a:pt x="107" y="96"/>
                </a:cubicBezTo>
                <a:cubicBezTo>
                  <a:pt x="104" y="100"/>
                  <a:pt x="101" y="104"/>
                  <a:pt x="98" y="108"/>
                </a:cubicBezTo>
                <a:close/>
                <a:moveTo>
                  <a:pt x="103" y="108"/>
                </a:moveTo>
                <a:cubicBezTo>
                  <a:pt x="107" y="105"/>
                  <a:pt x="111" y="100"/>
                  <a:pt x="114" y="96"/>
                </a:cubicBezTo>
                <a:cubicBezTo>
                  <a:pt x="114" y="96"/>
                  <a:pt x="115" y="95"/>
                  <a:pt x="115" y="95"/>
                </a:cubicBezTo>
                <a:cubicBezTo>
                  <a:pt x="115" y="94"/>
                  <a:pt x="116" y="94"/>
                  <a:pt x="116" y="94"/>
                </a:cubicBezTo>
                <a:cubicBezTo>
                  <a:pt x="116" y="94"/>
                  <a:pt x="116" y="94"/>
                  <a:pt x="115" y="95"/>
                </a:cubicBezTo>
                <a:cubicBezTo>
                  <a:pt x="114" y="96"/>
                  <a:pt x="114" y="98"/>
                  <a:pt x="113" y="99"/>
                </a:cubicBezTo>
                <a:cubicBezTo>
                  <a:pt x="111" y="102"/>
                  <a:pt x="108" y="105"/>
                  <a:pt x="105" y="107"/>
                </a:cubicBezTo>
                <a:cubicBezTo>
                  <a:pt x="104" y="107"/>
                  <a:pt x="104" y="107"/>
                  <a:pt x="103" y="108"/>
                </a:cubicBezTo>
                <a:close/>
                <a:moveTo>
                  <a:pt x="109" y="106"/>
                </a:moveTo>
                <a:cubicBezTo>
                  <a:pt x="109" y="106"/>
                  <a:pt x="108" y="106"/>
                  <a:pt x="107" y="107"/>
                </a:cubicBezTo>
                <a:cubicBezTo>
                  <a:pt x="107" y="107"/>
                  <a:pt x="107" y="107"/>
                  <a:pt x="107" y="107"/>
                </a:cubicBezTo>
                <a:cubicBezTo>
                  <a:pt x="107" y="107"/>
                  <a:pt x="107" y="106"/>
                  <a:pt x="107" y="106"/>
                </a:cubicBezTo>
                <a:cubicBezTo>
                  <a:pt x="107" y="106"/>
                  <a:pt x="107" y="106"/>
                  <a:pt x="107" y="106"/>
                </a:cubicBezTo>
                <a:cubicBezTo>
                  <a:pt x="110" y="104"/>
                  <a:pt x="112" y="102"/>
                  <a:pt x="114" y="99"/>
                </a:cubicBezTo>
                <a:cubicBezTo>
                  <a:pt x="115" y="98"/>
                  <a:pt x="118" y="94"/>
                  <a:pt x="116" y="99"/>
                </a:cubicBezTo>
                <a:cubicBezTo>
                  <a:pt x="115" y="102"/>
                  <a:pt x="112" y="104"/>
                  <a:pt x="110" y="106"/>
                </a:cubicBezTo>
                <a:cubicBezTo>
                  <a:pt x="109" y="106"/>
                  <a:pt x="109" y="106"/>
                  <a:pt x="109" y="106"/>
                </a:cubicBezTo>
                <a:close/>
                <a:moveTo>
                  <a:pt x="113" y="104"/>
                </a:moveTo>
                <a:cubicBezTo>
                  <a:pt x="115" y="101"/>
                  <a:pt x="117" y="99"/>
                  <a:pt x="118" y="95"/>
                </a:cubicBezTo>
                <a:cubicBezTo>
                  <a:pt x="118" y="95"/>
                  <a:pt x="117" y="95"/>
                  <a:pt x="117" y="95"/>
                </a:cubicBezTo>
                <a:cubicBezTo>
                  <a:pt x="116" y="96"/>
                  <a:pt x="115" y="97"/>
                  <a:pt x="114" y="99"/>
                </a:cubicBezTo>
                <a:cubicBezTo>
                  <a:pt x="115" y="97"/>
                  <a:pt x="116" y="95"/>
                  <a:pt x="117" y="93"/>
                </a:cubicBezTo>
                <a:cubicBezTo>
                  <a:pt x="117" y="92"/>
                  <a:pt x="117" y="92"/>
                  <a:pt x="117" y="92"/>
                </a:cubicBezTo>
                <a:cubicBezTo>
                  <a:pt x="116" y="93"/>
                  <a:pt x="116" y="93"/>
                  <a:pt x="115" y="94"/>
                </a:cubicBezTo>
                <a:cubicBezTo>
                  <a:pt x="116" y="93"/>
                  <a:pt x="116" y="92"/>
                  <a:pt x="116" y="91"/>
                </a:cubicBezTo>
                <a:cubicBezTo>
                  <a:pt x="116" y="91"/>
                  <a:pt x="116" y="90"/>
                  <a:pt x="116" y="91"/>
                </a:cubicBezTo>
                <a:cubicBezTo>
                  <a:pt x="112" y="94"/>
                  <a:pt x="109" y="97"/>
                  <a:pt x="106" y="100"/>
                </a:cubicBezTo>
                <a:cubicBezTo>
                  <a:pt x="105" y="102"/>
                  <a:pt x="103" y="104"/>
                  <a:pt x="102" y="105"/>
                </a:cubicBezTo>
                <a:cubicBezTo>
                  <a:pt x="101" y="105"/>
                  <a:pt x="101" y="106"/>
                  <a:pt x="100" y="106"/>
                </a:cubicBezTo>
                <a:cubicBezTo>
                  <a:pt x="103" y="103"/>
                  <a:pt x="105" y="100"/>
                  <a:pt x="108" y="97"/>
                </a:cubicBezTo>
                <a:cubicBezTo>
                  <a:pt x="110" y="94"/>
                  <a:pt x="113" y="91"/>
                  <a:pt x="115" y="88"/>
                </a:cubicBezTo>
                <a:cubicBezTo>
                  <a:pt x="115" y="87"/>
                  <a:pt x="115" y="87"/>
                  <a:pt x="114" y="87"/>
                </a:cubicBezTo>
                <a:cubicBezTo>
                  <a:pt x="109" y="91"/>
                  <a:pt x="105" y="95"/>
                  <a:pt x="101" y="99"/>
                </a:cubicBezTo>
                <a:cubicBezTo>
                  <a:pt x="102" y="99"/>
                  <a:pt x="102" y="98"/>
                  <a:pt x="102" y="98"/>
                </a:cubicBezTo>
                <a:cubicBezTo>
                  <a:pt x="106" y="93"/>
                  <a:pt x="111" y="89"/>
                  <a:pt x="114" y="83"/>
                </a:cubicBezTo>
                <a:cubicBezTo>
                  <a:pt x="114" y="83"/>
                  <a:pt x="114" y="82"/>
                  <a:pt x="113" y="82"/>
                </a:cubicBezTo>
                <a:cubicBezTo>
                  <a:pt x="109" y="86"/>
                  <a:pt x="106" y="90"/>
                  <a:pt x="102" y="94"/>
                </a:cubicBezTo>
                <a:cubicBezTo>
                  <a:pt x="98" y="98"/>
                  <a:pt x="93" y="102"/>
                  <a:pt x="89" y="106"/>
                </a:cubicBezTo>
                <a:cubicBezTo>
                  <a:pt x="97" y="97"/>
                  <a:pt x="105" y="89"/>
                  <a:pt x="111" y="79"/>
                </a:cubicBezTo>
                <a:cubicBezTo>
                  <a:pt x="112" y="79"/>
                  <a:pt x="111" y="78"/>
                  <a:pt x="111" y="79"/>
                </a:cubicBezTo>
                <a:cubicBezTo>
                  <a:pt x="106" y="82"/>
                  <a:pt x="101" y="88"/>
                  <a:pt x="97" y="92"/>
                </a:cubicBezTo>
                <a:cubicBezTo>
                  <a:pt x="94" y="94"/>
                  <a:pt x="91" y="97"/>
                  <a:pt x="89" y="99"/>
                </a:cubicBezTo>
                <a:cubicBezTo>
                  <a:pt x="95" y="91"/>
                  <a:pt x="102" y="82"/>
                  <a:pt x="109" y="74"/>
                </a:cubicBezTo>
                <a:cubicBezTo>
                  <a:pt x="109" y="74"/>
                  <a:pt x="109" y="74"/>
                  <a:pt x="109" y="74"/>
                </a:cubicBezTo>
                <a:cubicBezTo>
                  <a:pt x="114" y="80"/>
                  <a:pt x="117" y="86"/>
                  <a:pt x="118" y="93"/>
                </a:cubicBezTo>
                <a:cubicBezTo>
                  <a:pt x="118" y="98"/>
                  <a:pt x="116" y="101"/>
                  <a:pt x="113" y="104"/>
                </a:cubicBezTo>
                <a:close/>
                <a:moveTo>
                  <a:pt x="109" y="74"/>
                </a:moveTo>
                <a:cubicBezTo>
                  <a:pt x="99" y="81"/>
                  <a:pt x="92" y="90"/>
                  <a:pt x="84" y="98"/>
                </a:cubicBezTo>
                <a:cubicBezTo>
                  <a:pt x="85" y="96"/>
                  <a:pt x="87" y="94"/>
                  <a:pt x="88" y="92"/>
                </a:cubicBezTo>
                <a:cubicBezTo>
                  <a:pt x="94" y="86"/>
                  <a:pt x="100" y="80"/>
                  <a:pt x="106" y="73"/>
                </a:cubicBezTo>
                <a:cubicBezTo>
                  <a:pt x="106" y="73"/>
                  <a:pt x="106" y="73"/>
                  <a:pt x="105" y="73"/>
                </a:cubicBezTo>
                <a:cubicBezTo>
                  <a:pt x="98" y="77"/>
                  <a:pt x="92" y="82"/>
                  <a:pt x="86" y="87"/>
                </a:cubicBezTo>
                <a:cubicBezTo>
                  <a:pt x="87" y="87"/>
                  <a:pt x="88" y="86"/>
                  <a:pt x="88" y="85"/>
                </a:cubicBezTo>
                <a:cubicBezTo>
                  <a:pt x="93" y="80"/>
                  <a:pt x="100" y="75"/>
                  <a:pt x="102" y="68"/>
                </a:cubicBezTo>
                <a:cubicBezTo>
                  <a:pt x="102" y="68"/>
                  <a:pt x="102" y="68"/>
                  <a:pt x="102" y="68"/>
                </a:cubicBezTo>
                <a:cubicBezTo>
                  <a:pt x="95" y="75"/>
                  <a:pt x="88" y="81"/>
                  <a:pt x="81" y="87"/>
                </a:cubicBezTo>
                <a:cubicBezTo>
                  <a:pt x="78" y="90"/>
                  <a:pt x="74" y="93"/>
                  <a:pt x="71" y="96"/>
                </a:cubicBezTo>
                <a:cubicBezTo>
                  <a:pt x="71" y="96"/>
                  <a:pt x="71" y="96"/>
                  <a:pt x="71" y="96"/>
                </a:cubicBezTo>
                <a:cubicBezTo>
                  <a:pt x="75" y="92"/>
                  <a:pt x="78" y="88"/>
                  <a:pt x="81" y="84"/>
                </a:cubicBezTo>
                <a:cubicBezTo>
                  <a:pt x="87" y="78"/>
                  <a:pt x="94" y="72"/>
                  <a:pt x="99" y="65"/>
                </a:cubicBezTo>
                <a:cubicBezTo>
                  <a:pt x="99" y="65"/>
                  <a:pt x="99" y="65"/>
                  <a:pt x="99" y="64"/>
                </a:cubicBezTo>
                <a:cubicBezTo>
                  <a:pt x="102" y="67"/>
                  <a:pt x="106" y="70"/>
                  <a:pt x="109" y="74"/>
                </a:cubicBezTo>
                <a:close/>
                <a:moveTo>
                  <a:pt x="39" y="41"/>
                </a:moveTo>
                <a:cubicBezTo>
                  <a:pt x="47" y="29"/>
                  <a:pt x="43" y="16"/>
                  <a:pt x="37" y="5"/>
                </a:cubicBezTo>
                <a:cubicBezTo>
                  <a:pt x="47" y="3"/>
                  <a:pt x="58" y="4"/>
                  <a:pt x="69" y="4"/>
                </a:cubicBezTo>
                <a:cubicBezTo>
                  <a:pt x="64" y="13"/>
                  <a:pt x="61" y="23"/>
                  <a:pt x="67" y="33"/>
                </a:cubicBezTo>
                <a:cubicBezTo>
                  <a:pt x="73" y="44"/>
                  <a:pt x="86" y="53"/>
                  <a:pt x="95" y="61"/>
                </a:cubicBezTo>
                <a:cubicBezTo>
                  <a:pt x="95" y="61"/>
                  <a:pt x="96" y="61"/>
                  <a:pt x="96" y="62"/>
                </a:cubicBezTo>
                <a:cubicBezTo>
                  <a:pt x="95" y="62"/>
                  <a:pt x="94" y="62"/>
                  <a:pt x="93" y="63"/>
                </a:cubicBezTo>
                <a:cubicBezTo>
                  <a:pt x="90" y="67"/>
                  <a:pt x="84" y="62"/>
                  <a:pt x="81" y="62"/>
                </a:cubicBezTo>
                <a:cubicBezTo>
                  <a:pt x="73" y="60"/>
                  <a:pt x="69" y="67"/>
                  <a:pt x="63" y="70"/>
                </a:cubicBezTo>
                <a:cubicBezTo>
                  <a:pt x="54" y="76"/>
                  <a:pt x="49" y="64"/>
                  <a:pt x="43" y="60"/>
                </a:cubicBezTo>
                <a:cubicBezTo>
                  <a:pt x="37" y="56"/>
                  <a:pt x="32" y="57"/>
                  <a:pt x="26" y="60"/>
                </a:cubicBezTo>
                <a:cubicBezTo>
                  <a:pt x="31" y="54"/>
                  <a:pt x="35" y="47"/>
                  <a:pt x="39" y="41"/>
                </a:cubicBezTo>
                <a:close/>
                <a:moveTo>
                  <a:pt x="15" y="74"/>
                </a:moveTo>
                <a:cubicBezTo>
                  <a:pt x="19" y="72"/>
                  <a:pt x="22" y="69"/>
                  <a:pt x="25" y="67"/>
                </a:cubicBezTo>
                <a:cubicBezTo>
                  <a:pt x="27" y="65"/>
                  <a:pt x="29" y="64"/>
                  <a:pt x="31" y="62"/>
                </a:cubicBezTo>
                <a:cubicBezTo>
                  <a:pt x="33" y="62"/>
                  <a:pt x="35" y="61"/>
                  <a:pt x="36" y="60"/>
                </a:cubicBezTo>
                <a:cubicBezTo>
                  <a:pt x="36" y="60"/>
                  <a:pt x="36" y="60"/>
                  <a:pt x="37" y="60"/>
                </a:cubicBezTo>
                <a:cubicBezTo>
                  <a:pt x="36" y="61"/>
                  <a:pt x="34" y="62"/>
                  <a:pt x="34" y="63"/>
                </a:cubicBezTo>
                <a:cubicBezTo>
                  <a:pt x="29" y="67"/>
                  <a:pt x="23" y="72"/>
                  <a:pt x="17" y="76"/>
                </a:cubicBezTo>
                <a:cubicBezTo>
                  <a:pt x="14" y="78"/>
                  <a:pt x="12" y="80"/>
                  <a:pt x="10" y="83"/>
                </a:cubicBezTo>
                <a:cubicBezTo>
                  <a:pt x="12" y="80"/>
                  <a:pt x="14" y="77"/>
                  <a:pt x="15" y="74"/>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7" name="Freeform 132"/>
          <p:cNvSpPr>
            <a:spLocks noEditPoints="1"/>
          </p:cNvSpPr>
          <p:nvPr/>
        </p:nvSpPr>
        <p:spPr bwMode="auto">
          <a:xfrm>
            <a:off x="10756901" y="6394451"/>
            <a:ext cx="265112" cy="406400"/>
          </a:xfrm>
          <a:custGeom>
            <a:avLst/>
            <a:gdLst>
              <a:gd name="T0" fmla="*/ 40 w 71"/>
              <a:gd name="T1" fmla="*/ 86 h 108"/>
              <a:gd name="T2" fmla="*/ 68 w 71"/>
              <a:gd name="T3" fmla="*/ 22 h 108"/>
              <a:gd name="T4" fmla="*/ 51 w 71"/>
              <a:gd name="T5" fmla="*/ 2 h 108"/>
              <a:gd name="T6" fmla="*/ 38 w 71"/>
              <a:gd name="T7" fmla="*/ 20 h 108"/>
              <a:gd name="T8" fmla="*/ 6 w 71"/>
              <a:gd name="T9" fmla="*/ 84 h 108"/>
              <a:gd name="T10" fmla="*/ 20 w 71"/>
              <a:gd name="T11" fmla="*/ 81 h 108"/>
              <a:gd name="T12" fmla="*/ 7 w 71"/>
              <a:gd name="T13" fmla="*/ 98 h 108"/>
              <a:gd name="T14" fmla="*/ 9 w 71"/>
              <a:gd name="T15" fmla="*/ 97 h 108"/>
              <a:gd name="T16" fmla="*/ 9 w 71"/>
              <a:gd name="T17" fmla="*/ 99 h 108"/>
              <a:gd name="T18" fmla="*/ 25 w 71"/>
              <a:gd name="T19" fmla="*/ 84 h 108"/>
              <a:gd name="T20" fmla="*/ 30 w 71"/>
              <a:gd name="T21" fmla="*/ 85 h 108"/>
              <a:gd name="T22" fmla="*/ 16 w 71"/>
              <a:gd name="T23" fmla="*/ 102 h 108"/>
              <a:gd name="T24" fmla="*/ 19 w 71"/>
              <a:gd name="T25" fmla="*/ 103 h 108"/>
              <a:gd name="T26" fmla="*/ 5 w 71"/>
              <a:gd name="T27" fmla="*/ 91 h 108"/>
              <a:gd name="T28" fmla="*/ 17 w 71"/>
              <a:gd name="T29" fmla="*/ 81 h 108"/>
              <a:gd name="T30" fmla="*/ 16 w 71"/>
              <a:gd name="T31" fmla="*/ 84 h 108"/>
              <a:gd name="T32" fmla="*/ 28 w 71"/>
              <a:gd name="T33" fmla="*/ 81 h 108"/>
              <a:gd name="T34" fmla="*/ 24 w 71"/>
              <a:gd name="T35" fmla="*/ 81 h 108"/>
              <a:gd name="T36" fmla="*/ 15 w 71"/>
              <a:gd name="T37" fmla="*/ 99 h 108"/>
              <a:gd name="T38" fmla="*/ 32 w 71"/>
              <a:gd name="T39" fmla="*/ 82 h 108"/>
              <a:gd name="T40" fmla="*/ 27 w 71"/>
              <a:gd name="T41" fmla="*/ 92 h 108"/>
              <a:gd name="T42" fmla="*/ 33 w 71"/>
              <a:gd name="T43" fmla="*/ 82 h 108"/>
              <a:gd name="T44" fmla="*/ 27 w 71"/>
              <a:gd name="T45" fmla="*/ 101 h 108"/>
              <a:gd name="T46" fmla="*/ 31 w 71"/>
              <a:gd name="T47" fmla="*/ 94 h 108"/>
              <a:gd name="T48" fmla="*/ 30 w 71"/>
              <a:gd name="T49" fmla="*/ 94 h 108"/>
              <a:gd name="T50" fmla="*/ 35 w 71"/>
              <a:gd name="T51" fmla="*/ 83 h 108"/>
              <a:gd name="T52" fmla="*/ 27 w 71"/>
              <a:gd name="T53" fmla="*/ 103 h 108"/>
              <a:gd name="T54" fmla="*/ 31 w 71"/>
              <a:gd name="T55" fmla="*/ 102 h 108"/>
              <a:gd name="T56" fmla="*/ 38 w 71"/>
              <a:gd name="T57" fmla="*/ 97 h 108"/>
              <a:gd name="T58" fmla="*/ 37 w 71"/>
              <a:gd name="T59" fmla="*/ 94 h 108"/>
              <a:gd name="T60" fmla="*/ 35 w 71"/>
              <a:gd name="T61" fmla="*/ 93 h 108"/>
              <a:gd name="T62" fmla="*/ 38 w 71"/>
              <a:gd name="T63" fmla="*/ 87 h 108"/>
              <a:gd name="T64" fmla="*/ 44 w 71"/>
              <a:gd name="T65" fmla="*/ 4 h 108"/>
              <a:gd name="T66" fmla="*/ 40 w 71"/>
              <a:gd name="T67" fmla="*/ 8 h 108"/>
              <a:gd name="T68" fmla="*/ 46 w 71"/>
              <a:gd name="T69" fmla="*/ 9 h 108"/>
              <a:gd name="T70" fmla="*/ 40 w 71"/>
              <a:gd name="T71" fmla="*/ 11 h 108"/>
              <a:gd name="T72" fmla="*/ 40 w 71"/>
              <a:gd name="T73" fmla="*/ 11 h 108"/>
              <a:gd name="T74" fmla="*/ 49 w 71"/>
              <a:gd name="T75" fmla="*/ 12 h 108"/>
              <a:gd name="T76" fmla="*/ 46 w 71"/>
              <a:gd name="T77" fmla="*/ 20 h 108"/>
              <a:gd name="T78" fmla="*/ 46 w 71"/>
              <a:gd name="T79" fmla="*/ 20 h 108"/>
              <a:gd name="T80" fmla="*/ 48 w 71"/>
              <a:gd name="T81" fmla="*/ 20 h 108"/>
              <a:gd name="T82" fmla="*/ 56 w 71"/>
              <a:gd name="T83" fmla="*/ 20 h 108"/>
              <a:gd name="T84" fmla="*/ 64 w 71"/>
              <a:gd name="T85" fmla="*/ 20 h 108"/>
              <a:gd name="T86" fmla="*/ 61 w 71"/>
              <a:gd name="T87" fmla="*/ 20 h 108"/>
              <a:gd name="T88" fmla="*/ 58 w 71"/>
              <a:gd name="T89" fmla="*/ 19 h 108"/>
              <a:gd name="T90" fmla="*/ 64 w 71"/>
              <a:gd name="T91" fmla="*/ 20 h 108"/>
              <a:gd name="T92" fmla="*/ 62 w 71"/>
              <a:gd name="T93" fmla="*/ 17 h 108"/>
              <a:gd name="T94" fmla="*/ 67 w 71"/>
              <a:gd name="T95" fmla="*/ 5 h 108"/>
              <a:gd name="T96" fmla="*/ 51 w 71"/>
              <a:gd name="T97" fmla="*/ 16 h 108"/>
              <a:gd name="T98" fmla="*/ 48 w 71"/>
              <a:gd name="T99" fmla="*/ 14 h 108"/>
              <a:gd name="T100" fmla="*/ 43 w 71"/>
              <a:gd name="T101" fmla="*/ 16 h 108"/>
              <a:gd name="T102" fmla="*/ 41 w 71"/>
              <a:gd name="T103" fmla="*/ 12 h 108"/>
              <a:gd name="T104" fmla="*/ 47 w 71"/>
              <a:gd name="T105" fmla="*/ 5 h 108"/>
              <a:gd name="T106" fmla="*/ 40 w 71"/>
              <a:gd name="T107" fmla="*/ 9 h 108"/>
              <a:gd name="T108" fmla="*/ 24 w 71"/>
              <a:gd name="T109" fmla="*/ 80 h 108"/>
              <a:gd name="T110" fmla="*/ 24 w 71"/>
              <a:gd name="T111" fmla="*/ 80 h 108"/>
              <a:gd name="T112" fmla="*/ 11 w 71"/>
              <a:gd name="T113"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8">
                <a:moveTo>
                  <a:pt x="8" y="103"/>
                </a:moveTo>
                <a:cubicBezTo>
                  <a:pt x="15" y="107"/>
                  <a:pt x="25" y="108"/>
                  <a:pt x="32" y="105"/>
                </a:cubicBezTo>
                <a:cubicBezTo>
                  <a:pt x="41" y="101"/>
                  <a:pt x="43" y="93"/>
                  <a:pt x="40" y="86"/>
                </a:cubicBezTo>
                <a:cubicBezTo>
                  <a:pt x="40" y="86"/>
                  <a:pt x="40" y="86"/>
                  <a:pt x="40" y="86"/>
                </a:cubicBezTo>
                <a:cubicBezTo>
                  <a:pt x="42" y="65"/>
                  <a:pt x="41" y="43"/>
                  <a:pt x="40" y="22"/>
                </a:cubicBezTo>
                <a:cubicBezTo>
                  <a:pt x="49" y="23"/>
                  <a:pt x="58" y="22"/>
                  <a:pt x="66" y="23"/>
                </a:cubicBezTo>
                <a:cubicBezTo>
                  <a:pt x="67" y="24"/>
                  <a:pt x="68" y="23"/>
                  <a:pt x="68" y="22"/>
                </a:cubicBezTo>
                <a:cubicBezTo>
                  <a:pt x="68" y="22"/>
                  <a:pt x="68" y="22"/>
                  <a:pt x="68" y="22"/>
                </a:cubicBezTo>
                <a:cubicBezTo>
                  <a:pt x="68" y="15"/>
                  <a:pt x="71" y="10"/>
                  <a:pt x="71" y="4"/>
                </a:cubicBezTo>
                <a:cubicBezTo>
                  <a:pt x="71" y="2"/>
                  <a:pt x="70" y="2"/>
                  <a:pt x="69" y="2"/>
                </a:cubicBezTo>
                <a:cubicBezTo>
                  <a:pt x="69" y="2"/>
                  <a:pt x="68" y="2"/>
                  <a:pt x="68" y="2"/>
                </a:cubicBezTo>
                <a:cubicBezTo>
                  <a:pt x="62" y="2"/>
                  <a:pt x="56" y="2"/>
                  <a:pt x="51" y="2"/>
                </a:cubicBezTo>
                <a:cubicBezTo>
                  <a:pt x="46" y="1"/>
                  <a:pt x="42" y="0"/>
                  <a:pt x="38" y="3"/>
                </a:cubicBezTo>
                <a:cubicBezTo>
                  <a:pt x="37" y="3"/>
                  <a:pt x="37" y="4"/>
                  <a:pt x="37" y="4"/>
                </a:cubicBezTo>
                <a:cubicBezTo>
                  <a:pt x="37" y="4"/>
                  <a:pt x="37" y="4"/>
                  <a:pt x="37" y="5"/>
                </a:cubicBezTo>
                <a:cubicBezTo>
                  <a:pt x="37" y="10"/>
                  <a:pt x="37" y="15"/>
                  <a:pt x="38" y="20"/>
                </a:cubicBezTo>
                <a:cubicBezTo>
                  <a:pt x="37" y="20"/>
                  <a:pt x="37" y="21"/>
                  <a:pt x="38" y="22"/>
                </a:cubicBezTo>
                <a:cubicBezTo>
                  <a:pt x="38" y="41"/>
                  <a:pt x="39" y="62"/>
                  <a:pt x="38" y="81"/>
                </a:cubicBezTo>
                <a:cubicBezTo>
                  <a:pt x="38" y="81"/>
                  <a:pt x="37" y="80"/>
                  <a:pt x="37" y="80"/>
                </a:cubicBezTo>
                <a:cubicBezTo>
                  <a:pt x="27" y="77"/>
                  <a:pt x="14" y="76"/>
                  <a:pt x="6" y="84"/>
                </a:cubicBezTo>
                <a:cubicBezTo>
                  <a:pt x="0" y="90"/>
                  <a:pt x="1" y="98"/>
                  <a:pt x="8" y="103"/>
                </a:cubicBezTo>
                <a:close/>
                <a:moveTo>
                  <a:pt x="5" y="95"/>
                </a:moveTo>
                <a:cubicBezTo>
                  <a:pt x="10" y="91"/>
                  <a:pt x="14" y="86"/>
                  <a:pt x="19" y="82"/>
                </a:cubicBezTo>
                <a:cubicBezTo>
                  <a:pt x="20" y="81"/>
                  <a:pt x="20" y="81"/>
                  <a:pt x="20" y="81"/>
                </a:cubicBezTo>
                <a:cubicBezTo>
                  <a:pt x="20" y="81"/>
                  <a:pt x="20" y="81"/>
                  <a:pt x="20" y="82"/>
                </a:cubicBezTo>
                <a:cubicBezTo>
                  <a:pt x="19" y="83"/>
                  <a:pt x="18" y="84"/>
                  <a:pt x="17" y="86"/>
                </a:cubicBezTo>
                <a:cubicBezTo>
                  <a:pt x="15" y="88"/>
                  <a:pt x="13" y="91"/>
                  <a:pt x="11" y="93"/>
                </a:cubicBezTo>
                <a:cubicBezTo>
                  <a:pt x="10" y="95"/>
                  <a:pt x="9" y="96"/>
                  <a:pt x="7" y="98"/>
                </a:cubicBezTo>
                <a:cubicBezTo>
                  <a:pt x="7" y="98"/>
                  <a:pt x="8" y="98"/>
                  <a:pt x="8" y="98"/>
                </a:cubicBezTo>
                <a:cubicBezTo>
                  <a:pt x="8" y="98"/>
                  <a:pt x="9" y="97"/>
                  <a:pt x="9" y="97"/>
                </a:cubicBezTo>
                <a:cubicBezTo>
                  <a:pt x="9" y="97"/>
                  <a:pt x="9" y="97"/>
                  <a:pt x="9" y="97"/>
                </a:cubicBezTo>
                <a:cubicBezTo>
                  <a:pt x="9" y="97"/>
                  <a:pt x="9" y="97"/>
                  <a:pt x="9" y="97"/>
                </a:cubicBezTo>
                <a:cubicBezTo>
                  <a:pt x="10" y="96"/>
                  <a:pt x="11" y="95"/>
                  <a:pt x="12" y="94"/>
                </a:cubicBezTo>
                <a:cubicBezTo>
                  <a:pt x="13" y="93"/>
                  <a:pt x="14" y="92"/>
                  <a:pt x="15" y="90"/>
                </a:cubicBezTo>
                <a:cubicBezTo>
                  <a:pt x="17" y="87"/>
                  <a:pt x="21" y="85"/>
                  <a:pt x="23" y="82"/>
                </a:cubicBezTo>
                <a:cubicBezTo>
                  <a:pt x="18" y="88"/>
                  <a:pt x="13" y="93"/>
                  <a:pt x="9" y="99"/>
                </a:cubicBezTo>
                <a:cubicBezTo>
                  <a:pt x="9" y="99"/>
                  <a:pt x="9" y="100"/>
                  <a:pt x="10" y="100"/>
                </a:cubicBezTo>
                <a:cubicBezTo>
                  <a:pt x="16" y="95"/>
                  <a:pt x="20" y="89"/>
                  <a:pt x="26" y="84"/>
                </a:cubicBezTo>
                <a:cubicBezTo>
                  <a:pt x="26" y="83"/>
                  <a:pt x="26" y="83"/>
                  <a:pt x="27" y="83"/>
                </a:cubicBezTo>
                <a:cubicBezTo>
                  <a:pt x="26" y="83"/>
                  <a:pt x="26" y="84"/>
                  <a:pt x="25" y="84"/>
                </a:cubicBezTo>
                <a:cubicBezTo>
                  <a:pt x="24" y="86"/>
                  <a:pt x="22" y="88"/>
                  <a:pt x="21" y="90"/>
                </a:cubicBezTo>
                <a:cubicBezTo>
                  <a:pt x="18" y="94"/>
                  <a:pt x="15" y="97"/>
                  <a:pt x="13" y="101"/>
                </a:cubicBezTo>
                <a:cubicBezTo>
                  <a:pt x="12" y="101"/>
                  <a:pt x="13" y="101"/>
                  <a:pt x="13" y="101"/>
                </a:cubicBezTo>
                <a:cubicBezTo>
                  <a:pt x="20" y="97"/>
                  <a:pt x="24" y="90"/>
                  <a:pt x="30" y="85"/>
                </a:cubicBezTo>
                <a:cubicBezTo>
                  <a:pt x="31" y="84"/>
                  <a:pt x="33" y="81"/>
                  <a:pt x="31" y="85"/>
                </a:cubicBezTo>
                <a:cubicBezTo>
                  <a:pt x="29" y="87"/>
                  <a:pt x="27" y="89"/>
                  <a:pt x="26" y="91"/>
                </a:cubicBezTo>
                <a:cubicBezTo>
                  <a:pt x="23" y="95"/>
                  <a:pt x="19" y="98"/>
                  <a:pt x="16" y="102"/>
                </a:cubicBezTo>
                <a:cubicBezTo>
                  <a:pt x="15" y="102"/>
                  <a:pt x="16" y="103"/>
                  <a:pt x="16" y="102"/>
                </a:cubicBezTo>
                <a:cubicBezTo>
                  <a:pt x="23" y="98"/>
                  <a:pt x="28" y="92"/>
                  <a:pt x="33" y="86"/>
                </a:cubicBezTo>
                <a:cubicBezTo>
                  <a:pt x="35" y="83"/>
                  <a:pt x="33" y="86"/>
                  <a:pt x="32" y="87"/>
                </a:cubicBezTo>
                <a:cubicBezTo>
                  <a:pt x="31" y="89"/>
                  <a:pt x="29" y="92"/>
                  <a:pt x="27" y="94"/>
                </a:cubicBezTo>
                <a:cubicBezTo>
                  <a:pt x="24" y="97"/>
                  <a:pt x="21" y="100"/>
                  <a:pt x="19" y="103"/>
                </a:cubicBezTo>
                <a:cubicBezTo>
                  <a:pt x="19" y="103"/>
                  <a:pt x="19" y="103"/>
                  <a:pt x="19" y="103"/>
                </a:cubicBezTo>
                <a:cubicBezTo>
                  <a:pt x="16" y="103"/>
                  <a:pt x="12" y="102"/>
                  <a:pt x="9" y="100"/>
                </a:cubicBezTo>
                <a:cubicBezTo>
                  <a:pt x="7" y="99"/>
                  <a:pt x="6" y="97"/>
                  <a:pt x="5" y="95"/>
                </a:cubicBezTo>
                <a:close/>
                <a:moveTo>
                  <a:pt x="5" y="91"/>
                </a:moveTo>
                <a:cubicBezTo>
                  <a:pt x="7" y="89"/>
                  <a:pt x="8" y="88"/>
                  <a:pt x="10" y="87"/>
                </a:cubicBezTo>
                <a:cubicBezTo>
                  <a:pt x="11" y="85"/>
                  <a:pt x="13" y="84"/>
                  <a:pt x="15" y="82"/>
                </a:cubicBezTo>
                <a:cubicBezTo>
                  <a:pt x="14" y="83"/>
                  <a:pt x="16" y="82"/>
                  <a:pt x="17" y="81"/>
                </a:cubicBezTo>
                <a:cubicBezTo>
                  <a:pt x="17" y="81"/>
                  <a:pt x="17" y="81"/>
                  <a:pt x="17" y="81"/>
                </a:cubicBezTo>
                <a:cubicBezTo>
                  <a:pt x="14" y="86"/>
                  <a:pt x="9" y="90"/>
                  <a:pt x="5" y="94"/>
                </a:cubicBezTo>
                <a:cubicBezTo>
                  <a:pt x="5" y="93"/>
                  <a:pt x="5" y="92"/>
                  <a:pt x="5" y="91"/>
                </a:cubicBezTo>
                <a:close/>
                <a:moveTo>
                  <a:pt x="20" y="81"/>
                </a:moveTo>
                <a:cubicBezTo>
                  <a:pt x="18" y="82"/>
                  <a:pt x="17" y="83"/>
                  <a:pt x="16" y="84"/>
                </a:cubicBezTo>
                <a:cubicBezTo>
                  <a:pt x="17" y="83"/>
                  <a:pt x="17" y="82"/>
                  <a:pt x="18" y="81"/>
                </a:cubicBezTo>
                <a:cubicBezTo>
                  <a:pt x="19" y="81"/>
                  <a:pt x="19" y="81"/>
                  <a:pt x="20" y="81"/>
                </a:cubicBezTo>
                <a:close/>
                <a:moveTo>
                  <a:pt x="24" y="80"/>
                </a:moveTo>
                <a:cubicBezTo>
                  <a:pt x="25" y="81"/>
                  <a:pt x="27" y="81"/>
                  <a:pt x="28" y="81"/>
                </a:cubicBezTo>
                <a:cubicBezTo>
                  <a:pt x="23" y="85"/>
                  <a:pt x="19" y="90"/>
                  <a:pt x="14" y="95"/>
                </a:cubicBezTo>
                <a:cubicBezTo>
                  <a:pt x="13" y="96"/>
                  <a:pt x="9" y="100"/>
                  <a:pt x="11" y="97"/>
                </a:cubicBezTo>
                <a:cubicBezTo>
                  <a:pt x="13" y="95"/>
                  <a:pt x="14" y="93"/>
                  <a:pt x="16" y="91"/>
                </a:cubicBezTo>
                <a:cubicBezTo>
                  <a:pt x="19" y="87"/>
                  <a:pt x="22" y="84"/>
                  <a:pt x="24" y="81"/>
                </a:cubicBezTo>
                <a:cubicBezTo>
                  <a:pt x="25" y="81"/>
                  <a:pt x="24" y="81"/>
                  <a:pt x="24" y="80"/>
                </a:cubicBezTo>
                <a:close/>
                <a:moveTo>
                  <a:pt x="32" y="82"/>
                </a:moveTo>
                <a:cubicBezTo>
                  <a:pt x="27" y="86"/>
                  <a:pt x="23" y="92"/>
                  <a:pt x="18" y="97"/>
                </a:cubicBezTo>
                <a:cubicBezTo>
                  <a:pt x="17" y="98"/>
                  <a:pt x="16" y="98"/>
                  <a:pt x="15" y="99"/>
                </a:cubicBezTo>
                <a:cubicBezTo>
                  <a:pt x="14" y="100"/>
                  <a:pt x="14" y="100"/>
                  <a:pt x="14" y="99"/>
                </a:cubicBezTo>
                <a:cubicBezTo>
                  <a:pt x="16" y="97"/>
                  <a:pt x="18" y="95"/>
                  <a:pt x="20" y="92"/>
                </a:cubicBezTo>
                <a:cubicBezTo>
                  <a:pt x="23" y="88"/>
                  <a:pt x="26" y="85"/>
                  <a:pt x="29" y="81"/>
                </a:cubicBezTo>
                <a:cubicBezTo>
                  <a:pt x="30" y="81"/>
                  <a:pt x="31" y="82"/>
                  <a:pt x="32" y="82"/>
                </a:cubicBezTo>
                <a:close/>
                <a:moveTo>
                  <a:pt x="34" y="82"/>
                </a:moveTo>
                <a:cubicBezTo>
                  <a:pt x="34" y="83"/>
                  <a:pt x="34" y="83"/>
                  <a:pt x="35" y="83"/>
                </a:cubicBezTo>
                <a:cubicBezTo>
                  <a:pt x="35" y="83"/>
                  <a:pt x="35" y="83"/>
                  <a:pt x="35" y="83"/>
                </a:cubicBezTo>
                <a:cubicBezTo>
                  <a:pt x="32" y="86"/>
                  <a:pt x="29" y="89"/>
                  <a:pt x="27" y="92"/>
                </a:cubicBezTo>
                <a:cubicBezTo>
                  <a:pt x="25" y="94"/>
                  <a:pt x="24" y="95"/>
                  <a:pt x="23" y="96"/>
                </a:cubicBezTo>
                <a:cubicBezTo>
                  <a:pt x="21" y="98"/>
                  <a:pt x="18" y="100"/>
                  <a:pt x="17" y="101"/>
                </a:cubicBezTo>
                <a:cubicBezTo>
                  <a:pt x="19" y="98"/>
                  <a:pt x="23" y="96"/>
                  <a:pt x="25" y="93"/>
                </a:cubicBezTo>
                <a:cubicBezTo>
                  <a:pt x="28" y="90"/>
                  <a:pt x="31" y="86"/>
                  <a:pt x="33" y="82"/>
                </a:cubicBezTo>
                <a:cubicBezTo>
                  <a:pt x="33" y="82"/>
                  <a:pt x="34" y="82"/>
                  <a:pt x="34" y="82"/>
                </a:cubicBezTo>
                <a:close/>
                <a:moveTo>
                  <a:pt x="26" y="103"/>
                </a:moveTo>
                <a:cubicBezTo>
                  <a:pt x="26" y="103"/>
                  <a:pt x="25" y="104"/>
                  <a:pt x="25" y="104"/>
                </a:cubicBezTo>
                <a:cubicBezTo>
                  <a:pt x="26" y="103"/>
                  <a:pt x="26" y="102"/>
                  <a:pt x="27" y="101"/>
                </a:cubicBezTo>
                <a:cubicBezTo>
                  <a:pt x="27" y="102"/>
                  <a:pt x="27" y="102"/>
                  <a:pt x="26" y="103"/>
                </a:cubicBezTo>
                <a:cubicBezTo>
                  <a:pt x="26" y="103"/>
                  <a:pt x="26" y="103"/>
                  <a:pt x="26" y="103"/>
                </a:cubicBezTo>
                <a:close/>
                <a:moveTo>
                  <a:pt x="19" y="103"/>
                </a:moveTo>
                <a:cubicBezTo>
                  <a:pt x="24" y="101"/>
                  <a:pt x="27" y="97"/>
                  <a:pt x="31" y="94"/>
                </a:cubicBezTo>
                <a:cubicBezTo>
                  <a:pt x="30" y="94"/>
                  <a:pt x="30" y="95"/>
                  <a:pt x="30" y="95"/>
                </a:cubicBezTo>
                <a:cubicBezTo>
                  <a:pt x="27" y="98"/>
                  <a:pt x="25" y="101"/>
                  <a:pt x="23" y="104"/>
                </a:cubicBezTo>
                <a:cubicBezTo>
                  <a:pt x="22" y="104"/>
                  <a:pt x="21" y="104"/>
                  <a:pt x="19" y="103"/>
                </a:cubicBezTo>
                <a:close/>
                <a:moveTo>
                  <a:pt x="30" y="94"/>
                </a:moveTo>
                <a:cubicBezTo>
                  <a:pt x="28" y="95"/>
                  <a:pt x="27" y="97"/>
                  <a:pt x="25" y="98"/>
                </a:cubicBezTo>
                <a:cubicBezTo>
                  <a:pt x="24" y="99"/>
                  <a:pt x="19" y="104"/>
                  <a:pt x="21" y="101"/>
                </a:cubicBezTo>
                <a:cubicBezTo>
                  <a:pt x="26" y="95"/>
                  <a:pt x="32" y="90"/>
                  <a:pt x="35" y="83"/>
                </a:cubicBezTo>
                <a:cubicBezTo>
                  <a:pt x="35" y="83"/>
                  <a:pt x="35" y="83"/>
                  <a:pt x="35" y="83"/>
                </a:cubicBezTo>
                <a:cubicBezTo>
                  <a:pt x="36" y="84"/>
                  <a:pt x="37" y="85"/>
                  <a:pt x="37" y="86"/>
                </a:cubicBezTo>
                <a:cubicBezTo>
                  <a:pt x="35" y="89"/>
                  <a:pt x="32" y="91"/>
                  <a:pt x="30" y="94"/>
                </a:cubicBezTo>
                <a:close/>
                <a:moveTo>
                  <a:pt x="29" y="103"/>
                </a:moveTo>
                <a:cubicBezTo>
                  <a:pt x="28" y="103"/>
                  <a:pt x="27" y="103"/>
                  <a:pt x="27" y="103"/>
                </a:cubicBezTo>
                <a:cubicBezTo>
                  <a:pt x="29" y="101"/>
                  <a:pt x="32" y="99"/>
                  <a:pt x="34" y="97"/>
                </a:cubicBezTo>
                <a:cubicBezTo>
                  <a:pt x="35" y="96"/>
                  <a:pt x="39" y="92"/>
                  <a:pt x="35" y="97"/>
                </a:cubicBezTo>
                <a:cubicBezTo>
                  <a:pt x="33" y="99"/>
                  <a:pt x="32" y="100"/>
                  <a:pt x="31" y="101"/>
                </a:cubicBezTo>
                <a:cubicBezTo>
                  <a:pt x="30" y="102"/>
                  <a:pt x="31" y="102"/>
                  <a:pt x="31" y="102"/>
                </a:cubicBezTo>
                <a:cubicBezTo>
                  <a:pt x="33" y="101"/>
                  <a:pt x="35" y="99"/>
                  <a:pt x="37" y="98"/>
                </a:cubicBezTo>
                <a:cubicBezTo>
                  <a:pt x="35" y="100"/>
                  <a:pt x="32" y="102"/>
                  <a:pt x="29" y="103"/>
                </a:cubicBezTo>
                <a:close/>
                <a:moveTo>
                  <a:pt x="39" y="95"/>
                </a:moveTo>
                <a:cubicBezTo>
                  <a:pt x="38" y="96"/>
                  <a:pt x="38" y="97"/>
                  <a:pt x="38" y="97"/>
                </a:cubicBezTo>
                <a:cubicBezTo>
                  <a:pt x="38" y="97"/>
                  <a:pt x="37" y="97"/>
                  <a:pt x="37" y="97"/>
                </a:cubicBezTo>
                <a:cubicBezTo>
                  <a:pt x="36" y="98"/>
                  <a:pt x="35" y="99"/>
                  <a:pt x="33" y="99"/>
                </a:cubicBezTo>
                <a:cubicBezTo>
                  <a:pt x="35" y="98"/>
                  <a:pt x="37" y="96"/>
                  <a:pt x="38" y="94"/>
                </a:cubicBezTo>
                <a:cubicBezTo>
                  <a:pt x="38" y="94"/>
                  <a:pt x="37" y="93"/>
                  <a:pt x="37" y="94"/>
                </a:cubicBezTo>
                <a:cubicBezTo>
                  <a:pt x="34" y="96"/>
                  <a:pt x="31" y="99"/>
                  <a:pt x="28" y="102"/>
                </a:cubicBezTo>
                <a:cubicBezTo>
                  <a:pt x="30" y="99"/>
                  <a:pt x="34" y="95"/>
                  <a:pt x="36" y="92"/>
                </a:cubicBezTo>
                <a:cubicBezTo>
                  <a:pt x="37" y="92"/>
                  <a:pt x="36" y="91"/>
                  <a:pt x="36" y="92"/>
                </a:cubicBezTo>
                <a:cubicBezTo>
                  <a:pt x="36" y="92"/>
                  <a:pt x="35" y="92"/>
                  <a:pt x="35" y="93"/>
                </a:cubicBezTo>
                <a:cubicBezTo>
                  <a:pt x="35" y="93"/>
                  <a:pt x="34" y="93"/>
                  <a:pt x="34" y="94"/>
                </a:cubicBezTo>
                <a:cubicBezTo>
                  <a:pt x="31" y="97"/>
                  <a:pt x="26" y="101"/>
                  <a:pt x="24" y="104"/>
                </a:cubicBezTo>
                <a:cubicBezTo>
                  <a:pt x="24" y="104"/>
                  <a:pt x="24" y="104"/>
                  <a:pt x="24" y="104"/>
                </a:cubicBezTo>
                <a:cubicBezTo>
                  <a:pt x="28" y="98"/>
                  <a:pt x="33" y="92"/>
                  <a:pt x="38" y="87"/>
                </a:cubicBezTo>
                <a:cubicBezTo>
                  <a:pt x="39" y="89"/>
                  <a:pt x="39" y="92"/>
                  <a:pt x="39" y="95"/>
                </a:cubicBezTo>
                <a:close/>
                <a:moveTo>
                  <a:pt x="40" y="6"/>
                </a:moveTo>
                <a:cubicBezTo>
                  <a:pt x="40" y="5"/>
                  <a:pt x="40" y="5"/>
                  <a:pt x="40" y="5"/>
                </a:cubicBezTo>
                <a:cubicBezTo>
                  <a:pt x="41" y="4"/>
                  <a:pt x="42" y="4"/>
                  <a:pt x="44" y="4"/>
                </a:cubicBezTo>
                <a:cubicBezTo>
                  <a:pt x="43" y="5"/>
                  <a:pt x="41" y="5"/>
                  <a:pt x="40" y="6"/>
                </a:cubicBezTo>
                <a:close/>
                <a:moveTo>
                  <a:pt x="40" y="6"/>
                </a:moveTo>
                <a:cubicBezTo>
                  <a:pt x="41" y="6"/>
                  <a:pt x="41" y="6"/>
                  <a:pt x="42" y="6"/>
                </a:cubicBezTo>
                <a:cubicBezTo>
                  <a:pt x="41" y="6"/>
                  <a:pt x="41" y="7"/>
                  <a:pt x="40" y="8"/>
                </a:cubicBezTo>
                <a:cubicBezTo>
                  <a:pt x="40" y="7"/>
                  <a:pt x="40" y="7"/>
                  <a:pt x="40" y="6"/>
                </a:cubicBezTo>
                <a:close/>
                <a:moveTo>
                  <a:pt x="40" y="15"/>
                </a:moveTo>
                <a:cubicBezTo>
                  <a:pt x="42" y="13"/>
                  <a:pt x="43" y="12"/>
                  <a:pt x="44" y="11"/>
                </a:cubicBezTo>
                <a:cubicBezTo>
                  <a:pt x="45" y="10"/>
                  <a:pt x="45" y="9"/>
                  <a:pt x="46" y="9"/>
                </a:cubicBezTo>
                <a:cubicBezTo>
                  <a:pt x="47" y="8"/>
                  <a:pt x="51" y="4"/>
                  <a:pt x="49" y="7"/>
                </a:cubicBezTo>
                <a:cubicBezTo>
                  <a:pt x="46" y="11"/>
                  <a:pt x="43" y="14"/>
                  <a:pt x="40" y="17"/>
                </a:cubicBezTo>
                <a:cubicBezTo>
                  <a:pt x="40" y="17"/>
                  <a:pt x="40" y="16"/>
                  <a:pt x="40" y="15"/>
                </a:cubicBezTo>
                <a:close/>
                <a:moveTo>
                  <a:pt x="40" y="11"/>
                </a:moveTo>
                <a:cubicBezTo>
                  <a:pt x="41" y="10"/>
                  <a:pt x="42" y="10"/>
                  <a:pt x="42" y="9"/>
                </a:cubicBezTo>
                <a:cubicBezTo>
                  <a:pt x="42" y="9"/>
                  <a:pt x="43" y="8"/>
                  <a:pt x="43" y="8"/>
                </a:cubicBezTo>
                <a:cubicBezTo>
                  <a:pt x="42" y="9"/>
                  <a:pt x="41" y="11"/>
                  <a:pt x="40" y="12"/>
                </a:cubicBezTo>
                <a:cubicBezTo>
                  <a:pt x="40" y="12"/>
                  <a:pt x="40" y="11"/>
                  <a:pt x="40" y="11"/>
                </a:cubicBezTo>
                <a:close/>
                <a:moveTo>
                  <a:pt x="40" y="19"/>
                </a:moveTo>
                <a:cubicBezTo>
                  <a:pt x="44" y="16"/>
                  <a:pt x="47" y="12"/>
                  <a:pt x="51" y="9"/>
                </a:cubicBezTo>
                <a:cubicBezTo>
                  <a:pt x="51" y="9"/>
                  <a:pt x="55" y="5"/>
                  <a:pt x="54" y="7"/>
                </a:cubicBezTo>
                <a:cubicBezTo>
                  <a:pt x="52" y="9"/>
                  <a:pt x="51" y="10"/>
                  <a:pt x="49" y="12"/>
                </a:cubicBezTo>
                <a:cubicBezTo>
                  <a:pt x="47" y="15"/>
                  <a:pt x="45" y="17"/>
                  <a:pt x="43" y="20"/>
                </a:cubicBezTo>
                <a:cubicBezTo>
                  <a:pt x="42" y="19"/>
                  <a:pt x="41" y="19"/>
                  <a:pt x="40" y="19"/>
                </a:cubicBezTo>
                <a:cubicBezTo>
                  <a:pt x="40" y="19"/>
                  <a:pt x="40" y="19"/>
                  <a:pt x="40" y="19"/>
                </a:cubicBezTo>
                <a:close/>
                <a:moveTo>
                  <a:pt x="46" y="20"/>
                </a:moveTo>
                <a:cubicBezTo>
                  <a:pt x="46" y="20"/>
                  <a:pt x="45" y="20"/>
                  <a:pt x="44" y="20"/>
                </a:cubicBezTo>
                <a:cubicBezTo>
                  <a:pt x="48" y="16"/>
                  <a:pt x="52" y="12"/>
                  <a:pt x="56" y="9"/>
                </a:cubicBezTo>
                <a:cubicBezTo>
                  <a:pt x="54" y="10"/>
                  <a:pt x="53" y="12"/>
                  <a:pt x="52" y="13"/>
                </a:cubicBezTo>
                <a:cubicBezTo>
                  <a:pt x="51" y="15"/>
                  <a:pt x="49" y="17"/>
                  <a:pt x="46" y="20"/>
                </a:cubicBezTo>
                <a:close/>
                <a:moveTo>
                  <a:pt x="48" y="20"/>
                </a:moveTo>
                <a:cubicBezTo>
                  <a:pt x="52" y="16"/>
                  <a:pt x="57" y="11"/>
                  <a:pt x="61" y="7"/>
                </a:cubicBezTo>
                <a:cubicBezTo>
                  <a:pt x="58" y="10"/>
                  <a:pt x="56" y="16"/>
                  <a:pt x="52" y="20"/>
                </a:cubicBezTo>
                <a:cubicBezTo>
                  <a:pt x="50" y="20"/>
                  <a:pt x="49" y="20"/>
                  <a:pt x="48" y="20"/>
                </a:cubicBezTo>
                <a:close/>
                <a:moveTo>
                  <a:pt x="53" y="20"/>
                </a:moveTo>
                <a:cubicBezTo>
                  <a:pt x="57" y="16"/>
                  <a:pt x="60" y="13"/>
                  <a:pt x="64" y="9"/>
                </a:cubicBezTo>
                <a:cubicBezTo>
                  <a:pt x="63" y="10"/>
                  <a:pt x="62" y="11"/>
                  <a:pt x="62" y="11"/>
                </a:cubicBezTo>
                <a:cubicBezTo>
                  <a:pt x="60" y="14"/>
                  <a:pt x="58" y="17"/>
                  <a:pt x="56" y="20"/>
                </a:cubicBezTo>
                <a:cubicBezTo>
                  <a:pt x="56" y="20"/>
                  <a:pt x="56" y="20"/>
                  <a:pt x="56" y="20"/>
                </a:cubicBezTo>
                <a:cubicBezTo>
                  <a:pt x="55" y="20"/>
                  <a:pt x="54" y="20"/>
                  <a:pt x="53" y="20"/>
                </a:cubicBezTo>
                <a:close/>
                <a:moveTo>
                  <a:pt x="65" y="20"/>
                </a:moveTo>
                <a:cubicBezTo>
                  <a:pt x="65" y="20"/>
                  <a:pt x="65" y="20"/>
                  <a:pt x="64" y="20"/>
                </a:cubicBezTo>
                <a:cubicBezTo>
                  <a:pt x="64" y="20"/>
                  <a:pt x="65" y="19"/>
                  <a:pt x="65" y="19"/>
                </a:cubicBezTo>
                <a:cubicBezTo>
                  <a:pt x="65" y="19"/>
                  <a:pt x="64" y="18"/>
                  <a:pt x="64" y="19"/>
                </a:cubicBezTo>
                <a:cubicBezTo>
                  <a:pt x="63" y="19"/>
                  <a:pt x="62" y="20"/>
                  <a:pt x="61" y="20"/>
                </a:cubicBezTo>
                <a:cubicBezTo>
                  <a:pt x="61" y="20"/>
                  <a:pt x="61" y="20"/>
                  <a:pt x="61" y="20"/>
                </a:cubicBezTo>
                <a:cubicBezTo>
                  <a:pt x="61" y="20"/>
                  <a:pt x="61" y="19"/>
                  <a:pt x="61" y="19"/>
                </a:cubicBezTo>
                <a:cubicBezTo>
                  <a:pt x="63" y="16"/>
                  <a:pt x="65" y="14"/>
                  <a:pt x="67" y="12"/>
                </a:cubicBezTo>
                <a:cubicBezTo>
                  <a:pt x="67" y="11"/>
                  <a:pt x="66" y="11"/>
                  <a:pt x="66" y="11"/>
                </a:cubicBezTo>
                <a:cubicBezTo>
                  <a:pt x="64" y="13"/>
                  <a:pt x="59" y="16"/>
                  <a:pt x="58" y="19"/>
                </a:cubicBezTo>
                <a:cubicBezTo>
                  <a:pt x="60" y="14"/>
                  <a:pt x="64" y="10"/>
                  <a:pt x="68" y="6"/>
                </a:cubicBezTo>
                <a:cubicBezTo>
                  <a:pt x="67" y="11"/>
                  <a:pt x="66" y="15"/>
                  <a:pt x="65" y="20"/>
                </a:cubicBezTo>
                <a:close/>
                <a:moveTo>
                  <a:pt x="62" y="20"/>
                </a:moveTo>
                <a:cubicBezTo>
                  <a:pt x="63" y="19"/>
                  <a:pt x="64" y="19"/>
                  <a:pt x="64" y="20"/>
                </a:cubicBezTo>
                <a:cubicBezTo>
                  <a:pt x="63" y="20"/>
                  <a:pt x="62" y="20"/>
                  <a:pt x="62" y="20"/>
                </a:cubicBezTo>
                <a:close/>
                <a:moveTo>
                  <a:pt x="57" y="20"/>
                </a:moveTo>
                <a:cubicBezTo>
                  <a:pt x="60" y="18"/>
                  <a:pt x="62" y="16"/>
                  <a:pt x="64" y="14"/>
                </a:cubicBezTo>
                <a:cubicBezTo>
                  <a:pt x="68" y="11"/>
                  <a:pt x="62" y="16"/>
                  <a:pt x="62" y="17"/>
                </a:cubicBezTo>
                <a:cubicBezTo>
                  <a:pt x="61" y="18"/>
                  <a:pt x="60" y="19"/>
                  <a:pt x="60" y="20"/>
                </a:cubicBezTo>
                <a:cubicBezTo>
                  <a:pt x="59" y="20"/>
                  <a:pt x="58" y="20"/>
                  <a:pt x="57" y="20"/>
                </a:cubicBezTo>
                <a:close/>
                <a:moveTo>
                  <a:pt x="52" y="5"/>
                </a:moveTo>
                <a:cubicBezTo>
                  <a:pt x="57" y="5"/>
                  <a:pt x="62" y="5"/>
                  <a:pt x="67" y="5"/>
                </a:cubicBezTo>
                <a:cubicBezTo>
                  <a:pt x="63" y="8"/>
                  <a:pt x="60" y="12"/>
                  <a:pt x="56" y="15"/>
                </a:cubicBezTo>
                <a:cubicBezTo>
                  <a:pt x="59" y="12"/>
                  <a:pt x="61" y="9"/>
                  <a:pt x="63" y="6"/>
                </a:cubicBezTo>
                <a:cubicBezTo>
                  <a:pt x="63" y="6"/>
                  <a:pt x="62" y="5"/>
                  <a:pt x="62" y="6"/>
                </a:cubicBezTo>
                <a:cubicBezTo>
                  <a:pt x="58" y="9"/>
                  <a:pt x="54" y="13"/>
                  <a:pt x="51" y="16"/>
                </a:cubicBezTo>
                <a:cubicBezTo>
                  <a:pt x="51" y="15"/>
                  <a:pt x="52" y="14"/>
                  <a:pt x="53" y="13"/>
                </a:cubicBezTo>
                <a:cubicBezTo>
                  <a:pt x="55" y="11"/>
                  <a:pt x="57" y="8"/>
                  <a:pt x="59" y="6"/>
                </a:cubicBezTo>
                <a:cubicBezTo>
                  <a:pt x="60" y="6"/>
                  <a:pt x="59" y="5"/>
                  <a:pt x="59" y="5"/>
                </a:cubicBezTo>
                <a:cubicBezTo>
                  <a:pt x="55" y="8"/>
                  <a:pt x="52" y="11"/>
                  <a:pt x="48" y="14"/>
                </a:cubicBezTo>
                <a:cubicBezTo>
                  <a:pt x="49" y="14"/>
                  <a:pt x="49" y="14"/>
                  <a:pt x="49" y="14"/>
                </a:cubicBezTo>
                <a:cubicBezTo>
                  <a:pt x="51" y="11"/>
                  <a:pt x="53" y="8"/>
                  <a:pt x="55" y="5"/>
                </a:cubicBezTo>
                <a:cubicBezTo>
                  <a:pt x="56" y="5"/>
                  <a:pt x="55" y="5"/>
                  <a:pt x="55" y="5"/>
                </a:cubicBezTo>
                <a:cubicBezTo>
                  <a:pt x="50" y="8"/>
                  <a:pt x="47" y="12"/>
                  <a:pt x="43" y="16"/>
                </a:cubicBezTo>
                <a:cubicBezTo>
                  <a:pt x="38" y="20"/>
                  <a:pt x="45" y="13"/>
                  <a:pt x="46" y="11"/>
                </a:cubicBezTo>
                <a:cubicBezTo>
                  <a:pt x="48" y="9"/>
                  <a:pt x="49" y="7"/>
                  <a:pt x="51" y="5"/>
                </a:cubicBezTo>
                <a:cubicBezTo>
                  <a:pt x="51" y="5"/>
                  <a:pt x="51" y="4"/>
                  <a:pt x="51" y="5"/>
                </a:cubicBezTo>
                <a:cubicBezTo>
                  <a:pt x="47" y="7"/>
                  <a:pt x="44" y="10"/>
                  <a:pt x="41" y="12"/>
                </a:cubicBezTo>
                <a:cubicBezTo>
                  <a:pt x="41" y="13"/>
                  <a:pt x="41" y="13"/>
                  <a:pt x="40" y="14"/>
                </a:cubicBezTo>
                <a:cubicBezTo>
                  <a:pt x="40" y="14"/>
                  <a:pt x="40" y="14"/>
                  <a:pt x="40" y="13"/>
                </a:cubicBezTo>
                <a:cubicBezTo>
                  <a:pt x="41" y="13"/>
                  <a:pt x="41" y="13"/>
                  <a:pt x="41" y="12"/>
                </a:cubicBezTo>
                <a:cubicBezTo>
                  <a:pt x="43" y="9"/>
                  <a:pt x="45" y="7"/>
                  <a:pt x="47" y="5"/>
                </a:cubicBezTo>
                <a:cubicBezTo>
                  <a:pt x="47" y="5"/>
                  <a:pt x="47" y="4"/>
                  <a:pt x="46" y="5"/>
                </a:cubicBezTo>
                <a:cubicBezTo>
                  <a:pt x="45" y="6"/>
                  <a:pt x="43" y="7"/>
                  <a:pt x="42" y="8"/>
                </a:cubicBezTo>
                <a:cubicBezTo>
                  <a:pt x="41" y="9"/>
                  <a:pt x="41" y="9"/>
                  <a:pt x="40" y="10"/>
                </a:cubicBezTo>
                <a:cubicBezTo>
                  <a:pt x="40" y="10"/>
                  <a:pt x="40" y="9"/>
                  <a:pt x="40" y="9"/>
                </a:cubicBezTo>
                <a:cubicBezTo>
                  <a:pt x="41" y="7"/>
                  <a:pt x="43" y="6"/>
                  <a:pt x="44" y="5"/>
                </a:cubicBezTo>
                <a:cubicBezTo>
                  <a:pt x="44" y="4"/>
                  <a:pt x="44" y="4"/>
                  <a:pt x="44" y="4"/>
                </a:cubicBezTo>
                <a:cubicBezTo>
                  <a:pt x="47" y="4"/>
                  <a:pt x="49" y="4"/>
                  <a:pt x="52" y="5"/>
                </a:cubicBezTo>
                <a:close/>
                <a:moveTo>
                  <a:pt x="24" y="80"/>
                </a:moveTo>
                <a:cubicBezTo>
                  <a:pt x="24" y="80"/>
                  <a:pt x="24" y="81"/>
                  <a:pt x="24" y="81"/>
                </a:cubicBezTo>
                <a:cubicBezTo>
                  <a:pt x="21" y="82"/>
                  <a:pt x="19" y="85"/>
                  <a:pt x="17" y="87"/>
                </a:cubicBezTo>
                <a:cubicBezTo>
                  <a:pt x="18" y="85"/>
                  <a:pt x="20" y="83"/>
                  <a:pt x="22" y="80"/>
                </a:cubicBezTo>
                <a:cubicBezTo>
                  <a:pt x="22" y="80"/>
                  <a:pt x="23" y="80"/>
                  <a:pt x="24" y="80"/>
                </a:cubicBezTo>
                <a:close/>
                <a:moveTo>
                  <a:pt x="11" y="84"/>
                </a:moveTo>
                <a:cubicBezTo>
                  <a:pt x="12" y="83"/>
                  <a:pt x="13" y="82"/>
                  <a:pt x="14" y="82"/>
                </a:cubicBezTo>
                <a:cubicBezTo>
                  <a:pt x="11" y="84"/>
                  <a:pt x="9" y="86"/>
                  <a:pt x="6" y="89"/>
                </a:cubicBezTo>
                <a:cubicBezTo>
                  <a:pt x="7" y="87"/>
                  <a:pt x="9" y="85"/>
                  <a:pt x="11"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139"/>
          <p:cNvSpPr>
            <a:spLocks noEditPoints="1"/>
          </p:cNvSpPr>
          <p:nvPr/>
        </p:nvSpPr>
        <p:spPr bwMode="auto">
          <a:xfrm>
            <a:off x="11276012" y="3492504"/>
            <a:ext cx="593725" cy="601663"/>
          </a:xfrm>
          <a:custGeom>
            <a:avLst/>
            <a:gdLst>
              <a:gd name="T0" fmla="*/ 14 w 158"/>
              <a:gd name="T1" fmla="*/ 4 h 160"/>
              <a:gd name="T2" fmla="*/ 94 w 158"/>
              <a:gd name="T3" fmla="*/ 115 h 160"/>
              <a:gd name="T4" fmla="*/ 124 w 158"/>
              <a:gd name="T5" fmla="*/ 96 h 160"/>
              <a:gd name="T6" fmla="*/ 47 w 158"/>
              <a:gd name="T7" fmla="*/ 30 h 160"/>
              <a:gd name="T8" fmla="*/ 42 w 158"/>
              <a:gd name="T9" fmla="*/ 32 h 160"/>
              <a:gd name="T10" fmla="*/ 57 w 158"/>
              <a:gd name="T11" fmla="*/ 37 h 160"/>
              <a:gd name="T12" fmla="*/ 58 w 158"/>
              <a:gd name="T13" fmla="*/ 55 h 160"/>
              <a:gd name="T14" fmla="*/ 60 w 158"/>
              <a:gd name="T15" fmla="*/ 57 h 160"/>
              <a:gd name="T16" fmla="*/ 63 w 158"/>
              <a:gd name="T17" fmla="*/ 57 h 160"/>
              <a:gd name="T18" fmla="*/ 113 w 158"/>
              <a:gd name="T19" fmla="*/ 109 h 160"/>
              <a:gd name="T20" fmla="*/ 130 w 158"/>
              <a:gd name="T21" fmla="*/ 147 h 160"/>
              <a:gd name="T22" fmla="*/ 122 w 158"/>
              <a:gd name="T23" fmla="*/ 134 h 160"/>
              <a:gd name="T24" fmla="*/ 123 w 158"/>
              <a:gd name="T25" fmla="*/ 144 h 160"/>
              <a:gd name="T26" fmla="*/ 128 w 158"/>
              <a:gd name="T27" fmla="*/ 136 h 160"/>
              <a:gd name="T28" fmla="*/ 127 w 158"/>
              <a:gd name="T29" fmla="*/ 99 h 160"/>
              <a:gd name="T30" fmla="*/ 85 w 158"/>
              <a:gd name="T31" fmla="*/ 96 h 160"/>
              <a:gd name="T32" fmla="*/ 101 w 158"/>
              <a:gd name="T33" fmla="*/ 74 h 160"/>
              <a:gd name="T34" fmla="*/ 100 w 158"/>
              <a:gd name="T35" fmla="*/ 77 h 160"/>
              <a:gd name="T36" fmla="*/ 93 w 158"/>
              <a:gd name="T37" fmla="*/ 84 h 160"/>
              <a:gd name="T38" fmla="*/ 100 w 158"/>
              <a:gd name="T39" fmla="*/ 118 h 160"/>
              <a:gd name="T40" fmla="*/ 100 w 158"/>
              <a:gd name="T41" fmla="*/ 82 h 160"/>
              <a:gd name="T42" fmla="*/ 97 w 158"/>
              <a:gd name="T43" fmla="*/ 114 h 160"/>
              <a:gd name="T44" fmla="*/ 90 w 158"/>
              <a:gd name="T45" fmla="*/ 99 h 160"/>
              <a:gd name="T46" fmla="*/ 107 w 158"/>
              <a:gd name="T47" fmla="*/ 127 h 160"/>
              <a:gd name="T48" fmla="*/ 108 w 158"/>
              <a:gd name="T49" fmla="*/ 103 h 160"/>
              <a:gd name="T50" fmla="*/ 107 w 158"/>
              <a:gd name="T51" fmla="*/ 126 h 160"/>
              <a:gd name="T52" fmla="*/ 102 w 158"/>
              <a:gd name="T53" fmla="*/ 112 h 160"/>
              <a:gd name="T54" fmla="*/ 111 w 158"/>
              <a:gd name="T55" fmla="*/ 83 h 160"/>
              <a:gd name="T56" fmla="*/ 57 w 158"/>
              <a:gd name="T57" fmla="*/ 61 h 160"/>
              <a:gd name="T58" fmla="*/ 65 w 158"/>
              <a:gd name="T59" fmla="*/ 56 h 160"/>
              <a:gd name="T60" fmla="*/ 58 w 158"/>
              <a:gd name="T61" fmla="*/ 61 h 160"/>
              <a:gd name="T62" fmla="*/ 68 w 158"/>
              <a:gd name="T63" fmla="*/ 74 h 160"/>
              <a:gd name="T64" fmla="*/ 66 w 158"/>
              <a:gd name="T65" fmla="*/ 69 h 160"/>
              <a:gd name="T66" fmla="*/ 74 w 158"/>
              <a:gd name="T67" fmla="*/ 83 h 160"/>
              <a:gd name="T68" fmla="*/ 83 w 158"/>
              <a:gd name="T69" fmla="*/ 80 h 160"/>
              <a:gd name="T70" fmla="*/ 88 w 158"/>
              <a:gd name="T71" fmla="*/ 62 h 160"/>
              <a:gd name="T72" fmla="*/ 85 w 158"/>
              <a:gd name="T73" fmla="*/ 60 h 160"/>
              <a:gd name="T74" fmla="*/ 76 w 158"/>
              <a:gd name="T75" fmla="*/ 52 h 160"/>
              <a:gd name="T76" fmla="*/ 45 w 158"/>
              <a:gd name="T77" fmla="*/ 45 h 160"/>
              <a:gd name="T78" fmla="*/ 57 w 158"/>
              <a:gd name="T79" fmla="*/ 38 h 160"/>
              <a:gd name="T80" fmla="*/ 89 w 158"/>
              <a:gd name="T81" fmla="*/ 89 h 160"/>
              <a:gd name="T82" fmla="*/ 107 w 158"/>
              <a:gd name="T83" fmla="*/ 129 h 160"/>
              <a:gd name="T84" fmla="*/ 107 w 158"/>
              <a:gd name="T85" fmla="*/ 129 h 160"/>
              <a:gd name="T86" fmla="*/ 120 w 158"/>
              <a:gd name="T87" fmla="*/ 144 h 160"/>
              <a:gd name="T88" fmla="*/ 131 w 158"/>
              <a:gd name="T89" fmla="*/ 118 h 160"/>
              <a:gd name="T90" fmla="*/ 129 w 158"/>
              <a:gd name="T91" fmla="*/ 150 h 160"/>
              <a:gd name="T92" fmla="*/ 132 w 158"/>
              <a:gd name="T93" fmla="*/ 153 h 160"/>
              <a:gd name="T94" fmla="*/ 146 w 158"/>
              <a:gd name="T95" fmla="*/ 123 h 160"/>
              <a:gd name="T96" fmla="*/ 141 w 158"/>
              <a:gd name="T97" fmla="*/ 152 h 160"/>
              <a:gd name="T98" fmla="*/ 151 w 158"/>
              <a:gd name="T99" fmla="*/ 131 h 160"/>
              <a:gd name="T100" fmla="*/ 91 w 158"/>
              <a:gd name="T101" fmla="*/ 65 h 160"/>
              <a:gd name="T102" fmla="*/ 7 w 158"/>
              <a:gd name="T103" fmla="*/ 6 h 160"/>
              <a:gd name="T104" fmla="*/ 42 w 158"/>
              <a:gd name="T105" fmla="*/ 27 h 160"/>
              <a:gd name="T106" fmla="*/ 35 w 158"/>
              <a:gd name="T107" fmla="*/ 33 h 160"/>
              <a:gd name="T108" fmla="*/ 136 w 158"/>
              <a:gd name="T109" fmla="*/ 155 h 160"/>
              <a:gd name="T110" fmla="*/ 146 w 158"/>
              <a:gd name="T111" fmla="*/ 125 h 160"/>
              <a:gd name="T112" fmla="*/ 144 w 158"/>
              <a:gd name="T113" fmla="*/ 154 h 160"/>
              <a:gd name="T114" fmla="*/ 142 w 158"/>
              <a:gd name="T11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60">
                <a:moveTo>
                  <a:pt x="157" y="142"/>
                </a:moveTo>
                <a:cubicBezTo>
                  <a:pt x="156" y="131"/>
                  <a:pt x="149" y="122"/>
                  <a:pt x="143" y="114"/>
                </a:cubicBezTo>
                <a:cubicBezTo>
                  <a:pt x="134" y="103"/>
                  <a:pt x="125" y="93"/>
                  <a:pt x="115" y="84"/>
                </a:cubicBezTo>
                <a:cubicBezTo>
                  <a:pt x="93" y="61"/>
                  <a:pt x="68" y="40"/>
                  <a:pt x="41" y="23"/>
                </a:cubicBezTo>
                <a:cubicBezTo>
                  <a:pt x="41" y="23"/>
                  <a:pt x="41" y="22"/>
                  <a:pt x="41" y="22"/>
                </a:cubicBezTo>
                <a:cubicBezTo>
                  <a:pt x="36" y="15"/>
                  <a:pt x="30" y="9"/>
                  <a:pt x="25" y="2"/>
                </a:cubicBezTo>
                <a:cubicBezTo>
                  <a:pt x="24" y="2"/>
                  <a:pt x="24" y="2"/>
                  <a:pt x="24" y="2"/>
                </a:cubicBezTo>
                <a:cubicBezTo>
                  <a:pt x="24" y="1"/>
                  <a:pt x="23" y="0"/>
                  <a:pt x="23" y="1"/>
                </a:cubicBezTo>
                <a:cubicBezTo>
                  <a:pt x="20" y="2"/>
                  <a:pt x="17" y="4"/>
                  <a:pt x="14" y="4"/>
                </a:cubicBezTo>
                <a:cubicBezTo>
                  <a:pt x="10" y="4"/>
                  <a:pt x="6" y="3"/>
                  <a:pt x="4" y="1"/>
                </a:cubicBezTo>
                <a:cubicBezTo>
                  <a:pt x="3" y="1"/>
                  <a:pt x="3" y="1"/>
                  <a:pt x="2" y="1"/>
                </a:cubicBezTo>
                <a:cubicBezTo>
                  <a:pt x="1" y="1"/>
                  <a:pt x="0" y="2"/>
                  <a:pt x="1" y="3"/>
                </a:cubicBezTo>
                <a:cubicBezTo>
                  <a:pt x="5" y="7"/>
                  <a:pt x="9" y="13"/>
                  <a:pt x="6" y="18"/>
                </a:cubicBezTo>
                <a:cubicBezTo>
                  <a:pt x="5" y="19"/>
                  <a:pt x="6" y="20"/>
                  <a:pt x="7" y="20"/>
                </a:cubicBezTo>
                <a:cubicBezTo>
                  <a:pt x="15" y="25"/>
                  <a:pt x="24" y="28"/>
                  <a:pt x="31" y="33"/>
                </a:cubicBezTo>
                <a:cubicBezTo>
                  <a:pt x="32" y="34"/>
                  <a:pt x="32" y="34"/>
                  <a:pt x="32" y="34"/>
                </a:cubicBezTo>
                <a:cubicBezTo>
                  <a:pt x="42" y="45"/>
                  <a:pt x="51" y="57"/>
                  <a:pt x="60" y="69"/>
                </a:cubicBezTo>
                <a:cubicBezTo>
                  <a:pt x="72" y="84"/>
                  <a:pt x="83" y="99"/>
                  <a:pt x="94" y="115"/>
                </a:cubicBezTo>
                <a:cubicBezTo>
                  <a:pt x="103" y="127"/>
                  <a:pt x="110" y="140"/>
                  <a:pt x="121" y="150"/>
                </a:cubicBezTo>
                <a:cubicBezTo>
                  <a:pt x="128" y="155"/>
                  <a:pt x="136" y="160"/>
                  <a:pt x="145" y="158"/>
                </a:cubicBezTo>
                <a:cubicBezTo>
                  <a:pt x="153" y="157"/>
                  <a:pt x="158" y="150"/>
                  <a:pt x="157" y="142"/>
                </a:cubicBezTo>
                <a:close/>
                <a:moveTo>
                  <a:pt x="116" y="140"/>
                </a:moveTo>
                <a:cubicBezTo>
                  <a:pt x="114" y="138"/>
                  <a:pt x="113" y="137"/>
                  <a:pt x="112" y="136"/>
                </a:cubicBezTo>
                <a:cubicBezTo>
                  <a:pt x="115" y="130"/>
                  <a:pt x="117" y="123"/>
                  <a:pt x="118" y="117"/>
                </a:cubicBezTo>
                <a:cubicBezTo>
                  <a:pt x="119" y="113"/>
                  <a:pt x="120" y="109"/>
                  <a:pt x="121" y="106"/>
                </a:cubicBezTo>
                <a:cubicBezTo>
                  <a:pt x="121" y="103"/>
                  <a:pt x="123" y="99"/>
                  <a:pt x="124" y="96"/>
                </a:cubicBezTo>
                <a:cubicBezTo>
                  <a:pt x="124" y="96"/>
                  <a:pt x="124" y="96"/>
                  <a:pt x="124" y="96"/>
                </a:cubicBezTo>
                <a:cubicBezTo>
                  <a:pt x="123" y="111"/>
                  <a:pt x="117" y="125"/>
                  <a:pt x="116" y="140"/>
                </a:cubicBezTo>
                <a:cubicBezTo>
                  <a:pt x="116" y="140"/>
                  <a:pt x="116" y="140"/>
                  <a:pt x="116" y="140"/>
                </a:cubicBezTo>
                <a:close/>
                <a:moveTo>
                  <a:pt x="46" y="30"/>
                </a:moveTo>
                <a:cubicBezTo>
                  <a:pt x="45" y="32"/>
                  <a:pt x="42" y="36"/>
                  <a:pt x="42" y="38"/>
                </a:cubicBezTo>
                <a:cubicBezTo>
                  <a:pt x="42" y="35"/>
                  <a:pt x="44" y="32"/>
                  <a:pt x="45" y="28"/>
                </a:cubicBezTo>
                <a:cubicBezTo>
                  <a:pt x="46" y="29"/>
                  <a:pt x="48" y="30"/>
                  <a:pt x="49" y="31"/>
                </a:cubicBezTo>
                <a:cubicBezTo>
                  <a:pt x="49" y="31"/>
                  <a:pt x="49" y="31"/>
                  <a:pt x="49" y="31"/>
                </a:cubicBezTo>
                <a:cubicBezTo>
                  <a:pt x="47" y="34"/>
                  <a:pt x="45" y="38"/>
                  <a:pt x="44" y="41"/>
                </a:cubicBezTo>
                <a:cubicBezTo>
                  <a:pt x="45" y="38"/>
                  <a:pt x="46" y="34"/>
                  <a:pt x="47" y="30"/>
                </a:cubicBezTo>
                <a:cubicBezTo>
                  <a:pt x="47" y="30"/>
                  <a:pt x="47" y="30"/>
                  <a:pt x="46" y="30"/>
                </a:cubicBezTo>
                <a:close/>
                <a:moveTo>
                  <a:pt x="39" y="28"/>
                </a:moveTo>
                <a:cubicBezTo>
                  <a:pt x="39" y="27"/>
                  <a:pt x="40" y="26"/>
                  <a:pt x="41" y="25"/>
                </a:cubicBezTo>
                <a:cubicBezTo>
                  <a:pt x="41" y="26"/>
                  <a:pt x="41" y="26"/>
                  <a:pt x="42" y="26"/>
                </a:cubicBezTo>
                <a:cubicBezTo>
                  <a:pt x="41" y="27"/>
                  <a:pt x="40" y="29"/>
                  <a:pt x="39" y="30"/>
                </a:cubicBezTo>
                <a:cubicBezTo>
                  <a:pt x="36" y="36"/>
                  <a:pt x="39" y="30"/>
                  <a:pt x="39" y="28"/>
                </a:cubicBezTo>
                <a:cubicBezTo>
                  <a:pt x="39" y="28"/>
                  <a:pt x="39" y="28"/>
                  <a:pt x="39" y="28"/>
                </a:cubicBezTo>
                <a:close/>
                <a:moveTo>
                  <a:pt x="44" y="28"/>
                </a:moveTo>
                <a:cubicBezTo>
                  <a:pt x="43" y="29"/>
                  <a:pt x="42" y="31"/>
                  <a:pt x="42" y="32"/>
                </a:cubicBezTo>
                <a:cubicBezTo>
                  <a:pt x="41" y="33"/>
                  <a:pt x="39" y="37"/>
                  <a:pt x="40" y="34"/>
                </a:cubicBezTo>
                <a:cubicBezTo>
                  <a:pt x="41" y="32"/>
                  <a:pt x="42" y="29"/>
                  <a:pt x="43" y="27"/>
                </a:cubicBezTo>
                <a:cubicBezTo>
                  <a:pt x="43" y="27"/>
                  <a:pt x="44" y="27"/>
                  <a:pt x="44" y="28"/>
                </a:cubicBezTo>
                <a:close/>
                <a:moveTo>
                  <a:pt x="52" y="33"/>
                </a:moveTo>
                <a:cubicBezTo>
                  <a:pt x="50" y="37"/>
                  <a:pt x="48" y="40"/>
                  <a:pt x="46" y="43"/>
                </a:cubicBezTo>
                <a:cubicBezTo>
                  <a:pt x="47" y="41"/>
                  <a:pt x="48" y="35"/>
                  <a:pt x="50" y="32"/>
                </a:cubicBezTo>
                <a:cubicBezTo>
                  <a:pt x="50" y="32"/>
                  <a:pt x="50" y="32"/>
                  <a:pt x="50" y="32"/>
                </a:cubicBezTo>
                <a:cubicBezTo>
                  <a:pt x="50" y="32"/>
                  <a:pt x="51" y="33"/>
                  <a:pt x="52" y="33"/>
                </a:cubicBezTo>
                <a:close/>
                <a:moveTo>
                  <a:pt x="57" y="37"/>
                </a:moveTo>
                <a:cubicBezTo>
                  <a:pt x="55" y="41"/>
                  <a:pt x="53" y="45"/>
                  <a:pt x="51" y="49"/>
                </a:cubicBezTo>
                <a:cubicBezTo>
                  <a:pt x="53" y="46"/>
                  <a:pt x="54" y="40"/>
                  <a:pt x="55" y="35"/>
                </a:cubicBezTo>
                <a:cubicBezTo>
                  <a:pt x="56" y="36"/>
                  <a:pt x="56" y="36"/>
                  <a:pt x="57" y="37"/>
                </a:cubicBezTo>
                <a:close/>
                <a:moveTo>
                  <a:pt x="60" y="39"/>
                </a:moveTo>
                <a:cubicBezTo>
                  <a:pt x="58" y="44"/>
                  <a:pt x="56" y="49"/>
                  <a:pt x="54" y="54"/>
                </a:cubicBezTo>
                <a:cubicBezTo>
                  <a:pt x="56" y="49"/>
                  <a:pt x="57" y="43"/>
                  <a:pt x="58" y="38"/>
                </a:cubicBezTo>
                <a:cubicBezTo>
                  <a:pt x="59" y="38"/>
                  <a:pt x="60" y="39"/>
                  <a:pt x="60" y="39"/>
                </a:cubicBezTo>
                <a:close/>
                <a:moveTo>
                  <a:pt x="64" y="42"/>
                </a:moveTo>
                <a:cubicBezTo>
                  <a:pt x="61" y="46"/>
                  <a:pt x="60" y="51"/>
                  <a:pt x="58" y="55"/>
                </a:cubicBezTo>
                <a:cubicBezTo>
                  <a:pt x="57" y="57"/>
                  <a:pt x="57" y="57"/>
                  <a:pt x="57" y="55"/>
                </a:cubicBezTo>
                <a:cubicBezTo>
                  <a:pt x="57" y="53"/>
                  <a:pt x="58" y="52"/>
                  <a:pt x="58" y="50"/>
                </a:cubicBezTo>
                <a:cubicBezTo>
                  <a:pt x="59" y="47"/>
                  <a:pt x="60" y="43"/>
                  <a:pt x="61" y="40"/>
                </a:cubicBezTo>
                <a:cubicBezTo>
                  <a:pt x="62" y="41"/>
                  <a:pt x="63" y="41"/>
                  <a:pt x="64" y="42"/>
                </a:cubicBezTo>
                <a:close/>
                <a:moveTo>
                  <a:pt x="67" y="45"/>
                </a:moveTo>
                <a:cubicBezTo>
                  <a:pt x="67" y="45"/>
                  <a:pt x="67" y="45"/>
                  <a:pt x="67" y="45"/>
                </a:cubicBezTo>
                <a:cubicBezTo>
                  <a:pt x="66" y="47"/>
                  <a:pt x="65" y="49"/>
                  <a:pt x="63" y="51"/>
                </a:cubicBezTo>
                <a:cubicBezTo>
                  <a:pt x="62" y="53"/>
                  <a:pt x="62" y="54"/>
                  <a:pt x="61" y="56"/>
                </a:cubicBezTo>
                <a:cubicBezTo>
                  <a:pt x="61" y="56"/>
                  <a:pt x="60" y="56"/>
                  <a:pt x="60" y="57"/>
                </a:cubicBezTo>
                <a:cubicBezTo>
                  <a:pt x="62" y="52"/>
                  <a:pt x="63" y="47"/>
                  <a:pt x="64" y="43"/>
                </a:cubicBezTo>
                <a:cubicBezTo>
                  <a:pt x="65" y="43"/>
                  <a:pt x="66" y="44"/>
                  <a:pt x="67" y="45"/>
                </a:cubicBezTo>
                <a:close/>
                <a:moveTo>
                  <a:pt x="73" y="49"/>
                </a:moveTo>
                <a:cubicBezTo>
                  <a:pt x="71" y="51"/>
                  <a:pt x="70" y="53"/>
                  <a:pt x="69" y="56"/>
                </a:cubicBezTo>
                <a:cubicBezTo>
                  <a:pt x="68" y="57"/>
                  <a:pt x="67" y="59"/>
                  <a:pt x="67" y="60"/>
                </a:cubicBezTo>
                <a:cubicBezTo>
                  <a:pt x="66" y="62"/>
                  <a:pt x="64" y="64"/>
                  <a:pt x="64" y="66"/>
                </a:cubicBezTo>
                <a:cubicBezTo>
                  <a:pt x="64" y="59"/>
                  <a:pt x="68" y="53"/>
                  <a:pt x="70" y="47"/>
                </a:cubicBezTo>
                <a:cubicBezTo>
                  <a:pt x="70" y="47"/>
                  <a:pt x="70" y="47"/>
                  <a:pt x="69" y="47"/>
                </a:cubicBezTo>
                <a:cubicBezTo>
                  <a:pt x="67" y="50"/>
                  <a:pt x="65" y="54"/>
                  <a:pt x="63" y="57"/>
                </a:cubicBezTo>
                <a:cubicBezTo>
                  <a:pt x="64" y="56"/>
                  <a:pt x="64" y="55"/>
                  <a:pt x="64" y="55"/>
                </a:cubicBezTo>
                <a:cubicBezTo>
                  <a:pt x="66" y="52"/>
                  <a:pt x="67" y="48"/>
                  <a:pt x="68" y="45"/>
                </a:cubicBezTo>
                <a:cubicBezTo>
                  <a:pt x="70" y="47"/>
                  <a:pt x="71" y="48"/>
                  <a:pt x="73" y="49"/>
                </a:cubicBezTo>
                <a:close/>
                <a:moveTo>
                  <a:pt x="75" y="51"/>
                </a:moveTo>
                <a:cubicBezTo>
                  <a:pt x="73" y="55"/>
                  <a:pt x="71" y="58"/>
                  <a:pt x="69" y="62"/>
                </a:cubicBezTo>
                <a:cubicBezTo>
                  <a:pt x="71" y="58"/>
                  <a:pt x="72" y="54"/>
                  <a:pt x="73" y="50"/>
                </a:cubicBezTo>
                <a:cubicBezTo>
                  <a:pt x="74" y="50"/>
                  <a:pt x="75" y="51"/>
                  <a:pt x="75" y="51"/>
                </a:cubicBezTo>
                <a:close/>
                <a:moveTo>
                  <a:pt x="119" y="91"/>
                </a:moveTo>
                <a:cubicBezTo>
                  <a:pt x="117" y="97"/>
                  <a:pt x="115" y="103"/>
                  <a:pt x="113" y="109"/>
                </a:cubicBezTo>
                <a:cubicBezTo>
                  <a:pt x="112" y="112"/>
                  <a:pt x="111" y="115"/>
                  <a:pt x="110" y="118"/>
                </a:cubicBezTo>
                <a:cubicBezTo>
                  <a:pt x="113" y="108"/>
                  <a:pt x="115" y="98"/>
                  <a:pt x="116" y="88"/>
                </a:cubicBezTo>
                <a:cubicBezTo>
                  <a:pt x="117" y="89"/>
                  <a:pt x="118" y="90"/>
                  <a:pt x="119" y="91"/>
                </a:cubicBezTo>
                <a:close/>
                <a:moveTo>
                  <a:pt x="140" y="115"/>
                </a:moveTo>
                <a:cubicBezTo>
                  <a:pt x="138" y="121"/>
                  <a:pt x="137" y="127"/>
                  <a:pt x="135" y="133"/>
                </a:cubicBezTo>
                <a:cubicBezTo>
                  <a:pt x="134" y="136"/>
                  <a:pt x="133" y="139"/>
                  <a:pt x="131" y="143"/>
                </a:cubicBezTo>
                <a:cubicBezTo>
                  <a:pt x="131" y="144"/>
                  <a:pt x="130" y="146"/>
                  <a:pt x="130" y="147"/>
                </a:cubicBezTo>
                <a:cubicBezTo>
                  <a:pt x="130" y="147"/>
                  <a:pt x="129" y="147"/>
                  <a:pt x="129" y="148"/>
                </a:cubicBezTo>
                <a:cubicBezTo>
                  <a:pt x="129" y="147"/>
                  <a:pt x="129" y="147"/>
                  <a:pt x="130" y="147"/>
                </a:cubicBezTo>
                <a:cubicBezTo>
                  <a:pt x="130" y="141"/>
                  <a:pt x="133" y="136"/>
                  <a:pt x="134" y="130"/>
                </a:cubicBezTo>
                <a:cubicBezTo>
                  <a:pt x="136" y="125"/>
                  <a:pt x="138" y="119"/>
                  <a:pt x="139" y="113"/>
                </a:cubicBezTo>
                <a:cubicBezTo>
                  <a:pt x="139" y="113"/>
                  <a:pt x="139" y="114"/>
                  <a:pt x="140" y="115"/>
                </a:cubicBezTo>
                <a:close/>
                <a:moveTo>
                  <a:pt x="130" y="103"/>
                </a:moveTo>
                <a:cubicBezTo>
                  <a:pt x="128" y="109"/>
                  <a:pt x="127" y="114"/>
                  <a:pt x="126" y="120"/>
                </a:cubicBezTo>
                <a:cubicBezTo>
                  <a:pt x="125" y="124"/>
                  <a:pt x="124" y="127"/>
                  <a:pt x="123" y="130"/>
                </a:cubicBezTo>
                <a:cubicBezTo>
                  <a:pt x="122" y="134"/>
                  <a:pt x="122" y="138"/>
                  <a:pt x="121" y="141"/>
                </a:cubicBezTo>
                <a:cubicBezTo>
                  <a:pt x="120" y="144"/>
                  <a:pt x="120" y="142"/>
                  <a:pt x="121" y="141"/>
                </a:cubicBezTo>
                <a:cubicBezTo>
                  <a:pt x="121" y="139"/>
                  <a:pt x="121" y="136"/>
                  <a:pt x="122" y="134"/>
                </a:cubicBezTo>
                <a:cubicBezTo>
                  <a:pt x="123" y="131"/>
                  <a:pt x="124" y="127"/>
                  <a:pt x="125" y="123"/>
                </a:cubicBezTo>
                <a:cubicBezTo>
                  <a:pt x="127" y="116"/>
                  <a:pt x="127" y="108"/>
                  <a:pt x="128" y="100"/>
                </a:cubicBezTo>
                <a:cubicBezTo>
                  <a:pt x="128" y="101"/>
                  <a:pt x="129" y="102"/>
                  <a:pt x="130" y="103"/>
                </a:cubicBezTo>
                <a:close/>
                <a:moveTo>
                  <a:pt x="131" y="104"/>
                </a:moveTo>
                <a:cubicBezTo>
                  <a:pt x="132" y="105"/>
                  <a:pt x="132" y="106"/>
                  <a:pt x="133" y="106"/>
                </a:cubicBezTo>
                <a:cubicBezTo>
                  <a:pt x="132" y="114"/>
                  <a:pt x="129" y="121"/>
                  <a:pt x="127" y="128"/>
                </a:cubicBezTo>
                <a:cubicBezTo>
                  <a:pt x="126" y="131"/>
                  <a:pt x="126" y="134"/>
                  <a:pt x="125" y="137"/>
                </a:cubicBezTo>
                <a:cubicBezTo>
                  <a:pt x="125" y="139"/>
                  <a:pt x="125" y="140"/>
                  <a:pt x="124" y="141"/>
                </a:cubicBezTo>
                <a:cubicBezTo>
                  <a:pt x="124" y="143"/>
                  <a:pt x="123" y="148"/>
                  <a:pt x="123" y="144"/>
                </a:cubicBezTo>
                <a:cubicBezTo>
                  <a:pt x="125" y="137"/>
                  <a:pt x="127" y="130"/>
                  <a:pt x="128" y="122"/>
                </a:cubicBezTo>
                <a:cubicBezTo>
                  <a:pt x="128" y="119"/>
                  <a:pt x="128" y="115"/>
                  <a:pt x="129" y="111"/>
                </a:cubicBezTo>
                <a:cubicBezTo>
                  <a:pt x="129" y="109"/>
                  <a:pt x="130" y="106"/>
                  <a:pt x="131" y="104"/>
                </a:cubicBezTo>
                <a:close/>
                <a:moveTo>
                  <a:pt x="133" y="109"/>
                </a:moveTo>
                <a:cubicBezTo>
                  <a:pt x="134" y="109"/>
                  <a:pt x="134" y="108"/>
                  <a:pt x="134" y="108"/>
                </a:cubicBezTo>
                <a:cubicBezTo>
                  <a:pt x="134" y="108"/>
                  <a:pt x="134" y="107"/>
                  <a:pt x="134" y="107"/>
                </a:cubicBezTo>
                <a:cubicBezTo>
                  <a:pt x="135" y="109"/>
                  <a:pt x="136" y="110"/>
                  <a:pt x="138" y="112"/>
                </a:cubicBezTo>
                <a:cubicBezTo>
                  <a:pt x="133" y="123"/>
                  <a:pt x="132" y="134"/>
                  <a:pt x="127" y="145"/>
                </a:cubicBezTo>
                <a:cubicBezTo>
                  <a:pt x="128" y="143"/>
                  <a:pt x="128" y="139"/>
                  <a:pt x="128" y="136"/>
                </a:cubicBezTo>
                <a:cubicBezTo>
                  <a:pt x="129" y="133"/>
                  <a:pt x="129" y="130"/>
                  <a:pt x="130" y="126"/>
                </a:cubicBezTo>
                <a:cubicBezTo>
                  <a:pt x="131" y="121"/>
                  <a:pt x="132" y="115"/>
                  <a:pt x="133" y="109"/>
                </a:cubicBezTo>
                <a:close/>
                <a:moveTo>
                  <a:pt x="127" y="99"/>
                </a:moveTo>
                <a:cubicBezTo>
                  <a:pt x="124" y="106"/>
                  <a:pt x="123" y="113"/>
                  <a:pt x="122" y="119"/>
                </a:cubicBezTo>
                <a:cubicBezTo>
                  <a:pt x="121" y="123"/>
                  <a:pt x="120" y="127"/>
                  <a:pt x="119" y="131"/>
                </a:cubicBezTo>
                <a:cubicBezTo>
                  <a:pt x="118" y="133"/>
                  <a:pt x="118" y="135"/>
                  <a:pt x="117" y="137"/>
                </a:cubicBezTo>
                <a:cubicBezTo>
                  <a:pt x="116" y="141"/>
                  <a:pt x="117" y="137"/>
                  <a:pt x="117" y="136"/>
                </a:cubicBezTo>
                <a:cubicBezTo>
                  <a:pt x="118" y="123"/>
                  <a:pt x="123" y="110"/>
                  <a:pt x="124" y="97"/>
                </a:cubicBezTo>
                <a:cubicBezTo>
                  <a:pt x="125" y="98"/>
                  <a:pt x="126" y="99"/>
                  <a:pt x="127" y="99"/>
                </a:cubicBezTo>
                <a:close/>
                <a:moveTo>
                  <a:pt x="123" y="95"/>
                </a:moveTo>
                <a:cubicBezTo>
                  <a:pt x="121" y="101"/>
                  <a:pt x="119" y="107"/>
                  <a:pt x="118" y="113"/>
                </a:cubicBezTo>
                <a:cubicBezTo>
                  <a:pt x="117" y="117"/>
                  <a:pt x="117" y="120"/>
                  <a:pt x="116" y="124"/>
                </a:cubicBezTo>
                <a:cubicBezTo>
                  <a:pt x="115" y="126"/>
                  <a:pt x="114" y="128"/>
                  <a:pt x="114" y="130"/>
                </a:cubicBezTo>
                <a:cubicBezTo>
                  <a:pt x="115" y="124"/>
                  <a:pt x="115" y="118"/>
                  <a:pt x="117" y="112"/>
                </a:cubicBezTo>
                <a:cubicBezTo>
                  <a:pt x="118" y="109"/>
                  <a:pt x="118" y="105"/>
                  <a:pt x="119" y="101"/>
                </a:cubicBezTo>
                <a:cubicBezTo>
                  <a:pt x="119" y="98"/>
                  <a:pt x="120" y="95"/>
                  <a:pt x="120" y="92"/>
                </a:cubicBezTo>
                <a:cubicBezTo>
                  <a:pt x="121" y="93"/>
                  <a:pt x="122" y="94"/>
                  <a:pt x="123" y="95"/>
                </a:cubicBezTo>
                <a:close/>
                <a:moveTo>
                  <a:pt x="85" y="96"/>
                </a:moveTo>
                <a:cubicBezTo>
                  <a:pt x="86" y="94"/>
                  <a:pt x="88" y="91"/>
                  <a:pt x="88" y="90"/>
                </a:cubicBezTo>
                <a:cubicBezTo>
                  <a:pt x="88" y="93"/>
                  <a:pt x="87" y="96"/>
                  <a:pt x="86" y="99"/>
                </a:cubicBezTo>
                <a:cubicBezTo>
                  <a:pt x="85" y="97"/>
                  <a:pt x="84" y="96"/>
                  <a:pt x="83" y="94"/>
                </a:cubicBezTo>
                <a:cubicBezTo>
                  <a:pt x="83" y="94"/>
                  <a:pt x="83" y="94"/>
                  <a:pt x="83" y="94"/>
                </a:cubicBezTo>
                <a:cubicBezTo>
                  <a:pt x="84" y="93"/>
                  <a:pt x="84" y="93"/>
                  <a:pt x="85" y="92"/>
                </a:cubicBezTo>
                <a:cubicBezTo>
                  <a:pt x="84" y="92"/>
                  <a:pt x="85" y="95"/>
                  <a:pt x="84" y="96"/>
                </a:cubicBezTo>
                <a:cubicBezTo>
                  <a:pt x="84" y="96"/>
                  <a:pt x="85" y="96"/>
                  <a:pt x="85" y="96"/>
                </a:cubicBezTo>
                <a:close/>
                <a:moveTo>
                  <a:pt x="93" y="84"/>
                </a:moveTo>
                <a:cubicBezTo>
                  <a:pt x="96" y="82"/>
                  <a:pt x="99" y="78"/>
                  <a:pt x="101" y="74"/>
                </a:cubicBezTo>
                <a:cubicBezTo>
                  <a:pt x="102" y="75"/>
                  <a:pt x="103" y="76"/>
                  <a:pt x="104" y="77"/>
                </a:cubicBezTo>
                <a:cubicBezTo>
                  <a:pt x="104" y="77"/>
                  <a:pt x="104" y="77"/>
                  <a:pt x="104" y="77"/>
                </a:cubicBezTo>
                <a:cubicBezTo>
                  <a:pt x="102" y="82"/>
                  <a:pt x="101" y="87"/>
                  <a:pt x="100" y="93"/>
                </a:cubicBezTo>
                <a:cubicBezTo>
                  <a:pt x="99" y="98"/>
                  <a:pt x="97" y="104"/>
                  <a:pt x="96" y="108"/>
                </a:cubicBezTo>
                <a:cubicBezTo>
                  <a:pt x="97" y="103"/>
                  <a:pt x="97" y="98"/>
                  <a:pt x="98" y="93"/>
                </a:cubicBezTo>
                <a:cubicBezTo>
                  <a:pt x="99" y="87"/>
                  <a:pt x="101" y="81"/>
                  <a:pt x="101" y="75"/>
                </a:cubicBezTo>
                <a:cubicBezTo>
                  <a:pt x="101" y="75"/>
                  <a:pt x="101" y="74"/>
                  <a:pt x="101" y="75"/>
                </a:cubicBezTo>
                <a:cubicBezTo>
                  <a:pt x="101" y="75"/>
                  <a:pt x="100" y="76"/>
                  <a:pt x="100" y="77"/>
                </a:cubicBezTo>
                <a:cubicBezTo>
                  <a:pt x="100" y="77"/>
                  <a:pt x="100" y="77"/>
                  <a:pt x="100" y="77"/>
                </a:cubicBezTo>
                <a:cubicBezTo>
                  <a:pt x="99" y="81"/>
                  <a:pt x="98" y="86"/>
                  <a:pt x="97" y="90"/>
                </a:cubicBezTo>
                <a:cubicBezTo>
                  <a:pt x="95" y="95"/>
                  <a:pt x="95" y="99"/>
                  <a:pt x="93" y="104"/>
                </a:cubicBezTo>
                <a:cubicBezTo>
                  <a:pt x="92" y="107"/>
                  <a:pt x="93" y="102"/>
                  <a:pt x="93" y="101"/>
                </a:cubicBezTo>
                <a:cubicBezTo>
                  <a:pt x="94" y="98"/>
                  <a:pt x="94" y="95"/>
                  <a:pt x="95" y="92"/>
                </a:cubicBezTo>
                <a:cubicBezTo>
                  <a:pt x="95" y="88"/>
                  <a:pt x="98" y="85"/>
                  <a:pt x="98" y="80"/>
                </a:cubicBezTo>
                <a:cubicBezTo>
                  <a:pt x="98" y="80"/>
                  <a:pt x="97" y="80"/>
                  <a:pt x="97" y="80"/>
                </a:cubicBezTo>
                <a:cubicBezTo>
                  <a:pt x="96" y="85"/>
                  <a:pt x="94" y="89"/>
                  <a:pt x="92" y="93"/>
                </a:cubicBezTo>
                <a:cubicBezTo>
                  <a:pt x="93" y="90"/>
                  <a:pt x="93" y="87"/>
                  <a:pt x="93" y="84"/>
                </a:cubicBezTo>
                <a:cubicBezTo>
                  <a:pt x="93" y="84"/>
                  <a:pt x="93" y="84"/>
                  <a:pt x="93" y="84"/>
                </a:cubicBezTo>
                <a:close/>
                <a:moveTo>
                  <a:pt x="100" y="118"/>
                </a:moveTo>
                <a:cubicBezTo>
                  <a:pt x="100" y="118"/>
                  <a:pt x="100" y="118"/>
                  <a:pt x="100" y="118"/>
                </a:cubicBezTo>
                <a:cubicBezTo>
                  <a:pt x="99" y="117"/>
                  <a:pt x="98" y="116"/>
                  <a:pt x="97" y="114"/>
                </a:cubicBezTo>
                <a:cubicBezTo>
                  <a:pt x="98" y="114"/>
                  <a:pt x="98" y="114"/>
                  <a:pt x="98" y="114"/>
                </a:cubicBezTo>
                <a:cubicBezTo>
                  <a:pt x="100" y="109"/>
                  <a:pt x="101" y="104"/>
                  <a:pt x="103" y="98"/>
                </a:cubicBezTo>
                <a:cubicBezTo>
                  <a:pt x="104" y="96"/>
                  <a:pt x="105" y="93"/>
                  <a:pt x="106" y="90"/>
                </a:cubicBezTo>
                <a:cubicBezTo>
                  <a:pt x="106" y="89"/>
                  <a:pt x="106" y="87"/>
                  <a:pt x="107" y="86"/>
                </a:cubicBezTo>
                <a:cubicBezTo>
                  <a:pt x="106" y="91"/>
                  <a:pt x="104" y="96"/>
                  <a:pt x="103" y="100"/>
                </a:cubicBezTo>
                <a:cubicBezTo>
                  <a:pt x="102" y="106"/>
                  <a:pt x="102" y="112"/>
                  <a:pt x="100" y="118"/>
                </a:cubicBezTo>
                <a:close/>
                <a:moveTo>
                  <a:pt x="91" y="98"/>
                </a:moveTo>
                <a:cubicBezTo>
                  <a:pt x="92" y="97"/>
                  <a:pt x="92" y="96"/>
                  <a:pt x="92" y="95"/>
                </a:cubicBezTo>
                <a:cubicBezTo>
                  <a:pt x="94" y="92"/>
                  <a:pt x="95" y="89"/>
                  <a:pt x="96" y="86"/>
                </a:cubicBezTo>
                <a:cubicBezTo>
                  <a:pt x="96" y="86"/>
                  <a:pt x="97" y="81"/>
                  <a:pt x="97" y="83"/>
                </a:cubicBezTo>
                <a:cubicBezTo>
                  <a:pt x="97" y="85"/>
                  <a:pt x="96" y="86"/>
                  <a:pt x="95" y="88"/>
                </a:cubicBezTo>
                <a:cubicBezTo>
                  <a:pt x="93" y="94"/>
                  <a:pt x="93" y="100"/>
                  <a:pt x="92" y="106"/>
                </a:cubicBezTo>
                <a:cubicBezTo>
                  <a:pt x="92" y="107"/>
                  <a:pt x="92" y="107"/>
                  <a:pt x="93" y="107"/>
                </a:cubicBezTo>
                <a:cubicBezTo>
                  <a:pt x="95" y="102"/>
                  <a:pt x="95" y="97"/>
                  <a:pt x="97" y="92"/>
                </a:cubicBezTo>
                <a:cubicBezTo>
                  <a:pt x="98" y="89"/>
                  <a:pt x="99" y="86"/>
                  <a:pt x="100" y="82"/>
                </a:cubicBezTo>
                <a:cubicBezTo>
                  <a:pt x="100" y="83"/>
                  <a:pt x="100" y="83"/>
                  <a:pt x="100" y="83"/>
                </a:cubicBezTo>
                <a:cubicBezTo>
                  <a:pt x="99" y="86"/>
                  <a:pt x="98" y="89"/>
                  <a:pt x="97" y="93"/>
                </a:cubicBezTo>
                <a:cubicBezTo>
                  <a:pt x="96" y="98"/>
                  <a:pt x="96" y="104"/>
                  <a:pt x="95" y="110"/>
                </a:cubicBezTo>
                <a:cubicBezTo>
                  <a:pt x="94" y="110"/>
                  <a:pt x="95" y="110"/>
                  <a:pt x="95" y="110"/>
                </a:cubicBezTo>
                <a:cubicBezTo>
                  <a:pt x="93" y="108"/>
                  <a:pt x="91" y="106"/>
                  <a:pt x="90" y="103"/>
                </a:cubicBezTo>
                <a:cubicBezTo>
                  <a:pt x="90" y="103"/>
                  <a:pt x="90" y="103"/>
                  <a:pt x="90" y="103"/>
                </a:cubicBezTo>
                <a:cubicBezTo>
                  <a:pt x="90" y="102"/>
                  <a:pt x="91" y="100"/>
                  <a:pt x="91" y="98"/>
                </a:cubicBezTo>
                <a:close/>
                <a:moveTo>
                  <a:pt x="97" y="114"/>
                </a:moveTo>
                <a:cubicBezTo>
                  <a:pt x="97" y="114"/>
                  <a:pt x="97" y="114"/>
                  <a:pt x="97" y="114"/>
                </a:cubicBezTo>
                <a:cubicBezTo>
                  <a:pt x="96" y="113"/>
                  <a:pt x="96" y="111"/>
                  <a:pt x="95" y="110"/>
                </a:cubicBezTo>
                <a:cubicBezTo>
                  <a:pt x="95" y="110"/>
                  <a:pt x="95" y="110"/>
                  <a:pt x="95" y="110"/>
                </a:cubicBezTo>
                <a:cubicBezTo>
                  <a:pt x="100" y="100"/>
                  <a:pt x="101" y="89"/>
                  <a:pt x="104" y="78"/>
                </a:cubicBezTo>
                <a:cubicBezTo>
                  <a:pt x="104" y="80"/>
                  <a:pt x="103" y="83"/>
                  <a:pt x="103" y="86"/>
                </a:cubicBezTo>
                <a:cubicBezTo>
                  <a:pt x="102" y="89"/>
                  <a:pt x="102" y="92"/>
                  <a:pt x="101" y="95"/>
                </a:cubicBezTo>
                <a:cubicBezTo>
                  <a:pt x="99" y="101"/>
                  <a:pt x="99" y="108"/>
                  <a:pt x="97" y="114"/>
                </a:cubicBezTo>
                <a:close/>
                <a:moveTo>
                  <a:pt x="92" y="87"/>
                </a:moveTo>
                <a:cubicBezTo>
                  <a:pt x="92" y="91"/>
                  <a:pt x="91" y="94"/>
                  <a:pt x="91" y="98"/>
                </a:cubicBezTo>
                <a:cubicBezTo>
                  <a:pt x="91" y="98"/>
                  <a:pt x="91" y="98"/>
                  <a:pt x="90" y="99"/>
                </a:cubicBezTo>
                <a:cubicBezTo>
                  <a:pt x="90" y="99"/>
                  <a:pt x="90" y="99"/>
                  <a:pt x="90" y="99"/>
                </a:cubicBezTo>
                <a:cubicBezTo>
                  <a:pt x="89" y="101"/>
                  <a:pt x="89" y="102"/>
                  <a:pt x="89" y="102"/>
                </a:cubicBezTo>
                <a:cubicBezTo>
                  <a:pt x="89" y="102"/>
                  <a:pt x="89" y="102"/>
                  <a:pt x="89" y="103"/>
                </a:cubicBezTo>
                <a:cubicBezTo>
                  <a:pt x="88" y="102"/>
                  <a:pt x="88" y="101"/>
                  <a:pt x="87" y="99"/>
                </a:cubicBezTo>
                <a:cubicBezTo>
                  <a:pt x="87" y="99"/>
                  <a:pt x="87" y="99"/>
                  <a:pt x="87" y="99"/>
                </a:cubicBezTo>
                <a:cubicBezTo>
                  <a:pt x="88" y="97"/>
                  <a:pt x="89" y="94"/>
                  <a:pt x="90" y="92"/>
                </a:cubicBezTo>
                <a:cubicBezTo>
                  <a:pt x="91" y="90"/>
                  <a:pt x="91" y="89"/>
                  <a:pt x="92" y="87"/>
                </a:cubicBezTo>
                <a:cubicBezTo>
                  <a:pt x="92" y="86"/>
                  <a:pt x="92" y="85"/>
                  <a:pt x="92" y="87"/>
                </a:cubicBezTo>
                <a:close/>
                <a:moveTo>
                  <a:pt x="107" y="127"/>
                </a:moveTo>
                <a:cubicBezTo>
                  <a:pt x="107" y="127"/>
                  <a:pt x="107" y="127"/>
                  <a:pt x="107" y="128"/>
                </a:cubicBezTo>
                <a:cubicBezTo>
                  <a:pt x="106" y="126"/>
                  <a:pt x="105" y="125"/>
                  <a:pt x="104" y="124"/>
                </a:cubicBezTo>
                <a:cubicBezTo>
                  <a:pt x="103" y="122"/>
                  <a:pt x="102" y="120"/>
                  <a:pt x="101" y="119"/>
                </a:cubicBezTo>
                <a:cubicBezTo>
                  <a:pt x="101" y="119"/>
                  <a:pt x="101" y="119"/>
                  <a:pt x="101" y="118"/>
                </a:cubicBezTo>
                <a:cubicBezTo>
                  <a:pt x="101" y="118"/>
                  <a:pt x="101" y="117"/>
                  <a:pt x="102" y="117"/>
                </a:cubicBezTo>
                <a:cubicBezTo>
                  <a:pt x="102" y="117"/>
                  <a:pt x="102" y="116"/>
                  <a:pt x="102" y="116"/>
                </a:cubicBezTo>
                <a:cubicBezTo>
                  <a:pt x="104" y="111"/>
                  <a:pt x="105" y="105"/>
                  <a:pt x="107" y="100"/>
                </a:cubicBezTo>
                <a:cubicBezTo>
                  <a:pt x="108" y="98"/>
                  <a:pt x="109" y="95"/>
                  <a:pt x="110" y="93"/>
                </a:cubicBezTo>
                <a:cubicBezTo>
                  <a:pt x="109" y="96"/>
                  <a:pt x="109" y="100"/>
                  <a:pt x="108" y="103"/>
                </a:cubicBezTo>
                <a:cubicBezTo>
                  <a:pt x="106" y="110"/>
                  <a:pt x="106" y="116"/>
                  <a:pt x="103" y="123"/>
                </a:cubicBezTo>
                <a:cubicBezTo>
                  <a:pt x="103" y="123"/>
                  <a:pt x="104" y="123"/>
                  <a:pt x="104" y="123"/>
                </a:cubicBezTo>
                <a:cubicBezTo>
                  <a:pt x="107" y="117"/>
                  <a:pt x="107" y="111"/>
                  <a:pt x="110" y="105"/>
                </a:cubicBezTo>
                <a:cubicBezTo>
                  <a:pt x="111" y="102"/>
                  <a:pt x="111" y="100"/>
                  <a:pt x="112" y="97"/>
                </a:cubicBezTo>
                <a:cubicBezTo>
                  <a:pt x="113" y="95"/>
                  <a:pt x="115" y="90"/>
                  <a:pt x="115" y="89"/>
                </a:cubicBezTo>
                <a:cubicBezTo>
                  <a:pt x="115" y="95"/>
                  <a:pt x="113" y="102"/>
                  <a:pt x="112" y="109"/>
                </a:cubicBezTo>
                <a:cubicBezTo>
                  <a:pt x="111" y="112"/>
                  <a:pt x="110" y="115"/>
                  <a:pt x="109" y="119"/>
                </a:cubicBezTo>
                <a:cubicBezTo>
                  <a:pt x="109" y="120"/>
                  <a:pt x="108" y="122"/>
                  <a:pt x="108" y="124"/>
                </a:cubicBezTo>
                <a:cubicBezTo>
                  <a:pt x="108" y="125"/>
                  <a:pt x="107" y="126"/>
                  <a:pt x="107" y="126"/>
                </a:cubicBezTo>
                <a:cubicBezTo>
                  <a:pt x="107" y="127"/>
                  <a:pt x="107" y="127"/>
                  <a:pt x="107" y="127"/>
                </a:cubicBezTo>
                <a:close/>
                <a:moveTo>
                  <a:pt x="115" y="87"/>
                </a:moveTo>
                <a:cubicBezTo>
                  <a:pt x="112" y="93"/>
                  <a:pt x="111" y="100"/>
                  <a:pt x="108" y="106"/>
                </a:cubicBezTo>
                <a:cubicBezTo>
                  <a:pt x="108" y="107"/>
                  <a:pt x="108" y="109"/>
                  <a:pt x="107" y="110"/>
                </a:cubicBezTo>
                <a:cubicBezTo>
                  <a:pt x="108" y="108"/>
                  <a:pt x="108" y="105"/>
                  <a:pt x="109" y="102"/>
                </a:cubicBezTo>
                <a:cubicBezTo>
                  <a:pt x="111" y="96"/>
                  <a:pt x="111" y="90"/>
                  <a:pt x="112" y="84"/>
                </a:cubicBezTo>
                <a:cubicBezTo>
                  <a:pt x="113" y="85"/>
                  <a:pt x="114" y="86"/>
                  <a:pt x="115" y="87"/>
                </a:cubicBezTo>
                <a:close/>
                <a:moveTo>
                  <a:pt x="107" y="98"/>
                </a:moveTo>
                <a:cubicBezTo>
                  <a:pt x="105" y="103"/>
                  <a:pt x="104" y="107"/>
                  <a:pt x="102" y="112"/>
                </a:cubicBezTo>
                <a:cubicBezTo>
                  <a:pt x="103" y="111"/>
                  <a:pt x="103" y="111"/>
                  <a:pt x="103" y="110"/>
                </a:cubicBezTo>
                <a:cubicBezTo>
                  <a:pt x="103" y="107"/>
                  <a:pt x="104" y="104"/>
                  <a:pt x="104" y="100"/>
                </a:cubicBezTo>
                <a:cubicBezTo>
                  <a:pt x="105" y="94"/>
                  <a:pt x="107" y="88"/>
                  <a:pt x="108" y="81"/>
                </a:cubicBezTo>
                <a:cubicBezTo>
                  <a:pt x="108" y="81"/>
                  <a:pt x="107" y="80"/>
                  <a:pt x="107" y="81"/>
                </a:cubicBezTo>
                <a:cubicBezTo>
                  <a:pt x="106" y="87"/>
                  <a:pt x="104" y="93"/>
                  <a:pt x="102" y="98"/>
                </a:cubicBezTo>
                <a:cubicBezTo>
                  <a:pt x="101" y="102"/>
                  <a:pt x="100" y="105"/>
                  <a:pt x="99" y="108"/>
                </a:cubicBezTo>
                <a:cubicBezTo>
                  <a:pt x="100" y="103"/>
                  <a:pt x="101" y="97"/>
                  <a:pt x="102" y="92"/>
                </a:cubicBezTo>
                <a:cubicBezTo>
                  <a:pt x="104" y="87"/>
                  <a:pt x="105" y="82"/>
                  <a:pt x="105" y="77"/>
                </a:cubicBezTo>
                <a:cubicBezTo>
                  <a:pt x="107" y="79"/>
                  <a:pt x="109" y="81"/>
                  <a:pt x="111" y="83"/>
                </a:cubicBezTo>
                <a:cubicBezTo>
                  <a:pt x="109" y="88"/>
                  <a:pt x="109" y="93"/>
                  <a:pt x="107" y="98"/>
                </a:cubicBezTo>
                <a:close/>
                <a:moveTo>
                  <a:pt x="99" y="71"/>
                </a:moveTo>
                <a:cubicBezTo>
                  <a:pt x="95" y="80"/>
                  <a:pt x="87" y="87"/>
                  <a:pt x="78" y="88"/>
                </a:cubicBezTo>
                <a:cubicBezTo>
                  <a:pt x="78" y="87"/>
                  <a:pt x="77" y="86"/>
                  <a:pt x="76" y="85"/>
                </a:cubicBezTo>
                <a:cubicBezTo>
                  <a:pt x="86" y="85"/>
                  <a:pt x="92" y="77"/>
                  <a:pt x="96" y="69"/>
                </a:cubicBezTo>
                <a:cubicBezTo>
                  <a:pt x="97" y="70"/>
                  <a:pt x="98" y="71"/>
                  <a:pt x="99" y="71"/>
                </a:cubicBezTo>
                <a:close/>
                <a:moveTo>
                  <a:pt x="57" y="58"/>
                </a:moveTo>
                <a:cubicBezTo>
                  <a:pt x="60" y="53"/>
                  <a:pt x="61" y="48"/>
                  <a:pt x="64" y="43"/>
                </a:cubicBezTo>
                <a:cubicBezTo>
                  <a:pt x="61" y="48"/>
                  <a:pt x="61" y="55"/>
                  <a:pt x="57" y="61"/>
                </a:cubicBezTo>
                <a:cubicBezTo>
                  <a:pt x="56" y="59"/>
                  <a:pt x="55" y="57"/>
                  <a:pt x="54" y="56"/>
                </a:cubicBezTo>
                <a:cubicBezTo>
                  <a:pt x="54" y="56"/>
                  <a:pt x="54" y="56"/>
                  <a:pt x="54" y="56"/>
                </a:cubicBezTo>
                <a:cubicBezTo>
                  <a:pt x="56" y="52"/>
                  <a:pt x="57" y="49"/>
                  <a:pt x="59" y="45"/>
                </a:cubicBezTo>
                <a:cubicBezTo>
                  <a:pt x="59" y="46"/>
                  <a:pt x="58" y="46"/>
                  <a:pt x="58" y="47"/>
                </a:cubicBezTo>
                <a:cubicBezTo>
                  <a:pt x="57" y="50"/>
                  <a:pt x="57" y="54"/>
                  <a:pt x="56" y="58"/>
                </a:cubicBezTo>
                <a:cubicBezTo>
                  <a:pt x="56" y="58"/>
                  <a:pt x="57" y="58"/>
                  <a:pt x="57" y="58"/>
                </a:cubicBezTo>
                <a:close/>
                <a:moveTo>
                  <a:pt x="60" y="64"/>
                </a:moveTo>
                <a:cubicBezTo>
                  <a:pt x="60" y="64"/>
                  <a:pt x="61" y="64"/>
                  <a:pt x="61" y="64"/>
                </a:cubicBezTo>
                <a:cubicBezTo>
                  <a:pt x="62" y="61"/>
                  <a:pt x="63" y="59"/>
                  <a:pt x="65" y="56"/>
                </a:cubicBezTo>
                <a:cubicBezTo>
                  <a:pt x="65" y="55"/>
                  <a:pt x="66" y="53"/>
                  <a:pt x="67" y="52"/>
                </a:cubicBezTo>
                <a:cubicBezTo>
                  <a:pt x="67" y="52"/>
                  <a:pt x="70" y="46"/>
                  <a:pt x="68" y="49"/>
                </a:cubicBezTo>
                <a:cubicBezTo>
                  <a:pt x="66" y="55"/>
                  <a:pt x="63" y="61"/>
                  <a:pt x="63" y="67"/>
                </a:cubicBezTo>
                <a:cubicBezTo>
                  <a:pt x="63" y="67"/>
                  <a:pt x="63" y="68"/>
                  <a:pt x="63" y="67"/>
                </a:cubicBezTo>
                <a:cubicBezTo>
                  <a:pt x="67" y="62"/>
                  <a:pt x="69" y="56"/>
                  <a:pt x="73" y="50"/>
                </a:cubicBezTo>
                <a:cubicBezTo>
                  <a:pt x="70" y="55"/>
                  <a:pt x="68" y="63"/>
                  <a:pt x="66" y="69"/>
                </a:cubicBezTo>
                <a:cubicBezTo>
                  <a:pt x="66" y="69"/>
                  <a:pt x="65" y="70"/>
                  <a:pt x="65" y="70"/>
                </a:cubicBezTo>
                <a:cubicBezTo>
                  <a:pt x="65" y="70"/>
                  <a:pt x="65" y="70"/>
                  <a:pt x="65" y="70"/>
                </a:cubicBezTo>
                <a:cubicBezTo>
                  <a:pt x="63" y="67"/>
                  <a:pt x="60" y="64"/>
                  <a:pt x="58" y="61"/>
                </a:cubicBezTo>
                <a:cubicBezTo>
                  <a:pt x="61" y="57"/>
                  <a:pt x="65" y="51"/>
                  <a:pt x="67" y="46"/>
                </a:cubicBezTo>
                <a:cubicBezTo>
                  <a:pt x="65" y="52"/>
                  <a:pt x="62" y="58"/>
                  <a:pt x="60" y="64"/>
                </a:cubicBezTo>
                <a:close/>
                <a:moveTo>
                  <a:pt x="66" y="69"/>
                </a:moveTo>
                <a:cubicBezTo>
                  <a:pt x="67" y="68"/>
                  <a:pt x="67" y="67"/>
                  <a:pt x="68" y="66"/>
                </a:cubicBezTo>
                <a:cubicBezTo>
                  <a:pt x="69" y="64"/>
                  <a:pt x="69" y="63"/>
                  <a:pt x="70" y="61"/>
                </a:cubicBezTo>
                <a:cubicBezTo>
                  <a:pt x="71" y="60"/>
                  <a:pt x="72" y="58"/>
                  <a:pt x="73" y="57"/>
                </a:cubicBezTo>
                <a:cubicBezTo>
                  <a:pt x="73" y="56"/>
                  <a:pt x="76" y="49"/>
                  <a:pt x="75" y="53"/>
                </a:cubicBezTo>
                <a:cubicBezTo>
                  <a:pt x="72" y="60"/>
                  <a:pt x="70" y="67"/>
                  <a:pt x="68" y="73"/>
                </a:cubicBezTo>
                <a:cubicBezTo>
                  <a:pt x="67" y="73"/>
                  <a:pt x="68" y="74"/>
                  <a:pt x="68" y="74"/>
                </a:cubicBezTo>
                <a:cubicBezTo>
                  <a:pt x="70" y="71"/>
                  <a:pt x="72" y="68"/>
                  <a:pt x="74" y="65"/>
                </a:cubicBezTo>
                <a:cubicBezTo>
                  <a:pt x="75" y="63"/>
                  <a:pt x="76" y="61"/>
                  <a:pt x="77" y="59"/>
                </a:cubicBezTo>
                <a:cubicBezTo>
                  <a:pt x="77" y="58"/>
                  <a:pt x="80" y="52"/>
                  <a:pt x="79" y="56"/>
                </a:cubicBezTo>
                <a:cubicBezTo>
                  <a:pt x="78" y="60"/>
                  <a:pt x="76" y="64"/>
                  <a:pt x="74" y="68"/>
                </a:cubicBezTo>
                <a:cubicBezTo>
                  <a:pt x="73" y="71"/>
                  <a:pt x="72" y="75"/>
                  <a:pt x="71" y="78"/>
                </a:cubicBezTo>
                <a:cubicBezTo>
                  <a:pt x="70" y="77"/>
                  <a:pt x="69" y="76"/>
                  <a:pt x="68" y="75"/>
                </a:cubicBezTo>
                <a:cubicBezTo>
                  <a:pt x="67" y="73"/>
                  <a:pt x="66" y="72"/>
                  <a:pt x="65" y="71"/>
                </a:cubicBezTo>
                <a:cubicBezTo>
                  <a:pt x="65" y="71"/>
                  <a:pt x="66" y="71"/>
                  <a:pt x="66" y="71"/>
                </a:cubicBezTo>
                <a:cubicBezTo>
                  <a:pt x="66" y="70"/>
                  <a:pt x="66" y="70"/>
                  <a:pt x="66" y="69"/>
                </a:cubicBezTo>
                <a:cubicBezTo>
                  <a:pt x="66" y="69"/>
                  <a:pt x="66" y="69"/>
                  <a:pt x="66" y="69"/>
                </a:cubicBezTo>
                <a:close/>
                <a:moveTo>
                  <a:pt x="79" y="68"/>
                </a:moveTo>
                <a:cubicBezTo>
                  <a:pt x="77" y="72"/>
                  <a:pt x="76" y="77"/>
                  <a:pt x="75" y="81"/>
                </a:cubicBezTo>
                <a:cubicBezTo>
                  <a:pt x="75" y="81"/>
                  <a:pt x="76" y="81"/>
                  <a:pt x="76" y="81"/>
                </a:cubicBezTo>
                <a:cubicBezTo>
                  <a:pt x="80" y="74"/>
                  <a:pt x="82" y="67"/>
                  <a:pt x="86" y="60"/>
                </a:cubicBezTo>
                <a:cubicBezTo>
                  <a:pt x="84" y="63"/>
                  <a:pt x="83" y="68"/>
                  <a:pt x="82" y="71"/>
                </a:cubicBezTo>
                <a:cubicBezTo>
                  <a:pt x="81" y="75"/>
                  <a:pt x="80" y="78"/>
                  <a:pt x="79" y="82"/>
                </a:cubicBezTo>
                <a:cubicBezTo>
                  <a:pt x="79" y="82"/>
                  <a:pt x="79" y="82"/>
                  <a:pt x="79" y="82"/>
                </a:cubicBezTo>
                <a:cubicBezTo>
                  <a:pt x="77" y="83"/>
                  <a:pt x="76" y="83"/>
                  <a:pt x="74" y="83"/>
                </a:cubicBezTo>
                <a:cubicBezTo>
                  <a:pt x="73" y="81"/>
                  <a:pt x="72" y="80"/>
                  <a:pt x="71" y="79"/>
                </a:cubicBezTo>
                <a:cubicBezTo>
                  <a:pt x="75" y="73"/>
                  <a:pt x="77" y="65"/>
                  <a:pt x="81" y="59"/>
                </a:cubicBezTo>
                <a:cubicBezTo>
                  <a:pt x="84" y="55"/>
                  <a:pt x="81" y="63"/>
                  <a:pt x="81" y="62"/>
                </a:cubicBezTo>
                <a:cubicBezTo>
                  <a:pt x="80" y="64"/>
                  <a:pt x="79" y="66"/>
                  <a:pt x="79" y="68"/>
                </a:cubicBezTo>
                <a:close/>
                <a:moveTo>
                  <a:pt x="79" y="82"/>
                </a:moveTo>
                <a:cubicBezTo>
                  <a:pt x="83" y="76"/>
                  <a:pt x="85" y="70"/>
                  <a:pt x="88" y="64"/>
                </a:cubicBezTo>
                <a:cubicBezTo>
                  <a:pt x="88" y="62"/>
                  <a:pt x="88" y="63"/>
                  <a:pt x="88" y="64"/>
                </a:cubicBezTo>
                <a:cubicBezTo>
                  <a:pt x="87" y="67"/>
                  <a:pt x="87" y="69"/>
                  <a:pt x="86" y="71"/>
                </a:cubicBezTo>
                <a:cubicBezTo>
                  <a:pt x="85" y="74"/>
                  <a:pt x="84" y="77"/>
                  <a:pt x="83" y="80"/>
                </a:cubicBezTo>
                <a:cubicBezTo>
                  <a:pt x="82" y="81"/>
                  <a:pt x="81" y="81"/>
                  <a:pt x="79" y="82"/>
                </a:cubicBezTo>
                <a:close/>
                <a:moveTo>
                  <a:pt x="85" y="76"/>
                </a:moveTo>
                <a:cubicBezTo>
                  <a:pt x="86" y="74"/>
                  <a:pt x="87" y="72"/>
                  <a:pt x="88" y="70"/>
                </a:cubicBezTo>
                <a:cubicBezTo>
                  <a:pt x="88" y="68"/>
                  <a:pt x="88" y="65"/>
                  <a:pt x="89" y="63"/>
                </a:cubicBezTo>
                <a:cubicBezTo>
                  <a:pt x="89" y="63"/>
                  <a:pt x="90" y="64"/>
                  <a:pt x="90" y="64"/>
                </a:cubicBezTo>
                <a:cubicBezTo>
                  <a:pt x="90" y="64"/>
                  <a:pt x="90" y="64"/>
                  <a:pt x="90" y="64"/>
                </a:cubicBezTo>
                <a:cubicBezTo>
                  <a:pt x="89" y="67"/>
                  <a:pt x="89" y="70"/>
                  <a:pt x="87" y="73"/>
                </a:cubicBezTo>
                <a:cubicBezTo>
                  <a:pt x="87" y="75"/>
                  <a:pt x="83" y="83"/>
                  <a:pt x="85" y="76"/>
                </a:cubicBezTo>
                <a:close/>
                <a:moveTo>
                  <a:pt x="88" y="62"/>
                </a:moveTo>
                <a:cubicBezTo>
                  <a:pt x="86" y="65"/>
                  <a:pt x="85" y="68"/>
                  <a:pt x="84" y="71"/>
                </a:cubicBezTo>
                <a:cubicBezTo>
                  <a:pt x="83" y="74"/>
                  <a:pt x="81" y="78"/>
                  <a:pt x="79" y="81"/>
                </a:cubicBezTo>
                <a:cubicBezTo>
                  <a:pt x="82" y="75"/>
                  <a:pt x="85" y="67"/>
                  <a:pt x="86" y="61"/>
                </a:cubicBezTo>
                <a:cubicBezTo>
                  <a:pt x="87" y="61"/>
                  <a:pt x="87" y="61"/>
                  <a:pt x="88" y="62"/>
                </a:cubicBezTo>
                <a:close/>
                <a:moveTo>
                  <a:pt x="85" y="60"/>
                </a:moveTo>
                <a:cubicBezTo>
                  <a:pt x="81" y="66"/>
                  <a:pt x="79" y="73"/>
                  <a:pt x="76" y="79"/>
                </a:cubicBezTo>
                <a:cubicBezTo>
                  <a:pt x="78" y="76"/>
                  <a:pt x="78" y="71"/>
                  <a:pt x="80" y="67"/>
                </a:cubicBezTo>
                <a:cubicBezTo>
                  <a:pt x="81" y="64"/>
                  <a:pt x="82" y="61"/>
                  <a:pt x="83" y="58"/>
                </a:cubicBezTo>
                <a:cubicBezTo>
                  <a:pt x="84" y="58"/>
                  <a:pt x="84" y="59"/>
                  <a:pt x="85" y="60"/>
                </a:cubicBezTo>
                <a:close/>
                <a:moveTo>
                  <a:pt x="72" y="77"/>
                </a:moveTo>
                <a:cubicBezTo>
                  <a:pt x="70" y="80"/>
                  <a:pt x="73" y="72"/>
                  <a:pt x="74" y="72"/>
                </a:cubicBezTo>
                <a:cubicBezTo>
                  <a:pt x="74" y="69"/>
                  <a:pt x="75" y="66"/>
                  <a:pt x="77" y="64"/>
                </a:cubicBezTo>
                <a:cubicBezTo>
                  <a:pt x="78" y="61"/>
                  <a:pt x="79" y="58"/>
                  <a:pt x="80" y="55"/>
                </a:cubicBezTo>
                <a:cubicBezTo>
                  <a:pt x="81" y="56"/>
                  <a:pt x="81" y="56"/>
                  <a:pt x="82" y="57"/>
                </a:cubicBezTo>
                <a:cubicBezTo>
                  <a:pt x="77" y="63"/>
                  <a:pt x="75" y="70"/>
                  <a:pt x="72" y="77"/>
                </a:cubicBezTo>
                <a:close/>
                <a:moveTo>
                  <a:pt x="79" y="54"/>
                </a:moveTo>
                <a:cubicBezTo>
                  <a:pt x="75" y="60"/>
                  <a:pt x="71" y="66"/>
                  <a:pt x="69" y="72"/>
                </a:cubicBezTo>
                <a:cubicBezTo>
                  <a:pt x="72" y="65"/>
                  <a:pt x="73" y="58"/>
                  <a:pt x="76" y="52"/>
                </a:cubicBezTo>
                <a:cubicBezTo>
                  <a:pt x="77" y="53"/>
                  <a:pt x="78" y="53"/>
                  <a:pt x="79" y="54"/>
                </a:cubicBezTo>
                <a:close/>
                <a:moveTo>
                  <a:pt x="54" y="35"/>
                </a:moveTo>
                <a:cubicBezTo>
                  <a:pt x="54" y="37"/>
                  <a:pt x="53" y="39"/>
                  <a:pt x="52" y="40"/>
                </a:cubicBezTo>
                <a:cubicBezTo>
                  <a:pt x="51" y="42"/>
                  <a:pt x="51" y="43"/>
                  <a:pt x="50" y="44"/>
                </a:cubicBezTo>
                <a:cubicBezTo>
                  <a:pt x="51" y="40"/>
                  <a:pt x="52" y="37"/>
                  <a:pt x="53" y="34"/>
                </a:cubicBezTo>
                <a:cubicBezTo>
                  <a:pt x="53" y="34"/>
                  <a:pt x="54" y="35"/>
                  <a:pt x="54" y="35"/>
                </a:cubicBezTo>
                <a:close/>
                <a:moveTo>
                  <a:pt x="46" y="37"/>
                </a:moveTo>
                <a:cubicBezTo>
                  <a:pt x="47" y="36"/>
                  <a:pt x="49" y="30"/>
                  <a:pt x="48" y="34"/>
                </a:cubicBezTo>
                <a:cubicBezTo>
                  <a:pt x="47" y="38"/>
                  <a:pt x="46" y="41"/>
                  <a:pt x="45" y="45"/>
                </a:cubicBezTo>
                <a:cubicBezTo>
                  <a:pt x="45" y="45"/>
                  <a:pt x="46" y="46"/>
                  <a:pt x="46" y="45"/>
                </a:cubicBezTo>
                <a:cubicBezTo>
                  <a:pt x="48" y="42"/>
                  <a:pt x="52" y="37"/>
                  <a:pt x="52" y="34"/>
                </a:cubicBezTo>
                <a:cubicBezTo>
                  <a:pt x="52" y="38"/>
                  <a:pt x="50" y="43"/>
                  <a:pt x="48" y="47"/>
                </a:cubicBezTo>
                <a:cubicBezTo>
                  <a:pt x="48" y="47"/>
                  <a:pt x="48" y="47"/>
                  <a:pt x="49" y="47"/>
                </a:cubicBezTo>
                <a:cubicBezTo>
                  <a:pt x="51" y="44"/>
                  <a:pt x="53" y="40"/>
                  <a:pt x="55" y="37"/>
                </a:cubicBezTo>
                <a:cubicBezTo>
                  <a:pt x="53" y="41"/>
                  <a:pt x="51" y="46"/>
                  <a:pt x="50" y="51"/>
                </a:cubicBezTo>
                <a:cubicBezTo>
                  <a:pt x="50" y="51"/>
                  <a:pt x="50" y="51"/>
                  <a:pt x="51" y="51"/>
                </a:cubicBezTo>
                <a:cubicBezTo>
                  <a:pt x="52" y="49"/>
                  <a:pt x="53" y="46"/>
                  <a:pt x="54" y="44"/>
                </a:cubicBezTo>
                <a:cubicBezTo>
                  <a:pt x="55" y="42"/>
                  <a:pt x="57" y="40"/>
                  <a:pt x="57" y="38"/>
                </a:cubicBezTo>
                <a:cubicBezTo>
                  <a:pt x="57" y="44"/>
                  <a:pt x="55" y="50"/>
                  <a:pt x="53" y="55"/>
                </a:cubicBezTo>
                <a:cubicBezTo>
                  <a:pt x="50" y="51"/>
                  <a:pt x="47" y="47"/>
                  <a:pt x="43" y="43"/>
                </a:cubicBezTo>
                <a:cubicBezTo>
                  <a:pt x="44" y="43"/>
                  <a:pt x="44" y="43"/>
                  <a:pt x="44" y="43"/>
                </a:cubicBezTo>
                <a:cubicBezTo>
                  <a:pt x="45" y="41"/>
                  <a:pt x="45" y="39"/>
                  <a:pt x="46" y="37"/>
                </a:cubicBezTo>
                <a:close/>
                <a:moveTo>
                  <a:pt x="92" y="85"/>
                </a:moveTo>
                <a:cubicBezTo>
                  <a:pt x="90" y="88"/>
                  <a:pt x="89" y="91"/>
                  <a:pt x="88" y="95"/>
                </a:cubicBezTo>
                <a:cubicBezTo>
                  <a:pt x="88" y="96"/>
                  <a:pt x="87" y="100"/>
                  <a:pt x="88" y="96"/>
                </a:cubicBezTo>
                <a:cubicBezTo>
                  <a:pt x="88" y="93"/>
                  <a:pt x="89" y="91"/>
                  <a:pt x="89" y="89"/>
                </a:cubicBezTo>
                <a:cubicBezTo>
                  <a:pt x="89" y="88"/>
                  <a:pt x="89" y="88"/>
                  <a:pt x="89" y="89"/>
                </a:cubicBezTo>
                <a:cubicBezTo>
                  <a:pt x="87" y="90"/>
                  <a:pt x="86" y="92"/>
                  <a:pt x="85" y="94"/>
                </a:cubicBezTo>
                <a:cubicBezTo>
                  <a:pt x="86" y="94"/>
                  <a:pt x="86" y="91"/>
                  <a:pt x="85" y="90"/>
                </a:cubicBezTo>
                <a:cubicBezTo>
                  <a:pt x="85" y="90"/>
                  <a:pt x="85" y="90"/>
                  <a:pt x="85" y="90"/>
                </a:cubicBezTo>
                <a:cubicBezTo>
                  <a:pt x="84" y="92"/>
                  <a:pt x="83" y="95"/>
                  <a:pt x="83" y="91"/>
                </a:cubicBezTo>
                <a:cubicBezTo>
                  <a:pt x="82" y="91"/>
                  <a:pt x="82" y="91"/>
                  <a:pt x="82" y="91"/>
                </a:cubicBezTo>
                <a:cubicBezTo>
                  <a:pt x="82" y="92"/>
                  <a:pt x="82" y="93"/>
                  <a:pt x="82" y="94"/>
                </a:cubicBezTo>
                <a:cubicBezTo>
                  <a:pt x="82" y="93"/>
                  <a:pt x="81" y="92"/>
                  <a:pt x="80" y="91"/>
                </a:cubicBezTo>
                <a:cubicBezTo>
                  <a:pt x="84" y="90"/>
                  <a:pt x="88" y="88"/>
                  <a:pt x="92" y="85"/>
                </a:cubicBezTo>
                <a:close/>
                <a:moveTo>
                  <a:pt x="107" y="129"/>
                </a:moveTo>
                <a:cubicBezTo>
                  <a:pt x="108" y="127"/>
                  <a:pt x="108" y="126"/>
                  <a:pt x="109" y="124"/>
                </a:cubicBezTo>
                <a:cubicBezTo>
                  <a:pt x="110" y="119"/>
                  <a:pt x="112" y="115"/>
                  <a:pt x="114" y="110"/>
                </a:cubicBezTo>
                <a:cubicBezTo>
                  <a:pt x="115" y="107"/>
                  <a:pt x="115" y="104"/>
                  <a:pt x="116" y="101"/>
                </a:cubicBezTo>
                <a:cubicBezTo>
                  <a:pt x="117" y="99"/>
                  <a:pt x="118" y="97"/>
                  <a:pt x="118" y="95"/>
                </a:cubicBezTo>
                <a:cubicBezTo>
                  <a:pt x="119" y="94"/>
                  <a:pt x="119" y="93"/>
                  <a:pt x="119" y="92"/>
                </a:cubicBezTo>
                <a:cubicBezTo>
                  <a:pt x="119" y="93"/>
                  <a:pt x="119" y="94"/>
                  <a:pt x="119" y="95"/>
                </a:cubicBezTo>
                <a:cubicBezTo>
                  <a:pt x="118" y="101"/>
                  <a:pt x="118" y="108"/>
                  <a:pt x="116" y="114"/>
                </a:cubicBezTo>
                <a:cubicBezTo>
                  <a:pt x="114" y="121"/>
                  <a:pt x="114" y="128"/>
                  <a:pt x="112" y="135"/>
                </a:cubicBezTo>
                <a:cubicBezTo>
                  <a:pt x="110" y="133"/>
                  <a:pt x="109" y="131"/>
                  <a:pt x="107" y="129"/>
                </a:cubicBezTo>
                <a:close/>
                <a:moveTo>
                  <a:pt x="117" y="141"/>
                </a:moveTo>
                <a:cubicBezTo>
                  <a:pt x="119" y="134"/>
                  <a:pt x="120" y="128"/>
                  <a:pt x="122" y="121"/>
                </a:cubicBezTo>
                <a:cubicBezTo>
                  <a:pt x="123" y="114"/>
                  <a:pt x="126" y="106"/>
                  <a:pt x="127" y="100"/>
                </a:cubicBezTo>
                <a:cubicBezTo>
                  <a:pt x="126" y="108"/>
                  <a:pt x="126" y="116"/>
                  <a:pt x="124" y="123"/>
                </a:cubicBezTo>
                <a:cubicBezTo>
                  <a:pt x="123" y="130"/>
                  <a:pt x="120" y="137"/>
                  <a:pt x="119" y="144"/>
                </a:cubicBezTo>
                <a:cubicBezTo>
                  <a:pt x="119" y="144"/>
                  <a:pt x="119" y="144"/>
                  <a:pt x="120" y="144"/>
                </a:cubicBezTo>
                <a:cubicBezTo>
                  <a:pt x="118" y="143"/>
                  <a:pt x="117" y="142"/>
                  <a:pt x="116" y="141"/>
                </a:cubicBezTo>
                <a:cubicBezTo>
                  <a:pt x="117" y="141"/>
                  <a:pt x="117" y="141"/>
                  <a:pt x="117" y="141"/>
                </a:cubicBezTo>
                <a:close/>
                <a:moveTo>
                  <a:pt x="120" y="144"/>
                </a:moveTo>
                <a:cubicBezTo>
                  <a:pt x="120" y="144"/>
                  <a:pt x="120" y="144"/>
                  <a:pt x="120" y="144"/>
                </a:cubicBezTo>
                <a:cubicBezTo>
                  <a:pt x="123" y="138"/>
                  <a:pt x="123" y="131"/>
                  <a:pt x="125" y="125"/>
                </a:cubicBezTo>
                <a:cubicBezTo>
                  <a:pt x="126" y="123"/>
                  <a:pt x="127" y="120"/>
                  <a:pt x="127" y="117"/>
                </a:cubicBezTo>
                <a:cubicBezTo>
                  <a:pt x="127" y="119"/>
                  <a:pt x="127" y="121"/>
                  <a:pt x="127" y="122"/>
                </a:cubicBezTo>
                <a:cubicBezTo>
                  <a:pt x="127" y="126"/>
                  <a:pt x="125" y="130"/>
                  <a:pt x="125" y="134"/>
                </a:cubicBezTo>
                <a:cubicBezTo>
                  <a:pt x="124" y="138"/>
                  <a:pt x="123" y="142"/>
                  <a:pt x="122" y="147"/>
                </a:cubicBezTo>
                <a:cubicBezTo>
                  <a:pt x="121" y="146"/>
                  <a:pt x="120" y="145"/>
                  <a:pt x="120" y="144"/>
                </a:cubicBezTo>
                <a:close/>
                <a:moveTo>
                  <a:pt x="127" y="134"/>
                </a:moveTo>
                <a:cubicBezTo>
                  <a:pt x="128" y="128"/>
                  <a:pt x="130" y="123"/>
                  <a:pt x="131" y="118"/>
                </a:cubicBezTo>
                <a:cubicBezTo>
                  <a:pt x="131" y="120"/>
                  <a:pt x="130" y="122"/>
                  <a:pt x="130" y="124"/>
                </a:cubicBezTo>
                <a:cubicBezTo>
                  <a:pt x="128" y="132"/>
                  <a:pt x="127" y="139"/>
                  <a:pt x="127" y="147"/>
                </a:cubicBezTo>
                <a:cubicBezTo>
                  <a:pt x="127" y="147"/>
                  <a:pt x="127" y="147"/>
                  <a:pt x="127" y="147"/>
                </a:cubicBezTo>
                <a:cubicBezTo>
                  <a:pt x="130" y="141"/>
                  <a:pt x="132" y="135"/>
                  <a:pt x="133" y="129"/>
                </a:cubicBezTo>
                <a:cubicBezTo>
                  <a:pt x="134" y="126"/>
                  <a:pt x="135" y="123"/>
                  <a:pt x="136" y="120"/>
                </a:cubicBezTo>
                <a:cubicBezTo>
                  <a:pt x="136" y="118"/>
                  <a:pt x="137" y="116"/>
                  <a:pt x="138" y="114"/>
                </a:cubicBezTo>
                <a:cubicBezTo>
                  <a:pt x="139" y="111"/>
                  <a:pt x="137" y="115"/>
                  <a:pt x="137" y="116"/>
                </a:cubicBezTo>
                <a:cubicBezTo>
                  <a:pt x="136" y="122"/>
                  <a:pt x="134" y="129"/>
                  <a:pt x="132" y="135"/>
                </a:cubicBezTo>
                <a:cubicBezTo>
                  <a:pt x="130" y="140"/>
                  <a:pt x="128" y="145"/>
                  <a:pt x="129" y="150"/>
                </a:cubicBezTo>
                <a:cubicBezTo>
                  <a:pt x="129" y="151"/>
                  <a:pt x="129" y="151"/>
                  <a:pt x="129" y="150"/>
                </a:cubicBezTo>
                <a:cubicBezTo>
                  <a:pt x="131" y="145"/>
                  <a:pt x="134" y="140"/>
                  <a:pt x="135" y="134"/>
                </a:cubicBezTo>
                <a:cubicBezTo>
                  <a:pt x="136" y="131"/>
                  <a:pt x="137" y="128"/>
                  <a:pt x="138" y="125"/>
                </a:cubicBezTo>
                <a:cubicBezTo>
                  <a:pt x="138" y="123"/>
                  <a:pt x="139" y="121"/>
                  <a:pt x="139" y="120"/>
                </a:cubicBezTo>
                <a:cubicBezTo>
                  <a:pt x="139" y="121"/>
                  <a:pt x="140" y="116"/>
                  <a:pt x="140" y="115"/>
                </a:cubicBezTo>
                <a:cubicBezTo>
                  <a:pt x="140" y="115"/>
                  <a:pt x="140" y="115"/>
                  <a:pt x="140" y="115"/>
                </a:cubicBezTo>
                <a:cubicBezTo>
                  <a:pt x="140" y="115"/>
                  <a:pt x="140" y="116"/>
                  <a:pt x="140" y="116"/>
                </a:cubicBezTo>
                <a:cubicBezTo>
                  <a:pt x="140" y="122"/>
                  <a:pt x="138" y="128"/>
                  <a:pt x="137" y="134"/>
                </a:cubicBezTo>
                <a:cubicBezTo>
                  <a:pt x="136" y="140"/>
                  <a:pt x="134" y="147"/>
                  <a:pt x="132" y="153"/>
                </a:cubicBezTo>
                <a:cubicBezTo>
                  <a:pt x="132" y="154"/>
                  <a:pt x="132" y="154"/>
                  <a:pt x="132" y="154"/>
                </a:cubicBezTo>
                <a:cubicBezTo>
                  <a:pt x="129" y="152"/>
                  <a:pt x="126" y="150"/>
                  <a:pt x="123" y="147"/>
                </a:cubicBezTo>
                <a:cubicBezTo>
                  <a:pt x="125" y="143"/>
                  <a:pt x="125" y="138"/>
                  <a:pt x="127" y="134"/>
                </a:cubicBezTo>
                <a:close/>
                <a:moveTo>
                  <a:pt x="139" y="129"/>
                </a:moveTo>
                <a:cubicBezTo>
                  <a:pt x="139" y="125"/>
                  <a:pt x="141" y="120"/>
                  <a:pt x="141" y="116"/>
                </a:cubicBezTo>
                <a:cubicBezTo>
                  <a:pt x="142" y="117"/>
                  <a:pt x="142" y="118"/>
                  <a:pt x="143" y="118"/>
                </a:cubicBezTo>
                <a:cubicBezTo>
                  <a:pt x="141" y="124"/>
                  <a:pt x="139" y="129"/>
                  <a:pt x="138" y="134"/>
                </a:cubicBezTo>
                <a:cubicBezTo>
                  <a:pt x="138" y="132"/>
                  <a:pt x="139" y="131"/>
                  <a:pt x="139" y="129"/>
                </a:cubicBezTo>
                <a:close/>
                <a:moveTo>
                  <a:pt x="146" y="123"/>
                </a:moveTo>
                <a:cubicBezTo>
                  <a:pt x="144" y="129"/>
                  <a:pt x="142" y="134"/>
                  <a:pt x="141" y="140"/>
                </a:cubicBezTo>
                <a:cubicBezTo>
                  <a:pt x="140" y="141"/>
                  <a:pt x="140" y="143"/>
                  <a:pt x="139" y="144"/>
                </a:cubicBezTo>
                <a:cubicBezTo>
                  <a:pt x="141" y="136"/>
                  <a:pt x="144" y="128"/>
                  <a:pt x="144" y="120"/>
                </a:cubicBezTo>
                <a:cubicBezTo>
                  <a:pt x="145" y="121"/>
                  <a:pt x="146" y="122"/>
                  <a:pt x="146" y="123"/>
                </a:cubicBezTo>
                <a:close/>
                <a:moveTo>
                  <a:pt x="149" y="127"/>
                </a:moveTo>
                <a:cubicBezTo>
                  <a:pt x="148" y="131"/>
                  <a:pt x="146" y="135"/>
                  <a:pt x="145" y="139"/>
                </a:cubicBezTo>
                <a:cubicBezTo>
                  <a:pt x="145" y="142"/>
                  <a:pt x="144" y="145"/>
                  <a:pt x="143" y="148"/>
                </a:cubicBezTo>
                <a:cubicBezTo>
                  <a:pt x="142" y="149"/>
                  <a:pt x="142" y="150"/>
                  <a:pt x="142" y="151"/>
                </a:cubicBezTo>
                <a:cubicBezTo>
                  <a:pt x="142" y="151"/>
                  <a:pt x="141" y="152"/>
                  <a:pt x="141" y="152"/>
                </a:cubicBezTo>
                <a:cubicBezTo>
                  <a:pt x="141" y="152"/>
                  <a:pt x="142" y="151"/>
                  <a:pt x="142" y="151"/>
                </a:cubicBezTo>
                <a:cubicBezTo>
                  <a:pt x="143" y="145"/>
                  <a:pt x="144" y="140"/>
                  <a:pt x="145" y="135"/>
                </a:cubicBezTo>
                <a:cubicBezTo>
                  <a:pt x="146" y="131"/>
                  <a:pt x="147" y="128"/>
                  <a:pt x="147" y="124"/>
                </a:cubicBezTo>
                <a:cubicBezTo>
                  <a:pt x="148" y="125"/>
                  <a:pt x="148" y="126"/>
                  <a:pt x="149" y="127"/>
                </a:cubicBezTo>
                <a:close/>
                <a:moveTo>
                  <a:pt x="151" y="131"/>
                </a:moveTo>
                <a:cubicBezTo>
                  <a:pt x="150" y="133"/>
                  <a:pt x="149" y="135"/>
                  <a:pt x="149" y="137"/>
                </a:cubicBezTo>
                <a:cubicBezTo>
                  <a:pt x="149" y="134"/>
                  <a:pt x="150" y="132"/>
                  <a:pt x="150" y="129"/>
                </a:cubicBezTo>
                <a:cubicBezTo>
                  <a:pt x="150" y="130"/>
                  <a:pt x="150" y="130"/>
                  <a:pt x="150" y="130"/>
                </a:cubicBezTo>
                <a:cubicBezTo>
                  <a:pt x="151" y="131"/>
                  <a:pt x="151" y="131"/>
                  <a:pt x="151" y="131"/>
                </a:cubicBezTo>
                <a:close/>
                <a:moveTo>
                  <a:pt x="153" y="136"/>
                </a:moveTo>
                <a:cubicBezTo>
                  <a:pt x="152" y="139"/>
                  <a:pt x="152" y="141"/>
                  <a:pt x="151" y="144"/>
                </a:cubicBezTo>
                <a:cubicBezTo>
                  <a:pt x="151" y="145"/>
                  <a:pt x="150" y="147"/>
                  <a:pt x="150" y="148"/>
                </a:cubicBezTo>
                <a:cubicBezTo>
                  <a:pt x="149" y="150"/>
                  <a:pt x="149" y="154"/>
                  <a:pt x="150" y="148"/>
                </a:cubicBezTo>
                <a:cubicBezTo>
                  <a:pt x="150" y="144"/>
                  <a:pt x="151" y="139"/>
                  <a:pt x="152" y="134"/>
                </a:cubicBezTo>
                <a:cubicBezTo>
                  <a:pt x="152" y="135"/>
                  <a:pt x="153" y="135"/>
                  <a:pt x="153" y="136"/>
                </a:cubicBezTo>
                <a:close/>
                <a:moveTo>
                  <a:pt x="93" y="67"/>
                </a:moveTo>
                <a:cubicBezTo>
                  <a:pt x="91" y="71"/>
                  <a:pt x="89" y="75"/>
                  <a:pt x="85" y="78"/>
                </a:cubicBezTo>
                <a:cubicBezTo>
                  <a:pt x="88" y="74"/>
                  <a:pt x="90" y="69"/>
                  <a:pt x="91" y="65"/>
                </a:cubicBezTo>
                <a:cubicBezTo>
                  <a:pt x="91" y="65"/>
                  <a:pt x="92" y="65"/>
                  <a:pt x="92" y="66"/>
                </a:cubicBezTo>
                <a:cubicBezTo>
                  <a:pt x="93" y="66"/>
                  <a:pt x="93" y="67"/>
                  <a:pt x="93" y="67"/>
                </a:cubicBezTo>
                <a:close/>
                <a:moveTo>
                  <a:pt x="7" y="6"/>
                </a:moveTo>
                <a:cubicBezTo>
                  <a:pt x="9" y="7"/>
                  <a:pt x="10" y="7"/>
                  <a:pt x="12" y="7"/>
                </a:cubicBezTo>
                <a:cubicBezTo>
                  <a:pt x="16" y="7"/>
                  <a:pt x="19" y="5"/>
                  <a:pt x="23" y="4"/>
                </a:cubicBezTo>
                <a:cubicBezTo>
                  <a:pt x="28" y="10"/>
                  <a:pt x="34" y="17"/>
                  <a:pt x="38" y="24"/>
                </a:cubicBezTo>
                <a:cubicBezTo>
                  <a:pt x="37" y="26"/>
                  <a:pt x="35" y="29"/>
                  <a:pt x="33" y="31"/>
                </a:cubicBezTo>
                <a:cubicBezTo>
                  <a:pt x="26" y="26"/>
                  <a:pt x="17" y="23"/>
                  <a:pt x="9" y="18"/>
                </a:cubicBezTo>
                <a:cubicBezTo>
                  <a:pt x="11" y="14"/>
                  <a:pt x="9" y="10"/>
                  <a:pt x="7" y="6"/>
                </a:cubicBezTo>
                <a:close/>
                <a:moveTo>
                  <a:pt x="35" y="33"/>
                </a:moveTo>
                <a:cubicBezTo>
                  <a:pt x="35" y="33"/>
                  <a:pt x="35" y="33"/>
                  <a:pt x="35" y="33"/>
                </a:cubicBezTo>
                <a:cubicBezTo>
                  <a:pt x="36" y="33"/>
                  <a:pt x="36" y="33"/>
                  <a:pt x="36" y="33"/>
                </a:cubicBezTo>
                <a:cubicBezTo>
                  <a:pt x="36" y="32"/>
                  <a:pt x="37" y="31"/>
                  <a:pt x="37" y="30"/>
                </a:cubicBezTo>
                <a:cubicBezTo>
                  <a:pt x="38" y="30"/>
                  <a:pt x="38" y="30"/>
                  <a:pt x="38" y="29"/>
                </a:cubicBezTo>
                <a:cubicBezTo>
                  <a:pt x="38" y="30"/>
                  <a:pt x="38" y="30"/>
                  <a:pt x="38" y="30"/>
                </a:cubicBezTo>
                <a:cubicBezTo>
                  <a:pt x="37" y="32"/>
                  <a:pt x="37" y="33"/>
                  <a:pt x="37" y="34"/>
                </a:cubicBezTo>
                <a:cubicBezTo>
                  <a:pt x="37" y="34"/>
                  <a:pt x="37" y="35"/>
                  <a:pt x="37" y="34"/>
                </a:cubicBezTo>
                <a:cubicBezTo>
                  <a:pt x="39" y="33"/>
                  <a:pt x="42" y="29"/>
                  <a:pt x="42" y="27"/>
                </a:cubicBezTo>
                <a:cubicBezTo>
                  <a:pt x="42" y="30"/>
                  <a:pt x="40" y="33"/>
                  <a:pt x="39" y="37"/>
                </a:cubicBezTo>
                <a:cubicBezTo>
                  <a:pt x="39" y="37"/>
                  <a:pt x="39" y="37"/>
                  <a:pt x="40" y="37"/>
                </a:cubicBezTo>
                <a:cubicBezTo>
                  <a:pt x="40" y="35"/>
                  <a:pt x="41" y="34"/>
                  <a:pt x="42" y="32"/>
                </a:cubicBezTo>
                <a:cubicBezTo>
                  <a:pt x="43" y="31"/>
                  <a:pt x="45" y="26"/>
                  <a:pt x="43" y="31"/>
                </a:cubicBezTo>
                <a:cubicBezTo>
                  <a:pt x="42" y="34"/>
                  <a:pt x="41" y="37"/>
                  <a:pt x="41" y="39"/>
                </a:cubicBezTo>
                <a:cubicBezTo>
                  <a:pt x="41" y="40"/>
                  <a:pt x="41" y="40"/>
                  <a:pt x="41" y="40"/>
                </a:cubicBezTo>
                <a:cubicBezTo>
                  <a:pt x="43" y="37"/>
                  <a:pt x="45" y="34"/>
                  <a:pt x="46" y="32"/>
                </a:cubicBezTo>
                <a:cubicBezTo>
                  <a:pt x="45" y="35"/>
                  <a:pt x="43" y="39"/>
                  <a:pt x="43" y="42"/>
                </a:cubicBezTo>
                <a:cubicBezTo>
                  <a:pt x="40" y="39"/>
                  <a:pt x="38" y="36"/>
                  <a:pt x="35" y="33"/>
                </a:cubicBezTo>
                <a:close/>
                <a:moveTo>
                  <a:pt x="132" y="154"/>
                </a:moveTo>
                <a:cubicBezTo>
                  <a:pt x="132" y="154"/>
                  <a:pt x="133" y="154"/>
                  <a:pt x="133" y="154"/>
                </a:cubicBezTo>
                <a:cubicBezTo>
                  <a:pt x="135" y="148"/>
                  <a:pt x="136" y="142"/>
                  <a:pt x="138" y="136"/>
                </a:cubicBezTo>
                <a:cubicBezTo>
                  <a:pt x="139" y="133"/>
                  <a:pt x="140" y="130"/>
                  <a:pt x="141" y="126"/>
                </a:cubicBezTo>
                <a:cubicBezTo>
                  <a:pt x="142" y="125"/>
                  <a:pt x="142" y="123"/>
                  <a:pt x="143" y="121"/>
                </a:cubicBezTo>
                <a:cubicBezTo>
                  <a:pt x="143" y="120"/>
                  <a:pt x="143" y="118"/>
                  <a:pt x="143" y="121"/>
                </a:cubicBezTo>
                <a:cubicBezTo>
                  <a:pt x="143" y="132"/>
                  <a:pt x="139" y="142"/>
                  <a:pt x="137" y="152"/>
                </a:cubicBezTo>
                <a:cubicBezTo>
                  <a:pt x="137" y="153"/>
                  <a:pt x="137" y="153"/>
                  <a:pt x="137" y="153"/>
                </a:cubicBezTo>
                <a:cubicBezTo>
                  <a:pt x="136" y="154"/>
                  <a:pt x="136" y="154"/>
                  <a:pt x="136" y="155"/>
                </a:cubicBezTo>
                <a:cubicBezTo>
                  <a:pt x="136" y="155"/>
                  <a:pt x="136" y="155"/>
                  <a:pt x="136" y="155"/>
                </a:cubicBezTo>
                <a:cubicBezTo>
                  <a:pt x="135" y="155"/>
                  <a:pt x="134" y="154"/>
                  <a:pt x="132" y="154"/>
                </a:cubicBezTo>
                <a:close/>
                <a:moveTo>
                  <a:pt x="142" y="156"/>
                </a:moveTo>
                <a:cubicBezTo>
                  <a:pt x="141" y="156"/>
                  <a:pt x="139" y="156"/>
                  <a:pt x="137" y="155"/>
                </a:cubicBezTo>
                <a:cubicBezTo>
                  <a:pt x="137" y="155"/>
                  <a:pt x="137" y="155"/>
                  <a:pt x="137" y="155"/>
                </a:cubicBezTo>
                <a:cubicBezTo>
                  <a:pt x="138" y="149"/>
                  <a:pt x="140" y="144"/>
                  <a:pt x="142" y="138"/>
                </a:cubicBezTo>
                <a:cubicBezTo>
                  <a:pt x="143" y="136"/>
                  <a:pt x="143" y="133"/>
                  <a:pt x="144" y="131"/>
                </a:cubicBezTo>
                <a:cubicBezTo>
                  <a:pt x="145" y="130"/>
                  <a:pt x="145" y="129"/>
                  <a:pt x="145" y="128"/>
                </a:cubicBezTo>
                <a:cubicBezTo>
                  <a:pt x="145" y="128"/>
                  <a:pt x="147" y="122"/>
                  <a:pt x="146" y="125"/>
                </a:cubicBezTo>
                <a:cubicBezTo>
                  <a:pt x="146" y="129"/>
                  <a:pt x="144" y="133"/>
                  <a:pt x="144" y="137"/>
                </a:cubicBezTo>
                <a:cubicBezTo>
                  <a:pt x="143" y="143"/>
                  <a:pt x="141" y="148"/>
                  <a:pt x="140" y="154"/>
                </a:cubicBezTo>
                <a:cubicBezTo>
                  <a:pt x="140" y="155"/>
                  <a:pt x="141" y="155"/>
                  <a:pt x="141" y="154"/>
                </a:cubicBezTo>
                <a:cubicBezTo>
                  <a:pt x="145" y="146"/>
                  <a:pt x="146" y="137"/>
                  <a:pt x="149" y="128"/>
                </a:cubicBezTo>
                <a:cubicBezTo>
                  <a:pt x="149" y="128"/>
                  <a:pt x="149" y="128"/>
                  <a:pt x="149" y="128"/>
                </a:cubicBezTo>
                <a:cubicBezTo>
                  <a:pt x="148" y="131"/>
                  <a:pt x="148" y="136"/>
                  <a:pt x="148" y="140"/>
                </a:cubicBezTo>
                <a:cubicBezTo>
                  <a:pt x="147" y="143"/>
                  <a:pt x="146" y="146"/>
                  <a:pt x="145" y="149"/>
                </a:cubicBezTo>
                <a:cubicBezTo>
                  <a:pt x="144" y="151"/>
                  <a:pt x="144" y="152"/>
                  <a:pt x="145" y="152"/>
                </a:cubicBezTo>
                <a:cubicBezTo>
                  <a:pt x="144" y="153"/>
                  <a:pt x="144" y="153"/>
                  <a:pt x="144" y="154"/>
                </a:cubicBezTo>
                <a:cubicBezTo>
                  <a:pt x="144" y="154"/>
                  <a:pt x="145" y="154"/>
                  <a:pt x="145" y="154"/>
                </a:cubicBezTo>
                <a:cubicBezTo>
                  <a:pt x="147" y="147"/>
                  <a:pt x="149" y="139"/>
                  <a:pt x="151" y="132"/>
                </a:cubicBezTo>
                <a:cubicBezTo>
                  <a:pt x="151" y="132"/>
                  <a:pt x="151" y="132"/>
                  <a:pt x="151" y="132"/>
                </a:cubicBezTo>
                <a:cubicBezTo>
                  <a:pt x="151" y="134"/>
                  <a:pt x="151" y="135"/>
                  <a:pt x="151" y="136"/>
                </a:cubicBezTo>
                <a:cubicBezTo>
                  <a:pt x="151" y="138"/>
                  <a:pt x="150" y="140"/>
                  <a:pt x="150" y="142"/>
                </a:cubicBezTo>
                <a:cubicBezTo>
                  <a:pt x="149" y="146"/>
                  <a:pt x="149" y="149"/>
                  <a:pt x="149" y="153"/>
                </a:cubicBezTo>
                <a:cubicBezTo>
                  <a:pt x="149" y="153"/>
                  <a:pt x="149" y="153"/>
                  <a:pt x="150" y="153"/>
                </a:cubicBezTo>
                <a:cubicBezTo>
                  <a:pt x="151" y="148"/>
                  <a:pt x="152" y="143"/>
                  <a:pt x="153" y="138"/>
                </a:cubicBezTo>
                <a:cubicBezTo>
                  <a:pt x="155" y="146"/>
                  <a:pt x="153" y="155"/>
                  <a:pt x="142" y="156"/>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49" name="Freeform 140"/>
          <p:cNvSpPr/>
          <p:nvPr/>
        </p:nvSpPr>
        <p:spPr bwMode="auto">
          <a:xfrm>
            <a:off x="11541126" y="7034214"/>
            <a:ext cx="36512" cy="28575"/>
          </a:xfrm>
          <a:custGeom>
            <a:avLst/>
            <a:gdLst>
              <a:gd name="T0" fmla="*/ 6 w 10"/>
              <a:gd name="T1" fmla="*/ 7 h 8"/>
              <a:gd name="T2" fmla="*/ 8 w 10"/>
              <a:gd name="T3" fmla="*/ 5 h 8"/>
              <a:gd name="T4" fmla="*/ 3 w 10"/>
              <a:gd name="T5" fmla="*/ 0 h 8"/>
              <a:gd name="T6" fmla="*/ 1 w 10"/>
              <a:gd name="T7" fmla="*/ 3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8" y="8"/>
                  <a:pt x="10" y="6"/>
                  <a:pt x="8" y="5"/>
                </a:cubicBezTo>
                <a:cubicBezTo>
                  <a:pt x="6" y="3"/>
                  <a:pt x="5" y="1"/>
                  <a:pt x="3" y="0"/>
                </a:cubicBezTo>
                <a:cubicBezTo>
                  <a:pt x="1" y="0"/>
                  <a:pt x="0" y="2"/>
                  <a:pt x="1" y="3"/>
                </a:cubicBezTo>
                <a:cubicBezTo>
                  <a:pt x="3" y="4"/>
                  <a:pt x="5" y="6"/>
                  <a:pt x="6"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148"/>
          <p:cNvSpPr>
            <a:spLocks noEditPoints="1"/>
          </p:cNvSpPr>
          <p:nvPr/>
        </p:nvSpPr>
        <p:spPr bwMode="auto">
          <a:xfrm>
            <a:off x="10372725" y="31035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1 w 56"/>
              <a:gd name="T65" fmla="*/ 18 h 64"/>
              <a:gd name="T66" fmla="*/ 8 w 56"/>
              <a:gd name="T67" fmla="*/ 27 h 64"/>
              <a:gd name="T68" fmla="*/ 15 w 56"/>
              <a:gd name="T69" fmla="*/ 20 h 64"/>
              <a:gd name="T70" fmla="*/ 13 w 56"/>
              <a:gd name="T71" fmla="*/ 15 h 64"/>
              <a:gd name="T72" fmla="*/ 6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6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5"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8"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9"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9"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30"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3"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1"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8"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1" y="40"/>
                </a:moveTo>
                <a:cubicBezTo>
                  <a:pt x="37" y="43"/>
                  <a:pt x="34" y="45"/>
                  <a:pt x="30" y="48"/>
                </a:cubicBezTo>
                <a:cubicBezTo>
                  <a:pt x="29" y="48"/>
                  <a:pt x="29" y="49"/>
                  <a:pt x="28" y="49"/>
                </a:cubicBezTo>
                <a:cubicBezTo>
                  <a:pt x="30" y="47"/>
                  <a:pt x="32" y="45"/>
                  <a:pt x="35" y="43"/>
                </a:cubicBezTo>
                <a:cubicBezTo>
                  <a:pt x="37" y="42"/>
                  <a:pt x="40" y="40"/>
                  <a:pt x="42" y="38"/>
                </a:cubicBezTo>
                <a:cubicBezTo>
                  <a:pt x="41" y="38"/>
                  <a:pt x="41" y="39"/>
                  <a:pt x="41" y="40"/>
                </a:cubicBezTo>
                <a:close/>
                <a:moveTo>
                  <a:pt x="43" y="35"/>
                </a:moveTo>
                <a:cubicBezTo>
                  <a:pt x="43" y="35"/>
                  <a:pt x="43" y="35"/>
                  <a:pt x="43" y="36"/>
                </a:cubicBezTo>
                <a:cubicBezTo>
                  <a:pt x="43" y="35"/>
                  <a:pt x="42" y="36"/>
                  <a:pt x="42" y="36"/>
                </a:cubicBezTo>
                <a:cubicBezTo>
                  <a:pt x="40" y="38"/>
                  <a:pt x="37" y="41"/>
                  <a:pt x="35" y="43"/>
                </a:cubicBezTo>
                <a:cubicBezTo>
                  <a:pt x="32" y="45"/>
                  <a:pt x="29" y="46"/>
                  <a:pt x="27" y="48"/>
                </a:cubicBezTo>
                <a:cubicBezTo>
                  <a:pt x="25" y="49"/>
                  <a:pt x="23" y="50"/>
                  <a:pt x="21" y="51"/>
                </a:cubicBezTo>
                <a:cubicBezTo>
                  <a:pt x="22" y="50"/>
                  <a:pt x="25" y="49"/>
                  <a:pt x="26" y="48"/>
                </a:cubicBezTo>
                <a:cubicBezTo>
                  <a:pt x="33" y="43"/>
                  <a:pt x="40"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1" y="47"/>
                  <a:pt x="22" y="46"/>
                  <a:pt x="23" y="45"/>
                </a:cubicBezTo>
                <a:cubicBezTo>
                  <a:pt x="31" y="39"/>
                  <a:pt x="40" y="35"/>
                  <a:pt x="47" y="29"/>
                </a:cubicBezTo>
                <a:cubicBezTo>
                  <a:pt x="47"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1"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1"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6"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6"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20"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6" y="26"/>
                  <a:pt x="10" y="29"/>
                </a:cubicBezTo>
                <a:cubicBezTo>
                  <a:pt x="15" y="27"/>
                  <a:pt x="20" y="21"/>
                  <a:pt x="24" y="17"/>
                </a:cubicBezTo>
                <a:cubicBezTo>
                  <a:pt x="24" y="18"/>
                  <a:pt x="25" y="19"/>
                  <a:pt x="25" y="19"/>
                </a:cubicBezTo>
                <a:close/>
                <a:moveTo>
                  <a:pt x="26" y="21"/>
                </a:moveTo>
                <a:cubicBezTo>
                  <a:pt x="26" y="21"/>
                  <a:pt x="26" y="21"/>
                  <a:pt x="27" y="21"/>
                </a:cubicBezTo>
                <a:cubicBezTo>
                  <a:pt x="27" y="22"/>
                  <a:pt x="27" y="22"/>
                  <a:pt x="27" y="22"/>
                </a:cubicBezTo>
                <a:cubicBezTo>
                  <a:pt x="26" y="23"/>
                  <a:pt x="25" y="23"/>
                  <a:pt x="24" y="24"/>
                </a:cubicBezTo>
                <a:cubicBezTo>
                  <a:pt x="23" y="25"/>
                  <a:pt x="23" y="26"/>
                  <a:pt x="22" y="27"/>
                </a:cubicBezTo>
                <a:cubicBezTo>
                  <a:pt x="20" y="28"/>
                  <a:pt x="18" y="30"/>
                  <a:pt x="16" y="31"/>
                </a:cubicBezTo>
                <a:cubicBezTo>
                  <a:pt x="15" y="32"/>
                  <a:pt x="15" y="32"/>
                  <a:pt x="14" y="33"/>
                </a:cubicBezTo>
                <a:cubicBezTo>
                  <a:pt x="13" y="33"/>
                  <a:pt x="11" y="35"/>
                  <a:pt x="13" y="33"/>
                </a:cubicBezTo>
                <a:cubicBezTo>
                  <a:pt x="17" y="28"/>
                  <a:pt x="22" y="25"/>
                  <a:pt x="25" y="20"/>
                </a:cubicBezTo>
                <a:cubicBezTo>
                  <a:pt x="25" y="20"/>
                  <a:pt x="26"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8"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7" y="7"/>
                  <a:pt x="46" y="7"/>
                </a:cubicBezTo>
                <a:cubicBezTo>
                  <a:pt x="45" y="9"/>
                  <a:pt x="44" y="10"/>
                  <a:pt x="43" y="11"/>
                </a:cubicBezTo>
                <a:cubicBezTo>
                  <a:pt x="41" y="13"/>
                  <a:pt x="38" y="15"/>
                  <a:pt x="36" y="17"/>
                </a:cubicBezTo>
                <a:cubicBezTo>
                  <a:pt x="34"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6" y="20"/>
                </a:cubicBezTo>
                <a:cubicBezTo>
                  <a:pt x="10" y="16"/>
                  <a:pt x="15" y="12"/>
                  <a:pt x="18" y="7"/>
                </a:cubicBezTo>
                <a:cubicBezTo>
                  <a:pt x="19" y="8"/>
                  <a:pt x="20"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5"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1" name="Freeform 149"/>
          <p:cNvSpPr>
            <a:spLocks noEditPoints="1"/>
          </p:cNvSpPr>
          <p:nvPr/>
        </p:nvSpPr>
        <p:spPr bwMode="auto">
          <a:xfrm>
            <a:off x="10766425" y="728663"/>
            <a:ext cx="209550" cy="236538"/>
          </a:xfrm>
          <a:custGeom>
            <a:avLst/>
            <a:gdLst>
              <a:gd name="T0" fmla="*/ 17 w 56"/>
              <a:gd name="T1" fmla="*/ 2 h 63"/>
              <a:gd name="T2" fmla="*/ 25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1 h 63"/>
              <a:gd name="T22" fmla="*/ 37 w 56"/>
              <a:gd name="T23" fmla="*/ 35 h 63"/>
              <a:gd name="T24" fmla="*/ 16 w 56"/>
              <a:gd name="T25" fmla="*/ 41 h 63"/>
              <a:gd name="T26" fmla="*/ 18 w 56"/>
              <a:gd name="T27" fmla="*/ 45 h 63"/>
              <a:gd name="T28" fmla="*/ 51 w 56"/>
              <a:gd name="T29" fmla="*/ 14 h 63"/>
              <a:gd name="T30" fmla="*/ 34 w 56"/>
              <a:gd name="T31" fmla="*/ 30 h 63"/>
              <a:gd name="T32" fmla="*/ 37 w 56"/>
              <a:gd name="T33" fmla="*/ 25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20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3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4"/>
                  <a:pt x="49" y="1"/>
                  <a:pt x="43" y="2"/>
                </a:cubicBezTo>
                <a:cubicBezTo>
                  <a:pt x="35" y="3"/>
                  <a:pt x="31" y="10"/>
                  <a:pt x="28" y="17"/>
                </a:cubicBezTo>
                <a:cubicBezTo>
                  <a:pt x="25" y="12"/>
                  <a:pt x="22" y="4"/>
                  <a:pt x="17" y="2"/>
                </a:cubicBezTo>
                <a:cubicBezTo>
                  <a:pt x="11" y="0"/>
                  <a:pt x="5" y="2"/>
                  <a:pt x="3" y="8"/>
                </a:cubicBezTo>
                <a:cubicBezTo>
                  <a:pt x="0" y="15"/>
                  <a:pt x="4" y="24"/>
                  <a:pt x="7" y="30"/>
                </a:cubicBezTo>
                <a:cubicBezTo>
                  <a:pt x="12" y="41"/>
                  <a:pt x="19" y="52"/>
                  <a:pt x="25" y="62"/>
                </a:cubicBezTo>
                <a:cubicBezTo>
                  <a:pt x="25" y="62"/>
                  <a:pt x="25" y="63"/>
                  <a:pt x="25" y="63"/>
                </a:cubicBezTo>
                <a:cubicBezTo>
                  <a:pt x="26" y="63"/>
                  <a:pt x="27" y="63"/>
                  <a:pt x="28" y="63"/>
                </a:cubicBezTo>
                <a:cubicBezTo>
                  <a:pt x="28" y="63"/>
                  <a:pt x="28" y="63"/>
                  <a:pt x="28" y="63"/>
                </a:cubicBezTo>
                <a:cubicBezTo>
                  <a:pt x="36" y="52"/>
                  <a:pt x="43" y="42"/>
                  <a:pt x="49" y="30"/>
                </a:cubicBezTo>
                <a:cubicBezTo>
                  <a:pt x="52" y="24"/>
                  <a:pt x="56" y="17"/>
                  <a:pt x="55" y="10"/>
                </a:cubicBezTo>
                <a:close/>
                <a:moveTo>
                  <a:pt x="27" y="59"/>
                </a:moveTo>
                <a:cubicBezTo>
                  <a:pt x="27" y="59"/>
                  <a:pt x="27" y="59"/>
                  <a:pt x="26" y="59"/>
                </a:cubicBezTo>
                <a:cubicBezTo>
                  <a:pt x="28" y="58"/>
                  <a:pt x="29" y="56"/>
                  <a:pt x="30" y="55"/>
                </a:cubicBezTo>
                <a:cubicBezTo>
                  <a:pt x="29" y="56"/>
                  <a:pt x="28" y="58"/>
                  <a:pt x="27" y="59"/>
                </a:cubicBezTo>
                <a:close/>
                <a:moveTo>
                  <a:pt x="24" y="56"/>
                </a:moveTo>
                <a:cubicBezTo>
                  <a:pt x="25" y="55"/>
                  <a:pt x="27" y="54"/>
                  <a:pt x="27" y="54"/>
                </a:cubicBezTo>
                <a:cubicBezTo>
                  <a:pt x="28" y="53"/>
                  <a:pt x="29" y="51"/>
                  <a:pt x="31" y="50"/>
                </a:cubicBezTo>
                <a:cubicBezTo>
                  <a:pt x="31" y="50"/>
                  <a:pt x="30" y="50"/>
                  <a:pt x="30" y="50"/>
                </a:cubicBezTo>
                <a:cubicBezTo>
                  <a:pt x="29" y="52"/>
                  <a:pt x="27" y="54"/>
                  <a:pt x="25" y="55"/>
                </a:cubicBezTo>
                <a:cubicBezTo>
                  <a:pt x="25" y="55"/>
                  <a:pt x="25" y="56"/>
                  <a:pt x="24"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5"/>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1"/>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1"/>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1"/>
                </a:cubicBezTo>
                <a:cubicBezTo>
                  <a:pt x="34" y="31"/>
                  <a:pt x="34" y="31"/>
                  <a:pt x="34" y="31"/>
                </a:cubicBezTo>
                <a:cubicBezTo>
                  <a:pt x="28" y="35"/>
                  <a:pt x="23" y="40"/>
                  <a:pt x="18" y="45"/>
                </a:cubicBezTo>
                <a:cubicBezTo>
                  <a:pt x="17" y="43"/>
                  <a:pt x="16" y="42"/>
                  <a:pt x="16" y="41"/>
                </a:cubicBezTo>
                <a:close/>
                <a:moveTo>
                  <a:pt x="39" y="23"/>
                </a:moveTo>
                <a:cubicBezTo>
                  <a:pt x="43" y="20"/>
                  <a:pt x="46" y="17"/>
                  <a:pt x="50" y="15"/>
                </a:cubicBezTo>
                <a:cubicBezTo>
                  <a:pt x="51" y="14"/>
                  <a:pt x="51" y="14"/>
                  <a:pt x="51" y="14"/>
                </a:cubicBezTo>
                <a:cubicBezTo>
                  <a:pt x="51" y="14"/>
                  <a:pt x="52" y="14"/>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5"/>
                </a:cubicBezTo>
                <a:cubicBezTo>
                  <a:pt x="38" y="24"/>
                  <a:pt x="39" y="23"/>
                  <a:pt x="39" y="23"/>
                </a:cubicBezTo>
                <a:close/>
                <a:moveTo>
                  <a:pt x="51" y="7"/>
                </a:moveTo>
                <a:cubicBezTo>
                  <a:pt x="52" y="9"/>
                  <a:pt x="52" y="10"/>
                  <a:pt x="52" y="12"/>
                </a:cubicBezTo>
                <a:cubicBezTo>
                  <a:pt x="52" y="12"/>
                  <a:pt x="52" y="12"/>
                  <a:pt x="52" y="12"/>
                </a:cubicBezTo>
                <a:cubicBezTo>
                  <a:pt x="48" y="15"/>
                  <a:pt x="44" y="17"/>
                  <a:pt x="41" y="21"/>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9"/>
                  <a:pt x="26" y="40"/>
                </a:cubicBezTo>
                <a:cubicBezTo>
                  <a:pt x="24" y="42"/>
                  <a:pt x="20" y="43"/>
                  <a:pt x="19" y="44"/>
                </a:cubicBezTo>
                <a:cubicBezTo>
                  <a:pt x="24" y="40"/>
                  <a:pt x="30" y="35"/>
                  <a:pt x="35" y="31"/>
                </a:cubicBezTo>
                <a:cubicBezTo>
                  <a:pt x="41" y="27"/>
                  <a:pt x="46" y="23"/>
                  <a:pt x="51" y="19"/>
                </a:cubicBezTo>
                <a:cubicBezTo>
                  <a:pt x="50" y="21"/>
                  <a:pt x="49" y="24"/>
                  <a:pt x="48" y="26"/>
                </a:cubicBezTo>
                <a:close/>
                <a:moveTo>
                  <a:pt x="41" y="39"/>
                </a:moveTo>
                <a:cubicBezTo>
                  <a:pt x="37" y="42"/>
                  <a:pt x="34" y="44"/>
                  <a:pt x="30" y="47"/>
                </a:cubicBezTo>
                <a:cubicBezTo>
                  <a:pt x="30" y="48"/>
                  <a:pt x="29" y="48"/>
                  <a:pt x="28" y="49"/>
                </a:cubicBezTo>
                <a:cubicBezTo>
                  <a:pt x="30" y="47"/>
                  <a:pt x="33" y="45"/>
                  <a:pt x="35" y="43"/>
                </a:cubicBezTo>
                <a:cubicBezTo>
                  <a:pt x="37" y="41"/>
                  <a:pt x="40" y="39"/>
                  <a:pt x="42" y="37"/>
                </a:cubicBezTo>
                <a:cubicBezTo>
                  <a:pt x="42" y="38"/>
                  <a:pt x="41" y="38"/>
                  <a:pt x="41" y="39"/>
                </a:cubicBezTo>
                <a:close/>
                <a:moveTo>
                  <a:pt x="44" y="34"/>
                </a:moveTo>
                <a:cubicBezTo>
                  <a:pt x="43" y="35"/>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50"/>
                  <a:pt x="25" y="48"/>
                  <a:pt x="27" y="47"/>
                </a:cubicBezTo>
                <a:cubicBezTo>
                  <a:pt x="33" y="42"/>
                  <a:pt x="40" y="38"/>
                  <a:pt x="45" y="32"/>
                </a:cubicBezTo>
                <a:cubicBezTo>
                  <a:pt x="45" y="33"/>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4"/>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7"/>
                </a:cubicBezTo>
                <a:cubicBezTo>
                  <a:pt x="27" y="23"/>
                  <a:pt x="32" y="20"/>
                  <a:pt x="36" y="17"/>
                </a:cubicBezTo>
                <a:cubicBezTo>
                  <a:pt x="41" y="14"/>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9"/>
                  <a:pt x="15" y="27"/>
                  <a:pt x="17" y="25"/>
                </a:cubicBezTo>
                <a:cubicBezTo>
                  <a:pt x="20" y="23"/>
                  <a:pt x="23" y="21"/>
                  <a:pt x="25" y="19"/>
                </a:cubicBezTo>
                <a:cubicBezTo>
                  <a:pt x="21" y="24"/>
                  <a:pt x="16" y="28"/>
                  <a:pt x="11" y="33"/>
                </a:cubicBezTo>
                <a:cubicBezTo>
                  <a:pt x="11" y="32"/>
                  <a:pt x="10" y="31"/>
                  <a:pt x="10" y="30"/>
                </a:cubicBezTo>
                <a:close/>
                <a:moveTo>
                  <a:pt x="8" y="26"/>
                </a:moveTo>
                <a:cubicBezTo>
                  <a:pt x="13" y="25"/>
                  <a:pt x="16" y="21"/>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9"/>
                </a:cubicBezTo>
                <a:cubicBezTo>
                  <a:pt x="12" y="6"/>
                  <a:pt x="16" y="4"/>
                  <a:pt x="12" y="8"/>
                </a:cubicBezTo>
                <a:cubicBezTo>
                  <a:pt x="10" y="11"/>
                  <a:pt x="7" y="12"/>
                  <a:pt x="5" y="15"/>
                </a:cubicBezTo>
                <a:cubicBezTo>
                  <a:pt x="5" y="14"/>
                  <a:pt x="5" y="13"/>
                  <a:pt x="5" y="12"/>
                </a:cubicBezTo>
                <a:close/>
                <a:moveTo>
                  <a:pt x="5" y="17"/>
                </a:moveTo>
                <a:cubicBezTo>
                  <a:pt x="5" y="17"/>
                  <a:pt x="5" y="17"/>
                  <a:pt x="5" y="16"/>
                </a:cubicBezTo>
                <a:cubicBezTo>
                  <a:pt x="9" y="14"/>
                  <a:pt x="12" y="10"/>
                  <a:pt x="16" y="8"/>
                </a:cubicBezTo>
                <a:cubicBezTo>
                  <a:pt x="19" y="6"/>
                  <a:pt x="14" y="12"/>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2"/>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5"/>
                  <a:pt x="13" y="32"/>
                </a:cubicBezTo>
                <a:cubicBezTo>
                  <a:pt x="17" y="27"/>
                  <a:pt x="22" y="24"/>
                  <a:pt x="26" y="20"/>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2"/>
                </a:moveTo>
                <a:cubicBezTo>
                  <a:pt x="28" y="22"/>
                  <a:pt x="28" y="22"/>
                  <a:pt x="28" y="22"/>
                </a:cubicBezTo>
                <a:cubicBezTo>
                  <a:pt x="28" y="22"/>
                  <a:pt x="27" y="22"/>
                  <a:pt x="27" y="22"/>
                </a:cubicBezTo>
                <a:cubicBezTo>
                  <a:pt x="27" y="22"/>
                  <a:pt x="27" y="22"/>
                  <a:pt x="28" y="22"/>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6"/>
                  <a:pt x="47" y="6"/>
                  <a:pt x="46" y="7"/>
                </a:cubicBezTo>
                <a:cubicBezTo>
                  <a:pt x="46" y="8"/>
                  <a:pt x="44" y="9"/>
                  <a:pt x="43" y="11"/>
                </a:cubicBezTo>
                <a:cubicBezTo>
                  <a:pt x="41" y="13"/>
                  <a:pt x="38" y="14"/>
                  <a:pt x="36" y="16"/>
                </a:cubicBezTo>
                <a:cubicBezTo>
                  <a:pt x="34" y="18"/>
                  <a:pt x="32" y="19"/>
                  <a:pt x="30" y="20"/>
                </a:cubicBezTo>
                <a:cubicBezTo>
                  <a:pt x="30" y="20"/>
                  <a:pt x="30" y="20"/>
                  <a:pt x="30" y="19"/>
                </a:cubicBezTo>
                <a:close/>
                <a:moveTo>
                  <a:pt x="43" y="5"/>
                </a:moveTo>
                <a:cubicBezTo>
                  <a:pt x="44" y="5"/>
                  <a:pt x="46" y="4"/>
                  <a:pt x="46" y="5"/>
                </a:cubicBezTo>
                <a:cubicBezTo>
                  <a:pt x="45" y="5"/>
                  <a:pt x="44" y="6"/>
                  <a:pt x="43" y="7"/>
                </a:cubicBezTo>
                <a:cubicBezTo>
                  <a:pt x="41" y="9"/>
                  <a:pt x="38" y="11"/>
                  <a:pt x="35" y="13"/>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8"/>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2" name="Freeform 150"/>
          <p:cNvSpPr>
            <a:spLocks noEditPoints="1"/>
          </p:cNvSpPr>
          <p:nvPr/>
        </p:nvSpPr>
        <p:spPr bwMode="auto">
          <a:xfrm>
            <a:off x="10279063" y="6861176"/>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155"/>
          <p:cNvSpPr>
            <a:spLocks noEditPoints="1"/>
          </p:cNvSpPr>
          <p:nvPr/>
        </p:nvSpPr>
        <p:spPr bwMode="auto">
          <a:xfrm>
            <a:off x="10538619" y="3659219"/>
            <a:ext cx="247650" cy="417513"/>
          </a:xfrm>
          <a:custGeom>
            <a:avLst/>
            <a:gdLst>
              <a:gd name="T0" fmla="*/ 0 w 66"/>
              <a:gd name="T1" fmla="*/ 43 h 111"/>
              <a:gd name="T2" fmla="*/ 64 w 66"/>
              <a:gd name="T3" fmla="*/ 97 h 111"/>
              <a:gd name="T4" fmla="*/ 33 w 66"/>
              <a:gd name="T5" fmla="*/ 27 h 111"/>
              <a:gd name="T6" fmla="*/ 29 w 66"/>
              <a:gd name="T7" fmla="*/ 29 h 111"/>
              <a:gd name="T8" fmla="*/ 21 w 66"/>
              <a:gd name="T9" fmla="*/ 23 h 111"/>
              <a:gd name="T10" fmla="*/ 38 w 66"/>
              <a:gd name="T11" fmla="*/ 104 h 111"/>
              <a:gd name="T12" fmla="*/ 36 w 66"/>
              <a:gd name="T13" fmla="*/ 95 h 111"/>
              <a:gd name="T14" fmla="*/ 47 w 66"/>
              <a:gd name="T15" fmla="*/ 95 h 111"/>
              <a:gd name="T16" fmla="*/ 49 w 66"/>
              <a:gd name="T17" fmla="*/ 94 h 111"/>
              <a:gd name="T18" fmla="*/ 43 w 66"/>
              <a:gd name="T19" fmla="*/ 85 h 111"/>
              <a:gd name="T20" fmla="*/ 55 w 66"/>
              <a:gd name="T21" fmla="*/ 91 h 111"/>
              <a:gd name="T22" fmla="*/ 32 w 66"/>
              <a:gd name="T23" fmla="*/ 62 h 111"/>
              <a:gd name="T24" fmla="*/ 23 w 66"/>
              <a:gd name="T25" fmla="*/ 53 h 111"/>
              <a:gd name="T26" fmla="*/ 44 w 66"/>
              <a:gd name="T27" fmla="*/ 71 h 111"/>
              <a:gd name="T28" fmla="*/ 11 w 66"/>
              <a:gd name="T29" fmla="*/ 25 h 111"/>
              <a:gd name="T30" fmla="*/ 13 w 66"/>
              <a:gd name="T31" fmla="*/ 36 h 111"/>
              <a:gd name="T32" fmla="*/ 6 w 66"/>
              <a:gd name="T33" fmla="*/ 38 h 111"/>
              <a:gd name="T34" fmla="*/ 38 w 66"/>
              <a:gd name="T35" fmla="*/ 60 h 111"/>
              <a:gd name="T36" fmla="*/ 17 w 66"/>
              <a:gd name="T37" fmla="*/ 38 h 111"/>
              <a:gd name="T38" fmla="*/ 18 w 66"/>
              <a:gd name="T39" fmla="*/ 34 h 111"/>
              <a:gd name="T40" fmla="*/ 18 w 66"/>
              <a:gd name="T41" fmla="*/ 32 h 111"/>
              <a:gd name="T42" fmla="*/ 16 w 66"/>
              <a:gd name="T43" fmla="*/ 34 h 111"/>
              <a:gd name="T44" fmla="*/ 14 w 66"/>
              <a:gd name="T45" fmla="*/ 37 h 111"/>
              <a:gd name="T46" fmla="*/ 4 w 66"/>
              <a:gd name="T47" fmla="*/ 41 h 111"/>
              <a:gd name="T48" fmla="*/ 58 w 66"/>
              <a:gd name="T49" fmla="*/ 95 h 111"/>
              <a:gd name="T50" fmla="*/ 52 w 66"/>
              <a:gd name="T51" fmla="*/ 96 h 111"/>
              <a:gd name="T52" fmla="*/ 59 w 66"/>
              <a:gd name="T53" fmla="*/ 95 h 111"/>
              <a:gd name="T54" fmla="*/ 35 w 66"/>
              <a:gd name="T55" fmla="*/ 75 h 111"/>
              <a:gd name="T56" fmla="*/ 50 w 66"/>
              <a:gd name="T57" fmla="*/ 97 h 111"/>
              <a:gd name="T58" fmla="*/ 47 w 66"/>
              <a:gd name="T59" fmla="*/ 98 h 111"/>
              <a:gd name="T60" fmla="*/ 41 w 66"/>
              <a:gd name="T61" fmla="*/ 94 h 111"/>
              <a:gd name="T62" fmla="*/ 41 w 66"/>
              <a:gd name="T63" fmla="*/ 102 h 111"/>
              <a:gd name="T64" fmla="*/ 60 w 66"/>
              <a:gd name="T65" fmla="*/ 87 h 111"/>
              <a:gd name="T66" fmla="*/ 23 w 66"/>
              <a:gd name="T67" fmla="*/ 46 h 111"/>
              <a:gd name="T68" fmla="*/ 17 w 66"/>
              <a:gd name="T69" fmla="*/ 35 h 111"/>
              <a:gd name="T70" fmla="*/ 46 w 66"/>
              <a:gd name="T71" fmla="*/ 58 h 111"/>
              <a:gd name="T72" fmla="*/ 49 w 66"/>
              <a:gd name="T73" fmla="*/ 56 h 111"/>
              <a:gd name="T74" fmla="*/ 12 w 66"/>
              <a:gd name="T75" fmla="*/ 20 h 111"/>
              <a:gd name="T76" fmla="*/ 52 w 66"/>
              <a:gd name="T77" fmla="*/ 63 h 111"/>
              <a:gd name="T78" fmla="*/ 43 w 66"/>
              <a:gd name="T79" fmla="*/ 41 h 111"/>
              <a:gd name="T80" fmla="*/ 25 w 66"/>
              <a:gd name="T81" fmla="*/ 27 h 111"/>
              <a:gd name="T82" fmla="*/ 37 w 66"/>
              <a:gd name="T83" fmla="*/ 34 h 111"/>
              <a:gd name="T84" fmla="*/ 17 w 66"/>
              <a:gd name="T85" fmla="*/ 14 h 111"/>
              <a:gd name="T86" fmla="*/ 52 w 66"/>
              <a:gd name="T87" fmla="*/ 62 h 111"/>
              <a:gd name="T88" fmla="*/ 29 w 66"/>
              <a:gd name="T89" fmla="*/ 31 h 111"/>
              <a:gd name="T90" fmla="*/ 48 w 66"/>
              <a:gd name="T91" fmla="*/ 26 h 111"/>
              <a:gd name="T92" fmla="*/ 28 w 66"/>
              <a:gd name="T93" fmla="*/ 12 h 111"/>
              <a:gd name="T94" fmla="*/ 43 w 66"/>
              <a:gd name="T95" fmla="*/ 28 h 111"/>
              <a:gd name="T96" fmla="*/ 22 w 66"/>
              <a:gd name="T97" fmla="*/ 12 h 111"/>
              <a:gd name="T98" fmla="*/ 32 w 66"/>
              <a:gd name="T99" fmla="*/ 12 h 111"/>
              <a:gd name="T100" fmla="*/ 39 w 66"/>
              <a:gd name="T101" fmla="*/ 18 h 111"/>
              <a:gd name="T102" fmla="*/ 20 w 66"/>
              <a:gd name="T103" fmla="*/ 4 h 111"/>
              <a:gd name="T104" fmla="*/ 21 w 66"/>
              <a:gd name="T105" fmla="*/ 8 h 111"/>
              <a:gd name="T106" fmla="*/ 41 w 66"/>
              <a:gd name="T107" fmla="*/ 28 h 111"/>
              <a:gd name="T108" fmla="*/ 39 w 66"/>
              <a:gd name="T109" fmla="*/ 31 h 111"/>
              <a:gd name="T110" fmla="*/ 31 w 66"/>
              <a:gd name="T111"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1">
                <a:moveTo>
                  <a:pt x="57" y="25"/>
                </a:moveTo>
                <a:cubicBezTo>
                  <a:pt x="57" y="24"/>
                  <a:pt x="57" y="24"/>
                  <a:pt x="56" y="23"/>
                </a:cubicBezTo>
                <a:cubicBezTo>
                  <a:pt x="44" y="16"/>
                  <a:pt x="32" y="7"/>
                  <a:pt x="20" y="0"/>
                </a:cubicBezTo>
                <a:cubicBezTo>
                  <a:pt x="19" y="0"/>
                  <a:pt x="19" y="0"/>
                  <a:pt x="18" y="0"/>
                </a:cubicBezTo>
                <a:cubicBezTo>
                  <a:pt x="18" y="0"/>
                  <a:pt x="18" y="0"/>
                  <a:pt x="18" y="1"/>
                </a:cubicBezTo>
                <a:cubicBezTo>
                  <a:pt x="14" y="7"/>
                  <a:pt x="11" y="15"/>
                  <a:pt x="8" y="23"/>
                </a:cubicBezTo>
                <a:cubicBezTo>
                  <a:pt x="5" y="29"/>
                  <a:pt x="3" y="36"/>
                  <a:pt x="0" y="43"/>
                </a:cubicBezTo>
                <a:cubicBezTo>
                  <a:pt x="0" y="43"/>
                  <a:pt x="0" y="43"/>
                  <a:pt x="0" y="44"/>
                </a:cubicBezTo>
                <a:cubicBezTo>
                  <a:pt x="1" y="44"/>
                  <a:pt x="1" y="45"/>
                  <a:pt x="2" y="45"/>
                </a:cubicBezTo>
                <a:cubicBezTo>
                  <a:pt x="6" y="43"/>
                  <a:pt x="12" y="42"/>
                  <a:pt x="16" y="41"/>
                </a:cubicBezTo>
                <a:cubicBezTo>
                  <a:pt x="23" y="64"/>
                  <a:pt x="32" y="86"/>
                  <a:pt x="35" y="109"/>
                </a:cubicBezTo>
                <a:cubicBezTo>
                  <a:pt x="34" y="110"/>
                  <a:pt x="36" y="111"/>
                  <a:pt x="36" y="111"/>
                </a:cubicBezTo>
                <a:cubicBezTo>
                  <a:pt x="37" y="111"/>
                  <a:pt x="37" y="111"/>
                  <a:pt x="37" y="110"/>
                </a:cubicBezTo>
                <a:cubicBezTo>
                  <a:pt x="43" y="101"/>
                  <a:pt x="54" y="97"/>
                  <a:pt x="64" y="97"/>
                </a:cubicBezTo>
                <a:cubicBezTo>
                  <a:pt x="65" y="97"/>
                  <a:pt x="65" y="97"/>
                  <a:pt x="65" y="96"/>
                </a:cubicBezTo>
                <a:cubicBezTo>
                  <a:pt x="66" y="96"/>
                  <a:pt x="66" y="96"/>
                  <a:pt x="66" y="95"/>
                </a:cubicBezTo>
                <a:cubicBezTo>
                  <a:pt x="59" y="73"/>
                  <a:pt x="51" y="52"/>
                  <a:pt x="44" y="30"/>
                </a:cubicBezTo>
                <a:cubicBezTo>
                  <a:pt x="48" y="29"/>
                  <a:pt x="52" y="28"/>
                  <a:pt x="56" y="27"/>
                </a:cubicBezTo>
                <a:cubicBezTo>
                  <a:pt x="57" y="27"/>
                  <a:pt x="58" y="25"/>
                  <a:pt x="57" y="25"/>
                </a:cubicBezTo>
                <a:close/>
                <a:moveTo>
                  <a:pt x="43" y="37"/>
                </a:moveTo>
                <a:cubicBezTo>
                  <a:pt x="41" y="33"/>
                  <a:pt x="36" y="30"/>
                  <a:pt x="33" y="27"/>
                </a:cubicBezTo>
                <a:cubicBezTo>
                  <a:pt x="33" y="27"/>
                  <a:pt x="33" y="27"/>
                  <a:pt x="33" y="27"/>
                </a:cubicBezTo>
                <a:cubicBezTo>
                  <a:pt x="36" y="29"/>
                  <a:pt x="39" y="32"/>
                  <a:pt x="42" y="34"/>
                </a:cubicBezTo>
                <a:cubicBezTo>
                  <a:pt x="43" y="35"/>
                  <a:pt x="43" y="36"/>
                  <a:pt x="43" y="37"/>
                </a:cubicBezTo>
                <a:close/>
                <a:moveTo>
                  <a:pt x="47" y="47"/>
                </a:moveTo>
                <a:cubicBezTo>
                  <a:pt x="43" y="43"/>
                  <a:pt x="39" y="39"/>
                  <a:pt x="34" y="35"/>
                </a:cubicBezTo>
                <a:cubicBezTo>
                  <a:pt x="30" y="31"/>
                  <a:pt x="26" y="26"/>
                  <a:pt x="21" y="22"/>
                </a:cubicBezTo>
                <a:cubicBezTo>
                  <a:pt x="24" y="24"/>
                  <a:pt x="27" y="26"/>
                  <a:pt x="29" y="29"/>
                </a:cubicBezTo>
                <a:cubicBezTo>
                  <a:pt x="35" y="34"/>
                  <a:pt x="40" y="39"/>
                  <a:pt x="46" y="44"/>
                </a:cubicBezTo>
                <a:cubicBezTo>
                  <a:pt x="46" y="44"/>
                  <a:pt x="46" y="44"/>
                  <a:pt x="46" y="44"/>
                </a:cubicBezTo>
                <a:cubicBezTo>
                  <a:pt x="46" y="45"/>
                  <a:pt x="46" y="46"/>
                  <a:pt x="47" y="47"/>
                </a:cubicBezTo>
                <a:close/>
                <a:moveTo>
                  <a:pt x="50" y="56"/>
                </a:moveTo>
                <a:cubicBezTo>
                  <a:pt x="40" y="44"/>
                  <a:pt x="28" y="33"/>
                  <a:pt x="17" y="21"/>
                </a:cubicBezTo>
                <a:cubicBezTo>
                  <a:pt x="16" y="20"/>
                  <a:pt x="12" y="16"/>
                  <a:pt x="15" y="19"/>
                </a:cubicBezTo>
                <a:cubicBezTo>
                  <a:pt x="17" y="20"/>
                  <a:pt x="19" y="22"/>
                  <a:pt x="21" y="23"/>
                </a:cubicBezTo>
                <a:cubicBezTo>
                  <a:pt x="24" y="26"/>
                  <a:pt x="27" y="30"/>
                  <a:pt x="30" y="33"/>
                </a:cubicBezTo>
                <a:cubicBezTo>
                  <a:pt x="35" y="39"/>
                  <a:pt x="42" y="43"/>
                  <a:pt x="47" y="49"/>
                </a:cubicBezTo>
                <a:cubicBezTo>
                  <a:pt x="48" y="52"/>
                  <a:pt x="49" y="54"/>
                  <a:pt x="50" y="56"/>
                </a:cubicBezTo>
                <a:close/>
                <a:moveTo>
                  <a:pt x="37" y="106"/>
                </a:moveTo>
                <a:cubicBezTo>
                  <a:pt x="37" y="105"/>
                  <a:pt x="37" y="103"/>
                  <a:pt x="36" y="102"/>
                </a:cubicBezTo>
                <a:cubicBezTo>
                  <a:pt x="37" y="103"/>
                  <a:pt x="37" y="104"/>
                  <a:pt x="38" y="104"/>
                </a:cubicBezTo>
                <a:cubicBezTo>
                  <a:pt x="38" y="105"/>
                  <a:pt x="39" y="104"/>
                  <a:pt x="38" y="104"/>
                </a:cubicBezTo>
                <a:cubicBezTo>
                  <a:pt x="38" y="104"/>
                  <a:pt x="35" y="100"/>
                  <a:pt x="38" y="102"/>
                </a:cubicBezTo>
                <a:cubicBezTo>
                  <a:pt x="38" y="102"/>
                  <a:pt x="39" y="102"/>
                  <a:pt x="40" y="103"/>
                </a:cubicBezTo>
                <a:cubicBezTo>
                  <a:pt x="39" y="104"/>
                  <a:pt x="38" y="105"/>
                  <a:pt x="37" y="106"/>
                </a:cubicBezTo>
                <a:close/>
                <a:moveTo>
                  <a:pt x="34" y="90"/>
                </a:moveTo>
                <a:cubicBezTo>
                  <a:pt x="36" y="92"/>
                  <a:pt x="38" y="94"/>
                  <a:pt x="40" y="96"/>
                </a:cubicBezTo>
                <a:cubicBezTo>
                  <a:pt x="40" y="96"/>
                  <a:pt x="44" y="100"/>
                  <a:pt x="43" y="99"/>
                </a:cubicBezTo>
                <a:cubicBezTo>
                  <a:pt x="41" y="98"/>
                  <a:pt x="38" y="97"/>
                  <a:pt x="36" y="95"/>
                </a:cubicBezTo>
                <a:cubicBezTo>
                  <a:pt x="36" y="95"/>
                  <a:pt x="35" y="96"/>
                  <a:pt x="35" y="96"/>
                </a:cubicBezTo>
                <a:cubicBezTo>
                  <a:pt x="37" y="98"/>
                  <a:pt x="38" y="100"/>
                  <a:pt x="40" y="102"/>
                </a:cubicBezTo>
                <a:cubicBezTo>
                  <a:pt x="40" y="103"/>
                  <a:pt x="38" y="101"/>
                  <a:pt x="38" y="101"/>
                </a:cubicBezTo>
                <a:cubicBezTo>
                  <a:pt x="37" y="100"/>
                  <a:pt x="37" y="100"/>
                  <a:pt x="36" y="100"/>
                </a:cubicBezTo>
                <a:cubicBezTo>
                  <a:pt x="35" y="97"/>
                  <a:pt x="35" y="93"/>
                  <a:pt x="34" y="90"/>
                </a:cubicBezTo>
                <a:close/>
                <a:moveTo>
                  <a:pt x="31" y="80"/>
                </a:moveTo>
                <a:cubicBezTo>
                  <a:pt x="36" y="86"/>
                  <a:pt x="43" y="89"/>
                  <a:pt x="47" y="95"/>
                </a:cubicBezTo>
                <a:cubicBezTo>
                  <a:pt x="49" y="99"/>
                  <a:pt x="46" y="95"/>
                  <a:pt x="45" y="94"/>
                </a:cubicBezTo>
                <a:cubicBezTo>
                  <a:pt x="43" y="92"/>
                  <a:pt x="42" y="91"/>
                  <a:pt x="40" y="89"/>
                </a:cubicBezTo>
                <a:cubicBezTo>
                  <a:pt x="38" y="86"/>
                  <a:pt x="35" y="84"/>
                  <a:pt x="32" y="82"/>
                </a:cubicBezTo>
                <a:cubicBezTo>
                  <a:pt x="32" y="81"/>
                  <a:pt x="31" y="81"/>
                  <a:pt x="31" y="80"/>
                </a:cubicBezTo>
                <a:close/>
                <a:moveTo>
                  <a:pt x="29" y="73"/>
                </a:moveTo>
                <a:cubicBezTo>
                  <a:pt x="35" y="81"/>
                  <a:pt x="43" y="87"/>
                  <a:pt x="49" y="94"/>
                </a:cubicBezTo>
                <a:cubicBezTo>
                  <a:pt x="52" y="97"/>
                  <a:pt x="51" y="96"/>
                  <a:pt x="49" y="94"/>
                </a:cubicBezTo>
                <a:cubicBezTo>
                  <a:pt x="46" y="92"/>
                  <a:pt x="44" y="89"/>
                  <a:pt x="42" y="87"/>
                </a:cubicBezTo>
                <a:cubicBezTo>
                  <a:pt x="38" y="83"/>
                  <a:pt x="35" y="80"/>
                  <a:pt x="30" y="77"/>
                </a:cubicBezTo>
                <a:cubicBezTo>
                  <a:pt x="30" y="76"/>
                  <a:pt x="30" y="74"/>
                  <a:pt x="29" y="73"/>
                </a:cubicBezTo>
                <a:close/>
                <a:moveTo>
                  <a:pt x="28" y="68"/>
                </a:moveTo>
                <a:cubicBezTo>
                  <a:pt x="35" y="77"/>
                  <a:pt x="45" y="84"/>
                  <a:pt x="53" y="93"/>
                </a:cubicBezTo>
                <a:cubicBezTo>
                  <a:pt x="56" y="98"/>
                  <a:pt x="53" y="94"/>
                  <a:pt x="51" y="92"/>
                </a:cubicBezTo>
                <a:cubicBezTo>
                  <a:pt x="48" y="90"/>
                  <a:pt x="45" y="87"/>
                  <a:pt x="43" y="85"/>
                </a:cubicBezTo>
                <a:cubicBezTo>
                  <a:pt x="39" y="80"/>
                  <a:pt x="33" y="76"/>
                  <a:pt x="29" y="71"/>
                </a:cubicBezTo>
                <a:cubicBezTo>
                  <a:pt x="29" y="71"/>
                  <a:pt x="29" y="71"/>
                  <a:pt x="28" y="71"/>
                </a:cubicBezTo>
                <a:cubicBezTo>
                  <a:pt x="28" y="70"/>
                  <a:pt x="28" y="69"/>
                  <a:pt x="28" y="68"/>
                </a:cubicBezTo>
                <a:close/>
                <a:moveTo>
                  <a:pt x="25" y="61"/>
                </a:moveTo>
                <a:cubicBezTo>
                  <a:pt x="29" y="66"/>
                  <a:pt x="34" y="70"/>
                  <a:pt x="39" y="74"/>
                </a:cubicBezTo>
                <a:cubicBezTo>
                  <a:pt x="41" y="77"/>
                  <a:pt x="44" y="80"/>
                  <a:pt x="46" y="83"/>
                </a:cubicBezTo>
                <a:cubicBezTo>
                  <a:pt x="49" y="86"/>
                  <a:pt x="52" y="89"/>
                  <a:pt x="55" y="91"/>
                </a:cubicBezTo>
                <a:cubicBezTo>
                  <a:pt x="56" y="92"/>
                  <a:pt x="57" y="94"/>
                  <a:pt x="58" y="94"/>
                </a:cubicBezTo>
                <a:cubicBezTo>
                  <a:pt x="56" y="93"/>
                  <a:pt x="54" y="92"/>
                  <a:pt x="52" y="90"/>
                </a:cubicBezTo>
                <a:cubicBezTo>
                  <a:pt x="49" y="87"/>
                  <a:pt x="46" y="85"/>
                  <a:pt x="43" y="82"/>
                </a:cubicBezTo>
                <a:cubicBezTo>
                  <a:pt x="38" y="76"/>
                  <a:pt x="33" y="71"/>
                  <a:pt x="27" y="66"/>
                </a:cubicBezTo>
                <a:cubicBezTo>
                  <a:pt x="26" y="64"/>
                  <a:pt x="26" y="63"/>
                  <a:pt x="25" y="61"/>
                </a:cubicBezTo>
                <a:close/>
                <a:moveTo>
                  <a:pt x="23" y="53"/>
                </a:moveTo>
                <a:cubicBezTo>
                  <a:pt x="26" y="56"/>
                  <a:pt x="29" y="59"/>
                  <a:pt x="32" y="62"/>
                </a:cubicBezTo>
                <a:cubicBezTo>
                  <a:pt x="35" y="64"/>
                  <a:pt x="37" y="67"/>
                  <a:pt x="39" y="69"/>
                </a:cubicBezTo>
                <a:cubicBezTo>
                  <a:pt x="45" y="76"/>
                  <a:pt x="52" y="82"/>
                  <a:pt x="58" y="89"/>
                </a:cubicBezTo>
                <a:cubicBezTo>
                  <a:pt x="59" y="90"/>
                  <a:pt x="59" y="90"/>
                  <a:pt x="60" y="91"/>
                </a:cubicBezTo>
                <a:cubicBezTo>
                  <a:pt x="59" y="90"/>
                  <a:pt x="58" y="89"/>
                  <a:pt x="57" y="88"/>
                </a:cubicBezTo>
                <a:cubicBezTo>
                  <a:pt x="53" y="85"/>
                  <a:pt x="49" y="82"/>
                  <a:pt x="45" y="78"/>
                </a:cubicBezTo>
                <a:cubicBezTo>
                  <a:pt x="38" y="72"/>
                  <a:pt x="31" y="66"/>
                  <a:pt x="25" y="58"/>
                </a:cubicBezTo>
                <a:cubicBezTo>
                  <a:pt x="24" y="57"/>
                  <a:pt x="23" y="55"/>
                  <a:pt x="23" y="53"/>
                </a:cubicBezTo>
                <a:close/>
                <a:moveTo>
                  <a:pt x="20" y="43"/>
                </a:moveTo>
                <a:cubicBezTo>
                  <a:pt x="24" y="49"/>
                  <a:pt x="29" y="53"/>
                  <a:pt x="34" y="58"/>
                </a:cubicBezTo>
                <a:cubicBezTo>
                  <a:pt x="37" y="61"/>
                  <a:pt x="39" y="64"/>
                  <a:pt x="42" y="68"/>
                </a:cubicBezTo>
                <a:cubicBezTo>
                  <a:pt x="46" y="71"/>
                  <a:pt x="50" y="75"/>
                  <a:pt x="53" y="79"/>
                </a:cubicBezTo>
                <a:cubicBezTo>
                  <a:pt x="55" y="81"/>
                  <a:pt x="57" y="83"/>
                  <a:pt x="59" y="85"/>
                </a:cubicBezTo>
                <a:cubicBezTo>
                  <a:pt x="58" y="84"/>
                  <a:pt x="56" y="82"/>
                  <a:pt x="55" y="81"/>
                </a:cubicBezTo>
                <a:cubicBezTo>
                  <a:pt x="51" y="78"/>
                  <a:pt x="47" y="75"/>
                  <a:pt x="44" y="71"/>
                </a:cubicBezTo>
                <a:cubicBezTo>
                  <a:pt x="41" y="68"/>
                  <a:pt x="37" y="66"/>
                  <a:pt x="34" y="63"/>
                </a:cubicBezTo>
                <a:cubicBezTo>
                  <a:pt x="34" y="63"/>
                  <a:pt x="34" y="62"/>
                  <a:pt x="34" y="62"/>
                </a:cubicBezTo>
                <a:cubicBezTo>
                  <a:pt x="30" y="58"/>
                  <a:pt x="26" y="55"/>
                  <a:pt x="22" y="51"/>
                </a:cubicBezTo>
                <a:cubicBezTo>
                  <a:pt x="21" y="48"/>
                  <a:pt x="21" y="46"/>
                  <a:pt x="20" y="43"/>
                </a:cubicBezTo>
                <a:close/>
                <a:moveTo>
                  <a:pt x="11" y="23"/>
                </a:moveTo>
                <a:cubicBezTo>
                  <a:pt x="11" y="24"/>
                  <a:pt x="11" y="25"/>
                  <a:pt x="12" y="26"/>
                </a:cubicBezTo>
                <a:cubicBezTo>
                  <a:pt x="12" y="26"/>
                  <a:pt x="11" y="25"/>
                  <a:pt x="11" y="25"/>
                </a:cubicBezTo>
                <a:cubicBezTo>
                  <a:pt x="10" y="25"/>
                  <a:pt x="10" y="25"/>
                  <a:pt x="10" y="25"/>
                </a:cubicBezTo>
                <a:cubicBezTo>
                  <a:pt x="11" y="28"/>
                  <a:pt x="12" y="31"/>
                  <a:pt x="14" y="33"/>
                </a:cubicBezTo>
                <a:cubicBezTo>
                  <a:pt x="14" y="34"/>
                  <a:pt x="18" y="38"/>
                  <a:pt x="16" y="36"/>
                </a:cubicBezTo>
                <a:cubicBezTo>
                  <a:pt x="14" y="34"/>
                  <a:pt x="13" y="33"/>
                  <a:pt x="11" y="31"/>
                </a:cubicBezTo>
                <a:cubicBezTo>
                  <a:pt x="11" y="31"/>
                  <a:pt x="10" y="31"/>
                  <a:pt x="11" y="31"/>
                </a:cubicBezTo>
                <a:cubicBezTo>
                  <a:pt x="12" y="33"/>
                  <a:pt x="13" y="35"/>
                  <a:pt x="14" y="36"/>
                </a:cubicBezTo>
                <a:cubicBezTo>
                  <a:pt x="17" y="39"/>
                  <a:pt x="13" y="36"/>
                  <a:pt x="13" y="36"/>
                </a:cubicBezTo>
                <a:cubicBezTo>
                  <a:pt x="12" y="35"/>
                  <a:pt x="11" y="34"/>
                  <a:pt x="10" y="33"/>
                </a:cubicBezTo>
                <a:cubicBezTo>
                  <a:pt x="9" y="33"/>
                  <a:pt x="9" y="33"/>
                  <a:pt x="9" y="33"/>
                </a:cubicBezTo>
                <a:cubicBezTo>
                  <a:pt x="10" y="35"/>
                  <a:pt x="12" y="38"/>
                  <a:pt x="13" y="38"/>
                </a:cubicBezTo>
                <a:cubicBezTo>
                  <a:pt x="12" y="37"/>
                  <a:pt x="10" y="36"/>
                  <a:pt x="8" y="36"/>
                </a:cubicBezTo>
                <a:cubicBezTo>
                  <a:pt x="8" y="36"/>
                  <a:pt x="8" y="36"/>
                  <a:pt x="8" y="36"/>
                </a:cubicBezTo>
                <a:cubicBezTo>
                  <a:pt x="11" y="39"/>
                  <a:pt x="7" y="38"/>
                  <a:pt x="6" y="37"/>
                </a:cubicBezTo>
                <a:cubicBezTo>
                  <a:pt x="5" y="37"/>
                  <a:pt x="5" y="38"/>
                  <a:pt x="6" y="38"/>
                </a:cubicBezTo>
                <a:cubicBezTo>
                  <a:pt x="7" y="40"/>
                  <a:pt x="6" y="40"/>
                  <a:pt x="4" y="40"/>
                </a:cubicBezTo>
                <a:cubicBezTo>
                  <a:pt x="6" y="34"/>
                  <a:pt x="9" y="29"/>
                  <a:pt x="11" y="23"/>
                </a:cubicBezTo>
                <a:close/>
                <a:moveTo>
                  <a:pt x="16" y="34"/>
                </a:moveTo>
                <a:cubicBezTo>
                  <a:pt x="27" y="48"/>
                  <a:pt x="40" y="58"/>
                  <a:pt x="52" y="71"/>
                </a:cubicBezTo>
                <a:cubicBezTo>
                  <a:pt x="52" y="72"/>
                  <a:pt x="57" y="77"/>
                  <a:pt x="54" y="74"/>
                </a:cubicBezTo>
                <a:cubicBezTo>
                  <a:pt x="52" y="72"/>
                  <a:pt x="50" y="71"/>
                  <a:pt x="49" y="69"/>
                </a:cubicBezTo>
                <a:cubicBezTo>
                  <a:pt x="45" y="66"/>
                  <a:pt x="42" y="63"/>
                  <a:pt x="38" y="60"/>
                </a:cubicBezTo>
                <a:cubicBezTo>
                  <a:pt x="32" y="53"/>
                  <a:pt x="25" y="47"/>
                  <a:pt x="19" y="41"/>
                </a:cubicBezTo>
                <a:cubicBezTo>
                  <a:pt x="19" y="40"/>
                  <a:pt x="19" y="40"/>
                  <a:pt x="19" y="39"/>
                </a:cubicBezTo>
                <a:cubicBezTo>
                  <a:pt x="18" y="39"/>
                  <a:pt x="18" y="38"/>
                  <a:pt x="18" y="38"/>
                </a:cubicBezTo>
                <a:cubicBezTo>
                  <a:pt x="18" y="38"/>
                  <a:pt x="17" y="38"/>
                  <a:pt x="17" y="38"/>
                </a:cubicBezTo>
                <a:cubicBezTo>
                  <a:pt x="17" y="38"/>
                  <a:pt x="17" y="38"/>
                  <a:pt x="17" y="38"/>
                </a:cubicBezTo>
                <a:cubicBezTo>
                  <a:pt x="17" y="38"/>
                  <a:pt x="16" y="37"/>
                  <a:pt x="16" y="37"/>
                </a:cubicBezTo>
                <a:cubicBezTo>
                  <a:pt x="16" y="37"/>
                  <a:pt x="17" y="37"/>
                  <a:pt x="17" y="38"/>
                </a:cubicBezTo>
                <a:cubicBezTo>
                  <a:pt x="17" y="38"/>
                  <a:pt x="18" y="38"/>
                  <a:pt x="18" y="37"/>
                </a:cubicBezTo>
                <a:cubicBezTo>
                  <a:pt x="17" y="36"/>
                  <a:pt x="16" y="34"/>
                  <a:pt x="15" y="33"/>
                </a:cubicBezTo>
                <a:cubicBezTo>
                  <a:pt x="14" y="32"/>
                  <a:pt x="14" y="31"/>
                  <a:pt x="13" y="30"/>
                </a:cubicBezTo>
                <a:cubicBezTo>
                  <a:pt x="13" y="30"/>
                  <a:pt x="11" y="26"/>
                  <a:pt x="11" y="26"/>
                </a:cubicBezTo>
                <a:cubicBezTo>
                  <a:pt x="12" y="27"/>
                  <a:pt x="13" y="28"/>
                  <a:pt x="14" y="29"/>
                </a:cubicBezTo>
                <a:cubicBezTo>
                  <a:pt x="14" y="30"/>
                  <a:pt x="15" y="30"/>
                  <a:pt x="15" y="30"/>
                </a:cubicBezTo>
                <a:cubicBezTo>
                  <a:pt x="16" y="31"/>
                  <a:pt x="17" y="33"/>
                  <a:pt x="18" y="34"/>
                </a:cubicBezTo>
                <a:cubicBezTo>
                  <a:pt x="18" y="35"/>
                  <a:pt x="18" y="35"/>
                  <a:pt x="19" y="35"/>
                </a:cubicBezTo>
                <a:cubicBezTo>
                  <a:pt x="19" y="35"/>
                  <a:pt x="19" y="36"/>
                  <a:pt x="20" y="36"/>
                </a:cubicBezTo>
                <a:cubicBezTo>
                  <a:pt x="20" y="36"/>
                  <a:pt x="20" y="36"/>
                  <a:pt x="20" y="36"/>
                </a:cubicBezTo>
                <a:cubicBezTo>
                  <a:pt x="18" y="32"/>
                  <a:pt x="15" y="30"/>
                  <a:pt x="13" y="26"/>
                </a:cubicBezTo>
                <a:cubicBezTo>
                  <a:pt x="12" y="25"/>
                  <a:pt x="12" y="24"/>
                  <a:pt x="11" y="23"/>
                </a:cubicBezTo>
                <a:cubicBezTo>
                  <a:pt x="12" y="24"/>
                  <a:pt x="14" y="26"/>
                  <a:pt x="15" y="27"/>
                </a:cubicBezTo>
                <a:cubicBezTo>
                  <a:pt x="16" y="29"/>
                  <a:pt x="17" y="30"/>
                  <a:pt x="18" y="32"/>
                </a:cubicBezTo>
                <a:cubicBezTo>
                  <a:pt x="22" y="36"/>
                  <a:pt x="27" y="39"/>
                  <a:pt x="30" y="42"/>
                </a:cubicBezTo>
                <a:cubicBezTo>
                  <a:pt x="34" y="46"/>
                  <a:pt x="38" y="51"/>
                  <a:pt x="42" y="55"/>
                </a:cubicBezTo>
                <a:cubicBezTo>
                  <a:pt x="45" y="59"/>
                  <a:pt x="49" y="63"/>
                  <a:pt x="52" y="67"/>
                </a:cubicBezTo>
                <a:cubicBezTo>
                  <a:pt x="55" y="71"/>
                  <a:pt x="50" y="65"/>
                  <a:pt x="49" y="65"/>
                </a:cubicBezTo>
                <a:cubicBezTo>
                  <a:pt x="47" y="63"/>
                  <a:pt x="45" y="61"/>
                  <a:pt x="43" y="59"/>
                </a:cubicBezTo>
                <a:cubicBezTo>
                  <a:pt x="34" y="51"/>
                  <a:pt x="26" y="41"/>
                  <a:pt x="16" y="34"/>
                </a:cubicBezTo>
                <a:cubicBezTo>
                  <a:pt x="16" y="33"/>
                  <a:pt x="16" y="34"/>
                  <a:pt x="16" y="34"/>
                </a:cubicBezTo>
                <a:close/>
                <a:moveTo>
                  <a:pt x="7" y="40"/>
                </a:moveTo>
                <a:cubicBezTo>
                  <a:pt x="7" y="40"/>
                  <a:pt x="7" y="40"/>
                  <a:pt x="7" y="40"/>
                </a:cubicBezTo>
                <a:cubicBezTo>
                  <a:pt x="7" y="39"/>
                  <a:pt x="7" y="39"/>
                  <a:pt x="7" y="38"/>
                </a:cubicBezTo>
                <a:cubicBezTo>
                  <a:pt x="7" y="39"/>
                  <a:pt x="8" y="39"/>
                  <a:pt x="10" y="40"/>
                </a:cubicBezTo>
                <a:cubicBezTo>
                  <a:pt x="9" y="40"/>
                  <a:pt x="8" y="40"/>
                  <a:pt x="7" y="40"/>
                </a:cubicBezTo>
                <a:close/>
                <a:moveTo>
                  <a:pt x="14" y="39"/>
                </a:moveTo>
                <a:cubicBezTo>
                  <a:pt x="14" y="38"/>
                  <a:pt x="14" y="38"/>
                  <a:pt x="14" y="37"/>
                </a:cubicBezTo>
                <a:cubicBezTo>
                  <a:pt x="14" y="38"/>
                  <a:pt x="15" y="38"/>
                  <a:pt x="16" y="38"/>
                </a:cubicBezTo>
                <a:cubicBezTo>
                  <a:pt x="15" y="38"/>
                  <a:pt x="15" y="39"/>
                  <a:pt x="14" y="39"/>
                </a:cubicBezTo>
                <a:close/>
                <a:moveTo>
                  <a:pt x="12" y="39"/>
                </a:moveTo>
                <a:cubicBezTo>
                  <a:pt x="11" y="38"/>
                  <a:pt x="10" y="37"/>
                  <a:pt x="10" y="37"/>
                </a:cubicBezTo>
                <a:cubicBezTo>
                  <a:pt x="10" y="37"/>
                  <a:pt x="12" y="38"/>
                  <a:pt x="13" y="39"/>
                </a:cubicBezTo>
                <a:cubicBezTo>
                  <a:pt x="13" y="39"/>
                  <a:pt x="12" y="39"/>
                  <a:pt x="12" y="39"/>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5"/>
                </a:moveTo>
                <a:cubicBezTo>
                  <a:pt x="54" y="93"/>
                  <a:pt x="52" y="91"/>
                  <a:pt x="51" y="90"/>
                </a:cubicBezTo>
                <a:cubicBezTo>
                  <a:pt x="53" y="92"/>
                  <a:pt x="55" y="93"/>
                  <a:pt x="58" y="95"/>
                </a:cubicBezTo>
                <a:cubicBezTo>
                  <a:pt x="57" y="95"/>
                  <a:pt x="56" y="95"/>
                  <a:pt x="55" y="95"/>
                </a:cubicBezTo>
                <a:close/>
                <a:moveTo>
                  <a:pt x="52" y="96"/>
                </a:moveTo>
                <a:cubicBezTo>
                  <a:pt x="46" y="88"/>
                  <a:pt x="37" y="82"/>
                  <a:pt x="31" y="74"/>
                </a:cubicBezTo>
                <a:cubicBezTo>
                  <a:pt x="32" y="75"/>
                  <a:pt x="32" y="75"/>
                  <a:pt x="33" y="76"/>
                </a:cubicBezTo>
                <a:cubicBezTo>
                  <a:pt x="35" y="78"/>
                  <a:pt x="38" y="80"/>
                  <a:pt x="40" y="83"/>
                </a:cubicBezTo>
                <a:cubicBezTo>
                  <a:pt x="45" y="87"/>
                  <a:pt x="49" y="92"/>
                  <a:pt x="54" y="96"/>
                </a:cubicBezTo>
                <a:cubicBezTo>
                  <a:pt x="53" y="96"/>
                  <a:pt x="52" y="96"/>
                  <a:pt x="52" y="96"/>
                </a:cubicBezTo>
                <a:close/>
                <a:moveTo>
                  <a:pt x="44" y="100"/>
                </a:moveTo>
                <a:cubicBezTo>
                  <a:pt x="42" y="96"/>
                  <a:pt x="39" y="94"/>
                  <a:pt x="36" y="92"/>
                </a:cubicBezTo>
                <a:cubicBezTo>
                  <a:pt x="36" y="91"/>
                  <a:pt x="35" y="90"/>
                  <a:pt x="34" y="90"/>
                </a:cubicBezTo>
                <a:cubicBezTo>
                  <a:pt x="36" y="91"/>
                  <a:pt x="38" y="92"/>
                  <a:pt x="39" y="94"/>
                </a:cubicBezTo>
                <a:cubicBezTo>
                  <a:pt x="42" y="95"/>
                  <a:pt x="44" y="97"/>
                  <a:pt x="46" y="99"/>
                </a:cubicBezTo>
                <a:cubicBezTo>
                  <a:pt x="45" y="99"/>
                  <a:pt x="45" y="99"/>
                  <a:pt x="44" y="100"/>
                </a:cubicBezTo>
                <a:close/>
                <a:moveTo>
                  <a:pt x="59" y="95"/>
                </a:moveTo>
                <a:cubicBezTo>
                  <a:pt x="57" y="92"/>
                  <a:pt x="55" y="91"/>
                  <a:pt x="53" y="89"/>
                </a:cubicBezTo>
                <a:cubicBezTo>
                  <a:pt x="50" y="86"/>
                  <a:pt x="47" y="83"/>
                  <a:pt x="45" y="80"/>
                </a:cubicBezTo>
                <a:cubicBezTo>
                  <a:pt x="41" y="75"/>
                  <a:pt x="37" y="72"/>
                  <a:pt x="33" y="68"/>
                </a:cubicBezTo>
                <a:cubicBezTo>
                  <a:pt x="36" y="71"/>
                  <a:pt x="39" y="73"/>
                  <a:pt x="42" y="76"/>
                </a:cubicBezTo>
                <a:cubicBezTo>
                  <a:pt x="48" y="83"/>
                  <a:pt x="56" y="88"/>
                  <a:pt x="62" y="94"/>
                </a:cubicBezTo>
                <a:cubicBezTo>
                  <a:pt x="61" y="94"/>
                  <a:pt x="60" y="94"/>
                  <a:pt x="59" y="95"/>
                </a:cubicBezTo>
                <a:close/>
                <a:moveTo>
                  <a:pt x="35" y="75"/>
                </a:moveTo>
                <a:cubicBezTo>
                  <a:pt x="35" y="75"/>
                  <a:pt x="35" y="75"/>
                  <a:pt x="35" y="74"/>
                </a:cubicBezTo>
                <a:cubicBezTo>
                  <a:pt x="34" y="73"/>
                  <a:pt x="33" y="72"/>
                  <a:pt x="31" y="71"/>
                </a:cubicBezTo>
                <a:cubicBezTo>
                  <a:pt x="31" y="70"/>
                  <a:pt x="25" y="65"/>
                  <a:pt x="28" y="68"/>
                </a:cubicBezTo>
                <a:cubicBezTo>
                  <a:pt x="31" y="70"/>
                  <a:pt x="33" y="72"/>
                  <a:pt x="35" y="75"/>
                </a:cubicBezTo>
                <a:close/>
                <a:moveTo>
                  <a:pt x="33" y="80"/>
                </a:moveTo>
                <a:cubicBezTo>
                  <a:pt x="35" y="82"/>
                  <a:pt x="37" y="83"/>
                  <a:pt x="39" y="85"/>
                </a:cubicBezTo>
                <a:cubicBezTo>
                  <a:pt x="43" y="89"/>
                  <a:pt x="47" y="93"/>
                  <a:pt x="50" y="97"/>
                </a:cubicBezTo>
                <a:cubicBezTo>
                  <a:pt x="50" y="97"/>
                  <a:pt x="49" y="97"/>
                  <a:pt x="49" y="97"/>
                </a:cubicBezTo>
                <a:cubicBezTo>
                  <a:pt x="46" y="90"/>
                  <a:pt x="39" y="87"/>
                  <a:pt x="33" y="82"/>
                </a:cubicBezTo>
                <a:cubicBezTo>
                  <a:pt x="33" y="81"/>
                  <a:pt x="32" y="80"/>
                  <a:pt x="31" y="79"/>
                </a:cubicBezTo>
                <a:cubicBezTo>
                  <a:pt x="31" y="79"/>
                  <a:pt x="31" y="79"/>
                  <a:pt x="31" y="78"/>
                </a:cubicBezTo>
                <a:cubicBezTo>
                  <a:pt x="31" y="78"/>
                  <a:pt x="32" y="79"/>
                  <a:pt x="33" y="80"/>
                </a:cubicBezTo>
                <a:close/>
                <a:moveTo>
                  <a:pt x="48" y="98"/>
                </a:moveTo>
                <a:cubicBezTo>
                  <a:pt x="47" y="98"/>
                  <a:pt x="47" y="98"/>
                  <a:pt x="47" y="98"/>
                </a:cubicBezTo>
                <a:cubicBezTo>
                  <a:pt x="45" y="95"/>
                  <a:pt x="42" y="93"/>
                  <a:pt x="40" y="91"/>
                </a:cubicBezTo>
                <a:cubicBezTo>
                  <a:pt x="38" y="89"/>
                  <a:pt x="36" y="88"/>
                  <a:pt x="35" y="86"/>
                </a:cubicBezTo>
                <a:cubicBezTo>
                  <a:pt x="34" y="85"/>
                  <a:pt x="33" y="84"/>
                  <a:pt x="32" y="83"/>
                </a:cubicBezTo>
                <a:cubicBezTo>
                  <a:pt x="32" y="83"/>
                  <a:pt x="32" y="83"/>
                  <a:pt x="32" y="83"/>
                </a:cubicBezTo>
                <a:cubicBezTo>
                  <a:pt x="38" y="86"/>
                  <a:pt x="43" y="93"/>
                  <a:pt x="48" y="98"/>
                </a:cubicBezTo>
                <a:close/>
                <a:moveTo>
                  <a:pt x="44" y="96"/>
                </a:moveTo>
                <a:cubicBezTo>
                  <a:pt x="49" y="101"/>
                  <a:pt x="43" y="95"/>
                  <a:pt x="41" y="94"/>
                </a:cubicBezTo>
                <a:cubicBezTo>
                  <a:pt x="39" y="92"/>
                  <a:pt x="36" y="90"/>
                  <a:pt x="34" y="88"/>
                </a:cubicBezTo>
                <a:cubicBezTo>
                  <a:pt x="34" y="88"/>
                  <a:pt x="33" y="88"/>
                  <a:pt x="33" y="88"/>
                </a:cubicBezTo>
                <a:cubicBezTo>
                  <a:pt x="33" y="87"/>
                  <a:pt x="33" y="86"/>
                  <a:pt x="33" y="85"/>
                </a:cubicBezTo>
                <a:cubicBezTo>
                  <a:pt x="36" y="88"/>
                  <a:pt x="40" y="92"/>
                  <a:pt x="44" y="96"/>
                </a:cubicBezTo>
                <a:close/>
                <a:moveTo>
                  <a:pt x="37" y="97"/>
                </a:moveTo>
                <a:cubicBezTo>
                  <a:pt x="37" y="98"/>
                  <a:pt x="41" y="99"/>
                  <a:pt x="43" y="100"/>
                </a:cubicBezTo>
                <a:cubicBezTo>
                  <a:pt x="42" y="101"/>
                  <a:pt x="41" y="102"/>
                  <a:pt x="41" y="102"/>
                </a:cubicBezTo>
                <a:cubicBezTo>
                  <a:pt x="39" y="100"/>
                  <a:pt x="38" y="99"/>
                  <a:pt x="37" y="97"/>
                </a:cubicBezTo>
                <a:close/>
                <a:moveTo>
                  <a:pt x="55" y="85"/>
                </a:moveTo>
                <a:cubicBezTo>
                  <a:pt x="51" y="82"/>
                  <a:pt x="48" y="78"/>
                  <a:pt x="44" y="74"/>
                </a:cubicBezTo>
                <a:cubicBezTo>
                  <a:pt x="42" y="71"/>
                  <a:pt x="40" y="69"/>
                  <a:pt x="37" y="66"/>
                </a:cubicBezTo>
                <a:cubicBezTo>
                  <a:pt x="38" y="67"/>
                  <a:pt x="38" y="67"/>
                  <a:pt x="39" y="67"/>
                </a:cubicBezTo>
                <a:cubicBezTo>
                  <a:pt x="46" y="74"/>
                  <a:pt x="53" y="80"/>
                  <a:pt x="60" y="87"/>
                </a:cubicBezTo>
                <a:cubicBezTo>
                  <a:pt x="60" y="87"/>
                  <a:pt x="60" y="87"/>
                  <a:pt x="60" y="87"/>
                </a:cubicBezTo>
                <a:cubicBezTo>
                  <a:pt x="61" y="89"/>
                  <a:pt x="62" y="91"/>
                  <a:pt x="62" y="94"/>
                </a:cubicBezTo>
                <a:cubicBezTo>
                  <a:pt x="61" y="90"/>
                  <a:pt x="58" y="88"/>
                  <a:pt x="55" y="85"/>
                </a:cubicBezTo>
                <a:close/>
                <a:moveTo>
                  <a:pt x="43" y="67"/>
                </a:moveTo>
                <a:cubicBezTo>
                  <a:pt x="40" y="64"/>
                  <a:pt x="37" y="60"/>
                  <a:pt x="34" y="57"/>
                </a:cubicBezTo>
                <a:cubicBezTo>
                  <a:pt x="31" y="54"/>
                  <a:pt x="27" y="51"/>
                  <a:pt x="24" y="47"/>
                </a:cubicBezTo>
                <a:cubicBezTo>
                  <a:pt x="23" y="46"/>
                  <a:pt x="21" y="44"/>
                  <a:pt x="20" y="43"/>
                </a:cubicBezTo>
                <a:cubicBezTo>
                  <a:pt x="21" y="44"/>
                  <a:pt x="22" y="45"/>
                  <a:pt x="23" y="46"/>
                </a:cubicBezTo>
                <a:cubicBezTo>
                  <a:pt x="26" y="49"/>
                  <a:pt x="30" y="53"/>
                  <a:pt x="34" y="56"/>
                </a:cubicBezTo>
                <a:cubicBezTo>
                  <a:pt x="41" y="63"/>
                  <a:pt x="49" y="70"/>
                  <a:pt x="56" y="76"/>
                </a:cubicBezTo>
                <a:cubicBezTo>
                  <a:pt x="56" y="77"/>
                  <a:pt x="57" y="77"/>
                  <a:pt x="57" y="76"/>
                </a:cubicBezTo>
                <a:cubicBezTo>
                  <a:pt x="58" y="80"/>
                  <a:pt x="59" y="83"/>
                  <a:pt x="60" y="86"/>
                </a:cubicBezTo>
                <a:cubicBezTo>
                  <a:pt x="55" y="79"/>
                  <a:pt x="49" y="73"/>
                  <a:pt x="43" y="67"/>
                </a:cubicBezTo>
                <a:close/>
                <a:moveTo>
                  <a:pt x="21" y="39"/>
                </a:moveTo>
                <a:cubicBezTo>
                  <a:pt x="20" y="37"/>
                  <a:pt x="19" y="36"/>
                  <a:pt x="17" y="35"/>
                </a:cubicBezTo>
                <a:cubicBezTo>
                  <a:pt x="19" y="37"/>
                  <a:pt x="21" y="39"/>
                  <a:pt x="23" y="40"/>
                </a:cubicBezTo>
                <a:cubicBezTo>
                  <a:pt x="26" y="44"/>
                  <a:pt x="30" y="47"/>
                  <a:pt x="33" y="50"/>
                </a:cubicBezTo>
                <a:cubicBezTo>
                  <a:pt x="40" y="57"/>
                  <a:pt x="47" y="63"/>
                  <a:pt x="54" y="70"/>
                </a:cubicBezTo>
                <a:cubicBezTo>
                  <a:pt x="54" y="70"/>
                  <a:pt x="54" y="70"/>
                  <a:pt x="54" y="70"/>
                </a:cubicBezTo>
                <a:cubicBezTo>
                  <a:pt x="55" y="72"/>
                  <a:pt x="56" y="74"/>
                  <a:pt x="56" y="76"/>
                </a:cubicBezTo>
                <a:cubicBezTo>
                  <a:pt x="46" y="62"/>
                  <a:pt x="32" y="52"/>
                  <a:pt x="21" y="39"/>
                </a:cubicBezTo>
                <a:close/>
                <a:moveTo>
                  <a:pt x="46" y="58"/>
                </a:moveTo>
                <a:cubicBezTo>
                  <a:pt x="42" y="54"/>
                  <a:pt x="38" y="50"/>
                  <a:pt x="34" y="46"/>
                </a:cubicBezTo>
                <a:cubicBezTo>
                  <a:pt x="31" y="42"/>
                  <a:pt x="27" y="38"/>
                  <a:pt x="22" y="34"/>
                </a:cubicBezTo>
                <a:cubicBezTo>
                  <a:pt x="18" y="31"/>
                  <a:pt x="15" y="26"/>
                  <a:pt x="11" y="22"/>
                </a:cubicBezTo>
                <a:cubicBezTo>
                  <a:pt x="12" y="20"/>
                  <a:pt x="12" y="19"/>
                  <a:pt x="13" y="17"/>
                </a:cubicBezTo>
                <a:cubicBezTo>
                  <a:pt x="17" y="23"/>
                  <a:pt x="23" y="28"/>
                  <a:pt x="28" y="33"/>
                </a:cubicBezTo>
                <a:cubicBezTo>
                  <a:pt x="34" y="40"/>
                  <a:pt x="41" y="46"/>
                  <a:pt x="47" y="54"/>
                </a:cubicBezTo>
                <a:cubicBezTo>
                  <a:pt x="47" y="55"/>
                  <a:pt x="48" y="56"/>
                  <a:pt x="49" y="56"/>
                </a:cubicBezTo>
                <a:cubicBezTo>
                  <a:pt x="48" y="56"/>
                  <a:pt x="47" y="55"/>
                  <a:pt x="46" y="54"/>
                </a:cubicBezTo>
                <a:cubicBezTo>
                  <a:pt x="44" y="53"/>
                  <a:pt x="43" y="51"/>
                  <a:pt x="41" y="50"/>
                </a:cubicBezTo>
                <a:cubicBezTo>
                  <a:pt x="39" y="47"/>
                  <a:pt x="36" y="45"/>
                  <a:pt x="34" y="42"/>
                </a:cubicBezTo>
                <a:cubicBezTo>
                  <a:pt x="34" y="42"/>
                  <a:pt x="34" y="42"/>
                  <a:pt x="34" y="42"/>
                </a:cubicBezTo>
                <a:cubicBezTo>
                  <a:pt x="30" y="37"/>
                  <a:pt x="26" y="33"/>
                  <a:pt x="22" y="29"/>
                </a:cubicBezTo>
                <a:cubicBezTo>
                  <a:pt x="19" y="26"/>
                  <a:pt x="16" y="23"/>
                  <a:pt x="13" y="19"/>
                </a:cubicBezTo>
                <a:cubicBezTo>
                  <a:pt x="13" y="19"/>
                  <a:pt x="12" y="20"/>
                  <a:pt x="12" y="20"/>
                </a:cubicBezTo>
                <a:cubicBezTo>
                  <a:pt x="13" y="20"/>
                  <a:pt x="13" y="21"/>
                  <a:pt x="14" y="21"/>
                </a:cubicBezTo>
                <a:cubicBezTo>
                  <a:pt x="14" y="21"/>
                  <a:pt x="14" y="22"/>
                  <a:pt x="14" y="22"/>
                </a:cubicBezTo>
                <a:cubicBezTo>
                  <a:pt x="16" y="24"/>
                  <a:pt x="17" y="26"/>
                  <a:pt x="19" y="27"/>
                </a:cubicBezTo>
                <a:cubicBezTo>
                  <a:pt x="20" y="29"/>
                  <a:pt x="21" y="30"/>
                  <a:pt x="22" y="31"/>
                </a:cubicBezTo>
                <a:cubicBezTo>
                  <a:pt x="26" y="34"/>
                  <a:pt x="29" y="38"/>
                  <a:pt x="32" y="41"/>
                </a:cubicBezTo>
                <a:cubicBezTo>
                  <a:pt x="33" y="42"/>
                  <a:pt x="33" y="42"/>
                  <a:pt x="33" y="42"/>
                </a:cubicBezTo>
                <a:cubicBezTo>
                  <a:pt x="39" y="50"/>
                  <a:pt x="45" y="57"/>
                  <a:pt x="52" y="63"/>
                </a:cubicBezTo>
                <a:cubicBezTo>
                  <a:pt x="52" y="63"/>
                  <a:pt x="52" y="63"/>
                  <a:pt x="52" y="63"/>
                </a:cubicBezTo>
                <a:cubicBezTo>
                  <a:pt x="53" y="65"/>
                  <a:pt x="54" y="67"/>
                  <a:pt x="54" y="69"/>
                </a:cubicBezTo>
                <a:cubicBezTo>
                  <a:pt x="52" y="65"/>
                  <a:pt x="49" y="62"/>
                  <a:pt x="46" y="58"/>
                </a:cubicBezTo>
                <a:close/>
                <a:moveTo>
                  <a:pt x="15" y="12"/>
                </a:moveTo>
                <a:cubicBezTo>
                  <a:pt x="21" y="19"/>
                  <a:pt x="27" y="26"/>
                  <a:pt x="34" y="31"/>
                </a:cubicBezTo>
                <a:cubicBezTo>
                  <a:pt x="37" y="34"/>
                  <a:pt x="40" y="37"/>
                  <a:pt x="42" y="40"/>
                </a:cubicBezTo>
                <a:cubicBezTo>
                  <a:pt x="42" y="41"/>
                  <a:pt x="43" y="41"/>
                  <a:pt x="43" y="41"/>
                </a:cubicBezTo>
                <a:cubicBezTo>
                  <a:pt x="42" y="41"/>
                  <a:pt x="42" y="40"/>
                  <a:pt x="42" y="40"/>
                </a:cubicBezTo>
                <a:cubicBezTo>
                  <a:pt x="40" y="39"/>
                  <a:pt x="39" y="37"/>
                  <a:pt x="37" y="36"/>
                </a:cubicBezTo>
                <a:cubicBezTo>
                  <a:pt x="31" y="29"/>
                  <a:pt x="24" y="23"/>
                  <a:pt x="18" y="17"/>
                </a:cubicBezTo>
                <a:cubicBezTo>
                  <a:pt x="17" y="17"/>
                  <a:pt x="17" y="17"/>
                  <a:pt x="17" y="17"/>
                </a:cubicBezTo>
                <a:cubicBezTo>
                  <a:pt x="16" y="16"/>
                  <a:pt x="16" y="16"/>
                  <a:pt x="15" y="16"/>
                </a:cubicBezTo>
                <a:cubicBezTo>
                  <a:pt x="15" y="15"/>
                  <a:pt x="15" y="16"/>
                  <a:pt x="15" y="16"/>
                </a:cubicBezTo>
                <a:cubicBezTo>
                  <a:pt x="18" y="20"/>
                  <a:pt x="22" y="23"/>
                  <a:pt x="25" y="27"/>
                </a:cubicBezTo>
                <a:cubicBezTo>
                  <a:pt x="22" y="23"/>
                  <a:pt x="18" y="20"/>
                  <a:pt x="13" y="17"/>
                </a:cubicBezTo>
                <a:cubicBezTo>
                  <a:pt x="14" y="15"/>
                  <a:pt x="15" y="14"/>
                  <a:pt x="15" y="12"/>
                </a:cubicBezTo>
                <a:close/>
                <a:moveTo>
                  <a:pt x="16" y="10"/>
                </a:moveTo>
                <a:cubicBezTo>
                  <a:pt x="20" y="15"/>
                  <a:pt x="24" y="19"/>
                  <a:pt x="28" y="23"/>
                </a:cubicBezTo>
                <a:cubicBezTo>
                  <a:pt x="31" y="26"/>
                  <a:pt x="33" y="29"/>
                  <a:pt x="36" y="31"/>
                </a:cubicBezTo>
                <a:cubicBezTo>
                  <a:pt x="38" y="32"/>
                  <a:pt x="39" y="34"/>
                  <a:pt x="41" y="35"/>
                </a:cubicBezTo>
                <a:cubicBezTo>
                  <a:pt x="46" y="40"/>
                  <a:pt x="39" y="35"/>
                  <a:pt x="37" y="34"/>
                </a:cubicBezTo>
                <a:cubicBezTo>
                  <a:pt x="36" y="33"/>
                  <a:pt x="36" y="32"/>
                  <a:pt x="35" y="31"/>
                </a:cubicBezTo>
                <a:cubicBezTo>
                  <a:pt x="33" y="30"/>
                  <a:pt x="32" y="29"/>
                  <a:pt x="31" y="28"/>
                </a:cubicBezTo>
                <a:cubicBezTo>
                  <a:pt x="26" y="22"/>
                  <a:pt x="21" y="16"/>
                  <a:pt x="16" y="11"/>
                </a:cubicBezTo>
                <a:cubicBezTo>
                  <a:pt x="16" y="11"/>
                  <a:pt x="16" y="10"/>
                  <a:pt x="16" y="10"/>
                </a:cubicBezTo>
                <a:close/>
                <a:moveTo>
                  <a:pt x="27" y="24"/>
                </a:moveTo>
                <a:cubicBezTo>
                  <a:pt x="23" y="21"/>
                  <a:pt x="20" y="18"/>
                  <a:pt x="18" y="14"/>
                </a:cubicBezTo>
                <a:cubicBezTo>
                  <a:pt x="18" y="14"/>
                  <a:pt x="17" y="14"/>
                  <a:pt x="17" y="14"/>
                </a:cubicBezTo>
                <a:cubicBezTo>
                  <a:pt x="18" y="14"/>
                  <a:pt x="18" y="14"/>
                  <a:pt x="18" y="14"/>
                </a:cubicBezTo>
                <a:cubicBezTo>
                  <a:pt x="20" y="16"/>
                  <a:pt x="21" y="18"/>
                  <a:pt x="23" y="20"/>
                </a:cubicBezTo>
                <a:cubicBezTo>
                  <a:pt x="24" y="21"/>
                  <a:pt x="25" y="23"/>
                  <a:pt x="27" y="24"/>
                </a:cubicBezTo>
                <a:close/>
                <a:moveTo>
                  <a:pt x="42" y="51"/>
                </a:moveTo>
                <a:cubicBezTo>
                  <a:pt x="44" y="54"/>
                  <a:pt x="47" y="56"/>
                  <a:pt x="50" y="58"/>
                </a:cubicBezTo>
                <a:cubicBezTo>
                  <a:pt x="50" y="58"/>
                  <a:pt x="50" y="58"/>
                  <a:pt x="50" y="58"/>
                </a:cubicBezTo>
                <a:cubicBezTo>
                  <a:pt x="51" y="59"/>
                  <a:pt x="51" y="60"/>
                  <a:pt x="52" y="62"/>
                </a:cubicBezTo>
                <a:cubicBezTo>
                  <a:pt x="48" y="58"/>
                  <a:pt x="45" y="55"/>
                  <a:pt x="42" y="51"/>
                </a:cubicBezTo>
                <a:close/>
                <a:moveTo>
                  <a:pt x="29" y="31"/>
                </a:moveTo>
                <a:cubicBezTo>
                  <a:pt x="30" y="31"/>
                  <a:pt x="31" y="32"/>
                  <a:pt x="31" y="33"/>
                </a:cubicBezTo>
                <a:cubicBezTo>
                  <a:pt x="34" y="36"/>
                  <a:pt x="37" y="39"/>
                  <a:pt x="40" y="41"/>
                </a:cubicBezTo>
                <a:cubicBezTo>
                  <a:pt x="40" y="42"/>
                  <a:pt x="40" y="42"/>
                  <a:pt x="41" y="42"/>
                </a:cubicBezTo>
                <a:cubicBezTo>
                  <a:pt x="40" y="41"/>
                  <a:pt x="38" y="40"/>
                  <a:pt x="37" y="40"/>
                </a:cubicBezTo>
                <a:cubicBezTo>
                  <a:pt x="34" y="37"/>
                  <a:pt x="32" y="34"/>
                  <a:pt x="29" y="31"/>
                </a:cubicBezTo>
                <a:cubicBezTo>
                  <a:pt x="29" y="31"/>
                  <a:pt x="29" y="31"/>
                  <a:pt x="29" y="31"/>
                </a:cubicBezTo>
                <a:close/>
                <a:moveTo>
                  <a:pt x="39" y="36"/>
                </a:moveTo>
                <a:cubicBezTo>
                  <a:pt x="41" y="37"/>
                  <a:pt x="42" y="38"/>
                  <a:pt x="44" y="39"/>
                </a:cubicBezTo>
                <a:cubicBezTo>
                  <a:pt x="44" y="39"/>
                  <a:pt x="44" y="39"/>
                  <a:pt x="44" y="39"/>
                </a:cubicBezTo>
                <a:cubicBezTo>
                  <a:pt x="44" y="40"/>
                  <a:pt x="45" y="41"/>
                  <a:pt x="45" y="42"/>
                </a:cubicBezTo>
                <a:cubicBezTo>
                  <a:pt x="43" y="40"/>
                  <a:pt x="41" y="38"/>
                  <a:pt x="39" y="36"/>
                </a:cubicBezTo>
                <a:close/>
                <a:moveTo>
                  <a:pt x="48" y="26"/>
                </a:moveTo>
                <a:cubicBezTo>
                  <a:pt x="44" y="22"/>
                  <a:pt x="40" y="18"/>
                  <a:pt x="36" y="15"/>
                </a:cubicBezTo>
                <a:cubicBezTo>
                  <a:pt x="37" y="16"/>
                  <a:pt x="39" y="16"/>
                  <a:pt x="40" y="17"/>
                </a:cubicBezTo>
                <a:cubicBezTo>
                  <a:pt x="44" y="20"/>
                  <a:pt x="47" y="23"/>
                  <a:pt x="51" y="25"/>
                </a:cubicBezTo>
                <a:cubicBezTo>
                  <a:pt x="50" y="26"/>
                  <a:pt x="49" y="26"/>
                  <a:pt x="48" y="26"/>
                </a:cubicBezTo>
                <a:close/>
                <a:moveTo>
                  <a:pt x="44" y="27"/>
                </a:moveTo>
                <a:cubicBezTo>
                  <a:pt x="42" y="23"/>
                  <a:pt x="38" y="20"/>
                  <a:pt x="35" y="18"/>
                </a:cubicBezTo>
                <a:cubicBezTo>
                  <a:pt x="32" y="16"/>
                  <a:pt x="30" y="14"/>
                  <a:pt x="28" y="12"/>
                </a:cubicBezTo>
                <a:cubicBezTo>
                  <a:pt x="27" y="11"/>
                  <a:pt x="27" y="11"/>
                  <a:pt x="27" y="11"/>
                </a:cubicBezTo>
                <a:cubicBezTo>
                  <a:pt x="30" y="13"/>
                  <a:pt x="32" y="15"/>
                  <a:pt x="35" y="17"/>
                </a:cubicBezTo>
                <a:cubicBezTo>
                  <a:pt x="40" y="20"/>
                  <a:pt x="43" y="24"/>
                  <a:pt x="47" y="27"/>
                </a:cubicBezTo>
                <a:cubicBezTo>
                  <a:pt x="46" y="27"/>
                  <a:pt x="45" y="27"/>
                  <a:pt x="44" y="27"/>
                </a:cubicBezTo>
                <a:close/>
                <a:moveTo>
                  <a:pt x="42" y="28"/>
                </a:moveTo>
                <a:cubicBezTo>
                  <a:pt x="40" y="26"/>
                  <a:pt x="38" y="24"/>
                  <a:pt x="37" y="23"/>
                </a:cubicBezTo>
                <a:cubicBezTo>
                  <a:pt x="39" y="24"/>
                  <a:pt x="41" y="26"/>
                  <a:pt x="43" y="28"/>
                </a:cubicBezTo>
                <a:cubicBezTo>
                  <a:pt x="43" y="28"/>
                  <a:pt x="42" y="28"/>
                  <a:pt x="42" y="28"/>
                </a:cubicBezTo>
                <a:cubicBezTo>
                  <a:pt x="42" y="28"/>
                  <a:pt x="42" y="28"/>
                  <a:pt x="42" y="28"/>
                </a:cubicBezTo>
                <a:close/>
                <a:moveTo>
                  <a:pt x="41" y="29"/>
                </a:moveTo>
                <a:cubicBezTo>
                  <a:pt x="41" y="29"/>
                  <a:pt x="41" y="29"/>
                  <a:pt x="41" y="30"/>
                </a:cubicBezTo>
                <a:cubicBezTo>
                  <a:pt x="41" y="30"/>
                  <a:pt x="41" y="31"/>
                  <a:pt x="42" y="31"/>
                </a:cubicBezTo>
                <a:cubicBezTo>
                  <a:pt x="39" y="29"/>
                  <a:pt x="37" y="26"/>
                  <a:pt x="34" y="24"/>
                </a:cubicBezTo>
                <a:cubicBezTo>
                  <a:pt x="30" y="20"/>
                  <a:pt x="26" y="16"/>
                  <a:pt x="22" y="12"/>
                </a:cubicBezTo>
                <a:cubicBezTo>
                  <a:pt x="23" y="13"/>
                  <a:pt x="24" y="13"/>
                  <a:pt x="24" y="14"/>
                </a:cubicBezTo>
                <a:cubicBezTo>
                  <a:pt x="26" y="16"/>
                  <a:pt x="28" y="18"/>
                  <a:pt x="30" y="20"/>
                </a:cubicBezTo>
                <a:cubicBezTo>
                  <a:pt x="33" y="23"/>
                  <a:pt x="37" y="26"/>
                  <a:pt x="41" y="29"/>
                </a:cubicBezTo>
                <a:close/>
                <a:moveTo>
                  <a:pt x="53" y="25"/>
                </a:moveTo>
                <a:cubicBezTo>
                  <a:pt x="53" y="25"/>
                  <a:pt x="53" y="25"/>
                  <a:pt x="52" y="25"/>
                </a:cubicBezTo>
                <a:cubicBezTo>
                  <a:pt x="48" y="23"/>
                  <a:pt x="45" y="21"/>
                  <a:pt x="42" y="18"/>
                </a:cubicBezTo>
                <a:cubicBezTo>
                  <a:pt x="39" y="15"/>
                  <a:pt x="35" y="14"/>
                  <a:pt x="32" y="12"/>
                </a:cubicBezTo>
                <a:cubicBezTo>
                  <a:pt x="32" y="11"/>
                  <a:pt x="31" y="10"/>
                  <a:pt x="30" y="10"/>
                </a:cubicBezTo>
                <a:cubicBezTo>
                  <a:pt x="38" y="15"/>
                  <a:pt x="45" y="20"/>
                  <a:pt x="53" y="25"/>
                </a:cubicBezTo>
                <a:close/>
                <a:moveTo>
                  <a:pt x="19" y="3"/>
                </a:moveTo>
                <a:cubicBezTo>
                  <a:pt x="20" y="4"/>
                  <a:pt x="21" y="4"/>
                  <a:pt x="22" y="5"/>
                </a:cubicBezTo>
                <a:cubicBezTo>
                  <a:pt x="22" y="5"/>
                  <a:pt x="22" y="5"/>
                  <a:pt x="22" y="6"/>
                </a:cubicBezTo>
                <a:cubicBezTo>
                  <a:pt x="25" y="8"/>
                  <a:pt x="28" y="9"/>
                  <a:pt x="31" y="11"/>
                </a:cubicBezTo>
                <a:cubicBezTo>
                  <a:pt x="34" y="13"/>
                  <a:pt x="36" y="16"/>
                  <a:pt x="39" y="18"/>
                </a:cubicBezTo>
                <a:cubicBezTo>
                  <a:pt x="42" y="20"/>
                  <a:pt x="44" y="23"/>
                  <a:pt x="47" y="26"/>
                </a:cubicBezTo>
                <a:cubicBezTo>
                  <a:pt x="46" y="25"/>
                  <a:pt x="45" y="24"/>
                  <a:pt x="44" y="23"/>
                </a:cubicBezTo>
                <a:cubicBezTo>
                  <a:pt x="42" y="22"/>
                  <a:pt x="41" y="20"/>
                  <a:pt x="39" y="19"/>
                </a:cubicBezTo>
                <a:cubicBezTo>
                  <a:pt x="37" y="17"/>
                  <a:pt x="34" y="16"/>
                  <a:pt x="32" y="14"/>
                </a:cubicBezTo>
                <a:cubicBezTo>
                  <a:pt x="28" y="12"/>
                  <a:pt x="25" y="9"/>
                  <a:pt x="23" y="6"/>
                </a:cubicBezTo>
                <a:cubicBezTo>
                  <a:pt x="22" y="6"/>
                  <a:pt x="22" y="5"/>
                  <a:pt x="22" y="5"/>
                </a:cubicBezTo>
                <a:cubicBezTo>
                  <a:pt x="21" y="5"/>
                  <a:pt x="21" y="5"/>
                  <a:pt x="20" y="4"/>
                </a:cubicBezTo>
                <a:cubicBezTo>
                  <a:pt x="20" y="4"/>
                  <a:pt x="19" y="4"/>
                  <a:pt x="20" y="5"/>
                </a:cubicBezTo>
                <a:cubicBezTo>
                  <a:pt x="23" y="8"/>
                  <a:pt x="27" y="12"/>
                  <a:pt x="31" y="15"/>
                </a:cubicBezTo>
                <a:cubicBezTo>
                  <a:pt x="35" y="19"/>
                  <a:pt x="39" y="21"/>
                  <a:pt x="43" y="26"/>
                </a:cubicBezTo>
                <a:cubicBezTo>
                  <a:pt x="43" y="27"/>
                  <a:pt x="44" y="27"/>
                  <a:pt x="43" y="27"/>
                </a:cubicBezTo>
                <a:cubicBezTo>
                  <a:pt x="41" y="25"/>
                  <a:pt x="39" y="24"/>
                  <a:pt x="38" y="23"/>
                </a:cubicBezTo>
                <a:cubicBezTo>
                  <a:pt x="36" y="21"/>
                  <a:pt x="33" y="19"/>
                  <a:pt x="31" y="17"/>
                </a:cubicBezTo>
                <a:cubicBezTo>
                  <a:pt x="28" y="14"/>
                  <a:pt x="24" y="11"/>
                  <a:pt x="21" y="8"/>
                </a:cubicBezTo>
                <a:cubicBezTo>
                  <a:pt x="21" y="7"/>
                  <a:pt x="21" y="7"/>
                  <a:pt x="20" y="7"/>
                </a:cubicBezTo>
                <a:cubicBezTo>
                  <a:pt x="20" y="6"/>
                  <a:pt x="20" y="6"/>
                  <a:pt x="19" y="6"/>
                </a:cubicBezTo>
                <a:cubicBezTo>
                  <a:pt x="19" y="5"/>
                  <a:pt x="18" y="6"/>
                  <a:pt x="19" y="6"/>
                </a:cubicBezTo>
                <a:cubicBezTo>
                  <a:pt x="22" y="10"/>
                  <a:pt x="25" y="14"/>
                  <a:pt x="28" y="17"/>
                </a:cubicBezTo>
                <a:cubicBezTo>
                  <a:pt x="32" y="20"/>
                  <a:pt x="36" y="23"/>
                  <a:pt x="40" y="27"/>
                </a:cubicBezTo>
                <a:cubicBezTo>
                  <a:pt x="40" y="27"/>
                  <a:pt x="41" y="28"/>
                  <a:pt x="41" y="28"/>
                </a:cubicBezTo>
                <a:cubicBezTo>
                  <a:pt x="41" y="28"/>
                  <a:pt x="41" y="28"/>
                  <a:pt x="41" y="28"/>
                </a:cubicBezTo>
                <a:cubicBezTo>
                  <a:pt x="40" y="27"/>
                  <a:pt x="38" y="26"/>
                  <a:pt x="36" y="25"/>
                </a:cubicBezTo>
                <a:cubicBezTo>
                  <a:pt x="34" y="23"/>
                  <a:pt x="32" y="21"/>
                  <a:pt x="30" y="19"/>
                </a:cubicBezTo>
                <a:cubicBezTo>
                  <a:pt x="26" y="16"/>
                  <a:pt x="23" y="11"/>
                  <a:pt x="19" y="8"/>
                </a:cubicBezTo>
                <a:cubicBezTo>
                  <a:pt x="19" y="8"/>
                  <a:pt x="19" y="8"/>
                  <a:pt x="19" y="8"/>
                </a:cubicBezTo>
                <a:cubicBezTo>
                  <a:pt x="24" y="15"/>
                  <a:pt x="29" y="21"/>
                  <a:pt x="36" y="27"/>
                </a:cubicBezTo>
                <a:cubicBezTo>
                  <a:pt x="37" y="28"/>
                  <a:pt x="39" y="29"/>
                  <a:pt x="40" y="31"/>
                </a:cubicBezTo>
                <a:cubicBezTo>
                  <a:pt x="44" y="35"/>
                  <a:pt x="40" y="31"/>
                  <a:pt x="39" y="31"/>
                </a:cubicBezTo>
                <a:cubicBezTo>
                  <a:pt x="36" y="28"/>
                  <a:pt x="33" y="26"/>
                  <a:pt x="29" y="23"/>
                </a:cubicBezTo>
                <a:cubicBezTo>
                  <a:pt x="25" y="18"/>
                  <a:pt x="21" y="14"/>
                  <a:pt x="17" y="9"/>
                </a:cubicBezTo>
                <a:cubicBezTo>
                  <a:pt x="17" y="9"/>
                  <a:pt x="17" y="9"/>
                  <a:pt x="16" y="9"/>
                </a:cubicBezTo>
                <a:cubicBezTo>
                  <a:pt x="17" y="7"/>
                  <a:pt x="18" y="5"/>
                  <a:pt x="19" y="3"/>
                </a:cubicBezTo>
                <a:close/>
                <a:moveTo>
                  <a:pt x="33" y="20"/>
                </a:moveTo>
                <a:cubicBezTo>
                  <a:pt x="31" y="18"/>
                  <a:pt x="29" y="17"/>
                  <a:pt x="28" y="15"/>
                </a:cubicBezTo>
                <a:cubicBezTo>
                  <a:pt x="29" y="16"/>
                  <a:pt x="30" y="17"/>
                  <a:pt x="31" y="18"/>
                </a:cubicBezTo>
                <a:cubicBezTo>
                  <a:pt x="32" y="19"/>
                  <a:pt x="32" y="19"/>
                  <a:pt x="33" y="20"/>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54" name="Freeform 157"/>
          <p:cNvSpPr>
            <a:spLocks noEditPoints="1"/>
          </p:cNvSpPr>
          <p:nvPr/>
        </p:nvSpPr>
        <p:spPr bwMode="auto">
          <a:xfrm>
            <a:off x="9799287" y="4254835"/>
            <a:ext cx="244475" cy="420688"/>
          </a:xfrm>
          <a:custGeom>
            <a:avLst/>
            <a:gdLst>
              <a:gd name="T0" fmla="*/ 0 w 65"/>
              <a:gd name="T1" fmla="*/ 43 h 112"/>
              <a:gd name="T2" fmla="*/ 64 w 65"/>
              <a:gd name="T3" fmla="*/ 97 h 112"/>
              <a:gd name="T4" fmla="*/ 33 w 65"/>
              <a:gd name="T5" fmla="*/ 27 h 112"/>
              <a:gd name="T6" fmla="*/ 29 w 65"/>
              <a:gd name="T7" fmla="*/ 29 h 112"/>
              <a:gd name="T8" fmla="*/ 20 w 65"/>
              <a:gd name="T9" fmla="*/ 24 h 112"/>
              <a:gd name="T10" fmla="*/ 38 w 65"/>
              <a:gd name="T11" fmla="*/ 104 h 112"/>
              <a:gd name="T12" fmla="*/ 36 w 65"/>
              <a:gd name="T13" fmla="*/ 96 h 112"/>
              <a:gd name="T14" fmla="*/ 46 w 65"/>
              <a:gd name="T15" fmla="*/ 95 h 112"/>
              <a:gd name="T16" fmla="*/ 48 w 65"/>
              <a:gd name="T17" fmla="*/ 94 h 112"/>
              <a:gd name="T18" fmla="*/ 43 w 65"/>
              <a:gd name="T19" fmla="*/ 85 h 112"/>
              <a:gd name="T20" fmla="*/ 55 w 65"/>
              <a:gd name="T21" fmla="*/ 92 h 112"/>
              <a:gd name="T22" fmla="*/ 32 w 65"/>
              <a:gd name="T23" fmla="*/ 62 h 112"/>
              <a:gd name="T24" fmla="*/ 22 w 65"/>
              <a:gd name="T25" fmla="*/ 53 h 112"/>
              <a:gd name="T26" fmla="*/ 43 w 65"/>
              <a:gd name="T27" fmla="*/ 71 h 112"/>
              <a:gd name="T28" fmla="*/ 10 w 65"/>
              <a:gd name="T29" fmla="*/ 25 h 112"/>
              <a:gd name="T30" fmla="*/ 12 w 65"/>
              <a:gd name="T31" fmla="*/ 36 h 112"/>
              <a:gd name="T32" fmla="*/ 5 w 65"/>
              <a:gd name="T33" fmla="*/ 38 h 112"/>
              <a:gd name="T34" fmla="*/ 38 w 65"/>
              <a:gd name="T35" fmla="*/ 60 h 112"/>
              <a:gd name="T36" fmla="*/ 17 w 65"/>
              <a:gd name="T37" fmla="*/ 38 h 112"/>
              <a:gd name="T38" fmla="*/ 17 w 65"/>
              <a:gd name="T39" fmla="*/ 34 h 112"/>
              <a:gd name="T40" fmla="*/ 18 w 65"/>
              <a:gd name="T41" fmla="*/ 32 h 112"/>
              <a:gd name="T42" fmla="*/ 16 w 65"/>
              <a:gd name="T43" fmla="*/ 34 h 112"/>
              <a:gd name="T44" fmla="*/ 13 w 65"/>
              <a:gd name="T45" fmla="*/ 38 h 112"/>
              <a:gd name="T46" fmla="*/ 4 w 65"/>
              <a:gd name="T47" fmla="*/ 41 h 112"/>
              <a:gd name="T48" fmla="*/ 57 w 65"/>
              <a:gd name="T49" fmla="*/ 95 h 112"/>
              <a:gd name="T50" fmla="*/ 51 w 65"/>
              <a:gd name="T51" fmla="*/ 97 h 112"/>
              <a:gd name="T52" fmla="*/ 59 w 65"/>
              <a:gd name="T53" fmla="*/ 95 h 112"/>
              <a:gd name="T54" fmla="*/ 35 w 65"/>
              <a:gd name="T55" fmla="*/ 75 h 112"/>
              <a:gd name="T56" fmla="*/ 50 w 65"/>
              <a:gd name="T57" fmla="*/ 97 h 112"/>
              <a:gd name="T58" fmla="*/ 46 w 65"/>
              <a:gd name="T59" fmla="*/ 99 h 112"/>
              <a:gd name="T60" fmla="*/ 41 w 65"/>
              <a:gd name="T61" fmla="*/ 94 h 112"/>
              <a:gd name="T62" fmla="*/ 40 w 65"/>
              <a:gd name="T63" fmla="*/ 103 h 112"/>
              <a:gd name="T64" fmla="*/ 60 w 65"/>
              <a:gd name="T65" fmla="*/ 87 h 112"/>
              <a:gd name="T66" fmla="*/ 22 w 65"/>
              <a:gd name="T67" fmla="*/ 46 h 112"/>
              <a:gd name="T68" fmla="*/ 17 w 65"/>
              <a:gd name="T69" fmla="*/ 36 h 112"/>
              <a:gd name="T70" fmla="*/ 45 w 65"/>
              <a:gd name="T71" fmla="*/ 59 h 112"/>
              <a:gd name="T72" fmla="*/ 49 w 65"/>
              <a:gd name="T73" fmla="*/ 57 h 112"/>
              <a:gd name="T74" fmla="*/ 12 w 65"/>
              <a:gd name="T75" fmla="*/ 20 h 112"/>
              <a:gd name="T76" fmla="*/ 52 w 65"/>
              <a:gd name="T77" fmla="*/ 63 h 112"/>
              <a:gd name="T78" fmla="*/ 42 w 65"/>
              <a:gd name="T79" fmla="*/ 41 h 112"/>
              <a:gd name="T80" fmla="*/ 25 w 65"/>
              <a:gd name="T81" fmla="*/ 27 h 112"/>
              <a:gd name="T82" fmla="*/ 37 w 65"/>
              <a:gd name="T83" fmla="*/ 34 h 112"/>
              <a:gd name="T84" fmla="*/ 17 w 65"/>
              <a:gd name="T85" fmla="*/ 14 h 112"/>
              <a:gd name="T86" fmla="*/ 51 w 65"/>
              <a:gd name="T87" fmla="*/ 62 h 112"/>
              <a:gd name="T88" fmla="*/ 29 w 65"/>
              <a:gd name="T89" fmla="*/ 31 h 112"/>
              <a:gd name="T90" fmla="*/ 48 w 65"/>
              <a:gd name="T91" fmla="*/ 26 h 112"/>
              <a:gd name="T92" fmla="*/ 27 w 65"/>
              <a:gd name="T93" fmla="*/ 12 h 112"/>
              <a:gd name="T94" fmla="*/ 43 w 65"/>
              <a:gd name="T95" fmla="*/ 28 h 112"/>
              <a:gd name="T96" fmla="*/ 22 w 65"/>
              <a:gd name="T97" fmla="*/ 12 h 112"/>
              <a:gd name="T98" fmla="*/ 32 w 65"/>
              <a:gd name="T99" fmla="*/ 12 h 112"/>
              <a:gd name="T100" fmla="*/ 38 w 65"/>
              <a:gd name="T101" fmla="*/ 18 h 112"/>
              <a:gd name="T102" fmla="*/ 20 w 65"/>
              <a:gd name="T103" fmla="*/ 5 h 112"/>
              <a:gd name="T104" fmla="*/ 21 w 65"/>
              <a:gd name="T105" fmla="*/ 8 h 112"/>
              <a:gd name="T106" fmla="*/ 41 w 65"/>
              <a:gd name="T107" fmla="*/ 29 h 112"/>
              <a:gd name="T108" fmla="*/ 39 w 65"/>
              <a:gd name="T109" fmla="*/ 31 h 112"/>
              <a:gd name="T110" fmla="*/ 30 w 65"/>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 h="112">
                <a:moveTo>
                  <a:pt x="57" y="25"/>
                </a:moveTo>
                <a:cubicBezTo>
                  <a:pt x="57" y="24"/>
                  <a:pt x="57" y="24"/>
                  <a:pt x="56" y="24"/>
                </a:cubicBezTo>
                <a:cubicBezTo>
                  <a:pt x="43" y="16"/>
                  <a:pt x="32" y="7"/>
                  <a:pt x="19" y="0"/>
                </a:cubicBezTo>
                <a:cubicBezTo>
                  <a:pt x="19" y="0"/>
                  <a:pt x="18" y="0"/>
                  <a:pt x="18" y="0"/>
                </a:cubicBezTo>
                <a:cubicBezTo>
                  <a:pt x="18" y="0"/>
                  <a:pt x="17" y="1"/>
                  <a:pt x="17" y="1"/>
                </a:cubicBezTo>
                <a:cubicBezTo>
                  <a:pt x="13" y="8"/>
                  <a:pt x="10" y="16"/>
                  <a:pt x="8" y="23"/>
                </a:cubicBezTo>
                <a:cubicBezTo>
                  <a:pt x="5" y="30"/>
                  <a:pt x="2" y="36"/>
                  <a:pt x="0" y="43"/>
                </a:cubicBezTo>
                <a:cubicBezTo>
                  <a:pt x="0" y="43"/>
                  <a:pt x="0" y="44"/>
                  <a:pt x="0" y="44"/>
                </a:cubicBezTo>
                <a:cubicBezTo>
                  <a:pt x="0" y="45"/>
                  <a:pt x="1" y="45"/>
                  <a:pt x="2" y="45"/>
                </a:cubicBezTo>
                <a:cubicBezTo>
                  <a:pt x="6" y="43"/>
                  <a:pt x="11" y="43"/>
                  <a:pt x="16" y="42"/>
                </a:cubicBezTo>
                <a:cubicBezTo>
                  <a:pt x="22" y="64"/>
                  <a:pt x="31" y="86"/>
                  <a:pt x="34" y="110"/>
                </a:cubicBezTo>
                <a:cubicBezTo>
                  <a:pt x="34" y="111"/>
                  <a:pt x="35" y="112"/>
                  <a:pt x="36" y="111"/>
                </a:cubicBezTo>
                <a:cubicBezTo>
                  <a:pt x="37" y="111"/>
                  <a:pt x="37" y="111"/>
                  <a:pt x="37" y="110"/>
                </a:cubicBezTo>
                <a:cubicBezTo>
                  <a:pt x="43" y="102"/>
                  <a:pt x="54" y="97"/>
                  <a:pt x="64" y="97"/>
                </a:cubicBezTo>
                <a:cubicBezTo>
                  <a:pt x="64" y="97"/>
                  <a:pt x="65" y="97"/>
                  <a:pt x="65" y="97"/>
                </a:cubicBezTo>
                <a:cubicBezTo>
                  <a:pt x="65" y="96"/>
                  <a:pt x="65" y="96"/>
                  <a:pt x="65" y="95"/>
                </a:cubicBezTo>
                <a:cubicBezTo>
                  <a:pt x="59" y="74"/>
                  <a:pt x="50" y="52"/>
                  <a:pt x="44" y="31"/>
                </a:cubicBezTo>
                <a:cubicBezTo>
                  <a:pt x="48" y="29"/>
                  <a:pt x="52" y="28"/>
                  <a:pt x="56" y="27"/>
                </a:cubicBezTo>
                <a:cubicBezTo>
                  <a:pt x="57" y="27"/>
                  <a:pt x="57" y="26"/>
                  <a:pt x="57" y="25"/>
                </a:cubicBezTo>
                <a:close/>
                <a:moveTo>
                  <a:pt x="43" y="37"/>
                </a:moveTo>
                <a:cubicBezTo>
                  <a:pt x="40" y="33"/>
                  <a:pt x="36" y="31"/>
                  <a:pt x="33" y="27"/>
                </a:cubicBezTo>
                <a:cubicBezTo>
                  <a:pt x="33" y="27"/>
                  <a:pt x="33" y="27"/>
                  <a:pt x="32" y="27"/>
                </a:cubicBezTo>
                <a:cubicBezTo>
                  <a:pt x="36" y="29"/>
                  <a:pt x="39" y="32"/>
                  <a:pt x="42" y="34"/>
                </a:cubicBezTo>
                <a:cubicBezTo>
                  <a:pt x="42" y="35"/>
                  <a:pt x="43" y="36"/>
                  <a:pt x="43" y="37"/>
                </a:cubicBezTo>
                <a:close/>
                <a:moveTo>
                  <a:pt x="46" y="48"/>
                </a:moveTo>
                <a:cubicBezTo>
                  <a:pt x="43" y="43"/>
                  <a:pt x="38" y="40"/>
                  <a:pt x="34" y="36"/>
                </a:cubicBezTo>
                <a:cubicBezTo>
                  <a:pt x="29" y="31"/>
                  <a:pt x="25" y="26"/>
                  <a:pt x="21" y="22"/>
                </a:cubicBezTo>
                <a:cubicBezTo>
                  <a:pt x="24" y="24"/>
                  <a:pt x="26" y="27"/>
                  <a:pt x="29" y="29"/>
                </a:cubicBezTo>
                <a:cubicBezTo>
                  <a:pt x="34" y="34"/>
                  <a:pt x="40" y="40"/>
                  <a:pt x="45" y="45"/>
                </a:cubicBezTo>
                <a:cubicBezTo>
                  <a:pt x="45" y="45"/>
                  <a:pt x="45" y="45"/>
                  <a:pt x="45" y="45"/>
                </a:cubicBezTo>
                <a:cubicBezTo>
                  <a:pt x="46" y="46"/>
                  <a:pt x="46" y="47"/>
                  <a:pt x="46" y="48"/>
                </a:cubicBezTo>
                <a:close/>
                <a:moveTo>
                  <a:pt x="49" y="57"/>
                </a:moveTo>
                <a:cubicBezTo>
                  <a:pt x="39" y="44"/>
                  <a:pt x="28" y="33"/>
                  <a:pt x="17" y="22"/>
                </a:cubicBezTo>
                <a:cubicBezTo>
                  <a:pt x="16" y="21"/>
                  <a:pt x="11" y="16"/>
                  <a:pt x="15" y="19"/>
                </a:cubicBezTo>
                <a:cubicBezTo>
                  <a:pt x="17" y="21"/>
                  <a:pt x="19" y="22"/>
                  <a:pt x="20" y="24"/>
                </a:cubicBezTo>
                <a:cubicBezTo>
                  <a:pt x="24" y="27"/>
                  <a:pt x="27" y="30"/>
                  <a:pt x="30" y="33"/>
                </a:cubicBezTo>
                <a:cubicBezTo>
                  <a:pt x="35" y="39"/>
                  <a:pt x="42" y="44"/>
                  <a:pt x="47" y="50"/>
                </a:cubicBezTo>
                <a:cubicBezTo>
                  <a:pt x="48" y="52"/>
                  <a:pt x="49" y="54"/>
                  <a:pt x="49" y="57"/>
                </a:cubicBezTo>
                <a:close/>
                <a:moveTo>
                  <a:pt x="37" y="106"/>
                </a:moveTo>
                <a:cubicBezTo>
                  <a:pt x="36" y="105"/>
                  <a:pt x="36" y="104"/>
                  <a:pt x="36" y="102"/>
                </a:cubicBezTo>
                <a:cubicBezTo>
                  <a:pt x="37" y="103"/>
                  <a:pt x="37" y="104"/>
                  <a:pt x="37" y="105"/>
                </a:cubicBezTo>
                <a:cubicBezTo>
                  <a:pt x="38" y="105"/>
                  <a:pt x="38" y="105"/>
                  <a:pt x="38" y="104"/>
                </a:cubicBezTo>
                <a:cubicBezTo>
                  <a:pt x="38" y="104"/>
                  <a:pt x="35" y="101"/>
                  <a:pt x="37" y="102"/>
                </a:cubicBezTo>
                <a:cubicBezTo>
                  <a:pt x="38" y="102"/>
                  <a:pt x="39" y="103"/>
                  <a:pt x="40" y="103"/>
                </a:cubicBezTo>
                <a:cubicBezTo>
                  <a:pt x="38" y="104"/>
                  <a:pt x="38" y="105"/>
                  <a:pt x="37" y="106"/>
                </a:cubicBezTo>
                <a:close/>
                <a:moveTo>
                  <a:pt x="34" y="90"/>
                </a:moveTo>
                <a:cubicBezTo>
                  <a:pt x="35" y="92"/>
                  <a:pt x="37" y="94"/>
                  <a:pt x="40" y="96"/>
                </a:cubicBezTo>
                <a:cubicBezTo>
                  <a:pt x="40" y="96"/>
                  <a:pt x="44" y="100"/>
                  <a:pt x="43" y="100"/>
                </a:cubicBezTo>
                <a:cubicBezTo>
                  <a:pt x="40" y="98"/>
                  <a:pt x="38" y="97"/>
                  <a:pt x="36" y="96"/>
                </a:cubicBezTo>
                <a:cubicBezTo>
                  <a:pt x="35" y="95"/>
                  <a:pt x="35" y="96"/>
                  <a:pt x="35" y="96"/>
                </a:cubicBezTo>
                <a:cubicBezTo>
                  <a:pt x="36" y="98"/>
                  <a:pt x="38" y="100"/>
                  <a:pt x="39" y="102"/>
                </a:cubicBezTo>
                <a:cubicBezTo>
                  <a:pt x="40" y="103"/>
                  <a:pt x="38" y="101"/>
                  <a:pt x="38" y="101"/>
                </a:cubicBezTo>
                <a:cubicBezTo>
                  <a:pt x="37" y="101"/>
                  <a:pt x="36" y="101"/>
                  <a:pt x="36" y="100"/>
                </a:cubicBezTo>
                <a:cubicBezTo>
                  <a:pt x="35" y="97"/>
                  <a:pt x="34" y="94"/>
                  <a:pt x="34" y="90"/>
                </a:cubicBezTo>
                <a:close/>
                <a:moveTo>
                  <a:pt x="31" y="81"/>
                </a:moveTo>
                <a:cubicBezTo>
                  <a:pt x="35" y="86"/>
                  <a:pt x="42" y="89"/>
                  <a:pt x="46" y="95"/>
                </a:cubicBezTo>
                <a:cubicBezTo>
                  <a:pt x="49" y="99"/>
                  <a:pt x="46" y="96"/>
                  <a:pt x="45" y="94"/>
                </a:cubicBezTo>
                <a:cubicBezTo>
                  <a:pt x="43" y="93"/>
                  <a:pt x="41" y="91"/>
                  <a:pt x="40" y="89"/>
                </a:cubicBezTo>
                <a:cubicBezTo>
                  <a:pt x="37" y="87"/>
                  <a:pt x="35" y="84"/>
                  <a:pt x="31" y="82"/>
                </a:cubicBezTo>
                <a:cubicBezTo>
                  <a:pt x="31" y="82"/>
                  <a:pt x="31" y="81"/>
                  <a:pt x="31" y="81"/>
                </a:cubicBezTo>
                <a:close/>
                <a:moveTo>
                  <a:pt x="29" y="73"/>
                </a:moveTo>
                <a:cubicBezTo>
                  <a:pt x="34" y="81"/>
                  <a:pt x="43" y="87"/>
                  <a:pt x="49" y="94"/>
                </a:cubicBezTo>
                <a:cubicBezTo>
                  <a:pt x="51" y="98"/>
                  <a:pt x="51" y="97"/>
                  <a:pt x="48" y="94"/>
                </a:cubicBezTo>
                <a:cubicBezTo>
                  <a:pt x="46" y="92"/>
                  <a:pt x="44" y="90"/>
                  <a:pt x="42" y="87"/>
                </a:cubicBezTo>
                <a:cubicBezTo>
                  <a:pt x="38" y="84"/>
                  <a:pt x="34" y="80"/>
                  <a:pt x="30" y="77"/>
                </a:cubicBezTo>
                <a:cubicBezTo>
                  <a:pt x="30" y="76"/>
                  <a:pt x="29" y="75"/>
                  <a:pt x="29" y="73"/>
                </a:cubicBezTo>
                <a:close/>
                <a:moveTo>
                  <a:pt x="27" y="68"/>
                </a:moveTo>
                <a:cubicBezTo>
                  <a:pt x="35" y="77"/>
                  <a:pt x="45" y="84"/>
                  <a:pt x="52" y="93"/>
                </a:cubicBezTo>
                <a:cubicBezTo>
                  <a:pt x="56" y="98"/>
                  <a:pt x="52" y="94"/>
                  <a:pt x="50" y="92"/>
                </a:cubicBezTo>
                <a:cubicBezTo>
                  <a:pt x="48" y="90"/>
                  <a:pt x="45" y="88"/>
                  <a:pt x="43" y="85"/>
                </a:cubicBezTo>
                <a:cubicBezTo>
                  <a:pt x="38" y="80"/>
                  <a:pt x="33" y="76"/>
                  <a:pt x="28" y="71"/>
                </a:cubicBezTo>
                <a:cubicBezTo>
                  <a:pt x="28" y="71"/>
                  <a:pt x="28" y="71"/>
                  <a:pt x="28" y="71"/>
                </a:cubicBezTo>
                <a:cubicBezTo>
                  <a:pt x="28" y="70"/>
                  <a:pt x="27" y="69"/>
                  <a:pt x="27" y="68"/>
                </a:cubicBezTo>
                <a:close/>
                <a:moveTo>
                  <a:pt x="25" y="61"/>
                </a:moveTo>
                <a:cubicBezTo>
                  <a:pt x="29" y="66"/>
                  <a:pt x="34" y="70"/>
                  <a:pt x="38" y="74"/>
                </a:cubicBezTo>
                <a:cubicBezTo>
                  <a:pt x="41" y="77"/>
                  <a:pt x="43" y="80"/>
                  <a:pt x="46" y="83"/>
                </a:cubicBezTo>
                <a:cubicBezTo>
                  <a:pt x="49" y="86"/>
                  <a:pt x="52" y="89"/>
                  <a:pt x="55" y="92"/>
                </a:cubicBezTo>
                <a:cubicBezTo>
                  <a:pt x="56" y="93"/>
                  <a:pt x="57" y="94"/>
                  <a:pt x="58" y="95"/>
                </a:cubicBezTo>
                <a:cubicBezTo>
                  <a:pt x="56" y="93"/>
                  <a:pt x="54" y="92"/>
                  <a:pt x="52" y="90"/>
                </a:cubicBezTo>
                <a:cubicBezTo>
                  <a:pt x="49" y="88"/>
                  <a:pt x="46" y="85"/>
                  <a:pt x="43" y="82"/>
                </a:cubicBezTo>
                <a:cubicBezTo>
                  <a:pt x="37" y="77"/>
                  <a:pt x="32" y="71"/>
                  <a:pt x="27" y="66"/>
                </a:cubicBezTo>
                <a:cubicBezTo>
                  <a:pt x="26" y="64"/>
                  <a:pt x="26" y="63"/>
                  <a:pt x="25" y="61"/>
                </a:cubicBezTo>
                <a:close/>
                <a:moveTo>
                  <a:pt x="22" y="53"/>
                </a:moveTo>
                <a:cubicBezTo>
                  <a:pt x="25" y="57"/>
                  <a:pt x="29" y="59"/>
                  <a:pt x="32" y="62"/>
                </a:cubicBezTo>
                <a:cubicBezTo>
                  <a:pt x="34" y="64"/>
                  <a:pt x="36" y="67"/>
                  <a:pt x="38" y="69"/>
                </a:cubicBezTo>
                <a:cubicBezTo>
                  <a:pt x="45" y="76"/>
                  <a:pt x="51" y="83"/>
                  <a:pt x="58" y="89"/>
                </a:cubicBezTo>
                <a:cubicBezTo>
                  <a:pt x="58" y="90"/>
                  <a:pt x="59" y="91"/>
                  <a:pt x="59" y="92"/>
                </a:cubicBezTo>
                <a:cubicBezTo>
                  <a:pt x="58" y="90"/>
                  <a:pt x="57" y="89"/>
                  <a:pt x="56" y="88"/>
                </a:cubicBezTo>
                <a:cubicBezTo>
                  <a:pt x="53" y="85"/>
                  <a:pt x="48" y="82"/>
                  <a:pt x="45" y="79"/>
                </a:cubicBezTo>
                <a:cubicBezTo>
                  <a:pt x="38" y="72"/>
                  <a:pt x="30" y="66"/>
                  <a:pt x="24" y="59"/>
                </a:cubicBezTo>
                <a:cubicBezTo>
                  <a:pt x="24" y="57"/>
                  <a:pt x="23" y="55"/>
                  <a:pt x="22" y="53"/>
                </a:cubicBezTo>
                <a:close/>
                <a:moveTo>
                  <a:pt x="20" y="44"/>
                </a:moveTo>
                <a:cubicBezTo>
                  <a:pt x="24" y="49"/>
                  <a:pt x="29" y="53"/>
                  <a:pt x="33" y="58"/>
                </a:cubicBezTo>
                <a:cubicBezTo>
                  <a:pt x="36" y="61"/>
                  <a:pt x="39" y="65"/>
                  <a:pt x="42" y="68"/>
                </a:cubicBezTo>
                <a:cubicBezTo>
                  <a:pt x="46" y="72"/>
                  <a:pt x="49" y="75"/>
                  <a:pt x="53" y="79"/>
                </a:cubicBezTo>
                <a:cubicBezTo>
                  <a:pt x="55" y="81"/>
                  <a:pt x="57" y="83"/>
                  <a:pt x="58" y="85"/>
                </a:cubicBezTo>
                <a:cubicBezTo>
                  <a:pt x="58" y="85"/>
                  <a:pt x="56" y="83"/>
                  <a:pt x="55" y="82"/>
                </a:cubicBezTo>
                <a:cubicBezTo>
                  <a:pt x="51" y="78"/>
                  <a:pt x="47" y="75"/>
                  <a:pt x="43" y="71"/>
                </a:cubicBezTo>
                <a:cubicBezTo>
                  <a:pt x="40" y="69"/>
                  <a:pt x="37" y="66"/>
                  <a:pt x="34" y="63"/>
                </a:cubicBezTo>
                <a:cubicBezTo>
                  <a:pt x="34" y="63"/>
                  <a:pt x="33" y="63"/>
                  <a:pt x="33" y="62"/>
                </a:cubicBezTo>
                <a:cubicBezTo>
                  <a:pt x="30" y="59"/>
                  <a:pt x="25" y="55"/>
                  <a:pt x="22" y="51"/>
                </a:cubicBezTo>
                <a:cubicBezTo>
                  <a:pt x="21" y="49"/>
                  <a:pt x="20" y="46"/>
                  <a:pt x="20" y="44"/>
                </a:cubicBezTo>
                <a:close/>
                <a:moveTo>
                  <a:pt x="10" y="23"/>
                </a:moveTo>
                <a:cubicBezTo>
                  <a:pt x="11" y="25"/>
                  <a:pt x="11" y="26"/>
                  <a:pt x="12" y="27"/>
                </a:cubicBezTo>
                <a:cubicBezTo>
                  <a:pt x="11" y="26"/>
                  <a:pt x="11" y="26"/>
                  <a:pt x="10" y="25"/>
                </a:cubicBezTo>
                <a:cubicBezTo>
                  <a:pt x="10" y="25"/>
                  <a:pt x="10" y="25"/>
                  <a:pt x="10" y="26"/>
                </a:cubicBezTo>
                <a:cubicBezTo>
                  <a:pt x="10" y="29"/>
                  <a:pt x="12" y="31"/>
                  <a:pt x="14" y="33"/>
                </a:cubicBezTo>
                <a:cubicBezTo>
                  <a:pt x="14" y="34"/>
                  <a:pt x="18" y="38"/>
                  <a:pt x="15" y="36"/>
                </a:cubicBezTo>
                <a:cubicBezTo>
                  <a:pt x="14" y="35"/>
                  <a:pt x="12" y="33"/>
                  <a:pt x="11" y="31"/>
                </a:cubicBezTo>
                <a:cubicBezTo>
                  <a:pt x="11" y="31"/>
                  <a:pt x="10" y="31"/>
                  <a:pt x="10" y="32"/>
                </a:cubicBezTo>
                <a:cubicBezTo>
                  <a:pt x="11" y="34"/>
                  <a:pt x="12" y="35"/>
                  <a:pt x="14" y="37"/>
                </a:cubicBezTo>
                <a:cubicBezTo>
                  <a:pt x="17" y="40"/>
                  <a:pt x="13" y="36"/>
                  <a:pt x="12" y="36"/>
                </a:cubicBezTo>
                <a:cubicBezTo>
                  <a:pt x="11" y="35"/>
                  <a:pt x="10" y="34"/>
                  <a:pt x="9" y="33"/>
                </a:cubicBezTo>
                <a:cubicBezTo>
                  <a:pt x="9" y="33"/>
                  <a:pt x="9" y="33"/>
                  <a:pt x="9" y="34"/>
                </a:cubicBezTo>
                <a:cubicBezTo>
                  <a:pt x="10" y="35"/>
                  <a:pt x="12" y="38"/>
                  <a:pt x="13" y="38"/>
                </a:cubicBezTo>
                <a:cubicBezTo>
                  <a:pt x="11" y="38"/>
                  <a:pt x="10" y="37"/>
                  <a:pt x="8" y="36"/>
                </a:cubicBezTo>
                <a:cubicBezTo>
                  <a:pt x="8" y="36"/>
                  <a:pt x="7" y="36"/>
                  <a:pt x="8" y="37"/>
                </a:cubicBezTo>
                <a:cubicBezTo>
                  <a:pt x="11" y="39"/>
                  <a:pt x="7" y="38"/>
                  <a:pt x="6" y="38"/>
                </a:cubicBezTo>
                <a:cubicBezTo>
                  <a:pt x="5" y="38"/>
                  <a:pt x="5" y="38"/>
                  <a:pt x="5" y="38"/>
                </a:cubicBezTo>
                <a:cubicBezTo>
                  <a:pt x="7" y="40"/>
                  <a:pt x="6" y="40"/>
                  <a:pt x="4" y="40"/>
                </a:cubicBezTo>
                <a:cubicBezTo>
                  <a:pt x="6" y="35"/>
                  <a:pt x="8" y="29"/>
                  <a:pt x="10" y="23"/>
                </a:cubicBezTo>
                <a:close/>
                <a:moveTo>
                  <a:pt x="16" y="34"/>
                </a:moveTo>
                <a:cubicBezTo>
                  <a:pt x="26" y="48"/>
                  <a:pt x="40" y="59"/>
                  <a:pt x="51" y="72"/>
                </a:cubicBezTo>
                <a:cubicBezTo>
                  <a:pt x="52" y="72"/>
                  <a:pt x="57" y="77"/>
                  <a:pt x="54" y="74"/>
                </a:cubicBezTo>
                <a:cubicBezTo>
                  <a:pt x="52" y="72"/>
                  <a:pt x="50" y="71"/>
                  <a:pt x="48" y="69"/>
                </a:cubicBezTo>
                <a:cubicBezTo>
                  <a:pt x="45" y="66"/>
                  <a:pt x="41" y="63"/>
                  <a:pt x="38" y="60"/>
                </a:cubicBezTo>
                <a:cubicBezTo>
                  <a:pt x="32" y="54"/>
                  <a:pt x="25" y="48"/>
                  <a:pt x="19" y="41"/>
                </a:cubicBezTo>
                <a:cubicBezTo>
                  <a:pt x="19" y="41"/>
                  <a:pt x="18" y="40"/>
                  <a:pt x="18" y="39"/>
                </a:cubicBezTo>
                <a:cubicBezTo>
                  <a:pt x="18" y="39"/>
                  <a:pt x="18" y="39"/>
                  <a:pt x="17" y="38"/>
                </a:cubicBezTo>
                <a:cubicBezTo>
                  <a:pt x="17" y="38"/>
                  <a:pt x="17" y="38"/>
                  <a:pt x="16" y="38"/>
                </a:cubicBezTo>
                <a:cubicBezTo>
                  <a:pt x="16" y="38"/>
                  <a:pt x="16" y="38"/>
                  <a:pt x="16" y="38"/>
                </a:cubicBezTo>
                <a:cubicBezTo>
                  <a:pt x="16" y="38"/>
                  <a:pt x="16" y="38"/>
                  <a:pt x="15" y="37"/>
                </a:cubicBezTo>
                <a:cubicBezTo>
                  <a:pt x="16" y="37"/>
                  <a:pt x="16" y="38"/>
                  <a:pt x="17" y="38"/>
                </a:cubicBezTo>
                <a:cubicBezTo>
                  <a:pt x="17" y="38"/>
                  <a:pt x="17" y="38"/>
                  <a:pt x="17" y="38"/>
                </a:cubicBezTo>
                <a:cubicBezTo>
                  <a:pt x="16" y="36"/>
                  <a:pt x="15" y="34"/>
                  <a:pt x="14" y="33"/>
                </a:cubicBezTo>
                <a:cubicBezTo>
                  <a:pt x="14" y="32"/>
                  <a:pt x="13" y="31"/>
                  <a:pt x="13" y="31"/>
                </a:cubicBezTo>
                <a:cubicBezTo>
                  <a:pt x="12" y="30"/>
                  <a:pt x="11" y="27"/>
                  <a:pt x="11" y="27"/>
                </a:cubicBezTo>
                <a:cubicBezTo>
                  <a:pt x="12" y="28"/>
                  <a:pt x="13" y="29"/>
                  <a:pt x="14" y="30"/>
                </a:cubicBezTo>
                <a:cubicBezTo>
                  <a:pt x="14" y="30"/>
                  <a:pt x="14" y="30"/>
                  <a:pt x="14" y="30"/>
                </a:cubicBezTo>
                <a:cubicBezTo>
                  <a:pt x="15" y="32"/>
                  <a:pt x="16" y="33"/>
                  <a:pt x="17" y="34"/>
                </a:cubicBezTo>
                <a:cubicBezTo>
                  <a:pt x="18" y="35"/>
                  <a:pt x="18" y="36"/>
                  <a:pt x="18" y="35"/>
                </a:cubicBezTo>
                <a:cubicBezTo>
                  <a:pt x="19" y="36"/>
                  <a:pt x="19" y="36"/>
                  <a:pt x="19" y="36"/>
                </a:cubicBezTo>
                <a:cubicBezTo>
                  <a:pt x="20" y="37"/>
                  <a:pt x="20" y="36"/>
                  <a:pt x="20" y="36"/>
                </a:cubicBezTo>
                <a:cubicBezTo>
                  <a:pt x="17" y="33"/>
                  <a:pt x="15" y="30"/>
                  <a:pt x="13" y="27"/>
                </a:cubicBezTo>
                <a:cubicBezTo>
                  <a:pt x="12" y="26"/>
                  <a:pt x="11" y="25"/>
                  <a:pt x="11" y="23"/>
                </a:cubicBezTo>
                <a:cubicBezTo>
                  <a:pt x="11" y="25"/>
                  <a:pt x="13" y="26"/>
                  <a:pt x="14" y="27"/>
                </a:cubicBezTo>
                <a:cubicBezTo>
                  <a:pt x="15" y="29"/>
                  <a:pt x="17" y="31"/>
                  <a:pt x="18" y="32"/>
                </a:cubicBezTo>
                <a:cubicBezTo>
                  <a:pt x="22" y="36"/>
                  <a:pt x="26" y="39"/>
                  <a:pt x="30" y="43"/>
                </a:cubicBezTo>
                <a:cubicBezTo>
                  <a:pt x="34" y="47"/>
                  <a:pt x="38" y="51"/>
                  <a:pt x="41" y="56"/>
                </a:cubicBezTo>
                <a:cubicBezTo>
                  <a:pt x="45" y="60"/>
                  <a:pt x="49" y="63"/>
                  <a:pt x="52" y="68"/>
                </a:cubicBezTo>
                <a:cubicBezTo>
                  <a:pt x="54" y="71"/>
                  <a:pt x="50" y="66"/>
                  <a:pt x="49" y="65"/>
                </a:cubicBezTo>
                <a:cubicBezTo>
                  <a:pt x="47" y="63"/>
                  <a:pt x="44" y="61"/>
                  <a:pt x="42" y="59"/>
                </a:cubicBezTo>
                <a:cubicBezTo>
                  <a:pt x="33" y="51"/>
                  <a:pt x="25" y="42"/>
                  <a:pt x="16" y="34"/>
                </a:cubicBezTo>
                <a:cubicBezTo>
                  <a:pt x="16" y="34"/>
                  <a:pt x="15" y="34"/>
                  <a:pt x="16" y="34"/>
                </a:cubicBezTo>
                <a:close/>
                <a:moveTo>
                  <a:pt x="7" y="40"/>
                </a:moveTo>
                <a:cubicBezTo>
                  <a:pt x="7" y="40"/>
                  <a:pt x="7" y="40"/>
                  <a:pt x="7" y="40"/>
                </a:cubicBezTo>
                <a:cubicBezTo>
                  <a:pt x="7" y="40"/>
                  <a:pt x="7" y="39"/>
                  <a:pt x="6" y="38"/>
                </a:cubicBezTo>
                <a:cubicBezTo>
                  <a:pt x="7" y="39"/>
                  <a:pt x="8" y="40"/>
                  <a:pt x="9" y="40"/>
                </a:cubicBezTo>
                <a:cubicBezTo>
                  <a:pt x="8" y="40"/>
                  <a:pt x="8" y="40"/>
                  <a:pt x="7" y="40"/>
                </a:cubicBezTo>
                <a:close/>
                <a:moveTo>
                  <a:pt x="14" y="39"/>
                </a:moveTo>
                <a:cubicBezTo>
                  <a:pt x="14" y="38"/>
                  <a:pt x="14" y="38"/>
                  <a:pt x="13" y="38"/>
                </a:cubicBezTo>
                <a:cubicBezTo>
                  <a:pt x="14" y="38"/>
                  <a:pt x="15" y="38"/>
                  <a:pt x="15" y="39"/>
                </a:cubicBezTo>
                <a:cubicBezTo>
                  <a:pt x="15" y="39"/>
                  <a:pt x="14" y="39"/>
                  <a:pt x="14" y="39"/>
                </a:cubicBezTo>
                <a:close/>
                <a:moveTo>
                  <a:pt x="11" y="39"/>
                </a:moveTo>
                <a:cubicBezTo>
                  <a:pt x="11" y="38"/>
                  <a:pt x="10" y="38"/>
                  <a:pt x="9" y="37"/>
                </a:cubicBezTo>
                <a:cubicBezTo>
                  <a:pt x="10" y="38"/>
                  <a:pt x="11" y="39"/>
                  <a:pt x="13" y="39"/>
                </a:cubicBezTo>
                <a:cubicBezTo>
                  <a:pt x="12" y="39"/>
                  <a:pt x="12" y="39"/>
                  <a:pt x="11" y="39"/>
                </a:cubicBezTo>
                <a:close/>
                <a:moveTo>
                  <a:pt x="4" y="41"/>
                </a:moveTo>
                <a:cubicBezTo>
                  <a:pt x="4" y="41"/>
                  <a:pt x="4" y="41"/>
                  <a:pt x="5" y="41"/>
                </a:cubicBezTo>
                <a:cubicBezTo>
                  <a:pt x="4" y="41"/>
                  <a:pt x="4" y="41"/>
                  <a:pt x="3" y="41"/>
                </a:cubicBezTo>
                <a:cubicBezTo>
                  <a:pt x="3" y="41"/>
                  <a:pt x="4" y="41"/>
                  <a:pt x="4" y="41"/>
                </a:cubicBezTo>
                <a:cubicBezTo>
                  <a:pt x="4" y="41"/>
                  <a:pt x="4" y="41"/>
                  <a:pt x="4" y="41"/>
                </a:cubicBezTo>
                <a:close/>
                <a:moveTo>
                  <a:pt x="55" y="96"/>
                </a:moveTo>
                <a:cubicBezTo>
                  <a:pt x="53" y="94"/>
                  <a:pt x="52" y="92"/>
                  <a:pt x="50" y="90"/>
                </a:cubicBezTo>
                <a:cubicBezTo>
                  <a:pt x="53" y="92"/>
                  <a:pt x="55" y="94"/>
                  <a:pt x="57" y="95"/>
                </a:cubicBezTo>
                <a:cubicBezTo>
                  <a:pt x="56" y="95"/>
                  <a:pt x="56" y="95"/>
                  <a:pt x="55" y="96"/>
                </a:cubicBezTo>
                <a:close/>
                <a:moveTo>
                  <a:pt x="51" y="97"/>
                </a:moveTo>
                <a:cubicBezTo>
                  <a:pt x="46" y="88"/>
                  <a:pt x="37" y="83"/>
                  <a:pt x="31" y="75"/>
                </a:cubicBezTo>
                <a:cubicBezTo>
                  <a:pt x="31" y="75"/>
                  <a:pt x="32" y="76"/>
                  <a:pt x="32" y="76"/>
                </a:cubicBezTo>
                <a:cubicBezTo>
                  <a:pt x="35" y="79"/>
                  <a:pt x="37" y="81"/>
                  <a:pt x="40" y="83"/>
                </a:cubicBezTo>
                <a:cubicBezTo>
                  <a:pt x="44" y="88"/>
                  <a:pt x="49" y="92"/>
                  <a:pt x="53" y="96"/>
                </a:cubicBezTo>
                <a:cubicBezTo>
                  <a:pt x="53" y="96"/>
                  <a:pt x="52" y="96"/>
                  <a:pt x="51" y="97"/>
                </a:cubicBezTo>
                <a:close/>
                <a:moveTo>
                  <a:pt x="44" y="100"/>
                </a:moveTo>
                <a:cubicBezTo>
                  <a:pt x="42" y="97"/>
                  <a:pt x="39" y="94"/>
                  <a:pt x="36" y="92"/>
                </a:cubicBezTo>
                <a:cubicBezTo>
                  <a:pt x="35" y="91"/>
                  <a:pt x="35" y="91"/>
                  <a:pt x="34" y="90"/>
                </a:cubicBezTo>
                <a:cubicBezTo>
                  <a:pt x="36" y="91"/>
                  <a:pt x="37" y="93"/>
                  <a:pt x="39" y="94"/>
                </a:cubicBezTo>
                <a:cubicBezTo>
                  <a:pt x="41" y="95"/>
                  <a:pt x="43" y="97"/>
                  <a:pt x="46" y="99"/>
                </a:cubicBezTo>
                <a:cubicBezTo>
                  <a:pt x="45" y="99"/>
                  <a:pt x="44" y="100"/>
                  <a:pt x="44" y="100"/>
                </a:cubicBezTo>
                <a:close/>
                <a:moveTo>
                  <a:pt x="59" y="95"/>
                </a:moveTo>
                <a:cubicBezTo>
                  <a:pt x="57" y="93"/>
                  <a:pt x="55" y="91"/>
                  <a:pt x="53" y="89"/>
                </a:cubicBezTo>
                <a:cubicBezTo>
                  <a:pt x="50" y="86"/>
                  <a:pt x="47" y="83"/>
                  <a:pt x="44" y="80"/>
                </a:cubicBezTo>
                <a:cubicBezTo>
                  <a:pt x="40" y="76"/>
                  <a:pt x="36" y="72"/>
                  <a:pt x="32" y="68"/>
                </a:cubicBezTo>
                <a:cubicBezTo>
                  <a:pt x="35" y="71"/>
                  <a:pt x="39" y="74"/>
                  <a:pt x="42" y="77"/>
                </a:cubicBezTo>
                <a:cubicBezTo>
                  <a:pt x="48" y="83"/>
                  <a:pt x="55" y="88"/>
                  <a:pt x="61" y="95"/>
                </a:cubicBezTo>
                <a:cubicBezTo>
                  <a:pt x="60" y="95"/>
                  <a:pt x="60" y="95"/>
                  <a:pt x="59" y="95"/>
                </a:cubicBezTo>
                <a:close/>
                <a:moveTo>
                  <a:pt x="35" y="75"/>
                </a:moveTo>
                <a:cubicBezTo>
                  <a:pt x="35" y="75"/>
                  <a:pt x="35" y="75"/>
                  <a:pt x="35" y="75"/>
                </a:cubicBezTo>
                <a:cubicBezTo>
                  <a:pt x="33" y="74"/>
                  <a:pt x="32" y="72"/>
                  <a:pt x="31" y="71"/>
                </a:cubicBezTo>
                <a:cubicBezTo>
                  <a:pt x="30" y="70"/>
                  <a:pt x="25" y="65"/>
                  <a:pt x="28" y="68"/>
                </a:cubicBezTo>
                <a:cubicBezTo>
                  <a:pt x="30" y="70"/>
                  <a:pt x="33" y="73"/>
                  <a:pt x="35" y="75"/>
                </a:cubicBezTo>
                <a:close/>
                <a:moveTo>
                  <a:pt x="33" y="80"/>
                </a:moveTo>
                <a:cubicBezTo>
                  <a:pt x="35" y="82"/>
                  <a:pt x="37" y="84"/>
                  <a:pt x="39" y="86"/>
                </a:cubicBezTo>
                <a:cubicBezTo>
                  <a:pt x="43" y="89"/>
                  <a:pt x="46" y="93"/>
                  <a:pt x="50" y="97"/>
                </a:cubicBezTo>
                <a:cubicBezTo>
                  <a:pt x="50" y="97"/>
                  <a:pt x="49" y="97"/>
                  <a:pt x="48" y="98"/>
                </a:cubicBezTo>
                <a:cubicBezTo>
                  <a:pt x="46" y="91"/>
                  <a:pt x="38" y="87"/>
                  <a:pt x="33" y="82"/>
                </a:cubicBezTo>
                <a:cubicBezTo>
                  <a:pt x="32" y="81"/>
                  <a:pt x="31" y="80"/>
                  <a:pt x="31" y="79"/>
                </a:cubicBezTo>
                <a:cubicBezTo>
                  <a:pt x="31" y="79"/>
                  <a:pt x="30" y="79"/>
                  <a:pt x="30" y="79"/>
                </a:cubicBezTo>
                <a:cubicBezTo>
                  <a:pt x="31" y="79"/>
                  <a:pt x="32" y="79"/>
                  <a:pt x="33" y="80"/>
                </a:cubicBezTo>
                <a:close/>
                <a:moveTo>
                  <a:pt x="47" y="98"/>
                </a:moveTo>
                <a:cubicBezTo>
                  <a:pt x="47" y="98"/>
                  <a:pt x="47" y="98"/>
                  <a:pt x="46" y="99"/>
                </a:cubicBezTo>
                <a:cubicBezTo>
                  <a:pt x="44" y="96"/>
                  <a:pt x="42" y="93"/>
                  <a:pt x="39" y="91"/>
                </a:cubicBezTo>
                <a:cubicBezTo>
                  <a:pt x="38" y="89"/>
                  <a:pt x="36" y="88"/>
                  <a:pt x="35" y="86"/>
                </a:cubicBezTo>
                <a:cubicBezTo>
                  <a:pt x="34" y="86"/>
                  <a:pt x="33" y="84"/>
                  <a:pt x="32" y="83"/>
                </a:cubicBezTo>
                <a:cubicBezTo>
                  <a:pt x="32" y="83"/>
                  <a:pt x="32" y="83"/>
                  <a:pt x="32" y="83"/>
                </a:cubicBezTo>
                <a:cubicBezTo>
                  <a:pt x="38" y="87"/>
                  <a:pt x="42" y="93"/>
                  <a:pt x="47" y="98"/>
                </a:cubicBezTo>
                <a:close/>
                <a:moveTo>
                  <a:pt x="43" y="96"/>
                </a:moveTo>
                <a:cubicBezTo>
                  <a:pt x="48" y="101"/>
                  <a:pt x="42" y="95"/>
                  <a:pt x="41" y="94"/>
                </a:cubicBezTo>
                <a:cubicBezTo>
                  <a:pt x="38" y="92"/>
                  <a:pt x="36" y="91"/>
                  <a:pt x="33" y="89"/>
                </a:cubicBezTo>
                <a:cubicBezTo>
                  <a:pt x="33" y="89"/>
                  <a:pt x="33" y="89"/>
                  <a:pt x="33" y="89"/>
                </a:cubicBezTo>
                <a:cubicBezTo>
                  <a:pt x="33" y="88"/>
                  <a:pt x="32" y="86"/>
                  <a:pt x="32" y="85"/>
                </a:cubicBezTo>
                <a:cubicBezTo>
                  <a:pt x="36" y="89"/>
                  <a:pt x="40" y="92"/>
                  <a:pt x="43" y="96"/>
                </a:cubicBezTo>
                <a:close/>
                <a:moveTo>
                  <a:pt x="36" y="97"/>
                </a:moveTo>
                <a:cubicBezTo>
                  <a:pt x="37" y="98"/>
                  <a:pt x="41" y="100"/>
                  <a:pt x="43" y="101"/>
                </a:cubicBezTo>
                <a:cubicBezTo>
                  <a:pt x="42" y="101"/>
                  <a:pt x="41" y="102"/>
                  <a:pt x="40" y="103"/>
                </a:cubicBezTo>
                <a:cubicBezTo>
                  <a:pt x="39" y="101"/>
                  <a:pt x="38" y="99"/>
                  <a:pt x="36" y="97"/>
                </a:cubicBezTo>
                <a:close/>
                <a:moveTo>
                  <a:pt x="55" y="86"/>
                </a:moveTo>
                <a:cubicBezTo>
                  <a:pt x="51" y="82"/>
                  <a:pt x="47" y="78"/>
                  <a:pt x="44" y="74"/>
                </a:cubicBezTo>
                <a:cubicBezTo>
                  <a:pt x="41" y="72"/>
                  <a:pt x="39" y="69"/>
                  <a:pt x="37" y="67"/>
                </a:cubicBezTo>
                <a:cubicBezTo>
                  <a:pt x="37" y="67"/>
                  <a:pt x="38" y="67"/>
                  <a:pt x="38" y="68"/>
                </a:cubicBezTo>
                <a:cubicBezTo>
                  <a:pt x="45" y="74"/>
                  <a:pt x="53" y="80"/>
                  <a:pt x="59" y="87"/>
                </a:cubicBezTo>
                <a:cubicBezTo>
                  <a:pt x="59" y="87"/>
                  <a:pt x="60" y="87"/>
                  <a:pt x="60" y="87"/>
                </a:cubicBezTo>
                <a:cubicBezTo>
                  <a:pt x="60" y="89"/>
                  <a:pt x="61" y="92"/>
                  <a:pt x="62" y="94"/>
                </a:cubicBezTo>
                <a:cubicBezTo>
                  <a:pt x="60" y="91"/>
                  <a:pt x="58" y="88"/>
                  <a:pt x="55" y="86"/>
                </a:cubicBezTo>
                <a:close/>
                <a:moveTo>
                  <a:pt x="43" y="67"/>
                </a:moveTo>
                <a:cubicBezTo>
                  <a:pt x="40" y="64"/>
                  <a:pt x="37" y="61"/>
                  <a:pt x="34" y="58"/>
                </a:cubicBezTo>
                <a:cubicBezTo>
                  <a:pt x="31" y="54"/>
                  <a:pt x="27" y="51"/>
                  <a:pt x="24" y="48"/>
                </a:cubicBezTo>
                <a:cubicBezTo>
                  <a:pt x="22" y="46"/>
                  <a:pt x="21" y="45"/>
                  <a:pt x="20" y="43"/>
                </a:cubicBezTo>
                <a:cubicBezTo>
                  <a:pt x="21" y="44"/>
                  <a:pt x="21" y="45"/>
                  <a:pt x="22" y="46"/>
                </a:cubicBezTo>
                <a:cubicBezTo>
                  <a:pt x="26" y="50"/>
                  <a:pt x="30" y="53"/>
                  <a:pt x="34" y="57"/>
                </a:cubicBezTo>
                <a:cubicBezTo>
                  <a:pt x="41" y="64"/>
                  <a:pt x="48" y="70"/>
                  <a:pt x="56" y="77"/>
                </a:cubicBezTo>
                <a:cubicBezTo>
                  <a:pt x="56" y="77"/>
                  <a:pt x="56" y="77"/>
                  <a:pt x="56" y="77"/>
                </a:cubicBezTo>
                <a:cubicBezTo>
                  <a:pt x="57" y="80"/>
                  <a:pt x="58" y="83"/>
                  <a:pt x="59" y="86"/>
                </a:cubicBezTo>
                <a:cubicBezTo>
                  <a:pt x="55" y="79"/>
                  <a:pt x="48" y="73"/>
                  <a:pt x="43" y="67"/>
                </a:cubicBezTo>
                <a:close/>
                <a:moveTo>
                  <a:pt x="21" y="39"/>
                </a:moveTo>
                <a:cubicBezTo>
                  <a:pt x="19" y="38"/>
                  <a:pt x="18" y="37"/>
                  <a:pt x="17" y="36"/>
                </a:cubicBezTo>
                <a:cubicBezTo>
                  <a:pt x="19" y="37"/>
                  <a:pt x="21" y="39"/>
                  <a:pt x="22" y="41"/>
                </a:cubicBezTo>
                <a:cubicBezTo>
                  <a:pt x="26" y="44"/>
                  <a:pt x="29" y="47"/>
                  <a:pt x="33" y="51"/>
                </a:cubicBezTo>
                <a:cubicBezTo>
                  <a:pt x="39" y="57"/>
                  <a:pt x="47" y="64"/>
                  <a:pt x="54" y="70"/>
                </a:cubicBezTo>
                <a:cubicBezTo>
                  <a:pt x="54" y="71"/>
                  <a:pt x="54" y="70"/>
                  <a:pt x="54" y="70"/>
                </a:cubicBezTo>
                <a:cubicBezTo>
                  <a:pt x="55" y="72"/>
                  <a:pt x="55" y="74"/>
                  <a:pt x="56" y="76"/>
                </a:cubicBezTo>
                <a:cubicBezTo>
                  <a:pt x="45" y="63"/>
                  <a:pt x="32" y="52"/>
                  <a:pt x="21" y="39"/>
                </a:cubicBezTo>
                <a:close/>
                <a:moveTo>
                  <a:pt x="45" y="59"/>
                </a:moveTo>
                <a:cubicBezTo>
                  <a:pt x="41" y="55"/>
                  <a:pt x="38" y="50"/>
                  <a:pt x="34" y="46"/>
                </a:cubicBezTo>
                <a:cubicBezTo>
                  <a:pt x="30" y="42"/>
                  <a:pt x="26" y="38"/>
                  <a:pt x="22" y="34"/>
                </a:cubicBezTo>
                <a:cubicBezTo>
                  <a:pt x="17" y="31"/>
                  <a:pt x="15" y="26"/>
                  <a:pt x="11" y="22"/>
                </a:cubicBezTo>
                <a:cubicBezTo>
                  <a:pt x="12" y="21"/>
                  <a:pt x="12" y="19"/>
                  <a:pt x="13" y="18"/>
                </a:cubicBezTo>
                <a:cubicBezTo>
                  <a:pt x="17" y="24"/>
                  <a:pt x="22" y="28"/>
                  <a:pt x="27" y="33"/>
                </a:cubicBezTo>
                <a:cubicBezTo>
                  <a:pt x="34" y="40"/>
                  <a:pt x="40" y="47"/>
                  <a:pt x="46" y="54"/>
                </a:cubicBezTo>
                <a:cubicBezTo>
                  <a:pt x="47" y="55"/>
                  <a:pt x="48" y="56"/>
                  <a:pt x="49" y="57"/>
                </a:cubicBezTo>
                <a:cubicBezTo>
                  <a:pt x="48" y="56"/>
                  <a:pt x="46" y="55"/>
                  <a:pt x="45" y="54"/>
                </a:cubicBezTo>
                <a:cubicBezTo>
                  <a:pt x="44" y="53"/>
                  <a:pt x="42" y="52"/>
                  <a:pt x="41" y="50"/>
                </a:cubicBezTo>
                <a:cubicBezTo>
                  <a:pt x="38" y="48"/>
                  <a:pt x="36" y="45"/>
                  <a:pt x="34" y="42"/>
                </a:cubicBezTo>
                <a:cubicBezTo>
                  <a:pt x="34" y="42"/>
                  <a:pt x="33" y="42"/>
                  <a:pt x="33" y="42"/>
                </a:cubicBezTo>
                <a:cubicBezTo>
                  <a:pt x="30" y="38"/>
                  <a:pt x="25" y="33"/>
                  <a:pt x="21" y="29"/>
                </a:cubicBezTo>
                <a:cubicBezTo>
                  <a:pt x="18" y="26"/>
                  <a:pt x="15" y="23"/>
                  <a:pt x="13" y="20"/>
                </a:cubicBezTo>
                <a:cubicBezTo>
                  <a:pt x="12" y="19"/>
                  <a:pt x="12" y="20"/>
                  <a:pt x="12" y="20"/>
                </a:cubicBezTo>
                <a:cubicBezTo>
                  <a:pt x="12" y="21"/>
                  <a:pt x="13" y="21"/>
                  <a:pt x="13" y="22"/>
                </a:cubicBezTo>
                <a:cubicBezTo>
                  <a:pt x="13" y="22"/>
                  <a:pt x="13" y="22"/>
                  <a:pt x="14" y="23"/>
                </a:cubicBezTo>
                <a:cubicBezTo>
                  <a:pt x="15" y="24"/>
                  <a:pt x="17" y="26"/>
                  <a:pt x="19" y="28"/>
                </a:cubicBezTo>
                <a:cubicBezTo>
                  <a:pt x="20" y="29"/>
                  <a:pt x="21" y="30"/>
                  <a:pt x="22" y="31"/>
                </a:cubicBezTo>
                <a:cubicBezTo>
                  <a:pt x="25" y="34"/>
                  <a:pt x="29" y="38"/>
                  <a:pt x="32" y="42"/>
                </a:cubicBezTo>
                <a:cubicBezTo>
                  <a:pt x="32" y="42"/>
                  <a:pt x="33" y="42"/>
                  <a:pt x="33" y="43"/>
                </a:cubicBezTo>
                <a:cubicBezTo>
                  <a:pt x="39" y="50"/>
                  <a:pt x="45" y="57"/>
                  <a:pt x="52" y="63"/>
                </a:cubicBezTo>
                <a:cubicBezTo>
                  <a:pt x="52" y="63"/>
                  <a:pt x="52" y="63"/>
                  <a:pt x="52" y="64"/>
                </a:cubicBezTo>
                <a:cubicBezTo>
                  <a:pt x="52" y="66"/>
                  <a:pt x="53" y="68"/>
                  <a:pt x="54" y="70"/>
                </a:cubicBezTo>
                <a:cubicBezTo>
                  <a:pt x="52" y="65"/>
                  <a:pt x="48" y="62"/>
                  <a:pt x="45" y="59"/>
                </a:cubicBezTo>
                <a:close/>
                <a:moveTo>
                  <a:pt x="15" y="13"/>
                </a:moveTo>
                <a:cubicBezTo>
                  <a:pt x="20" y="20"/>
                  <a:pt x="26" y="26"/>
                  <a:pt x="33" y="32"/>
                </a:cubicBezTo>
                <a:cubicBezTo>
                  <a:pt x="36" y="35"/>
                  <a:pt x="39" y="38"/>
                  <a:pt x="42" y="41"/>
                </a:cubicBezTo>
                <a:cubicBezTo>
                  <a:pt x="42" y="41"/>
                  <a:pt x="42" y="41"/>
                  <a:pt x="42" y="41"/>
                </a:cubicBezTo>
                <a:cubicBezTo>
                  <a:pt x="42" y="41"/>
                  <a:pt x="42" y="41"/>
                  <a:pt x="42" y="41"/>
                </a:cubicBezTo>
                <a:cubicBezTo>
                  <a:pt x="40" y="39"/>
                  <a:pt x="38" y="37"/>
                  <a:pt x="37" y="36"/>
                </a:cubicBezTo>
                <a:cubicBezTo>
                  <a:pt x="30" y="30"/>
                  <a:pt x="24" y="23"/>
                  <a:pt x="17" y="18"/>
                </a:cubicBezTo>
                <a:cubicBezTo>
                  <a:pt x="17" y="17"/>
                  <a:pt x="17" y="17"/>
                  <a:pt x="17" y="17"/>
                </a:cubicBezTo>
                <a:cubicBezTo>
                  <a:pt x="16" y="17"/>
                  <a:pt x="16" y="16"/>
                  <a:pt x="15" y="16"/>
                </a:cubicBezTo>
                <a:cubicBezTo>
                  <a:pt x="15" y="16"/>
                  <a:pt x="14" y="16"/>
                  <a:pt x="15" y="17"/>
                </a:cubicBezTo>
                <a:cubicBezTo>
                  <a:pt x="18" y="20"/>
                  <a:pt x="22" y="24"/>
                  <a:pt x="25" y="27"/>
                </a:cubicBezTo>
                <a:cubicBezTo>
                  <a:pt x="21" y="24"/>
                  <a:pt x="17" y="20"/>
                  <a:pt x="13" y="17"/>
                </a:cubicBezTo>
                <a:cubicBezTo>
                  <a:pt x="14" y="15"/>
                  <a:pt x="14" y="14"/>
                  <a:pt x="15" y="13"/>
                </a:cubicBezTo>
                <a:close/>
                <a:moveTo>
                  <a:pt x="16" y="10"/>
                </a:moveTo>
                <a:cubicBezTo>
                  <a:pt x="20" y="15"/>
                  <a:pt x="24" y="19"/>
                  <a:pt x="28" y="23"/>
                </a:cubicBezTo>
                <a:cubicBezTo>
                  <a:pt x="30" y="26"/>
                  <a:pt x="33" y="29"/>
                  <a:pt x="36" y="31"/>
                </a:cubicBezTo>
                <a:cubicBezTo>
                  <a:pt x="37" y="33"/>
                  <a:pt x="39" y="34"/>
                  <a:pt x="40" y="35"/>
                </a:cubicBezTo>
                <a:cubicBezTo>
                  <a:pt x="46" y="40"/>
                  <a:pt x="39" y="35"/>
                  <a:pt x="37" y="34"/>
                </a:cubicBezTo>
                <a:cubicBezTo>
                  <a:pt x="36" y="33"/>
                  <a:pt x="35" y="32"/>
                  <a:pt x="34" y="32"/>
                </a:cubicBezTo>
                <a:cubicBezTo>
                  <a:pt x="33" y="30"/>
                  <a:pt x="32" y="29"/>
                  <a:pt x="31" y="28"/>
                </a:cubicBezTo>
                <a:cubicBezTo>
                  <a:pt x="25" y="23"/>
                  <a:pt x="21" y="17"/>
                  <a:pt x="15" y="12"/>
                </a:cubicBezTo>
                <a:cubicBezTo>
                  <a:pt x="15" y="11"/>
                  <a:pt x="16" y="11"/>
                  <a:pt x="16" y="10"/>
                </a:cubicBezTo>
                <a:close/>
                <a:moveTo>
                  <a:pt x="26" y="24"/>
                </a:moveTo>
                <a:cubicBezTo>
                  <a:pt x="23" y="21"/>
                  <a:pt x="20" y="18"/>
                  <a:pt x="17" y="15"/>
                </a:cubicBezTo>
                <a:cubicBezTo>
                  <a:pt x="17" y="14"/>
                  <a:pt x="17" y="14"/>
                  <a:pt x="17" y="14"/>
                </a:cubicBezTo>
                <a:cubicBezTo>
                  <a:pt x="17" y="14"/>
                  <a:pt x="17" y="15"/>
                  <a:pt x="18" y="15"/>
                </a:cubicBezTo>
                <a:cubicBezTo>
                  <a:pt x="19" y="16"/>
                  <a:pt x="21" y="18"/>
                  <a:pt x="22" y="20"/>
                </a:cubicBezTo>
                <a:cubicBezTo>
                  <a:pt x="24" y="21"/>
                  <a:pt x="25" y="23"/>
                  <a:pt x="26" y="24"/>
                </a:cubicBezTo>
                <a:close/>
                <a:moveTo>
                  <a:pt x="41" y="52"/>
                </a:moveTo>
                <a:cubicBezTo>
                  <a:pt x="44" y="54"/>
                  <a:pt x="46" y="56"/>
                  <a:pt x="50" y="58"/>
                </a:cubicBezTo>
                <a:cubicBezTo>
                  <a:pt x="50" y="58"/>
                  <a:pt x="50" y="58"/>
                  <a:pt x="50" y="58"/>
                </a:cubicBezTo>
                <a:cubicBezTo>
                  <a:pt x="50" y="59"/>
                  <a:pt x="51" y="61"/>
                  <a:pt x="51" y="62"/>
                </a:cubicBezTo>
                <a:cubicBezTo>
                  <a:pt x="48" y="59"/>
                  <a:pt x="44" y="55"/>
                  <a:pt x="41" y="52"/>
                </a:cubicBezTo>
                <a:close/>
                <a:moveTo>
                  <a:pt x="28" y="31"/>
                </a:moveTo>
                <a:cubicBezTo>
                  <a:pt x="29" y="32"/>
                  <a:pt x="30" y="33"/>
                  <a:pt x="31" y="34"/>
                </a:cubicBezTo>
                <a:cubicBezTo>
                  <a:pt x="34" y="36"/>
                  <a:pt x="37" y="39"/>
                  <a:pt x="40" y="42"/>
                </a:cubicBezTo>
                <a:cubicBezTo>
                  <a:pt x="40" y="42"/>
                  <a:pt x="40" y="42"/>
                  <a:pt x="40" y="42"/>
                </a:cubicBezTo>
                <a:cubicBezTo>
                  <a:pt x="39" y="42"/>
                  <a:pt x="38" y="41"/>
                  <a:pt x="37" y="40"/>
                </a:cubicBezTo>
                <a:cubicBezTo>
                  <a:pt x="34" y="37"/>
                  <a:pt x="32" y="34"/>
                  <a:pt x="29" y="31"/>
                </a:cubicBezTo>
                <a:cubicBezTo>
                  <a:pt x="29" y="31"/>
                  <a:pt x="29" y="31"/>
                  <a:pt x="28" y="31"/>
                </a:cubicBezTo>
                <a:close/>
                <a:moveTo>
                  <a:pt x="39" y="36"/>
                </a:moveTo>
                <a:cubicBezTo>
                  <a:pt x="40" y="37"/>
                  <a:pt x="42" y="39"/>
                  <a:pt x="43" y="40"/>
                </a:cubicBezTo>
                <a:cubicBezTo>
                  <a:pt x="43" y="40"/>
                  <a:pt x="44" y="40"/>
                  <a:pt x="44" y="40"/>
                </a:cubicBezTo>
                <a:cubicBezTo>
                  <a:pt x="44" y="41"/>
                  <a:pt x="44" y="42"/>
                  <a:pt x="45" y="43"/>
                </a:cubicBezTo>
                <a:cubicBezTo>
                  <a:pt x="43" y="40"/>
                  <a:pt x="41" y="38"/>
                  <a:pt x="39" y="36"/>
                </a:cubicBezTo>
                <a:close/>
                <a:moveTo>
                  <a:pt x="48" y="26"/>
                </a:moveTo>
                <a:cubicBezTo>
                  <a:pt x="44" y="23"/>
                  <a:pt x="40" y="19"/>
                  <a:pt x="36" y="15"/>
                </a:cubicBezTo>
                <a:cubicBezTo>
                  <a:pt x="37" y="16"/>
                  <a:pt x="38" y="17"/>
                  <a:pt x="40" y="18"/>
                </a:cubicBezTo>
                <a:cubicBezTo>
                  <a:pt x="43" y="21"/>
                  <a:pt x="47" y="24"/>
                  <a:pt x="51" y="26"/>
                </a:cubicBezTo>
                <a:cubicBezTo>
                  <a:pt x="50" y="26"/>
                  <a:pt x="49" y="26"/>
                  <a:pt x="48" y="26"/>
                </a:cubicBezTo>
                <a:close/>
                <a:moveTo>
                  <a:pt x="44" y="28"/>
                </a:moveTo>
                <a:cubicBezTo>
                  <a:pt x="42" y="23"/>
                  <a:pt x="38" y="21"/>
                  <a:pt x="34" y="18"/>
                </a:cubicBezTo>
                <a:cubicBezTo>
                  <a:pt x="32" y="16"/>
                  <a:pt x="29" y="14"/>
                  <a:pt x="27" y="12"/>
                </a:cubicBezTo>
                <a:cubicBezTo>
                  <a:pt x="27" y="12"/>
                  <a:pt x="27" y="11"/>
                  <a:pt x="26" y="11"/>
                </a:cubicBezTo>
                <a:cubicBezTo>
                  <a:pt x="29" y="13"/>
                  <a:pt x="32" y="16"/>
                  <a:pt x="35" y="17"/>
                </a:cubicBezTo>
                <a:cubicBezTo>
                  <a:pt x="39" y="20"/>
                  <a:pt x="42" y="24"/>
                  <a:pt x="47" y="27"/>
                </a:cubicBezTo>
                <a:cubicBezTo>
                  <a:pt x="46" y="27"/>
                  <a:pt x="45" y="27"/>
                  <a:pt x="44" y="28"/>
                </a:cubicBezTo>
                <a:close/>
                <a:moveTo>
                  <a:pt x="42" y="28"/>
                </a:moveTo>
                <a:cubicBezTo>
                  <a:pt x="40" y="26"/>
                  <a:pt x="38" y="25"/>
                  <a:pt x="36" y="23"/>
                </a:cubicBezTo>
                <a:cubicBezTo>
                  <a:pt x="38" y="25"/>
                  <a:pt x="41" y="26"/>
                  <a:pt x="43" y="28"/>
                </a:cubicBezTo>
                <a:cubicBezTo>
                  <a:pt x="42" y="28"/>
                  <a:pt x="42" y="28"/>
                  <a:pt x="42" y="28"/>
                </a:cubicBezTo>
                <a:cubicBezTo>
                  <a:pt x="42" y="28"/>
                  <a:pt x="42" y="28"/>
                  <a:pt x="42" y="28"/>
                </a:cubicBezTo>
                <a:close/>
                <a:moveTo>
                  <a:pt x="41" y="29"/>
                </a:moveTo>
                <a:cubicBezTo>
                  <a:pt x="41" y="29"/>
                  <a:pt x="41" y="30"/>
                  <a:pt x="41" y="30"/>
                </a:cubicBezTo>
                <a:cubicBezTo>
                  <a:pt x="41" y="31"/>
                  <a:pt x="41" y="31"/>
                  <a:pt x="41" y="32"/>
                </a:cubicBezTo>
                <a:cubicBezTo>
                  <a:pt x="39" y="29"/>
                  <a:pt x="36" y="27"/>
                  <a:pt x="34" y="24"/>
                </a:cubicBezTo>
                <a:cubicBezTo>
                  <a:pt x="29" y="21"/>
                  <a:pt x="26" y="17"/>
                  <a:pt x="22" y="12"/>
                </a:cubicBezTo>
                <a:cubicBezTo>
                  <a:pt x="23" y="13"/>
                  <a:pt x="23" y="14"/>
                  <a:pt x="24" y="14"/>
                </a:cubicBezTo>
                <a:cubicBezTo>
                  <a:pt x="26" y="16"/>
                  <a:pt x="27" y="18"/>
                  <a:pt x="29" y="20"/>
                </a:cubicBezTo>
                <a:cubicBezTo>
                  <a:pt x="33" y="23"/>
                  <a:pt x="37" y="26"/>
                  <a:pt x="41" y="29"/>
                </a:cubicBezTo>
                <a:close/>
                <a:moveTo>
                  <a:pt x="53" y="25"/>
                </a:moveTo>
                <a:cubicBezTo>
                  <a:pt x="53" y="25"/>
                  <a:pt x="52" y="25"/>
                  <a:pt x="52" y="25"/>
                </a:cubicBezTo>
                <a:cubicBezTo>
                  <a:pt x="48" y="24"/>
                  <a:pt x="45" y="21"/>
                  <a:pt x="41" y="18"/>
                </a:cubicBezTo>
                <a:cubicBezTo>
                  <a:pt x="38" y="16"/>
                  <a:pt x="35" y="14"/>
                  <a:pt x="32" y="12"/>
                </a:cubicBezTo>
                <a:cubicBezTo>
                  <a:pt x="31" y="11"/>
                  <a:pt x="31" y="11"/>
                  <a:pt x="30" y="10"/>
                </a:cubicBezTo>
                <a:cubicBezTo>
                  <a:pt x="37" y="15"/>
                  <a:pt x="45" y="20"/>
                  <a:pt x="53" y="25"/>
                </a:cubicBezTo>
                <a:close/>
                <a:moveTo>
                  <a:pt x="19" y="4"/>
                </a:moveTo>
                <a:cubicBezTo>
                  <a:pt x="20" y="4"/>
                  <a:pt x="21" y="5"/>
                  <a:pt x="22" y="5"/>
                </a:cubicBezTo>
                <a:cubicBezTo>
                  <a:pt x="22" y="5"/>
                  <a:pt x="22" y="6"/>
                  <a:pt x="22" y="6"/>
                </a:cubicBezTo>
                <a:cubicBezTo>
                  <a:pt x="25" y="8"/>
                  <a:pt x="28" y="10"/>
                  <a:pt x="30" y="12"/>
                </a:cubicBezTo>
                <a:cubicBezTo>
                  <a:pt x="33" y="14"/>
                  <a:pt x="36" y="16"/>
                  <a:pt x="38" y="18"/>
                </a:cubicBezTo>
                <a:cubicBezTo>
                  <a:pt x="41" y="21"/>
                  <a:pt x="44" y="23"/>
                  <a:pt x="46" y="26"/>
                </a:cubicBezTo>
                <a:cubicBezTo>
                  <a:pt x="45" y="25"/>
                  <a:pt x="44" y="24"/>
                  <a:pt x="43" y="23"/>
                </a:cubicBezTo>
                <a:cubicBezTo>
                  <a:pt x="42" y="22"/>
                  <a:pt x="40" y="21"/>
                  <a:pt x="39" y="19"/>
                </a:cubicBezTo>
                <a:cubicBezTo>
                  <a:pt x="37" y="17"/>
                  <a:pt x="34" y="16"/>
                  <a:pt x="31" y="14"/>
                </a:cubicBezTo>
                <a:cubicBezTo>
                  <a:pt x="28" y="12"/>
                  <a:pt x="25" y="9"/>
                  <a:pt x="22" y="7"/>
                </a:cubicBezTo>
                <a:cubicBezTo>
                  <a:pt x="22" y="6"/>
                  <a:pt x="22" y="6"/>
                  <a:pt x="21" y="6"/>
                </a:cubicBezTo>
                <a:cubicBezTo>
                  <a:pt x="21" y="5"/>
                  <a:pt x="20" y="5"/>
                  <a:pt x="20" y="5"/>
                </a:cubicBezTo>
                <a:cubicBezTo>
                  <a:pt x="20" y="4"/>
                  <a:pt x="19" y="5"/>
                  <a:pt x="19" y="5"/>
                </a:cubicBezTo>
                <a:cubicBezTo>
                  <a:pt x="23" y="9"/>
                  <a:pt x="26" y="12"/>
                  <a:pt x="30" y="16"/>
                </a:cubicBezTo>
                <a:cubicBezTo>
                  <a:pt x="34" y="19"/>
                  <a:pt x="39" y="22"/>
                  <a:pt x="42" y="26"/>
                </a:cubicBezTo>
                <a:cubicBezTo>
                  <a:pt x="43" y="27"/>
                  <a:pt x="43" y="27"/>
                  <a:pt x="43" y="27"/>
                </a:cubicBezTo>
                <a:cubicBezTo>
                  <a:pt x="41" y="26"/>
                  <a:pt x="39" y="24"/>
                  <a:pt x="37" y="23"/>
                </a:cubicBezTo>
                <a:cubicBezTo>
                  <a:pt x="35" y="21"/>
                  <a:pt x="33" y="19"/>
                  <a:pt x="31" y="18"/>
                </a:cubicBezTo>
                <a:cubicBezTo>
                  <a:pt x="27" y="15"/>
                  <a:pt x="24" y="11"/>
                  <a:pt x="21" y="8"/>
                </a:cubicBezTo>
                <a:cubicBezTo>
                  <a:pt x="21" y="7"/>
                  <a:pt x="20" y="7"/>
                  <a:pt x="20" y="7"/>
                </a:cubicBezTo>
                <a:cubicBezTo>
                  <a:pt x="20" y="7"/>
                  <a:pt x="19" y="6"/>
                  <a:pt x="19" y="6"/>
                </a:cubicBezTo>
                <a:cubicBezTo>
                  <a:pt x="18" y="6"/>
                  <a:pt x="18" y="6"/>
                  <a:pt x="18" y="6"/>
                </a:cubicBezTo>
                <a:cubicBezTo>
                  <a:pt x="22" y="10"/>
                  <a:pt x="24" y="14"/>
                  <a:pt x="28" y="17"/>
                </a:cubicBezTo>
                <a:cubicBezTo>
                  <a:pt x="32" y="21"/>
                  <a:pt x="36" y="23"/>
                  <a:pt x="40" y="27"/>
                </a:cubicBezTo>
                <a:cubicBezTo>
                  <a:pt x="40" y="28"/>
                  <a:pt x="41" y="28"/>
                  <a:pt x="41" y="29"/>
                </a:cubicBezTo>
                <a:cubicBezTo>
                  <a:pt x="41" y="29"/>
                  <a:pt x="41" y="29"/>
                  <a:pt x="41" y="29"/>
                </a:cubicBezTo>
                <a:cubicBezTo>
                  <a:pt x="39" y="27"/>
                  <a:pt x="38" y="26"/>
                  <a:pt x="36" y="25"/>
                </a:cubicBezTo>
                <a:cubicBezTo>
                  <a:pt x="34" y="23"/>
                  <a:pt x="32" y="21"/>
                  <a:pt x="30" y="19"/>
                </a:cubicBezTo>
                <a:cubicBezTo>
                  <a:pt x="26" y="16"/>
                  <a:pt x="23" y="12"/>
                  <a:pt x="19" y="8"/>
                </a:cubicBezTo>
                <a:cubicBezTo>
                  <a:pt x="19" y="8"/>
                  <a:pt x="18" y="8"/>
                  <a:pt x="18" y="9"/>
                </a:cubicBezTo>
                <a:cubicBezTo>
                  <a:pt x="24" y="15"/>
                  <a:pt x="29" y="21"/>
                  <a:pt x="35" y="27"/>
                </a:cubicBezTo>
                <a:cubicBezTo>
                  <a:pt x="37" y="28"/>
                  <a:pt x="38" y="30"/>
                  <a:pt x="40" y="31"/>
                </a:cubicBezTo>
                <a:cubicBezTo>
                  <a:pt x="44" y="35"/>
                  <a:pt x="40" y="32"/>
                  <a:pt x="39" y="31"/>
                </a:cubicBezTo>
                <a:cubicBezTo>
                  <a:pt x="35" y="29"/>
                  <a:pt x="32" y="26"/>
                  <a:pt x="29" y="23"/>
                </a:cubicBezTo>
                <a:cubicBezTo>
                  <a:pt x="25" y="19"/>
                  <a:pt x="21" y="14"/>
                  <a:pt x="16" y="10"/>
                </a:cubicBezTo>
                <a:cubicBezTo>
                  <a:pt x="16" y="10"/>
                  <a:pt x="16" y="10"/>
                  <a:pt x="16" y="10"/>
                </a:cubicBezTo>
                <a:cubicBezTo>
                  <a:pt x="17" y="7"/>
                  <a:pt x="18" y="5"/>
                  <a:pt x="19" y="4"/>
                </a:cubicBezTo>
                <a:close/>
                <a:moveTo>
                  <a:pt x="33" y="20"/>
                </a:moveTo>
                <a:cubicBezTo>
                  <a:pt x="31" y="19"/>
                  <a:pt x="29" y="17"/>
                  <a:pt x="27" y="15"/>
                </a:cubicBezTo>
                <a:cubicBezTo>
                  <a:pt x="28" y="16"/>
                  <a:pt x="29" y="17"/>
                  <a:pt x="30" y="18"/>
                </a:cubicBezTo>
                <a:cubicBezTo>
                  <a:pt x="31" y="19"/>
                  <a:pt x="32" y="20"/>
                  <a:pt x="33"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60"/>
          <p:cNvSpPr>
            <a:spLocks noEditPoints="1"/>
          </p:cNvSpPr>
          <p:nvPr/>
        </p:nvSpPr>
        <p:spPr bwMode="auto">
          <a:xfrm>
            <a:off x="10263187" y="3859213"/>
            <a:ext cx="247650" cy="420688"/>
          </a:xfrm>
          <a:custGeom>
            <a:avLst/>
            <a:gdLst>
              <a:gd name="T0" fmla="*/ 0 w 66"/>
              <a:gd name="T1" fmla="*/ 43 h 112"/>
              <a:gd name="T2" fmla="*/ 64 w 66"/>
              <a:gd name="T3" fmla="*/ 98 h 112"/>
              <a:gd name="T4" fmla="*/ 33 w 66"/>
              <a:gd name="T5" fmla="*/ 27 h 112"/>
              <a:gd name="T6" fmla="*/ 29 w 66"/>
              <a:gd name="T7" fmla="*/ 29 h 112"/>
              <a:gd name="T8" fmla="*/ 21 w 66"/>
              <a:gd name="T9" fmla="*/ 24 h 112"/>
              <a:gd name="T10" fmla="*/ 39 w 66"/>
              <a:gd name="T11" fmla="*/ 104 h 112"/>
              <a:gd name="T12" fmla="*/ 36 w 66"/>
              <a:gd name="T13" fmla="*/ 96 h 112"/>
              <a:gd name="T14" fmla="*/ 47 w 66"/>
              <a:gd name="T15" fmla="*/ 96 h 112"/>
              <a:gd name="T16" fmla="*/ 49 w 66"/>
              <a:gd name="T17" fmla="*/ 95 h 112"/>
              <a:gd name="T18" fmla="*/ 43 w 66"/>
              <a:gd name="T19" fmla="*/ 85 h 112"/>
              <a:gd name="T20" fmla="*/ 55 w 66"/>
              <a:gd name="T21" fmla="*/ 92 h 112"/>
              <a:gd name="T22" fmla="*/ 32 w 66"/>
              <a:gd name="T23" fmla="*/ 62 h 112"/>
              <a:gd name="T24" fmla="*/ 23 w 66"/>
              <a:gd name="T25" fmla="*/ 54 h 112"/>
              <a:gd name="T26" fmla="*/ 44 w 66"/>
              <a:gd name="T27" fmla="*/ 72 h 112"/>
              <a:gd name="T28" fmla="*/ 11 w 66"/>
              <a:gd name="T29" fmla="*/ 26 h 112"/>
              <a:gd name="T30" fmla="*/ 13 w 66"/>
              <a:gd name="T31" fmla="*/ 36 h 112"/>
              <a:gd name="T32" fmla="*/ 6 w 66"/>
              <a:gd name="T33" fmla="*/ 39 h 112"/>
              <a:gd name="T34" fmla="*/ 38 w 66"/>
              <a:gd name="T35" fmla="*/ 60 h 112"/>
              <a:gd name="T36" fmla="*/ 17 w 66"/>
              <a:gd name="T37" fmla="*/ 38 h 112"/>
              <a:gd name="T38" fmla="*/ 18 w 66"/>
              <a:gd name="T39" fmla="*/ 34 h 112"/>
              <a:gd name="T40" fmla="*/ 18 w 66"/>
              <a:gd name="T41" fmla="*/ 32 h 112"/>
              <a:gd name="T42" fmla="*/ 16 w 66"/>
              <a:gd name="T43" fmla="*/ 34 h 112"/>
              <a:gd name="T44" fmla="*/ 14 w 66"/>
              <a:gd name="T45" fmla="*/ 38 h 112"/>
              <a:gd name="T46" fmla="*/ 4 w 66"/>
              <a:gd name="T47" fmla="*/ 41 h 112"/>
              <a:gd name="T48" fmla="*/ 58 w 66"/>
              <a:gd name="T49" fmla="*/ 95 h 112"/>
              <a:gd name="T50" fmla="*/ 52 w 66"/>
              <a:gd name="T51" fmla="*/ 97 h 112"/>
              <a:gd name="T52" fmla="*/ 59 w 66"/>
              <a:gd name="T53" fmla="*/ 95 h 112"/>
              <a:gd name="T54" fmla="*/ 36 w 66"/>
              <a:gd name="T55" fmla="*/ 75 h 112"/>
              <a:gd name="T56" fmla="*/ 51 w 66"/>
              <a:gd name="T57" fmla="*/ 97 h 112"/>
              <a:gd name="T58" fmla="*/ 47 w 66"/>
              <a:gd name="T59" fmla="*/ 99 h 112"/>
              <a:gd name="T60" fmla="*/ 41 w 66"/>
              <a:gd name="T61" fmla="*/ 94 h 112"/>
              <a:gd name="T62" fmla="*/ 41 w 66"/>
              <a:gd name="T63" fmla="*/ 103 h 112"/>
              <a:gd name="T64" fmla="*/ 60 w 66"/>
              <a:gd name="T65" fmla="*/ 87 h 112"/>
              <a:gd name="T66" fmla="*/ 23 w 66"/>
              <a:gd name="T67" fmla="*/ 46 h 112"/>
              <a:gd name="T68" fmla="*/ 17 w 66"/>
              <a:gd name="T69" fmla="*/ 36 h 112"/>
              <a:gd name="T70" fmla="*/ 46 w 66"/>
              <a:gd name="T71" fmla="*/ 59 h 112"/>
              <a:gd name="T72" fmla="*/ 49 w 66"/>
              <a:gd name="T73" fmla="*/ 57 h 112"/>
              <a:gd name="T74" fmla="*/ 12 w 66"/>
              <a:gd name="T75" fmla="*/ 20 h 112"/>
              <a:gd name="T76" fmla="*/ 52 w 66"/>
              <a:gd name="T77" fmla="*/ 64 h 112"/>
              <a:gd name="T78" fmla="*/ 43 w 66"/>
              <a:gd name="T79" fmla="*/ 41 h 112"/>
              <a:gd name="T80" fmla="*/ 25 w 66"/>
              <a:gd name="T81" fmla="*/ 28 h 112"/>
              <a:gd name="T82" fmla="*/ 38 w 66"/>
              <a:gd name="T83" fmla="*/ 34 h 112"/>
              <a:gd name="T84" fmla="*/ 17 w 66"/>
              <a:gd name="T85" fmla="*/ 15 h 112"/>
              <a:gd name="T86" fmla="*/ 52 w 66"/>
              <a:gd name="T87" fmla="*/ 62 h 112"/>
              <a:gd name="T88" fmla="*/ 29 w 66"/>
              <a:gd name="T89" fmla="*/ 32 h 112"/>
              <a:gd name="T90" fmla="*/ 48 w 66"/>
              <a:gd name="T91" fmla="*/ 27 h 112"/>
              <a:gd name="T92" fmla="*/ 28 w 66"/>
              <a:gd name="T93" fmla="*/ 12 h 112"/>
              <a:gd name="T94" fmla="*/ 43 w 66"/>
              <a:gd name="T95" fmla="*/ 28 h 112"/>
              <a:gd name="T96" fmla="*/ 22 w 66"/>
              <a:gd name="T97" fmla="*/ 13 h 112"/>
              <a:gd name="T98" fmla="*/ 32 w 66"/>
              <a:gd name="T99" fmla="*/ 12 h 112"/>
              <a:gd name="T100" fmla="*/ 39 w 66"/>
              <a:gd name="T101" fmla="*/ 19 h 112"/>
              <a:gd name="T102" fmla="*/ 20 w 66"/>
              <a:gd name="T103" fmla="*/ 5 h 112"/>
              <a:gd name="T104" fmla="*/ 21 w 66"/>
              <a:gd name="T105" fmla="*/ 8 h 112"/>
              <a:gd name="T106" fmla="*/ 41 w 66"/>
              <a:gd name="T107" fmla="*/ 29 h 112"/>
              <a:gd name="T108" fmla="*/ 39 w 66"/>
              <a:gd name="T109" fmla="*/ 31 h 112"/>
              <a:gd name="T110" fmla="*/ 31 w 66"/>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2">
                <a:moveTo>
                  <a:pt x="57" y="25"/>
                </a:moveTo>
                <a:cubicBezTo>
                  <a:pt x="57" y="25"/>
                  <a:pt x="57" y="24"/>
                  <a:pt x="56" y="24"/>
                </a:cubicBezTo>
                <a:cubicBezTo>
                  <a:pt x="44" y="17"/>
                  <a:pt x="32" y="8"/>
                  <a:pt x="20" y="1"/>
                </a:cubicBezTo>
                <a:cubicBezTo>
                  <a:pt x="19" y="0"/>
                  <a:pt x="19" y="0"/>
                  <a:pt x="18" y="1"/>
                </a:cubicBezTo>
                <a:cubicBezTo>
                  <a:pt x="18" y="1"/>
                  <a:pt x="18" y="1"/>
                  <a:pt x="18" y="1"/>
                </a:cubicBezTo>
                <a:cubicBezTo>
                  <a:pt x="14" y="8"/>
                  <a:pt x="11" y="16"/>
                  <a:pt x="8" y="23"/>
                </a:cubicBezTo>
                <a:cubicBezTo>
                  <a:pt x="5" y="30"/>
                  <a:pt x="3" y="36"/>
                  <a:pt x="0" y="43"/>
                </a:cubicBezTo>
                <a:cubicBezTo>
                  <a:pt x="0" y="44"/>
                  <a:pt x="0" y="44"/>
                  <a:pt x="0" y="44"/>
                </a:cubicBezTo>
                <a:cubicBezTo>
                  <a:pt x="1" y="45"/>
                  <a:pt x="2" y="46"/>
                  <a:pt x="2" y="45"/>
                </a:cubicBezTo>
                <a:cubicBezTo>
                  <a:pt x="7" y="43"/>
                  <a:pt x="12" y="43"/>
                  <a:pt x="16" y="42"/>
                </a:cubicBezTo>
                <a:cubicBezTo>
                  <a:pt x="23" y="64"/>
                  <a:pt x="32" y="87"/>
                  <a:pt x="35" y="110"/>
                </a:cubicBezTo>
                <a:cubicBezTo>
                  <a:pt x="34" y="111"/>
                  <a:pt x="36" y="112"/>
                  <a:pt x="36" y="112"/>
                </a:cubicBezTo>
                <a:cubicBezTo>
                  <a:pt x="37" y="111"/>
                  <a:pt x="37" y="111"/>
                  <a:pt x="38" y="111"/>
                </a:cubicBezTo>
                <a:cubicBezTo>
                  <a:pt x="43" y="102"/>
                  <a:pt x="55" y="98"/>
                  <a:pt x="64" y="98"/>
                </a:cubicBezTo>
                <a:cubicBezTo>
                  <a:pt x="65" y="98"/>
                  <a:pt x="65" y="97"/>
                  <a:pt x="65" y="97"/>
                </a:cubicBezTo>
                <a:cubicBezTo>
                  <a:pt x="66" y="97"/>
                  <a:pt x="66" y="96"/>
                  <a:pt x="66" y="96"/>
                </a:cubicBezTo>
                <a:cubicBezTo>
                  <a:pt x="59" y="74"/>
                  <a:pt x="51" y="53"/>
                  <a:pt x="44" y="31"/>
                </a:cubicBezTo>
                <a:cubicBezTo>
                  <a:pt x="48" y="30"/>
                  <a:pt x="52" y="29"/>
                  <a:pt x="56" y="27"/>
                </a:cubicBezTo>
                <a:cubicBezTo>
                  <a:pt x="58" y="27"/>
                  <a:pt x="58" y="26"/>
                  <a:pt x="57" y="25"/>
                </a:cubicBezTo>
                <a:close/>
                <a:moveTo>
                  <a:pt x="43" y="38"/>
                </a:moveTo>
                <a:cubicBezTo>
                  <a:pt x="41" y="34"/>
                  <a:pt x="36" y="31"/>
                  <a:pt x="33" y="27"/>
                </a:cubicBezTo>
                <a:cubicBezTo>
                  <a:pt x="33" y="27"/>
                  <a:pt x="33" y="27"/>
                  <a:pt x="33" y="27"/>
                </a:cubicBezTo>
                <a:cubicBezTo>
                  <a:pt x="36" y="30"/>
                  <a:pt x="39" y="32"/>
                  <a:pt x="42" y="34"/>
                </a:cubicBezTo>
                <a:cubicBezTo>
                  <a:pt x="43" y="35"/>
                  <a:pt x="43" y="36"/>
                  <a:pt x="43" y="38"/>
                </a:cubicBezTo>
                <a:close/>
                <a:moveTo>
                  <a:pt x="47" y="48"/>
                </a:moveTo>
                <a:cubicBezTo>
                  <a:pt x="43" y="44"/>
                  <a:pt x="39" y="40"/>
                  <a:pt x="34" y="36"/>
                </a:cubicBezTo>
                <a:cubicBezTo>
                  <a:pt x="30" y="31"/>
                  <a:pt x="26" y="27"/>
                  <a:pt x="22" y="22"/>
                </a:cubicBezTo>
                <a:cubicBezTo>
                  <a:pt x="24" y="24"/>
                  <a:pt x="27" y="27"/>
                  <a:pt x="29" y="29"/>
                </a:cubicBezTo>
                <a:cubicBezTo>
                  <a:pt x="35" y="35"/>
                  <a:pt x="40" y="40"/>
                  <a:pt x="46" y="45"/>
                </a:cubicBezTo>
                <a:cubicBezTo>
                  <a:pt x="46" y="45"/>
                  <a:pt x="46" y="45"/>
                  <a:pt x="46" y="45"/>
                </a:cubicBezTo>
                <a:cubicBezTo>
                  <a:pt x="46" y="46"/>
                  <a:pt x="46" y="47"/>
                  <a:pt x="47" y="48"/>
                </a:cubicBezTo>
                <a:close/>
                <a:moveTo>
                  <a:pt x="50" y="57"/>
                </a:moveTo>
                <a:cubicBezTo>
                  <a:pt x="40" y="44"/>
                  <a:pt x="28" y="33"/>
                  <a:pt x="17" y="22"/>
                </a:cubicBezTo>
                <a:cubicBezTo>
                  <a:pt x="16" y="21"/>
                  <a:pt x="12" y="16"/>
                  <a:pt x="15" y="19"/>
                </a:cubicBezTo>
                <a:cubicBezTo>
                  <a:pt x="17" y="21"/>
                  <a:pt x="19" y="22"/>
                  <a:pt x="21" y="24"/>
                </a:cubicBezTo>
                <a:cubicBezTo>
                  <a:pt x="24" y="27"/>
                  <a:pt x="27" y="30"/>
                  <a:pt x="30" y="33"/>
                </a:cubicBezTo>
                <a:cubicBezTo>
                  <a:pt x="35" y="39"/>
                  <a:pt x="42" y="44"/>
                  <a:pt x="47" y="50"/>
                </a:cubicBezTo>
                <a:cubicBezTo>
                  <a:pt x="48" y="52"/>
                  <a:pt x="49" y="55"/>
                  <a:pt x="50" y="57"/>
                </a:cubicBezTo>
                <a:close/>
                <a:moveTo>
                  <a:pt x="37" y="106"/>
                </a:moveTo>
                <a:cubicBezTo>
                  <a:pt x="37" y="105"/>
                  <a:pt x="37" y="104"/>
                  <a:pt x="36" y="103"/>
                </a:cubicBezTo>
                <a:cubicBezTo>
                  <a:pt x="37" y="103"/>
                  <a:pt x="37" y="104"/>
                  <a:pt x="38" y="105"/>
                </a:cubicBezTo>
                <a:cubicBezTo>
                  <a:pt x="38" y="105"/>
                  <a:pt x="39" y="105"/>
                  <a:pt x="39" y="104"/>
                </a:cubicBezTo>
                <a:cubicBezTo>
                  <a:pt x="38" y="104"/>
                  <a:pt x="35" y="101"/>
                  <a:pt x="38" y="102"/>
                </a:cubicBezTo>
                <a:cubicBezTo>
                  <a:pt x="38" y="102"/>
                  <a:pt x="39" y="103"/>
                  <a:pt x="40" y="103"/>
                </a:cubicBezTo>
                <a:cubicBezTo>
                  <a:pt x="39" y="104"/>
                  <a:pt x="38" y="105"/>
                  <a:pt x="37" y="106"/>
                </a:cubicBezTo>
                <a:close/>
                <a:moveTo>
                  <a:pt x="34" y="91"/>
                </a:moveTo>
                <a:cubicBezTo>
                  <a:pt x="36" y="93"/>
                  <a:pt x="38" y="94"/>
                  <a:pt x="40" y="96"/>
                </a:cubicBezTo>
                <a:cubicBezTo>
                  <a:pt x="40" y="97"/>
                  <a:pt x="44" y="100"/>
                  <a:pt x="43" y="100"/>
                </a:cubicBezTo>
                <a:cubicBezTo>
                  <a:pt x="41" y="99"/>
                  <a:pt x="38" y="97"/>
                  <a:pt x="36" y="96"/>
                </a:cubicBezTo>
                <a:cubicBezTo>
                  <a:pt x="36" y="96"/>
                  <a:pt x="35" y="96"/>
                  <a:pt x="36" y="96"/>
                </a:cubicBezTo>
                <a:cubicBezTo>
                  <a:pt x="37" y="99"/>
                  <a:pt x="38" y="101"/>
                  <a:pt x="40" y="103"/>
                </a:cubicBezTo>
                <a:cubicBezTo>
                  <a:pt x="40" y="104"/>
                  <a:pt x="38" y="102"/>
                  <a:pt x="38" y="101"/>
                </a:cubicBezTo>
                <a:cubicBezTo>
                  <a:pt x="37" y="101"/>
                  <a:pt x="37" y="101"/>
                  <a:pt x="36" y="101"/>
                </a:cubicBezTo>
                <a:cubicBezTo>
                  <a:pt x="35" y="97"/>
                  <a:pt x="35" y="94"/>
                  <a:pt x="34" y="91"/>
                </a:cubicBezTo>
                <a:close/>
                <a:moveTo>
                  <a:pt x="31" y="81"/>
                </a:moveTo>
                <a:cubicBezTo>
                  <a:pt x="36" y="86"/>
                  <a:pt x="43" y="90"/>
                  <a:pt x="47" y="96"/>
                </a:cubicBezTo>
                <a:cubicBezTo>
                  <a:pt x="49" y="99"/>
                  <a:pt x="46" y="96"/>
                  <a:pt x="45" y="95"/>
                </a:cubicBezTo>
                <a:cubicBezTo>
                  <a:pt x="43" y="93"/>
                  <a:pt x="42" y="91"/>
                  <a:pt x="40" y="89"/>
                </a:cubicBezTo>
                <a:cubicBezTo>
                  <a:pt x="38" y="87"/>
                  <a:pt x="35" y="84"/>
                  <a:pt x="32" y="83"/>
                </a:cubicBezTo>
                <a:cubicBezTo>
                  <a:pt x="32" y="82"/>
                  <a:pt x="32" y="81"/>
                  <a:pt x="31" y="81"/>
                </a:cubicBezTo>
                <a:close/>
                <a:moveTo>
                  <a:pt x="29" y="74"/>
                </a:moveTo>
                <a:cubicBezTo>
                  <a:pt x="35" y="82"/>
                  <a:pt x="43" y="87"/>
                  <a:pt x="49" y="95"/>
                </a:cubicBezTo>
                <a:cubicBezTo>
                  <a:pt x="52" y="98"/>
                  <a:pt x="51" y="97"/>
                  <a:pt x="49" y="95"/>
                </a:cubicBezTo>
                <a:cubicBezTo>
                  <a:pt x="46" y="92"/>
                  <a:pt x="44" y="90"/>
                  <a:pt x="42" y="88"/>
                </a:cubicBezTo>
                <a:cubicBezTo>
                  <a:pt x="38" y="84"/>
                  <a:pt x="35" y="81"/>
                  <a:pt x="30" y="78"/>
                </a:cubicBezTo>
                <a:cubicBezTo>
                  <a:pt x="30" y="76"/>
                  <a:pt x="30" y="75"/>
                  <a:pt x="29" y="74"/>
                </a:cubicBezTo>
                <a:close/>
                <a:moveTo>
                  <a:pt x="28" y="68"/>
                </a:moveTo>
                <a:cubicBezTo>
                  <a:pt x="35" y="77"/>
                  <a:pt x="45" y="84"/>
                  <a:pt x="53" y="94"/>
                </a:cubicBezTo>
                <a:cubicBezTo>
                  <a:pt x="56" y="98"/>
                  <a:pt x="53" y="94"/>
                  <a:pt x="51" y="93"/>
                </a:cubicBezTo>
                <a:cubicBezTo>
                  <a:pt x="48" y="90"/>
                  <a:pt x="45" y="88"/>
                  <a:pt x="43" y="85"/>
                </a:cubicBezTo>
                <a:cubicBezTo>
                  <a:pt x="39" y="80"/>
                  <a:pt x="33" y="76"/>
                  <a:pt x="29" y="71"/>
                </a:cubicBezTo>
                <a:cubicBezTo>
                  <a:pt x="29" y="71"/>
                  <a:pt x="29" y="71"/>
                  <a:pt x="29" y="71"/>
                </a:cubicBezTo>
                <a:cubicBezTo>
                  <a:pt x="28" y="70"/>
                  <a:pt x="28" y="69"/>
                  <a:pt x="28" y="68"/>
                </a:cubicBezTo>
                <a:close/>
                <a:moveTo>
                  <a:pt x="25" y="62"/>
                </a:moveTo>
                <a:cubicBezTo>
                  <a:pt x="29" y="66"/>
                  <a:pt x="34" y="70"/>
                  <a:pt x="39" y="75"/>
                </a:cubicBezTo>
                <a:cubicBezTo>
                  <a:pt x="41" y="77"/>
                  <a:pt x="44" y="80"/>
                  <a:pt x="46" y="83"/>
                </a:cubicBezTo>
                <a:cubicBezTo>
                  <a:pt x="49" y="86"/>
                  <a:pt x="52" y="89"/>
                  <a:pt x="55" y="92"/>
                </a:cubicBezTo>
                <a:cubicBezTo>
                  <a:pt x="56" y="93"/>
                  <a:pt x="57" y="94"/>
                  <a:pt x="58" y="95"/>
                </a:cubicBezTo>
                <a:cubicBezTo>
                  <a:pt x="56" y="94"/>
                  <a:pt x="54" y="92"/>
                  <a:pt x="52" y="91"/>
                </a:cubicBezTo>
                <a:cubicBezTo>
                  <a:pt x="49" y="88"/>
                  <a:pt x="46" y="85"/>
                  <a:pt x="43" y="82"/>
                </a:cubicBezTo>
                <a:cubicBezTo>
                  <a:pt x="38" y="77"/>
                  <a:pt x="33" y="71"/>
                  <a:pt x="27" y="66"/>
                </a:cubicBezTo>
                <a:cubicBezTo>
                  <a:pt x="26" y="65"/>
                  <a:pt x="26" y="63"/>
                  <a:pt x="25" y="62"/>
                </a:cubicBezTo>
                <a:close/>
                <a:moveTo>
                  <a:pt x="23" y="54"/>
                </a:moveTo>
                <a:cubicBezTo>
                  <a:pt x="26" y="57"/>
                  <a:pt x="29" y="60"/>
                  <a:pt x="32" y="62"/>
                </a:cubicBezTo>
                <a:cubicBezTo>
                  <a:pt x="35" y="65"/>
                  <a:pt x="37" y="67"/>
                  <a:pt x="39" y="70"/>
                </a:cubicBezTo>
                <a:cubicBezTo>
                  <a:pt x="45" y="77"/>
                  <a:pt x="52" y="83"/>
                  <a:pt x="58" y="90"/>
                </a:cubicBezTo>
                <a:cubicBezTo>
                  <a:pt x="59" y="90"/>
                  <a:pt x="59" y="91"/>
                  <a:pt x="60" y="92"/>
                </a:cubicBezTo>
                <a:cubicBezTo>
                  <a:pt x="59" y="91"/>
                  <a:pt x="58" y="90"/>
                  <a:pt x="57" y="89"/>
                </a:cubicBezTo>
                <a:cubicBezTo>
                  <a:pt x="53" y="85"/>
                  <a:pt x="49" y="82"/>
                  <a:pt x="45" y="79"/>
                </a:cubicBezTo>
                <a:cubicBezTo>
                  <a:pt x="38" y="73"/>
                  <a:pt x="31" y="66"/>
                  <a:pt x="25" y="59"/>
                </a:cubicBezTo>
                <a:cubicBezTo>
                  <a:pt x="24" y="57"/>
                  <a:pt x="23" y="55"/>
                  <a:pt x="23" y="54"/>
                </a:cubicBezTo>
                <a:close/>
                <a:moveTo>
                  <a:pt x="20" y="44"/>
                </a:moveTo>
                <a:cubicBezTo>
                  <a:pt x="24" y="49"/>
                  <a:pt x="29" y="54"/>
                  <a:pt x="34" y="58"/>
                </a:cubicBezTo>
                <a:cubicBezTo>
                  <a:pt x="37" y="61"/>
                  <a:pt x="39" y="65"/>
                  <a:pt x="42" y="68"/>
                </a:cubicBezTo>
                <a:cubicBezTo>
                  <a:pt x="46" y="72"/>
                  <a:pt x="50" y="75"/>
                  <a:pt x="53" y="79"/>
                </a:cubicBezTo>
                <a:cubicBezTo>
                  <a:pt x="55" y="81"/>
                  <a:pt x="57" y="83"/>
                  <a:pt x="59" y="86"/>
                </a:cubicBezTo>
                <a:cubicBezTo>
                  <a:pt x="58" y="85"/>
                  <a:pt x="56" y="83"/>
                  <a:pt x="55" y="82"/>
                </a:cubicBezTo>
                <a:cubicBezTo>
                  <a:pt x="51" y="78"/>
                  <a:pt x="47" y="75"/>
                  <a:pt x="44" y="72"/>
                </a:cubicBezTo>
                <a:cubicBezTo>
                  <a:pt x="41" y="69"/>
                  <a:pt x="38" y="66"/>
                  <a:pt x="34" y="63"/>
                </a:cubicBezTo>
                <a:cubicBezTo>
                  <a:pt x="34" y="63"/>
                  <a:pt x="34" y="63"/>
                  <a:pt x="34" y="63"/>
                </a:cubicBezTo>
                <a:cubicBezTo>
                  <a:pt x="30" y="59"/>
                  <a:pt x="26" y="55"/>
                  <a:pt x="22" y="52"/>
                </a:cubicBezTo>
                <a:cubicBezTo>
                  <a:pt x="21" y="49"/>
                  <a:pt x="21" y="47"/>
                  <a:pt x="20" y="44"/>
                </a:cubicBezTo>
                <a:close/>
                <a:moveTo>
                  <a:pt x="11" y="24"/>
                </a:moveTo>
                <a:cubicBezTo>
                  <a:pt x="11" y="25"/>
                  <a:pt x="12" y="26"/>
                  <a:pt x="12" y="27"/>
                </a:cubicBezTo>
                <a:cubicBezTo>
                  <a:pt x="12" y="26"/>
                  <a:pt x="11" y="26"/>
                  <a:pt x="11" y="26"/>
                </a:cubicBezTo>
                <a:cubicBezTo>
                  <a:pt x="10" y="25"/>
                  <a:pt x="10" y="26"/>
                  <a:pt x="10" y="26"/>
                </a:cubicBezTo>
                <a:cubicBezTo>
                  <a:pt x="11" y="29"/>
                  <a:pt x="12" y="31"/>
                  <a:pt x="14" y="34"/>
                </a:cubicBezTo>
                <a:cubicBezTo>
                  <a:pt x="15" y="34"/>
                  <a:pt x="18" y="38"/>
                  <a:pt x="16" y="36"/>
                </a:cubicBezTo>
                <a:cubicBezTo>
                  <a:pt x="14" y="35"/>
                  <a:pt x="13" y="33"/>
                  <a:pt x="11" y="32"/>
                </a:cubicBezTo>
                <a:cubicBezTo>
                  <a:pt x="11" y="31"/>
                  <a:pt x="11" y="31"/>
                  <a:pt x="11" y="32"/>
                </a:cubicBezTo>
                <a:cubicBezTo>
                  <a:pt x="12" y="34"/>
                  <a:pt x="13" y="35"/>
                  <a:pt x="14" y="37"/>
                </a:cubicBezTo>
                <a:cubicBezTo>
                  <a:pt x="17" y="40"/>
                  <a:pt x="13" y="37"/>
                  <a:pt x="13" y="36"/>
                </a:cubicBezTo>
                <a:cubicBezTo>
                  <a:pt x="12" y="36"/>
                  <a:pt x="11" y="34"/>
                  <a:pt x="10" y="33"/>
                </a:cubicBezTo>
                <a:cubicBezTo>
                  <a:pt x="10" y="33"/>
                  <a:pt x="9" y="34"/>
                  <a:pt x="9" y="34"/>
                </a:cubicBezTo>
                <a:cubicBezTo>
                  <a:pt x="10" y="35"/>
                  <a:pt x="12" y="38"/>
                  <a:pt x="13" y="39"/>
                </a:cubicBezTo>
                <a:cubicBezTo>
                  <a:pt x="12" y="38"/>
                  <a:pt x="10" y="37"/>
                  <a:pt x="9" y="36"/>
                </a:cubicBezTo>
                <a:cubicBezTo>
                  <a:pt x="8" y="36"/>
                  <a:pt x="8" y="37"/>
                  <a:pt x="8" y="37"/>
                </a:cubicBezTo>
                <a:cubicBezTo>
                  <a:pt x="11" y="39"/>
                  <a:pt x="7" y="38"/>
                  <a:pt x="6" y="38"/>
                </a:cubicBezTo>
                <a:cubicBezTo>
                  <a:pt x="6" y="38"/>
                  <a:pt x="5" y="38"/>
                  <a:pt x="6" y="39"/>
                </a:cubicBezTo>
                <a:cubicBezTo>
                  <a:pt x="7" y="40"/>
                  <a:pt x="6" y="40"/>
                  <a:pt x="4" y="40"/>
                </a:cubicBezTo>
                <a:cubicBezTo>
                  <a:pt x="6" y="35"/>
                  <a:pt x="9" y="29"/>
                  <a:pt x="11" y="24"/>
                </a:cubicBezTo>
                <a:close/>
                <a:moveTo>
                  <a:pt x="16" y="34"/>
                </a:moveTo>
                <a:cubicBezTo>
                  <a:pt x="27" y="48"/>
                  <a:pt x="40" y="59"/>
                  <a:pt x="52" y="72"/>
                </a:cubicBezTo>
                <a:cubicBezTo>
                  <a:pt x="53" y="72"/>
                  <a:pt x="58" y="77"/>
                  <a:pt x="54" y="74"/>
                </a:cubicBezTo>
                <a:cubicBezTo>
                  <a:pt x="52" y="73"/>
                  <a:pt x="50" y="71"/>
                  <a:pt x="49" y="70"/>
                </a:cubicBezTo>
                <a:cubicBezTo>
                  <a:pt x="45" y="67"/>
                  <a:pt x="42" y="64"/>
                  <a:pt x="38" y="60"/>
                </a:cubicBezTo>
                <a:cubicBezTo>
                  <a:pt x="32" y="54"/>
                  <a:pt x="25" y="48"/>
                  <a:pt x="19" y="41"/>
                </a:cubicBezTo>
                <a:cubicBezTo>
                  <a:pt x="19" y="41"/>
                  <a:pt x="19" y="40"/>
                  <a:pt x="19" y="40"/>
                </a:cubicBezTo>
                <a:cubicBezTo>
                  <a:pt x="18" y="39"/>
                  <a:pt x="18" y="39"/>
                  <a:pt x="18" y="39"/>
                </a:cubicBezTo>
                <a:cubicBezTo>
                  <a:pt x="18" y="39"/>
                  <a:pt x="17" y="39"/>
                  <a:pt x="17" y="39"/>
                </a:cubicBezTo>
                <a:cubicBezTo>
                  <a:pt x="17" y="39"/>
                  <a:pt x="17" y="39"/>
                  <a:pt x="17" y="39"/>
                </a:cubicBezTo>
                <a:cubicBezTo>
                  <a:pt x="17" y="38"/>
                  <a:pt x="16" y="38"/>
                  <a:pt x="16" y="37"/>
                </a:cubicBezTo>
                <a:cubicBezTo>
                  <a:pt x="16" y="38"/>
                  <a:pt x="17" y="38"/>
                  <a:pt x="17" y="38"/>
                </a:cubicBezTo>
                <a:cubicBezTo>
                  <a:pt x="18" y="39"/>
                  <a:pt x="18" y="38"/>
                  <a:pt x="18" y="38"/>
                </a:cubicBezTo>
                <a:cubicBezTo>
                  <a:pt x="17" y="36"/>
                  <a:pt x="16" y="35"/>
                  <a:pt x="15" y="33"/>
                </a:cubicBezTo>
                <a:cubicBezTo>
                  <a:pt x="14" y="32"/>
                  <a:pt x="14" y="32"/>
                  <a:pt x="13" y="31"/>
                </a:cubicBezTo>
                <a:cubicBezTo>
                  <a:pt x="13" y="30"/>
                  <a:pt x="11" y="27"/>
                  <a:pt x="11" y="27"/>
                </a:cubicBezTo>
                <a:cubicBezTo>
                  <a:pt x="12" y="28"/>
                  <a:pt x="13" y="29"/>
                  <a:pt x="14" y="30"/>
                </a:cubicBezTo>
                <a:cubicBezTo>
                  <a:pt x="14" y="30"/>
                  <a:pt x="15" y="30"/>
                  <a:pt x="15" y="31"/>
                </a:cubicBezTo>
                <a:cubicBezTo>
                  <a:pt x="16" y="32"/>
                  <a:pt x="17" y="33"/>
                  <a:pt x="18" y="34"/>
                </a:cubicBezTo>
                <a:cubicBezTo>
                  <a:pt x="18" y="35"/>
                  <a:pt x="19" y="36"/>
                  <a:pt x="19" y="36"/>
                </a:cubicBezTo>
                <a:cubicBezTo>
                  <a:pt x="19" y="36"/>
                  <a:pt x="19" y="36"/>
                  <a:pt x="20" y="37"/>
                </a:cubicBezTo>
                <a:cubicBezTo>
                  <a:pt x="20" y="37"/>
                  <a:pt x="20" y="36"/>
                  <a:pt x="20" y="36"/>
                </a:cubicBezTo>
                <a:cubicBezTo>
                  <a:pt x="18" y="33"/>
                  <a:pt x="15" y="30"/>
                  <a:pt x="13" y="27"/>
                </a:cubicBezTo>
                <a:cubicBezTo>
                  <a:pt x="12" y="26"/>
                  <a:pt x="12" y="25"/>
                  <a:pt x="12" y="24"/>
                </a:cubicBezTo>
                <a:cubicBezTo>
                  <a:pt x="12" y="25"/>
                  <a:pt x="14" y="26"/>
                  <a:pt x="15" y="28"/>
                </a:cubicBezTo>
                <a:cubicBezTo>
                  <a:pt x="16" y="29"/>
                  <a:pt x="17" y="31"/>
                  <a:pt x="18" y="32"/>
                </a:cubicBezTo>
                <a:cubicBezTo>
                  <a:pt x="22" y="36"/>
                  <a:pt x="27" y="39"/>
                  <a:pt x="30" y="43"/>
                </a:cubicBezTo>
                <a:cubicBezTo>
                  <a:pt x="34" y="47"/>
                  <a:pt x="38" y="52"/>
                  <a:pt x="42" y="56"/>
                </a:cubicBezTo>
                <a:cubicBezTo>
                  <a:pt x="45" y="60"/>
                  <a:pt x="49" y="63"/>
                  <a:pt x="52" y="68"/>
                </a:cubicBezTo>
                <a:cubicBezTo>
                  <a:pt x="55" y="71"/>
                  <a:pt x="50" y="66"/>
                  <a:pt x="49" y="65"/>
                </a:cubicBezTo>
                <a:cubicBezTo>
                  <a:pt x="47" y="63"/>
                  <a:pt x="45" y="61"/>
                  <a:pt x="43" y="59"/>
                </a:cubicBezTo>
                <a:cubicBezTo>
                  <a:pt x="34" y="51"/>
                  <a:pt x="26" y="42"/>
                  <a:pt x="17" y="34"/>
                </a:cubicBezTo>
                <a:cubicBezTo>
                  <a:pt x="16" y="34"/>
                  <a:pt x="16" y="34"/>
                  <a:pt x="16" y="34"/>
                </a:cubicBezTo>
                <a:close/>
                <a:moveTo>
                  <a:pt x="7" y="41"/>
                </a:moveTo>
                <a:cubicBezTo>
                  <a:pt x="7" y="41"/>
                  <a:pt x="7" y="40"/>
                  <a:pt x="7" y="40"/>
                </a:cubicBezTo>
                <a:cubicBezTo>
                  <a:pt x="7" y="40"/>
                  <a:pt x="7" y="39"/>
                  <a:pt x="7" y="39"/>
                </a:cubicBezTo>
                <a:cubicBezTo>
                  <a:pt x="7" y="39"/>
                  <a:pt x="9" y="40"/>
                  <a:pt x="10" y="40"/>
                </a:cubicBezTo>
                <a:cubicBezTo>
                  <a:pt x="9" y="40"/>
                  <a:pt x="8" y="40"/>
                  <a:pt x="7" y="41"/>
                </a:cubicBezTo>
                <a:close/>
                <a:moveTo>
                  <a:pt x="14" y="39"/>
                </a:moveTo>
                <a:cubicBezTo>
                  <a:pt x="14" y="39"/>
                  <a:pt x="14" y="38"/>
                  <a:pt x="14" y="38"/>
                </a:cubicBezTo>
                <a:cubicBezTo>
                  <a:pt x="14" y="38"/>
                  <a:pt x="15" y="39"/>
                  <a:pt x="16" y="39"/>
                </a:cubicBezTo>
                <a:cubicBezTo>
                  <a:pt x="15" y="39"/>
                  <a:pt x="15" y="39"/>
                  <a:pt x="14" y="39"/>
                </a:cubicBezTo>
                <a:close/>
                <a:moveTo>
                  <a:pt x="12" y="40"/>
                </a:moveTo>
                <a:cubicBezTo>
                  <a:pt x="11" y="39"/>
                  <a:pt x="11" y="38"/>
                  <a:pt x="10" y="37"/>
                </a:cubicBezTo>
                <a:cubicBezTo>
                  <a:pt x="10" y="38"/>
                  <a:pt x="12" y="39"/>
                  <a:pt x="13" y="39"/>
                </a:cubicBezTo>
                <a:cubicBezTo>
                  <a:pt x="13" y="40"/>
                  <a:pt x="12" y="40"/>
                  <a:pt x="12" y="40"/>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6"/>
                </a:moveTo>
                <a:cubicBezTo>
                  <a:pt x="54" y="94"/>
                  <a:pt x="52" y="92"/>
                  <a:pt x="51" y="90"/>
                </a:cubicBezTo>
                <a:cubicBezTo>
                  <a:pt x="53" y="92"/>
                  <a:pt x="55" y="94"/>
                  <a:pt x="58" y="95"/>
                </a:cubicBezTo>
                <a:cubicBezTo>
                  <a:pt x="57" y="95"/>
                  <a:pt x="56" y="96"/>
                  <a:pt x="55" y="96"/>
                </a:cubicBezTo>
                <a:close/>
                <a:moveTo>
                  <a:pt x="52" y="97"/>
                </a:moveTo>
                <a:cubicBezTo>
                  <a:pt x="46" y="88"/>
                  <a:pt x="37" y="83"/>
                  <a:pt x="31" y="75"/>
                </a:cubicBezTo>
                <a:cubicBezTo>
                  <a:pt x="32" y="75"/>
                  <a:pt x="32" y="76"/>
                  <a:pt x="33" y="77"/>
                </a:cubicBezTo>
                <a:cubicBezTo>
                  <a:pt x="35" y="79"/>
                  <a:pt x="38" y="81"/>
                  <a:pt x="40" y="83"/>
                </a:cubicBezTo>
                <a:cubicBezTo>
                  <a:pt x="45" y="88"/>
                  <a:pt x="49" y="92"/>
                  <a:pt x="54" y="96"/>
                </a:cubicBezTo>
                <a:cubicBezTo>
                  <a:pt x="53" y="96"/>
                  <a:pt x="52" y="97"/>
                  <a:pt x="52" y="97"/>
                </a:cubicBezTo>
                <a:close/>
                <a:moveTo>
                  <a:pt x="44" y="100"/>
                </a:moveTo>
                <a:cubicBezTo>
                  <a:pt x="42" y="97"/>
                  <a:pt x="39" y="95"/>
                  <a:pt x="36" y="92"/>
                </a:cubicBezTo>
                <a:cubicBezTo>
                  <a:pt x="36" y="91"/>
                  <a:pt x="35" y="91"/>
                  <a:pt x="34" y="90"/>
                </a:cubicBezTo>
                <a:cubicBezTo>
                  <a:pt x="36" y="92"/>
                  <a:pt x="38" y="93"/>
                  <a:pt x="39" y="94"/>
                </a:cubicBezTo>
                <a:cubicBezTo>
                  <a:pt x="42" y="96"/>
                  <a:pt x="44" y="98"/>
                  <a:pt x="46" y="99"/>
                </a:cubicBezTo>
                <a:cubicBezTo>
                  <a:pt x="45" y="100"/>
                  <a:pt x="45" y="100"/>
                  <a:pt x="44" y="100"/>
                </a:cubicBezTo>
                <a:close/>
                <a:moveTo>
                  <a:pt x="59" y="95"/>
                </a:moveTo>
                <a:cubicBezTo>
                  <a:pt x="57" y="93"/>
                  <a:pt x="56" y="91"/>
                  <a:pt x="53" y="89"/>
                </a:cubicBezTo>
                <a:cubicBezTo>
                  <a:pt x="50" y="87"/>
                  <a:pt x="47" y="83"/>
                  <a:pt x="45" y="80"/>
                </a:cubicBezTo>
                <a:cubicBezTo>
                  <a:pt x="41" y="76"/>
                  <a:pt x="37" y="72"/>
                  <a:pt x="33" y="68"/>
                </a:cubicBezTo>
                <a:cubicBezTo>
                  <a:pt x="36" y="71"/>
                  <a:pt x="39" y="74"/>
                  <a:pt x="42" y="77"/>
                </a:cubicBezTo>
                <a:cubicBezTo>
                  <a:pt x="48" y="83"/>
                  <a:pt x="56" y="88"/>
                  <a:pt x="62" y="95"/>
                </a:cubicBezTo>
                <a:cubicBezTo>
                  <a:pt x="61" y="95"/>
                  <a:pt x="60" y="95"/>
                  <a:pt x="59" y="95"/>
                </a:cubicBezTo>
                <a:close/>
                <a:moveTo>
                  <a:pt x="36" y="75"/>
                </a:moveTo>
                <a:cubicBezTo>
                  <a:pt x="35" y="75"/>
                  <a:pt x="35" y="75"/>
                  <a:pt x="35" y="75"/>
                </a:cubicBezTo>
                <a:cubicBezTo>
                  <a:pt x="34" y="74"/>
                  <a:pt x="33" y="73"/>
                  <a:pt x="31" y="71"/>
                </a:cubicBezTo>
                <a:cubicBezTo>
                  <a:pt x="31" y="71"/>
                  <a:pt x="25" y="66"/>
                  <a:pt x="28" y="68"/>
                </a:cubicBezTo>
                <a:cubicBezTo>
                  <a:pt x="31" y="71"/>
                  <a:pt x="33" y="73"/>
                  <a:pt x="36" y="75"/>
                </a:cubicBezTo>
                <a:close/>
                <a:moveTo>
                  <a:pt x="33" y="80"/>
                </a:moveTo>
                <a:cubicBezTo>
                  <a:pt x="35" y="82"/>
                  <a:pt x="37" y="84"/>
                  <a:pt x="39" y="86"/>
                </a:cubicBezTo>
                <a:cubicBezTo>
                  <a:pt x="43" y="90"/>
                  <a:pt x="47" y="94"/>
                  <a:pt x="51" y="97"/>
                </a:cubicBezTo>
                <a:cubicBezTo>
                  <a:pt x="50" y="97"/>
                  <a:pt x="49" y="98"/>
                  <a:pt x="49" y="98"/>
                </a:cubicBezTo>
                <a:cubicBezTo>
                  <a:pt x="46" y="91"/>
                  <a:pt x="39" y="87"/>
                  <a:pt x="33" y="82"/>
                </a:cubicBezTo>
                <a:cubicBezTo>
                  <a:pt x="33" y="81"/>
                  <a:pt x="32" y="80"/>
                  <a:pt x="31" y="80"/>
                </a:cubicBezTo>
                <a:cubicBezTo>
                  <a:pt x="31" y="79"/>
                  <a:pt x="31" y="79"/>
                  <a:pt x="31" y="79"/>
                </a:cubicBezTo>
                <a:cubicBezTo>
                  <a:pt x="31" y="79"/>
                  <a:pt x="32" y="80"/>
                  <a:pt x="33" y="80"/>
                </a:cubicBezTo>
                <a:close/>
                <a:moveTo>
                  <a:pt x="48" y="98"/>
                </a:moveTo>
                <a:cubicBezTo>
                  <a:pt x="47" y="99"/>
                  <a:pt x="47" y="99"/>
                  <a:pt x="47" y="99"/>
                </a:cubicBezTo>
                <a:cubicBezTo>
                  <a:pt x="45" y="96"/>
                  <a:pt x="42" y="94"/>
                  <a:pt x="40" y="91"/>
                </a:cubicBezTo>
                <a:cubicBezTo>
                  <a:pt x="38" y="90"/>
                  <a:pt x="37" y="88"/>
                  <a:pt x="35" y="87"/>
                </a:cubicBezTo>
                <a:cubicBezTo>
                  <a:pt x="34" y="86"/>
                  <a:pt x="33" y="84"/>
                  <a:pt x="32" y="84"/>
                </a:cubicBezTo>
                <a:cubicBezTo>
                  <a:pt x="32" y="84"/>
                  <a:pt x="32" y="84"/>
                  <a:pt x="32" y="83"/>
                </a:cubicBezTo>
                <a:cubicBezTo>
                  <a:pt x="38" y="87"/>
                  <a:pt x="43" y="94"/>
                  <a:pt x="48" y="98"/>
                </a:cubicBezTo>
                <a:close/>
                <a:moveTo>
                  <a:pt x="44" y="96"/>
                </a:moveTo>
                <a:cubicBezTo>
                  <a:pt x="49" y="102"/>
                  <a:pt x="43" y="96"/>
                  <a:pt x="41" y="94"/>
                </a:cubicBezTo>
                <a:cubicBezTo>
                  <a:pt x="39" y="93"/>
                  <a:pt x="36" y="91"/>
                  <a:pt x="34" y="89"/>
                </a:cubicBezTo>
                <a:cubicBezTo>
                  <a:pt x="34" y="89"/>
                  <a:pt x="34" y="89"/>
                  <a:pt x="34" y="89"/>
                </a:cubicBezTo>
                <a:cubicBezTo>
                  <a:pt x="33" y="88"/>
                  <a:pt x="33" y="86"/>
                  <a:pt x="33" y="85"/>
                </a:cubicBezTo>
                <a:cubicBezTo>
                  <a:pt x="36" y="89"/>
                  <a:pt x="40" y="92"/>
                  <a:pt x="44" y="96"/>
                </a:cubicBezTo>
                <a:close/>
                <a:moveTo>
                  <a:pt x="37" y="97"/>
                </a:moveTo>
                <a:cubicBezTo>
                  <a:pt x="37" y="98"/>
                  <a:pt x="41" y="100"/>
                  <a:pt x="43" y="101"/>
                </a:cubicBezTo>
                <a:cubicBezTo>
                  <a:pt x="42" y="101"/>
                  <a:pt x="42" y="102"/>
                  <a:pt x="41" y="103"/>
                </a:cubicBezTo>
                <a:cubicBezTo>
                  <a:pt x="39" y="101"/>
                  <a:pt x="38" y="99"/>
                  <a:pt x="37" y="97"/>
                </a:cubicBezTo>
                <a:close/>
                <a:moveTo>
                  <a:pt x="55" y="86"/>
                </a:moveTo>
                <a:cubicBezTo>
                  <a:pt x="51" y="82"/>
                  <a:pt x="48" y="78"/>
                  <a:pt x="44" y="74"/>
                </a:cubicBezTo>
                <a:cubicBezTo>
                  <a:pt x="42" y="72"/>
                  <a:pt x="40" y="69"/>
                  <a:pt x="37" y="67"/>
                </a:cubicBezTo>
                <a:cubicBezTo>
                  <a:pt x="38" y="67"/>
                  <a:pt x="38" y="68"/>
                  <a:pt x="39" y="68"/>
                </a:cubicBezTo>
                <a:cubicBezTo>
                  <a:pt x="46" y="74"/>
                  <a:pt x="53" y="80"/>
                  <a:pt x="60" y="87"/>
                </a:cubicBezTo>
                <a:cubicBezTo>
                  <a:pt x="60" y="87"/>
                  <a:pt x="60" y="87"/>
                  <a:pt x="60" y="87"/>
                </a:cubicBezTo>
                <a:cubicBezTo>
                  <a:pt x="61" y="90"/>
                  <a:pt x="62" y="92"/>
                  <a:pt x="62" y="94"/>
                </a:cubicBezTo>
                <a:cubicBezTo>
                  <a:pt x="61" y="91"/>
                  <a:pt x="58" y="88"/>
                  <a:pt x="55" y="86"/>
                </a:cubicBezTo>
                <a:close/>
                <a:moveTo>
                  <a:pt x="43" y="68"/>
                </a:moveTo>
                <a:cubicBezTo>
                  <a:pt x="40" y="64"/>
                  <a:pt x="37" y="61"/>
                  <a:pt x="34" y="58"/>
                </a:cubicBezTo>
                <a:cubicBezTo>
                  <a:pt x="31" y="54"/>
                  <a:pt x="28" y="51"/>
                  <a:pt x="24" y="48"/>
                </a:cubicBezTo>
                <a:cubicBezTo>
                  <a:pt x="23" y="46"/>
                  <a:pt x="21" y="45"/>
                  <a:pt x="20" y="43"/>
                </a:cubicBezTo>
                <a:cubicBezTo>
                  <a:pt x="21" y="44"/>
                  <a:pt x="22" y="45"/>
                  <a:pt x="23" y="46"/>
                </a:cubicBezTo>
                <a:cubicBezTo>
                  <a:pt x="26" y="50"/>
                  <a:pt x="30" y="53"/>
                  <a:pt x="34" y="57"/>
                </a:cubicBezTo>
                <a:cubicBezTo>
                  <a:pt x="41" y="64"/>
                  <a:pt x="49" y="71"/>
                  <a:pt x="56" y="77"/>
                </a:cubicBezTo>
                <a:cubicBezTo>
                  <a:pt x="56" y="77"/>
                  <a:pt x="57" y="77"/>
                  <a:pt x="57" y="77"/>
                </a:cubicBezTo>
                <a:cubicBezTo>
                  <a:pt x="58" y="80"/>
                  <a:pt x="59" y="83"/>
                  <a:pt x="60" y="86"/>
                </a:cubicBezTo>
                <a:cubicBezTo>
                  <a:pt x="55" y="79"/>
                  <a:pt x="49" y="74"/>
                  <a:pt x="43" y="68"/>
                </a:cubicBezTo>
                <a:close/>
                <a:moveTo>
                  <a:pt x="21" y="39"/>
                </a:moveTo>
                <a:cubicBezTo>
                  <a:pt x="20" y="38"/>
                  <a:pt x="19" y="37"/>
                  <a:pt x="17" y="36"/>
                </a:cubicBezTo>
                <a:cubicBezTo>
                  <a:pt x="19" y="37"/>
                  <a:pt x="21" y="39"/>
                  <a:pt x="23" y="41"/>
                </a:cubicBezTo>
                <a:cubicBezTo>
                  <a:pt x="26" y="44"/>
                  <a:pt x="30" y="48"/>
                  <a:pt x="33" y="51"/>
                </a:cubicBezTo>
                <a:cubicBezTo>
                  <a:pt x="40" y="58"/>
                  <a:pt x="47" y="64"/>
                  <a:pt x="54" y="71"/>
                </a:cubicBezTo>
                <a:cubicBezTo>
                  <a:pt x="54" y="71"/>
                  <a:pt x="54" y="71"/>
                  <a:pt x="55" y="70"/>
                </a:cubicBezTo>
                <a:cubicBezTo>
                  <a:pt x="55" y="72"/>
                  <a:pt x="56" y="74"/>
                  <a:pt x="56" y="76"/>
                </a:cubicBezTo>
                <a:cubicBezTo>
                  <a:pt x="46" y="63"/>
                  <a:pt x="32" y="52"/>
                  <a:pt x="21" y="39"/>
                </a:cubicBezTo>
                <a:close/>
                <a:moveTo>
                  <a:pt x="46" y="59"/>
                </a:moveTo>
                <a:cubicBezTo>
                  <a:pt x="42" y="55"/>
                  <a:pt x="38" y="50"/>
                  <a:pt x="34" y="46"/>
                </a:cubicBezTo>
                <a:cubicBezTo>
                  <a:pt x="31" y="42"/>
                  <a:pt x="27" y="38"/>
                  <a:pt x="22" y="35"/>
                </a:cubicBezTo>
                <a:cubicBezTo>
                  <a:pt x="18" y="31"/>
                  <a:pt x="15" y="26"/>
                  <a:pt x="11" y="23"/>
                </a:cubicBezTo>
                <a:cubicBezTo>
                  <a:pt x="12" y="21"/>
                  <a:pt x="13" y="20"/>
                  <a:pt x="13" y="18"/>
                </a:cubicBezTo>
                <a:cubicBezTo>
                  <a:pt x="17" y="24"/>
                  <a:pt x="23" y="28"/>
                  <a:pt x="28" y="33"/>
                </a:cubicBezTo>
                <a:cubicBezTo>
                  <a:pt x="34" y="40"/>
                  <a:pt x="41" y="47"/>
                  <a:pt x="47" y="54"/>
                </a:cubicBezTo>
                <a:cubicBezTo>
                  <a:pt x="47" y="55"/>
                  <a:pt x="48" y="56"/>
                  <a:pt x="49" y="57"/>
                </a:cubicBezTo>
                <a:cubicBezTo>
                  <a:pt x="48" y="56"/>
                  <a:pt x="47" y="55"/>
                  <a:pt x="46" y="54"/>
                </a:cubicBezTo>
                <a:cubicBezTo>
                  <a:pt x="44" y="53"/>
                  <a:pt x="43" y="52"/>
                  <a:pt x="41" y="50"/>
                </a:cubicBezTo>
                <a:cubicBezTo>
                  <a:pt x="39" y="48"/>
                  <a:pt x="36" y="45"/>
                  <a:pt x="34" y="43"/>
                </a:cubicBezTo>
                <a:cubicBezTo>
                  <a:pt x="34" y="43"/>
                  <a:pt x="34" y="42"/>
                  <a:pt x="34" y="42"/>
                </a:cubicBezTo>
                <a:cubicBezTo>
                  <a:pt x="30" y="38"/>
                  <a:pt x="26" y="34"/>
                  <a:pt x="22" y="29"/>
                </a:cubicBezTo>
                <a:cubicBezTo>
                  <a:pt x="19" y="26"/>
                  <a:pt x="16" y="23"/>
                  <a:pt x="13" y="20"/>
                </a:cubicBezTo>
                <a:cubicBezTo>
                  <a:pt x="13" y="20"/>
                  <a:pt x="12" y="20"/>
                  <a:pt x="12" y="20"/>
                </a:cubicBezTo>
                <a:cubicBezTo>
                  <a:pt x="13" y="21"/>
                  <a:pt x="13" y="21"/>
                  <a:pt x="14" y="22"/>
                </a:cubicBezTo>
                <a:cubicBezTo>
                  <a:pt x="14" y="22"/>
                  <a:pt x="14" y="22"/>
                  <a:pt x="14" y="23"/>
                </a:cubicBezTo>
                <a:cubicBezTo>
                  <a:pt x="16" y="25"/>
                  <a:pt x="18" y="26"/>
                  <a:pt x="19" y="28"/>
                </a:cubicBezTo>
                <a:cubicBezTo>
                  <a:pt x="20" y="29"/>
                  <a:pt x="21" y="30"/>
                  <a:pt x="22" y="31"/>
                </a:cubicBezTo>
                <a:cubicBezTo>
                  <a:pt x="26" y="35"/>
                  <a:pt x="29" y="38"/>
                  <a:pt x="32" y="42"/>
                </a:cubicBezTo>
                <a:cubicBezTo>
                  <a:pt x="33" y="42"/>
                  <a:pt x="33" y="42"/>
                  <a:pt x="33" y="43"/>
                </a:cubicBezTo>
                <a:cubicBezTo>
                  <a:pt x="39" y="50"/>
                  <a:pt x="45" y="57"/>
                  <a:pt x="52" y="64"/>
                </a:cubicBezTo>
                <a:cubicBezTo>
                  <a:pt x="52" y="64"/>
                  <a:pt x="52" y="64"/>
                  <a:pt x="52" y="64"/>
                </a:cubicBezTo>
                <a:cubicBezTo>
                  <a:pt x="53" y="66"/>
                  <a:pt x="54" y="68"/>
                  <a:pt x="54" y="70"/>
                </a:cubicBezTo>
                <a:cubicBezTo>
                  <a:pt x="52" y="66"/>
                  <a:pt x="49" y="62"/>
                  <a:pt x="46" y="59"/>
                </a:cubicBezTo>
                <a:close/>
                <a:moveTo>
                  <a:pt x="15" y="13"/>
                </a:moveTo>
                <a:cubicBezTo>
                  <a:pt x="21" y="20"/>
                  <a:pt x="27" y="26"/>
                  <a:pt x="34" y="32"/>
                </a:cubicBezTo>
                <a:cubicBezTo>
                  <a:pt x="37" y="35"/>
                  <a:pt x="40" y="38"/>
                  <a:pt x="42" y="41"/>
                </a:cubicBezTo>
                <a:cubicBezTo>
                  <a:pt x="43" y="41"/>
                  <a:pt x="43" y="41"/>
                  <a:pt x="43" y="41"/>
                </a:cubicBezTo>
                <a:cubicBezTo>
                  <a:pt x="43" y="41"/>
                  <a:pt x="42" y="41"/>
                  <a:pt x="42" y="41"/>
                </a:cubicBezTo>
                <a:cubicBezTo>
                  <a:pt x="40" y="39"/>
                  <a:pt x="39" y="38"/>
                  <a:pt x="37" y="36"/>
                </a:cubicBezTo>
                <a:cubicBezTo>
                  <a:pt x="31" y="30"/>
                  <a:pt x="25" y="24"/>
                  <a:pt x="18" y="18"/>
                </a:cubicBezTo>
                <a:cubicBezTo>
                  <a:pt x="17" y="18"/>
                  <a:pt x="17" y="17"/>
                  <a:pt x="17" y="17"/>
                </a:cubicBezTo>
                <a:cubicBezTo>
                  <a:pt x="17" y="17"/>
                  <a:pt x="16" y="17"/>
                  <a:pt x="16" y="16"/>
                </a:cubicBezTo>
                <a:cubicBezTo>
                  <a:pt x="15" y="16"/>
                  <a:pt x="15" y="16"/>
                  <a:pt x="15" y="17"/>
                </a:cubicBezTo>
                <a:cubicBezTo>
                  <a:pt x="19" y="20"/>
                  <a:pt x="22" y="24"/>
                  <a:pt x="25" y="28"/>
                </a:cubicBezTo>
                <a:cubicBezTo>
                  <a:pt x="22" y="24"/>
                  <a:pt x="18" y="20"/>
                  <a:pt x="13" y="17"/>
                </a:cubicBezTo>
                <a:cubicBezTo>
                  <a:pt x="14" y="16"/>
                  <a:pt x="15" y="14"/>
                  <a:pt x="15" y="13"/>
                </a:cubicBezTo>
                <a:close/>
                <a:moveTo>
                  <a:pt x="16" y="10"/>
                </a:moveTo>
                <a:cubicBezTo>
                  <a:pt x="20" y="15"/>
                  <a:pt x="24" y="19"/>
                  <a:pt x="28" y="23"/>
                </a:cubicBezTo>
                <a:cubicBezTo>
                  <a:pt x="31" y="26"/>
                  <a:pt x="33" y="29"/>
                  <a:pt x="36" y="32"/>
                </a:cubicBezTo>
                <a:cubicBezTo>
                  <a:pt x="38" y="33"/>
                  <a:pt x="39" y="34"/>
                  <a:pt x="41" y="36"/>
                </a:cubicBezTo>
                <a:cubicBezTo>
                  <a:pt x="46" y="41"/>
                  <a:pt x="39" y="36"/>
                  <a:pt x="38" y="34"/>
                </a:cubicBezTo>
                <a:cubicBezTo>
                  <a:pt x="37" y="33"/>
                  <a:pt x="36" y="33"/>
                  <a:pt x="35" y="32"/>
                </a:cubicBezTo>
                <a:cubicBezTo>
                  <a:pt x="33" y="31"/>
                  <a:pt x="32" y="30"/>
                  <a:pt x="31" y="28"/>
                </a:cubicBezTo>
                <a:cubicBezTo>
                  <a:pt x="26" y="23"/>
                  <a:pt x="21" y="17"/>
                  <a:pt x="16" y="12"/>
                </a:cubicBezTo>
                <a:cubicBezTo>
                  <a:pt x="16" y="11"/>
                  <a:pt x="16" y="11"/>
                  <a:pt x="16" y="10"/>
                </a:cubicBezTo>
                <a:close/>
                <a:moveTo>
                  <a:pt x="27" y="25"/>
                </a:moveTo>
                <a:cubicBezTo>
                  <a:pt x="24" y="21"/>
                  <a:pt x="21" y="18"/>
                  <a:pt x="18" y="15"/>
                </a:cubicBezTo>
                <a:cubicBezTo>
                  <a:pt x="18" y="15"/>
                  <a:pt x="18" y="15"/>
                  <a:pt x="17" y="15"/>
                </a:cubicBezTo>
                <a:cubicBezTo>
                  <a:pt x="18" y="15"/>
                  <a:pt x="18" y="15"/>
                  <a:pt x="18" y="15"/>
                </a:cubicBezTo>
                <a:cubicBezTo>
                  <a:pt x="20" y="17"/>
                  <a:pt x="21" y="18"/>
                  <a:pt x="23" y="20"/>
                </a:cubicBezTo>
                <a:cubicBezTo>
                  <a:pt x="24" y="22"/>
                  <a:pt x="25" y="23"/>
                  <a:pt x="27" y="25"/>
                </a:cubicBezTo>
                <a:close/>
                <a:moveTo>
                  <a:pt x="42" y="52"/>
                </a:moveTo>
                <a:cubicBezTo>
                  <a:pt x="44" y="54"/>
                  <a:pt x="47" y="56"/>
                  <a:pt x="50" y="58"/>
                </a:cubicBezTo>
                <a:cubicBezTo>
                  <a:pt x="50" y="58"/>
                  <a:pt x="50" y="58"/>
                  <a:pt x="50" y="58"/>
                </a:cubicBezTo>
                <a:cubicBezTo>
                  <a:pt x="51" y="60"/>
                  <a:pt x="51" y="61"/>
                  <a:pt x="52" y="62"/>
                </a:cubicBezTo>
                <a:cubicBezTo>
                  <a:pt x="48" y="59"/>
                  <a:pt x="45" y="55"/>
                  <a:pt x="42" y="52"/>
                </a:cubicBezTo>
                <a:close/>
                <a:moveTo>
                  <a:pt x="29" y="31"/>
                </a:moveTo>
                <a:cubicBezTo>
                  <a:pt x="30" y="32"/>
                  <a:pt x="31" y="33"/>
                  <a:pt x="31" y="34"/>
                </a:cubicBezTo>
                <a:cubicBezTo>
                  <a:pt x="34" y="37"/>
                  <a:pt x="37" y="39"/>
                  <a:pt x="40" y="42"/>
                </a:cubicBezTo>
                <a:cubicBezTo>
                  <a:pt x="40" y="42"/>
                  <a:pt x="40" y="42"/>
                  <a:pt x="41" y="43"/>
                </a:cubicBezTo>
                <a:cubicBezTo>
                  <a:pt x="40" y="42"/>
                  <a:pt x="39" y="41"/>
                  <a:pt x="37" y="40"/>
                </a:cubicBezTo>
                <a:cubicBezTo>
                  <a:pt x="34" y="38"/>
                  <a:pt x="32" y="35"/>
                  <a:pt x="29" y="32"/>
                </a:cubicBezTo>
                <a:cubicBezTo>
                  <a:pt x="29" y="31"/>
                  <a:pt x="29" y="31"/>
                  <a:pt x="29" y="31"/>
                </a:cubicBezTo>
                <a:close/>
                <a:moveTo>
                  <a:pt x="39" y="36"/>
                </a:moveTo>
                <a:cubicBezTo>
                  <a:pt x="41" y="38"/>
                  <a:pt x="42" y="39"/>
                  <a:pt x="44" y="40"/>
                </a:cubicBezTo>
                <a:cubicBezTo>
                  <a:pt x="44" y="40"/>
                  <a:pt x="44" y="40"/>
                  <a:pt x="44" y="40"/>
                </a:cubicBezTo>
                <a:cubicBezTo>
                  <a:pt x="44" y="41"/>
                  <a:pt x="45" y="42"/>
                  <a:pt x="45" y="43"/>
                </a:cubicBezTo>
                <a:cubicBezTo>
                  <a:pt x="43" y="41"/>
                  <a:pt x="41" y="39"/>
                  <a:pt x="39" y="36"/>
                </a:cubicBezTo>
                <a:close/>
                <a:moveTo>
                  <a:pt x="48" y="27"/>
                </a:moveTo>
                <a:cubicBezTo>
                  <a:pt x="44" y="23"/>
                  <a:pt x="40" y="19"/>
                  <a:pt x="36" y="15"/>
                </a:cubicBezTo>
                <a:cubicBezTo>
                  <a:pt x="37" y="16"/>
                  <a:pt x="39" y="17"/>
                  <a:pt x="40" y="18"/>
                </a:cubicBezTo>
                <a:cubicBezTo>
                  <a:pt x="44" y="21"/>
                  <a:pt x="47" y="24"/>
                  <a:pt x="51" y="26"/>
                </a:cubicBezTo>
                <a:cubicBezTo>
                  <a:pt x="50" y="26"/>
                  <a:pt x="49" y="26"/>
                  <a:pt x="48" y="27"/>
                </a:cubicBezTo>
                <a:close/>
                <a:moveTo>
                  <a:pt x="44" y="28"/>
                </a:moveTo>
                <a:cubicBezTo>
                  <a:pt x="42" y="24"/>
                  <a:pt x="38" y="21"/>
                  <a:pt x="35" y="18"/>
                </a:cubicBezTo>
                <a:cubicBezTo>
                  <a:pt x="32" y="16"/>
                  <a:pt x="30" y="14"/>
                  <a:pt x="28" y="12"/>
                </a:cubicBezTo>
                <a:cubicBezTo>
                  <a:pt x="27" y="12"/>
                  <a:pt x="27" y="12"/>
                  <a:pt x="27" y="11"/>
                </a:cubicBezTo>
                <a:cubicBezTo>
                  <a:pt x="30" y="14"/>
                  <a:pt x="32" y="16"/>
                  <a:pt x="35" y="18"/>
                </a:cubicBezTo>
                <a:cubicBezTo>
                  <a:pt x="40" y="20"/>
                  <a:pt x="43" y="24"/>
                  <a:pt x="47" y="27"/>
                </a:cubicBezTo>
                <a:cubicBezTo>
                  <a:pt x="46" y="27"/>
                  <a:pt x="45" y="28"/>
                  <a:pt x="44" y="28"/>
                </a:cubicBezTo>
                <a:close/>
                <a:moveTo>
                  <a:pt x="42" y="29"/>
                </a:moveTo>
                <a:cubicBezTo>
                  <a:pt x="40" y="27"/>
                  <a:pt x="39" y="25"/>
                  <a:pt x="37" y="23"/>
                </a:cubicBezTo>
                <a:cubicBezTo>
                  <a:pt x="39" y="25"/>
                  <a:pt x="41" y="27"/>
                  <a:pt x="43" y="28"/>
                </a:cubicBezTo>
                <a:cubicBezTo>
                  <a:pt x="43" y="28"/>
                  <a:pt x="43" y="28"/>
                  <a:pt x="42" y="28"/>
                </a:cubicBezTo>
                <a:cubicBezTo>
                  <a:pt x="42" y="28"/>
                  <a:pt x="42" y="28"/>
                  <a:pt x="42" y="29"/>
                </a:cubicBezTo>
                <a:close/>
                <a:moveTo>
                  <a:pt x="41" y="29"/>
                </a:moveTo>
                <a:cubicBezTo>
                  <a:pt x="41" y="30"/>
                  <a:pt x="41" y="30"/>
                  <a:pt x="41" y="30"/>
                </a:cubicBezTo>
                <a:cubicBezTo>
                  <a:pt x="41" y="31"/>
                  <a:pt x="41" y="31"/>
                  <a:pt x="42" y="32"/>
                </a:cubicBezTo>
                <a:cubicBezTo>
                  <a:pt x="39" y="29"/>
                  <a:pt x="37" y="27"/>
                  <a:pt x="34" y="25"/>
                </a:cubicBezTo>
                <a:cubicBezTo>
                  <a:pt x="30" y="21"/>
                  <a:pt x="26" y="17"/>
                  <a:pt x="22" y="13"/>
                </a:cubicBezTo>
                <a:cubicBezTo>
                  <a:pt x="23" y="13"/>
                  <a:pt x="24" y="14"/>
                  <a:pt x="24" y="14"/>
                </a:cubicBezTo>
                <a:cubicBezTo>
                  <a:pt x="26" y="16"/>
                  <a:pt x="28" y="18"/>
                  <a:pt x="30" y="20"/>
                </a:cubicBezTo>
                <a:cubicBezTo>
                  <a:pt x="33" y="24"/>
                  <a:pt x="37" y="27"/>
                  <a:pt x="41" y="29"/>
                </a:cubicBezTo>
                <a:close/>
                <a:moveTo>
                  <a:pt x="53" y="25"/>
                </a:moveTo>
                <a:cubicBezTo>
                  <a:pt x="53" y="25"/>
                  <a:pt x="53" y="25"/>
                  <a:pt x="52" y="26"/>
                </a:cubicBezTo>
                <a:cubicBezTo>
                  <a:pt x="48" y="24"/>
                  <a:pt x="45" y="21"/>
                  <a:pt x="42" y="18"/>
                </a:cubicBezTo>
                <a:cubicBezTo>
                  <a:pt x="39" y="16"/>
                  <a:pt x="35" y="14"/>
                  <a:pt x="32" y="12"/>
                </a:cubicBezTo>
                <a:cubicBezTo>
                  <a:pt x="32" y="12"/>
                  <a:pt x="31" y="11"/>
                  <a:pt x="30" y="10"/>
                </a:cubicBezTo>
                <a:cubicBezTo>
                  <a:pt x="38" y="15"/>
                  <a:pt x="45" y="21"/>
                  <a:pt x="53" y="25"/>
                </a:cubicBezTo>
                <a:close/>
                <a:moveTo>
                  <a:pt x="20" y="4"/>
                </a:moveTo>
                <a:cubicBezTo>
                  <a:pt x="21" y="4"/>
                  <a:pt x="22" y="5"/>
                  <a:pt x="23" y="6"/>
                </a:cubicBezTo>
                <a:cubicBezTo>
                  <a:pt x="22" y="6"/>
                  <a:pt x="22" y="6"/>
                  <a:pt x="23" y="6"/>
                </a:cubicBezTo>
                <a:cubicBezTo>
                  <a:pt x="25" y="8"/>
                  <a:pt x="28" y="10"/>
                  <a:pt x="31" y="12"/>
                </a:cubicBezTo>
                <a:cubicBezTo>
                  <a:pt x="34" y="14"/>
                  <a:pt x="36" y="16"/>
                  <a:pt x="39" y="19"/>
                </a:cubicBezTo>
                <a:cubicBezTo>
                  <a:pt x="42" y="21"/>
                  <a:pt x="44" y="24"/>
                  <a:pt x="47" y="26"/>
                </a:cubicBezTo>
                <a:cubicBezTo>
                  <a:pt x="46" y="25"/>
                  <a:pt x="45" y="24"/>
                  <a:pt x="44" y="24"/>
                </a:cubicBezTo>
                <a:cubicBezTo>
                  <a:pt x="42" y="22"/>
                  <a:pt x="41" y="21"/>
                  <a:pt x="39" y="20"/>
                </a:cubicBezTo>
                <a:cubicBezTo>
                  <a:pt x="37" y="18"/>
                  <a:pt x="34" y="16"/>
                  <a:pt x="32" y="14"/>
                </a:cubicBezTo>
                <a:cubicBezTo>
                  <a:pt x="28" y="12"/>
                  <a:pt x="26" y="9"/>
                  <a:pt x="23" y="7"/>
                </a:cubicBezTo>
                <a:cubicBezTo>
                  <a:pt x="22" y="6"/>
                  <a:pt x="22" y="6"/>
                  <a:pt x="22" y="6"/>
                </a:cubicBezTo>
                <a:cubicBezTo>
                  <a:pt x="21" y="6"/>
                  <a:pt x="21" y="5"/>
                  <a:pt x="20" y="5"/>
                </a:cubicBezTo>
                <a:cubicBezTo>
                  <a:pt x="20" y="4"/>
                  <a:pt x="19" y="5"/>
                  <a:pt x="20" y="5"/>
                </a:cubicBezTo>
                <a:cubicBezTo>
                  <a:pt x="24" y="9"/>
                  <a:pt x="27" y="13"/>
                  <a:pt x="31" y="16"/>
                </a:cubicBezTo>
                <a:cubicBezTo>
                  <a:pt x="35" y="19"/>
                  <a:pt x="39" y="22"/>
                  <a:pt x="43" y="26"/>
                </a:cubicBezTo>
                <a:cubicBezTo>
                  <a:pt x="44" y="27"/>
                  <a:pt x="44" y="28"/>
                  <a:pt x="43" y="27"/>
                </a:cubicBezTo>
                <a:cubicBezTo>
                  <a:pt x="41" y="26"/>
                  <a:pt x="40" y="25"/>
                  <a:pt x="38" y="23"/>
                </a:cubicBezTo>
                <a:cubicBezTo>
                  <a:pt x="36" y="22"/>
                  <a:pt x="33" y="20"/>
                  <a:pt x="31" y="18"/>
                </a:cubicBezTo>
                <a:cubicBezTo>
                  <a:pt x="28" y="15"/>
                  <a:pt x="25" y="12"/>
                  <a:pt x="21" y="8"/>
                </a:cubicBezTo>
                <a:cubicBezTo>
                  <a:pt x="21" y="8"/>
                  <a:pt x="21" y="7"/>
                  <a:pt x="20" y="7"/>
                </a:cubicBezTo>
                <a:cubicBezTo>
                  <a:pt x="20" y="7"/>
                  <a:pt x="20" y="7"/>
                  <a:pt x="19" y="6"/>
                </a:cubicBezTo>
                <a:cubicBezTo>
                  <a:pt x="19" y="6"/>
                  <a:pt x="18" y="6"/>
                  <a:pt x="19" y="7"/>
                </a:cubicBezTo>
                <a:cubicBezTo>
                  <a:pt x="22" y="10"/>
                  <a:pt x="25" y="14"/>
                  <a:pt x="28" y="17"/>
                </a:cubicBezTo>
                <a:cubicBezTo>
                  <a:pt x="32" y="21"/>
                  <a:pt x="36" y="24"/>
                  <a:pt x="40" y="27"/>
                </a:cubicBezTo>
                <a:cubicBezTo>
                  <a:pt x="40" y="28"/>
                  <a:pt x="41" y="28"/>
                  <a:pt x="41" y="29"/>
                </a:cubicBezTo>
                <a:cubicBezTo>
                  <a:pt x="41" y="29"/>
                  <a:pt x="41" y="29"/>
                  <a:pt x="41" y="29"/>
                </a:cubicBezTo>
                <a:cubicBezTo>
                  <a:pt x="40" y="28"/>
                  <a:pt x="38" y="26"/>
                  <a:pt x="36" y="25"/>
                </a:cubicBezTo>
                <a:cubicBezTo>
                  <a:pt x="34" y="23"/>
                  <a:pt x="32" y="22"/>
                  <a:pt x="30" y="20"/>
                </a:cubicBezTo>
                <a:cubicBezTo>
                  <a:pt x="26" y="16"/>
                  <a:pt x="23" y="12"/>
                  <a:pt x="19" y="9"/>
                </a:cubicBezTo>
                <a:cubicBezTo>
                  <a:pt x="19" y="8"/>
                  <a:pt x="19" y="9"/>
                  <a:pt x="19" y="9"/>
                </a:cubicBezTo>
                <a:cubicBezTo>
                  <a:pt x="24" y="16"/>
                  <a:pt x="29" y="22"/>
                  <a:pt x="36" y="27"/>
                </a:cubicBezTo>
                <a:cubicBezTo>
                  <a:pt x="37" y="28"/>
                  <a:pt x="39" y="30"/>
                  <a:pt x="40" y="31"/>
                </a:cubicBezTo>
                <a:cubicBezTo>
                  <a:pt x="44" y="36"/>
                  <a:pt x="40" y="32"/>
                  <a:pt x="39" y="31"/>
                </a:cubicBezTo>
                <a:cubicBezTo>
                  <a:pt x="36" y="29"/>
                  <a:pt x="33" y="26"/>
                  <a:pt x="30" y="24"/>
                </a:cubicBezTo>
                <a:cubicBezTo>
                  <a:pt x="25" y="19"/>
                  <a:pt x="21" y="14"/>
                  <a:pt x="17" y="10"/>
                </a:cubicBezTo>
                <a:cubicBezTo>
                  <a:pt x="17" y="10"/>
                  <a:pt x="17" y="10"/>
                  <a:pt x="17" y="10"/>
                </a:cubicBezTo>
                <a:cubicBezTo>
                  <a:pt x="17" y="8"/>
                  <a:pt x="18" y="6"/>
                  <a:pt x="20" y="4"/>
                </a:cubicBezTo>
                <a:close/>
                <a:moveTo>
                  <a:pt x="33" y="21"/>
                </a:moveTo>
                <a:cubicBezTo>
                  <a:pt x="31" y="19"/>
                  <a:pt x="29" y="17"/>
                  <a:pt x="28" y="15"/>
                </a:cubicBezTo>
                <a:cubicBezTo>
                  <a:pt x="29" y="16"/>
                  <a:pt x="30" y="17"/>
                  <a:pt x="31" y="18"/>
                </a:cubicBezTo>
                <a:cubicBezTo>
                  <a:pt x="32" y="19"/>
                  <a:pt x="32" y="20"/>
                  <a:pt x="33" y="2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169"/>
          <p:cNvSpPr>
            <a:spLocks noEditPoints="1"/>
          </p:cNvSpPr>
          <p:nvPr/>
        </p:nvSpPr>
        <p:spPr bwMode="auto">
          <a:xfrm>
            <a:off x="10256838" y="4492626"/>
            <a:ext cx="98425" cy="79375"/>
          </a:xfrm>
          <a:custGeom>
            <a:avLst/>
            <a:gdLst>
              <a:gd name="T0" fmla="*/ 13 w 26"/>
              <a:gd name="T1" fmla="*/ 21 h 21"/>
              <a:gd name="T2" fmla="*/ 14 w 26"/>
              <a:gd name="T3" fmla="*/ 21 h 21"/>
              <a:gd name="T4" fmla="*/ 25 w 26"/>
              <a:gd name="T5" fmla="*/ 12 h 21"/>
              <a:gd name="T6" fmla="*/ 16 w 26"/>
              <a:gd name="T7" fmla="*/ 2 h 21"/>
              <a:gd name="T8" fmla="*/ 13 w 26"/>
              <a:gd name="T9" fmla="*/ 21 h 21"/>
              <a:gd name="T10" fmla="*/ 8 w 26"/>
              <a:gd name="T11" fmla="*/ 10 h 21"/>
              <a:gd name="T12" fmla="*/ 8 w 26"/>
              <a:gd name="T13" fmla="*/ 10 h 21"/>
              <a:gd name="T14" fmla="*/ 15 w 26"/>
              <a:gd name="T15" fmla="*/ 6 h 21"/>
              <a:gd name="T16" fmla="*/ 8 w 26"/>
              <a:gd name="T17" fmla="*/ 12 h 21"/>
              <a:gd name="T18" fmla="*/ 8 w 26"/>
              <a:gd name="T19" fmla="*/ 10 h 21"/>
              <a:gd name="T20" fmla="*/ 20 w 26"/>
              <a:gd name="T21" fmla="*/ 6 h 21"/>
              <a:gd name="T22" fmla="*/ 8 w 26"/>
              <a:gd name="T23" fmla="*/ 13 h 21"/>
              <a:gd name="T24" fmla="*/ 8 w 26"/>
              <a:gd name="T25" fmla="*/ 13 h 21"/>
              <a:gd name="T26" fmla="*/ 16 w 26"/>
              <a:gd name="T27" fmla="*/ 5 h 21"/>
              <a:gd name="T28" fmla="*/ 16 w 26"/>
              <a:gd name="T29" fmla="*/ 4 h 21"/>
              <a:gd name="T30" fmla="*/ 20 w 26"/>
              <a:gd name="T31" fmla="*/ 6 h 21"/>
              <a:gd name="T32" fmla="*/ 20 w 26"/>
              <a:gd name="T33" fmla="*/ 6 h 21"/>
              <a:gd name="T34" fmla="*/ 18 w 26"/>
              <a:gd name="T35" fmla="*/ 8 h 21"/>
              <a:gd name="T36" fmla="*/ 9 w 26"/>
              <a:gd name="T37" fmla="*/ 16 h 21"/>
              <a:gd name="T38" fmla="*/ 8 w 26"/>
              <a:gd name="T39" fmla="*/ 14 h 21"/>
              <a:gd name="T40" fmla="*/ 18 w 26"/>
              <a:gd name="T41" fmla="*/ 8 h 21"/>
              <a:gd name="T42" fmla="*/ 10 w 26"/>
              <a:gd name="T43" fmla="*/ 16 h 21"/>
              <a:gd name="T44" fmla="*/ 18 w 26"/>
              <a:gd name="T45" fmla="*/ 12 h 21"/>
              <a:gd name="T46" fmla="*/ 12 w 26"/>
              <a:gd name="T47" fmla="*/ 17 h 21"/>
              <a:gd name="T48" fmla="*/ 12 w 26"/>
              <a:gd name="T49" fmla="*/ 18 h 21"/>
              <a:gd name="T50" fmla="*/ 10 w 26"/>
              <a:gd name="T51" fmla="*/ 16 h 21"/>
              <a:gd name="T52" fmla="*/ 22 w 26"/>
              <a:gd name="T53" fmla="*/ 12 h 21"/>
              <a:gd name="T54" fmla="*/ 14 w 26"/>
              <a:gd name="T55" fmla="*/ 18 h 21"/>
              <a:gd name="T56" fmla="*/ 12 w 26"/>
              <a:gd name="T57" fmla="*/ 18 h 21"/>
              <a:gd name="T58" fmla="*/ 19 w 26"/>
              <a:gd name="T59" fmla="*/ 14 h 21"/>
              <a:gd name="T60" fmla="*/ 17 w 26"/>
              <a:gd name="T61" fmla="*/ 16 h 21"/>
              <a:gd name="T62" fmla="*/ 17 w 26"/>
              <a:gd name="T63" fmla="*/ 16 h 21"/>
              <a:gd name="T64" fmla="*/ 21 w 26"/>
              <a:gd name="T65" fmla="*/ 13 h 21"/>
              <a:gd name="T66" fmla="*/ 20 w 26"/>
              <a:gd name="T67" fmla="*/ 12 h 21"/>
              <a:gd name="T68" fmla="*/ 14 w 26"/>
              <a:gd name="T69" fmla="*/ 16 h 21"/>
              <a:gd name="T70" fmla="*/ 20 w 26"/>
              <a:gd name="T71" fmla="*/ 11 h 21"/>
              <a:gd name="T72" fmla="*/ 20 w 26"/>
              <a:gd name="T73" fmla="*/ 10 h 21"/>
              <a:gd name="T74" fmla="*/ 11 w 26"/>
              <a:gd name="T75" fmla="*/ 15 h 21"/>
              <a:gd name="T76" fmla="*/ 20 w 26"/>
              <a:gd name="T77" fmla="*/ 7 h 21"/>
              <a:gd name="T78" fmla="*/ 20 w 26"/>
              <a:gd name="T79" fmla="*/ 6 h 21"/>
              <a:gd name="T80" fmla="*/ 22 w 26"/>
              <a:gd name="T81" fmla="*/ 12 h 21"/>
              <a:gd name="T82" fmla="*/ 15 w 26"/>
              <a:gd name="T83" fmla="*/ 4 h 21"/>
              <a:gd name="T84" fmla="*/ 16 w 26"/>
              <a:gd name="T85" fmla="*/ 4 h 21"/>
              <a:gd name="T86" fmla="*/ 8 w 26"/>
              <a:gd name="T87" fmla="*/ 9 h 21"/>
              <a:gd name="T88" fmla="*/ 15 w 26"/>
              <a:gd name="T8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1">
                <a:moveTo>
                  <a:pt x="13" y="21"/>
                </a:moveTo>
                <a:cubicBezTo>
                  <a:pt x="13" y="21"/>
                  <a:pt x="13" y="21"/>
                  <a:pt x="14" y="21"/>
                </a:cubicBezTo>
                <a:cubicBezTo>
                  <a:pt x="19" y="21"/>
                  <a:pt x="24" y="18"/>
                  <a:pt x="25" y="12"/>
                </a:cubicBezTo>
                <a:cubicBezTo>
                  <a:pt x="26" y="6"/>
                  <a:pt x="22" y="2"/>
                  <a:pt x="16" y="2"/>
                </a:cubicBezTo>
                <a:cubicBezTo>
                  <a:pt x="3" y="0"/>
                  <a:pt x="0" y="19"/>
                  <a:pt x="13" y="21"/>
                </a:cubicBezTo>
                <a:close/>
                <a:moveTo>
                  <a:pt x="8" y="10"/>
                </a:moveTo>
                <a:cubicBezTo>
                  <a:pt x="8" y="10"/>
                  <a:pt x="8" y="10"/>
                  <a:pt x="8" y="10"/>
                </a:cubicBezTo>
                <a:cubicBezTo>
                  <a:pt x="10" y="9"/>
                  <a:pt x="13" y="7"/>
                  <a:pt x="15" y="6"/>
                </a:cubicBezTo>
                <a:cubicBezTo>
                  <a:pt x="13" y="8"/>
                  <a:pt x="10" y="10"/>
                  <a:pt x="8" y="12"/>
                </a:cubicBezTo>
                <a:cubicBezTo>
                  <a:pt x="8" y="11"/>
                  <a:pt x="8" y="11"/>
                  <a:pt x="8" y="10"/>
                </a:cubicBezTo>
                <a:close/>
                <a:moveTo>
                  <a:pt x="20" y="6"/>
                </a:moveTo>
                <a:cubicBezTo>
                  <a:pt x="16" y="8"/>
                  <a:pt x="12" y="11"/>
                  <a:pt x="8" y="13"/>
                </a:cubicBezTo>
                <a:cubicBezTo>
                  <a:pt x="8" y="13"/>
                  <a:pt x="8" y="13"/>
                  <a:pt x="8" y="13"/>
                </a:cubicBezTo>
                <a:cubicBezTo>
                  <a:pt x="11" y="10"/>
                  <a:pt x="15" y="8"/>
                  <a:pt x="16" y="5"/>
                </a:cubicBezTo>
                <a:cubicBezTo>
                  <a:pt x="16" y="5"/>
                  <a:pt x="16" y="5"/>
                  <a:pt x="16" y="4"/>
                </a:cubicBezTo>
                <a:cubicBezTo>
                  <a:pt x="18" y="5"/>
                  <a:pt x="19" y="5"/>
                  <a:pt x="20" y="6"/>
                </a:cubicBezTo>
                <a:cubicBezTo>
                  <a:pt x="20" y="6"/>
                  <a:pt x="20" y="6"/>
                  <a:pt x="20" y="6"/>
                </a:cubicBezTo>
                <a:close/>
                <a:moveTo>
                  <a:pt x="18" y="8"/>
                </a:moveTo>
                <a:cubicBezTo>
                  <a:pt x="15" y="11"/>
                  <a:pt x="12" y="13"/>
                  <a:pt x="9" y="16"/>
                </a:cubicBezTo>
                <a:cubicBezTo>
                  <a:pt x="9" y="15"/>
                  <a:pt x="8" y="14"/>
                  <a:pt x="8" y="14"/>
                </a:cubicBezTo>
                <a:cubicBezTo>
                  <a:pt x="12" y="12"/>
                  <a:pt x="14" y="10"/>
                  <a:pt x="18" y="8"/>
                </a:cubicBezTo>
                <a:close/>
                <a:moveTo>
                  <a:pt x="10" y="16"/>
                </a:moveTo>
                <a:cubicBezTo>
                  <a:pt x="13" y="15"/>
                  <a:pt x="15" y="13"/>
                  <a:pt x="18" y="12"/>
                </a:cubicBezTo>
                <a:cubicBezTo>
                  <a:pt x="16" y="14"/>
                  <a:pt x="14" y="15"/>
                  <a:pt x="12" y="17"/>
                </a:cubicBezTo>
                <a:cubicBezTo>
                  <a:pt x="12" y="17"/>
                  <a:pt x="12" y="18"/>
                  <a:pt x="12" y="18"/>
                </a:cubicBezTo>
                <a:cubicBezTo>
                  <a:pt x="11" y="17"/>
                  <a:pt x="10" y="17"/>
                  <a:pt x="10" y="16"/>
                </a:cubicBezTo>
                <a:close/>
                <a:moveTo>
                  <a:pt x="22" y="12"/>
                </a:moveTo>
                <a:cubicBezTo>
                  <a:pt x="21" y="16"/>
                  <a:pt x="18" y="18"/>
                  <a:pt x="14" y="18"/>
                </a:cubicBezTo>
                <a:cubicBezTo>
                  <a:pt x="13" y="18"/>
                  <a:pt x="13" y="18"/>
                  <a:pt x="12" y="18"/>
                </a:cubicBezTo>
                <a:cubicBezTo>
                  <a:pt x="15" y="17"/>
                  <a:pt x="17" y="15"/>
                  <a:pt x="19" y="14"/>
                </a:cubicBezTo>
                <a:cubicBezTo>
                  <a:pt x="19" y="15"/>
                  <a:pt x="18" y="15"/>
                  <a:pt x="17" y="16"/>
                </a:cubicBezTo>
                <a:cubicBezTo>
                  <a:pt x="17" y="16"/>
                  <a:pt x="17" y="17"/>
                  <a:pt x="17" y="16"/>
                </a:cubicBezTo>
                <a:cubicBezTo>
                  <a:pt x="19" y="15"/>
                  <a:pt x="20" y="15"/>
                  <a:pt x="21" y="13"/>
                </a:cubicBezTo>
                <a:cubicBezTo>
                  <a:pt x="21" y="13"/>
                  <a:pt x="21" y="12"/>
                  <a:pt x="20" y="12"/>
                </a:cubicBezTo>
                <a:cubicBezTo>
                  <a:pt x="18" y="14"/>
                  <a:pt x="16" y="15"/>
                  <a:pt x="14" y="16"/>
                </a:cubicBezTo>
                <a:cubicBezTo>
                  <a:pt x="16" y="14"/>
                  <a:pt x="18" y="13"/>
                  <a:pt x="20" y="11"/>
                </a:cubicBezTo>
                <a:cubicBezTo>
                  <a:pt x="20" y="10"/>
                  <a:pt x="20" y="10"/>
                  <a:pt x="20" y="10"/>
                </a:cubicBezTo>
                <a:cubicBezTo>
                  <a:pt x="17" y="11"/>
                  <a:pt x="14" y="14"/>
                  <a:pt x="11" y="15"/>
                </a:cubicBezTo>
                <a:cubicBezTo>
                  <a:pt x="14" y="12"/>
                  <a:pt x="17" y="9"/>
                  <a:pt x="20" y="7"/>
                </a:cubicBezTo>
                <a:cubicBezTo>
                  <a:pt x="20" y="7"/>
                  <a:pt x="20" y="7"/>
                  <a:pt x="20" y="6"/>
                </a:cubicBezTo>
                <a:cubicBezTo>
                  <a:pt x="22" y="8"/>
                  <a:pt x="22" y="10"/>
                  <a:pt x="22" y="12"/>
                </a:cubicBezTo>
                <a:close/>
                <a:moveTo>
                  <a:pt x="15" y="4"/>
                </a:moveTo>
                <a:cubicBezTo>
                  <a:pt x="15" y="4"/>
                  <a:pt x="15" y="4"/>
                  <a:pt x="16" y="4"/>
                </a:cubicBezTo>
                <a:cubicBezTo>
                  <a:pt x="13" y="6"/>
                  <a:pt x="11" y="8"/>
                  <a:pt x="8" y="9"/>
                </a:cubicBezTo>
                <a:cubicBezTo>
                  <a:pt x="9" y="7"/>
                  <a:pt x="11" y="4"/>
                  <a:pt x="15"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171"/>
          <p:cNvSpPr>
            <a:spLocks noEditPoints="1"/>
          </p:cNvSpPr>
          <p:nvPr/>
        </p:nvSpPr>
        <p:spPr bwMode="auto">
          <a:xfrm>
            <a:off x="10272713" y="4676776"/>
            <a:ext cx="66675" cy="63500"/>
          </a:xfrm>
          <a:custGeom>
            <a:avLst/>
            <a:gdLst>
              <a:gd name="T0" fmla="*/ 10 w 18"/>
              <a:gd name="T1" fmla="*/ 17 h 17"/>
              <a:gd name="T2" fmla="*/ 17 w 18"/>
              <a:gd name="T3" fmla="*/ 7 h 17"/>
              <a:gd name="T4" fmla="*/ 8 w 18"/>
              <a:gd name="T5" fmla="*/ 1 h 17"/>
              <a:gd name="T6" fmla="*/ 8 w 18"/>
              <a:gd name="T7" fmla="*/ 1 h 17"/>
              <a:gd name="T8" fmla="*/ 0 w 18"/>
              <a:gd name="T9" fmla="*/ 9 h 17"/>
              <a:gd name="T10" fmla="*/ 10 w 18"/>
              <a:gd name="T11" fmla="*/ 17 h 17"/>
              <a:gd name="T12" fmla="*/ 10 w 18"/>
              <a:gd name="T13" fmla="*/ 14 h 17"/>
              <a:gd name="T14" fmla="*/ 3 w 18"/>
              <a:gd name="T15" fmla="*/ 9 h 17"/>
              <a:gd name="T16" fmla="*/ 4 w 18"/>
              <a:gd name="T17" fmla="*/ 9 h 17"/>
              <a:gd name="T18" fmla="*/ 10 w 18"/>
              <a:gd name="T19" fmla="*/ 6 h 17"/>
              <a:gd name="T20" fmla="*/ 5 w 18"/>
              <a:gd name="T21" fmla="*/ 11 h 17"/>
              <a:gd name="T22" fmla="*/ 5 w 18"/>
              <a:gd name="T23" fmla="*/ 12 h 17"/>
              <a:gd name="T24" fmla="*/ 11 w 18"/>
              <a:gd name="T25" fmla="*/ 8 h 17"/>
              <a:gd name="T26" fmla="*/ 7 w 18"/>
              <a:gd name="T27" fmla="*/ 12 h 17"/>
              <a:gd name="T28" fmla="*/ 7 w 18"/>
              <a:gd name="T29" fmla="*/ 13 h 17"/>
              <a:gd name="T30" fmla="*/ 13 w 18"/>
              <a:gd name="T31" fmla="*/ 10 h 17"/>
              <a:gd name="T32" fmla="*/ 11 w 18"/>
              <a:gd name="T33" fmla="*/ 13 h 17"/>
              <a:gd name="T34" fmla="*/ 11 w 18"/>
              <a:gd name="T35" fmla="*/ 13 h 17"/>
              <a:gd name="T36" fmla="*/ 10 w 18"/>
              <a:gd name="T37" fmla="*/ 14 h 17"/>
              <a:gd name="T38" fmla="*/ 12 w 18"/>
              <a:gd name="T39" fmla="*/ 13 h 17"/>
              <a:gd name="T40" fmla="*/ 14 w 18"/>
              <a:gd name="T41" fmla="*/ 10 h 17"/>
              <a:gd name="T42" fmla="*/ 13 w 18"/>
              <a:gd name="T43" fmla="*/ 9 h 17"/>
              <a:gd name="T44" fmla="*/ 8 w 18"/>
              <a:gd name="T45" fmla="*/ 12 h 17"/>
              <a:gd name="T46" fmla="*/ 12 w 18"/>
              <a:gd name="T47" fmla="*/ 7 h 17"/>
              <a:gd name="T48" fmla="*/ 12 w 18"/>
              <a:gd name="T49" fmla="*/ 7 h 17"/>
              <a:gd name="T50" fmla="*/ 7 w 18"/>
              <a:gd name="T51" fmla="*/ 9 h 17"/>
              <a:gd name="T52" fmla="*/ 11 w 18"/>
              <a:gd name="T53" fmla="*/ 5 h 17"/>
              <a:gd name="T54" fmla="*/ 11 w 18"/>
              <a:gd name="T55" fmla="*/ 5 h 17"/>
              <a:gd name="T56" fmla="*/ 6 w 18"/>
              <a:gd name="T57" fmla="*/ 7 h 17"/>
              <a:gd name="T58" fmla="*/ 10 w 18"/>
              <a:gd name="T59" fmla="*/ 4 h 17"/>
              <a:gd name="T60" fmla="*/ 12 w 18"/>
              <a:gd name="T61" fmla="*/ 13 h 17"/>
              <a:gd name="T62" fmla="*/ 7 w 18"/>
              <a:gd name="T63" fmla="*/ 4 h 17"/>
              <a:gd name="T64" fmla="*/ 4 w 18"/>
              <a:gd name="T65" fmla="*/ 5 h 17"/>
              <a:gd name="T66" fmla="*/ 7 w 18"/>
              <a:gd name="T67" fmla="*/ 4 h 17"/>
              <a:gd name="T68" fmla="*/ 4 w 18"/>
              <a:gd name="T69" fmla="*/ 5 h 17"/>
              <a:gd name="T70" fmla="*/ 5 w 18"/>
              <a:gd name="T71" fmla="*/ 6 h 17"/>
              <a:gd name="T72" fmla="*/ 9 w 18"/>
              <a:gd name="T73" fmla="*/ 4 h 17"/>
              <a:gd name="T74" fmla="*/ 3 w 18"/>
              <a:gd name="T75" fmla="*/ 9 h 17"/>
              <a:gd name="T76" fmla="*/ 3 w 18"/>
              <a:gd name="T77" fmla="*/ 9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0" y="17"/>
                </a:moveTo>
                <a:cubicBezTo>
                  <a:pt x="15" y="16"/>
                  <a:pt x="18" y="12"/>
                  <a:pt x="17" y="7"/>
                </a:cubicBezTo>
                <a:cubicBezTo>
                  <a:pt x="16" y="3"/>
                  <a:pt x="12" y="0"/>
                  <a:pt x="8" y="1"/>
                </a:cubicBezTo>
                <a:cubicBezTo>
                  <a:pt x="8" y="1"/>
                  <a:pt x="8" y="1"/>
                  <a:pt x="8" y="1"/>
                </a:cubicBezTo>
                <a:cubicBezTo>
                  <a:pt x="3" y="1"/>
                  <a:pt x="0" y="5"/>
                  <a:pt x="0" y="9"/>
                </a:cubicBezTo>
                <a:cubicBezTo>
                  <a:pt x="1" y="14"/>
                  <a:pt x="6" y="17"/>
                  <a:pt x="10" y="17"/>
                </a:cubicBezTo>
                <a:close/>
                <a:moveTo>
                  <a:pt x="10" y="14"/>
                </a:moveTo>
                <a:cubicBezTo>
                  <a:pt x="7" y="14"/>
                  <a:pt x="4" y="12"/>
                  <a:pt x="3" y="9"/>
                </a:cubicBezTo>
                <a:cubicBezTo>
                  <a:pt x="3" y="9"/>
                  <a:pt x="3" y="9"/>
                  <a:pt x="4" y="9"/>
                </a:cubicBezTo>
                <a:cubicBezTo>
                  <a:pt x="6" y="8"/>
                  <a:pt x="8" y="7"/>
                  <a:pt x="10" y="6"/>
                </a:cubicBezTo>
                <a:cubicBezTo>
                  <a:pt x="8" y="8"/>
                  <a:pt x="6" y="9"/>
                  <a:pt x="5" y="11"/>
                </a:cubicBezTo>
                <a:cubicBezTo>
                  <a:pt x="4" y="11"/>
                  <a:pt x="5" y="12"/>
                  <a:pt x="5" y="12"/>
                </a:cubicBezTo>
                <a:cubicBezTo>
                  <a:pt x="7" y="10"/>
                  <a:pt x="9" y="9"/>
                  <a:pt x="11" y="8"/>
                </a:cubicBezTo>
                <a:cubicBezTo>
                  <a:pt x="10" y="9"/>
                  <a:pt x="8" y="11"/>
                  <a:pt x="7" y="12"/>
                </a:cubicBezTo>
                <a:cubicBezTo>
                  <a:pt x="7" y="13"/>
                  <a:pt x="7" y="13"/>
                  <a:pt x="7" y="13"/>
                </a:cubicBezTo>
                <a:cubicBezTo>
                  <a:pt x="9" y="12"/>
                  <a:pt x="11" y="11"/>
                  <a:pt x="13" y="10"/>
                </a:cubicBezTo>
                <a:cubicBezTo>
                  <a:pt x="12" y="11"/>
                  <a:pt x="12" y="12"/>
                  <a:pt x="11" y="13"/>
                </a:cubicBezTo>
                <a:cubicBezTo>
                  <a:pt x="11" y="13"/>
                  <a:pt x="11" y="13"/>
                  <a:pt x="11" y="13"/>
                </a:cubicBezTo>
                <a:cubicBezTo>
                  <a:pt x="11" y="14"/>
                  <a:pt x="10" y="14"/>
                  <a:pt x="10" y="14"/>
                </a:cubicBezTo>
                <a:close/>
                <a:moveTo>
                  <a:pt x="12" y="13"/>
                </a:moveTo>
                <a:cubicBezTo>
                  <a:pt x="12" y="12"/>
                  <a:pt x="13" y="11"/>
                  <a:pt x="14" y="10"/>
                </a:cubicBezTo>
                <a:cubicBezTo>
                  <a:pt x="14" y="10"/>
                  <a:pt x="14" y="9"/>
                  <a:pt x="13" y="9"/>
                </a:cubicBezTo>
                <a:cubicBezTo>
                  <a:pt x="12" y="10"/>
                  <a:pt x="10" y="11"/>
                  <a:pt x="8" y="12"/>
                </a:cubicBezTo>
                <a:cubicBezTo>
                  <a:pt x="10" y="10"/>
                  <a:pt x="11" y="9"/>
                  <a:pt x="12" y="7"/>
                </a:cubicBezTo>
                <a:cubicBezTo>
                  <a:pt x="13" y="7"/>
                  <a:pt x="12" y="6"/>
                  <a:pt x="12" y="7"/>
                </a:cubicBezTo>
                <a:cubicBezTo>
                  <a:pt x="10" y="7"/>
                  <a:pt x="9" y="8"/>
                  <a:pt x="7" y="9"/>
                </a:cubicBezTo>
                <a:cubicBezTo>
                  <a:pt x="9" y="8"/>
                  <a:pt x="10" y="7"/>
                  <a:pt x="11" y="5"/>
                </a:cubicBezTo>
                <a:cubicBezTo>
                  <a:pt x="12" y="5"/>
                  <a:pt x="11" y="4"/>
                  <a:pt x="11" y="5"/>
                </a:cubicBezTo>
                <a:cubicBezTo>
                  <a:pt x="9" y="5"/>
                  <a:pt x="8" y="6"/>
                  <a:pt x="6" y="7"/>
                </a:cubicBezTo>
                <a:cubicBezTo>
                  <a:pt x="7" y="6"/>
                  <a:pt x="9" y="5"/>
                  <a:pt x="10" y="4"/>
                </a:cubicBezTo>
                <a:cubicBezTo>
                  <a:pt x="15" y="4"/>
                  <a:pt x="16" y="11"/>
                  <a:pt x="12" y="13"/>
                </a:cubicBezTo>
                <a:close/>
                <a:moveTo>
                  <a:pt x="7" y="4"/>
                </a:moveTo>
                <a:cubicBezTo>
                  <a:pt x="6" y="4"/>
                  <a:pt x="5" y="5"/>
                  <a:pt x="4" y="5"/>
                </a:cubicBezTo>
                <a:cubicBezTo>
                  <a:pt x="5" y="4"/>
                  <a:pt x="6" y="4"/>
                  <a:pt x="7" y="4"/>
                </a:cubicBezTo>
                <a:close/>
                <a:moveTo>
                  <a:pt x="4" y="5"/>
                </a:moveTo>
                <a:cubicBezTo>
                  <a:pt x="4" y="6"/>
                  <a:pt x="4" y="6"/>
                  <a:pt x="5" y="6"/>
                </a:cubicBezTo>
                <a:cubicBezTo>
                  <a:pt x="6" y="5"/>
                  <a:pt x="7" y="4"/>
                  <a:pt x="9" y="4"/>
                </a:cubicBezTo>
                <a:cubicBezTo>
                  <a:pt x="7" y="5"/>
                  <a:pt x="5" y="7"/>
                  <a:pt x="3" y="9"/>
                </a:cubicBezTo>
                <a:cubicBezTo>
                  <a:pt x="3" y="9"/>
                  <a:pt x="3" y="9"/>
                  <a:pt x="3" y="9"/>
                </a:cubicBezTo>
                <a:cubicBezTo>
                  <a:pt x="3" y="7"/>
                  <a:pt x="3"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172"/>
          <p:cNvSpPr>
            <a:spLocks noEditPoints="1"/>
          </p:cNvSpPr>
          <p:nvPr/>
        </p:nvSpPr>
        <p:spPr bwMode="auto">
          <a:xfrm>
            <a:off x="11369675" y="750888"/>
            <a:ext cx="95250" cy="82550"/>
          </a:xfrm>
          <a:custGeom>
            <a:avLst/>
            <a:gdLst>
              <a:gd name="T0" fmla="*/ 12 w 25"/>
              <a:gd name="T1" fmla="*/ 22 h 22"/>
              <a:gd name="T2" fmla="*/ 13 w 25"/>
              <a:gd name="T3" fmla="*/ 22 h 22"/>
              <a:gd name="T4" fmla="*/ 24 w 25"/>
              <a:gd name="T5" fmla="*/ 12 h 22"/>
              <a:gd name="T6" fmla="*/ 15 w 25"/>
              <a:gd name="T7" fmla="*/ 2 h 22"/>
              <a:gd name="T8" fmla="*/ 12 w 25"/>
              <a:gd name="T9" fmla="*/ 22 h 22"/>
              <a:gd name="T10" fmla="*/ 7 w 25"/>
              <a:gd name="T11" fmla="*/ 11 h 22"/>
              <a:gd name="T12" fmla="*/ 7 w 25"/>
              <a:gd name="T13" fmla="*/ 11 h 22"/>
              <a:gd name="T14" fmla="*/ 14 w 25"/>
              <a:gd name="T15" fmla="*/ 6 h 22"/>
              <a:gd name="T16" fmla="*/ 7 w 25"/>
              <a:gd name="T17" fmla="*/ 12 h 22"/>
              <a:gd name="T18" fmla="*/ 7 w 25"/>
              <a:gd name="T19" fmla="*/ 11 h 22"/>
              <a:gd name="T20" fmla="*/ 19 w 25"/>
              <a:gd name="T21" fmla="*/ 7 h 22"/>
              <a:gd name="T22" fmla="*/ 7 w 25"/>
              <a:gd name="T23" fmla="*/ 13 h 22"/>
              <a:gd name="T24" fmla="*/ 7 w 25"/>
              <a:gd name="T25" fmla="*/ 13 h 22"/>
              <a:gd name="T26" fmla="*/ 16 w 25"/>
              <a:gd name="T27" fmla="*/ 5 h 22"/>
              <a:gd name="T28" fmla="*/ 16 w 25"/>
              <a:gd name="T29" fmla="*/ 5 h 22"/>
              <a:gd name="T30" fmla="*/ 19 w 25"/>
              <a:gd name="T31" fmla="*/ 7 h 22"/>
              <a:gd name="T32" fmla="*/ 19 w 25"/>
              <a:gd name="T33" fmla="*/ 7 h 22"/>
              <a:gd name="T34" fmla="*/ 17 w 25"/>
              <a:gd name="T35" fmla="*/ 9 h 22"/>
              <a:gd name="T36" fmla="*/ 9 w 25"/>
              <a:gd name="T37" fmla="*/ 16 h 22"/>
              <a:gd name="T38" fmla="*/ 7 w 25"/>
              <a:gd name="T39" fmla="*/ 14 h 22"/>
              <a:gd name="T40" fmla="*/ 17 w 25"/>
              <a:gd name="T41" fmla="*/ 9 h 22"/>
              <a:gd name="T42" fmla="*/ 9 w 25"/>
              <a:gd name="T43" fmla="*/ 17 h 22"/>
              <a:gd name="T44" fmla="*/ 17 w 25"/>
              <a:gd name="T45" fmla="*/ 12 h 22"/>
              <a:gd name="T46" fmla="*/ 11 w 25"/>
              <a:gd name="T47" fmla="*/ 18 h 22"/>
              <a:gd name="T48" fmla="*/ 11 w 25"/>
              <a:gd name="T49" fmla="*/ 18 h 22"/>
              <a:gd name="T50" fmla="*/ 9 w 25"/>
              <a:gd name="T51" fmla="*/ 17 h 22"/>
              <a:gd name="T52" fmla="*/ 21 w 25"/>
              <a:gd name="T53" fmla="*/ 12 h 22"/>
              <a:gd name="T54" fmla="*/ 13 w 25"/>
              <a:gd name="T55" fmla="*/ 19 h 22"/>
              <a:gd name="T56" fmla="*/ 12 w 25"/>
              <a:gd name="T57" fmla="*/ 18 h 22"/>
              <a:gd name="T58" fmla="*/ 19 w 25"/>
              <a:gd name="T59" fmla="*/ 14 h 22"/>
              <a:gd name="T60" fmla="*/ 16 w 25"/>
              <a:gd name="T61" fmla="*/ 16 h 22"/>
              <a:gd name="T62" fmla="*/ 16 w 25"/>
              <a:gd name="T63" fmla="*/ 17 h 22"/>
              <a:gd name="T64" fmla="*/ 20 w 25"/>
              <a:gd name="T65" fmla="*/ 14 h 22"/>
              <a:gd name="T66" fmla="*/ 19 w 25"/>
              <a:gd name="T67" fmla="*/ 13 h 22"/>
              <a:gd name="T68" fmla="*/ 13 w 25"/>
              <a:gd name="T69" fmla="*/ 17 h 22"/>
              <a:gd name="T70" fmla="*/ 19 w 25"/>
              <a:gd name="T71" fmla="*/ 11 h 22"/>
              <a:gd name="T72" fmla="*/ 19 w 25"/>
              <a:gd name="T73" fmla="*/ 11 h 22"/>
              <a:gd name="T74" fmla="*/ 10 w 25"/>
              <a:gd name="T75" fmla="*/ 16 h 22"/>
              <a:gd name="T76" fmla="*/ 19 w 25"/>
              <a:gd name="T77" fmla="*/ 7 h 22"/>
              <a:gd name="T78" fmla="*/ 20 w 25"/>
              <a:gd name="T79" fmla="*/ 7 h 22"/>
              <a:gd name="T80" fmla="*/ 21 w 25"/>
              <a:gd name="T81" fmla="*/ 12 h 22"/>
              <a:gd name="T82" fmla="*/ 14 w 25"/>
              <a:gd name="T83" fmla="*/ 5 h 22"/>
              <a:gd name="T84" fmla="*/ 15 w 25"/>
              <a:gd name="T85" fmla="*/ 5 h 22"/>
              <a:gd name="T86" fmla="*/ 7 w 25"/>
              <a:gd name="T87" fmla="*/ 10 h 22"/>
              <a:gd name="T88" fmla="*/ 14 w 25"/>
              <a:gd name="T8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2">
                <a:moveTo>
                  <a:pt x="12" y="22"/>
                </a:moveTo>
                <a:cubicBezTo>
                  <a:pt x="12" y="22"/>
                  <a:pt x="13" y="22"/>
                  <a:pt x="13" y="22"/>
                </a:cubicBezTo>
                <a:cubicBezTo>
                  <a:pt x="18" y="22"/>
                  <a:pt x="23" y="18"/>
                  <a:pt x="24" y="12"/>
                </a:cubicBezTo>
                <a:cubicBezTo>
                  <a:pt x="25" y="7"/>
                  <a:pt x="21" y="3"/>
                  <a:pt x="15" y="2"/>
                </a:cubicBezTo>
                <a:cubicBezTo>
                  <a:pt x="3" y="0"/>
                  <a:pt x="0" y="19"/>
                  <a:pt x="12" y="22"/>
                </a:cubicBezTo>
                <a:close/>
                <a:moveTo>
                  <a:pt x="7" y="11"/>
                </a:moveTo>
                <a:cubicBezTo>
                  <a:pt x="7" y="11"/>
                  <a:pt x="7" y="11"/>
                  <a:pt x="7" y="11"/>
                </a:cubicBezTo>
                <a:cubicBezTo>
                  <a:pt x="10" y="9"/>
                  <a:pt x="12" y="8"/>
                  <a:pt x="14" y="6"/>
                </a:cubicBezTo>
                <a:cubicBezTo>
                  <a:pt x="12" y="9"/>
                  <a:pt x="9" y="10"/>
                  <a:pt x="7" y="12"/>
                </a:cubicBezTo>
                <a:cubicBezTo>
                  <a:pt x="7" y="12"/>
                  <a:pt x="7" y="11"/>
                  <a:pt x="7" y="11"/>
                </a:cubicBezTo>
                <a:close/>
                <a:moveTo>
                  <a:pt x="19" y="7"/>
                </a:moveTo>
                <a:cubicBezTo>
                  <a:pt x="15" y="9"/>
                  <a:pt x="11" y="12"/>
                  <a:pt x="7" y="13"/>
                </a:cubicBezTo>
                <a:cubicBezTo>
                  <a:pt x="7" y="13"/>
                  <a:pt x="7" y="13"/>
                  <a:pt x="7" y="13"/>
                </a:cubicBezTo>
                <a:cubicBezTo>
                  <a:pt x="10" y="10"/>
                  <a:pt x="14" y="9"/>
                  <a:pt x="16" y="5"/>
                </a:cubicBezTo>
                <a:cubicBezTo>
                  <a:pt x="16" y="5"/>
                  <a:pt x="16" y="5"/>
                  <a:pt x="16" y="5"/>
                </a:cubicBezTo>
                <a:cubicBezTo>
                  <a:pt x="17" y="5"/>
                  <a:pt x="18" y="6"/>
                  <a:pt x="19" y="7"/>
                </a:cubicBezTo>
                <a:cubicBezTo>
                  <a:pt x="19" y="7"/>
                  <a:pt x="19" y="7"/>
                  <a:pt x="19" y="7"/>
                </a:cubicBezTo>
                <a:close/>
                <a:moveTo>
                  <a:pt x="17" y="9"/>
                </a:moveTo>
                <a:cubicBezTo>
                  <a:pt x="14" y="11"/>
                  <a:pt x="11" y="14"/>
                  <a:pt x="9" y="16"/>
                </a:cubicBezTo>
                <a:cubicBezTo>
                  <a:pt x="8" y="16"/>
                  <a:pt x="8" y="15"/>
                  <a:pt x="7" y="14"/>
                </a:cubicBezTo>
                <a:cubicBezTo>
                  <a:pt x="11" y="13"/>
                  <a:pt x="14" y="11"/>
                  <a:pt x="17" y="9"/>
                </a:cubicBezTo>
                <a:close/>
                <a:moveTo>
                  <a:pt x="9" y="17"/>
                </a:moveTo>
                <a:cubicBezTo>
                  <a:pt x="12" y="16"/>
                  <a:pt x="14" y="14"/>
                  <a:pt x="17" y="12"/>
                </a:cubicBezTo>
                <a:cubicBezTo>
                  <a:pt x="15" y="14"/>
                  <a:pt x="13" y="16"/>
                  <a:pt x="11" y="18"/>
                </a:cubicBezTo>
                <a:cubicBezTo>
                  <a:pt x="11" y="18"/>
                  <a:pt x="11" y="18"/>
                  <a:pt x="11" y="18"/>
                </a:cubicBezTo>
                <a:cubicBezTo>
                  <a:pt x="10" y="18"/>
                  <a:pt x="10" y="17"/>
                  <a:pt x="9" y="17"/>
                </a:cubicBezTo>
                <a:close/>
                <a:moveTo>
                  <a:pt x="21" y="12"/>
                </a:moveTo>
                <a:cubicBezTo>
                  <a:pt x="21" y="16"/>
                  <a:pt x="17" y="19"/>
                  <a:pt x="13" y="19"/>
                </a:cubicBezTo>
                <a:cubicBezTo>
                  <a:pt x="12" y="19"/>
                  <a:pt x="12" y="19"/>
                  <a:pt x="12" y="18"/>
                </a:cubicBezTo>
                <a:cubicBezTo>
                  <a:pt x="14" y="17"/>
                  <a:pt x="16" y="16"/>
                  <a:pt x="19" y="14"/>
                </a:cubicBezTo>
                <a:cubicBezTo>
                  <a:pt x="18" y="15"/>
                  <a:pt x="17" y="16"/>
                  <a:pt x="16" y="16"/>
                </a:cubicBezTo>
                <a:cubicBezTo>
                  <a:pt x="16" y="17"/>
                  <a:pt x="16" y="17"/>
                  <a:pt x="16" y="17"/>
                </a:cubicBezTo>
                <a:cubicBezTo>
                  <a:pt x="18" y="16"/>
                  <a:pt x="19" y="15"/>
                  <a:pt x="20" y="14"/>
                </a:cubicBezTo>
                <a:cubicBezTo>
                  <a:pt x="20" y="13"/>
                  <a:pt x="20" y="13"/>
                  <a:pt x="19" y="13"/>
                </a:cubicBezTo>
                <a:cubicBezTo>
                  <a:pt x="17" y="14"/>
                  <a:pt x="15" y="16"/>
                  <a:pt x="13" y="17"/>
                </a:cubicBezTo>
                <a:cubicBezTo>
                  <a:pt x="15" y="15"/>
                  <a:pt x="17" y="13"/>
                  <a:pt x="19" y="11"/>
                </a:cubicBezTo>
                <a:cubicBezTo>
                  <a:pt x="20" y="11"/>
                  <a:pt x="19" y="10"/>
                  <a:pt x="19" y="11"/>
                </a:cubicBezTo>
                <a:cubicBezTo>
                  <a:pt x="16" y="12"/>
                  <a:pt x="13" y="14"/>
                  <a:pt x="10" y="16"/>
                </a:cubicBezTo>
                <a:cubicBezTo>
                  <a:pt x="13" y="13"/>
                  <a:pt x="16" y="10"/>
                  <a:pt x="19" y="7"/>
                </a:cubicBezTo>
                <a:cubicBezTo>
                  <a:pt x="19" y="7"/>
                  <a:pt x="20" y="7"/>
                  <a:pt x="20" y="7"/>
                </a:cubicBezTo>
                <a:cubicBezTo>
                  <a:pt x="21" y="8"/>
                  <a:pt x="21" y="10"/>
                  <a:pt x="21" y="12"/>
                </a:cubicBezTo>
                <a:close/>
                <a:moveTo>
                  <a:pt x="14" y="5"/>
                </a:moveTo>
                <a:cubicBezTo>
                  <a:pt x="14" y="5"/>
                  <a:pt x="15" y="5"/>
                  <a:pt x="15" y="5"/>
                </a:cubicBezTo>
                <a:cubicBezTo>
                  <a:pt x="12" y="7"/>
                  <a:pt x="10" y="8"/>
                  <a:pt x="7" y="10"/>
                </a:cubicBezTo>
                <a:cubicBezTo>
                  <a:pt x="8" y="7"/>
                  <a:pt x="10" y="5"/>
                  <a:pt x="1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9" name="Freeform 173"/>
          <p:cNvSpPr>
            <a:spLocks noEditPoints="1"/>
          </p:cNvSpPr>
          <p:nvPr/>
        </p:nvSpPr>
        <p:spPr bwMode="auto">
          <a:xfrm>
            <a:off x="11295062" y="849313"/>
            <a:ext cx="258762" cy="71438"/>
          </a:xfrm>
          <a:custGeom>
            <a:avLst/>
            <a:gdLst>
              <a:gd name="T0" fmla="*/ 69 w 69"/>
              <a:gd name="T1" fmla="*/ 4 h 19"/>
              <a:gd name="T2" fmla="*/ 0 w 69"/>
              <a:gd name="T3" fmla="*/ 1 h 19"/>
              <a:gd name="T4" fmla="*/ 2 w 69"/>
              <a:gd name="T5" fmla="*/ 17 h 19"/>
              <a:gd name="T6" fmla="*/ 46 w 69"/>
              <a:gd name="T7" fmla="*/ 7 h 19"/>
              <a:gd name="T8" fmla="*/ 37 w 69"/>
              <a:gd name="T9" fmla="*/ 15 h 19"/>
              <a:gd name="T10" fmla="*/ 42 w 69"/>
              <a:gd name="T11" fmla="*/ 9 h 19"/>
              <a:gd name="T12" fmla="*/ 28 w 69"/>
              <a:gd name="T13" fmla="*/ 7 h 19"/>
              <a:gd name="T14" fmla="*/ 20 w 69"/>
              <a:gd name="T15" fmla="*/ 15 h 19"/>
              <a:gd name="T16" fmla="*/ 7 w 69"/>
              <a:gd name="T17" fmla="*/ 14 h 19"/>
              <a:gd name="T18" fmla="*/ 3 w 69"/>
              <a:gd name="T19" fmla="*/ 10 h 19"/>
              <a:gd name="T20" fmla="*/ 12 w 69"/>
              <a:gd name="T21" fmla="*/ 3 h 19"/>
              <a:gd name="T22" fmla="*/ 22 w 69"/>
              <a:gd name="T23" fmla="*/ 3 h 19"/>
              <a:gd name="T24" fmla="*/ 10 w 69"/>
              <a:gd name="T25" fmla="*/ 12 h 19"/>
              <a:gd name="T26" fmla="*/ 18 w 69"/>
              <a:gd name="T27" fmla="*/ 3 h 19"/>
              <a:gd name="T28" fmla="*/ 3 w 69"/>
              <a:gd name="T29" fmla="*/ 8 h 19"/>
              <a:gd name="T30" fmla="*/ 11 w 69"/>
              <a:gd name="T31" fmla="*/ 5 h 19"/>
              <a:gd name="T32" fmla="*/ 13 w 69"/>
              <a:gd name="T33" fmla="*/ 3 h 19"/>
              <a:gd name="T34" fmla="*/ 3 w 69"/>
              <a:gd name="T35" fmla="*/ 7 h 19"/>
              <a:gd name="T36" fmla="*/ 16 w 69"/>
              <a:gd name="T37" fmla="*/ 9 h 19"/>
              <a:gd name="T38" fmla="*/ 13 w 69"/>
              <a:gd name="T39" fmla="*/ 14 h 19"/>
              <a:gd name="T40" fmla="*/ 23 w 69"/>
              <a:gd name="T41" fmla="*/ 5 h 19"/>
              <a:gd name="T42" fmla="*/ 16 w 69"/>
              <a:gd name="T43" fmla="*/ 14 h 19"/>
              <a:gd name="T44" fmla="*/ 17 w 69"/>
              <a:gd name="T45" fmla="*/ 14 h 19"/>
              <a:gd name="T46" fmla="*/ 19 w 69"/>
              <a:gd name="T47" fmla="*/ 14 h 19"/>
              <a:gd name="T48" fmla="*/ 35 w 69"/>
              <a:gd name="T49" fmla="*/ 6 h 19"/>
              <a:gd name="T50" fmla="*/ 33 w 69"/>
              <a:gd name="T51" fmla="*/ 15 h 19"/>
              <a:gd name="T52" fmla="*/ 39 w 69"/>
              <a:gd name="T53" fmla="*/ 8 h 19"/>
              <a:gd name="T54" fmla="*/ 59 w 69"/>
              <a:gd name="T55" fmla="*/ 4 h 19"/>
              <a:gd name="T56" fmla="*/ 58 w 69"/>
              <a:gd name="T57" fmla="*/ 12 h 19"/>
              <a:gd name="T58" fmla="*/ 54 w 69"/>
              <a:gd name="T59" fmla="*/ 4 h 19"/>
              <a:gd name="T60" fmla="*/ 51 w 69"/>
              <a:gd name="T61" fmla="*/ 4 h 19"/>
              <a:gd name="T62" fmla="*/ 55 w 69"/>
              <a:gd name="T63" fmla="*/ 4 h 19"/>
              <a:gd name="T64" fmla="*/ 52 w 69"/>
              <a:gd name="T65" fmla="*/ 8 h 19"/>
              <a:gd name="T66" fmla="*/ 57 w 69"/>
              <a:gd name="T67" fmla="*/ 7 h 19"/>
              <a:gd name="T68" fmla="*/ 43 w 69"/>
              <a:gd name="T69" fmla="*/ 15 h 19"/>
              <a:gd name="T70" fmla="*/ 59 w 69"/>
              <a:gd name="T71" fmla="*/ 9 h 19"/>
              <a:gd name="T72" fmla="*/ 58 w 69"/>
              <a:gd name="T73" fmla="*/ 8 h 19"/>
              <a:gd name="T74" fmla="*/ 59 w 69"/>
              <a:gd name="T75" fmla="*/ 16 h 19"/>
              <a:gd name="T76" fmla="*/ 65 w 69"/>
              <a:gd name="T77" fmla="*/ 15 h 19"/>
              <a:gd name="T78" fmla="*/ 66 w 69"/>
              <a:gd name="T79" fmla="*/ 10 h 19"/>
              <a:gd name="T80" fmla="*/ 66 w 69"/>
              <a:gd name="T81" fmla="*/ 5 h 19"/>
              <a:gd name="T82" fmla="*/ 62 w 69"/>
              <a:gd name="T83" fmla="*/ 8 h 19"/>
              <a:gd name="T84" fmla="*/ 47 w 69"/>
              <a:gd name="T85" fmla="*/ 4 h 19"/>
              <a:gd name="T86" fmla="*/ 43 w 69"/>
              <a:gd name="T87" fmla="*/ 4 h 19"/>
              <a:gd name="T88" fmla="*/ 37 w 69"/>
              <a:gd name="T89" fmla="*/ 5 h 19"/>
              <a:gd name="T90" fmla="*/ 33 w 69"/>
              <a:gd name="T91" fmla="*/ 4 h 19"/>
              <a:gd name="T92" fmla="*/ 24 w 69"/>
              <a:gd name="T93" fmla="*/ 10 h 19"/>
              <a:gd name="T94" fmla="*/ 17 w 69"/>
              <a:gd name="T95" fmla="*/ 13 h 19"/>
              <a:gd name="T96" fmla="*/ 36 w 69"/>
              <a:gd name="T9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9">
                <a:moveTo>
                  <a:pt x="67" y="19"/>
                </a:moveTo>
                <a:cubicBezTo>
                  <a:pt x="68" y="19"/>
                  <a:pt x="69" y="19"/>
                  <a:pt x="69" y="17"/>
                </a:cubicBezTo>
                <a:cubicBezTo>
                  <a:pt x="69" y="13"/>
                  <a:pt x="69" y="8"/>
                  <a:pt x="69" y="4"/>
                </a:cubicBezTo>
                <a:cubicBezTo>
                  <a:pt x="69" y="4"/>
                  <a:pt x="69" y="4"/>
                  <a:pt x="69" y="4"/>
                </a:cubicBezTo>
                <a:cubicBezTo>
                  <a:pt x="69" y="3"/>
                  <a:pt x="69" y="3"/>
                  <a:pt x="68" y="3"/>
                </a:cubicBezTo>
                <a:cubicBezTo>
                  <a:pt x="59" y="1"/>
                  <a:pt x="49" y="1"/>
                  <a:pt x="40" y="1"/>
                </a:cubicBezTo>
                <a:cubicBezTo>
                  <a:pt x="27" y="0"/>
                  <a:pt x="14" y="1"/>
                  <a:pt x="1" y="1"/>
                </a:cubicBezTo>
                <a:cubicBezTo>
                  <a:pt x="1" y="1"/>
                  <a:pt x="0" y="1"/>
                  <a:pt x="0" y="1"/>
                </a:cubicBezTo>
                <a:cubicBezTo>
                  <a:pt x="0" y="1"/>
                  <a:pt x="0" y="1"/>
                  <a:pt x="0" y="2"/>
                </a:cubicBezTo>
                <a:cubicBezTo>
                  <a:pt x="0" y="7"/>
                  <a:pt x="0" y="11"/>
                  <a:pt x="0" y="16"/>
                </a:cubicBezTo>
                <a:cubicBezTo>
                  <a:pt x="0" y="16"/>
                  <a:pt x="0" y="16"/>
                  <a:pt x="1" y="17"/>
                </a:cubicBezTo>
                <a:cubicBezTo>
                  <a:pt x="1" y="17"/>
                  <a:pt x="1" y="17"/>
                  <a:pt x="2" y="17"/>
                </a:cubicBezTo>
                <a:cubicBezTo>
                  <a:pt x="23" y="17"/>
                  <a:pt x="45" y="19"/>
                  <a:pt x="66" y="19"/>
                </a:cubicBezTo>
                <a:cubicBezTo>
                  <a:pt x="67" y="19"/>
                  <a:pt x="67" y="19"/>
                  <a:pt x="67" y="19"/>
                </a:cubicBezTo>
                <a:close/>
                <a:moveTo>
                  <a:pt x="37" y="15"/>
                </a:moveTo>
                <a:cubicBezTo>
                  <a:pt x="40" y="13"/>
                  <a:pt x="43" y="10"/>
                  <a:pt x="46" y="7"/>
                </a:cubicBezTo>
                <a:cubicBezTo>
                  <a:pt x="47" y="6"/>
                  <a:pt x="48" y="5"/>
                  <a:pt x="49" y="5"/>
                </a:cubicBezTo>
                <a:cubicBezTo>
                  <a:pt x="49" y="5"/>
                  <a:pt x="48" y="8"/>
                  <a:pt x="48" y="8"/>
                </a:cubicBezTo>
                <a:cubicBezTo>
                  <a:pt x="46" y="11"/>
                  <a:pt x="44" y="13"/>
                  <a:pt x="42" y="15"/>
                </a:cubicBezTo>
                <a:cubicBezTo>
                  <a:pt x="40" y="15"/>
                  <a:pt x="39" y="15"/>
                  <a:pt x="37" y="15"/>
                </a:cubicBezTo>
                <a:close/>
                <a:moveTo>
                  <a:pt x="33" y="15"/>
                </a:moveTo>
                <a:cubicBezTo>
                  <a:pt x="36" y="13"/>
                  <a:pt x="39" y="10"/>
                  <a:pt x="42" y="8"/>
                </a:cubicBezTo>
                <a:cubicBezTo>
                  <a:pt x="43" y="7"/>
                  <a:pt x="44" y="6"/>
                  <a:pt x="45" y="5"/>
                </a:cubicBezTo>
                <a:cubicBezTo>
                  <a:pt x="44" y="6"/>
                  <a:pt x="43" y="8"/>
                  <a:pt x="42" y="9"/>
                </a:cubicBezTo>
                <a:cubicBezTo>
                  <a:pt x="40" y="11"/>
                  <a:pt x="38" y="13"/>
                  <a:pt x="36" y="15"/>
                </a:cubicBezTo>
                <a:cubicBezTo>
                  <a:pt x="35" y="15"/>
                  <a:pt x="34" y="15"/>
                  <a:pt x="33" y="15"/>
                </a:cubicBezTo>
                <a:close/>
                <a:moveTo>
                  <a:pt x="20" y="15"/>
                </a:moveTo>
                <a:cubicBezTo>
                  <a:pt x="23" y="12"/>
                  <a:pt x="26" y="10"/>
                  <a:pt x="28" y="7"/>
                </a:cubicBezTo>
                <a:cubicBezTo>
                  <a:pt x="29" y="6"/>
                  <a:pt x="30" y="6"/>
                  <a:pt x="31" y="5"/>
                </a:cubicBezTo>
                <a:cubicBezTo>
                  <a:pt x="30" y="5"/>
                  <a:pt x="30" y="7"/>
                  <a:pt x="29" y="8"/>
                </a:cubicBezTo>
                <a:cubicBezTo>
                  <a:pt x="27" y="10"/>
                  <a:pt x="25" y="12"/>
                  <a:pt x="23" y="15"/>
                </a:cubicBezTo>
                <a:cubicBezTo>
                  <a:pt x="22" y="15"/>
                  <a:pt x="21" y="15"/>
                  <a:pt x="20" y="15"/>
                </a:cubicBezTo>
                <a:close/>
                <a:moveTo>
                  <a:pt x="3" y="14"/>
                </a:moveTo>
                <a:cubicBezTo>
                  <a:pt x="8" y="12"/>
                  <a:pt x="11" y="8"/>
                  <a:pt x="15" y="5"/>
                </a:cubicBezTo>
                <a:cubicBezTo>
                  <a:pt x="19" y="3"/>
                  <a:pt x="13" y="8"/>
                  <a:pt x="12" y="9"/>
                </a:cubicBezTo>
                <a:cubicBezTo>
                  <a:pt x="10" y="11"/>
                  <a:pt x="9" y="12"/>
                  <a:pt x="7" y="14"/>
                </a:cubicBezTo>
                <a:cubicBezTo>
                  <a:pt x="6" y="14"/>
                  <a:pt x="5" y="14"/>
                  <a:pt x="3" y="14"/>
                </a:cubicBezTo>
                <a:close/>
                <a:moveTo>
                  <a:pt x="12" y="3"/>
                </a:moveTo>
                <a:cubicBezTo>
                  <a:pt x="9" y="5"/>
                  <a:pt x="6" y="7"/>
                  <a:pt x="4" y="9"/>
                </a:cubicBezTo>
                <a:cubicBezTo>
                  <a:pt x="3" y="10"/>
                  <a:pt x="3" y="10"/>
                  <a:pt x="3" y="10"/>
                </a:cubicBezTo>
                <a:cubicBezTo>
                  <a:pt x="3" y="10"/>
                  <a:pt x="3" y="10"/>
                  <a:pt x="3" y="10"/>
                </a:cubicBezTo>
                <a:cubicBezTo>
                  <a:pt x="3" y="9"/>
                  <a:pt x="4" y="8"/>
                  <a:pt x="4" y="8"/>
                </a:cubicBezTo>
                <a:cubicBezTo>
                  <a:pt x="5" y="6"/>
                  <a:pt x="7" y="5"/>
                  <a:pt x="8" y="3"/>
                </a:cubicBezTo>
                <a:cubicBezTo>
                  <a:pt x="9" y="3"/>
                  <a:pt x="10" y="3"/>
                  <a:pt x="12" y="3"/>
                </a:cubicBezTo>
                <a:close/>
                <a:moveTo>
                  <a:pt x="22" y="3"/>
                </a:moveTo>
                <a:cubicBezTo>
                  <a:pt x="23" y="3"/>
                  <a:pt x="24" y="3"/>
                  <a:pt x="25" y="3"/>
                </a:cubicBezTo>
                <a:cubicBezTo>
                  <a:pt x="23" y="4"/>
                  <a:pt x="21" y="5"/>
                  <a:pt x="20" y="6"/>
                </a:cubicBezTo>
                <a:cubicBezTo>
                  <a:pt x="21" y="5"/>
                  <a:pt x="21" y="4"/>
                  <a:pt x="22" y="3"/>
                </a:cubicBezTo>
                <a:cubicBezTo>
                  <a:pt x="22" y="3"/>
                  <a:pt x="22" y="3"/>
                  <a:pt x="22" y="3"/>
                </a:cubicBezTo>
                <a:close/>
                <a:moveTo>
                  <a:pt x="18" y="3"/>
                </a:moveTo>
                <a:cubicBezTo>
                  <a:pt x="19" y="3"/>
                  <a:pt x="20" y="3"/>
                  <a:pt x="21" y="3"/>
                </a:cubicBezTo>
                <a:cubicBezTo>
                  <a:pt x="17" y="6"/>
                  <a:pt x="14" y="10"/>
                  <a:pt x="10" y="12"/>
                </a:cubicBezTo>
                <a:cubicBezTo>
                  <a:pt x="10" y="13"/>
                  <a:pt x="7" y="15"/>
                  <a:pt x="10" y="13"/>
                </a:cubicBezTo>
                <a:cubicBezTo>
                  <a:pt x="11" y="11"/>
                  <a:pt x="12" y="11"/>
                  <a:pt x="13" y="10"/>
                </a:cubicBezTo>
                <a:cubicBezTo>
                  <a:pt x="15" y="8"/>
                  <a:pt x="16" y="6"/>
                  <a:pt x="18" y="3"/>
                </a:cubicBezTo>
                <a:cubicBezTo>
                  <a:pt x="18" y="3"/>
                  <a:pt x="18" y="3"/>
                  <a:pt x="18" y="3"/>
                </a:cubicBezTo>
                <a:close/>
                <a:moveTo>
                  <a:pt x="3" y="8"/>
                </a:moveTo>
                <a:cubicBezTo>
                  <a:pt x="4" y="7"/>
                  <a:pt x="8" y="1"/>
                  <a:pt x="6" y="5"/>
                </a:cubicBezTo>
                <a:cubicBezTo>
                  <a:pt x="5" y="6"/>
                  <a:pt x="4" y="8"/>
                  <a:pt x="3" y="9"/>
                </a:cubicBezTo>
                <a:cubicBezTo>
                  <a:pt x="3" y="9"/>
                  <a:pt x="3" y="8"/>
                  <a:pt x="3" y="8"/>
                </a:cubicBezTo>
                <a:close/>
                <a:moveTo>
                  <a:pt x="3" y="11"/>
                </a:moveTo>
                <a:cubicBezTo>
                  <a:pt x="4" y="10"/>
                  <a:pt x="5" y="9"/>
                  <a:pt x="7" y="8"/>
                </a:cubicBezTo>
                <a:cubicBezTo>
                  <a:pt x="8" y="7"/>
                  <a:pt x="9" y="6"/>
                  <a:pt x="10" y="5"/>
                </a:cubicBezTo>
                <a:cubicBezTo>
                  <a:pt x="11" y="4"/>
                  <a:pt x="12" y="4"/>
                  <a:pt x="11" y="5"/>
                </a:cubicBezTo>
                <a:cubicBezTo>
                  <a:pt x="8" y="8"/>
                  <a:pt x="6" y="11"/>
                  <a:pt x="3" y="13"/>
                </a:cubicBezTo>
                <a:cubicBezTo>
                  <a:pt x="3" y="12"/>
                  <a:pt x="3" y="12"/>
                  <a:pt x="3" y="11"/>
                </a:cubicBezTo>
                <a:close/>
                <a:moveTo>
                  <a:pt x="13" y="3"/>
                </a:moveTo>
                <a:cubicBezTo>
                  <a:pt x="13" y="3"/>
                  <a:pt x="13" y="3"/>
                  <a:pt x="13" y="3"/>
                </a:cubicBezTo>
                <a:cubicBezTo>
                  <a:pt x="14" y="3"/>
                  <a:pt x="16" y="3"/>
                  <a:pt x="17" y="3"/>
                </a:cubicBezTo>
                <a:cubicBezTo>
                  <a:pt x="12" y="6"/>
                  <a:pt x="8" y="10"/>
                  <a:pt x="4" y="13"/>
                </a:cubicBezTo>
                <a:cubicBezTo>
                  <a:pt x="7" y="11"/>
                  <a:pt x="11" y="7"/>
                  <a:pt x="13" y="3"/>
                </a:cubicBezTo>
                <a:close/>
                <a:moveTo>
                  <a:pt x="3" y="7"/>
                </a:moveTo>
                <a:cubicBezTo>
                  <a:pt x="3" y="6"/>
                  <a:pt x="3" y="5"/>
                  <a:pt x="3" y="3"/>
                </a:cubicBezTo>
                <a:cubicBezTo>
                  <a:pt x="4" y="3"/>
                  <a:pt x="5" y="3"/>
                  <a:pt x="6" y="3"/>
                </a:cubicBezTo>
                <a:cubicBezTo>
                  <a:pt x="5" y="4"/>
                  <a:pt x="4" y="5"/>
                  <a:pt x="3" y="7"/>
                </a:cubicBezTo>
                <a:close/>
                <a:moveTo>
                  <a:pt x="16" y="9"/>
                </a:moveTo>
                <a:cubicBezTo>
                  <a:pt x="16" y="8"/>
                  <a:pt x="17" y="7"/>
                  <a:pt x="18" y="7"/>
                </a:cubicBezTo>
                <a:cubicBezTo>
                  <a:pt x="18" y="6"/>
                  <a:pt x="22" y="3"/>
                  <a:pt x="20" y="5"/>
                </a:cubicBezTo>
                <a:cubicBezTo>
                  <a:pt x="18" y="8"/>
                  <a:pt x="16" y="11"/>
                  <a:pt x="13" y="14"/>
                </a:cubicBezTo>
                <a:cubicBezTo>
                  <a:pt x="13" y="14"/>
                  <a:pt x="13" y="14"/>
                  <a:pt x="13" y="14"/>
                </a:cubicBezTo>
                <a:cubicBezTo>
                  <a:pt x="12" y="14"/>
                  <a:pt x="10" y="14"/>
                  <a:pt x="9" y="14"/>
                </a:cubicBezTo>
                <a:cubicBezTo>
                  <a:pt x="11" y="13"/>
                  <a:pt x="14" y="11"/>
                  <a:pt x="16" y="9"/>
                </a:cubicBezTo>
                <a:close/>
                <a:moveTo>
                  <a:pt x="14" y="14"/>
                </a:moveTo>
                <a:cubicBezTo>
                  <a:pt x="17" y="11"/>
                  <a:pt x="19" y="7"/>
                  <a:pt x="23" y="5"/>
                </a:cubicBezTo>
                <a:cubicBezTo>
                  <a:pt x="24" y="4"/>
                  <a:pt x="24" y="4"/>
                  <a:pt x="23" y="5"/>
                </a:cubicBezTo>
                <a:cubicBezTo>
                  <a:pt x="21" y="6"/>
                  <a:pt x="20" y="8"/>
                  <a:pt x="19" y="9"/>
                </a:cubicBezTo>
                <a:cubicBezTo>
                  <a:pt x="18" y="11"/>
                  <a:pt x="17" y="12"/>
                  <a:pt x="16" y="14"/>
                </a:cubicBezTo>
                <a:cubicBezTo>
                  <a:pt x="16" y="14"/>
                  <a:pt x="16" y="14"/>
                  <a:pt x="16" y="14"/>
                </a:cubicBezTo>
                <a:cubicBezTo>
                  <a:pt x="15" y="14"/>
                  <a:pt x="14" y="14"/>
                  <a:pt x="14" y="14"/>
                </a:cubicBezTo>
                <a:cubicBezTo>
                  <a:pt x="14" y="14"/>
                  <a:pt x="14" y="14"/>
                  <a:pt x="14" y="14"/>
                </a:cubicBezTo>
                <a:close/>
                <a:moveTo>
                  <a:pt x="19" y="14"/>
                </a:moveTo>
                <a:cubicBezTo>
                  <a:pt x="19" y="14"/>
                  <a:pt x="18" y="14"/>
                  <a:pt x="17" y="14"/>
                </a:cubicBezTo>
                <a:cubicBezTo>
                  <a:pt x="20" y="12"/>
                  <a:pt x="23" y="9"/>
                  <a:pt x="26" y="7"/>
                </a:cubicBezTo>
                <a:cubicBezTo>
                  <a:pt x="31" y="2"/>
                  <a:pt x="25" y="7"/>
                  <a:pt x="24" y="8"/>
                </a:cubicBezTo>
                <a:cubicBezTo>
                  <a:pt x="22" y="10"/>
                  <a:pt x="21" y="12"/>
                  <a:pt x="19" y="14"/>
                </a:cubicBezTo>
                <a:cubicBezTo>
                  <a:pt x="19" y="14"/>
                  <a:pt x="19" y="14"/>
                  <a:pt x="19" y="14"/>
                </a:cubicBezTo>
                <a:close/>
                <a:moveTo>
                  <a:pt x="29" y="15"/>
                </a:moveTo>
                <a:cubicBezTo>
                  <a:pt x="27" y="15"/>
                  <a:pt x="26" y="15"/>
                  <a:pt x="24" y="15"/>
                </a:cubicBezTo>
                <a:cubicBezTo>
                  <a:pt x="27" y="13"/>
                  <a:pt x="29" y="11"/>
                  <a:pt x="32" y="9"/>
                </a:cubicBezTo>
                <a:cubicBezTo>
                  <a:pt x="33" y="7"/>
                  <a:pt x="34" y="7"/>
                  <a:pt x="35" y="6"/>
                </a:cubicBezTo>
                <a:cubicBezTo>
                  <a:pt x="38" y="4"/>
                  <a:pt x="35" y="6"/>
                  <a:pt x="35" y="7"/>
                </a:cubicBezTo>
                <a:cubicBezTo>
                  <a:pt x="33" y="9"/>
                  <a:pt x="31" y="12"/>
                  <a:pt x="29" y="15"/>
                </a:cubicBezTo>
                <a:cubicBezTo>
                  <a:pt x="29" y="15"/>
                  <a:pt x="29" y="15"/>
                  <a:pt x="29" y="15"/>
                </a:cubicBezTo>
                <a:close/>
                <a:moveTo>
                  <a:pt x="33" y="15"/>
                </a:moveTo>
                <a:cubicBezTo>
                  <a:pt x="32" y="15"/>
                  <a:pt x="32" y="15"/>
                  <a:pt x="33" y="15"/>
                </a:cubicBezTo>
                <a:cubicBezTo>
                  <a:pt x="32" y="15"/>
                  <a:pt x="31" y="15"/>
                  <a:pt x="30" y="15"/>
                </a:cubicBezTo>
                <a:cubicBezTo>
                  <a:pt x="33" y="12"/>
                  <a:pt x="36" y="8"/>
                  <a:pt x="40" y="5"/>
                </a:cubicBezTo>
                <a:cubicBezTo>
                  <a:pt x="43" y="3"/>
                  <a:pt x="39" y="7"/>
                  <a:pt x="39" y="8"/>
                </a:cubicBezTo>
                <a:cubicBezTo>
                  <a:pt x="37" y="10"/>
                  <a:pt x="35" y="13"/>
                  <a:pt x="33" y="15"/>
                </a:cubicBezTo>
                <a:close/>
                <a:moveTo>
                  <a:pt x="61" y="5"/>
                </a:moveTo>
                <a:cubicBezTo>
                  <a:pt x="58" y="8"/>
                  <a:pt x="54" y="11"/>
                  <a:pt x="52" y="15"/>
                </a:cubicBezTo>
                <a:cubicBezTo>
                  <a:pt x="54" y="11"/>
                  <a:pt x="57" y="8"/>
                  <a:pt x="59" y="4"/>
                </a:cubicBezTo>
                <a:cubicBezTo>
                  <a:pt x="59" y="4"/>
                  <a:pt x="59" y="4"/>
                  <a:pt x="59" y="4"/>
                </a:cubicBezTo>
                <a:cubicBezTo>
                  <a:pt x="61" y="4"/>
                  <a:pt x="63" y="5"/>
                  <a:pt x="65" y="5"/>
                </a:cubicBezTo>
                <a:cubicBezTo>
                  <a:pt x="65" y="5"/>
                  <a:pt x="65" y="5"/>
                  <a:pt x="65" y="5"/>
                </a:cubicBezTo>
                <a:cubicBezTo>
                  <a:pt x="62" y="7"/>
                  <a:pt x="60" y="10"/>
                  <a:pt x="58" y="12"/>
                </a:cubicBezTo>
                <a:cubicBezTo>
                  <a:pt x="58" y="12"/>
                  <a:pt x="59" y="12"/>
                  <a:pt x="59" y="11"/>
                </a:cubicBezTo>
                <a:cubicBezTo>
                  <a:pt x="60" y="9"/>
                  <a:pt x="61" y="7"/>
                  <a:pt x="62" y="5"/>
                </a:cubicBezTo>
                <a:cubicBezTo>
                  <a:pt x="62" y="5"/>
                  <a:pt x="61" y="5"/>
                  <a:pt x="61" y="5"/>
                </a:cubicBezTo>
                <a:close/>
                <a:moveTo>
                  <a:pt x="54" y="4"/>
                </a:moveTo>
                <a:cubicBezTo>
                  <a:pt x="52" y="5"/>
                  <a:pt x="51" y="7"/>
                  <a:pt x="49" y="9"/>
                </a:cubicBezTo>
                <a:cubicBezTo>
                  <a:pt x="48" y="9"/>
                  <a:pt x="48" y="10"/>
                  <a:pt x="47" y="10"/>
                </a:cubicBezTo>
                <a:cubicBezTo>
                  <a:pt x="49" y="8"/>
                  <a:pt x="50" y="6"/>
                  <a:pt x="51" y="4"/>
                </a:cubicBezTo>
                <a:cubicBezTo>
                  <a:pt x="51" y="4"/>
                  <a:pt x="51" y="4"/>
                  <a:pt x="51" y="4"/>
                </a:cubicBezTo>
                <a:cubicBezTo>
                  <a:pt x="53" y="4"/>
                  <a:pt x="56" y="4"/>
                  <a:pt x="59" y="4"/>
                </a:cubicBezTo>
                <a:cubicBezTo>
                  <a:pt x="55" y="7"/>
                  <a:pt x="52" y="9"/>
                  <a:pt x="50" y="12"/>
                </a:cubicBezTo>
                <a:cubicBezTo>
                  <a:pt x="50" y="12"/>
                  <a:pt x="50" y="11"/>
                  <a:pt x="50" y="11"/>
                </a:cubicBezTo>
                <a:cubicBezTo>
                  <a:pt x="52" y="9"/>
                  <a:pt x="53" y="7"/>
                  <a:pt x="55" y="4"/>
                </a:cubicBezTo>
                <a:cubicBezTo>
                  <a:pt x="55" y="4"/>
                  <a:pt x="55" y="4"/>
                  <a:pt x="54" y="4"/>
                </a:cubicBezTo>
                <a:close/>
                <a:moveTo>
                  <a:pt x="50" y="8"/>
                </a:moveTo>
                <a:cubicBezTo>
                  <a:pt x="51" y="7"/>
                  <a:pt x="53" y="6"/>
                  <a:pt x="54" y="5"/>
                </a:cubicBezTo>
                <a:cubicBezTo>
                  <a:pt x="53" y="6"/>
                  <a:pt x="52" y="7"/>
                  <a:pt x="52" y="8"/>
                </a:cubicBezTo>
                <a:cubicBezTo>
                  <a:pt x="50" y="10"/>
                  <a:pt x="49" y="13"/>
                  <a:pt x="47" y="15"/>
                </a:cubicBezTo>
                <a:cubicBezTo>
                  <a:pt x="47" y="15"/>
                  <a:pt x="47" y="15"/>
                  <a:pt x="48" y="15"/>
                </a:cubicBezTo>
                <a:cubicBezTo>
                  <a:pt x="51" y="12"/>
                  <a:pt x="54" y="9"/>
                  <a:pt x="57" y="6"/>
                </a:cubicBezTo>
                <a:cubicBezTo>
                  <a:pt x="58" y="5"/>
                  <a:pt x="58" y="5"/>
                  <a:pt x="57" y="7"/>
                </a:cubicBezTo>
                <a:cubicBezTo>
                  <a:pt x="56" y="8"/>
                  <a:pt x="55" y="9"/>
                  <a:pt x="54" y="10"/>
                </a:cubicBezTo>
                <a:cubicBezTo>
                  <a:pt x="53" y="12"/>
                  <a:pt x="51" y="14"/>
                  <a:pt x="50" y="15"/>
                </a:cubicBezTo>
                <a:cubicBezTo>
                  <a:pt x="50" y="15"/>
                  <a:pt x="50" y="16"/>
                  <a:pt x="50" y="16"/>
                </a:cubicBezTo>
                <a:cubicBezTo>
                  <a:pt x="48" y="16"/>
                  <a:pt x="45" y="16"/>
                  <a:pt x="43" y="15"/>
                </a:cubicBezTo>
                <a:cubicBezTo>
                  <a:pt x="45" y="13"/>
                  <a:pt x="48" y="11"/>
                  <a:pt x="50" y="8"/>
                </a:cubicBezTo>
                <a:close/>
                <a:moveTo>
                  <a:pt x="58" y="8"/>
                </a:moveTo>
                <a:cubicBezTo>
                  <a:pt x="59" y="8"/>
                  <a:pt x="60" y="7"/>
                  <a:pt x="61" y="6"/>
                </a:cubicBezTo>
                <a:cubicBezTo>
                  <a:pt x="60" y="7"/>
                  <a:pt x="60" y="8"/>
                  <a:pt x="59" y="9"/>
                </a:cubicBezTo>
                <a:cubicBezTo>
                  <a:pt x="58" y="12"/>
                  <a:pt x="56" y="14"/>
                  <a:pt x="54" y="16"/>
                </a:cubicBezTo>
                <a:cubicBezTo>
                  <a:pt x="54" y="16"/>
                  <a:pt x="54" y="16"/>
                  <a:pt x="54" y="16"/>
                </a:cubicBezTo>
                <a:cubicBezTo>
                  <a:pt x="53" y="16"/>
                  <a:pt x="52" y="16"/>
                  <a:pt x="50" y="16"/>
                </a:cubicBezTo>
                <a:cubicBezTo>
                  <a:pt x="53" y="14"/>
                  <a:pt x="56" y="11"/>
                  <a:pt x="58" y="8"/>
                </a:cubicBezTo>
                <a:close/>
                <a:moveTo>
                  <a:pt x="62" y="8"/>
                </a:moveTo>
                <a:cubicBezTo>
                  <a:pt x="63" y="8"/>
                  <a:pt x="65" y="5"/>
                  <a:pt x="64" y="8"/>
                </a:cubicBezTo>
                <a:cubicBezTo>
                  <a:pt x="63" y="10"/>
                  <a:pt x="61" y="13"/>
                  <a:pt x="59" y="15"/>
                </a:cubicBezTo>
                <a:cubicBezTo>
                  <a:pt x="58" y="15"/>
                  <a:pt x="59" y="16"/>
                  <a:pt x="59" y="16"/>
                </a:cubicBezTo>
                <a:cubicBezTo>
                  <a:pt x="60" y="15"/>
                  <a:pt x="60" y="15"/>
                  <a:pt x="62" y="14"/>
                </a:cubicBezTo>
                <a:cubicBezTo>
                  <a:pt x="64" y="12"/>
                  <a:pt x="66" y="11"/>
                  <a:pt x="62" y="15"/>
                </a:cubicBezTo>
                <a:cubicBezTo>
                  <a:pt x="62" y="15"/>
                  <a:pt x="62" y="16"/>
                  <a:pt x="62" y="16"/>
                </a:cubicBezTo>
                <a:cubicBezTo>
                  <a:pt x="63" y="15"/>
                  <a:pt x="64" y="15"/>
                  <a:pt x="65" y="15"/>
                </a:cubicBezTo>
                <a:cubicBezTo>
                  <a:pt x="66" y="15"/>
                  <a:pt x="66" y="15"/>
                  <a:pt x="65" y="15"/>
                </a:cubicBezTo>
                <a:cubicBezTo>
                  <a:pt x="65" y="15"/>
                  <a:pt x="63" y="15"/>
                  <a:pt x="64" y="15"/>
                </a:cubicBezTo>
                <a:cubicBezTo>
                  <a:pt x="65" y="13"/>
                  <a:pt x="66" y="12"/>
                  <a:pt x="66" y="10"/>
                </a:cubicBezTo>
                <a:cubicBezTo>
                  <a:pt x="66" y="10"/>
                  <a:pt x="66" y="10"/>
                  <a:pt x="66" y="10"/>
                </a:cubicBezTo>
                <a:cubicBezTo>
                  <a:pt x="64" y="11"/>
                  <a:pt x="64" y="11"/>
                  <a:pt x="63" y="12"/>
                </a:cubicBezTo>
                <a:cubicBezTo>
                  <a:pt x="63" y="12"/>
                  <a:pt x="59" y="16"/>
                  <a:pt x="61" y="13"/>
                </a:cubicBezTo>
                <a:cubicBezTo>
                  <a:pt x="63" y="11"/>
                  <a:pt x="64" y="8"/>
                  <a:pt x="66" y="5"/>
                </a:cubicBezTo>
                <a:cubicBezTo>
                  <a:pt x="66" y="5"/>
                  <a:pt x="66" y="5"/>
                  <a:pt x="66" y="5"/>
                </a:cubicBezTo>
                <a:cubicBezTo>
                  <a:pt x="66" y="5"/>
                  <a:pt x="66" y="5"/>
                  <a:pt x="66" y="5"/>
                </a:cubicBezTo>
                <a:cubicBezTo>
                  <a:pt x="66" y="9"/>
                  <a:pt x="66" y="12"/>
                  <a:pt x="66" y="16"/>
                </a:cubicBezTo>
                <a:cubicBezTo>
                  <a:pt x="62" y="16"/>
                  <a:pt x="59" y="16"/>
                  <a:pt x="55" y="16"/>
                </a:cubicBezTo>
                <a:cubicBezTo>
                  <a:pt x="58" y="14"/>
                  <a:pt x="60" y="11"/>
                  <a:pt x="62" y="8"/>
                </a:cubicBezTo>
                <a:close/>
                <a:moveTo>
                  <a:pt x="36" y="3"/>
                </a:moveTo>
                <a:cubicBezTo>
                  <a:pt x="41" y="3"/>
                  <a:pt x="45" y="3"/>
                  <a:pt x="50" y="4"/>
                </a:cubicBezTo>
                <a:cubicBezTo>
                  <a:pt x="48" y="5"/>
                  <a:pt x="46" y="6"/>
                  <a:pt x="44" y="8"/>
                </a:cubicBezTo>
                <a:cubicBezTo>
                  <a:pt x="45" y="7"/>
                  <a:pt x="46" y="6"/>
                  <a:pt x="47" y="4"/>
                </a:cubicBezTo>
                <a:cubicBezTo>
                  <a:pt x="47" y="4"/>
                  <a:pt x="47" y="4"/>
                  <a:pt x="46" y="4"/>
                </a:cubicBezTo>
                <a:cubicBezTo>
                  <a:pt x="42" y="6"/>
                  <a:pt x="40" y="9"/>
                  <a:pt x="36" y="12"/>
                </a:cubicBezTo>
                <a:cubicBezTo>
                  <a:pt x="37" y="11"/>
                  <a:pt x="37" y="11"/>
                  <a:pt x="37" y="11"/>
                </a:cubicBezTo>
                <a:cubicBezTo>
                  <a:pt x="39" y="9"/>
                  <a:pt x="41" y="6"/>
                  <a:pt x="43" y="4"/>
                </a:cubicBezTo>
                <a:cubicBezTo>
                  <a:pt x="43" y="4"/>
                  <a:pt x="43" y="3"/>
                  <a:pt x="42" y="3"/>
                </a:cubicBezTo>
                <a:cubicBezTo>
                  <a:pt x="39" y="5"/>
                  <a:pt x="36" y="8"/>
                  <a:pt x="33" y="11"/>
                </a:cubicBezTo>
                <a:cubicBezTo>
                  <a:pt x="32" y="12"/>
                  <a:pt x="29" y="16"/>
                  <a:pt x="31" y="13"/>
                </a:cubicBezTo>
                <a:cubicBezTo>
                  <a:pt x="33" y="10"/>
                  <a:pt x="35" y="7"/>
                  <a:pt x="37" y="5"/>
                </a:cubicBezTo>
                <a:cubicBezTo>
                  <a:pt x="38" y="4"/>
                  <a:pt x="37" y="4"/>
                  <a:pt x="37" y="4"/>
                </a:cubicBezTo>
                <a:cubicBezTo>
                  <a:pt x="34" y="5"/>
                  <a:pt x="31" y="8"/>
                  <a:pt x="29" y="11"/>
                </a:cubicBezTo>
                <a:cubicBezTo>
                  <a:pt x="28" y="11"/>
                  <a:pt x="22" y="16"/>
                  <a:pt x="25" y="12"/>
                </a:cubicBezTo>
                <a:cubicBezTo>
                  <a:pt x="28" y="10"/>
                  <a:pt x="30" y="7"/>
                  <a:pt x="33" y="4"/>
                </a:cubicBezTo>
                <a:cubicBezTo>
                  <a:pt x="33" y="4"/>
                  <a:pt x="33" y="3"/>
                  <a:pt x="32" y="3"/>
                </a:cubicBezTo>
                <a:cubicBezTo>
                  <a:pt x="29" y="5"/>
                  <a:pt x="26" y="8"/>
                  <a:pt x="24" y="11"/>
                </a:cubicBezTo>
                <a:cubicBezTo>
                  <a:pt x="23" y="11"/>
                  <a:pt x="23" y="12"/>
                  <a:pt x="22" y="13"/>
                </a:cubicBezTo>
                <a:cubicBezTo>
                  <a:pt x="19" y="15"/>
                  <a:pt x="23" y="10"/>
                  <a:pt x="24" y="10"/>
                </a:cubicBezTo>
                <a:cubicBezTo>
                  <a:pt x="25" y="8"/>
                  <a:pt x="27" y="6"/>
                  <a:pt x="29" y="4"/>
                </a:cubicBezTo>
                <a:cubicBezTo>
                  <a:pt x="30" y="4"/>
                  <a:pt x="29" y="3"/>
                  <a:pt x="29" y="3"/>
                </a:cubicBezTo>
                <a:cubicBezTo>
                  <a:pt x="25" y="6"/>
                  <a:pt x="23" y="8"/>
                  <a:pt x="20" y="11"/>
                </a:cubicBezTo>
                <a:cubicBezTo>
                  <a:pt x="19" y="12"/>
                  <a:pt x="18" y="13"/>
                  <a:pt x="17" y="13"/>
                </a:cubicBezTo>
                <a:cubicBezTo>
                  <a:pt x="18" y="13"/>
                  <a:pt x="18" y="11"/>
                  <a:pt x="19" y="11"/>
                </a:cubicBezTo>
                <a:cubicBezTo>
                  <a:pt x="21" y="8"/>
                  <a:pt x="23" y="6"/>
                  <a:pt x="25" y="4"/>
                </a:cubicBezTo>
                <a:cubicBezTo>
                  <a:pt x="25" y="3"/>
                  <a:pt x="25" y="3"/>
                  <a:pt x="25" y="3"/>
                </a:cubicBezTo>
                <a:cubicBezTo>
                  <a:pt x="29" y="3"/>
                  <a:pt x="33" y="3"/>
                  <a:pt x="36"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174"/>
          <p:cNvSpPr>
            <a:spLocks noEditPoints="1"/>
          </p:cNvSpPr>
          <p:nvPr/>
        </p:nvSpPr>
        <p:spPr bwMode="auto">
          <a:xfrm>
            <a:off x="11382375" y="938213"/>
            <a:ext cx="66675" cy="65088"/>
          </a:xfrm>
          <a:custGeom>
            <a:avLst/>
            <a:gdLst>
              <a:gd name="T0" fmla="*/ 11 w 18"/>
              <a:gd name="T1" fmla="*/ 16 h 17"/>
              <a:gd name="T2" fmla="*/ 17 w 18"/>
              <a:gd name="T3" fmla="*/ 7 h 17"/>
              <a:gd name="T4" fmla="*/ 8 w 18"/>
              <a:gd name="T5" fmla="*/ 0 h 17"/>
              <a:gd name="T6" fmla="*/ 8 w 18"/>
              <a:gd name="T7" fmla="*/ 0 h 17"/>
              <a:gd name="T8" fmla="*/ 0 w 18"/>
              <a:gd name="T9" fmla="*/ 9 h 17"/>
              <a:gd name="T10" fmla="*/ 11 w 18"/>
              <a:gd name="T11" fmla="*/ 16 h 17"/>
              <a:gd name="T12" fmla="*/ 10 w 18"/>
              <a:gd name="T13" fmla="*/ 13 h 17"/>
              <a:gd name="T14" fmla="*/ 3 w 18"/>
              <a:gd name="T15" fmla="*/ 9 h 17"/>
              <a:gd name="T16" fmla="*/ 4 w 18"/>
              <a:gd name="T17" fmla="*/ 9 h 17"/>
              <a:gd name="T18" fmla="*/ 10 w 18"/>
              <a:gd name="T19" fmla="*/ 5 h 17"/>
              <a:gd name="T20" fmla="*/ 5 w 18"/>
              <a:gd name="T21" fmla="*/ 11 h 17"/>
              <a:gd name="T22" fmla="*/ 5 w 18"/>
              <a:gd name="T23" fmla="*/ 11 h 17"/>
              <a:gd name="T24" fmla="*/ 11 w 18"/>
              <a:gd name="T25" fmla="*/ 7 h 17"/>
              <a:gd name="T26" fmla="*/ 7 w 18"/>
              <a:gd name="T27" fmla="*/ 12 h 17"/>
              <a:gd name="T28" fmla="*/ 8 w 18"/>
              <a:gd name="T29" fmla="*/ 13 h 17"/>
              <a:gd name="T30" fmla="*/ 13 w 18"/>
              <a:gd name="T31" fmla="*/ 10 h 17"/>
              <a:gd name="T32" fmla="*/ 11 w 18"/>
              <a:gd name="T33" fmla="*/ 12 h 17"/>
              <a:gd name="T34" fmla="*/ 11 w 18"/>
              <a:gd name="T35" fmla="*/ 13 h 17"/>
              <a:gd name="T36" fmla="*/ 10 w 18"/>
              <a:gd name="T37" fmla="*/ 13 h 17"/>
              <a:gd name="T38" fmla="*/ 12 w 18"/>
              <a:gd name="T39" fmla="*/ 13 h 17"/>
              <a:gd name="T40" fmla="*/ 14 w 18"/>
              <a:gd name="T41" fmla="*/ 10 h 17"/>
              <a:gd name="T42" fmla="*/ 14 w 18"/>
              <a:gd name="T43" fmla="*/ 9 h 17"/>
              <a:gd name="T44" fmla="*/ 9 w 18"/>
              <a:gd name="T45" fmla="*/ 11 h 17"/>
              <a:gd name="T46" fmla="*/ 13 w 18"/>
              <a:gd name="T47" fmla="*/ 7 h 17"/>
              <a:gd name="T48" fmla="*/ 12 w 18"/>
              <a:gd name="T49" fmla="*/ 6 h 17"/>
              <a:gd name="T50" fmla="*/ 8 w 18"/>
              <a:gd name="T51" fmla="*/ 9 h 17"/>
              <a:gd name="T52" fmla="*/ 12 w 18"/>
              <a:gd name="T53" fmla="*/ 5 h 17"/>
              <a:gd name="T54" fmla="*/ 11 w 18"/>
              <a:gd name="T55" fmla="*/ 4 h 17"/>
              <a:gd name="T56" fmla="*/ 6 w 18"/>
              <a:gd name="T57" fmla="*/ 7 h 17"/>
              <a:gd name="T58" fmla="*/ 10 w 18"/>
              <a:gd name="T59" fmla="*/ 3 h 17"/>
              <a:gd name="T60" fmla="*/ 12 w 18"/>
              <a:gd name="T61" fmla="*/ 13 h 17"/>
              <a:gd name="T62" fmla="*/ 7 w 18"/>
              <a:gd name="T63" fmla="*/ 3 h 17"/>
              <a:gd name="T64" fmla="*/ 5 w 18"/>
              <a:gd name="T65" fmla="*/ 5 h 17"/>
              <a:gd name="T66" fmla="*/ 7 w 18"/>
              <a:gd name="T67" fmla="*/ 3 h 17"/>
              <a:gd name="T68" fmla="*/ 4 w 18"/>
              <a:gd name="T69" fmla="*/ 5 h 17"/>
              <a:gd name="T70" fmla="*/ 5 w 18"/>
              <a:gd name="T71" fmla="*/ 5 h 17"/>
              <a:gd name="T72" fmla="*/ 9 w 18"/>
              <a:gd name="T73" fmla="*/ 3 h 17"/>
              <a:gd name="T74" fmla="*/ 3 w 18"/>
              <a:gd name="T75" fmla="*/ 8 h 17"/>
              <a:gd name="T76" fmla="*/ 3 w 18"/>
              <a:gd name="T77" fmla="*/ 8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1" y="16"/>
                </a:moveTo>
                <a:cubicBezTo>
                  <a:pt x="15" y="15"/>
                  <a:pt x="18" y="12"/>
                  <a:pt x="17" y="7"/>
                </a:cubicBezTo>
                <a:cubicBezTo>
                  <a:pt x="17" y="2"/>
                  <a:pt x="12" y="0"/>
                  <a:pt x="8" y="0"/>
                </a:cubicBezTo>
                <a:cubicBezTo>
                  <a:pt x="8" y="0"/>
                  <a:pt x="8" y="0"/>
                  <a:pt x="8" y="0"/>
                </a:cubicBezTo>
                <a:cubicBezTo>
                  <a:pt x="3" y="0"/>
                  <a:pt x="0" y="4"/>
                  <a:pt x="0" y="9"/>
                </a:cubicBezTo>
                <a:cubicBezTo>
                  <a:pt x="1" y="14"/>
                  <a:pt x="6" y="17"/>
                  <a:pt x="11" y="16"/>
                </a:cubicBezTo>
                <a:close/>
                <a:moveTo>
                  <a:pt x="10" y="13"/>
                </a:moveTo>
                <a:cubicBezTo>
                  <a:pt x="7" y="14"/>
                  <a:pt x="4" y="12"/>
                  <a:pt x="3" y="9"/>
                </a:cubicBezTo>
                <a:cubicBezTo>
                  <a:pt x="3" y="9"/>
                  <a:pt x="4" y="9"/>
                  <a:pt x="4" y="9"/>
                </a:cubicBezTo>
                <a:cubicBezTo>
                  <a:pt x="6" y="8"/>
                  <a:pt x="8" y="6"/>
                  <a:pt x="10" y="5"/>
                </a:cubicBezTo>
                <a:cubicBezTo>
                  <a:pt x="8" y="7"/>
                  <a:pt x="6" y="9"/>
                  <a:pt x="5" y="11"/>
                </a:cubicBezTo>
                <a:cubicBezTo>
                  <a:pt x="5" y="11"/>
                  <a:pt x="5" y="11"/>
                  <a:pt x="5" y="11"/>
                </a:cubicBezTo>
                <a:cubicBezTo>
                  <a:pt x="7" y="10"/>
                  <a:pt x="9" y="9"/>
                  <a:pt x="11" y="7"/>
                </a:cubicBezTo>
                <a:cubicBezTo>
                  <a:pt x="10" y="9"/>
                  <a:pt x="8" y="10"/>
                  <a:pt x="7" y="12"/>
                </a:cubicBezTo>
                <a:cubicBezTo>
                  <a:pt x="7" y="12"/>
                  <a:pt x="7" y="13"/>
                  <a:pt x="8" y="13"/>
                </a:cubicBezTo>
                <a:cubicBezTo>
                  <a:pt x="9" y="12"/>
                  <a:pt x="11" y="11"/>
                  <a:pt x="13" y="10"/>
                </a:cubicBezTo>
                <a:cubicBezTo>
                  <a:pt x="12" y="11"/>
                  <a:pt x="12" y="12"/>
                  <a:pt x="11" y="12"/>
                </a:cubicBezTo>
                <a:cubicBezTo>
                  <a:pt x="11" y="13"/>
                  <a:pt x="11" y="13"/>
                  <a:pt x="11" y="13"/>
                </a:cubicBezTo>
                <a:cubicBezTo>
                  <a:pt x="11" y="13"/>
                  <a:pt x="11" y="13"/>
                  <a:pt x="10" y="13"/>
                </a:cubicBezTo>
                <a:close/>
                <a:moveTo>
                  <a:pt x="12" y="13"/>
                </a:moveTo>
                <a:cubicBezTo>
                  <a:pt x="13" y="12"/>
                  <a:pt x="13" y="11"/>
                  <a:pt x="14" y="10"/>
                </a:cubicBezTo>
                <a:cubicBezTo>
                  <a:pt x="14" y="9"/>
                  <a:pt x="14" y="9"/>
                  <a:pt x="14" y="9"/>
                </a:cubicBezTo>
                <a:cubicBezTo>
                  <a:pt x="12" y="9"/>
                  <a:pt x="10" y="10"/>
                  <a:pt x="9" y="11"/>
                </a:cubicBezTo>
                <a:cubicBezTo>
                  <a:pt x="10" y="10"/>
                  <a:pt x="11" y="8"/>
                  <a:pt x="13" y="7"/>
                </a:cubicBezTo>
                <a:cubicBezTo>
                  <a:pt x="13" y="6"/>
                  <a:pt x="12" y="6"/>
                  <a:pt x="12" y="6"/>
                </a:cubicBezTo>
                <a:cubicBezTo>
                  <a:pt x="10" y="7"/>
                  <a:pt x="9" y="8"/>
                  <a:pt x="8" y="9"/>
                </a:cubicBezTo>
                <a:cubicBezTo>
                  <a:pt x="9" y="7"/>
                  <a:pt x="10" y="6"/>
                  <a:pt x="12" y="5"/>
                </a:cubicBezTo>
                <a:cubicBezTo>
                  <a:pt x="12" y="4"/>
                  <a:pt x="12" y="4"/>
                  <a:pt x="11" y="4"/>
                </a:cubicBezTo>
                <a:cubicBezTo>
                  <a:pt x="9" y="5"/>
                  <a:pt x="8" y="6"/>
                  <a:pt x="6" y="7"/>
                </a:cubicBezTo>
                <a:cubicBezTo>
                  <a:pt x="8" y="6"/>
                  <a:pt x="9" y="4"/>
                  <a:pt x="10" y="3"/>
                </a:cubicBezTo>
                <a:cubicBezTo>
                  <a:pt x="15" y="4"/>
                  <a:pt x="16" y="11"/>
                  <a:pt x="12" y="13"/>
                </a:cubicBezTo>
                <a:close/>
                <a:moveTo>
                  <a:pt x="7" y="3"/>
                </a:moveTo>
                <a:cubicBezTo>
                  <a:pt x="6" y="4"/>
                  <a:pt x="5" y="4"/>
                  <a:pt x="5" y="5"/>
                </a:cubicBezTo>
                <a:cubicBezTo>
                  <a:pt x="5" y="4"/>
                  <a:pt x="6" y="4"/>
                  <a:pt x="7" y="3"/>
                </a:cubicBezTo>
                <a:close/>
                <a:moveTo>
                  <a:pt x="4" y="5"/>
                </a:moveTo>
                <a:cubicBezTo>
                  <a:pt x="4" y="5"/>
                  <a:pt x="4" y="5"/>
                  <a:pt x="5" y="5"/>
                </a:cubicBezTo>
                <a:cubicBezTo>
                  <a:pt x="6" y="5"/>
                  <a:pt x="7" y="4"/>
                  <a:pt x="9" y="3"/>
                </a:cubicBezTo>
                <a:cubicBezTo>
                  <a:pt x="7" y="5"/>
                  <a:pt x="5" y="7"/>
                  <a:pt x="3" y="8"/>
                </a:cubicBezTo>
                <a:cubicBezTo>
                  <a:pt x="3" y="8"/>
                  <a:pt x="3" y="8"/>
                  <a:pt x="3" y="8"/>
                </a:cubicBezTo>
                <a:cubicBezTo>
                  <a:pt x="3" y="7"/>
                  <a:pt x="4"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182"/>
          <p:cNvSpPr>
            <a:spLocks noEditPoints="1"/>
          </p:cNvSpPr>
          <p:nvPr/>
        </p:nvSpPr>
        <p:spPr bwMode="auto">
          <a:xfrm>
            <a:off x="11183938" y="7194551"/>
            <a:ext cx="203200" cy="188913"/>
          </a:xfrm>
          <a:custGeom>
            <a:avLst/>
            <a:gdLst>
              <a:gd name="T0" fmla="*/ 43 w 54"/>
              <a:gd name="T1" fmla="*/ 0 h 50"/>
              <a:gd name="T2" fmla="*/ 13 w 54"/>
              <a:gd name="T3" fmla="*/ 1 h 50"/>
              <a:gd name="T4" fmla="*/ 12 w 54"/>
              <a:gd name="T5" fmla="*/ 0 h 50"/>
              <a:gd name="T6" fmla="*/ 16 w 54"/>
              <a:gd name="T7" fmla="*/ 26 h 50"/>
              <a:gd name="T8" fmla="*/ 11 w 54"/>
              <a:gd name="T9" fmla="*/ 49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39 h 50"/>
              <a:gd name="T22" fmla="*/ 33 w 54"/>
              <a:gd name="T23" fmla="*/ 37 h 50"/>
              <a:gd name="T24" fmla="*/ 33 w 54"/>
              <a:gd name="T25" fmla="*/ 37 h 50"/>
              <a:gd name="T26" fmla="*/ 32 w 54"/>
              <a:gd name="T27" fmla="*/ 36 h 50"/>
              <a:gd name="T28" fmla="*/ 36 w 54"/>
              <a:gd name="T29" fmla="*/ 26 h 50"/>
              <a:gd name="T30" fmla="*/ 44 w 54"/>
              <a:gd name="T31" fmla="*/ 41 h 50"/>
              <a:gd name="T32" fmla="*/ 40 w 54"/>
              <a:gd name="T33" fmla="*/ 41 h 50"/>
              <a:gd name="T34" fmla="*/ 43 w 54"/>
              <a:gd name="T35" fmla="*/ 33 h 50"/>
              <a:gd name="T36" fmla="*/ 41 w 54"/>
              <a:gd name="T37" fmla="*/ 30 h 50"/>
              <a:gd name="T38" fmla="*/ 44 w 54"/>
              <a:gd name="T39" fmla="*/ 41 h 50"/>
              <a:gd name="T40" fmla="*/ 38 w 54"/>
              <a:gd name="T41" fmla="*/ 27 h 50"/>
              <a:gd name="T42" fmla="*/ 37 w 54"/>
              <a:gd name="T43" fmla="*/ 25 h 50"/>
              <a:gd name="T44" fmla="*/ 36 w 54"/>
              <a:gd name="T45" fmla="*/ 25 h 50"/>
              <a:gd name="T46" fmla="*/ 36 w 54"/>
              <a:gd name="T47" fmla="*/ 23 h 50"/>
              <a:gd name="T48" fmla="*/ 37 w 54"/>
              <a:gd name="T49" fmla="*/ 17 h 50"/>
              <a:gd name="T50" fmla="*/ 28 w 54"/>
              <a:gd name="T51" fmla="*/ 26 h 50"/>
              <a:gd name="T52" fmla="*/ 14 w 54"/>
              <a:gd name="T53" fmla="*/ 32 h 50"/>
              <a:gd name="T54" fmla="*/ 22 w 54"/>
              <a:gd name="T55" fmla="*/ 26 h 50"/>
              <a:gd name="T56" fmla="*/ 19 w 54"/>
              <a:gd name="T57" fmla="*/ 16 h 50"/>
              <a:gd name="T58" fmla="*/ 18 w 54"/>
              <a:gd name="T59" fmla="*/ 12 h 50"/>
              <a:gd name="T60" fmla="*/ 14 w 54"/>
              <a:gd name="T61" fmla="*/ 8 h 50"/>
              <a:gd name="T62" fmla="*/ 10 w 54"/>
              <a:gd name="T63" fmla="*/ 15 h 50"/>
              <a:gd name="T64" fmla="*/ 10 w 54"/>
              <a:gd name="T65" fmla="*/ 8 h 50"/>
              <a:gd name="T66" fmla="*/ 12 w 54"/>
              <a:gd name="T67" fmla="*/ 4 h 50"/>
              <a:gd name="T68" fmla="*/ 16 w 54"/>
              <a:gd name="T69" fmla="*/ 10 h 50"/>
              <a:gd name="T70" fmla="*/ 15 w 54"/>
              <a:gd name="T71" fmla="*/ 7 h 50"/>
              <a:gd name="T72" fmla="*/ 11 w 54"/>
              <a:gd name="T73" fmla="*/ 15 h 50"/>
              <a:gd name="T74" fmla="*/ 20 w 54"/>
              <a:gd name="T75" fmla="*/ 14 h 50"/>
              <a:gd name="T76" fmla="*/ 22 w 54"/>
              <a:gd name="T77" fmla="*/ 15 h 50"/>
              <a:gd name="T78" fmla="*/ 22 w 54"/>
              <a:gd name="T79" fmla="*/ 16 h 50"/>
              <a:gd name="T80" fmla="*/ 22 w 54"/>
              <a:gd name="T81" fmla="*/ 16 h 50"/>
              <a:gd name="T82" fmla="*/ 43 w 54"/>
              <a:gd name="T83" fmla="*/ 4 h 50"/>
              <a:gd name="T84" fmla="*/ 22 w 54"/>
              <a:gd name="T85" fmla="*/ 22 h 50"/>
              <a:gd name="T86" fmla="*/ 26 w 54"/>
              <a:gd name="T87" fmla="*/ 18 h 50"/>
              <a:gd name="T88" fmla="*/ 19 w 54"/>
              <a:gd name="T89" fmla="*/ 26 h 50"/>
              <a:gd name="T90" fmla="*/ 28 w 54"/>
              <a:gd name="T91" fmla="*/ 18 h 50"/>
              <a:gd name="T92" fmla="*/ 45 w 54"/>
              <a:gd name="T93" fmla="*/ 5 h 50"/>
              <a:gd name="T94" fmla="*/ 39 w 54"/>
              <a:gd name="T95" fmla="*/ 11 h 50"/>
              <a:gd name="T96" fmla="*/ 19 w 54"/>
              <a:gd name="T97" fmla="*/ 25 h 50"/>
              <a:gd name="T98" fmla="*/ 18 w 54"/>
              <a:gd name="T99" fmla="*/ 24 h 50"/>
              <a:gd name="T100" fmla="*/ 19 w 54"/>
              <a:gd name="T101" fmla="*/ 36 h 50"/>
              <a:gd name="T102" fmla="*/ 14 w 54"/>
              <a:gd name="T103" fmla="*/ 41 h 50"/>
              <a:gd name="T104" fmla="*/ 27 w 54"/>
              <a:gd name="T105" fmla="*/ 24 h 50"/>
              <a:gd name="T106" fmla="*/ 25 w 54"/>
              <a:gd name="T107" fmla="*/ 24 h 50"/>
              <a:gd name="T108" fmla="*/ 20 w 54"/>
              <a:gd name="T109" fmla="*/ 17 h 50"/>
              <a:gd name="T110" fmla="*/ 12 w 54"/>
              <a:gd name="T111" fmla="*/ 46 h 50"/>
              <a:gd name="T112" fmla="*/ 43 w 54"/>
              <a:gd name="T113" fmla="*/ 16 h 50"/>
              <a:gd name="T114" fmla="*/ 26 w 54"/>
              <a:gd name="T115" fmla="*/ 32 h 50"/>
              <a:gd name="T116" fmla="*/ 41 w 54"/>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9"/>
                </a:moveTo>
                <a:cubicBezTo>
                  <a:pt x="50" y="6"/>
                  <a:pt x="47" y="4"/>
                  <a:pt x="44" y="0"/>
                </a:cubicBezTo>
                <a:cubicBezTo>
                  <a:pt x="44" y="0"/>
                  <a:pt x="43" y="0"/>
                  <a:pt x="43" y="0"/>
                </a:cubicBezTo>
                <a:cubicBezTo>
                  <a:pt x="43" y="0"/>
                  <a:pt x="43" y="0"/>
                  <a:pt x="43" y="0"/>
                </a:cubicBezTo>
                <a:cubicBezTo>
                  <a:pt x="43" y="0"/>
                  <a:pt x="43" y="0"/>
                  <a:pt x="43" y="0"/>
                </a:cubicBezTo>
                <a:cubicBezTo>
                  <a:pt x="43" y="0"/>
                  <a:pt x="42" y="0"/>
                  <a:pt x="42" y="0"/>
                </a:cubicBezTo>
                <a:cubicBezTo>
                  <a:pt x="36" y="4"/>
                  <a:pt x="31" y="10"/>
                  <a:pt x="26" y="15"/>
                </a:cubicBezTo>
                <a:cubicBezTo>
                  <a:pt x="22" y="10"/>
                  <a:pt x="18" y="5"/>
                  <a:pt x="13" y="1"/>
                </a:cubicBezTo>
                <a:cubicBezTo>
                  <a:pt x="13" y="0"/>
                  <a:pt x="13" y="0"/>
                  <a:pt x="13" y="0"/>
                </a:cubicBezTo>
                <a:cubicBezTo>
                  <a:pt x="13" y="0"/>
                  <a:pt x="13" y="0"/>
                  <a:pt x="13" y="0"/>
                </a:cubicBezTo>
                <a:cubicBezTo>
                  <a:pt x="12" y="0"/>
                  <a:pt x="12" y="0"/>
                  <a:pt x="12" y="0"/>
                </a:cubicBezTo>
                <a:cubicBezTo>
                  <a:pt x="12" y="0"/>
                  <a:pt x="12" y="0"/>
                  <a:pt x="12" y="0"/>
                </a:cubicBezTo>
                <a:cubicBezTo>
                  <a:pt x="8" y="3"/>
                  <a:pt x="5" y="6"/>
                  <a:pt x="1" y="8"/>
                </a:cubicBezTo>
                <a:cubicBezTo>
                  <a:pt x="1" y="8"/>
                  <a:pt x="0" y="9"/>
                  <a:pt x="0" y="9"/>
                </a:cubicBezTo>
                <a:cubicBezTo>
                  <a:pt x="0" y="9"/>
                  <a:pt x="0" y="10"/>
                  <a:pt x="1" y="10"/>
                </a:cubicBezTo>
                <a:cubicBezTo>
                  <a:pt x="6" y="15"/>
                  <a:pt x="11" y="21"/>
                  <a:pt x="16" y="26"/>
                </a:cubicBezTo>
                <a:cubicBezTo>
                  <a:pt x="12" y="31"/>
                  <a:pt x="6" y="35"/>
                  <a:pt x="2" y="40"/>
                </a:cubicBezTo>
                <a:cubicBezTo>
                  <a:pt x="2" y="40"/>
                  <a:pt x="2" y="40"/>
                  <a:pt x="2" y="40"/>
                </a:cubicBezTo>
                <a:cubicBezTo>
                  <a:pt x="2" y="41"/>
                  <a:pt x="2" y="41"/>
                  <a:pt x="2" y="42"/>
                </a:cubicBezTo>
                <a:cubicBezTo>
                  <a:pt x="5" y="45"/>
                  <a:pt x="8" y="47"/>
                  <a:pt x="11" y="49"/>
                </a:cubicBezTo>
                <a:cubicBezTo>
                  <a:pt x="12" y="49"/>
                  <a:pt x="12" y="49"/>
                  <a:pt x="12" y="49"/>
                </a:cubicBezTo>
                <a:cubicBezTo>
                  <a:pt x="12" y="50"/>
                  <a:pt x="13" y="50"/>
                  <a:pt x="13" y="49"/>
                </a:cubicBezTo>
                <a:cubicBezTo>
                  <a:pt x="18" y="44"/>
                  <a:pt x="23" y="40"/>
                  <a:pt x="27" y="35"/>
                </a:cubicBezTo>
                <a:cubicBezTo>
                  <a:pt x="32" y="40"/>
                  <a:pt x="35" y="45"/>
                  <a:pt x="40" y="49"/>
                </a:cubicBezTo>
                <a:cubicBezTo>
                  <a:pt x="41" y="49"/>
                  <a:pt x="41" y="49"/>
                  <a:pt x="41" y="49"/>
                </a:cubicBezTo>
                <a:cubicBezTo>
                  <a:pt x="41" y="50"/>
                  <a:pt x="42" y="50"/>
                  <a:pt x="43" y="49"/>
                </a:cubicBezTo>
                <a:cubicBezTo>
                  <a:pt x="46" y="46"/>
                  <a:pt x="50" y="43"/>
                  <a:pt x="52" y="39"/>
                </a:cubicBezTo>
                <a:cubicBezTo>
                  <a:pt x="53" y="39"/>
                  <a:pt x="53" y="38"/>
                  <a:pt x="52" y="38"/>
                </a:cubicBezTo>
                <a:cubicBezTo>
                  <a:pt x="52" y="38"/>
                  <a:pt x="52" y="38"/>
                  <a:pt x="52" y="38"/>
                </a:cubicBezTo>
                <a:cubicBezTo>
                  <a:pt x="48" y="33"/>
                  <a:pt x="44" y="28"/>
                  <a:pt x="39" y="23"/>
                </a:cubicBezTo>
                <a:cubicBezTo>
                  <a:pt x="44" y="20"/>
                  <a:pt x="48" y="16"/>
                  <a:pt x="53" y="12"/>
                </a:cubicBezTo>
                <a:cubicBezTo>
                  <a:pt x="53" y="12"/>
                  <a:pt x="53" y="11"/>
                  <a:pt x="53" y="11"/>
                </a:cubicBezTo>
                <a:cubicBezTo>
                  <a:pt x="54" y="10"/>
                  <a:pt x="54"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2"/>
                </a:moveTo>
                <a:cubicBezTo>
                  <a:pt x="39" y="40"/>
                  <a:pt x="42" y="38"/>
                  <a:pt x="44" y="36"/>
                </a:cubicBezTo>
                <a:cubicBezTo>
                  <a:pt x="41" y="38"/>
                  <a:pt x="40" y="40"/>
                  <a:pt x="38" y="43"/>
                </a:cubicBezTo>
                <a:cubicBezTo>
                  <a:pt x="38" y="43"/>
                  <a:pt x="37" y="42"/>
                  <a:pt x="37" y="42"/>
                </a:cubicBezTo>
                <a:close/>
                <a:moveTo>
                  <a:pt x="35" y="39"/>
                </a:moveTo>
                <a:cubicBezTo>
                  <a:pt x="37" y="38"/>
                  <a:pt x="40" y="36"/>
                  <a:pt x="41" y="34"/>
                </a:cubicBezTo>
                <a:cubicBezTo>
                  <a:pt x="39" y="37"/>
                  <a:pt x="38" y="38"/>
                  <a:pt x="36" y="41"/>
                </a:cubicBezTo>
                <a:cubicBezTo>
                  <a:pt x="36" y="40"/>
                  <a:pt x="36" y="40"/>
                  <a:pt x="35" y="39"/>
                </a:cubicBezTo>
                <a:close/>
                <a:moveTo>
                  <a:pt x="33" y="37"/>
                </a:moveTo>
                <a:cubicBezTo>
                  <a:pt x="35" y="35"/>
                  <a:pt x="37" y="33"/>
                  <a:pt x="40" y="31"/>
                </a:cubicBezTo>
                <a:cubicBezTo>
                  <a:pt x="40" y="31"/>
                  <a:pt x="38" y="34"/>
                  <a:pt x="38" y="34"/>
                </a:cubicBezTo>
                <a:cubicBezTo>
                  <a:pt x="37" y="36"/>
                  <a:pt x="36" y="37"/>
                  <a:pt x="35" y="39"/>
                </a:cubicBezTo>
                <a:cubicBezTo>
                  <a:pt x="34" y="38"/>
                  <a:pt x="33" y="37"/>
                  <a:pt x="33" y="37"/>
                </a:cubicBezTo>
                <a:close/>
                <a:moveTo>
                  <a:pt x="30" y="34"/>
                </a:moveTo>
                <a:cubicBezTo>
                  <a:pt x="33" y="33"/>
                  <a:pt x="35" y="31"/>
                  <a:pt x="37" y="29"/>
                </a:cubicBezTo>
                <a:cubicBezTo>
                  <a:pt x="36" y="30"/>
                  <a:pt x="35" y="32"/>
                  <a:pt x="35" y="33"/>
                </a:cubicBezTo>
                <a:cubicBezTo>
                  <a:pt x="34" y="34"/>
                  <a:pt x="33" y="35"/>
                  <a:pt x="32" y="36"/>
                </a:cubicBezTo>
                <a:cubicBezTo>
                  <a:pt x="32" y="35"/>
                  <a:pt x="31" y="35"/>
                  <a:pt x="30" y="34"/>
                </a:cubicBezTo>
                <a:close/>
                <a:moveTo>
                  <a:pt x="28" y="32"/>
                </a:moveTo>
                <a:cubicBezTo>
                  <a:pt x="28" y="32"/>
                  <a:pt x="28" y="32"/>
                  <a:pt x="28" y="32"/>
                </a:cubicBezTo>
                <a:cubicBezTo>
                  <a:pt x="31" y="30"/>
                  <a:pt x="33" y="28"/>
                  <a:pt x="36" y="26"/>
                </a:cubicBezTo>
                <a:cubicBezTo>
                  <a:pt x="35" y="27"/>
                  <a:pt x="34" y="29"/>
                  <a:pt x="32" y="30"/>
                </a:cubicBezTo>
                <a:cubicBezTo>
                  <a:pt x="31" y="31"/>
                  <a:pt x="30" y="32"/>
                  <a:pt x="30" y="33"/>
                </a:cubicBezTo>
                <a:cubicBezTo>
                  <a:pt x="29" y="33"/>
                  <a:pt x="29" y="33"/>
                  <a:pt x="28" y="32"/>
                </a:cubicBezTo>
                <a:close/>
                <a:moveTo>
                  <a:pt x="44" y="41"/>
                </a:moveTo>
                <a:cubicBezTo>
                  <a:pt x="45" y="40"/>
                  <a:pt x="46" y="39"/>
                  <a:pt x="48" y="38"/>
                </a:cubicBezTo>
                <a:cubicBezTo>
                  <a:pt x="48" y="37"/>
                  <a:pt x="48" y="37"/>
                  <a:pt x="47" y="37"/>
                </a:cubicBezTo>
                <a:cubicBezTo>
                  <a:pt x="45" y="38"/>
                  <a:pt x="43" y="39"/>
                  <a:pt x="41" y="41"/>
                </a:cubicBezTo>
                <a:cubicBezTo>
                  <a:pt x="41" y="41"/>
                  <a:pt x="39" y="44"/>
                  <a:pt x="40" y="41"/>
                </a:cubicBezTo>
                <a:cubicBezTo>
                  <a:pt x="42" y="39"/>
                  <a:pt x="43" y="37"/>
                  <a:pt x="45" y="35"/>
                </a:cubicBezTo>
                <a:cubicBezTo>
                  <a:pt x="45" y="35"/>
                  <a:pt x="45" y="35"/>
                  <a:pt x="45" y="35"/>
                </a:cubicBezTo>
                <a:cubicBezTo>
                  <a:pt x="41" y="36"/>
                  <a:pt x="39" y="38"/>
                  <a:pt x="36" y="41"/>
                </a:cubicBezTo>
                <a:cubicBezTo>
                  <a:pt x="38" y="39"/>
                  <a:pt x="41" y="36"/>
                  <a:pt x="43" y="33"/>
                </a:cubicBezTo>
                <a:cubicBezTo>
                  <a:pt x="43" y="32"/>
                  <a:pt x="43" y="32"/>
                  <a:pt x="43" y="32"/>
                </a:cubicBezTo>
                <a:cubicBezTo>
                  <a:pt x="41" y="34"/>
                  <a:pt x="39"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8" y="32"/>
                  <a:pt x="36" y="33"/>
                </a:cubicBezTo>
                <a:cubicBezTo>
                  <a:pt x="34" y="35"/>
                  <a:pt x="31" y="38"/>
                  <a:pt x="34" y="35"/>
                </a:cubicBezTo>
                <a:cubicBezTo>
                  <a:pt x="36" y="33"/>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40" y="28"/>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0"/>
                </a:cubicBezTo>
                <a:cubicBezTo>
                  <a:pt x="31" y="29"/>
                  <a:pt x="32" y="27"/>
                  <a:pt x="34" y="25"/>
                </a:cubicBezTo>
                <a:cubicBezTo>
                  <a:pt x="34" y="25"/>
                  <a:pt x="35" y="24"/>
                  <a:pt x="36" y="23"/>
                </a:cubicBezTo>
                <a:cubicBezTo>
                  <a:pt x="36" y="24"/>
                  <a:pt x="36" y="24"/>
                  <a:pt x="36" y="25"/>
                </a:cubicBezTo>
                <a:close/>
                <a:moveTo>
                  <a:pt x="8" y="43"/>
                </a:moveTo>
                <a:cubicBezTo>
                  <a:pt x="13" y="37"/>
                  <a:pt x="20" y="33"/>
                  <a:pt x="25" y="27"/>
                </a:cubicBezTo>
                <a:cubicBezTo>
                  <a:pt x="29" y="23"/>
                  <a:pt x="33" y="20"/>
                  <a:pt x="37" y="17"/>
                </a:cubicBezTo>
                <a:cubicBezTo>
                  <a:pt x="40" y="15"/>
                  <a:pt x="42" y="12"/>
                  <a:pt x="45" y="10"/>
                </a:cubicBezTo>
                <a:cubicBezTo>
                  <a:pt x="48" y="7"/>
                  <a:pt x="43" y="12"/>
                  <a:pt x="43" y="12"/>
                </a:cubicBezTo>
                <a:cubicBezTo>
                  <a:pt x="41" y="14"/>
                  <a:pt x="39" y="15"/>
                  <a:pt x="38" y="17"/>
                </a:cubicBezTo>
                <a:cubicBezTo>
                  <a:pt x="35" y="20"/>
                  <a:pt x="31" y="23"/>
                  <a:pt x="28" y="26"/>
                </a:cubicBezTo>
                <a:cubicBezTo>
                  <a:pt x="21" y="32"/>
                  <a:pt x="15" y="38"/>
                  <a:pt x="10" y="45"/>
                </a:cubicBezTo>
                <a:cubicBezTo>
                  <a:pt x="9" y="44"/>
                  <a:pt x="8" y="43"/>
                  <a:pt x="8" y="43"/>
                </a:cubicBezTo>
                <a:close/>
                <a:moveTo>
                  <a:pt x="6" y="41"/>
                </a:moveTo>
                <a:cubicBezTo>
                  <a:pt x="8" y="38"/>
                  <a:pt x="11" y="35"/>
                  <a:pt x="14" y="32"/>
                </a:cubicBezTo>
                <a:cubicBezTo>
                  <a:pt x="15" y="32"/>
                  <a:pt x="15" y="31"/>
                  <a:pt x="16" y="31"/>
                </a:cubicBezTo>
                <a:cubicBezTo>
                  <a:pt x="19" y="28"/>
                  <a:pt x="22" y="25"/>
                  <a:pt x="25" y="23"/>
                </a:cubicBezTo>
                <a:cubicBezTo>
                  <a:pt x="27" y="20"/>
                  <a:pt x="30" y="19"/>
                  <a:pt x="32" y="17"/>
                </a:cubicBezTo>
                <a:cubicBezTo>
                  <a:pt x="29" y="20"/>
                  <a:pt x="25" y="23"/>
                  <a:pt x="22" y="26"/>
                </a:cubicBezTo>
                <a:cubicBezTo>
                  <a:pt x="17" y="32"/>
                  <a:pt x="10" y="36"/>
                  <a:pt x="7" y="42"/>
                </a:cubicBezTo>
                <a:cubicBezTo>
                  <a:pt x="6" y="42"/>
                  <a:pt x="6" y="41"/>
                  <a:pt x="6" y="41"/>
                </a:cubicBezTo>
                <a:close/>
                <a:moveTo>
                  <a:pt x="12" y="18"/>
                </a:moveTo>
                <a:cubicBezTo>
                  <a:pt x="14" y="17"/>
                  <a:pt x="16" y="17"/>
                  <a:pt x="19" y="16"/>
                </a:cubicBezTo>
                <a:cubicBezTo>
                  <a:pt x="17" y="17"/>
                  <a:pt x="15" y="18"/>
                  <a:pt x="13" y="19"/>
                </a:cubicBezTo>
                <a:cubicBezTo>
                  <a:pt x="13" y="19"/>
                  <a:pt x="12" y="18"/>
                  <a:pt x="12" y="18"/>
                </a:cubicBezTo>
                <a:close/>
                <a:moveTo>
                  <a:pt x="11" y="16"/>
                </a:moveTo>
                <a:cubicBezTo>
                  <a:pt x="13" y="15"/>
                  <a:pt x="16" y="14"/>
                  <a:pt x="18" y="12"/>
                </a:cubicBezTo>
                <a:cubicBezTo>
                  <a:pt x="16" y="14"/>
                  <a:pt x="13" y="15"/>
                  <a:pt x="11" y="17"/>
                </a:cubicBezTo>
                <a:cubicBezTo>
                  <a:pt x="11" y="17"/>
                  <a:pt x="11" y="17"/>
                  <a:pt x="11" y="16"/>
                </a:cubicBezTo>
                <a:close/>
                <a:moveTo>
                  <a:pt x="7" y="13"/>
                </a:moveTo>
                <a:cubicBezTo>
                  <a:pt x="9" y="11"/>
                  <a:pt x="12" y="10"/>
                  <a:pt x="14" y="8"/>
                </a:cubicBezTo>
                <a:cubicBezTo>
                  <a:pt x="12" y="10"/>
                  <a:pt x="10" y="11"/>
                  <a:pt x="9" y="14"/>
                </a:cubicBezTo>
                <a:cubicBezTo>
                  <a:pt x="9" y="14"/>
                  <a:pt x="9" y="14"/>
                  <a:pt x="9" y="14"/>
                </a:cubicBezTo>
                <a:cubicBezTo>
                  <a:pt x="11" y="13"/>
                  <a:pt x="13" y="12"/>
                  <a:pt x="15" y="11"/>
                </a:cubicBezTo>
                <a:cubicBezTo>
                  <a:pt x="13" y="12"/>
                  <a:pt x="11" y="14"/>
                  <a:pt x="10" y="15"/>
                </a:cubicBezTo>
                <a:cubicBezTo>
                  <a:pt x="9" y="14"/>
                  <a:pt x="8" y="13"/>
                  <a:pt x="7" y="13"/>
                </a:cubicBezTo>
                <a:close/>
                <a:moveTo>
                  <a:pt x="5" y="10"/>
                </a:moveTo>
                <a:cubicBezTo>
                  <a:pt x="7" y="9"/>
                  <a:pt x="9" y="8"/>
                  <a:pt x="11" y="7"/>
                </a:cubicBezTo>
                <a:cubicBezTo>
                  <a:pt x="10" y="7"/>
                  <a:pt x="10" y="7"/>
                  <a:pt x="10" y="8"/>
                </a:cubicBezTo>
                <a:cubicBezTo>
                  <a:pt x="9" y="9"/>
                  <a:pt x="8" y="10"/>
                  <a:pt x="6" y="12"/>
                </a:cubicBezTo>
                <a:cubicBezTo>
                  <a:pt x="6" y="11"/>
                  <a:pt x="6" y="11"/>
                  <a:pt x="5" y="10"/>
                </a:cubicBezTo>
                <a:close/>
                <a:moveTo>
                  <a:pt x="4" y="10"/>
                </a:moveTo>
                <a:cubicBezTo>
                  <a:pt x="7" y="8"/>
                  <a:pt x="9" y="5"/>
                  <a:pt x="12" y="4"/>
                </a:cubicBezTo>
                <a:cubicBezTo>
                  <a:pt x="12" y="4"/>
                  <a:pt x="13" y="4"/>
                  <a:pt x="13" y="5"/>
                </a:cubicBezTo>
                <a:cubicBezTo>
                  <a:pt x="10" y="6"/>
                  <a:pt x="7" y="8"/>
                  <a:pt x="5" y="10"/>
                </a:cubicBezTo>
                <a:cubicBezTo>
                  <a:pt x="4" y="10"/>
                  <a:pt x="4" y="10"/>
                  <a:pt x="4" y="10"/>
                </a:cubicBezTo>
                <a:close/>
                <a:moveTo>
                  <a:pt x="16" y="10"/>
                </a:moveTo>
                <a:cubicBezTo>
                  <a:pt x="14" y="10"/>
                  <a:pt x="13" y="11"/>
                  <a:pt x="11" y="12"/>
                </a:cubicBezTo>
                <a:cubicBezTo>
                  <a:pt x="11" y="12"/>
                  <a:pt x="11" y="11"/>
                  <a:pt x="12" y="11"/>
                </a:cubicBezTo>
                <a:cubicBezTo>
                  <a:pt x="13" y="10"/>
                  <a:pt x="14" y="9"/>
                  <a:pt x="15" y="8"/>
                </a:cubicBezTo>
                <a:cubicBezTo>
                  <a:pt x="15" y="7"/>
                  <a:pt x="15" y="7"/>
                  <a:pt x="15" y="7"/>
                </a:cubicBezTo>
                <a:cubicBezTo>
                  <a:pt x="12" y="8"/>
                  <a:pt x="10" y="10"/>
                  <a:pt x="7" y="12"/>
                </a:cubicBezTo>
                <a:cubicBezTo>
                  <a:pt x="9" y="10"/>
                  <a:pt x="11" y="7"/>
                  <a:pt x="14" y="5"/>
                </a:cubicBezTo>
                <a:cubicBezTo>
                  <a:pt x="15" y="7"/>
                  <a:pt x="17" y="9"/>
                  <a:pt x="19" y="11"/>
                </a:cubicBezTo>
                <a:cubicBezTo>
                  <a:pt x="16" y="13"/>
                  <a:pt x="14" y="14"/>
                  <a:pt x="11" y="15"/>
                </a:cubicBezTo>
                <a:cubicBezTo>
                  <a:pt x="12" y="15"/>
                  <a:pt x="15" y="11"/>
                  <a:pt x="17" y="10"/>
                </a:cubicBezTo>
                <a:cubicBezTo>
                  <a:pt x="17" y="10"/>
                  <a:pt x="16" y="9"/>
                  <a:pt x="16" y="10"/>
                </a:cubicBezTo>
                <a:close/>
                <a:moveTo>
                  <a:pt x="20" y="15"/>
                </a:moveTo>
                <a:cubicBezTo>
                  <a:pt x="20" y="15"/>
                  <a:pt x="20" y="14"/>
                  <a:pt x="20" y="14"/>
                </a:cubicBezTo>
                <a:cubicBezTo>
                  <a:pt x="18" y="15"/>
                  <a:pt x="16" y="16"/>
                  <a:pt x="14" y="17"/>
                </a:cubicBezTo>
                <a:cubicBezTo>
                  <a:pt x="10" y="18"/>
                  <a:pt x="14" y="16"/>
                  <a:pt x="15" y="16"/>
                </a:cubicBezTo>
                <a:cubicBezTo>
                  <a:pt x="17" y="14"/>
                  <a:pt x="18" y="13"/>
                  <a:pt x="19" y="12"/>
                </a:cubicBezTo>
                <a:cubicBezTo>
                  <a:pt x="20" y="13"/>
                  <a:pt x="21" y="14"/>
                  <a:pt x="22" y="15"/>
                </a:cubicBezTo>
                <a:cubicBezTo>
                  <a:pt x="22" y="15"/>
                  <a:pt x="22" y="15"/>
                  <a:pt x="22" y="15"/>
                </a:cubicBezTo>
                <a:cubicBezTo>
                  <a:pt x="19" y="17"/>
                  <a:pt x="16" y="18"/>
                  <a:pt x="14" y="20"/>
                </a:cubicBezTo>
                <a:cubicBezTo>
                  <a:pt x="15" y="19"/>
                  <a:pt x="18" y="17"/>
                  <a:pt x="20" y="15"/>
                </a:cubicBezTo>
                <a:close/>
                <a:moveTo>
                  <a:pt x="22" y="16"/>
                </a:moveTo>
                <a:cubicBezTo>
                  <a:pt x="22" y="16"/>
                  <a:pt x="22" y="16"/>
                  <a:pt x="22" y="16"/>
                </a:cubicBezTo>
                <a:cubicBezTo>
                  <a:pt x="23" y="16"/>
                  <a:pt x="23" y="17"/>
                  <a:pt x="24" y="17"/>
                </a:cubicBezTo>
                <a:cubicBezTo>
                  <a:pt x="22" y="19"/>
                  <a:pt x="19" y="20"/>
                  <a:pt x="17" y="21"/>
                </a:cubicBezTo>
                <a:cubicBezTo>
                  <a:pt x="19" y="20"/>
                  <a:pt x="21" y="18"/>
                  <a:pt x="22" y="16"/>
                </a:cubicBezTo>
                <a:close/>
                <a:moveTo>
                  <a:pt x="27" y="18"/>
                </a:moveTo>
                <a:cubicBezTo>
                  <a:pt x="32" y="13"/>
                  <a:pt x="37" y="8"/>
                  <a:pt x="43" y="3"/>
                </a:cubicBezTo>
                <a:cubicBezTo>
                  <a:pt x="43" y="4"/>
                  <a:pt x="43" y="4"/>
                  <a:pt x="43" y="4"/>
                </a:cubicBezTo>
                <a:cubicBezTo>
                  <a:pt x="43" y="4"/>
                  <a:pt x="43" y="4"/>
                  <a:pt x="43" y="4"/>
                </a:cubicBezTo>
                <a:cubicBezTo>
                  <a:pt x="38" y="9"/>
                  <a:pt x="32" y="14"/>
                  <a:pt x="27" y="18"/>
                </a:cubicBezTo>
                <a:cubicBezTo>
                  <a:pt x="26" y="19"/>
                  <a:pt x="26" y="19"/>
                  <a:pt x="26" y="19"/>
                </a:cubicBezTo>
                <a:cubicBezTo>
                  <a:pt x="25" y="20"/>
                  <a:pt x="24" y="20"/>
                  <a:pt x="24" y="20"/>
                </a:cubicBezTo>
                <a:cubicBezTo>
                  <a:pt x="23" y="21"/>
                  <a:pt x="23" y="22"/>
                  <a:pt x="22" y="22"/>
                </a:cubicBezTo>
                <a:cubicBezTo>
                  <a:pt x="21" y="23"/>
                  <a:pt x="19" y="24"/>
                  <a:pt x="19" y="24"/>
                </a:cubicBezTo>
                <a:cubicBezTo>
                  <a:pt x="20" y="22"/>
                  <a:pt x="23" y="20"/>
                  <a:pt x="24" y="18"/>
                </a:cubicBezTo>
                <a:cubicBezTo>
                  <a:pt x="24" y="18"/>
                  <a:pt x="25" y="18"/>
                  <a:pt x="25" y="18"/>
                </a:cubicBezTo>
                <a:cubicBezTo>
                  <a:pt x="25" y="19"/>
                  <a:pt x="26" y="19"/>
                  <a:pt x="26" y="18"/>
                </a:cubicBezTo>
                <a:cubicBezTo>
                  <a:pt x="26" y="18"/>
                  <a:pt x="27" y="18"/>
                  <a:pt x="27" y="18"/>
                </a:cubicBezTo>
                <a:close/>
                <a:moveTo>
                  <a:pt x="36" y="12"/>
                </a:moveTo>
                <a:cubicBezTo>
                  <a:pt x="33" y="15"/>
                  <a:pt x="30" y="17"/>
                  <a:pt x="27" y="20"/>
                </a:cubicBezTo>
                <a:cubicBezTo>
                  <a:pt x="24" y="22"/>
                  <a:pt x="22" y="24"/>
                  <a:pt x="19" y="26"/>
                </a:cubicBezTo>
                <a:cubicBezTo>
                  <a:pt x="19" y="26"/>
                  <a:pt x="19" y="26"/>
                  <a:pt x="19" y="26"/>
                </a:cubicBezTo>
                <a:cubicBezTo>
                  <a:pt x="20" y="25"/>
                  <a:pt x="21" y="24"/>
                  <a:pt x="22" y="24"/>
                </a:cubicBezTo>
                <a:cubicBezTo>
                  <a:pt x="22" y="23"/>
                  <a:pt x="22" y="23"/>
                  <a:pt x="22" y="23"/>
                </a:cubicBezTo>
                <a:cubicBezTo>
                  <a:pt x="24" y="22"/>
                  <a:pt x="26" y="20"/>
                  <a:pt x="28" y="18"/>
                </a:cubicBezTo>
                <a:cubicBezTo>
                  <a:pt x="30" y="17"/>
                  <a:pt x="31" y="16"/>
                  <a:pt x="33" y="15"/>
                </a:cubicBezTo>
                <a:cubicBezTo>
                  <a:pt x="37" y="12"/>
                  <a:pt x="40" y="8"/>
                  <a:pt x="44" y="5"/>
                </a:cubicBezTo>
                <a:cubicBezTo>
                  <a:pt x="44" y="5"/>
                  <a:pt x="44" y="5"/>
                  <a:pt x="44" y="5"/>
                </a:cubicBezTo>
                <a:cubicBezTo>
                  <a:pt x="44" y="5"/>
                  <a:pt x="44" y="5"/>
                  <a:pt x="45" y="5"/>
                </a:cubicBezTo>
                <a:cubicBezTo>
                  <a:pt x="41" y="7"/>
                  <a:pt x="39" y="10"/>
                  <a:pt x="36" y="12"/>
                </a:cubicBezTo>
                <a:close/>
                <a:moveTo>
                  <a:pt x="42" y="8"/>
                </a:moveTo>
                <a:cubicBezTo>
                  <a:pt x="41" y="9"/>
                  <a:pt x="40" y="10"/>
                  <a:pt x="38" y="12"/>
                </a:cubicBezTo>
                <a:cubicBezTo>
                  <a:pt x="39"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6" y="39"/>
                  <a:pt x="17" y="37"/>
                  <a:pt x="19" y="36"/>
                </a:cubicBezTo>
                <a:cubicBezTo>
                  <a:pt x="22" y="32"/>
                  <a:pt x="25" y="29"/>
                  <a:pt x="28" y="26"/>
                </a:cubicBezTo>
                <a:cubicBezTo>
                  <a:pt x="35" y="20"/>
                  <a:pt x="42" y="14"/>
                  <a:pt x="47" y="8"/>
                </a:cubicBezTo>
                <a:cubicBezTo>
                  <a:pt x="48" y="8"/>
                  <a:pt x="49" y="9"/>
                  <a:pt x="50" y="10"/>
                </a:cubicBezTo>
                <a:cubicBezTo>
                  <a:pt x="37" y="19"/>
                  <a:pt x="25" y="30"/>
                  <a:pt x="14" y="41"/>
                </a:cubicBezTo>
                <a:cubicBezTo>
                  <a:pt x="14" y="41"/>
                  <a:pt x="14" y="40"/>
                  <a:pt x="14" y="40"/>
                </a:cubicBezTo>
                <a:close/>
                <a:moveTo>
                  <a:pt x="47" y="7"/>
                </a:moveTo>
                <a:cubicBezTo>
                  <a:pt x="44" y="9"/>
                  <a:pt x="42" y="12"/>
                  <a:pt x="39" y="14"/>
                </a:cubicBezTo>
                <a:cubicBezTo>
                  <a:pt x="35" y="18"/>
                  <a:pt x="30" y="20"/>
                  <a:pt x="27" y="24"/>
                </a:cubicBezTo>
                <a:cubicBezTo>
                  <a:pt x="24" y="27"/>
                  <a:pt x="22" y="30"/>
                  <a:pt x="18" y="32"/>
                </a:cubicBezTo>
                <a:cubicBezTo>
                  <a:pt x="15" y="35"/>
                  <a:pt x="11" y="38"/>
                  <a:pt x="7" y="42"/>
                </a:cubicBezTo>
                <a:cubicBezTo>
                  <a:pt x="9" y="40"/>
                  <a:pt x="12" y="36"/>
                  <a:pt x="15" y="34"/>
                </a:cubicBezTo>
                <a:cubicBezTo>
                  <a:pt x="19" y="31"/>
                  <a:pt x="22" y="28"/>
                  <a:pt x="25" y="24"/>
                </a:cubicBezTo>
                <a:cubicBezTo>
                  <a:pt x="31" y="18"/>
                  <a:pt x="39" y="13"/>
                  <a:pt x="45" y="6"/>
                </a:cubicBezTo>
                <a:cubicBezTo>
                  <a:pt x="46" y="6"/>
                  <a:pt x="46" y="7"/>
                  <a:pt x="47" y="7"/>
                </a:cubicBezTo>
                <a:close/>
                <a:moveTo>
                  <a:pt x="14" y="20"/>
                </a:moveTo>
                <a:cubicBezTo>
                  <a:pt x="16" y="19"/>
                  <a:pt x="18" y="18"/>
                  <a:pt x="20" y="17"/>
                </a:cubicBezTo>
                <a:cubicBezTo>
                  <a:pt x="23" y="16"/>
                  <a:pt x="19" y="18"/>
                  <a:pt x="19" y="19"/>
                </a:cubicBezTo>
                <a:cubicBezTo>
                  <a:pt x="18" y="20"/>
                  <a:pt x="17" y="21"/>
                  <a:pt x="16" y="22"/>
                </a:cubicBezTo>
                <a:cubicBezTo>
                  <a:pt x="15" y="21"/>
                  <a:pt x="15" y="21"/>
                  <a:pt x="14" y="20"/>
                </a:cubicBezTo>
                <a:close/>
                <a:moveTo>
                  <a:pt x="12" y="46"/>
                </a:moveTo>
                <a:cubicBezTo>
                  <a:pt x="11" y="46"/>
                  <a:pt x="11" y="45"/>
                  <a:pt x="10" y="45"/>
                </a:cubicBezTo>
                <a:cubicBezTo>
                  <a:pt x="11" y="45"/>
                  <a:pt x="11" y="44"/>
                  <a:pt x="11" y="44"/>
                </a:cubicBezTo>
                <a:cubicBezTo>
                  <a:pt x="11" y="44"/>
                  <a:pt x="11" y="44"/>
                  <a:pt x="11" y="44"/>
                </a:cubicBezTo>
                <a:cubicBezTo>
                  <a:pt x="22" y="34"/>
                  <a:pt x="32" y="25"/>
                  <a:pt x="43" y="16"/>
                </a:cubicBezTo>
                <a:cubicBezTo>
                  <a:pt x="44" y="15"/>
                  <a:pt x="46" y="13"/>
                  <a:pt x="48" y="12"/>
                </a:cubicBezTo>
                <a:cubicBezTo>
                  <a:pt x="45" y="14"/>
                  <a:pt x="43" y="16"/>
                  <a:pt x="40" y="18"/>
                </a:cubicBezTo>
                <a:cubicBezTo>
                  <a:pt x="35" y="22"/>
                  <a:pt x="31" y="27"/>
                  <a:pt x="27" y="32"/>
                </a:cubicBezTo>
                <a:cubicBezTo>
                  <a:pt x="27" y="32"/>
                  <a:pt x="26" y="32"/>
                  <a:pt x="26" y="32"/>
                </a:cubicBezTo>
                <a:cubicBezTo>
                  <a:pt x="22" y="37"/>
                  <a:pt x="16" y="41"/>
                  <a:pt x="12" y="46"/>
                </a:cubicBezTo>
                <a:close/>
                <a:moveTo>
                  <a:pt x="41" y="46"/>
                </a:moveTo>
                <a:cubicBezTo>
                  <a:pt x="41" y="46"/>
                  <a:pt x="41" y="46"/>
                  <a:pt x="41" y="45"/>
                </a:cubicBezTo>
                <a:cubicBezTo>
                  <a:pt x="41" y="45"/>
                  <a:pt x="41" y="45"/>
                  <a:pt x="41" y="45"/>
                </a:cubicBezTo>
                <a:cubicBezTo>
                  <a:pt x="43" y="44"/>
                  <a:pt x="46"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183"/>
          <p:cNvSpPr>
            <a:spLocks noEditPoints="1"/>
          </p:cNvSpPr>
          <p:nvPr/>
        </p:nvSpPr>
        <p:spPr bwMode="auto">
          <a:xfrm>
            <a:off x="11599862" y="1382713"/>
            <a:ext cx="201612"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1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2 h 50"/>
              <a:gd name="T54" fmla="*/ 22 w 54"/>
              <a:gd name="T55" fmla="*/ 27 h 50"/>
              <a:gd name="T56" fmla="*/ 19 w 54"/>
              <a:gd name="T57" fmla="*/ 16 h 50"/>
              <a:gd name="T58" fmla="*/ 18 w 54"/>
              <a:gd name="T59" fmla="*/ 13 h 50"/>
              <a:gd name="T60" fmla="*/ 14 w 54"/>
              <a:gd name="T61" fmla="*/ 8 h 50"/>
              <a:gd name="T62" fmla="*/ 10 w 54"/>
              <a:gd name="T63" fmla="*/ 16 h 50"/>
              <a:gd name="T64" fmla="*/ 10 w 54"/>
              <a:gd name="T65" fmla="*/ 8 h 50"/>
              <a:gd name="T66" fmla="*/ 12 w 54"/>
              <a:gd name="T67" fmla="*/ 4 h 50"/>
              <a:gd name="T68" fmla="*/ 16 w 54"/>
              <a:gd name="T69" fmla="*/ 10 h 50"/>
              <a:gd name="T70" fmla="*/ 15 w 54"/>
              <a:gd name="T71" fmla="*/ 7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2 h 50"/>
              <a:gd name="T86" fmla="*/ 26 w 54"/>
              <a:gd name="T87" fmla="*/ 19 h 50"/>
              <a:gd name="T88" fmla="*/ 19 w 54"/>
              <a:gd name="T89" fmla="*/ 27 h 50"/>
              <a:gd name="T90" fmla="*/ 28 w 54"/>
              <a:gd name="T91" fmla="*/ 19 h 50"/>
              <a:gd name="T92" fmla="*/ 44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6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6"/>
                  <a:pt x="46" y="4"/>
                  <a:pt x="44" y="1"/>
                </a:cubicBezTo>
                <a:cubicBezTo>
                  <a:pt x="44" y="0"/>
                  <a:pt x="43" y="0"/>
                  <a:pt x="43" y="0"/>
                </a:cubicBezTo>
                <a:cubicBezTo>
                  <a:pt x="43" y="0"/>
                  <a:pt x="43" y="0"/>
                  <a:pt x="43" y="0"/>
                </a:cubicBezTo>
                <a:cubicBezTo>
                  <a:pt x="43" y="0"/>
                  <a:pt x="43" y="0"/>
                  <a:pt x="43" y="0"/>
                </a:cubicBezTo>
                <a:cubicBezTo>
                  <a:pt x="43" y="0"/>
                  <a:pt x="42" y="0"/>
                  <a:pt x="42" y="0"/>
                </a:cubicBezTo>
                <a:cubicBezTo>
                  <a:pt x="36" y="5"/>
                  <a:pt x="31" y="10"/>
                  <a:pt x="26" y="15"/>
                </a:cubicBezTo>
                <a:cubicBezTo>
                  <a:pt x="21" y="11"/>
                  <a:pt x="18" y="6"/>
                  <a:pt x="13" y="1"/>
                </a:cubicBezTo>
                <a:cubicBezTo>
                  <a:pt x="13" y="1"/>
                  <a:pt x="13" y="0"/>
                  <a:pt x="12" y="0"/>
                </a:cubicBezTo>
                <a:cubicBezTo>
                  <a:pt x="12" y="0"/>
                  <a:pt x="12" y="0"/>
                  <a:pt x="12" y="0"/>
                </a:cubicBezTo>
                <a:cubicBezTo>
                  <a:pt x="12" y="0"/>
                  <a:pt x="12" y="0"/>
                  <a:pt x="12" y="0"/>
                </a:cubicBezTo>
                <a:cubicBezTo>
                  <a:pt x="12" y="0"/>
                  <a:pt x="12" y="1"/>
                  <a:pt x="12" y="1"/>
                </a:cubicBezTo>
                <a:cubicBezTo>
                  <a:pt x="8" y="3"/>
                  <a:pt x="5" y="6"/>
                  <a:pt x="1" y="8"/>
                </a:cubicBezTo>
                <a:cubicBezTo>
                  <a:pt x="1" y="9"/>
                  <a:pt x="0" y="9"/>
                  <a:pt x="0" y="9"/>
                </a:cubicBezTo>
                <a:cubicBezTo>
                  <a:pt x="0" y="10"/>
                  <a:pt x="0" y="10"/>
                  <a:pt x="1" y="11"/>
                </a:cubicBezTo>
                <a:cubicBezTo>
                  <a:pt x="6" y="16"/>
                  <a:pt x="11" y="22"/>
                  <a:pt x="16" y="27"/>
                </a:cubicBezTo>
                <a:cubicBezTo>
                  <a:pt x="12" y="31"/>
                  <a:pt x="6" y="35"/>
                  <a:pt x="2" y="40"/>
                </a:cubicBezTo>
                <a:cubicBezTo>
                  <a:pt x="2" y="40"/>
                  <a:pt x="2" y="40"/>
                  <a:pt x="2" y="41"/>
                </a:cubicBezTo>
                <a:cubicBezTo>
                  <a:pt x="2" y="41"/>
                  <a:pt x="2" y="42"/>
                  <a:pt x="2" y="42"/>
                </a:cubicBezTo>
                <a:cubicBezTo>
                  <a:pt x="5" y="45"/>
                  <a:pt x="8" y="48"/>
                  <a:pt x="11" y="50"/>
                </a:cubicBezTo>
                <a:cubicBezTo>
                  <a:pt x="11" y="50"/>
                  <a:pt x="12" y="50"/>
                  <a:pt x="12" y="50"/>
                </a:cubicBezTo>
                <a:cubicBezTo>
                  <a:pt x="12" y="50"/>
                  <a:pt x="13" y="50"/>
                  <a:pt x="13" y="49"/>
                </a:cubicBezTo>
                <a:cubicBezTo>
                  <a:pt x="17" y="45"/>
                  <a:pt x="23" y="40"/>
                  <a:pt x="27" y="36"/>
                </a:cubicBezTo>
                <a:cubicBezTo>
                  <a:pt x="32" y="40"/>
                  <a:pt x="35" y="46"/>
                  <a:pt x="40" y="49"/>
                </a:cubicBezTo>
                <a:cubicBezTo>
                  <a:pt x="40" y="50"/>
                  <a:pt x="41" y="50"/>
                  <a:pt x="41" y="50"/>
                </a:cubicBezTo>
                <a:cubicBezTo>
                  <a:pt x="41" y="50"/>
                  <a:pt x="42" y="50"/>
                  <a:pt x="42" y="49"/>
                </a:cubicBezTo>
                <a:cubicBezTo>
                  <a:pt x="46" y="46"/>
                  <a:pt x="50" y="44"/>
                  <a:pt x="52" y="40"/>
                </a:cubicBezTo>
                <a:cubicBezTo>
                  <a:pt x="53" y="39"/>
                  <a:pt x="53" y="39"/>
                  <a:pt x="52" y="38"/>
                </a:cubicBezTo>
                <a:cubicBezTo>
                  <a:pt x="52" y="38"/>
                  <a:pt x="52" y="38"/>
                  <a:pt x="52" y="38"/>
                </a:cubicBezTo>
                <a:cubicBezTo>
                  <a:pt x="47"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1"/>
                </a:cubicBezTo>
                <a:cubicBezTo>
                  <a:pt x="43" y="40"/>
                  <a:pt x="45" y="40"/>
                  <a:pt x="46" y="39"/>
                </a:cubicBezTo>
                <a:cubicBezTo>
                  <a:pt x="44" y="41"/>
                  <a:pt x="42" y="43"/>
                  <a:pt x="40" y="45"/>
                </a:cubicBezTo>
                <a:close/>
                <a:moveTo>
                  <a:pt x="37" y="42"/>
                </a:moveTo>
                <a:cubicBezTo>
                  <a:pt x="39" y="40"/>
                  <a:pt x="42" y="38"/>
                  <a:pt x="43" y="36"/>
                </a:cubicBezTo>
                <a:cubicBezTo>
                  <a:pt x="41" y="38"/>
                  <a:pt x="40" y="41"/>
                  <a:pt x="38" y="44"/>
                </a:cubicBezTo>
                <a:cubicBezTo>
                  <a:pt x="38" y="43"/>
                  <a:pt x="37" y="42"/>
                  <a:pt x="37" y="42"/>
                </a:cubicBezTo>
                <a:close/>
                <a:moveTo>
                  <a:pt x="35" y="40"/>
                </a:moveTo>
                <a:cubicBezTo>
                  <a:pt x="37" y="38"/>
                  <a:pt x="40" y="37"/>
                  <a:pt x="41" y="35"/>
                </a:cubicBezTo>
                <a:cubicBezTo>
                  <a:pt x="39" y="37"/>
                  <a:pt x="37"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8"/>
                  <a:pt x="33" y="38"/>
                  <a:pt x="33" y="37"/>
                </a:cubicBezTo>
                <a:close/>
                <a:moveTo>
                  <a:pt x="30" y="34"/>
                </a:moveTo>
                <a:cubicBezTo>
                  <a:pt x="33" y="33"/>
                  <a:pt x="35" y="31"/>
                  <a:pt x="37" y="29"/>
                </a:cubicBezTo>
                <a:cubicBezTo>
                  <a:pt x="36" y="30"/>
                  <a:pt x="35" y="33"/>
                  <a:pt x="35" y="34"/>
                </a:cubicBezTo>
                <a:cubicBezTo>
                  <a:pt x="34" y="35"/>
                  <a:pt x="33" y="35"/>
                  <a:pt x="32" y="36"/>
                </a:cubicBezTo>
                <a:cubicBezTo>
                  <a:pt x="31" y="36"/>
                  <a:pt x="31" y="35"/>
                  <a:pt x="30" y="34"/>
                </a:cubicBezTo>
                <a:close/>
                <a:moveTo>
                  <a:pt x="28" y="33"/>
                </a:moveTo>
                <a:cubicBezTo>
                  <a:pt x="28" y="33"/>
                  <a:pt x="28" y="33"/>
                  <a:pt x="28" y="33"/>
                </a:cubicBezTo>
                <a:cubicBezTo>
                  <a:pt x="31" y="30"/>
                  <a:pt x="33" y="29"/>
                  <a:pt x="36" y="27"/>
                </a:cubicBezTo>
                <a:cubicBezTo>
                  <a:pt x="35" y="28"/>
                  <a:pt x="34" y="30"/>
                  <a:pt x="32" y="31"/>
                </a:cubicBezTo>
                <a:cubicBezTo>
                  <a:pt x="31" y="32"/>
                  <a:pt x="30" y="33"/>
                  <a:pt x="29" y="34"/>
                </a:cubicBezTo>
                <a:cubicBezTo>
                  <a:pt x="29" y="33"/>
                  <a:pt x="29" y="33"/>
                  <a:pt x="28" y="33"/>
                </a:cubicBezTo>
                <a:close/>
                <a:moveTo>
                  <a:pt x="44" y="42"/>
                </a:moveTo>
                <a:cubicBezTo>
                  <a:pt x="45" y="40"/>
                  <a:pt x="46" y="39"/>
                  <a:pt x="47" y="38"/>
                </a:cubicBezTo>
                <a:cubicBezTo>
                  <a:pt x="48" y="38"/>
                  <a:pt x="47" y="37"/>
                  <a:pt x="47" y="37"/>
                </a:cubicBezTo>
                <a:cubicBezTo>
                  <a:pt x="45" y="38"/>
                  <a:pt x="43" y="39"/>
                  <a:pt x="41" y="41"/>
                </a:cubicBezTo>
                <a:cubicBezTo>
                  <a:pt x="40" y="42"/>
                  <a:pt x="38" y="45"/>
                  <a:pt x="40" y="41"/>
                </a:cubicBezTo>
                <a:cubicBezTo>
                  <a:pt x="42" y="39"/>
                  <a:pt x="43" y="37"/>
                  <a:pt x="45" y="36"/>
                </a:cubicBezTo>
                <a:cubicBezTo>
                  <a:pt x="45" y="35"/>
                  <a:pt x="45" y="35"/>
                  <a:pt x="45" y="35"/>
                </a:cubicBezTo>
                <a:cubicBezTo>
                  <a:pt x="41" y="37"/>
                  <a:pt x="39" y="39"/>
                  <a:pt x="36" y="41"/>
                </a:cubicBezTo>
                <a:cubicBezTo>
                  <a:pt x="38" y="40"/>
                  <a:pt x="41" y="36"/>
                  <a:pt x="43" y="33"/>
                </a:cubicBezTo>
                <a:cubicBezTo>
                  <a:pt x="43" y="33"/>
                  <a:pt x="43" y="32"/>
                  <a:pt x="43" y="33"/>
                </a:cubicBezTo>
                <a:cubicBezTo>
                  <a:pt x="40" y="34"/>
                  <a:pt x="39" y="36"/>
                  <a:pt x="37" y="38"/>
                </a:cubicBezTo>
                <a:cubicBezTo>
                  <a:pt x="34" y="40"/>
                  <a:pt x="37" y="36"/>
                  <a:pt x="38" y="36"/>
                </a:cubicBezTo>
                <a:cubicBezTo>
                  <a:pt x="39" y="34"/>
                  <a:pt x="40" y="33"/>
                  <a:pt x="41" y="31"/>
                </a:cubicBezTo>
                <a:cubicBezTo>
                  <a:pt x="41" y="31"/>
                  <a:pt x="41" y="31"/>
                  <a:pt x="41" y="30"/>
                </a:cubicBezTo>
                <a:cubicBezTo>
                  <a:pt x="44" y="33"/>
                  <a:pt x="46" y="36"/>
                  <a:pt x="49" y="39"/>
                </a:cubicBezTo>
                <a:cubicBezTo>
                  <a:pt x="47" y="40"/>
                  <a:pt x="45" y="41"/>
                  <a:pt x="44" y="43"/>
                </a:cubicBezTo>
                <a:cubicBezTo>
                  <a:pt x="39" y="46"/>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29"/>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8"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2"/>
                  <a:pt x="45" y="10"/>
                </a:cubicBezTo>
                <a:cubicBezTo>
                  <a:pt x="48" y="7"/>
                  <a:pt x="43" y="12"/>
                  <a:pt x="42" y="12"/>
                </a:cubicBezTo>
                <a:cubicBezTo>
                  <a:pt x="41" y="14"/>
                  <a:pt x="39" y="16"/>
                  <a:pt x="38" y="17"/>
                </a:cubicBezTo>
                <a:cubicBezTo>
                  <a:pt x="35" y="20"/>
                  <a:pt x="31" y="23"/>
                  <a:pt x="28" y="26"/>
                </a:cubicBezTo>
                <a:cubicBezTo>
                  <a:pt x="21" y="32"/>
                  <a:pt x="15" y="38"/>
                  <a:pt x="9" y="45"/>
                </a:cubicBezTo>
                <a:cubicBezTo>
                  <a:pt x="9" y="44"/>
                  <a:pt x="8" y="44"/>
                  <a:pt x="7" y="43"/>
                </a:cubicBezTo>
                <a:close/>
                <a:moveTo>
                  <a:pt x="5" y="41"/>
                </a:moveTo>
                <a:cubicBezTo>
                  <a:pt x="8" y="38"/>
                  <a:pt x="11" y="35"/>
                  <a:pt x="14" y="32"/>
                </a:cubicBezTo>
                <a:cubicBezTo>
                  <a:pt x="15" y="32"/>
                  <a:pt x="15" y="31"/>
                  <a:pt x="16" y="31"/>
                </a:cubicBezTo>
                <a:cubicBezTo>
                  <a:pt x="19" y="28"/>
                  <a:pt x="22" y="26"/>
                  <a:pt x="25" y="23"/>
                </a:cubicBezTo>
                <a:cubicBezTo>
                  <a:pt x="27" y="21"/>
                  <a:pt x="30" y="19"/>
                  <a:pt x="32" y="17"/>
                </a:cubicBezTo>
                <a:cubicBezTo>
                  <a:pt x="29" y="20"/>
                  <a:pt x="25" y="23"/>
                  <a:pt x="22" y="27"/>
                </a:cubicBezTo>
                <a:cubicBezTo>
                  <a:pt x="17" y="32"/>
                  <a:pt x="10" y="36"/>
                  <a:pt x="7" y="42"/>
                </a:cubicBezTo>
                <a:cubicBezTo>
                  <a:pt x="6" y="42"/>
                  <a:pt x="6" y="42"/>
                  <a:pt x="5" y="41"/>
                </a:cubicBezTo>
                <a:close/>
                <a:moveTo>
                  <a:pt x="12" y="18"/>
                </a:moveTo>
                <a:cubicBezTo>
                  <a:pt x="14" y="18"/>
                  <a:pt x="16" y="17"/>
                  <a:pt x="19" y="16"/>
                </a:cubicBezTo>
                <a:cubicBezTo>
                  <a:pt x="16" y="17"/>
                  <a:pt x="15" y="18"/>
                  <a:pt x="13" y="20"/>
                </a:cubicBezTo>
                <a:cubicBezTo>
                  <a:pt x="13" y="19"/>
                  <a:pt x="12" y="19"/>
                  <a:pt x="12" y="18"/>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8"/>
                </a:cubicBezTo>
                <a:cubicBezTo>
                  <a:pt x="12" y="10"/>
                  <a:pt x="10" y="12"/>
                  <a:pt x="9" y="14"/>
                </a:cubicBezTo>
                <a:cubicBezTo>
                  <a:pt x="8" y="14"/>
                  <a:pt x="9" y="15"/>
                  <a:pt x="9" y="14"/>
                </a:cubicBezTo>
                <a:cubicBezTo>
                  <a:pt x="11" y="14"/>
                  <a:pt x="13" y="12"/>
                  <a:pt x="15" y="11"/>
                </a:cubicBezTo>
                <a:cubicBezTo>
                  <a:pt x="13" y="12"/>
                  <a:pt x="11" y="14"/>
                  <a:pt x="10" y="16"/>
                </a:cubicBezTo>
                <a:cubicBezTo>
                  <a:pt x="9" y="15"/>
                  <a:pt x="8" y="14"/>
                  <a:pt x="7" y="13"/>
                </a:cubicBezTo>
                <a:close/>
                <a:moveTo>
                  <a:pt x="5" y="11"/>
                </a:moveTo>
                <a:cubicBezTo>
                  <a:pt x="7" y="10"/>
                  <a:pt x="9" y="8"/>
                  <a:pt x="10" y="7"/>
                </a:cubicBezTo>
                <a:cubicBezTo>
                  <a:pt x="10" y="8"/>
                  <a:pt x="10" y="8"/>
                  <a:pt x="10" y="8"/>
                </a:cubicBezTo>
                <a:cubicBezTo>
                  <a:pt x="9" y="9"/>
                  <a:pt x="7" y="11"/>
                  <a:pt x="6" y="12"/>
                </a:cubicBezTo>
                <a:cubicBezTo>
                  <a:pt x="6" y="12"/>
                  <a:pt x="5" y="11"/>
                  <a:pt x="5" y="11"/>
                </a:cubicBezTo>
                <a:close/>
                <a:moveTo>
                  <a:pt x="4" y="10"/>
                </a:moveTo>
                <a:cubicBezTo>
                  <a:pt x="7" y="8"/>
                  <a:pt x="9" y="6"/>
                  <a:pt x="12" y="4"/>
                </a:cubicBezTo>
                <a:cubicBezTo>
                  <a:pt x="12" y="4"/>
                  <a:pt x="13" y="5"/>
                  <a:pt x="13" y="5"/>
                </a:cubicBezTo>
                <a:cubicBezTo>
                  <a:pt x="10" y="7"/>
                  <a:pt x="7" y="8"/>
                  <a:pt x="4" y="10"/>
                </a:cubicBezTo>
                <a:cubicBezTo>
                  <a:pt x="4" y="10"/>
                  <a:pt x="4" y="10"/>
                  <a:pt x="4" y="10"/>
                </a:cubicBezTo>
                <a:close/>
                <a:moveTo>
                  <a:pt x="16" y="10"/>
                </a:moveTo>
                <a:cubicBezTo>
                  <a:pt x="14" y="11"/>
                  <a:pt x="13" y="12"/>
                  <a:pt x="11" y="13"/>
                </a:cubicBezTo>
                <a:cubicBezTo>
                  <a:pt x="11" y="12"/>
                  <a:pt x="11" y="11"/>
                  <a:pt x="12" y="11"/>
                </a:cubicBezTo>
                <a:cubicBezTo>
                  <a:pt x="13" y="10"/>
                  <a:pt x="14" y="9"/>
                  <a:pt x="15" y="8"/>
                </a:cubicBezTo>
                <a:cubicBezTo>
                  <a:pt x="15" y="8"/>
                  <a:pt x="15" y="7"/>
                  <a:pt x="15" y="7"/>
                </a:cubicBezTo>
                <a:cubicBezTo>
                  <a:pt x="12" y="9"/>
                  <a:pt x="10" y="10"/>
                  <a:pt x="7" y="12"/>
                </a:cubicBezTo>
                <a:cubicBezTo>
                  <a:pt x="9" y="11"/>
                  <a:pt x="11" y="8"/>
                  <a:pt x="14" y="6"/>
                </a:cubicBezTo>
                <a:cubicBezTo>
                  <a:pt x="15" y="8"/>
                  <a:pt x="17" y="10"/>
                  <a:pt x="19" y="12"/>
                </a:cubicBezTo>
                <a:cubicBezTo>
                  <a:pt x="16" y="13"/>
                  <a:pt x="14" y="15"/>
                  <a:pt x="11" y="16"/>
                </a:cubicBezTo>
                <a:cubicBezTo>
                  <a:pt x="12" y="15"/>
                  <a:pt x="15" y="12"/>
                  <a:pt x="16" y="10"/>
                </a:cubicBezTo>
                <a:cubicBezTo>
                  <a:pt x="17" y="10"/>
                  <a:pt x="16" y="10"/>
                  <a:pt x="16" y="10"/>
                </a:cubicBezTo>
                <a:close/>
                <a:moveTo>
                  <a:pt x="20" y="15"/>
                </a:moveTo>
                <a:cubicBezTo>
                  <a:pt x="20" y="15"/>
                  <a:pt x="20" y="15"/>
                  <a:pt x="19" y="15"/>
                </a:cubicBezTo>
                <a:cubicBezTo>
                  <a:pt x="18" y="16"/>
                  <a:pt x="16" y="16"/>
                  <a:pt x="14" y="17"/>
                </a:cubicBezTo>
                <a:cubicBezTo>
                  <a:pt x="10" y="18"/>
                  <a:pt x="14" y="16"/>
                  <a:pt x="15" y="16"/>
                </a:cubicBezTo>
                <a:cubicBezTo>
                  <a:pt x="17" y="15"/>
                  <a:pt x="18" y="14"/>
                  <a:pt x="19" y="12"/>
                </a:cubicBezTo>
                <a:cubicBezTo>
                  <a:pt x="20" y="13"/>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1" y="19"/>
                  <a:pt x="18" y="20"/>
                  <a:pt x="17" y="22"/>
                </a:cubicBezTo>
                <a:cubicBezTo>
                  <a:pt x="19" y="20"/>
                  <a:pt x="21" y="18"/>
                  <a:pt x="22" y="16"/>
                </a:cubicBezTo>
                <a:close/>
                <a:moveTo>
                  <a:pt x="27" y="18"/>
                </a:moveTo>
                <a:cubicBezTo>
                  <a:pt x="32" y="14"/>
                  <a:pt x="37" y="8"/>
                  <a:pt x="43" y="4"/>
                </a:cubicBezTo>
                <a:cubicBezTo>
                  <a:pt x="43" y="4"/>
                  <a:pt x="43" y="4"/>
                  <a:pt x="43" y="5"/>
                </a:cubicBezTo>
                <a:cubicBezTo>
                  <a:pt x="43" y="5"/>
                  <a:pt x="43" y="5"/>
                  <a:pt x="43" y="5"/>
                </a:cubicBezTo>
                <a:cubicBezTo>
                  <a:pt x="37" y="9"/>
                  <a:pt x="32" y="14"/>
                  <a:pt x="26" y="19"/>
                </a:cubicBezTo>
                <a:cubicBezTo>
                  <a:pt x="26" y="19"/>
                  <a:pt x="26" y="19"/>
                  <a:pt x="26" y="19"/>
                </a:cubicBezTo>
                <a:cubicBezTo>
                  <a:pt x="25" y="20"/>
                  <a:pt x="24" y="20"/>
                  <a:pt x="24" y="21"/>
                </a:cubicBezTo>
                <a:cubicBezTo>
                  <a:pt x="23" y="21"/>
                  <a:pt x="22" y="22"/>
                  <a:pt x="22" y="22"/>
                </a:cubicBezTo>
                <a:cubicBezTo>
                  <a:pt x="21" y="23"/>
                  <a:pt x="19" y="25"/>
                  <a:pt x="19" y="25"/>
                </a:cubicBezTo>
                <a:cubicBezTo>
                  <a:pt x="20" y="22"/>
                  <a:pt x="22" y="20"/>
                  <a:pt x="24" y="18"/>
                </a:cubicBezTo>
                <a:cubicBezTo>
                  <a:pt x="24" y="18"/>
                  <a:pt x="24" y="18"/>
                  <a:pt x="25" y="18"/>
                </a:cubicBezTo>
                <a:cubicBezTo>
                  <a:pt x="25" y="19"/>
                  <a:pt x="26" y="19"/>
                  <a:pt x="26" y="19"/>
                </a:cubicBezTo>
                <a:cubicBezTo>
                  <a:pt x="26" y="19"/>
                  <a:pt x="26" y="19"/>
                  <a:pt x="27" y="18"/>
                </a:cubicBezTo>
                <a:close/>
                <a:moveTo>
                  <a:pt x="36" y="13"/>
                </a:moveTo>
                <a:cubicBezTo>
                  <a:pt x="33" y="16"/>
                  <a:pt x="30" y="17"/>
                  <a:pt x="27" y="20"/>
                </a:cubicBezTo>
                <a:cubicBezTo>
                  <a:pt x="24" y="22"/>
                  <a:pt x="22" y="24"/>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8"/>
                  <a:pt x="44" y="5"/>
                </a:cubicBezTo>
                <a:cubicBezTo>
                  <a:pt x="44" y="5"/>
                  <a:pt x="44" y="5"/>
                  <a:pt x="44" y="5"/>
                </a:cubicBezTo>
                <a:cubicBezTo>
                  <a:pt x="44" y="5"/>
                  <a:pt x="44" y="5"/>
                  <a:pt x="44" y="6"/>
                </a:cubicBezTo>
                <a:cubicBezTo>
                  <a:pt x="41" y="8"/>
                  <a:pt x="39" y="10"/>
                  <a:pt x="36" y="13"/>
                </a:cubicBezTo>
                <a:close/>
                <a:moveTo>
                  <a:pt x="42" y="8"/>
                </a:moveTo>
                <a:cubicBezTo>
                  <a:pt x="41" y="9"/>
                  <a:pt x="40" y="11"/>
                  <a:pt x="38" y="12"/>
                </a:cubicBezTo>
                <a:cubicBezTo>
                  <a:pt x="38" y="12"/>
                  <a:pt x="39" y="11"/>
                  <a:pt x="39" y="11"/>
                </a:cubicBezTo>
                <a:cubicBezTo>
                  <a:pt x="40" y="10"/>
                  <a:pt x="46" y="4"/>
                  <a:pt x="42" y="8"/>
                </a:cubicBezTo>
                <a:close/>
                <a:moveTo>
                  <a:pt x="19" y="26"/>
                </a:moveTo>
                <a:cubicBezTo>
                  <a:pt x="19" y="25"/>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3"/>
                  <a:pt x="16" y="23"/>
                </a:cubicBezTo>
                <a:cubicBezTo>
                  <a:pt x="19" y="22"/>
                  <a:pt x="21" y="20"/>
                  <a:pt x="23" y="19"/>
                </a:cubicBezTo>
                <a:close/>
                <a:moveTo>
                  <a:pt x="14" y="41"/>
                </a:moveTo>
                <a:cubicBezTo>
                  <a:pt x="16" y="39"/>
                  <a:pt x="17" y="37"/>
                  <a:pt x="19" y="36"/>
                </a:cubicBezTo>
                <a:cubicBezTo>
                  <a:pt x="22" y="33"/>
                  <a:pt x="25" y="30"/>
                  <a:pt x="28" y="27"/>
                </a:cubicBezTo>
                <a:cubicBezTo>
                  <a:pt x="35" y="21"/>
                  <a:pt x="42" y="15"/>
                  <a:pt x="47" y="8"/>
                </a:cubicBezTo>
                <a:cubicBezTo>
                  <a:pt x="48" y="9"/>
                  <a:pt x="49" y="9"/>
                  <a:pt x="49"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0"/>
                  <a:pt x="12" y="37"/>
                  <a:pt x="15" y="35"/>
                </a:cubicBezTo>
                <a:cubicBezTo>
                  <a:pt x="18" y="31"/>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5"/>
                </a:cubicBezTo>
                <a:cubicBezTo>
                  <a:pt x="10" y="45"/>
                  <a:pt x="11" y="45"/>
                  <a:pt x="11" y="45"/>
                </a:cubicBezTo>
                <a:cubicBezTo>
                  <a:pt x="11" y="44"/>
                  <a:pt x="11" y="44"/>
                  <a:pt x="11" y="44"/>
                </a:cubicBezTo>
                <a:cubicBezTo>
                  <a:pt x="22" y="35"/>
                  <a:pt x="32" y="25"/>
                  <a:pt x="43" y="16"/>
                </a:cubicBezTo>
                <a:cubicBezTo>
                  <a:pt x="44" y="15"/>
                  <a:pt x="46" y="14"/>
                  <a:pt x="48" y="12"/>
                </a:cubicBezTo>
                <a:cubicBezTo>
                  <a:pt x="45" y="15"/>
                  <a:pt x="42" y="17"/>
                  <a:pt x="40" y="19"/>
                </a:cubicBezTo>
                <a:cubicBezTo>
                  <a:pt x="35" y="23"/>
                  <a:pt x="31" y="27"/>
                  <a:pt x="27" y="32"/>
                </a:cubicBezTo>
                <a:cubicBezTo>
                  <a:pt x="27" y="32"/>
                  <a:pt x="26" y="32"/>
                  <a:pt x="26" y="33"/>
                </a:cubicBezTo>
                <a:cubicBezTo>
                  <a:pt x="22" y="37"/>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4"/>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185"/>
          <p:cNvSpPr>
            <a:spLocks noEditPoints="1"/>
          </p:cNvSpPr>
          <p:nvPr/>
        </p:nvSpPr>
        <p:spPr bwMode="auto">
          <a:xfrm>
            <a:off x="10945812" y="3724275"/>
            <a:ext cx="200025" cy="187325"/>
          </a:xfrm>
          <a:custGeom>
            <a:avLst/>
            <a:gdLst>
              <a:gd name="T0" fmla="*/ 43 w 53"/>
              <a:gd name="T1" fmla="*/ 1 h 50"/>
              <a:gd name="T2" fmla="*/ 13 w 53"/>
              <a:gd name="T3" fmla="*/ 1 h 50"/>
              <a:gd name="T4" fmla="*/ 11 w 53"/>
              <a:gd name="T5" fmla="*/ 1 h 50"/>
              <a:gd name="T6" fmla="*/ 15 w 53"/>
              <a:gd name="T7" fmla="*/ 27 h 50"/>
              <a:gd name="T8" fmla="*/ 11 w 53"/>
              <a:gd name="T9" fmla="*/ 50 h 50"/>
              <a:gd name="T10" fmla="*/ 40 w 53"/>
              <a:gd name="T11" fmla="*/ 50 h 50"/>
              <a:gd name="T12" fmla="*/ 52 w 53"/>
              <a:gd name="T13" fmla="*/ 39 h 50"/>
              <a:gd name="T14" fmla="*/ 53 w 53"/>
              <a:gd name="T15" fmla="*/ 12 h 50"/>
              <a:gd name="T16" fmla="*/ 39 w 53"/>
              <a:gd name="T17" fmla="*/ 45 h 50"/>
              <a:gd name="T18" fmla="*/ 36 w 53"/>
              <a:gd name="T19" fmla="*/ 42 h 50"/>
              <a:gd name="T20" fmla="*/ 35 w 53"/>
              <a:gd name="T21" fmla="*/ 40 h 50"/>
              <a:gd name="T22" fmla="*/ 32 w 53"/>
              <a:gd name="T23" fmla="*/ 38 h 50"/>
              <a:gd name="T24" fmla="*/ 32 w 53"/>
              <a:gd name="T25" fmla="*/ 38 h 50"/>
              <a:gd name="T26" fmla="*/ 32 w 53"/>
              <a:gd name="T27" fmla="*/ 37 h 50"/>
              <a:gd name="T28" fmla="*/ 35 w 53"/>
              <a:gd name="T29" fmla="*/ 27 h 50"/>
              <a:gd name="T30" fmla="*/ 43 w 53"/>
              <a:gd name="T31" fmla="*/ 42 h 50"/>
              <a:gd name="T32" fmla="*/ 40 w 53"/>
              <a:gd name="T33" fmla="*/ 42 h 50"/>
              <a:gd name="T34" fmla="*/ 43 w 53"/>
              <a:gd name="T35" fmla="*/ 34 h 50"/>
              <a:gd name="T36" fmla="*/ 41 w 53"/>
              <a:gd name="T37" fmla="*/ 31 h 50"/>
              <a:gd name="T38" fmla="*/ 43 w 53"/>
              <a:gd name="T39" fmla="*/ 42 h 50"/>
              <a:gd name="T40" fmla="*/ 38 w 53"/>
              <a:gd name="T41" fmla="*/ 28 h 50"/>
              <a:gd name="T42" fmla="*/ 36 w 53"/>
              <a:gd name="T43" fmla="*/ 26 h 50"/>
              <a:gd name="T44" fmla="*/ 36 w 53"/>
              <a:gd name="T45" fmla="*/ 25 h 50"/>
              <a:gd name="T46" fmla="*/ 35 w 53"/>
              <a:gd name="T47" fmla="*/ 24 h 50"/>
              <a:gd name="T48" fmla="*/ 36 w 53"/>
              <a:gd name="T49" fmla="*/ 18 h 50"/>
              <a:gd name="T50" fmla="*/ 27 w 53"/>
              <a:gd name="T51" fmla="*/ 27 h 50"/>
              <a:gd name="T52" fmla="*/ 14 w 53"/>
              <a:gd name="T53" fmla="*/ 33 h 50"/>
              <a:gd name="T54" fmla="*/ 22 w 53"/>
              <a:gd name="T55" fmla="*/ 27 h 50"/>
              <a:gd name="T56" fmla="*/ 18 w 53"/>
              <a:gd name="T57" fmla="*/ 16 h 50"/>
              <a:gd name="T58" fmla="*/ 18 w 53"/>
              <a:gd name="T59" fmla="*/ 13 h 50"/>
              <a:gd name="T60" fmla="*/ 13 w 53"/>
              <a:gd name="T61" fmla="*/ 9 h 50"/>
              <a:gd name="T62" fmla="*/ 9 w 53"/>
              <a:gd name="T63" fmla="*/ 16 h 50"/>
              <a:gd name="T64" fmla="*/ 9 w 53"/>
              <a:gd name="T65" fmla="*/ 8 h 50"/>
              <a:gd name="T66" fmla="*/ 12 w 53"/>
              <a:gd name="T67" fmla="*/ 4 h 50"/>
              <a:gd name="T68" fmla="*/ 16 w 53"/>
              <a:gd name="T69" fmla="*/ 10 h 50"/>
              <a:gd name="T70" fmla="*/ 14 w 53"/>
              <a:gd name="T71" fmla="*/ 8 h 50"/>
              <a:gd name="T72" fmla="*/ 10 w 53"/>
              <a:gd name="T73" fmla="*/ 16 h 50"/>
              <a:gd name="T74" fmla="*/ 19 w 53"/>
              <a:gd name="T75" fmla="*/ 15 h 50"/>
              <a:gd name="T76" fmla="*/ 22 w 53"/>
              <a:gd name="T77" fmla="*/ 16 h 50"/>
              <a:gd name="T78" fmla="*/ 22 w 53"/>
              <a:gd name="T79" fmla="*/ 17 h 50"/>
              <a:gd name="T80" fmla="*/ 22 w 53"/>
              <a:gd name="T81" fmla="*/ 17 h 50"/>
              <a:gd name="T82" fmla="*/ 43 w 53"/>
              <a:gd name="T83" fmla="*/ 5 h 50"/>
              <a:gd name="T84" fmla="*/ 21 w 53"/>
              <a:gd name="T85" fmla="*/ 23 h 50"/>
              <a:gd name="T86" fmla="*/ 26 w 53"/>
              <a:gd name="T87" fmla="*/ 19 h 50"/>
              <a:gd name="T88" fmla="*/ 19 w 53"/>
              <a:gd name="T89" fmla="*/ 27 h 50"/>
              <a:gd name="T90" fmla="*/ 28 w 53"/>
              <a:gd name="T91" fmla="*/ 19 h 50"/>
              <a:gd name="T92" fmla="*/ 44 w 53"/>
              <a:gd name="T93" fmla="*/ 6 h 50"/>
              <a:gd name="T94" fmla="*/ 39 w 53"/>
              <a:gd name="T95" fmla="*/ 11 h 50"/>
              <a:gd name="T96" fmla="*/ 18 w 53"/>
              <a:gd name="T97" fmla="*/ 26 h 50"/>
              <a:gd name="T98" fmla="*/ 17 w 53"/>
              <a:gd name="T99" fmla="*/ 25 h 50"/>
              <a:gd name="T100" fmla="*/ 18 w 53"/>
              <a:gd name="T101" fmla="*/ 36 h 50"/>
              <a:gd name="T102" fmla="*/ 13 w 53"/>
              <a:gd name="T103" fmla="*/ 42 h 50"/>
              <a:gd name="T104" fmla="*/ 26 w 53"/>
              <a:gd name="T105" fmla="*/ 25 h 50"/>
              <a:gd name="T106" fmla="*/ 25 w 53"/>
              <a:gd name="T107" fmla="*/ 25 h 50"/>
              <a:gd name="T108" fmla="*/ 19 w 53"/>
              <a:gd name="T109" fmla="*/ 18 h 50"/>
              <a:gd name="T110" fmla="*/ 11 w 53"/>
              <a:gd name="T111" fmla="*/ 47 h 50"/>
              <a:gd name="T112" fmla="*/ 42 w 53"/>
              <a:gd name="T113" fmla="*/ 17 h 50"/>
              <a:gd name="T114" fmla="*/ 26 w 53"/>
              <a:gd name="T115" fmla="*/ 33 h 50"/>
              <a:gd name="T116" fmla="*/ 40 w 53"/>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10"/>
                </a:moveTo>
                <a:cubicBezTo>
                  <a:pt x="50" y="7"/>
                  <a:pt x="46" y="4"/>
                  <a:pt x="43" y="1"/>
                </a:cubicBezTo>
                <a:cubicBezTo>
                  <a:pt x="43" y="1"/>
                  <a:pt x="43" y="1"/>
                  <a:pt x="43" y="1"/>
                </a:cubicBezTo>
                <a:cubicBezTo>
                  <a:pt x="43" y="1"/>
                  <a:pt x="43" y="1"/>
                  <a:pt x="43" y="1"/>
                </a:cubicBezTo>
                <a:cubicBezTo>
                  <a:pt x="43" y="1"/>
                  <a:pt x="43" y="1"/>
                  <a:pt x="43" y="1"/>
                </a:cubicBezTo>
                <a:cubicBezTo>
                  <a:pt x="42" y="0"/>
                  <a:pt x="42" y="1"/>
                  <a:pt x="42" y="1"/>
                </a:cubicBezTo>
                <a:cubicBezTo>
                  <a:pt x="36" y="5"/>
                  <a:pt x="31" y="11"/>
                  <a:pt x="25" y="16"/>
                </a:cubicBezTo>
                <a:cubicBezTo>
                  <a:pt x="21" y="11"/>
                  <a:pt x="17" y="6"/>
                  <a:pt x="13" y="1"/>
                </a:cubicBezTo>
                <a:cubicBezTo>
                  <a:pt x="13" y="1"/>
                  <a:pt x="12" y="1"/>
                  <a:pt x="12" y="1"/>
                </a:cubicBezTo>
                <a:cubicBezTo>
                  <a:pt x="12" y="1"/>
                  <a:pt x="12" y="1"/>
                  <a:pt x="12" y="1"/>
                </a:cubicBezTo>
                <a:cubicBezTo>
                  <a:pt x="12" y="1"/>
                  <a:pt x="12" y="1"/>
                  <a:pt x="12" y="1"/>
                </a:cubicBezTo>
                <a:cubicBezTo>
                  <a:pt x="12" y="1"/>
                  <a:pt x="11" y="1"/>
                  <a:pt x="11" y="1"/>
                </a:cubicBezTo>
                <a:cubicBezTo>
                  <a:pt x="8" y="4"/>
                  <a:pt x="4" y="7"/>
                  <a:pt x="1" y="9"/>
                </a:cubicBezTo>
                <a:cubicBezTo>
                  <a:pt x="0" y="9"/>
                  <a:pt x="0" y="9"/>
                  <a:pt x="0" y="10"/>
                </a:cubicBezTo>
                <a:cubicBezTo>
                  <a:pt x="0" y="10"/>
                  <a:pt x="0" y="11"/>
                  <a:pt x="0" y="11"/>
                </a:cubicBezTo>
                <a:cubicBezTo>
                  <a:pt x="6" y="16"/>
                  <a:pt x="10" y="22"/>
                  <a:pt x="15" y="27"/>
                </a:cubicBezTo>
                <a:cubicBezTo>
                  <a:pt x="11" y="32"/>
                  <a:pt x="6" y="35"/>
                  <a:pt x="2" y="40"/>
                </a:cubicBezTo>
                <a:cubicBezTo>
                  <a:pt x="2" y="41"/>
                  <a:pt x="2" y="41"/>
                  <a:pt x="2" y="41"/>
                </a:cubicBezTo>
                <a:cubicBezTo>
                  <a:pt x="1" y="41"/>
                  <a:pt x="1" y="42"/>
                  <a:pt x="2" y="42"/>
                </a:cubicBezTo>
                <a:cubicBezTo>
                  <a:pt x="5" y="46"/>
                  <a:pt x="7" y="48"/>
                  <a:pt x="11" y="50"/>
                </a:cubicBezTo>
                <a:cubicBezTo>
                  <a:pt x="11" y="50"/>
                  <a:pt x="11" y="50"/>
                  <a:pt x="11" y="50"/>
                </a:cubicBezTo>
                <a:cubicBezTo>
                  <a:pt x="12" y="50"/>
                  <a:pt x="12" y="50"/>
                  <a:pt x="13" y="50"/>
                </a:cubicBezTo>
                <a:cubicBezTo>
                  <a:pt x="17" y="45"/>
                  <a:pt x="22" y="41"/>
                  <a:pt x="27" y="36"/>
                </a:cubicBezTo>
                <a:cubicBezTo>
                  <a:pt x="32" y="40"/>
                  <a:pt x="35" y="46"/>
                  <a:pt x="40" y="50"/>
                </a:cubicBezTo>
                <a:cubicBezTo>
                  <a:pt x="40" y="50"/>
                  <a:pt x="40" y="50"/>
                  <a:pt x="40" y="50"/>
                </a:cubicBezTo>
                <a:cubicBezTo>
                  <a:pt x="41" y="50"/>
                  <a:pt x="41" y="50"/>
                  <a:pt x="42" y="50"/>
                </a:cubicBezTo>
                <a:cubicBezTo>
                  <a:pt x="45" y="47"/>
                  <a:pt x="49" y="44"/>
                  <a:pt x="52" y="40"/>
                </a:cubicBezTo>
                <a:cubicBezTo>
                  <a:pt x="52" y="40"/>
                  <a:pt x="52" y="39"/>
                  <a:pt x="52" y="39"/>
                </a:cubicBezTo>
                <a:cubicBezTo>
                  <a:pt x="52" y="39"/>
                  <a:pt x="52" y="39"/>
                  <a:pt x="52" y="38"/>
                </a:cubicBezTo>
                <a:cubicBezTo>
                  <a:pt x="47" y="34"/>
                  <a:pt x="43" y="29"/>
                  <a:pt x="39" y="24"/>
                </a:cubicBezTo>
                <a:cubicBezTo>
                  <a:pt x="43" y="20"/>
                  <a:pt x="48" y="16"/>
                  <a:pt x="52" y="13"/>
                </a:cubicBezTo>
                <a:cubicBezTo>
                  <a:pt x="53" y="12"/>
                  <a:pt x="53" y="12"/>
                  <a:pt x="53" y="12"/>
                </a:cubicBezTo>
                <a:cubicBezTo>
                  <a:pt x="53" y="11"/>
                  <a:pt x="53" y="11"/>
                  <a:pt x="53" y="10"/>
                </a:cubicBezTo>
                <a:close/>
                <a:moveTo>
                  <a:pt x="40" y="46"/>
                </a:moveTo>
                <a:cubicBezTo>
                  <a:pt x="40" y="46"/>
                  <a:pt x="40" y="46"/>
                  <a:pt x="40" y="46"/>
                </a:cubicBezTo>
                <a:cubicBezTo>
                  <a:pt x="39" y="45"/>
                  <a:pt x="39" y="45"/>
                  <a:pt x="39" y="45"/>
                </a:cubicBezTo>
                <a:cubicBezTo>
                  <a:pt x="40" y="44"/>
                  <a:pt x="40" y="43"/>
                  <a:pt x="41" y="42"/>
                </a:cubicBezTo>
                <a:cubicBezTo>
                  <a:pt x="43" y="41"/>
                  <a:pt x="44" y="40"/>
                  <a:pt x="45" y="39"/>
                </a:cubicBezTo>
                <a:cubicBezTo>
                  <a:pt x="43" y="41"/>
                  <a:pt x="41" y="43"/>
                  <a:pt x="40" y="46"/>
                </a:cubicBezTo>
                <a:close/>
                <a:moveTo>
                  <a:pt x="36" y="42"/>
                </a:moveTo>
                <a:cubicBezTo>
                  <a:pt x="39" y="40"/>
                  <a:pt x="41" y="38"/>
                  <a:pt x="43" y="37"/>
                </a:cubicBezTo>
                <a:cubicBezTo>
                  <a:pt x="41" y="39"/>
                  <a:pt x="39" y="41"/>
                  <a:pt x="38" y="44"/>
                </a:cubicBezTo>
                <a:cubicBezTo>
                  <a:pt x="37" y="43"/>
                  <a:pt x="37" y="43"/>
                  <a:pt x="36" y="42"/>
                </a:cubicBezTo>
                <a:close/>
                <a:moveTo>
                  <a:pt x="35" y="40"/>
                </a:moveTo>
                <a:cubicBezTo>
                  <a:pt x="37" y="39"/>
                  <a:pt x="39" y="37"/>
                  <a:pt x="41" y="35"/>
                </a:cubicBezTo>
                <a:cubicBezTo>
                  <a:pt x="39" y="37"/>
                  <a:pt x="37" y="39"/>
                  <a:pt x="36" y="41"/>
                </a:cubicBezTo>
                <a:cubicBezTo>
                  <a:pt x="35" y="41"/>
                  <a:pt x="35" y="41"/>
                  <a:pt x="35" y="40"/>
                </a:cubicBezTo>
                <a:close/>
                <a:moveTo>
                  <a:pt x="32" y="38"/>
                </a:moveTo>
                <a:cubicBezTo>
                  <a:pt x="35" y="36"/>
                  <a:pt x="37" y="34"/>
                  <a:pt x="39" y="32"/>
                </a:cubicBezTo>
                <a:cubicBezTo>
                  <a:pt x="40" y="32"/>
                  <a:pt x="38" y="35"/>
                  <a:pt x="38" y="35"/>
                </a:cubicBezTo>
                <a:cubicBezTo>
                  <a:pt x="37" y="36"/>
                  <a:pt x="35" y="38"/>
                  <a:pt x="34" y="40"/>
                </a:cubicBezTo>
                <a:cubicBezTo>
                  <a:pt x="34" y="39"/>
                  <a:pt x="33" y="38"/>
                  <a:pt x="32" y="38"/>
                </a:cubicBezTo>
                <a:close/>
                <a:moveTo>
                  <a:pt x="30" y="35"/>
                </a:moveTo>
                <a:cubicBezTo>
                  <a:pt x="32" y="33"/>
                  <a:pt x="35" y="32"/>
                  <a:pt x="37" y="30"/>
                </a:cubicBezTo>
                <a:cubicBezTo>
                  <a:pt x="36" y="30"/>
                  <a:pt x="35" y="33"/>
                  <a:pt x="34" y="34"/>
                </a:cubicBezTo>
                <a:cubicBezTo>
                  <a:pt x="33" y="35"/>
                  <a:pt x="32" y="36"/>
                  <a:pt x="32" y="37"/>
                </a:cubicBezTo>
                <a:cubicBezTo>
                  <a:pt x="31" y="36"/>
                  <a:pt x="30" y="35"/>
                  <a:pt x="30" y="35"/>
                </a:cubicBezTo>
                <a:close/>
                <a:moveTo>
                  <a:pt x="28" y="33"/>
                </a:moveTo>
                <a:cubicBezTo>
                  <a:pt x="28" y="33"/>
                  <a:pt x="28" y="33"/>
                  <a:pt x="28" y="33"/>
                </a:cubicBezTo>
                <a:cubicBezTo>
                  <a:pt x="30" y="31"/>
                  <a:pt x="33" y="29"/>
                  <a:pt x="35" y="27"/>
                </a:cubicBezTo>
                <a:cubicBezTo>
                  <a:pt x="34" y="28"/>
                  <a:pt x="33" y="30"/>
                  <a:pt x="32" y="31"/>
                </a:cubicBezTo>
                <a:cubicBezTo>
                  <a:pt x="31" y="32"/>
                  <a:pt x="30" y="33"/>
                  <a:pt x="29" y="34"/>
                </a:cubicBezTo>
                <a:cubicBezTo>
                  <a:pt x="29" y="34"/>
                  <a:pt x="28" y="33"/>
                  <a:pt x="28" y="33"/>
                </a:cubicBezTo>
                <a:close/>
                <a:moveTo>
                  <a:pt x="43" y="42"/>
                </a:moveTo>
                <a:cubicBezTo>
                  <a:pt x="45" y="41"/>
                  <a:pt x="46" y="40"/>
                  <a:pt x="47" y="38"/>
                </a:cubicBezTo>
                <a:cubicBezTo>
                  <a:pt x="47" y="38"/>
                  <a:pt x="47" y="38"/>
                  <a:pt x="47" y="38"/>
                </a:cubicBezTo>
                <a:cubicBezTo>
                  <a:pt x="44" y="38"/>
                  <a:pt x="43" y="40"/>
                  <a:pt x="41" y="41"/>
                </a:cubicBezTo>
                <a:cubicBezTo>
                  <a:pt x="40" y="42"/>
                  <a:pt x="38" y="45"/>
                  <a:pt x="40" y="42"/>
                </a:cubicBezTo>
                <a:cubicBezTo>
                  <a:pt x="41" y="40"/>
                  <a:pt x="43" y="38"/>
                  <a:pt x="45" y="36"/>
                </a:cubicBezTo>
                <a:cubicBezTo>
                  <a:pt x="45" y="36"/>
                  <a:pt x="45" y="35"/>
                  <a:pt x="44" y="35"/>
                </a:cubicBezTo>
                <a:cubicBezTo>
                  <a:pt x="41" y="37"/>
                  <a:pt x="38" y="39"/>
                  <a:pt x="36" y="42"/>
                </a:cubicBezTo>
                <a:cubicBezTo>
                  <a:pt x="38" y="40"/>
                  <a:pt x="41" y="36"/>
                  <a:pt x="43" y="34"/>
                </a:cubicBezTo>
                <a:cubicBezTo>
                  <a:pt x="43" y="33"/>
                  <a:pt x="43" y="33"/>
                  <a:pt x="42" y="33"/>
                </a:cubicBezTo>
                <a:cubicBezTo>
                  <a:pt x="40" y="34"/>
                  <a:pt x="38" y="36"/>
                  <a:pt x="36" y="38"/>
                </a:cubicBezTo>
                <a:cubicBezTo>
                  <a:pt x="34" y="41"/>
                  <a:pt x="37" y="37"/>
                  <a:pt x="37" y="36"/>
                </a:cubicBezTo>
                <a:cubicBezTo>
                  <a:pt x="39" y="35"/>
                  <a:pt x="40" y="33"/>
                  <a:pt x="41" y="31"/>
                </a:cubicBezTo>
                <a:cubicBezTo>
                  <a:pt x="41" y="31"/>
                  <a:pt x="41" y="31"/>
                  <a:pt x="41" y="31"/>
                </a:cubicBezTo>
                <a:cubicBezTo>
                  <a:pt x="43" y="34"/>
                  <a:pt x="46" y="37"/>
                  <a:pt x="49" y="39"/>
                </a:cubicBezTo>
                <a:cubicBezTo>
                  <a:pt x="47" y="41"/>
                  <a:pt x="45" y="42"/>
                  <a:pt x="43" y="43"/>
                </a:cubicBezTo>
                <a:cubicBezTo>
                  <a:pt x="38" y="47"/>
                  <a:pt x="43" y="43"/>
                  <a:pt x="43" y="42"/>
                </a:cubicBezTo>
                <a:close/>
                <a:moveTo>
                  <a:pt x="40" y="31"/>
                </a:moveTo>
                <a:cubicBezTo>
                  <a:pt x="39" y="32"/>
                  <a:pt x="37" y="33"/>
                  <a:pt x="36" y="34"/>
                </a:cubicBezTo>
                <a:cubicBezTo>
                  <a:pt x="34" y="36"/>
                  <a:pt x="31" y="39"/>
                  <a:pt x="34" y="35"/>
                </a:cubicBezTo>
                <a:cubicBezTo>
                  <a:pt x="36" y="33"/>
                  <a:pt x="38" y="31"/>
                  <a:pt x="38" y="28"/>
                </a:cubicBezTo>
                <a:cubicBezTo>
                  <a:pt x="38" y="28"/>
                  <a:pt x="38" y="28"/>
                  <a:pt x="37" y="28"/>
                </a:cubicBezTo>
                <a:cubicBezTo>
                  <a:pt x="36" y="30"/>
                  <a:pt x="34" y="32"/>
                  <a:pt x="31" y="33"/>
                </a:cubicBezTo>
                <a:cubicBezTo>
                  <a:pt x="29" y="35"/>
                  <a:pt x="31" y="33"/>
                  <a:pt x="32" y="32"/>
                </a:cubicBezTo>
                <a:cubicBezTo>
                  <a:pt x="34" y="30"/>
                  <a:pt x="35" y="29"/>
                  <a:pt x="36" y="26"/>
                </a:cubicBezTo>
                <a:cubicBezTo>
                  <a:pt x="38" y="28"/>
                  <a:pt x="39" y="29"/>
                  <a:pt x="41" y="31"/>
                </a:cubicBezTo>
                <a:cubicBezTo>
                  <a:pt x="41" y="31"/>
                  <a:pt x="40" y="31"/>
                  <a:pt x="40" y="31"/>
                </a:cubicBezTo>
                <a:close/>
                <a:moveTo>
                  <a:pt x="36" y="25"/>
                </a:moveTo>
                <a:cubicBezTo>
                  <a:pt x="36" y="25"/>
                  <a:pt x="36" y="25"/>
                  <a:pt x="36" y="25"/>
                </a:cubicBezTo>
                <a:cubicBezTo>
                  <a:pt x="33" y="28"/>
                  <a:pt x="31" y="30"/>
                  <a:pt x="28" y="32"/>
                </a:cubicBezTo>
                <a:cubicBezTo>
                  <a:pt x="28" y="32"/>
                  <a:pt x="28" y="31"/>
                  <a:pt x="29" y="31"/>
                </a:cubicBezTo>
                <a:cubicBezTo>
                  <a:pt x="30" y="29"/>
                  <a:pt x="32" y="28"/>
                  <a:pt x="33" y="26"/>
                </a:cubicBezTo>
                <a:cubicBezTo>
                  <a:pt x="34" y="25"/>
                  <a:pt x="34" y="25"/>
                  <a:pt x="35" y="24"/>
                </a:cubicBezTo>
                <a:cubicBezTo>
                  <a:pt x="35" y="25"/>
                  <a:pt x="35" y="25"/>
                  <a:pt x="36" y="25"/>
                </a:cubicBezTo>
                <a:close/>
                <a:moveTo>
                  <a:pt x="7" y="44"/>
                </a:moveTo>
                <a:cubicBezTo>
                  <a:pt x="13" y="38"/>
                  <a:pt x="19" y="33"/>
                  <a:pt x="25" y="27"/>
                </a:cubicBezTo>
                <a:cubicBezTo>
                  <a:pt x="28" y="24"/>
                  <a:pt x="32" y="21"/>
                  <a:pt x="36" y="18"/>
                </a:cubicBezTo>
                <a:cubicBezTo>
                  <a:pt x="39" y="16"/>
                  <a:pt x="42" y="13"/>
                  <a:pt x="44" y="10"/>
                </a:cubicBezTo>
                <a:cubicBezTo>
                  <a:pt x="47" y="8"/>
                  <a:pt x="43" y="12"/>
                  <a:pt x="42" y="13"/>
                </a:cubicBezTo>
                <a:cubicBezTo>
                  <a:pt x="40" y="14"/>
                  <a:pt x="39" y="16"/>
                  <a:pt x="37" y="18"/>
                </a:cubicBezTo>
                <a:cubicBezTo>
                  <a:pt x="34" y="21"/>
                  <a:pt x="31" y="24"/>
                  <a:pt x="27" y="27"/>
                </a:cubicBezTo>
                <a:cubicBezTo>
                  <a:pt x="21" y="33"/>
                  <a:pt x="15" y="39"/>
                  <a:pt x="9" y="45"/>
                </a:cubicBezTo>
                <a:cubicBezTo>
                  <a:pt x="8" y="45"/>
                  <a:pt x="8" y="44"/>
                  <a:pt x="7" y="44"/>
                </a:cubicBezTo>
                <a:close/>
                <a:moveTo>
                  <a:pt x="5" y="42"/>
                </a:moveTo>
                <a:cubicBezTo>
                  <a:pt x="8" y="39"/>
                  <a:pt x="11" y="36"/>
                  <a:pt x="14" y="33"/>
                </a:cubicBezTo>
                <a:cubicBezTo>
                  <a:pt x="14" y="32"/>
                  <a:pt x="15" y="32"/>
                  <a:pt x="15" y="31"/>
                </a:cubicBezTo>
                <a:cubicBezTo>
                  <a:pt x="18" y="29"/>
                  <a:pt x="21" y="26"/>
                  <a:pt x="24" y="23"/>
                </a:cubicBezTo>
                <a:cubicBezTo>
                  <a:pt x="27" y="21"/>
                  <a:pt x="29" y="19"/>
                  <a:pt x="32" y="18"/>
                </a:cubicBezTo>
                <a:cubicBezTo>
                  <a:pt x="28" y="21"/>
                  <a:pt x="25" y="24"/>
                  <a:pt x="22" y="27"/>
                </a:cubicBezTo>
                <a:cubicBezTo>
                  <a:pt x="17" y="33"/>
                  <a:pt x="10" y="36"/>
                  <a:pt x="6" y="43"/>
                </a:cubicBezTo>
                <a:cubicBezTo>
                  <a:pt x="6" y="43"/>
                  <a:pt x="5" y="42"/>
                  <a:pt x="5" y="42"/>
                </a:cubicBezTo>
                <a:close/>
                <a:moveTo>
                  <a:pt x="12" y="19"/>
                </a:moveTo>
                <a:cubicBezTo>
                  <a:pt x="14" y="18"/>
                  <a:pt x="16" y="17"/>
                  <a:pt x="18" y="16"/>
                </a:cubicBezTo>
                <a:cubicBezTo>
                  <a:pt x="16" y="17"/>
                  <a:pt x="14" y="18"/>
                  <a:pt x="13" y="20"/>
                </a:cubicBezTo>
                <a:cubicBezTo>
                  <a:pt x="12" y="20"/>
                  <a:pt x="12" y="19"/>
                  <a:pt x="12" y="19"/>
                </a:cubicBezTo>
                <a:close/>
                <a:moveTo>
                  <a:pt x="10" y="17"/>
                </a:moveTo>
                <a:cubicBezTo>
                  <a:pt x="13" y="16"/>
                  <a:pt x="15" y="15"/>
                  <a:pt x="18" y="13"/>
                </a:cubicBezTo>
                <a:cubicBezTo>
                  <a:pt x="15" y="14"/>
                  <a:pt x="13" y="16"/>
                  <a:pt x="11" y="18"/>
                </a:cubicBezTo>
                <a:cubicBezTo>
                  <a:pt x="11" y="18"/>
                  <a:pt x="10" y="17"/>
                  <a:pt x="10" y="17"/>
                </a:cubicBezTo>
                <a:close/>
                <a:moveTo>
                  <a:pt x="7" y="13"/>
                </a:moveTo>
                <a:cubicBezTo>
                  <a:pt x="9" y="12"/>
                  <a:pt x="11" y="11"/>
                  <a:pt x="13" y="9"/>
                </a:cubicBezTo>
                <a:cubicBezTo>
                  <a:pt x="11" y="11"/>
                  <a:pt x="10" y="12"/>
                  <a:pt x="8" y="14"/>
                </a:cubicBezTo>
                <a:cubicBezTo>
                  <a:pt x="8" y="15"/>
                  <a:pt x="8" y="15"/>
                  <a:pt x="9" y="15"/>
                </a:cubicBezTo>
                <a:cubicBezTo>
                  <a:pt x="11" y="14"/>
                  <a:pt x="13" y="13"/>
                  <a:pt x="15" y="12"/>
                </a:cubicBezTo>
                <a:cubicBezTo>
                  <a:pt x="13" y="13"/>
                  <a:pt x="11" y="14"/>
                  <a:pt x="9" y="16"/>
                </a:cubicBezTo>
                <a:cubicBezTo>
                  <a:pt x="8" y="15"/>
                  <a:pt x="8" y="14"/>
                  <a:pt x="7" y="13"/>
                </a:cubicBezTo>
                <a:close/>
                <a:moveTo>
                  <a:pt x="5" y="11"/>
                </a:moveTo>
                <a:cubicBezTo>
                  <a:pt x="6" y="10"/>
                  <a:pt x="8" y="9"/>
                  <a:pt x="10" y="8"/>
                </a:cubicBezTo>
                <a:cubicBezTo>
                  <a:pt x="10" y="8"/>
                  <a:pt x="10" y="8"/>
                  <a:pt x="9" y="8"/>
                </a:cubicBezTo>
                <a:cubicBezTo>
                  <a:pt x="8" y="10"/>
                  <a:pt x="7" y="11"/>
                  <a:pt x="6" y="13"/>
                </a:cubicBezTo>
                <a:cubicBezTo>
                  <a:pt x="5" y="12"/>
                  <a:pt x="5" y="12"/>
                  <a:pt x="5" y="11"/>
                </a:cubicBezTo>
                <a:close/>
                <a:moveTo>
                  <a:pt x="4" y="10"/>
                </a:moveTo>
                <a:cubicBezTo>
                  <a:pt x="6" y="9"/>
                  <a:pt x="9" y="6"/>
                  <a:pt x="12" y="4"/>
                </a:cubicBezTo>
                <a:cubicBezTo>
                  <a:pt x="12" y="5"/>
                  <a:pt x="12" y="5"/>
                  <a:pt x="13" y="5"/>
                </a:cubicBezTo>
                <a:cubicBezTo>
                  <a:pt x="10" y="7"/>
                  <a:pt x="7" y="9"/>
                  <a:pt x="4" y="11"/>
                </a:cubicBezTo>
                <a:cubicBezTo>
                  <a:pt x="4" y="11"/>
                  <a:pt x="4" y="11"/>
                  <a:pt x="4" y="10"/>
                </a:cubicBezTo>
                <a:close/>
                <a:moveTo>
                  <a:pt x="16" y="10"/>
                </a:moveTo>
                <a:cubicBezTo>
                  <a:pt x="14" y="11"/>
                  <a:pt x="12" y="12"/>
                  <a:pt x="11" y="13"/>
                </a:cubicBezTo>
                <a:cubicBezTo>
                  <a:pt x="10" y="12"/>
                  <a:pt x="11" y="12"/>
                  <a:pt x="12" y="11"/>
                </a:cubicBezTo>
                <a:cubicBezTo>
                  <a:pt x="12" y="10"/>
                  <a:pt x="14" y="9"/>
                  <a:pt x="15" y="8"/>
                </a:cubicBezTo>
                <a:cubicBezTo>
                  <a:pt x="15" y="8"/>
                  <a:pt x="15" y="8"/>
                  <a:pt x="14" y="8"/>
                </a:cubicBezTo>
                <a:cubicBezTo>
                  <a:pt x="11" y="9"/>
                  <a:pt x="9" y="11"/>
                  <a:pt x="7" y="13"/>
                </a:cubicBezTo>
                <a:cubicBezTo>
                  <a:pt x="9" y="11"/>
                  <a:pt x="11" y="8"/>
                  <a:pt x="13" y="6"/>
                </a:cubicBezTo>
                <a:cubicBezTo>
                  <a:pt x="15" y="8"/>
                  <a:pt x="16" y="10"/>
                  <a:pt x="18" y="12"/>
                </a:cubicBezTo>
                <a:cubicBezTo>
                  <a:pt x="16" y="13"/>
                  <a:pt x="13" y="15"/>
                  <a:pt x="10" y="16"/>
                </a:cubicBezTo>
                <a:cubicBezTo>
                  <a:pt x="12" y="16"/>
                  <a:pt x="15" y="12"/>
                  <a:pt x="16" y="11"/>
                </a:cubicBezTo>
                <a:cubicBezTo>
                  <a:pt x="16" y="11"/>
                  <a:pt x="16" y="10"/>
                  <a:pt x="16" y="10"/>
                </a:cubicBezTo>
                <a:close/>
                <a:moveTo>
                  <a:pt x="19" y="16"/>
                </a:moveTo>
                <a:cubicBezTo>
                  <a:pt x="20" y="15"/>
                  <a:pt x="19" y="15"/>
                  <a:pt x="19" y="15"/>
                </a:cubicBezTo>
                <a:cubicBezTo>
                  <a:pt x="17" y="16"/>
                  <a:pt x="15" y="17"/>
                  <a:pt x="13" y="18"/>
                </a:cubicBezTo>
                <a:cubicBezTo>
                  <a:pt x="10" y="19"/>
                  <a:pt x="14" y="17"/>
                  <a:pt x="15" y="16"/>
                </a:cubicBezTo>
                <a:cubicBezTo>
                  <a:pt x="16" y="15"/>
                  <a:pt x="18" y="14"/>
                  <a:pt x="19" y="13"/>
                </a:cubicBezTo>
                <a:cubicBezTo>
                  <a:pt x="20" y="14"/>
                  <a:pt x="21" y="15"/>
                  <a:pt x="22" y="16"/>
                </a:cubicBezTo>
                <a:cubicBezTo>
                  <a:pt x="22" y="16"/>
                  <a:pt x="21" y="16"/>
                  <a:pt x="21" y="16"/>
                </a:cubicBezTo>
                <a:cubicBezTo>
                  <a:pt x="19" y="18"/>
                  <a:pt x="16" y="19"/>
                  <a:pt x="13" y="20"/>
                </a:cubicBezTo>
                <a:cubicBezTo>
                  <a:pt x="15" y="20"/>
                  <a:pt x="18" y="17"/>
                  <a:pt x="19" y="16"/>
                </a:cubicBezTo>
                <a:close/>
                <a:moveTo>
                  <a:pt x="22" y="17"/>
                </a:moveTo>
                <a:cubicBezTo>
                  <a:pt x="22" y="17"/>
                  <a:pt x="22" y="17"/>
                  <a:pt x="22" y="16"/>
                </a:cubicBezTo>
                <a:cubicBezTo>
                  <a:pt x="22" y="17"/>
                  <a:pt x="23" y="17"/>
                  <a:pt x="23" y="18"/>
                </a:cubicBezTo>
                <a:cubicBezTo>
                  <a:pt x="21" y="19"/>
                  <a:pt x="18" y="21"/>
                  <a:pt x="16" y="22"/>
                </a:cubicBezTo>
                <a:cubicBezTo>
                  <a:pt x="18" y="20"/>
                  <a:pt x="20" y="19"/>
                  <a:pt x="22" y="17"/>
                </a:cubicBezTo>
                <a:close/>
                <a:moveTo>
                  <a:pt x="26" y="19"/>
                </a:moveTo>
                <a:cubicBezTo>
                  <a:pt x="32" y="14"/>
                  <a:pt x="36" y="8"/>
                  <a:pt x="42" y="4"/>
                </a:cubicBezTo>
                <a:cubicBezTo>
                  <a:pt x="42" y="4"/>
                  <a:pt x="43" y="5"/>
                  <a:pt x="43" y="5"/>
                </a:cubicBezTo>
                <a:cubicBezTo>
                  <a:pt x="43" y="5"/>
                  <a:pt x="43" y="5"/>
                  <a:pt x="43" y="5"/>
                </a:cubicBezTo>
                <a:cubicBezTo>
                  <a:pt x="37" y="10"/>
                  <a:pt x="32" y="15"/>
                  <a:pt x="26" y="19"/>
                </a:cubicBezTo>
                <a:cubicBezTo>
                  <a:pt x="26" y="19"/>
                  <a:pt x="26" y="20"/>
                  <a:pt x="25" y="20"/>
                </a:cubicBezTo>
                <a:cubicBezTo>
                  <a:pt x="25" y="20"/>
                  <a:pt x="24" y="21"/>
                  <a:pt x="23" y="21"/>
                </a:cubicBezTo>
                <a:cubicBezTo>
                  <a:pt x="23" y="22"/>
                  <a:pt x="22" y="22"/>
                  <a:pt x="21" y="23"/>
                </a:cubicBezTo>
                <a:cubicBezTo>
                  <a:pt x="20" y="24"/>
                  <a:pt x="18" y="25"/>
                  <a:pt x="18" y="25"/>
                </a:cubicBezTo>
                <a:cubicBezTo>
                  <a:pt x="19" y="23"/>
                  <a:pt x="22" y="21"/>
                  <a:pt x="24" y="19"/>
                </a:cubicBezTo>
                <a:cubicBezTo>
                  <a:pt x="24" y="19"/>
                  <a:pt x="24" y="19"/>
                  <a:pt x="24" y="19"/>
                </a:cubicBezTo>
                <a:cubicBezTo>
                  <a:pt x="25" y="19"/>
                  <a:pt x="25" y="19"/>
                  <a:pt x="26" y="19"/>
                </a:cubicBezTo>
                <a:cubicBezTo>
                  <a:pt x="26" y="19"/>
                  <a:pt x="26" y="19"/>
                  <a:pt x="26" y="19"/>
                </a:cubicBezTo>
                <a:close/>
                <a:moveTo>
                  <a:pt x="36" y="13"/>
                </a:moveTo>
                <a:cubicBezTo>
                  <a:pt x="33" y="16"/>
                  <a:pt x="29" y="18"/>
                  <a:pt x="26" y="21"/>
                </a:cubicBezTo>
                <a:cubicBezTo>
                  <a:pt x="24" y="23"/>
                  <a:pt x="21" y="25"/>
                  <a:pt x="19" y="27"/>
                </a:cubicBezTo>
                <a:cubicBezTo>
                  <a:pt x="19" y="27"/>
                  <a:pt x="19" y="27"/>
                  <a:pt x="19" y="27"/>
                </a:cubicBezTo>
                <a:cubicBezTo>
                  <a:pt x="20" y="26"/>
                  <a:pt x="20" y="25"/>
                  <a:pt x="21" y="24"/>
                </a:cubicBezTo>
                <a:cubicBezTo>
                  <a:pt x="21" y="24"/>
                  <a:pt x="21" y="24"/>
                  <a:pt x="22" y="24"/>
                </a:cubicBezTo>
                <a:cubicBezTo>
                  <a:pt x="24" y="22"/>
                  <a:pt x="26" y="21"/>
                  <a:pt x="28" y="19"/>
                </a:cubicBezTo>
                <a:cubicBezTo>
                  <a:pt x="29" y="18"/>
                  <a:pt x="31" y="17"/>
                  <a:pt x="33" y="16"/>
                </a:cubicBezTo>
                <a:cubicBezTo>
                  <a:pt x="36" y="13"/>
                  <a:pt x="40" y="9"/>
                  <a:pt x="43" y="6"/>
                </a:cubicBezTo>
                <a:cubicBezTo>
                  <a:pt x="43" y="5"/>
                  <a:pt x="43" y="5"/>
                  <a:pt x="43" y="5"/>
                </a:cubicBezTo>
                <a:cubicBezTo>
                  <a:pt x="44" y="6"/>
                  <a:pt x="44" y="6"/>
                  <a:pt x="44" y="6"/>
                </a:cubicBezTo>
                <a:cubicBezTo>
                  <a:pt x="41" y="8"/>
                  <a:pt x="38" y="11"/>
                  <a:pt x="36" y="13"/>
                </a:cubicBezTo>
                <a:close/>
                <a:moveTo>
                  <a:pt x="42" y="8"/>
                </a:moveTo>
                <a:cubicBezTo>
                  <a:pt x="41" y="10"/>
                  <a:pt x="39" y="11"/>
                  <a:pt x="38" y="13"/>
                </a:cubicBezTo>
                <a:cubicBezTo>
                  <a:pt x="38" y="12"/>
                  <a:pt x="38" y="12"/>
                  <a:pt x="39" y="11"/>
                </a:cubicBezTo>
                <a:cubicBezTo>
                  <a:pt x="39" y="11"/>
                  <a:pt x="45" y="5"/>
                  <a:pt x="42" y="8"/>
                </a:cubicBezTo>
                <a:close/>
                <a:moveTo>
                  <a:pt x="18" y="26"/>
                </a:moveTo>
                <a:cubicBezTo>
                  <a:pt x="19" y="26"/>
                  <a:pt x="19" y="26"/>
                  <a:pt x="19" y="26"/>
                </a:cubicBezTo>
                <a:cubicBezTo>
                  <a:pt x="19" y="26"/>
                  <a:pt x="19" y="26"/>
                  <a:pt x="18" y="26"/>
                </a:cubicBezTo>
                <a:cubicBezTo>
                  <a:pt x="18" y="26"/>
                  <a:pt x="18" y="26"/>
                  <a:pt x="18" y="26"/>
                </a:cubicBezTo>
                <a:cubicBezTo>
                  <a:pt x="18" y="26"/>
                  <a:pt x="18" y="26"/>
                  <a:pt x="18" y="26"/>
                </a:cubicBezTo>
                <a:close/>
                <a:moveTo>
                  <a:pt x="23" y="19"/>
                </a:moveTo>
                <a:cubicBezTo>
                  <a:pt x="21" y="21"/>
                  <a:pt x="19" y="23"/>
                  <a:pt x="17" y="25"/>
                </a:cubicBezTo>
                <a:cubicBezTo>
                  <a:pt x="17" y="24"/>
                  <a:pt x="16" y="24"/>
                  <a:pt x="16" y="23"/>
                </a:cubicBezTo>
                <a:cubicBezTo>
                  <a:pt x="18" y="22"/>
                  <a:pt x="21" y="21"/>
                  <a:pt x="23" y="19"/>
                </a:cubicBezTo>
                <a:close/>
                <a:moveTo>
                  <a:pt x="14" y="41"/>
                </a:moveTo>
                <a:cubicBezTo>
                  <a:pt x="15" y="39"/>
                  <a:pt x="17" y="38"/>
                  <a:pt x="18" y="36"/>
                </a:cubicBezTo>
                <a:cubicBezTo>
                  <a:pt x="21" y="33"/>
                  <a:pt x="25" y="30"/>
                  <a:pt x="28" y="27"/>
                </a:cubicBezTo>
                <a:cubicBezTo>
                  <a:pt x="35" y="21"/>
                  <a:pt x="41" y="15"/>
                  <a:pt x="47" y="9"/>
                </a:cubicBezTo>
                <a:cubicBezTo>
                  <a:pt x="48" y="9"/>
                  <a:pt x="48" y="10"/>
                  <a:pt x="49" y="11"/>
                </a:cubicBezTo>
                <a:cubicBezTo>
                  <a:pt x="36" y="20"/>
                  <a:pt x="25" y="31"/>
                  <a:pt x="13" y="42"/>
                </a:cubicBezTo>
                <a:cubicBezTo>
                  <a:pt x="13" y="41"/>
                  <a:pt x="14" y="41"/>
                  <a:pt x="14" y="41"/>
                </a:cubicBezTo>
                <a:close/>
                <a:moveTo>
                  <a:pt x="46" y="8"/>
                </a:moveTo>
                <a:cubicBezTo>
                  <a:pt x="43" y="10"/>
                  <a:pt x="41" y="13"/>
                  <a:pt x="38" y="15"/>
                </a:cubicBezTo>
                <a:cubicBezTo>
                  <a:pt x="34" y="19"/>
                  <a:pt x="30" y="21"/>
                  <a:pt x="26" y="25"/>
                </a:cubicBezTo>
                <a:cubicBezTo>
                  <a:pt x="24" y="27"/>
                  <a:pt x="21" y="31"/>
                  <a:pt x="18" y="33"/>
                </a:cubicBezTo>
                <a:cubicBezTo>
                  <a:pt x="14" y="36"/>
                  <a:pt x="10" y="39"/>
                  <a:pt x="7" y="43"/>
                </a:cubicBezTo>
                <a:cubicBezTo>
                  <a:pt x="9" y="41"/>
                  <a:pt x="12" y="37"/>
                  <a:pt x="14" y="35"/>
                </a:cubicBezTo>
                <a:cubicBezTo>
                  <a:pt x="18" y="32"/>
                  <a:pt x="21" y="29"/>
                  <a:pt x="25" y="25"/>
                </a:cubicBezTo>
                <a:cubicBezTo>
                  <a:pt x="31" y="18"/>
                  <a:pt x="38" y="13"/>
                  <a:pt x="45" y="7"/>
                </a:cubicBezTo>
                <a:cubicBezTo>
                  <a:pt x="45" y="7"/>
                  <a:pt x="46" y="8"/>
                  <a:pt x="46" y="8"/>
                </a:cubicBezTo>
                <a:close/>
                <a:moveTo>
                  <a:pt x="14" y="21"/>
                </a:moveTo>
                <a:cubicBezTo>
                  <a:pt x="15" y="20"/>
                  <a:pt x="17" y="19"/>
                  <a:pt x="19" y="18"/>
                </a:cubicBezTo>
                <a:cubicBezTo>
                  <a:pt x="23" y="16"/>
                  <a:pt x="19" y="19"/>
                  <a:pt x="18" y="20"/>
                </a:cubicBezTo>
                <a:cubicBezTo>
                  <a:pt x="17" y="21"/>
                  <a:pt x="16" y="22"/>
                  <a:pt x="15" y="23"/>
                </a:cubicBezTo>
                <a:cubicBezTo>
                  <a:pt x="15" y="22"/>
                  <a:pt x="14" y="21"/>
                  <a:pt x="14" y="21"/>
                </a:cubicBezTo>
                <a:close/>
                <a:moveTo>
                  <a:pt x="11" y="47"/>
                </a:moveTo>
                <a:cubicBezTo>
                  <a:pt x="11" y="47"/>
                  <a:pt x="10" y="46"/>
                  <a:pt x="10" y="46"/>
                </a:cubicBezTo>
                <a:cubicBezTo>
                  <a:pt x="10" y="46"/>
                  <a:pt x="10" y="45"/>
                  <a:pt x="11" y="45"/>
                </a:cubicBezTo>
                <a:cubicBezTo>
                  <a:pt x="11" y="45"/>
                  <a:pt x="11" y="45"/>
                  <a:pt x="11" y="45"/>
                </a:cubicBezTo>
                <a:cubicBezTo>
                  <a:pt x="21" y="35"/>
                  <a:pt x="31" y="26"/>
                  <a:pt x="42" y="17"/>
                </a:cubicBezTo>
                <a:cubicBezTo>
                  <a:pt x="44" y="15"/>
                  <a:pt x="45" y="14"/>
                  <a:pt x="47" y="13"/>
                </a:cubicBezTo>
                <a:cubicBezTo>
                  <a:pt x="45" y="15"/>
                  <a:pt x="42" y="17"/>
                  <a:pt x="40" y="19"/>
                </a:cubicBezTo>
                <a:cubicBezTo>
                  <a:pt x="35" y="23"/>
                  <a:pt x="30" y="28"/>
                  <a:pt x="26" y="33"/>
                </a:cubicBezTo>
                <a:cubicBezTo>
                  <a:pt x="26" y="33"/>
                  <a:pt x="26" y="33"/>
                  <a:pt x="26" y="33"/>
                </a:cubicBezTo>
                <a:cubicBezTo>
                  <a:pt x="21" y="38"/>
                  <a:pt x="16" y="42"/>
                  <a:pt x="11" y="47"/>
                </a:cubicBezTo>
                <a:close/>
                <a:moveTo>
                  <a:pt x="41" y="47"/>
                </a:moveTo>
                <a:cubicBezTo>
                  <a:pt x="41" y="47"/>
                  <a:pt x="40" y="47"/>
                  <a:pt x="40" y="46"/>
                </a:cubicBezTo>
                <a:cubicBezTo>
                  <a:pt x="40" y="46"/>
                  <a:pt x="40" y="46"/>
                  <a:pt x="40" y="46"/>
                </a:cubicBezTo>
                <a:cubicBezTo>
                  <a:pt x="43" y="44"/>
                  <a:pt x="45" y="42"/>
                  <a:pt x="48" y="41"/>
                </a:cubicBezTo>
                <a:cubicBezTo>
                  <a:pt x="46" y="43"/>
                  <a:pt x="43"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186"/>
          <p:cNvSpPr>
            <a:spLocks noEditPoints="1"/>
          </p:cNvSpPr>
          <p:nvPr/>
        </p:nvSpPr>
        <p:spPr bwMode="auto">
          <a:xfrm>
            <a:off x="10215168" y="6593652"/>
            <a:ext cx="201612" cy="188913"/>
          </a:xfrm>
          <a:custGeom>
            <a:avLst/>
            <a:gdLst>
              <a:gd name="T0" fmla="*/ 43 w 54"/>
              <a:gd name="T1" fmla="*/ 1 h 50"/>
              <a:gd name="T2" fmla="*/ 14 w 54"/>
              <a:gd name="T3" fmla="*/ 1 h 50"/>
              <a:gd name="T4" fmla="*/ 12 w 54"/>
              <a:gd name="T5" fmla="*/ 1 h 50"/>
              <a:gd name="T6" fmla="*/ 16 w 54"/>
              <a:gd name="T7" fmla="*/ 27 h 50"/>
              <a:gd name="T8" fmla="*/ 12 w 54"/>
              <a:gd name="T9" fmla="*/ 50 h 50"/>
              <a:gd name="T10" fmla="*/ 41 w 54"/>
              <a:gd name="T11" fmla="*/ 50 h 50"/>
              <a:gd name="T12" fmla="*/ 53 w 54"/>
              <a:gd name="T13" fmla="*/ 39 h 50"/>
              <a:gd name="T14" fmla="*/ 53 w 54"/>
              <a:gd name="T15" fmla="*/ 12 h 50"/>
              <a:gd name="T16" fmla="*/ 39 w 54"/>
              <a:gd name="T17" fmla="*/ 45 h 50"/>
              <a:gd name="T18" fmla="*/ 37 w 54"/>
              <a:gd name="T19" fmla="*/ 42 h 50"/>
              <a:gd name="T20" fmla="*/ 35 w 54"/>
              <a:gd name="T21" fmla="*/ 40 h 50"/>
              <a:gd name="T22" fmla="*/ 33 w 54"/>
              <a:gd name="T23" fmla="*/ 37 h 50"/>
              <a:gd name="T24" fmla="*/ 33 w 54"/>
              <a:gd name="T25" fmla="*/ 37 h 50"/>
              <a:gd name="T26" fmla="*/ 32 w 54"/>
              <a:gd name="T27" fmla="*/ 37 h 50"/>
              <a:gd name="T28" fmla="*/ 36 w 54"/>
              <a:gd name="T29" fmla="*/ 27 h 50"/>
              <a:gd name="T30" fmla="*/ 44 w 54"/>
              <a:gd name="T31" fmla="*/ 42 h 50"/>
              <a:gd name="T32" fmla="*/ 40 w 54"/>
              <a:gd name="T33" fmla="*/ 42 h 50"/>
              <a:gd name="T34" fmla="*/ 43 w 54"/>
              <a:gd name="T35" fmla="*/ 34 h 50"/>
              <a:gd name="T36" fmla="*/ 41 w 54"/>
              <a:gd name="T37" fmla="*/ 31 h 50"/>
              <a:gd name="T38" fmla="*/ 44 w 54"/>
              <a:gd name="T39" fmla="*/ 42 h 50"/>
              <a:gd name="T40" fmla="*/ 39 w 54"/>
              <a:gd name="T41" fmla="*/ 28 h 50"/>
              <a:gd name="T42" fmla="*/ 37 w 54"/>
              <a:gd name="T43" fmla="*/ 26 h 50"/>
              <a:gd name="T44" fmla="*/ 36 w 54"/>
              <a:gd name="T45" fmla="*/ 25 h 50"/>
              <a:gd name="T46" fmla="*/ 36 w 54"/>
              <a:gd name="T47" fmla="*/ 24 h 50"/>
              <a:gd name="T48" fmla="*/ 37 w 54"/>
              <a:gd name="T49" fmla="*/ 18 h 50"/>
              <a:gd name="T50" fmla="*/ 28 w 54"/>
              <a:gd name="T51" fmla="*/ 27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20 w 54"/>
              <a:gd name="T75" fmla="*/ 15 h 50"/>
              <a:gd name="T76" fmla="*/ 22 w 54"/>
              <a:gd name="T77" fmla="*/ 16 h 50"/>
              <a:gd name="T78" fmla="*/ 23 w 54"/>
              <a:gd name="T79" fmla="*/ 17 h 50"/>
              <a:gd name="T80" fmla="*/ 23 w 54"/>
              <a:gd name="T81" fmla="*/ 17 h 50"/>
              <a:gd name="T82" fmla="*/ 43 w 54"/>
              <a:gd name="T83" fmla="*/ 5 h 50"/>
              <a:gd name="T84" fmla="*/ 22 w 54"/>
              <a:gd name="T85" fmla="*/ 23 h 50"/>
              <a:gd name="T86" fmla="*/ 26 w 54"/>
              <a:gd name="T87" fmla="*/ 19 h 50"/>
              <a:gd name="T88" fmla="*/ 20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5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4" y="1"/>
                  <a:pt x="43" y="1"/>
                </a:cubicBezTo>
                <a:cubicBezTo>
                  <a:pt x="43" y="1"/>
                  <a:pt x="43" y="1"/>
                  <a:pt x="43" y="1"/>
                </a:cubicBezTo>
                <a:cubicBezTo>
                  <a:pt x="43" y="1"/>
                  <a:pt x="43" y="1"/>
                  <a:pt x="43" y="1"/>
                </a:cubicBezTo>
                <a:cubicBezTo>
                  <a:pt x="43" y="0"/>
                  <a:pt x="43" y="0"/>
                  <a:pt x="42" y="1"/>
                </a:cubicBezTo>
                <a:cubicBezTo>
                  <a:pt x="36" y="5"/>
                  <a:pt x="31" y="11"/>
                  <a:pt x="26" y="16"/>
                </a:cubicBezTo>
                <a:cubicBezTo>
                  <a:pt x="22" y="11"/>
                  <a:pt x="18" y="6"/>
                  <a:pt x="14" y="1"/>
                </a:cubicBezTo>
                <a:cubicBezTo>
                  <a:pt x="13" y="1"/>
                  <a:pt x="13" y="1"/>
                  <a:pt x="13" y="1"/>
                </a:cubicBezTo>
                <a:cubicBezTo>
                  <a:pt x="13" y="1"/>
                  <a:pt x="13" y="1"/>
                  <a:pt x="13" y="1"/>
                </a:cubicBezTo>
                <a:cubicBezTo>
                  <a:pt x="13" y="1"/>
                  <a:pt x="13" y="1"/>
                  <a:pt x="12" y="1"/>
                </a:cubicBezTo>
                <a:cubicBezTo>
                  <a:pt x="12" y="1"/>
                  <a:pt x="12" y="1"/>
                  <a:pt x="12" y="1"/>
                </a:cubicBezTo>
                <a:cubicBezTo>
                  <a:pt x="8" y="3"/>
                  <a:pt x="5" y="7"/>
                  <a:pt x="1" y="9"/>
                </a:cubicBezTo>
                <a:cubicBezTo>
                  <a:pt x="1" y="9"/>
                  <a:pt x="1" y="9"/>
                  <a:pt x="0" y="10"/>
                </a:cubicBezTo>
                <a:cubicBezTo>
                  <a:pt x="0" y="10"/>
                  <a:pt x="0" y="11"/>
                  <a:pt x="1" y="11"/>
                </a:cubicBezTo>
                <a:cubicBezTo>
                  <a:pt x="6" y="16"/>
                  <a:pt x="11" y="22"/>
                  <a:pt x="16" y="27"/>
                </a:cubicBezTo>
                <a:cubicBezTo>
                  <a:pt x="12" y="32"/>
                  <a:pt x="6" y="35"/>
                  <a:pt x="2" y="40"/>
                </a:cubicBezTo>
                <a:cubicBezTo>
                  <a:pt x="2" y="41"/>
                  <a:pt x="2" y="41"/>
                  <a:pt x="2" y="41"/>
                </a:cubicBezTo>
                <a:cubicBezTo>
                  <a:pt x="2" y="41"/>
                  <a:pt x="2" y="42"/>
                  <a:pt x="2" y="42"/>
                </a:cubicBezTo>
                <a:cubicBezTo>
                  <a:pt x="5" y="45"/>
                  <a:pt x="8" y="48"/>
                  <a:pt x="12" y="50"/>
                </a:cubicBezTo>
                <a:cubicBezTo>
                  <a:pt x="12" y="50"/>
                  <a:pt x="12" y="50"/>
                  <a:pt x="12" y="50"/>
                </a:cubicBezTo>
                <a:cubicBezTo>
                  <a:pt x="12" y="50"/>
                  <a:pt x="13" y="50"/>
                  <a:pt x="13" y="50"/>
                </a:cubicBezTo>
                <a:cubicBezTo>
                  <a:pt x="18" y="45"/>
                  <a:pt x="23" y="41"/>
                  <a:pt x="27" y="36"/>
                </a:cubicBezTo>
                <a:cubicBezTo>
                  <a:pt x="32" y="40"/>
                  <a:pt x="36" y="46"/>
                  <a:pt x="41" y="50"/>
                </a:cubicBezTo>
                <a:cubicBezTo>
                  <a:pt x="41" y="50"/>
                  <a:pt x="41" y="50"/>
                  <a:pt x="41" y="50"/>
                </a:cubicBezTo>
                <a:cubicBezTo>
                  <a:pt x="41" y="50"/>
                  <a:pt x="42" y="50"/>
                  <a:pt x="43" y="50"/>
                </a:cubicBezTo>
                <a:cubicBezTo>
                  <a:pt x="46" y="47"/>
                  <a:pt x="50" y="44"/>
                  <a:pt x="53" y="40"/>
                </a:cubicBezTo>
                <a:cubicBezTo>
                  <a:pt x="53" y="40"/>
                  <a:pt x="53" y="39"/>
                  <a:pt x="53" y="39"/>
                </a:cubicBezTo>
                <a:cubicBezTo>
                  <a:pt x="53" y="39"/>
                  <a:pt x="52" y="39"/>
                  <a:pt x="52" y="38"/>
                </a:cubicBezTo>
                <a:cubicBezTo>
                  <a:pt x="48" y="34"/>
                  <a:pt x="44" y="29"/>
                  <a:pt x="39" y="24"/>
                </a:cubicBezTo>
                <a:cubicBezTo>
                  <a:pt x="44" y="20"/>
                  <a:pt x="48" y="16"/>
                  <a:pt x="53" y="13"/>
                </a:cubicBezTo>
                <a:cubicBezTo>
                  <a:pt x="53" y="12"/>
                  <a:pt x="53" y="12"/>
                  <a:pt x="53" y="12"/>
                </a:cubicBezTo>
                <a:cubicBezTo>
                  <a:pt x="54" y="11"/>
                  <a:pt x="54" y="11"/>
                  <a:pt x="53" y="10"/>
                </a:cubicBezTo>
                <a:close/>
                <a:moveTo>
                  <a:pt x="40" y="46"/>
                </a:moveTo>
                <a:cubicBezTo>
                  <a:pt x="40" y="46"/>
                  <a:pt x="40" y="46"/>
                  <a:pt x="40" y="46"/>
                </a:cubicBezTo>
                <a:cubicBezTo>
                  <a:pt x="40" y="45"/>
                  <a:pt x="40" y="45"/>
                  <a:pt x="39" y="45"/>
                </a:cubicBezTo>
                <a:cubicBezTo>
                  <a:pt x="40" y="44"/>
                  <a:pt x="41" y="43"/>
                  <a:pt x="42" y="42"/>
                </a:cubicBezTo>
                <a:cubicBezTo>
                  <a:pt x="43" y="41"/>
                  <a:pt x="45" y="40"/>
                  <a:pt x="46" y="39"/>
                </a:cubicBezTo>
                <a:cubicBezTo>
                  <a:pt x="44" y="41"/>
                  <a:pt x="42" y="43"/>
                  <a:pt x="40" y="46"/>
                </a:cubicBezTo>
                <a:close/>
                <a:moveTo>
                  <a:pt x="37" y="42"/>
                </a:moveTo>
                <a:cubicBezTo>
                  <a:pt x="39" y="40"/>
                  <a:pt x="42" y="38"/>
                  <a:pt x="44" y="37"/>
                </a:cubicBezTo>
                <a:cubicBezTo>
                  <a:pt x="42" y="39"/>
                  <a:pt x="40" y="41"/>
                  <a:pt x="39" y="44"/>
                </a:cubicBezTo>
                <a:cubicBezTo>
                  <a:pt x="38" y="43"/>
                  <a:pt x="38" y="43"/>
                  <a:pt x="37" y="42"/>
                </a:cubicBezTo>
                <a:close/>
                <a:moveTo>
                  <a:pt x="35" y="40"/>
                </a:moveTo>
                <a:cubicBezTo>
                  <a:pt x="37" y="39"/>
                  <a:pt x="40" y="37"/>
                  <a:pt x="41" y="35"/>
                </a:cubicBezTo>
                <a:cubicBezTo>
                  <a:pt x="40" y="37"/>
                  <a:pt x="38" y="39"/>
                  <a:pt x="36" y="41"/>
                </a:cubicBezTo>
                <a:cubicBezTo>
                  <a:pt x="36" y="41"/>
                  <a:pt x="36" y="41"/>
                  <a:pt x="35" y="40"/>
                </a:cubicBezTo>
                <a:close/>
                <a:moveTo>
                  <a:pt x="33" y="37"/>
                </a:moveTo>
                <a:cubicBezTo>
                  <a:pt x="36" y="36"/>
                  <a:pt x="38" y="34"/>
                  <a:pt x="40" y="32"/>
                </a:cubicBezTo>
                <a:cubicBezTo>
                  <a:pt x="40" y="32"/>
                  <a:pt x="38" y="35"/>
                  <a:pt x="38" y="35"/>
                </a:cubicBezTo>
                <a:cubicBezTo>
                  <a:pt x="37" y="36"/>
                  <a:pt x="36" y="38"/>
                  <a:pt x="35" y="40"/>
                </a:cubicBezTo>
                <a:cubicBezTo>
                  <a:pt x="34" y="39"/>
                  <a:pt x="34" y="38"/>
                  <a:pt x="33" y="37"/>
                </a:cubicBezTo>
                <a:close/>
                <a:moveTo>
                  <a:pt x="30" y="35"/>
                </a:moveTo>
                <a:cubicBezTo>
                  <a:pt x="33" y="33"/>
                  <a:pt x="35" y="32"/>
                  <a:pt x="37" y="29"/>
                </a:cubicBezTo>
                <a:cubicBezTo>
                  <a:pt x="37" y="30"/>
                  <a:pt x="35" y="33"/>
                  <a:pt x="35" y="34"/>
                </a:cubicBezTo>
                <a:cubicBezTo>
                  <a:pt x="34" y="35"/>
                  <a:pt x="33" y="36"/>
                  <a:pt x="32" y="37"/>
                </a:cubicBezTo>
                <a:cubicBezTo>
                  <a:pt x="32" y="36"/>
                  <a:pt x="31" y="35"/>
                  <a:pt x="30" y="35"/>
                </a:cubicBezTo>
                <a:close/>
                <a:moveTo>
                  <a:pt x="28" y="33"/>
                </a:moveTo>
                <a:cubicBezTo>
                  <a:pt x="28" y="33"/>
                  <a:pt x="28" y="33"/>
                  <a:pt x="28" y="33"/>
                </a:cubicBezTo>
                <a:cubicBezTo>
                  <a:pt x="31" y="31"/>
                  <a:pt x="33" y="29"/>
                  <a:pt x="36" y="27"/>
                </a:cubicBezTo>
                <a:cubicBezTo>
                  <a:pt x="35" y="28"/>
                  <a:pt x="34" y="30"/>
                  <a:pt x="33" y="31"/>
                </a:cubicBezTo>
                <a:cubicBezTo>
                  <a:pt x="32" y="32"/>
                  <a:pt x="31" y="33"/>
                  <a:pt x="30" y="34"/>
                </a:cubicBezTo>
                <a:cubicBezTo>
                  <a:pt x="29" y="34"/>
                  <a:pt x="29" y="33"/>
                  <a:pt x="28" y="33"/>
                </a:cubicBezTo>
                <a:close/>
                <a:moveTo>
                  <a:pt x="44" y="42"/>
                </a:moveTo>
                <a:cubicBezTo>
                  <a:pt x="45" y="41"/>
                  <a:pt x="46" y="40"/>
                  <a:pt x="48" y="38"/>
                </a:cubicBezTo>
                <a:cubicBezTo>
                  <a:pt x="48" y="38"/>
                  <a:pt x="48" y="38"/>
                  <a:pt x="47" y="38"/>
                </a:cubicBezTo>
                <a:cubicBezTo>
                  <a:pt x="45" y="38"/>
                  <a:pt x="43" y="40"/>
                  <a:pt x="42" y="41"/>
                </a:cubicBezTo>
                <a:cubicBezTo>
                  <a:pt x="41" y="42"/>
                  <a:pt x="39" y="45"/>
                  <a:pt x="40" y="42"/>
                </a:cubicBezTo>
                <a:cubicBezTo>
                  <a:pt x="42" y="40"/>
                  <a:pt x="44" y="38"/>
                  <a:pt x="45" y="36"/>
                </a:cubicBezTo>
                <a:cubicBezTo>
                  <a:pt x="46" y="36"/>
                  <a:pt x="45" y="35"/>
                  <a:pt x="45" y="35"/>
                </a:cubicBezTo>
                <a:cubicBezTo>
                  <a:pt x="42" y="37"/>
                  <a:pt x="39" y="39"/>
                  <a:pt x="37" y="42"/>
                </a:cubicBezTo>
                <a:cubicBezTo>
                  <a:pt x="38" y="40"/>
                  <a:pt x="42" y="36"/>
                  <a:pt x="43" y="34"/>
                </a:cubicBezTo>
                <a:cubicBezTo>
                  <a:pt x="44" y="33"/>
                  <a:pt x="43" y="33"/>
                  <a:pt x="43" y="33"/>
                </a:cubicBezTo>
                <a:cubicBezTo>
                  <a:pt x="41" y="34"/>
                  <a:pt x="39" y="36"/>
                  <a:pt x="37" y="38"/>
                </a:cubicBezTo>
                <a:cubicBezTo>
                  <a:pt x="34" y="41"/>
                  <a:pt x="38" y="37"/>
                  <a:pt x="38" y="36"/>
                </a:cubicBezTo>
                <a:cubicBezTo>
                  <a:pt x="39" y="35"/>
                  <a:pt x="40" y="33"/>
                  <a:pt x="41" y="31"/>
                </a:cubicBezTo>
                <a:cubicBezTo>
                  <a:pt x="41" y="31"/>
                  <a:pt x="41" y="31"/>
                  <a:pt x="41" y="31"/>
                </a:cubicBezTo>
                <a:cubicBezTo>
                  <a:pt x="44" y="34"/>
                  <a:pt x="47" y="37"/>
                  <a:pt x="49" y="39"/>
                </a:cubicBezTo>
                <a:cubicBezTo>
                  <a:pt x="47" y="40"/>
                  <a:pt x="46" y="42"/>
                  <a:pt x="44" y="43"/>
                </a:cubicBezTo>
                <a:cubicBezTo>
                  <a:pt x="39" y="47"/>
                  <a:pt x="43" y="43"/>
                  <a:pt x="44" y="42"/>
                </a:cubicBezTo>
                <a:close/>
                <a:moveTo>
                  <a:pt x="41" y="31"/>
                </a:moveTo>
                <a:cubicBezTo>
                  <a:pt x="39" y="32"/>
                  <a:pt x="38" y="33"/>
                  <a:pt x="36" y="34"/>
                </a:cubicBezTo>
                <a:cubicBezTo>
                  <a:pt x="35" y="36"/>
                  <a:pt x="31" y="39"/>
                  <a:pt x="34" y="35"/>
                </a:cubicBezTo>
                <a:cubicBezTo>
                  <a:pt x="36" y="33"/>
                  <a:pt x="38" y="31"/>
                  <a:pt x="39" y="28"/>
                </a:cubicBezTo>
                <a:cubicBezTo>
                  <a:pt x="39" y="28"/>
                  <a:pt x="38" y="28"/>
                  <a:pt x="38" y="28"/>
                </a:cubicBezTo>
                <a:cubicBezTo>
                  <a:pt x="36" y="30"/>
                  <a:pt x="34" y="31"/>
                  <a:pt x="32" y="33"/>
                </a:cubicBezTo>
                <a:cubicBezTo>
                  <a:pt x="29" y="35"/>
                  <a:pt x="31" y="33"/>
                  <a:pt x="32" y="32"/>
                </a:cubicBezTo>
                <a:cubicBezTo>
                  <a:pt x="34" y="30"/>
                  <a:pt x="36" y="29"/>
                  <a:pt x="37" y="26"/>
                </a:cubicBezTo>
                <a:cubicBezTo>
                  <a:pt x="38" y="27"/>
                  <a:pt x="40" y="29"/>
                  <a:pt x="41" y="31"/>
                </a:cubicBezTo>
                <a:cubicBezTo>
                  <a:pt x="41" y="31"/>
                  <a:pt x="41" y="31"/>
                  <a:pt x="41" y="31"/>
                </a:cubicBezTo>
                <a:close/>
                <a:moveTo>
                  <a:pt x="36" y="25"/>
                </a:moveTo>
                <a:cubicBezTo>
                  <a:pt x="36" y="25"/>
                  <a:pt x="36" y="25"/>
                  <a:pt x="36" y="25"/>
                </a:cubicBezTo>
                <a:cubicBezTo>
                  <a:pt x="34" y="28"/>
                  <a:pt x="31" y="30"/>
                  <a:pt x="29" y="32"/>
                </a:cubicBezTo>
                <a:cubicBezTo>
                  <a:pt x="29" y="31"/>
                  <a:pt x="29" y="31"/>
                  <a:pt x="29" y="31"/>
                </a:cubicBezTo>
                <a:cubicBezTo>
                  <a:pt x="31" y="29"/>
                  <a:pt x="32" y="28"/>
                  <a:pt x="34" y="26"/>
                </a:cubicBezTo>
                <a:cubicBezTo>
                  <a:pt x="34" y="25"/>
                  <a:pt x="35" y="25"/>
                  <a:pt x="36" y="24"/>
                </a:cubicBezTo>
                <a:cubicBezTo>
                  <a:pt x="36" y="25"/>
                  <a:pt x="36" y="25"/>
                  <a:pt x="36" y="25"/>
                </a:cubicBezTo>
                <a:close/>
                <a:moveTo>
                  <a:pt x="8" y="44"/>
                </a:moveTo>
                <a:cubicBezTo>
                  <a:pt x="13" y="38"/>
                  <a:pt x="20" y="33"/>
                  <a:pt x="25" y="27"/>
                </a:cubicBezTo>
                <a:cubicBezTo>
                  <a:pt x="29" y="24"/>
                  <a:pt x="33" y="21"/>
                  <a:pt x="37" y="18"/>
                </a:cubicBezTo>
                <a:cubicBezTo>
                  <a:pt x="40" y="16"/>
                  <a:pt x="42" y="13"/>
                  <a:pt x="45" y="10"/>
                </a:cubicBezTo>
                <a:cubicBezTo>
                  <a:pt x="48" y="8"/>
                  <a:pt x="43" y="12"/>
                  <a:pt x="43" y="13"/>
                </a:cubicBezTo>
                <a:cubicBezTo>
                  <a:pt x="41" y="14"/>
                  <a:pt x="40" y="16"/>
                  <a:pt x="38" y="18"/>
                </a:cubicBezTo>
                <a:cubicBezTo>
                  <a:pt x="35" y="21"/>
                  <a:pt x="31" y="24"/>
                  <a:pt x="28" y="27"/>
                </a:cubicBezTo>
                <a:cubicBezTo>
                  <a:pt x="22" y="32"/>
                  <a:pt x="15" y="38"/>
                  <a:pt x="10" y="45"/>
                </a:cubicBezTo>
                <a:cubicBezTo>
                  <a:pt x="9" y="45"/>
                  <a:pt x="8" y="44"/>
                  <a:pt x="8" y="44"/>
                </a:cubicBezTo>
                <a:close/>
                <a:moveTo>
                  <a:pt x="6" y="42"/>
                </a:moveTo>
                <a:cubicBezTo>
                  <a:pt x="9" y="39"/>
                  <a:pt x="11" y="36"/>
                  <a:pt x="14" y="33"/>
                </a:cubicBezTo>
                <a:cubicBezTo>
                  <a:pt x="15" y="32"/>
                  <a:pt x="16" y="32"/>
                  <a:pt x="16" y="31"/>
                </a:cubicBezTo>
                <a:cubicBezTo>
                  <a:pt x="19" y="29"/>
                  <a:pt x="22" y="26"/>
                  <a:pt x="25" y="23"/>
                </a:cubicBezTo>
                <a:cubicBezTo>
                  <a:pt x="27" y="21"/>
                  <a:pt x="30" y="19"/>
                  <a:pt x="33" y="18"/>
                </a:cubicBezTo>
                <a:cubicBezTo>
                  <a:pt x="29" y="21"/>
                  <a:pt x="26" y="24"/>
                  <a:pt x="22" y="27"/>
                </a:cubicBezTo>
                <a:cubicBezTo>
                  <a:pt x="18" y="32"/>
                  <a:pt x="10" y="36"/>
                  <a:pt x="7" y="43"/>
                </a:cubicBezTo>
                <a:cubicBezTo>
                  <a:pt x="7" y="42"/>
                  <a:pt x="6" y="42"/>
                  <a:pt x="6" y="42"/>
                </a:cubicBezTo>
                <a:close/>
                <a:moveTo>
                  <a:pt x="12" y="19"/>
                </a:moveTo>
                <a:cubicBezTo>
                  <a:pt x="14" y="18"/>
                  <a:pt x="17" y="17"/>
                  <a:pt x="19" y="16"/>
                </a:cubicBezTo>
                <a:cubicBezTo>
                  <a:pt x="17" y="17"/>
                  <a:pt x="15" y="18"/>
                  <a:pt x="13" y="20"/>
                </a:cubicBezTo>
                <a:cubicBezTo>
                  <a:pt x="13" y="20"/>
                  <a:pt x="13" y="19"/>
                  <a:pt x="12" y="19"/>
                </a:cubicBezTo>
                <a:close/>
                <a:moveTo>
                  <a:pt x="11" y="17"/>
                </a:moveTo>
                <a:cubicBezTo>
                  <a:pt x="13" y="16"/>
                  <a:pt x="16" y="15"/>
                  <a:pt x="18" y="13"/>
                </a:cubicBezTo>
                <a:cubicBezTo>
                  <a:pt x="16" y="14"/>
                  <a:pt x="14" y="16"/>
                  <a:pt x="12" y="18"/>
                </a:cubicBezTo>
                <a:cubicBezTo>
                  <a:pt x="11" y="18"/>
                  <a:pt x="11" y="17"/>
                  <a:pt x="11" y="17"/>
                </a:cubicBezTo>
                <a:close/>
                <a:moveTo>
                  <a:pt x="7" y="13"/>
                </a:moveTo>
                <a:cubicBezTo>
                  <a:pt x="10" y="12"/>
                  <a:pt x="12" y="11"/>
                  <a:pt x="14" y="9"/>
                </a:cubicBezTo>
                <a:cubicBezTo>
                  <a:pt x="12" y="11"/>
                  <a:pt x="10" y="12"/>
                  <a:pt x="9" y="14"/>
                </a:cubicBezTo>
                <a:cubicBezTo>
                  <a:pt x="9" y="15"/>
                  <a:pt x="9" y="15"/>
                  <a:pt x="9" y="15"/>
                </a:cubicBezTo>
                <a:cubicBezTo>
                  <a:pt x="11" y="14"/>
                  <a:pt x="13" y="13"/>
                  <a:pt x="15" y="11"/>
                </a:cubicBezTo>
                <a:cubicBezTo>
                  <a:pt x="13" y="13"/>
                  <a:pt x="11" y="14"/>
                  <a:pt x="10" y="16"/>
                </a:cubicBezTo>
                <a:cubicBezTo>
                  <a:pt x="9" y="15"/>
                  <a:pt x="8" y="14"/>
                  <a:pt x="7" y="13"/>
                </a:cubicBezTo>
                <a:close/>
                <a:moveTo>
                  <a:pt x="5" y="11"/>
                </a:moveTo>
                <a:cubicBezTo>
                  <a:pt x="7" y="10"/>
                  <a:pt x="9" y="9"/>
                  <a:pt x="11" y="8"/>
                </a:cubicBezTo>
                <a:cubicBezTo>
                  <a:pt x="10" y="8"/>
                  <a:pt x="10" y="8"/>
                  <a:pt x="10" y="8"/>
                </a:cubicBezTo>
                <a:cubicBezTo>
                  <a:pt x="9" y="10"/>
                  <a:pt x="8" y="11"/>
                  <a:pt x="7" y="13"/>
                </a:cubicBezTo>
                <a:cubicBezTo>
                  <a:pt x="6" y="12"/>
                  <a:pt x="6" y="12"/>
                  <a:pt x="5" y="11"/>
                </a:cubicBezTo>
                <a:close/>
                <a:moveTo>
                  <a:pt x="4" y="10"/>
                </a:moveTo>
                <a:cubicBezTo>
                  <a:pt x="7" y="8"/>
                  <a:pt x="10" y="6"/>
                  <a:pt x="12" y="4"/>
                </a:cubicBezTo>
                <a:cubicBezTo>
                  <a:pt x="13" y="5"/>
                  <a:pt x="13" y="5"/>
                  <a:pt x="13" y="5"/>
                </a:cubicBezTo>
                <a:cubicBezTo>
                  <a:pt x="10" y="7"/>
                  <a:pt x="7" y="9"/>
                  <a:pt x="5" y="11"/>
                </a:cubicBezTo>
                <a:cubicBezTo>
                  <a:pt x="5" y="11"/>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8"/>
                  <a:pt x="15" y="8"/>
                </a:cubicBezTo>
                <a:cubicBezTo>
                  <a:pt x="12" y="9"/>
                  <a:pt x="10" y="11"/>
                  <a:pt x="7" y="12"/>
                </a:cubicBezTo>
                <a:cubicBezTo>
                  <a:pt x="10" y="11"/>
                  <a:pt x="11" y="8"/>
                  <a:pt x="14" y="6"/>
                </a:cubicBezTo>
                <a:cubicBezTo>
                  <a:pt x="15" y="8"/>
                  <a:pt x="17" y="10"/>
                  <a:pt x="19" y="12"/>
                </a:cubicBezTo>
                <a:cubicBezTo>
                  <a:pt x="16" y="13"/>
                  <a:pt x="14" y="15"/>
                  <a:pt x="11" y="16"/>
                </a:cubicBezTo>
                <a:cubicBezTo>
                  <a:pt x="13" y="16"/>
                  <a:pt x="15" y="12"/>
                  <a:pt x="17" y="11"/>
                </a:cubicBezTo>
                <a:cubicBezTo>
                  <a:pt x="17" y="10"/>
                  <a:pt x="17" y="10"/>
                  <a:pt x="16" y="10"/>
                </a:cubicBezTo>
                <a:close/>
                <a:moveTo>
                  <a:pt x="20" y="16"/>
                </a:moveTo>
                <a:cubicBezTo>
                  <a:pt x="20" y="15"/>
                  <a:pt x="20" y="15"/>
                  <a:pt x="20" y="15"/>
                </a:cubicBezTo>
                <a:cubicBezTo>
                  <a:pt x="18" y="16"/>
                  <a:pt x="16" y="17"/>
                  <a:pt x="14" y="17"/>
                </a:cubicBezTo>
                <a:cubicBezTo>
                  <a:pt x="11" y="19"/>
                  <a:pt x="14" y="17"/>
                  <a:pt x="15" y="16"/>
                </a:cubicBezTo>
                <a:cubicBezTo>
                  <a:pt x="17" y="15"/>
                  <a:pt x="18" y="14"/>
                  <a:pt x="19" y="13"/>
                </a:cubicBezTo>
                <a:cubicBezTo>
                  <a:pt x="20" y="14"/>
                  <a:pt x="21" y="15"/>
                  <a:pt x="22" y="16"/>
                </a:cubicBezTo>
                <a:cubicBezTo>
                  <a:pt x="22" y="16"/>
                  <a:pt x="22" y="16"/>
                  <a:pt x="22" y="16"/>
                </a:cubicBezTo>
                <a:cubicBezTo>
                  <a:pt x="19" y="17"/>
                  <a:pt x="17" y="19"/>
                  <a:pt x="14" y="20"/>
                </a:cubicBezTo>
                <a:cubicBezTo>
                  <a:pt x="16" y="19"/>
                  <a:pt x="18" y="17"/>
                  <a:pt x="20" y="16"/>
                </a:cubicBezTo>
                <a:close/>
                <a:moveTo>
                  <a:pt x="23" y="17"/>
                </a:moveTo>
                <a:cubicBezTo>
                  <a:pt x="23" y="17"/>
                  <a:pt x="23" y="16"/>
                  <a:pt x="23" y="16"/>
                </a:cubicBezTo>
                <a:cubicBezTo>
                  <a:pt x="23" y="17"/>
                  <a:pt x="23" y="17"/>
                  <a:pt x="24" y="18"/>
                </a:cubicBezTo>
                <a:cubicBezTo>
                  <a:pt x="22" y="19"/>
                  <a:pt x="19" y="21"/>
                  <a:pt x="17" y="22"/>
                </a:cubicBezTo>
                <a:cubicBezTo>
                  <a:pt x="19" y="20"/>
                  <a:pt x="21" y="19"/>
                  <a:pt x="23" y="17"/>
                </a:cubicBezTo>
                <a:close/>
                <a:moveTo>
                  <a:pt x="27" y="19"/>
                </a:moveTo>
                <a:cubicBezTo>
                  <a:pt x="32" y="14"/>
                  <a:pt x="37" y="8"/>
                  <a:pt x="43" y="4"/>
                </a:cubicBezTo>
                <a:cubicBezTo>
                  <a:pt x="43" y="4"/>
                  <a:pt x="43" y="5"/>
                  <a:pt x="44" y="5"/>
                </a:cubicBezTo>
                <a:cubicBezTo>
                  <a:pt x="43" y="5"/>
                  <a:pt x="43" y="5"/>
                  <a:pt x="43" y="5"/>
                </a:cubicBezTo>
                <a:cubicBezTo>
                  <a:pt x="38" y="10"/>
                  <a:pt x="32" y="14"/>
                  <a:pt x="27" y="19"/>
                </a:cubicBezTo>
                <a:cubicBezTo>
                  <a:pt x="26" y="19"/>
                  <a:pt x="26" y="20"/>
                  <a:pt x="26" y="20"/>
                </a:cubicBezTo>
                <a:cubicBezTo>
                  <a:pt x="25" y="20"/>
                  <a:pt x="25" y="21"/>
                  <a:pt x="24" y="21"/>
                </a:cubicBezTo>
                <a:cubicBezTo>
                  <a:pt x="23" y="22"/>
                  <a:pt x="23" y="22"/>
                  <a:pt x="22" y="23"/>
                </a:cubicBezTo>
                <a:cubicBezTo>
                  <a:pt x="21" y="24"/>
                  <a:pt x="19" y="25"/>
                  <a:pt x="19" y="25"/>
                </a:cubicBezTo>
                <a:cubicBezTo>
                  <a:pt x="20" y="23"/>
                  <a:pt x="23" y="21"/>
                  <a:pt x="25" y="19"/>
                </a:cubicBezTo>
                <a:cubicBezTo>
                  <a:pt x="25" y="19"/>
                  <a:pt x="25" y="19"/>
                  <a:pt x="25" y="19"/>
                </a:cubicBezTo>
                <a:cubicBezTo>
                  <a:pt x="25" y="19"/>
                  <a:pt x="26" y="19"/>
                  <a:pt x="26" y="19"/>
                </a:cubicBezTo>
                <a:cubicBezTo>
                  <a:pt x="27" y="19"/>
                  <a:pt x="27" y="19"/>
                  <a:pt x="27" y="19"/>
                </a:cubicBezTo>
                <a:close/>
                <a:moveTo>
                  <a:pt x="37" y="13"/>
                </a:moveTo>
                <a:cubicBezTo>
                  <a:pt x="34" y="16"/>
                  <a:pt x="30" y="18"/>
                  <a:pt x="27" y="20"/>
                </a:cubicBezTo>
                <a:cubicBezTo>
                  <a:pt x="24" y="23"/>
                  <a:pt x="22" y="25"/>
                  <a:pt x="20" y="27"/>
                </a:cubicBezTo>
                <a:cubicBezTo>
                  <a:pt x="20" y="27"/>
                  <a:pt x="20" y="27"/>
                  <a:pt x="20" y="27"/>
                </a:cubicBezTo>
                <a:cubicBezTo>
                  <a:pt x="20" y="26"/>
                  <a:pt x="21" y="25"/>
                  <a:pt x="22" y="24"/>
                </a:cubicBezTo>
                <a:cubicBezTo>
                  <a:pt x="22" y="24"/>
                  <a:pt x="22" y="24"/>
                  <a:pt x="22" y="24"/>
                </a:cubicBezTo>
                <a:cubicBezTo>
                  <a:pt x="24" y="22"/>
                  <a:pt x="26" y="21"/>
                  <a:pt x="28" y="19"/>
                </a:cubicBezTo>
                <a:cubicBezTo>
                  <a:pt x="30" y="18"/>
                  <a:pt x="32" y="17"/>
                  <a:pt x="33" y="16"/>
                </a:cubicBezTo>
                <a:cubicBezTo>
                  <a:pt x="37" y="13"/>
                  <a:pt x="40" y="9"/>
                  <a:pt x="44" y="5"/>
                </a:cubicBezTo>
                <a:cubicBezTo>
                  <a:pt x="44" y="5"/>
                  <a:pt x="44" y="5"/>
                  <a:pt x="44" y="5"/>
                </a:cubicBezTo>
                <a:cubicBezTo>
                  <a:pt x="44" y="5"/>
                  <a:pt x="44" y="6"/>
                  <a:pt x="45" y="6"/>
                </a:cubicBezTo>
                <a:cubicBezTo>
                  <a:pt x="42" y="8"/>
                  <a:pt x="39" y="11"/>
                  <a:pt x="37" y="13"/>
                </a:cubicBezTo>
                <a:close/>
                <a:moveTo>
                  <a:pt x="43" y="8"/>
                </a:moveTo>
                <a:cubicBezTo>
                  <a:pt x="41" y="10"/>
                  <a:pt x="40" y="11"/>
                  <a:pt x="38" y="12"/>
                </a:cubicBezTo>
                <a:cubicBezTo>
                  <a:pt x="39" y="12"/>
                  <a:pt x="39" y="12"/>
                  <a:pt x="39" y="11"/>
                </a:cubicBezTo>
                <a:cubicBezTo>
                  <a:pt x="40" y="11"/>
                  <a:pt x="46" y="5"/>
                  <a:pt x="43" y="8"/>
                </a:cubicBezTo>
                <a:close/>
                <a:moveTo>
                  <a:pt x="19" y="26"/>
                </a:moveTo>
                <a:cubicBezTo>
                  <a:pt x="19" y="26"/>
                  <a:pt x="19" y="26"/>
                  <a:pt x="20" y="26"/>
                </a:cubicBezTo>
                <a:cubicBezTo>
                  <a:pt x="19" y="26"/>
                  <a:pt x="19" y="26"/>
                  <a:pt x="19" y="26"/>
                </a:cubicBezTo>
                <a:cubicBezTo>
                  <a:pt x="19" y="26"/>
                  <a:pt x="19" y="26"/>
                  <a:pt x="19" y="26"/>
                </a:cubicBezTo>
                <a:cubicBezTo>
                  <a:pt x="19" y="26"/>
                  <a:pt x="19" y="26"/>
                  <a:pt x="19" y="26"/>
                </a:cubicBezTo>
                <a:close/>
                <a:moveTo>
                  <a:pt x="24" y="19"/>
                </a:moveTo>
                <a:cubicBezTo>
                  <a:pt x="21" y="21"/>
                  <a:pt x="19" y="23"/>
                  <a:pt x="18" y="25"/>
                </a:cubicBezTo>
                <a:cubicBezTo>
                  <a:pt x="17" y="24"/>
                  <a:pt x="17" y="24"/>
                  <a:pt x="16" y="23"/>
                </a:cubicBezTo>
                <a:cubicBezTo>
                  <a:pt x="19" y="22"/>
                  <a:pt x="21" y="21"/>
                  <a:pt x="24" y="19"/>
                </a:cubicBezTo>
                <a:close/>
                <a:moveTo>
                  <a:pt x="14" y="41"/>
                </a:moveTo>
                <a:cubicBezTo>
                  <a:pt x="16" y="39"/>
                  <a:pt x="17" y="38"/>
                  <a:pt x="19" y="36"/>
                </a:cubicBezTo>
                <a:cubicBezTo>
                  <a:pt x="22" y="33"/>
                  <a:pt x="25" y="30"/>
                  <a:pt x="29" y="27"/>
                </a:cubicBezTo>
                <a:cubicBezTo>
                  <a:pt x="35" y="21"/>
                  <a:pt x="42" y="15"/>
                  <a:pt x="48" y="9"/>
                </a:cubicBezTo>
                <a:cubicBezTo>
                  <a:pt x="48" y="9"/>
                  <a:pt x="49" y="10"/>
                  <a:pt x="50" y="10"/>
                </a:cubicBezTo>
                <a:cubicBezTo>
                  <a:pt x="37" y="20"/>
                  <a:pt x="25" y="31"/>
                  <a:pt x="14" y="41"/>
                </a:cubicBezTo>
                <a:cubicBezTo>
                  <a:pt x="14" y="41"/>
                  <a:pt x="14" y="41"/>
                  <a:pt x="14" y="41"/>
                </a:cubicBezTo>
                <a:close/>
                <a:moveTo>
                  <a:pt x="47" y="8"/>
                </a:moveTo>
                <a:cubicBezTo>
                  <a:pt x="44" y="10"/>
                  <a:pt x="42" y="13"/>
                  <a:pt x="39" y="15"/>
                </a:cubicBezTo>
                <a:cubicBezTo>
                  <a:pt x="35" y="19"/>
                  <a:pt x="31" y="21"/>
                  <a:pt x="27" y="25"/>
                </a:cubicBezTo>
                <a:cubicBezTo>
                  <a:pt x="24" y="27"/>
                  <a:pt x="22" y="31"/>
                  <a:pt x="19" y="33"/>
                </a:cubicBezTo>
                <a:cubicBezTo>
                  <a:pt x="15" y="36"/>
                  <a:pt x="11" y="39"/>
                  <a:pt x="8" y="43"/>
                </a:cubicBezTo>
                <a:cubicBezTo>
                  <a:pt x="9" y="41"/>
                  <a:pt x="12" y="37"/>
                  <a:pt x="15" y="35"/>
                </a:cubicBezTo>
                <a:cubicBezTo>
                  <a:pt x="19" y="32"/>
                  <a:pt x="22" y="29"/>
                  <a:pt x="25" y="25"/>
                </a:cubicBezTo>
                <a:cubicBezTo>
                  <a:pt x="31" y="18"/>
                  <a:pt x="39" y="13"/>
                  <a:pt x="45" y="6"/>
                </a:cubicBezTo>
                <a:cubicBezTo>
                  <a:pt x="46" y="7"/>
                  <a:pt x="46" y="8"/>
                  <a:pt x="47" y="8"/>
                </a:cubicBezTo>
                <a:close/>
                <a:moveTo>
                  <a:pt x="14" y="21"/>
                </a:moveTo>
                <a:cubicBezTo>
                  <a:pt x="16" y="20"/>
                  <a:pt x="18" y="19"/>
                  <a:pt x="20" y="18"/>
                </a:cubicBezTo>
                <a:cubicBezTo>
                  <a:pt x="23" y="16"/>
                  <a:pt x="19" y="19"/>
                  <a:pt x="19" y="20"/>
                </a:cubicBezTo>
                <a:cubicBezTo>
                  <a:pt x="18" y="21"/>
                  <a:pt x="17" y="21"/>
                  <a:pt x="16" y="22"/>
                </a:cubicBezTo>
                <a:cubicBezTo>
                  <a:pt x="15" y="22"/>
                  <a:pt x="15" y="21"/>
                  <a:pt x="14" y="21"/>
                </a:cubicBezTo>
                <a:close/>
                <a:moveTo>
                  <a:pt x="12" y="47"/>
                </a:moveTo>
                <a:cubicBezTo>
                  <a:pt x="11" y="47"/>
                  <a:pt x="11" y="46"/>
                  <a:pt x="10" y="46"/>
                </a:cubicBezTo>
                <a:cubicBezTo>
                  <a:pt x="11" y="45"/>
                  <a:pt x="11" y="45"/>
                  <a:pt x="11" y="45"/>
                </a:cubicBezTo>
                <a:cubicBezTo>
                  <a:pt x="11" y="45"/>
                  <a:pt x="11" y="45"/>
                  <a:pt x="12" y="45"/>
                </a:cubicBezTo>
                <a:cubicBezTo>
                  <a:pt x="22" y="35"/>
                  <a:pt x="32" y="26"/>
                  <a:pt x="43" y="17"/>
                </a:cubicBezTo>
                <a:cubicBezTo>
                  <a:pt x="44" y="15"/>
                  <a:pt x="46" y="14"/>
                  <a:pt x="48" y="13"/>
                </a:cubicBezTo>
                <a:cubicBezTo>
                  <a:pt x="45" y="15"/>
                  <a:pt x="43" y="17"/>
                  <a:pt x="40" y="19"/>
                </a:cubicBezTo>
                <a:cubicBezTo>
                  <a:pt x="35" y="23"/>
                  <a:pt x="31" y="28"/>
                  <a:pt x="27" y="33"/>
                </a:cubicBezTo>
                <a:cubicBezTo>
                  <a:pt x="27" y="33"/>
                  <a:pt x="27" y="33"/>
                  <a:pt x="26" y="33"/>
                </a:cubicBezTo>
                <a:cubicBezTo>
                  <a:pt x="22" y="38"/>
                  <a:pt x="17" y="42"/>
                  <a:pt x="12" y="47"/>
                </a:cubicBezTo>
                <a:close/>
                <a:moveTo>
                  <a:pt x="42" y="47"/>
                </a:moveTo>
                <a:cubicBezTo>
                  <a:pt x="41" y="47"/>
                  <a:pt x="41" y="46"/>
                  <a:pt x="41" y="46"/>
                </a:cubicBezTo>
                <a:cubicBezTo>
                  <a:pt x="41" y="46"/>
                  <a:pt x="41" y="46"/>
                  <a:pt x="41" y="46"/>
                </a:cubicBezTo>
                <a:cubicBezTo>
                  <a:pt x="43" y="44"/>
                  <a:pt x="46" y="42"/>
                  <a:pt x="49" y="41"/>
                </a:cubicBezTo>
                <a:cubicBezTo>
                  <a:pt x="46" y="43"/>
                  <a:pt x="44" y="45"/>
                  <a:pt x="42" y="4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65" name="Freeform 187"/>
          <p:cNvSpPr>
            <a:spLocks noEditPoints="1"/>
          </p:cNvSpPr>
          <p:nvPr/>
        </p:nvSpPr>
        <p:spPr bwMode="auto">
          <a:xfrm>
            <a:off x="10499725" y="2300288"/>
            <a:ext cx="203200"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50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2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3 h 50"/>
              <a:gd name="T86" fmla="*/ 26 w 54"/>
              <a:gd name="T87" fmla="*/ 19 h 50"/>
              <a:gd name="T88" fmla="*/ 19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3" y="0"/>
                  <a:pt x="43" y="0"/>
                </a:cubicBezTo>
                <a:cubicBezTo>
                  <a:pt x="43" y="0"/>
                  <a:pt x="43" y="0"/>
                  <a:pt x="43" y="0"/>
                </a:cubicBezTo>
                <a:cubicBezTo>
                  <a:pt x="43" y="0"/>
                  <a:pt x="43" y="0"/>
                  <a:pt x="43" y="0"/>
                </a:cubicBezTo>
                <a:cubicBezTo>
                  <a:pt x="43" y="0"/>
                  <a:pt x="42" y="0"/>
                  <a:pt x="42" y="1"/>
                </a:cubicBezTo>
                <a:cubicBezTo>
                  <a:pt x="36" y="5"/>
                  <a:pt x="31" y="11"/>
                  <a:pt x="26" y="16"/>
                </a:cubicBezTo>
                <a:cubicBezTo>
                  <a:pt x="21" y="11"/>
                  <a:pt x="18" y="6"/>
                  <a:pt x="13" y="1"/>
                </a:cubicBezTo>
                <a:cubicBezTo>
                  <a:pt x="13" y="1"/>
                  <a:pt x="13" y="1"/>
                  <a:pt x="13" y="1"/>
                </a:cubicBezTo>
                <a:cubicBezTo>
                  <a:pt x="13" y="1"/>
                  <a:pt x="13" y="1"/>
                  <a:pt x="13" y="1"/>
                </a:cubicBezTo>
                <a:cubicBezTo>
                  <a:pt x="12" y="1"/>
                  <a:pt x="12" y="1"/>
                  <a:pt x="12" y="1"/>
                </a:cubicBezTo>
                <a:cubicBezTo>
                  <a:pt x="12" y="1"/>
                  <a:pt x="12" y="1"/>
                  <a:pt x="12" y="1"/>
                </a:cubicBezTo>
                <a:cubicBezTo>
                  <a:pt x="8" y="3"/>
                  <a:pt x="5" y="6"/>
                  <a:pt x="1" y="9"/>
                </a:cubicBezTo>
                <a:cubicBezTo>
                  <a:pt x="1" y="9"/>
                  <a:pt x="0" y="9"/>
                  <a:pt x="0" y="9"/>
                </a:cubicBezTo>
                <a:cubicBezTo>
                  <a:pt x="0" y="10"/>
                  <a:pt x="0" y="10"/>
                  <a:pt x="1" y="11"/>
                </a:cubicBezTo>
                <a:cubicBezTo>
                  <a:pt x="6" y="16"/>
                  <a:pt x="11" y="22"/>
                  <a:pt x="16" y="27"/>
                </a:cubicBezTo>
                <a:cubicBezTo>
                  <a:pt x="12" y="32"/>
                  <a:pt x="6" y="35"/>
                  <a:pt x="2" y="40"/>
                </a:cubicBezTo>
                <a:cubicBezTo>
                  <a:pt x="2" y="40"/>
                  <a:pt x="2" y="41"/>
                  <a:pt x="2" y="41"/>
                </a:cubicBezTo>
                <a:cubicBezTo>
                  <a:pt x="2" y="41"/>
                  <a:pt x="2" y="42"/>
                  <a:pt x="2" y="42"/>
                </a:cubicBezTo>
                <a:cubicBezTo>
                  <a:pt x="5" y="45"/>
                  <a:pt x="8" y="48"/>
                  <a:pt x="11" y="50"/>
                </a:cubicBezTo>
                <a:cubicBezTo>
                  <a:pt x="11" y="50"/>
                  <a:pt x="12" y="50"/>
                  <a:pt x="12" y="50"/>
                </a:cubicBezTo>
                <a:cubicBezTo>
                  <a:pt x="12" y="50"/>
                  <a:pt x="13" y="50"/>
                  <a:pt x="13" y="50"/>
                </a:cubicBezTo>
                <a:cubicBezTo>
                  <a:pt x="18" y="45"/>
                  <a:pt x="23" y="40"/>
                  <a:pt x="27" y="36"/>
                </a:cubicBezTo>
                <a:cubicBezTo>
                  <a:pt x="32" y="40"/>
                  <a:pt x="35" y="46"/>
                  <a:pt x="40" y="50"/>
                </a:cubicBezTo>
                <a:cubicBezTo>
                  <a:pt x="41" y="50"/>
                  <a:pt x="41" y="50"/>
                  <a:pt x="41" y="50"/>
                </a:cubicBezTo>
                <a:cubicBezTo>
                  <a:pt x="41" y="50"/>
                  <a:pt x="42" y="50"/>
                  <a:pt x="42" y="50"/>
                </a:cubicBezTo>
                <a:cubicBezTo>
                  <a:pt x="46" y="46"/>
                  <a:pt x="50" y="44"/>
                  <a:pt x="52" y="40"/>
                </a:cubicBezTo>
                <a:cubicBezTo>
                  <a:pt x="53" y="39"/>
                  <a:pt x="53" y="39"/>
                  <a:pt x="52" y="38"/>
                </a:cubicBezTo>
                <a:cubicBezTo>
                  <a:pt x="52" y="38"/>
                  <a:pt x="52" y="38"/>
                  <a:pt x="52" y="38"/>
                </a:cubicBezTo>
                <a:cubicBezTo>
                  <a:pt x="48"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2"/>
                </a:cubicBezTo>
                <a:cubicBezTo>
                  <a:pt x="43" y="40"/>
                  <a:pt x="45" y="40"/>
                  <a:pt x="46" y="39"/>
                </a:cubicBezTo>
                <a:cubicBezTo>
                  <a:pt x="44" y="41"/>
                  <a:pt x="42" y="43"/>
                  <a:pt x="40" y="45"/>
                </a:cubicBezTo>
                <a:close/>
                <a:moveTo>
                  <a:pt x="37" y="42"/>
                </a:moveTo>
                <a:cubicBezTo>
                  <a:pt x="39" y="40"/>
                  <a:pt x="42" y="38"/>
                  <a:pt x="44" y="36"/>
                </a:cubicBezTo>
                <a:cubicBezTo>
                  <a:pt x="41" y="38"/>
                  <a:pt x="40" y="41"/>
                  <a:pt x="38" y="44"/>
                </a:cubicBezTo>
                <a:cubicBezTo>
                  <a:pt x="38" y="43"/>
                  <a:pt x="37" y="43"/>
                  <a:pt x="37" y="42"/>
                </a:cubicBezTo>
                <a:close/>
                <a:moveTo>
                  <a:pt x="35" y="40"/>
                </a:moveTo>
                <a:cubicBezTo>
                  <a:pt x="37" y="39"/>
                  <a:pt x="40" y="37"/>
                  <a:pt x="41" y="35"/>
                </a:cubicBezTo>
                <a:cubicBezTo>
                  <a:pt x="39" y="37"/>
                  <a:pt x="38"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9"/>
                  <a:pt x="33" y="38"/>
                  <a:pt x="33" y="37"/>
                </a:cubicBezTo>
                <a:close/>
                <a:moveTo>
                  <a:pt x="30" y="34"/>
                </a:moveTo>
                <a:cubicBezTo>
                  <a:pt x="33" y="33"/>
                  <a:pt x="35" y="31"/>
                  <a:pt x="37" y="29"/>
                </a:cubicBezTo>
                <a:cubicBezTo>
                  <a:pt x="36" y="30"/>
                  <a:pt x="35" y="33"/>
                  <a:pt x="35" y="34"/>
                </a:cubicBezTo>
                <a:cubicBezTo>
                  <a:pt x="34" y="35"/>
                  <a:pt x="33" y="36"/>
                  <a:pt x="32" y="36"/>
                </a:cubicBezTo>
                <a:cubicBezTo>
                  <a:pt x="32" y="36"/>
                  <a:pt x="31" y="35"/>
                  <a:pt x="30" y="34"/>
                </a:cubicBezTo>
                <a:close/>
                <a:moveTo>
                  <a:pt x="28" y="33"/>
                </a:moveTo>
                <a:cubicBezTo>
                  <a:pt x="28" y="33"/>
                  <a:pt x="28" y="33"/>
                  <a:pt x="28" y="33"/>
                </a:cubicBezTo>
                <a:cubicBezTo>
                  <a:pt x="31" y="31"/>
                  <a:pt x="33" y="29"/>
                  <a:pt x="36" y="27"/>
                </a:cubicBezTo>
                <a:cubicBezTo>
                  <a:pt x="35" y="28"/>
                  <a:pt x="34" y="30"/>
                  <a:pt x="32" y="31"/>
                </a:cubicBezTo>
                <a:cubicBezTo>
                  <a:pt x="31" y="32"/>
                  <a:pt x="30" y="33"/>
                  <a:pt x="29" y="34"/>
                </a:cubicBezTo>
                <a:cubicBezTo>
                  <a:pt x="29" y="33"/>
                  <a:pt x="29" y="33"/>
                  <a:pt x="28" y="33"/>
                </a:cubicBezTo>
                <a:close/>
                <a:moveTo>
                  <a:pt x="44" y="42"/>
                </a:moveTo>
                <a:cubicBezTo>
                  <a:pt x="45" y="41"/>
                  <a:pt x="46" y="39"/>
                  <a:pt x="48" y="38"/>
                </a:cubicBezTo>
                <a:cubicBezTo>
                  <a:pt x="48" y="38"/>
                  <a:pt x="48" y="37"/>
                  <a:pt x="47" y="38"/>
                </a:cubicBezTo>
                <a:cubicBezTo>
                  <a:pt x="45" y="38"/>
                  <a:pt x="43" y="39"/>
                  <a:pt x="41" y="41"/>
                </a:cubicBezTo>
                <a:cubicBezTo>
                  <a:pt x="40" y="42"/>
                  <a:pt x="38" y="45"/>
                  <a:pt x="40" y="42"/>
                </a:cubicBezTo>
                <a:cubicBezTo>
                  <a:pt x="42" y="39"/>
                  <a:pt x="43" y="38"/>
                  <a:pt x="45" y="36"/>
                </a:cubicBezTo>
                <a:cubicBezTo>
                  <a:pt x="45" y="35"/>
                  <a:pt x="45" y="35"/>
                  <a:pt x="45" y="35"/>
                </a:cubicBezTo>
                <a:cubicBezTo>
                  <a:pt x="41" y="37"/>
                  <a:pt x="39" y="39"/>
                  <a:pt x="36" y="41"/>
                </a:cubicBezTo>
                <a:cubicBezTo>
                  <a:pt x="38" y="40"/>
                  <a:pt x="41" y="36"/>
                  <a:pt x="43" y="33"/>
                </a:cubicBezTo>
                <a:cubicBezTo>
                  <a:pt x="43" y="33"/>
                  <a:pt x="43" y="33"/>
                  <a:pt x="43" y="33"/>
                </a:cubicBezTo>
                <a:cubicBezTo>
                  <a:pt x="40" y="34"/>
                  <a:pt x="39" y="36"/>
                  <a:pt x="37" y="38"/>
                </a:cubicBezTo>
                <a:cubicBezTo>
                  <a:pt x="34" y="40"/>
                  <a:pt x="37" y="37"/>
                  <a:pt x="38" y="36"/>
                </a:cubicBezTo>
                <a:cubicBezTo>
                  <a:pt x="39" y="34"/>
                  <a:pt x="40" y="33"/>
                  <a:pt x="41" y="31"/>
                </a:cubicBezTo>
                <a:cubicBezTo>
                  <a:pt x="41" y="31"/>
                  <a:pt x="41" y="31"/>
                  <a:pt x="41" y="31"/>
                </a:cubicBezTo>
                <a:cubicBezTo>
                  <a:pt x="44" y="33"/>
                  <a:pt x="46" y="36"/>
                  <a:pt x="49" y="39"/>
                </a:cubicBezTo>
                <a:cubicBezTo>
                  <a:pt x="47" y="40"/>
                  <a:pt x="45" y="41"/>
                  <a:pt x="44" y="43"/>
                </a:cubicBezTo>
                <a:cubicBezTo>
                  <a:pt x="39" y="47"/>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30"/>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3"/>
                  <a:pt x="45" y="10"/>
                </a:cubicBezTo>
                <a:cubicBezTo>
                  <a:pt x="48" y="7"/>
                  <a:pt x="43" y="12"/>
                  <a:pt x="42" y="13"/>
                </a:cubicBezTo>
                <a:cubicBezTo>
                  <a:pt x="41" y="14"/>
                  <a:pt x="39" y="16"/>
                  <a:pt x="38" y="17"/>
                </a:cubicBezTo>
                <a:cubicBezTo>
                  <a:pt x="35" y="20"/>
                  <a:pt x="31" y="23"/>
                  <a:pt x="28" y="26"/>
                </a:cubicBezTo>
                <a:cubicBezTo>
                  <a:pt x="21" y="32"/>
                  <a:pt x="15" y="38"/>
                  <a:pt x="10" y="45"/>
                </a:cubicBezTo>
                <a:cubicBezTo>
                  <a:pt x="9" y="44"/>
                  <a:pt x="8" y="44"/>
                  <a:pt x="7" y="43"/>
                </a:cubicBezTo>
                <a:close/>
                <a:moveTo>
                  <a:pt x="6" y="41"/>
                </a:moveTo>
                <a:cubicBezTo>
                  <a:pt x="8" y="38"/>
                  <a:pt x="11" y="35"/>
                  <a:pt x="14" y="33"/>
                </a:cubicBezTo>
                <a:cubicBezTo>
                  <a:pt x="15" y="32"/>
                  <a:pt x="15" y="32"/>
                  <a:pt x="16" y="31"/>
                </a:cubicBezTo>
                <a:cubicBezTo>
                  <a:pt x="19" y="28"/>
                  <a:pt x="22" y="26"/>
                  <a:pt x="25" y="23"/>
                </a:cubicBezTo>
                <a:cubicBezTo>
                  <a:pt x="27" y="21"/>
                  <a:pt x="30" y="19"/>
                  <a:pt x="32" y="17"/>
                </a:cubicBezTo>
                <a:cubicBezTo>
                  <a:pt x="29" y="20"/>
                  <a:pt x="25" y="23"/>
                  <a:pt x="22" y="27"/>
                </a:cubicBezTo>
                <a:cubicBezTo>
                  <a:pt x="17" y="32"/>
                  <a:pt x="10" y="36"/>
                  <a:pt x="7" y="43"/>
                </a:cubicBezTo>
                <a:cubicBezTo>
                  <a:pt x="6" y="42"/>
                  <a:pt x="6" y="42"/>
                  <a:pt x="6" y="41"/>
                </a:cubicBezTo>
                <a:close/>
                <a:moveTo>
                  <a:pt x="12" y="19"/>
                </a:moveTo>
                <a:cubicBezTo>
                  <a:pt x="14" y="18"/>
                  <a:pt x="16" y="17"/>
                  <a:pt x="19" y="16"/>
                </a:cubicBezTo>
                <a:cubicBezTo>
                  <a:pt x="17" y="17"/>
                  <a:pt x="15" y="18"/>
                  <a:pt x="13" y="20"/>
                </a:cubicBezTo>
                <a:cubicBezTo>
                  <a:pt x="13" y="19"/>
                  <a:pt x="12" y="19"/>
                  <a:pt x="12" y="19"/>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9"/>
                </a:cubicBezTo>
                <a:cubicBezTo>
                  <a:pt x="12" y="10"/>
                  <a:pt x="10" y="12"/>
                  <a:pt x="9" y="14"/>
                </a:cubicBezTo>
                <a:cubicBezTo>
                  <a:pt x="9" y="14"/>
                  <a:pt x="9" y="15"/>
                  <a:pt x="9" y="15"/>
                </a:cubicBezTo>
                <a:cubicBezTo>
                  <a:pt x="11" y="14"/>
                  <a:pt x="13" y="12"/>
                  <a:pt x="15" y="11"/>
                </a:cubicBezTo>
                <a:cubicBezTo>
                  <a:pt x="13" y="12"/>
                  <a:pt x="11" y="14"/>
                  <a:pt x="10" y="16"/>
                </a:cubicBezTo>
                <a:cubicBezTo>
                  <a:pt x="9" y="15"/>
                  <a:pt x="8" y="14"/>
                  <a:pt x="7" y="13"/>
                </a:cubicBezTo>
                <a:close/>
                <a:moveTo>
                  <a:pt x="5" y="11"/>
                </a:moveTo>
                <a:cubicBezTo>
                  <a:pt x="7" y="10"/>
                  <a:pt x="9" y="9"/>
                  <a:pt x="11" y="7"/>
                </a:cubicBezTo>
                <a:cubicBezTo>
                  <a:pt x="10" y="8"/>
                  <a:pt x="10" y="8"/>
                  <a:pt x="10" y="8"/>
                </a:cubicBezTo>
                <a:cubicBezTo>
                  <a:pt x="9" y="9"/>
                  <a:pt x="8" y="11"/>
                  <a:pt x="6" y="12"/>
                </a:cubicBezTo>
                <a:cubicBezTo>
                  <a:pt x="6" y="12"/>
                  <a:pt x="5" y="11"/>
                  <a:pt x="5" y="11"/>
                </a:cubicBezTo>
                <a:close/>
                <a:moveTo>
                  <a:pt x="4" y="10"/>
                </a:moveTo>
                <a:cubicBezTo>
                  <a:pt x="7" y="8"/>
                  <a:pt x="9" y="6"/>
                  <a:pt x="12" y="4"/>
                </a:cubicBezTo>
                <a:cubicBezTo>
                  <a:pt x="12" y="4"/>
                  <a:pt x="13" y="5"/>
                  <a:pt x="13" y="5"/>
                </a:cubicBezTo>
                <a:cubicBezTo>
                  <a:pt x="10" y="7"/>
                  <a:pt x="7" y="8"/>
                  <a:pt x="5" y="10"/>
                </a:cubicBezTo>
                <a:cubicBezTo>
                  <a:pt x="4" y="10"/>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7"/>
                  <a:pt x="15" y="8"/>
                </a:cubicBezTo>
                <a:cubicBezTo>
                  <a:pt x="12" y="9"/>
                  <a:pt x="10" y="11"/>
                  <a:pt x="7" y="12"/>
                </a:cubicBezTo>
                <a:cubicBezTo>
                  <a:pt x="9" y="11"/>
                  <a:pt x="11" y="8"/>
                  <a:pt x="14" y="6"/>
                </a:cubicBezTo>
                <a:cubicBezTo>
                  <a:pt x="15" y="8"/>
                  <a:pt x="17" y="10"/>
                  <a:pt x="19" y="12"/>
                </a:cubicBezTo>
                <a:cubicBezTo>
                  <a:pt x="16" y="13"/>
                  <a:pt x="14" y="15"/>
                  <a:pt x="11" y="16"/>
                </a:cubicBezTo>
                <a:cubicBezTo>
                  <a:pt x="12" y="15"/>
                  <a:pt x="15" y="12"/>
                  <a:pt x="17" y="11"/>
                </a:cubicBezTo>
                <a:cubicBezTo>
                  <a:pt x="17" y="10"/>
                  <a:pt x="16" y="10"/>
                  <a:pt x="16" y="10"/>
                </a:cubicBezTo>
                <a:close/>
                <a:moveTo>
                  <a:pt x="20" y="15"/>
                </a:moveTo>
                <a:cubicBezTo>
                  <a:pt x="20" y="15"/>
                  <a:pt x="20" y="15"/>
                  <a:pt x="19" y="15"/>
                </a:cubicBezTo>
                <a:cubicBezTo>
                  <a:pt x="18" y="16"/>
                  <a:pt x="16" y="17"/>
                  <a:pt x="14" y="17"/>
                </a:cubicBezTo>
                <a:cubicBezTo>
                  <a:pt x="10" y="18"/>
                  <a:pt x="14" y="17"/>
                  <a:pt x="15" y="16"/>
                </a:cubicBezTo>
                <a:cubicBezTo>
                  <a:pt x="17" y="15"/>
                  <a:pt x="18" y="14"/>
                  <a:pt x="19" y="12"/>
                </a:cubicBezTo>
                <a:cubicBezTo>
                  <a:pt x="20" y="14"/>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2" y="19"/>
                  <a:pt x="19" y="20"/>
                  <a:pt x="17" y="22"/>
                </a:cubicBezTo>
                <a:cubicBezTo>
                  <a:pt x="19" y="20"/>
                  <a:pt x="21" y="19"/>
                  <a:pt x="22" y="16"/>
                </a:cubicBezTo>
                <a:close/>
                <a:moveTo>
                  <a:pt x="27" y="19"/>
                </a:moveTo>
                <a:cubicBezTo>
                  <a:pt x="32" y="14"/>
                  <a:pt x="37" y="8"/>
                  <a:pt x="43" y="4"/>
                </a:cubicBezTo>
                <a:cubicBezTo>
                  <a:pt x="43" y="4"/>
                  <a:pt x="43" y="4"/>
                  <a:pt x="43" y="5"/>
                </a:cubicBezTo>
                <a:cubicBezTo>
                  <a:pt x="43" y="5"/>
                  <a:pt x="43" y="5"/>
                  <a:pt x="43" y="5"/>
                </a:cubicBezTo>
                <a:cubicBezTo>
                  <a:pt x="37" y="9"/>
                  <a:pt x="32" y="14"/>
                  <a:pt x="27" y="19"/>
                </a:cubicBezTo>
                <a:cubicBezTo>
                  <a:pt x="26" y="19"/>
                  <a:pt x="26" y="19"/>
                  <a:pt x="26" y="20"/>
                </a:cubicBezTo>
                <a:cubicBezTo>
                  <a:pt x="25" y="20"/>
                  <a:pt x="24" y="20"/>
                  <a:pt x="24" y="21"/>
                </a:cubicBezTo>
                <a:cubicBezTo>
                  <a:pt x="23" y="21"/>
                  <a:pt x="23" y="22"/>
                  <a:pt x="22" y="23"/>
                </a:cubicBezTo>
                <a:cubicBezTo>
                  <a:pt x="21" y="23"/>
                  <a:pt x="19" y="25"/>
                  <a:pt x="19" y="25"/>
                </a:cubicBezTo>
                <a:cubicBezTo>
                  <a:pt x="20" y="22"/>
                  <a:pt x="23" y="20"/>
                  <a:pt x="24" y="18"/>
                </a:cubicBezTo>
                <a:cubicBezTo>
                  <a:pt x="24" y="18"/>
                  <a:pt x="25" y="19"/>
                  <a:pt x="25" y="19"/>
                </a:cubicBezTo>
                <a:cubicBezTo>
                  <a:pt x="25" y="19"/>
                  <a:pt x="26" y="19"/>
                  <a:pt x="26" y="19"/>
                </a:cubicBezTo>
                <a:cubicBezTo>
                  <a:pt x="26" y="19"/>
                  <a:pt x="27" y="19"/>
                  <a:pt x="27" y="19"/>
                </a:cubicBezTo>
                <a:close/>
                <a:moveTo>
                  <a:pt x="36" y="13"/>
                </a:moveTo>
                <a:cubicBezTo>
                  <a:pt x="33" y="16"/>
                  <a:pt x="30" y="18"/>
                  <a:pt x="27" y="20"/>
                </a:cubicBezTo>
                <a:cubicBezTo>
                  <a:pt x="24" y="22"/>
                  <a:pt x="22" y="25"/>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9"/>
                  <a:pt x="44" y="5"/>
                </a:cubicBezTo>
                <a:cubicBezTo>
                  <a:pt x="44" y="5"/>
                  <a:pt x="44" y="5"/>
                  <a:pt x="44" y="5"/>
                </a:cubicBezTo>
                <a:cubicBezTo>
                  <a:pt x="44" y="5"/>
                  <a:pt x="44" y="5"/>
                  <a:pt x="45" y="6"/>
                </a:cubicBezTo>
                <a:cubicBezTo>
                  <a:pt x="41" y="8"/>
                  <a:pt x="39" y="10"/>
                  <a:pt x="36" y="13"/>
                </a:cubicBezTo>
                <a:close/>
                <a:moveTo>
                  <a:pt x="42" y="8"/>
                </a:moveTo>
                <a:cubicBezTo>
                  <a:pt x="41" y="10"/>
                  <a:pt x="40" y="11"/>
                  <a:pt x="38" y="12"/>
                </a:cubicBezTo>
                <a:cubicBezTo>
                  <a:pt x="38" y="12"/>
                  <a:pt x="39" y="11"/>
                  <a:pt x="39" y="11"/>
                </a:cubicBezTo>
                <a:cubicBezTo>
                  <a:pt x="40" y="10"/>
                  <a:pt x="46" y="5"/>
                  <a:pt x="42" y="8"/>
                </a:cubicBezTo>
                <a:close/>
                <a:moveTo>
                  <a:pt x="19" y="26"/>
                </a:moveTo>
                <a:cubicBezTo>
                  <a:pt x="19" y="26"/>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4"/>
                  <a:pt x="16" y="23"/>
                </a:cubicBezTo>
                <a:cubicBezTo>
                  <a:pt x="19" y="22"/>
                  <a:pt x="21" y="20"/>
                  <a:pt x="23" y="19"/>
                </a:cubicBezTo>
                <a:close/>
                <a:moveTo>
                  <a:pt x="14" y="41"/>
                </a:moveTo>
                <a:cubicBezTo>
                  <a:pt x="16" y="39"/>
                  <a:pt x="17" y="38"/>
                  <a:pt x="19" y="36"/>
                </a:cubicBezTo>
                <a:cubicBezTo>
                  <a:pt x="22" y="33"/>
                  <a:pt x="25" y="30"/>
                  <a:pt x="28" y="27"/>
                </a:cubicBezTo>
                <a:cubicBezTo>
                  <a:pt x="35" y="21"/>
                  <a:pt x="42" y="15"/>
                  <a:pt x="47" y="8"/>
                </a:cubicBezTo>
                <a:cubicBezTo>
                  <a:pt x="48" y="9"/>
                  <a:pt x="49" y="10"/>
                  <a:pt x="50"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1"/>
                  <a:pt x="12" y="37"/>
                  <a:pt x="15" y="35"/>
                </a:cubicBezTo>
                <a:cubicBezTo>
                  <a:pt x="19" y="32"/>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6"/>
                </a:cubicBezTo>
                <a:cubicBezTo>
                  <a:pt x="10" y="45"/>
                  <a:pt x="11" y="45"/>
                  <a:pt x="11" y="45"/>
                </a:cubicBezTo>
                <a:cubicBezTo>
                  <a:pt x="11" y="45"/>
                  <a:pt x="11" y="45"/>
                  <a:pt x="11" y="44"/>
                </a:cubicBezTo>
                <a:cubicBezTo>
                  <a:pt x="22" y="35"/>
                  <a:pt x="32" y="25"/>
                  <a:pt x="43" y="17"/>
                </a:cubicBezTo>
                <a:cubicBezTo>
                  <a:pt x="44" y="15"/>
                  <a:pt x="46" y="14"/>
                  <a:pt x="48" y="13"/>
                </a:cubicBezTo>
                <a:cubicBezTo>
                  <a:pt x="45" y="15"/>
                  <a:pt x="43" y="17"/>
                  <a:pt x="40" y="19"/>
                </a:cubicBezTo>
                <a:cubicBezTo>
                  <a:pt x="35" y="23"/>
                  <a:pt x="31" y="27"/>
                  <a:pt x="27" y="32"/>
                </a:cubicBezTo>
                <a:cubicBezTo>
                  <a:pt x="27" y="32"/>
                  <a:pt x="26" y="32"/>
                  <a:pt x="26" y="33"/>
                </a:cubicBezTo>
                <a:cubicBezTo>
                  <a:pt x="22" y="38"/>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188"/>
          <p:cNvSpPr>
            <a:spLocks noEditPoints="1"/>
          </p:cNvSpPr>
          <p:nvPr/>
        </p:nvSpPr>
        <p:spPr bwMode="auto">
          <a:xfrm>
            <a:off x="10839451" y="6872289"/>
            <a:ext cx="198437" cy="187325"/>
          </a:xfrm>
          <a:custGeom>
            <a:avLst/>
            <a:gdLst>
              <a:gd name="T0" fmla="*/ 43 w 53"/>
              <a:gd name="T1" fmla="*/ 0 h 50"/>
              <a:gd name="T2" fmla="*/ 13 w 53"/>
              <a:gd name="T3" fmla="*/ 1 h 50"/>
              <a:gd name="T4" fmla="*/ 11 w 53"/>
              <a:gd name="T5" fmla="*/ 0 h 50"/>
              <a:gd name="T6" fmla="*/ 16 w 53"/>
              <a:gd name="T7" fmla="*/ 26 h 50"/>
              <a:gd name="T8" fmla="*/ 11 w 53"/>
              <a:gd name="T9" fmla="*/ 49 h 50"/>
              <a:gd name="T10" fmla="*/ 40 w 53"/>
              <a:gd name="T11" fmla="*/ 49 h 50"/>
              <a:gd name="T12" fmla="*/ 52 w 53"/>
              <a:gd name="T13" fmla="*/ 38 h 50"/>
              <a:gd name="T14" fmla="*/ 53 w 53"/>
              <a:gd name="T15" fmla="*/ 11 h 50"/>
              <a:gd name="T16" fmla="*/ 39 w 53"/>
              <a:gd name="T17" fmla="*/ 44 h 50"/>
              <a:gd name="T18" fmla="*/ 37 w 53"/>
              <a:gd name="T19" fmla="*/ 41 h 50"/>
              <a:gd name="T20" fmla="*/ 35 w 53"/>
              <a:gd name="T21" fmla="*/ 39 h 50"/>
              <a:gd name="T22" fmla="*/ 33 w 53"/>
              <a:gd name="T23" fmla="*/ 37 h 50"/>
              <a:gd name="T24" fmla="*/ 33 w 53"/>
              <a:gd name="T25" fmla="*/ 37 h 50"/>
              <a:gd name="T26" fmla="*/ 32 w 53"/>
              <a:gd name="T27" fmla="*/ 36 h 50"/>
              <a:gd name="T28" fmla="*/ 35 w 53"/>
              <a:gd name="T29" fmla="*/ 26 h 50"/>
              <a:gd name="T30" fmla="*/ 44 w 53"/>
              <a:gd name="T31" fmla="*/ 41 h 50"/>
              <a:gd name="T32" fmla="*/ 40 w 53"/>
              <a:gd name="T33" fmla="*/ 41 h 50"/>
              <a:gd name="T34" fmla="*/ 43 w 53"/>
              <a:gd name="T35" fmla="*/ 33 h 50"/>
              <a:gd name="T36" fmla="*/ 41 w 53"/>
              <a:gd name="T37" fmla="*/ 30 h 50"/>
              <a:gd name="T38" fmla="*/ 44 w 53"/>
              <a:gd name="T39" fmla="*/ 41 h 50"/>
              <a:gd name="T40" fmla="*/ 38 w 53"/>
              <a:gd name="T41" fmla="*/ 27 h 50"/>
              <a:gd name="T42" fmla="*/ 37 w 53"/>
              <a:gd name="T43" fmla="*/ 25 h 50"/>
              <a:gd name="T44" fmla="*/ 36 w 53"/>
              <a:gd name="T45" fmla="*/ 25 h 50"/>
              <a:gd name="T46" fmla="*/ 35 w 53"/>
              <a:gd name="T47" fmla="*/ 23 h 50"/>
              <a:gd name="T48" fmla="*/ 36 w 53"/>
              <a:gd name="T49" fmla="*/ 17 h 50"/>
              <a:gd name="T50" fmla="*/ 28 w 53"/>
              <a:gd name="T51" fmla="*/ 26 h 50"/>
              <a:gd name="T52" fmla="*/ 14 w 53"/>
              <a:gd name="T53" fmla="*/ 32 h 50"/>
              <a:gd name="T54" fmla="*/ 22 w 53"/>
              <a:gd name="T55" fmla="*/ 26 h 50"/>
              <a:gd name="T56" fmla="*/ 18 w 53"/>
              <a:gd name="T57" fmla="*/ 16 h 50"/>
              <a:gd name="T58" fmla="*/ 18 w 53"/>
              <a:gd name="T59" fmla="*/ 12 h 50"/>
              <a:gd name="T60" fmla="*/ 13 w 53"/>
              <a:gd name="T61" fmla="*/ 8 h 50"/>
              <a:gd name="T62" fmla="*/ 9 w 53"/>
              <a:gd name="T63" fmla="*/ 15 h 50"/>
              <a:gd name="T64" fmla="*/ 10 w 53"/>
              <a:gd name="T65" fmla="*/ 8 h 50"/>
              <a:gd name="T66" fmla="*/ 12 w 53"/>
              <a:gd name="T67" fmla="*/ 3 h 50"/>
              <a:gd name="T68" fmla="*/ 16 w 53"/>
              <a:gd name="T69" fmla="*/ 9 h 50"/>
              <a:gd name="T70" fmla="*/ 14 w 53"/>
              <a:gd name="T71" fmla="*/ 7 h 50"/>
              <a:gd name="T72" fmla="*/ 11 w 53"/>
              <a:gd name="T73" fmla="*/ 15 h 50"/>
              <a:gd name="T74" fmla="*/ 19 w 53"/>
              <a:gd name="T75" fmla="*/ 14 h 50"/>
              <a:gd name="T76" fmla="*/ 22 w 53"/>
              <a:gd name="T77" fmla="*/ 15 h 50"/>
              <a:gd name="T78" fmla="*/ 22 w 53"/>
              <a:gd name="T79" fmla="*/ 16 h 50"/>
              <a:gd name="T80" fmla="*/ 22 w 53"/>
              <a:gd name="T81" fmla="*/ 16 h 50"/>
              <a:gd name="T82" fmla="*/ 43 w 53"/>
              <a:gd name="T83" fmla="*/ 4 h 50"/>
              <a:gd name="T84" fmla="*/ 22 w 53"/>
              <a:gd name="T85" fmla="*/ 22 h 50"/>
              <a:gd name="T86" fmla="*/ 26 w 53"/>
              <a:gd name="T87" fmla="*/ 18 h 50"/>
              <a:gd name="T88" fmla="*/ 19 w 53"/>
              <a:gd name="T89" fmla="*/ 26 h 50"/>
              <a:gd name="T90" fmla="*/ 28 w 53"/>
              <a:gd name="T91" fmla="*/ 18 h 50"/>
              <a:gd name="T92" fmla="*/ 44 w 53"/>
              <a:gd name="T93" fmla="*/ 5 h 50"/>
              <a:gd name="T94" fmla="*/ 39 w 53"/>
              <a:gd name="T95" fmla="*/ 11 h 50"/>
              <a:gd name="T96" fmla="*/ 19 w 53"/>
              <a:gd name="T97" fmla="*/ 25 h 50"/>
              <a:gd name="T98" fmla="*/ 18 w 53"/>
              <a:gd name="T99" fmla="*/ 24 h 50"/>
              <a:gd name="T100" fmla="*/ 18 w 53"/>
              <a:gd name="T101" fmla="*/ 35 h 50"/>
              <a:gd name="T102" fmla="*/ 14 w 53"/>
              <a:gd name="T103" fmla="*/ 41 h 50"/>
              <a:gd name="T104" fmla="*/ 27 w 53"/>
              <a:gd name="T105" fmla="*/ 24 h 50"/>
              <a:gd name="T106" fmla="*/ 25 w 53"/>
              <a:gd name="T107" fmla="*/ 24 h 50"/>
              <a:gd name="T108" fmla="*/ 19 w 53"/>
              <a:gd name="T109" fmla="*/ 17 h 50"/>
              <a:gd name="T110" fmla="*/ 12 w 53"/>
              <a:gd name="T111" fmla="*/ 46 h 50"/>
              <a:gd name="T112" fmla="*/ 42 w 53"/>
              <a:gd name="T113" fmla="*/ 16 h 50"/>
              <a:gd name="T114" fmla="*/ 26 w 53"/>
              <a:gd name="T115" fmla="*/ 32 h 50"/>
              <a:gd name="T116" fmla="*/ 40 w 53"/>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9"/>
                </a:moveTo>
                <a:cubicBezTo>
                  <a:pt x="50" y="6"/>
                  <a:pt x="46" y="4"/>
                  <a:pt x="44" y="0"/>
                </a:cubicBezTo>
                <a:cubicBezTo>
                  <a:pt x="43" y="0"/>
                  <a:pt x="43" y="0"/>
                  <a:pt x="43" y="0"/>
                </a:cubicBezTo>
                <a:cubicBezTo>
                  <a:pt x="43" y="0"/>
                  <a:pt x="43" y="0"/>
                  <a:pt x="43" y="0"/>
                </a:cubicBezTo>
                <a:cubicBezTo>
                  <a:pt x="43" y="0"/>
                  <a:pt x="43" y="0"/>
                  <a:pt x="43" y="0"/>
                </a:cubicBezTo>
                <a:cubicBezTo>
                  <a:pt x="42" y="0"/>
                  <a:pt x="42" y="0"/>
                  <a:pt x="42" y="0"/>
                </a:cubicBezTo>
                <a:cubicBezTo>
                  <a:pt x="36" y="4"/>
                  <a:pt x="31" y="10"/>
                  <a:pt x="26" y="15"/>
                </a:cubicBezTo>
                <a:cubicBezTo>
                  <a:pt x="21" y="10"/>
                  <a:pt x="17" y="5"/>
                  <a:pt x="13" y="1"/>
                </a:cubicBezTo>
                <a:cubicBezTo>
                  <a:pt x="13" y="0"/>
                  <a:pt x="13" y="0"/>
                  <a:pt x="12" y="0"/>
                </a:cubicBezTo>
                <a:cubicBezTo>
                  <a:pt x="12" y="0"/>
                  <a:pt x="12" y="0"/>
                  <a:pt x="12" y="0"/>
                </a:cubicBezTo>
                <a:cubicBezTo>
                  <a:pt x="12" y="0"/>
                  <a:pt x="12" y="0"/>
                  <a:pt x="12" y="0"/>
                </a:cubicBezTo>
                <a:cubicBezTo>
                  <a:pt x="12" y="0"/>
                  <a:pt x="12" y="0"/>
                  <a:pt x="11" y="0"/>
                </a:cubicBezTo>
                <a:cubicBezTo>
                  <a:pt x="8" y="3"/>
                  <a:pt x="5" y="6"/>
                  <a:pt x="1" y="8"/>
                </a:cubicBezTo>
                <a:cubicBezTo>
                  <a:pt x="0" y="8"/>
                  <a:pt x="0" y="9"/>
                  <a:pt x="0" y="9"/>
                </a:cubicBezTo>
                <a:cubicBezTo>
                  <a:pt x="0" y="9"/>
                  <a:pt x="0" y="10"/>
                  <a:pt x="0" y="10"/>
                </a:cubicBezTo>
                <a:cubicBezTo>
                  <a:pt x="6" y="15"/>
                  <a:pt x="10" y="21"/>
                  <a:pt x="16" y="26"/>
                </a:cubicBezTo>
                <a:cubicBezTo>
                  <a:pt x="11" y="31"/>
                  <a:pt x="6" y="35"/>
                  <a:pt x="2" y="40"/>
                </a:cubicBezTo>
                <a:cubicBezTo>
                  <a:pt x="2" y="40"/>
                  <a:pt x="2" y="40"/>
                  <a:pt x="2" y="40"/>
                </a:cubicBezTo>
                <a:cubicBezTo>
                  <a:pt x="2" y="41"/>
                  <a:pt x="2" y="41"/>
                  <a:pt x="2" y="42"/>
                </a:cubicBezTo>
                <a:cubicBezTo>
                  <a:pt x="5" y="45"/>
                  <a:pt x="8" y="47"/>
                  <a:pt x="11" y="49"/>
                </a:cubicBezTo>
                <a:cubicBezTo>
                  <a:pt x="11" y="49"/>
                  <a:pt x="11" y="49"/>
                  <a:pt x="12" y="49"/>
                </a:cubicBezTo>
                <a:cubicBezTo>
                  <a:pt x="12" y="50"/>
                  <a:pt x="12" y="50"/>
                  <a:pt x="13" y="49"/>
                </a:cubicBezTo>
                <a:cubicBezTo>
                  <a:pt x="17" y="44"/>
                  <a:pt x="22" y="40"/>
                  <a:pt x="27" y="35"/>
                </a:cubicBezTo>
                <a:cubicBezTo>
                  <a:pt x="32" y="39"/>
                  <a:pt x="35" y="45"/>
                  <a:pt x="40" y="49"/>
                </a:cubicBezTo>
                <a:cubicBezTo>
                  <a:pt x="40" y="49"/>
                  <a:pt x="40" y="49"/>
                  <a:pt x="41" y="49"/>
                </a:cubicBezTo>
                <a:cubicBezTo>
                  <a:pt x="41" y="50"/>
                  <a:pt x="42" y="50"/>
                  <a:pt x="42" y="49"/>
                </a:cubicBezTo>
                <a:cubicBezTo>
                  <a:pt x="46" y="46"/>
                  <a:pt x="50" y="43"/>
                  <a:pt x="52" y="39"/>
                </a:cubicBezTo>
                <a:cubicBezTo>
                  <a:pt x="53" y="39"/>
                  <a:pt x="52" y="38"/>
                  <a:pt x="52" y="38"/>
                </a:cubicBezTo>
                <a:cubicBezTo>
                  <a:pt x="52" y="38"/>
                  <a:pt x="52" y="38"/>
                  <a:pt x="52" y="38"/>
                </a:cubicBezTo>
                <a:cubicBezTo>
                  <a:pt x="47" y="33"/>
                  <a:pt x="43" y="28"/>
                  <a:pt x="39" y="23"/>
                </a:cubicBezTo>
                <a:cubicBezTo>
                  <a:pt x="44" y="20"/>
                  <a:pt x="48" y="16"/>
                  <a:pt x="53" y="12"/>
                </a:cubicBezTo>
                <a:cubicBezTo>
                  <a:pt x="53" y="12"/>
                  <a:pt x="53" y="11"/>
                  <a:pt x="53" y="11"/>
                </a:cubicBezTo>
                <a:cubicBezTo>
                  <a:pt x="53" y="10"/>
                  <a:pt x="53"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1"/>
                </a:moveTo>
                <a:cubicBezTo>
                  <a:pt x="39" y="39"/>
                  <a:pt x="42" y="38"/>
                  <a:pt x="43" y="36"/>
                </a:cubicBezTo>
                <a:cubicBezTo>
                  <a:pt x="41" y="38"/>
                  <a:pt x="40" y="40"/>
                  <a:pt x="38" y="43"/>
                </a:cubicBezTo>
                <a:cubicBezTo>
                  <a:pt x="38" y="43"/>
                  <a:pt x="37" y="42"/>
                  <a:pt x="37" y="41"/>
                </a:cubicBezTo>
                <a:close/>
                <a:moveTo>
                  <a:pt x="35" y="39"/>
                </a:moveTo>
                <a:cubicBezTo>
                  <a:pt x="37" y="38"/>
                  <a:pt x="40" y="36"/>
                  <a:pt x="41" y="34"/>
                </a:cubicBezTo>
                <a:cubicBezTo>
                  <a:pt x="39" y="37"/>
                  <a:pt x="37" y="38"/>
                  <a:pt x="36" y="41"/>
                </a:cubicBezTo>
                <a:cubicBezTo>
                  <a:pt x="36" y="40"/>
                  <a:pt x="35" y="40"/>
                  <a:pt x="35" y="39"/>
                </a:cubicBezTo>
                <a:close/>
                <a:moveTo>
                  <a:pt x="33" y="37"/>
                </a:moveTo>
                <a:cubicBezTo>
                  <a:pt x="35" y="35"/>
                  <a:pt x="37" y="33"/>
                  <a:pt x="40" y="31"/>
                </a:cubicBezTo>
                <a:cubicBezTo>
                  <a:pt x="40" y="31"/>
                  <a:pt x="38" y="34"/>
                  <a:pt x="38" y="34"/>
                </a:cubicBezTo>
                <a:cubicBezTo>
                  <a:pt x="37" y="36"/>
                  <a:pt x="36" y="37"/>
                  <a:pt x="34" y="39"/>
                </a:cubicBezTo>
                <a:cubicBezTo>
                  <a:pt x="34" y="38"/>
                  <a:pt x="33" y="37"/>
                  <a:pt x="33" y="37"/>
                </a:cubicBezTo>
                <a:close/>
                <a:moveTo>
                  <a:pt x="30" y="34"/>
                </a:moveTo>
                <a:cubicBezTo>
                  <a:pt x="33" y="33"/>
                  <a:pt x="35" y="31"/>
                  <a:pt x="37" y="29"/>
                </a:cubicBezTo>
                <a:cubicBezTo>
                  <a:pt x="36" y="29"/>
                  <a:pt x="35" y="32"/>
                  <a:pt x="34" y="33"/>
                </a:cubicBezTo>
                <a:cubicBezTo>
                  <a:pt x="34" y="34"/>
                  <a:pt x="33" y="35"/>
                  <a:pt x="32" y="36"/>
                </a:cubicBezTo>
                <a:cubicBezTo>
                  <a:pt x="31" y="35"/>
                  <a:pt x="31" y="35"/>
                  <a:pt x="30" y="34"/>
                </a:cubicBezTo>
                <a:close/>
                <a:moveTo>
                  <a:pt x="28" y="32"/>
                </a:moveTo>
                <a:cubicBezTo>
                  <a:pt x="28" y="32"/>
                  <a:pt x="28" y="32"/>
                  <a:pt x="28" y="32"/>
                </a:cubicBezTo>
                <a:cubicBezTo>
                  <a:pt x="30" y="30"/>
                  <a:pt x="33" y="28"/>
                  <a:pt x="35" y="26"/>
                </a:cubicBezTo>
                <a:cubicBezTo>
                  <a:pt x="34" y="27"/>
                  <a:pt x="33" y="29"/>
                  <a:pt x="32" y="30"/>
                </a:cubicBezTo>
                <a:cubicBezTo>
                  <a:pt x="31" y="31"/>
                  <a:pt x="30" y="32"/>
                  <a:pt x="29" y="33"/>
                </a:cubicBezTo>
                <a:cubicBezTo>
                  <a:pt x="29" y="33"/>
                  <a:pt x="28" y="32"/>
                  <a:pt x="28" y="32"/>
                </a:cubicBezTo>
                <a:close/>
                <a:moveTo>
                  <a:pt x="44" y="41"/>
                </a:moveTo>
                <a:cubicBezTo>
                  <a:pt x="45" y="40"/>
                  <a:pt x="46" y="39"/>
                  <a:pt x="47" y="38"/>
                </a:cubicBezTo>
                <a:cubicBezTo>
                  <a:pt x="48" y="37"/>
                  <a:pt x="47" y="37"/>
                  <a:pt x="47" y="37"/>
                </a:cubicBezTo>
                <a:cubicBezTo>
                  <a:pt x="45" y="38"/>
                  <a:pt x="43" y="39"/>
                  <a:pt x="41" y="40"/>
                </a:cubicBezTo>
                <a:cubicBezTo>
                  <a:pt x="40" y="41"/>
                  <a:pt x="38" y="44"/>
                  <a:pt x="40" y="41"/>
                </a:cubicBezTo>
                <a:cubicBezTo>
                  <a:pt x="41" y="39"/>
                  <a:pt x="43" y="37"/>
                  <a:pt x="45" y="35"/>
                </a:cubicBezTo>
                <a:cubicBezTo>
                  <a:pt x="45" y="35"/>
                  <a:pt x="45" y="34"/>
                  <a:pt x="44" y="35"/>
                </a:cubicBezTo>
                <a:cubicBezTo>
                  <a:pt x="41" y="36"/>
                  <a:pt x="39" y="38"/>
                  <a:pt x="36" y="41"/>
                </a:cubicBezTo>
                <a:cubicBezTo>
                  <a:pt x="38" y="39"/>
                  <a:pt x="41" y="35"/>
                  <a:pt x="43" y="33"/>
                </a:cubicBezTo>
                <a:cubicBezTo>
                  <a:pt x="43" y="32"/>
                  <a:pt x="43" y="32"/>
                  <a:pt x="42" y="32"/>
                </a:cubicBezTo>
                <a:cubicBezTo>
                  <a:pt x="40" y="34"/>
                  <a:pt x="38"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7" y="32"/>
                  <a:pt x="36" y="33"/>
                </a:cubicBezTo>
                <a:cubicBezTo>
                  <a:pt x="34" y="35"/>
                  <a:pt x="31" y="38"/>
                  <a:pt x="34" y="35"/>
                </a:cubicBezTo>
                <a:cubicBezTo>
                  <a:pt x="36" y="32"/>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39" y="28"/>
                  <a:pt x="41" y="30"/>
                </a:cubicBezTo>
                <a:cubicBezTo>
                  <a:pt x="41" y="30"/>
                  <a:pt x="41" y="30"/>
                  <a:pt x="41" y="30"/>
                </a:cubicBezTo>
                <a:close/>
                <a:moveTo>
                  <a:pt x="36" y="25"/>
                </a:moveTo>
                <a:cubicBezTo>
                  <a:pt x="36" y="25"/>
                  <a:pt x="36" y="25"/>
                  <a:pt x="36" y="25"/>
                </a:cubicBezTo>
                <a:cubicBezTo>
                  <a:pt x="34" y="27"/>
                  <a:pt x="31" y="29"/>
                  <a:pt x="28" y="31"/>
                </a:cubicBezTo>
                <a:cubicBezTo>
                  <a:pt x="28" y="31"/>
                  <a:pt x="29" y="30"/>
                  <a:pt x="29" y="30"/>
                </a:cubicBezTo>
                <a:cubicBezTo>
                  <a:pt x="30" y="29"/>
                  <a:pt x="32" y="27"/>
                  <a:pt x="33" y="25"/>
                </a:cubicBezTo>
                <a:cubicBezTo>
                  <a:pt x="34" y="25"/>
                  <a:pt x="35" y="24"/>
                  <a:pt x="35" y="23"/>
                </a:cubicBezTo>
                <a:cubicBezTo>
                  <a:pt x="35" y="24"/>
                  <a:pt x="36" y="24"/>
                  <a:pt x="36" y="25"/>
                </a:cubicBezTo>
                <a:close/>
                <a:moveTo>
                  <a:pt x="7" y="43"/>
                </a:moveTo>
                <a:cubicBezTo>
                  <a:pt x="13" y="37"/>
                  <a:pt x="20" y="33"/>
                  <a:pt x="25" y="27"/>
                </a:cubicBezTo>
                <a:cubicBezTo>
                  <a:pt x="28" y="23"/>
                  <a:pt x="32" y="20"/>
                  <a:pt x="36" y="17"/>
                </a:cubicBezTo>
                <a:cubicBezTo>
                  <a:pt x="39" y="15"/>
                  <a:pt x="42" y="12"/>
                  <a:pt x="45" y="9"/>
                </a:cubicBezTo>
                <a:cubicBezTo>
                  <a:pt x="48" y="7"/>
                  <a:pt x="43" y="11"/>
                  <a:pt x="42" y="12"/>
                </a:cubicBezTo>
                <a:cubicBezTo>
                  <a:pt x="41" y="14"/>
                  <a:pt x="39" y="15"/>
                  <a:pt x="38" y="17"/>
                </a:cubicBezTo>
                <a:cubicBezTo>
                  <a:pt x="34" y="20"/>
                  <a:pt x="31" y="23"/>
                  <a:pt x="28" y="26"/>
                </a:cubicBezTo>
                <a:cubicBezTo>
                  <a:pt x="21" y="32"/>
                  <a:pt x="15" y="38"/>
                  <a:pt x="9" y="45"/>
                </a:cubicBezTo>
                <a:cubicBezTo>
                  <a:pt x="9" y="44"/>
                  <a:pt x="8" y="43"/>
                  <a:pt x="7" y="43"/>
                </a:cubicBezTo>
                <a:close/>
                <a:moveTo>
                  <a:pt x="5" y="41"/>
                </a:moveTo>
                <a:cubicBezTo>
                  <a:pt x="8" y="38"/>
                  <a:pt x="11" y="35"/>
                  <a:pt x="14" y="32"/>
                </a:cubicBezTo>
                <a:cubicBezTo>
                  <a:pt x="15" y="32"/>
                  <a:pt x="15" y="31"/>
                  <a:pt x="16" y="30"/>
                </a:cubicBezTo>
                <a:cubicBezTo>
                  <a:pt x="19" y="28"/>
                  <a:pt x="21" y="25"/>
                  <a:pt x="24" y="22"/>
                </a:cubicBezTo>
                <a:cubicBezTo>
                  <a:pt x="27" y="20"/>
                  <a:pt x="29" y="19"/>
                  <a:pt x="32" y="17"/>
                </a:cubicBezTo>
                <a:cubicBezTo>
                  <a:pt x="29" y="20"/>
                  <a:pt x="25" y="23"/>
                  <a:pt x="22" y="26"/>
                </a:cubicBezTo>
                <a:cubicBezTo>
                  <a:pt x="17" y="32"/>
                  <a:pt x="10" y="35"/>
                  <a:pt x="7" y="42"/>
                </a:cubicBezTo>
                <a:cubicBezTo>
                  <a:pt x="6" y="42"/>
                  <a:pt x="6" y="41"/>
                  <a:pt x="5" y="41"/>
                </a:cubicBezTo>
                <a:close/>
                <a:moveTo>
                  <a:pt x="12" y="18"/>
                </a:moveTo>
                <a:cubicBezTo>
                  <a:pt x="14" y="17"/>
                  <a:pt x="16" y="17"/>
                  <a:pt x="18" y="16"/>
                </a:cubicBezTo>
                <a:cubicBezTo>
                  <a:pt x="16" y="17"/>
                  <a:pt x="14" y="18"/>
                  <a:pt x="13" y="19"/>
                </a:cubicBezTo>
                <a:cubicBezTo>
                  <a:pt x="13" y="19"/>
                  <a:pt x="12" y="18"/>
                  <a:pt x="12" y="18"/>
                </a:cubicBezTo>
                <a:close/>
                <a:moveTo>
                  <a:pt x="10" y="16"/>
                </a:moveTo>
                <a:cubicBezTo>
                  <a:pt x="13" y="15"/>
                  <a:pt x="15" y="14"/>
                  <a:pt x="18" y="12"/>
                </a:cubicBezTo>
                <a:cubicBezTo>
                  <a:pt x="16" y="14"/>
                  <a:pt x="13" y="15"/>
                  <a:pt x="11" y="17"/>
                </a:cubicBezTo>
                <a:cubicBezTo>
                  <a:pt x="11" y="17"/>
                  <a:pt x="11" y="17"/>
                  <a:pt x="10" y="16"/>
                </a:cubicBezTo>
                <a:close/>
                <a:moveTo>
                  <a:pt x="7" y="13"/>
                </a:moveTo>
                <a:cubicBezTo>
                  <a:pt x="9" y="11"/>
                  <a:pt x="12" y="10"/>
                  <a:pt x="13" y="8"/>
                </a:cubicBezTo>
                <a:cubicBezTo>
                  <a:pt x="12" y="10"/>
                  <a:pt x="10" y="11"/>
                  <a:pt x="8" y="13"/>
                </a:cubicBezTo>
                <a:cubicBezTo>
                  <a:pt x="8" y="14"/>
                  <a:pt x="9" y="14"/>
                  <a:pt x="9" y="14"/>
                </a:cubicBezTo>
                <a:cubicBezTo>
                  <a:pt x="11" y="13"/>
                  <a:pt x="13" y="12"/>
                  <a:pt x="15" y="11"/>
                </a:cubicBezTo>
                <a:cubicBezTo>
                  <a:pt x="13" y="12"/>
                  <a:pt x="11" y="14"/>
                  <a:pt x="9" y="15"/>
                </a:cubicBezTo>
                <a:cubicBezTo>
                  <a:pt x="9" y="14"/>
                  <a:pt x="8" y="13"/>
                  <a:pt x="7" y="13"/>
                </a:cubicBezTo>
                <a:close/>
                <a:moveTo>
                  <a:pt x="5" y="10"/>
                </a:moveTo>
                <a:cubicBezTo>
                  <a:pt x="7" y="9"/>
                  <a:pt x="8" y="8"/>
                  <a:pt x="10" y="7"/>
                </a:cubicBezTo>
                <a:cubicBezTo>
                  <a:pt x="10" y="7"/>
                  <a:pt x="10" y="7"/>
                  <a:pt x="10" y="8"/>
                </a:cubicBezTo>
                <a:cubicBezTo>
                  <a:pt x="8" y="9"/>
                  <a:pt x="7" y="10"/>
                  <a:pt x="6" y="12"/>
                </a:cubicBezTo>
                <a:cubicBezTo>
                  <a:pt x="6" y="11"/>
                  <a:pt x="5" y="11"/>
                  <a:pt x="5" y="10"/>
                </a:cubicBezTo>
                <a:close/>
                <a:moveTo>
                  <a:pt x="4" y="10"/>
                </a:moveTo>
                <a:cubicBezTo>
                  <a:pt x="7" y="8"/>
                  <a:pt x="9" y="5"/>
                  <a:pt x="12" y="3"/>
                </a:cubicBezTo>
                <a:cubicBezTo>
                  <a:pt x="12" y="4"/>
                  <a:pt x="13" y="4"/>
                  <a:pt x="13" y="5"/>
                </a:cubicBezTo>
                <a:cubicBezTo>
                  <a:pt x="10" y="6"/>
                  <a:pt x="7" y="8"/>
                  <a:pt x="4" y="10"/>
                </a:cubicBezTo>
                <a:cubicBezTo>
                  <a:pt x="4" y="10"/>
                  <a:pt x="4" y="10"/>
                  <a:pt x="4" y="10"/>
                </a:cubicBezTo>
                <a:close/>
                <a:moveTo>
                  <a:pt x="16" y="9"/>
                </a:moveTo>
                <a:cubicBezTo>
                  <a:pt x="14" y="10"/>
                  <a:pt x="13" y="11"/>
                  <a:pt x="11" y="12"/>
                </a:cubicBezTo>
                <a:cubicBezTo>
                  <a:pt x="11" y="12"/>
                  <a:pt x="11" y="11"/>
                  <a:pt x="12" y="11"/>
                </a:cubicBezTo>
                <a:cubicBezTo>
                  <a:pt x="13" y="10"/>
                  <a:pt x="14" y="9"/>
                  <a:pt x="15" y="8"/>
                </a:cubicBezTo>
                <a:cubicBezTo>
                  <a:pt x="15" y="7"/>
                  <a:pt x="15" y="7"/>
                  <a:pt x="14" y="7"/>
                </a:cubicBezTo>
                <a:cubicBezTo>
                  <a:pt x="12" y="8"/>
                  <a:pt x="9" y="10"/>
                  <a:pt x="7" y="12"/>
                </a:cubicBezTo>
                <a:cubicBezTo>
                  <a:pt x="9" y="10"/>
                  <a:pt x="11" y="7"/>
                  <a:pt x="13" y="5"/>
                </a:cubicBezTo>
                <a:cubicBezTo>
                  <a:pt x="15" y="7"/>
                  <a:pt x="17" y="9"/>
                  <a:pt x="18" y="11"/>
                </a:cubicBezTo>
                <a:cubicBezTo>
                  <a:pt x="16" y="13"/>
                  <a:pt x="13" y="14"/>
                  <a:pt x="11" y="15"/>
                </a:cubicBezTo>
                <a:cubicBezTo>
                  <a:pt x="12" y="15"/>
                  <a:pt x="15" y="11"/>
                  <a:pt x="16" y="10"/>
                </a:cubicBezTo>
                <a:cubicBezTo>
                  <a:pt x="17" y="10"/>
                  <a:pt x="16" y="9"/>
                  <a:pt x="16" y="9"/>
                </a:cubicBezTo>
                <a:close/>
                <a:moveTo>
                  <a:pt x="20" y="15"/>
                </a:moveTo>
                <a:cubicBezTo>
                  <a:pt x="20" y="15"/>
                  <a:pt x="20" y="14"/>
                  <a:pt x="19" y="14"/>
                </a:cubicBezTo>
                <a:cubicBezTo>
                  <a:pt x="17" y="15"/>
                  <a:pt x="16" y="16"/>
                  <a:pt x="14" y="17"/>
                </a:cubicBezTo>
                <a:cubicBezTo>
                  <a:pt x="10" y="18"/>
                  <a:pt x="14" y="16"/>
                  <a:pt x="15" y="15"/>
                </a:cubicBezTo>
                <a:cubicBezTo>
                  <a:pt x="16" y="14"/>
                  <a:pt x="18" y="13"/>
                  <a:pt x="19" y="12"/>
                </a:cubicBezTo>
                <a:cubicBezTo>
                  <a:pt x="20" y="13"/>
                  <a:pt x="21" y="14"/>
                  <a:pt x="22" y="15"/>
                </a:cubicBezTo>
                <a:cubicBezTo>
                  <a:pt x="22" y="15"/>
                  <a:pt x="22" y="15"/>
                  <a:pt x="22" y="15"/>
                </a:cubicBezTo>
                <a:cubicBezTo>
                  <a:pt x="19" y="17"/>
                  <a:pt x="16" y="18"/>
                  <a:pt x="13" y="19"/>
                </a:cubicBezTo>
                <a:cubicBezTo>
                  <a:pt x="15" y="19"/>
                  <a:pt x="18" y="17"/>
                  <a:pt x="20" y="15"/>
                </a:cubicBezTo>
                <a:close/>
                <a:moveTo>
                  <a:pt x="22" y="16"/>
                </a:moveTo>
                <a:cubicBezTo>
                  <a:pt x="22" y="16"/>
                  <a:pt x="22" y="16"/>
                  <a:pt x="22" y="16"/>
                </a:cubicBezTo>
                <a:cubicBezTo>
                  <a:pt x="23" y="16"/>
                  <a:pt x="23" y="17"/>
                  <a:pt x="24" y="17"/>
                </a:cubicBezTo>
                <a:cubicBezTo>
                  <a:pt x="21" y="18"/>
                  <a:pt x="18" y="20"/>
                  <a:pt x="17" y="21"/>
                </a:cubicBezTo>
                <a:cubicBezTo>
                  <a:pt x="19" y="20"/>
                  <a:pt x="21" y="18"/>
                  <a:pt x="22" y="16"/>
                </a:cubicBezTo>
                <a:close/>
                <a:moveTo>
                  <a:pt x="26" y="18"/>
                </a:moveTo>
                <a:cubicBezTo>
                  <a:pt x="32" y="13"/>
                  <a:pt x="37" y="8"/>
                  <a:pt x="42" y="3"/>
                </a:cubicBezTo>
                <a:cubicBezTo>
                  <a:pt x="43" y="4"/>
                  <a:pt x="43" y="4"/>
                  <a:pt x="43" y="4"/>
                </a:cubicBezTo>
                <a:cubicBezTo>
                  <a:pt x="43" y="4"/>
                  <a:pt x="43" y="4"/>
                  <a:pt x="43" y="4"/>
                </a:cubicBezTo>
                <a:cubicBezTo>
                  <a:pt x="37" y="9"/>
                  <a:pt x="32" y="14"/>
                  <a:pt x="26" y="18"/>
                </a:cubicBezTo>
                <a:cubicBezTo>
                  <a:pt x="26" y="19"/>
                  <a:pt x="26" y="19"/>
                  <a:pt x="26" y="19"/>
                </a:cubicBezTo>
                <a:cubicBezTo>
                  <a:pt x="25" y="19"/>
                  <a:pt x="24" y="20"/>
                  <a:pt x="24" y="20"/>
                </a:cubicBezTo>
                <a:cubicBezTo>
                  <a:pt x="23" y="21"/>
                  <a:pt x="22" y="21"/>
                  <a:pt x="22" y="22"/>
                </a:cubicBezTo>
                <a:cubicBezTo>
                  <a:pt x="20" y="23"/>
                  <a:pt x="18" y="24"/>
                  <a:pt x="18" y="24"/>
                </a:cubicBezTo>
                <a:cubicBezTo>
                  <a:pt x="20" y="22"/>
                  <a:pt x="22" y="20"/>
                  <a:pt x="24" y="18"/>
                </a:cubicBezTo>
                <a:cubicBezTo>
                  <a:pt x="24" y="18"/>
                  <a:pt x="24" y="18"/>
                  <a:pt x="24" y="18"/>
                </a:cubicBezTo>
                <a:cubicBezTo>
                  <a:pt x="25" y="19"/>
                  <a:pt x="26" y="19"/>
                  <a:pt x="26" y="18"/>
                </a:cubicBezTo>
                <a:cubicBezTo>
                  <a:pt x="26" y="18"/>
                  <a:pt x="26" y="18"/>
                  <a:pt x="26" y="18"/>
                </a:cubicBezTo>
                <a:close/>
                <a:moveTo>
                  <a:pt x="36" y="12"/>
                </a:moveTo>
                <a:cubicBezTo>
                  <a:pt x="33" y="15"/>
                  <a:pt x="29" y="17"/>
                  <a:pt x="26" y="20"/>
                </a:cubicBezTo>
                <a:cubicBezTo>
                  <a:pt x="24" y="22"/>
                  <a:pt x="22" y="24"/>
                  <a:pt x="19" y="26"/>
                </a:cubicBezTo>
                <a:cubicBezTo>
                  <a:pt x="19" y="26"/>
                  <a:pt x="19" y="26"/>
                  <a:pt x="19" y="26"/>
                </a:cubicBezTo>
                <a:cubicBezTo>
                  <a:pt x="20" y="25"/>
                  <a:pt x="21" y="24"/>
                  <a:pt x="21" y="24"/>
                </a:cubicBezTo>
                <a:cubicBezTo>
                  <a:pt x="21" y="23"/>
                  <a:pt x="22" y="23"/>
                  <a:pt x="22" y="23"/>
                </a:cubicBezTo>
                <a:cubicBezTo>
                  <a:pt x="24" y="22"/>
                  <a:pt x="26" y="20"/>
                  <a:pt x="28" y="18"/>
                </a:cubicBezTo>
                <a:cubicBezTo>
                  <a:pt x="30" y="17"/>
                  <a:pt x="31" y="16"/>
                  <a:pt x="33" y="15"/>
                </a:cubicBezTo>
                <a:cubicBezTo>
                  <a:pt x="37" y="12"/>
                  <a:pt x="40" y="8"/>
                  <a:pt x="43" y="5"/>
                </a:cubicBezTo>
                <a:cubicBezTo>
                  <a:pt x="43" y="5"/>
                  <a:pt x="44" y="5"/>
                  <a:pt x="44" y="4"/>
                </a:cubicBezTo>
                <a:cubicBezTo>
                  <a:pt x="44" y="5"/>
                  <a:pt x="44" y="5"/>
                  <a:pt x="44" y="5"/>
                </a:cubicBezTo>
                <a:cubicBezTo>
                  <a:pt x="41" y="7"/>
                  <a:pt x="39" y="10"/>
                  <a:pt x="36" y="12"/>
                </a:cubicBezTo>
                <a:close/>
                <a:moveTo>
                  <a:pt x="42" y="8"/>
                </a:moveTo>
                <a:cubicBezTo>
                  <a:pt x="41" y="9"/>
                  <a:pt x="39" y="10"/>
                  <a:pt x="38" y="12"/>
                </a:cubicBezTo>
                <a:cubicBezTo>
                  <a:pt x="38"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5" y="39"/>
                  <a:pt x="17" y="37"/>
                  <a:pt x="18" y="35"/>
                </a:cubicBezTo>
                <a:cubicBezTo>
                  <a:pt x="22" y="32"/>
                  <a:pt x="25" y="29"/>
                  <a:pt x="28" y="26"/>
                </a:cubicBezTo>
                <a:cubicBezTo>
                  <a:pt x="35" y="20"/>
                  <a:pt x="41" y="14"/>
                  <a:pt x="47" y="8"/>
                </a:cubicBezTo>
                <a:cubicBezTo>
                  <a:pt x="48" y="8"/>
                  <a:pt x="49" y="9"/>
                  <a:pt x="49" y="10"/>
                </a:cubicBezTo>
                <a:cubicBezTo>
                  <a:pt x="37" y="19"/>
                  <a:pt x="25" y="30"/>
                  <a:pt x="14" y="41"/>
                </a:cubicBezTo>
                <a:cubicBezTo>
                  <a:pt x="14" y="41"/>
                  <a:pt x="14" y="40"/>
                  <a:pt x="14" y="40"/>
                </a:cubicBezTo>
                <a:close/>
                <a:moveTo>
                  <a:pt x="47" y="7"/>
                </a:moveTo>
                <a:cubicBezTo>
                  <a:pt x="44" y="9"/>
                  <a:pt x="41" y="12"/>
                  <a:pt x="39" y="14"/>
                </a:cubicBezTo>
                <a:cubicBezTo>
                  <a:pt x="35" y="18"/>
                  <a:pt x="30" y="20"/>
                  <a:pt x="27" y="24"/>
                </a:cubicBezTo>
                <a:cubicBezTo>
                  <a:pt x="24" y="27"/>
                  <a:pt x="21" y="30"/>
                  <a:pt x="18" y="32"/>
                </a:cubicBezTo>
                <a:cubicBezTo>
                  <a:pt x="14" y="35"/>
                  <a:pt x="11" y="38"/>
                  <a:pt x="7" y="42"/>
                </a:cubicBezTo>
                <a:cubicBezTo>
                  <a:pt x="9" y="40"/>
                  <a:pt x="12" y="36"/>
                  <a:pt x="15" y="34"/>
                </a:cubicBezTo>
                <a:cubicBezTo>
                  <a:pt x="18" y="31"/>
                  <a:pt x="22" y="28"/>
                  <a:pt x="25" y="24"/>
                </a:cubicBezTo>
                <a:cubicBezTo>
                  <a:pt x="31" y="18"/>
                  <a:pt x="39" y="13"/>
                  <a:pt x="45" y="6"/>
                </a:cubicBezTo>
                <a:cubicBezTo>
                  <a:pt x="45" y="6"/>
                  <a:pt x="46" y="7"/>
                  <a:pt x="47" y="7"/>
                </a:cubicBezTo>
                <a:close/>
                <a:moveTo>
                  <a:pt x="14" y="20"/>
                </a:moveTo>
                <a:cubicBezTo>
                  <a:pt x="16" y="19"/>
                  <a:pt x="18" y="18"/>
                  <a:pt x="19" y="17"/>
                </a:cubicBezTo>
                <a:cubicBezTo>
                  <a:pt x="23" y="15"/>
                  <a:pt x="19" y="18"/>
                  <a:pt x="19" y="19"/>
                </a:cubicBezTo>
                <a:cubicBezTo>
                  <a:pt x="17" y="20"/>
                  <a:pt x="16" y="21"/>
                  <a:pt x="15" y="22"/>
                </a:cubicBezTo>
                <a:cubicBezTo>
                  <a:pt x="15" y="21"/>
                  <a:pt x="14" y="21"/>
                  <a:pt x="14" y="20"/>
                </a:cubicBezTo>
                <a:close/>
                <a:moveTo>
                  <a:pt x="12" y="46"/>
                </a:moveTo>
                <a:cubicBezTo>
                  <a:pt x="11" y="46"/>
                  <a:pt x="10" y="45"/>
                  <a:pt x="10" y="45"/>
                </a:cubicBezTo>
                <a:cubicBezTo>
                  <a:pt x="10" y="45"/>
                  <a:pt x="11" y="44"/>
                  <a:pt x="11" y="44"/>
                </a:cubicBezTo>
                <a:cubicBezTo>
                  <a:pt x="11" y="44"/>
                  <a:pt x="11" y="44"/>
                  <a:pt x="11" y="44"/>
                </a:cubicBezTo>
                <a:cubicBezTo>
                  <a:pt x="21" y="34"/>
                  <a:pt x="32" y="25"/>
                  <a:pt x="42" y="16"/>
                </a:cubicBezTo>
                <a:cubicBezTo>
                  <a:pt x="44" y="15"/>
                  <a:pt x="46" y="13"/>
                  <a:pt x="47" y="12"/>
                </a:cubicBezTo>
                <a:cubicBezTo>
                  <a:pt x="45" y="14"/>
                  <a:pt x="42" y="16"/>
                  <a:pt x="40" y="18"/>
                </a:cubicBezTo>
                <a:cubicBezTo>
                  <a:pt x="35" y="22"/>
                  <a:pt x="31" y="27"/>
                  <a:pt x="27" y="32"/>
                </a:cubicBezTo>
                <a:cubicBezTo>
                  <a:pt x="26" y="32"/>
                  <a:pt x="26" y="32"/>
                  <a:pt x="26" y="32"/>
                </a:cubicBezTo>
                <a:cubicBezTo>
                  <a:pt x="21" y="37"/>
                  <a:pt x="16" y="41"/>
                  <a:pt x="12" y="46"/>
                </a:cubicBezTo>
                <a:close/>
                <a:moveTo>
                  <a:pt x="41" y="46"/>
                </a:moveTo>
                <a:cubicBezTo>
                  <a:pt x="41" y="46"/>
                  <a:pt x="41" y="46"/>
                  <a:pt x="40" y="45"/>
                </a:cubicBezTo>
                <a:cubicBezTo>
                  <a:pt x="40" y="45"/>
                  <a:pt x="40" y="45"/>
                  <a:pt x="40" y="45"/>
                </a:cubicBezTo>
                <a:cubicBezTo>
                  <a:pt x="43" y="44"/>
                  <a:pt x="45"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189"/>
          <p:cNvSpPr>
            <a:spLocks noEditPoints="1"/>
          </p:cNvSpPr>
          <p:nvPr/>
        </p:nvSpPr>
        <p:spPr bwMode="auto">
          <a:xfrm>
            <a:off x="11665744" y="5720556"/>
            <a:ext cx="160337" cy="176213"/>
          </a:xfrm>
          <a:custGeom>
            <a:avLst/>
            <a:gdLst>
              <a:gd name="T0" fmla="*/ 27 w 43"/>
              <a:gd name="T1" fmla="*/ 47 h 47"/>
              <a:gd name="T2" fmla="*/ 41 w 43"/>
              <a:gd name="T3" fmla="*/ 32 h 47"/>
              <a:gd name="T4" fmla="*/ 43 w 43"/>
              <a:gd name="T5" fmla="*/ 20 h 47"/>
              <a:gd name="T6" fmla="*/ 30 w 43"/>
              <a:gd name="T7" fmla="*/ 18 h 47"/>
              <a:gd name="T8" fmla="*/ 17 w 43"/>
              <a:gd name="T9" fmla="*/ 0 h 47"/>
              <a:gd name="T10" fmla="*/ 2 w 43"/>
              <a:gd name="T11" fmla="*/ 17 h 47"/>
              <a:gd name="T12" fmla="*/ 2 w 43"/>
              <a:gd name="T13" fmla="*/ 31 h 47"/>
              <a:gd name="T14" fmla="*/ 5 w 43"/>
              <a:gd name="T15" fmla="*/ 28 h 47"/>
              <a:gd name="T16" fmla="*/ 7 w 43"/>
              <a:gd name="T17" fmla="*/ 24 h 47"/>
              <a:gd name="T18" fmla="*/ 3 w 43"/>
              <a:gd name="T19" fmla="*/ 25 h 47"/>
              <a:gd name="T20" fmla="*/ 3 w 43"/>
              <a:gd name="T21" fmla="*/ 24 h 47"/>
              <a:gd name="T22" fmla="*/ 3 w 43"/>
              <a:gd name="T23" fmla="*/ 20 h 47"/>
              <a:gd name="T24" fmla="*/ 7 w 43"/>
              <a:gd name="T25" fmla="*/ 25 h 47"/>
              <a:gd name="T26" fmla="*/ 9 w 43"/>
              <a:gd name="T27" fmla="*/ 24 h 47"/>
              <a:gd name="T28" fmla="*/ 18 w 43"/>
              <a:gd name="T29" fmla="*/ 20 h 47"/>
              <a:gd name="T30" fmla="*/ 15 w 43"/>
              <a:gd name="T31" fmla="*/ 22 h 47"/>
              <a:gd name="T32" fmla="*/ 27 w 43"/>
              <a:gd name="T33" fmla="*/ 3 h 47"/>
              <a:gd name="T34" fmla="*/ 20 w 43"/>
              <a:gd name="T35" fmla="*/ 17 h 47"/>
              <a:gd name="T36" fmla="*/ 19 w 43"/>
              <a:gd name="T37" fmla="*/ 13 h 47"/>
              <a:gd name="T38" fmla="*/ 18 w 43"/>
              <a:gd name="T39" fmla="*/ 10 h 47"/>
              <a:gd name="T40" fmla="*/ 35 w 43"/>
              <a:gd name="T41" fmla="*/ 21 h 47"/>
              <a:gd name="T42" fmla="*/ 32 w 43"/>
              <a:gd name="T43" fmla="*/ 21 h 47"/>
              <a:gd name="T44" fmla="*/ 38 w 43"/>
              <a:gd name="T45" fmla="*/ 26 h 47"/>
              <a:gd name="T46" fmla="*/ 22 w 43"/>
              <a:gd name="T47" fmla="*/ 42 h 47"/>
              <a:gd name="T48" fmla="*/ 26 w 43"/>
              <a:gd name="T49" fmla="*/ 34 h 47"/>
              <a:gd name="T50" fmla="*/ 27 w 43"/>
              <a:gd name="T51" fmla="*/ 19 h 47"/>
              <a:gd name="T52" fmla="*/ 27 w 43"/>
              <a:gd name="T53" fmla="*/ 18 h 47"/>
              <a:gd name="T54" fmla="*/ 18 w 43"/>
              <a:gd name="T55" fmla="*/ 31 h 47"/>
              <a:gd name="T56" fmla="*/ 26 w 43"/>
              <a:gd name="T57" fmla="*/ 34 h 47"/>
              <a:gd name="T58" fmla="*/ 18 w 43"/>
              <a:gd name="T59" fmla="*/ 39 h 47"/>
              <a:gd name="T60" fmla="*/ 26 w 43"/>
              <a:gd name="T61" fmla="*/ 30 h 47"/>
              <a:gd name="T62" fmla="*/ 27 w 43"/>
              <a:gd name="T63" fmla="*/ 30 h 47"/>
              <a:gd name="T64" fmla="*/ 18 w 43"/>
              <a:gd name="T65" fmla="*/ 36 h 47"/>
              <a:gd name="T66" fmla="*/ 18 w 43"/>
              <a:gd name="T67" fmla="*/ 35 h 47"/>
              <a:gd name="T68" fmla="*/ 31 w 43"/>
              <a:gd name="T69" fmla="*/ 21 h 47"/>
              <a:gd name="T70" fmla="*/ 18 w 43"/>
              <a:gd name="T71" fmla="*/ 32 h 47"/>
              <a:gd name="T72" fmla="*/ 30 w 43"/>
              <a:gd name="T73" fmla="*/ 21 h 47"/>
              <a:gd name="T74" fmla="*/ 26 w 43"/>
              <a:gd name="T75" fmla="*/ 15 h 47"/>
              <a:gd name="T76" fmla="*/ 18 w 43"/>
              <a:gd name="T77" fmla="*/ 6 h 47"/>
              <a:gd name="T78" fmla="*/ 22 w 43"/>
              <a:gd name="T79" fmla="*/ 10 h 47"/>
              <a:gd name="T80" fmla="*/ 24 w 43"/>
              <a:gd name="T81" fmla="*/ 11 h 47"/>
              <a:gd name="T82" fmla="*/ 24 w 43"/>
              <a:gd name="T83" fmla="*/ 11 h 47"/>
              <a:gd name="T84" fmla="*/ 9 w 43"/>
              <a:gd name="T85" fmla="*/ 28 h 47"/>
              <a:gd name="T86" fmla="*/ 27 w 43"/>
              <a:gd name="T87" fmla="*/ 17 h 47"/>
              <a:gd name="T88" fmla="*/ 20 w 43"/>
              <a:gd name="T89" fmla="*/ 23 h 47"/>
              <a:gd name="T90" fmla="*/ 17 w 43"/>
              <a:gd name="T91" fmla="*/ 28 h 47"/>
              <a:gd name="T92" fmla="*/ 18 w 43"/>
              <a:gd name="T93" fmla="*/ 44 h 47"/>
              <a:gd name="T94" fmla="*/ 21 w 43"/>
              <a:gd name="T95" fmla="*/ 43 h 47"/>
              <a:gd name="T96" fmla="*/ 26 w 43"/>
              <a:gd name="T97" fmla="*/ 43 h 47"/>
              <a:gd name="T98" fmla="*/ 27 w 43"/>
              <a:gd name="T99" fmla="*/ 29 h 47"/>
              <a:gd name="T100" fmla="*/ 31 w 43"/>
              <a:gd name="T101" fmla="*/ 29 h 47"/>
              <a:gd name="T102" fmla="*/ 35 w 43"/>
              <a:gd name="T103" fmla="*/ 29 h 47"/>
              <a:gd name="T104" fmla="*/ 40 w 43"/>
              <a:gd name="T105" fmla="*/ 29 h 47"/>
              <a:gd name="T106" fmla="*/ 33 w 43"/>
              <a:gd name="T107" fmla="*/ 27 h 47"/>
              <a:gd name="T108" fmla="*/ 19 w 43"/>
              <a:gd name="T109" fmla="*/ 3 h 47"/>
              <a:gd name="T110" fmla="*/ 5 w 43"/>
              <a:gd name="T111" fmla="*/ 26 h 47"/>
              <a:gd name="T112" fmla="*/ 5 w 43"/>
              <a:gd name="T113" fmla="*/ 22 h 47"/>
              <a:gd name="T114" fmla="*/ 6 w 43"/>
              <a:gd name="T115" fmla="*/ 28 h 47"/>
              <a:gd name="T116" fmla="*/ 8 w 43"/>
              <a:gd name="T117"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7">
                <a:moveTo>
                  <a:pt x="15" y="45"/>
                </a:moveTo>
                <a:cubicBezTo>
                  <a:pt x="15" y="46"/>
                  <a:pt x="15" y="46"/>
                  <a:pt x="15" y="46"/>
                </a:cubicBezTo>
                <a:cubicBezTo>
                  <a:pt x="16" y="47"/>
                  <a:pt x="16" y="47"/>
                  <a:pt x="17" y="47"/>
                </a:cubicBezTo>
                <a:cubicBezTo>
                  <a:pt x="20" y="47"/>
                  <a:pt x="24" y="47"/>
                  <a:pt x="27" y="47"/>
                </a:cubicBezTo>
                <a:cubicBezTo>
                  <a:pt x="28" y="47"/>
                  <a:pt x="29" y="46"/>
                  <a:pt x="29" y="46"/>
                </a:cubicBezTo>
                <a:cubicBezTo>
                  <a:pt x="29" y="45"/>
                  <a:pt x="29" y="45"/>
                  <a:pt x="29" y="45"/>
                </a:cubicBezTo>
                <a:cubicBezTo>
                  <a:pt x="28" y="41"/>
                  <a:pt x="29" y="37"/>
                  <a:pt x="29" y="32"/>
                </a:cubicBezTo>
                <a:cubicBezTo>
                  <a:pt x="33" y="32"/>
                  <a:pt x="37" y="33"/>
                  <a:pt x="41" y="32"/>
                </a:cubicBezTo>
                <a:cubicBezTo>
                  <a:pt x="41" y="32"/>
                  <a:pt x="42" y="32"/>
                  <a:pt x="42" y="32"/>
                </a:cubicBezTo>
                <a:cubicBezTo>
                  <a:pt x="42" y="32"/>
                  <a:pt x="43" y="32"/>
                  <a:pt x="43" y="31"/>
                </a:cubicBezTo>
                <a:cubicBezTo>
                  <a:pt x="43" y="27"/>
                  <a:pt x="43" y="24"/>
                  <a:pt x="43" y="20"/>
                </a:cubicBezTo>
                <a:cubicBezTo>
                  <a:pt x="43" y="20"/>
                  <a:pt x="43" y="20"/>
                  <a:pt x="43" y="20"/>
                </a:cubicBezTo>
                <a:cubicBezTo>
                  <a:pt x="43" y="20"/>
                  <a:pt x="43" y="20"/>
                  <a:pt x="43" y="20"/>
                </a:cubicBezTo>
                <a:cubicBezTo>
                  <a:pt x="43" y="20"/>
                  <a:pt x="43" y="20"/>
                  <a:pt x="43" y="20"/>
                </a:cubicBezTo>
                <a:cubicBezTo>
                  <a:pt x="43" y="19"/>
                  <a:pt x="43" y="19"/>
                  <a:pt x="42" y="18"/>
                </a:cubicBezTo>
                <a:cubicBezTo>
                  <a:pt x="38" y="18"/>
                  <a:pt x="34" y="18"/>
                  <a:pt x="30" y="18"/>
                </a:cubicBezTo>
                <a:cubicBezTo>
                  <a:pt x="30" y="12"/>
                  <a:pt x="30" y="7"/>
                  <a:pt x="30" y="2"/>
                </a:cubicBezTo>
                <a:cubicBezTo>
                  <a:pt x="30" y="2"/>
                  <a:pt x="30" y="1"/>
                  <a:pt x="30" y="1"/>
                </a:cubicBezTo>
                <a:cubicBezTo>
                  <a:pt x="30" y="1"/>
                  <a:pt x="29" y="0"/>
                  <a:pt x="28" y="0"/>
                </a:cubicBezTo>
                <a:cubicBezTo>
                  <a:pt x="25" y="0"/>
                  <a:pt x="21" y="0"/>
                  <a:pt x="17" y="0"/>
                </a:cubicBezTo>
                <a:cubicBezTo>
                  <a:pt x="17" y="0"/>
                  <a:pt x="17" y="0"/>
                  <a:pt x="16" y="1"/>
                </a:cubicBezTo>
                <a:cubicBezTo>
                  <a:pt x="16" y="1"/>
                  <a:pt x="16" y="1"/>
                  <a:pt x="16" y="2"/>
                </a:cubicBezTo>
                <a:cubicBezTo>
                  <a:pt x="15" y="7"/>
                  <a:pt x="15" y="12"/>
                  <a:pt x="16" y="17"/>
                </a:cubicBezTo>
                <a:cubicBezTo>
                  <a:pt x="11" y="17"/>
                  <a:pt x="6" y="16"/>
                  <a:pt x="2" y="17"/>
                </a:cubicBezTo>
                <a:cubicBezTo>
                  <a:pt x="2" y="17"/>
                  <a:pt x="1" y="17"/>
                  <a:pt x="1" y="17"/>
                </a:cubicBezTo>
                <a:cubicBezTo>
                  <a:pt x="0" y="17"/>
                  <a:pt x="0" y="17"/>
                  <a:pt x="0" y="18"/>
                </a:cubicBezTo>
                <a:cubicBezTo>
                  <a:pt x="0" y="22"/>
                  <a:pt x="0" y="26"/>
                  <a:pt x="0" y="29"/>
                </a:cubicBezTo>
                <a:cubicBezTo>
                  <a:pt x="0" y="30"/>
                  <a:pt x="1" y="31"/>
                  <a:pt x="2" y="31"/>
                </a:cubicBezTo>
                <a:cubicBezTo>
                  <a:pt x="2" y="31"/>
                  <a:pt x="2" y="31"/>
                  <a:pt x="2" y="31"/>
                </a:cubicBezTo>
                <a:cubicBezTo>
                  <a:pt x="6" y="31"/>
                  <a:pt x="10" y="31"/>
                  <a:pt x="15" y="31"/>
                </a:cubicBezTo>
                <a:cubicBezTo>
                  <a:pt x="15" y="35"/>
                  <a:pt x="15" y="40"/>
                  <a:pt x="15" y="45"/>
                </a:cubicBezTo>
                <a:close/>
                <a:moveTo>
                  <a:pt x="5" y="28"/>
                </a:moveTo>
                <a:cubicBezTo>
                  <a:pt x="4" y="28"/>
                  <a:pt x="4" y="28"/>
                  <a:pt x="3" y="28"/>
                </a:cubicBezTo>
                <a:cubicBezTo>
                  <a:pt x="3" y="28"/>
                  <a:pt x="3" y="28"/>
                  <a:pt x="3" y="28"/>
                </a:cubicBezTo>
                <a:cubicBezTo>
                  <a:pt x="3" y="28"/>
                  <a:pt x="3" y="28"/>
                  <a:pt x="3" y="28"/>
                </a:cubicBezTo>
                <a:cubicBezTo>
                  <a:pt x="5" y="27"/>
                  <a:pt x="6" y="26"/>
                  <a:pt x="7" y="24"/>
                </a:cubicBezTo>
                <a:cubicBezTo>
                  <a:pt x="6" y="25"/>
                  <a:pt x="6" y="26"/>
                  <a:pt x="5" y="28"/>
                </a:cubicBezTo>
                <a:cubicBezTo>
                  <a:pt x="5" y="28"/>
                  <a:pt x="5" y="28"/>
                  <a:pt x="5" y="28"/>
                </a:cubicBezTo>
                <a:close/>
                <a:moveTo>
                  <a:pt x="3" y="25"/>
                </a:moveTo>
                <a:cubicBezTo>
                  <a:pt x="3" y="25"/>
                  <a:pt x="3" y="25"/>
                  <a:pt x="3" y="25"/>
                </a:cubicBezTo>
                <a:cubicBezTo>
                  <a:pt x="4" y="24"/>
                  <a:pt x="9" y="18"/>
                  <a:pt x="6" y="23"/>
                </a:cubicBezTo>
                <a:cubicBezTo>
                  <a:pt x="5" y="24"/>
                  <a:pt x="4" y="25"/>
                  <a:pt x="3" y="27"/>
                </a:cubicBezTo>
                <a:cubicBezTo>
                  <a:pt x="3" y="26"/>
                  <a:pt x="3" y="25"/>
                  <a:pt x="3" y="25"/>
                </a:cubicBezTo>
                <a:close/>
                <a:moveTo>
                  <a:pt x="3" y="24"/>
                </a:moveTo>
                <a:cubicBezTo>
                  <a:pt x="3" y="23"/>
                  <a:pt x="3" y="22"/>
                  <a:pt x="3" y="21"/>
                </a:cubicBezTo>
                <a:cubicBezTo>
                  <a:pt x="3" y="21"/>
                  <a:pt x="3" y="21"/>
                  <a:pt x="3" y="21"/>
                </a:cubicBezTo>
                <a:cubicBezTo>
                  <a:pt x="5" y="20"/>
                  <a:pt x="3" y="22"/>
                  <a:pt x="3" y="24"/>
                </a:cubicBezTo>
                <a:close/>
                <a:moveTo>
                  <a:pt x="3" y="20"/>
                </a:moveTo>
                <a:cubicBezTo>
                  <a:pt x="3" y="20"/>
                  <a:pt x="3" y="20"/>
                  <a:pt x="3" y="20"/>
                </a:cubicBezTo>
                <a:cubicBezTo>
                  <a:pt x="3" y="20"/>
                  <a:pt x="4" y="20"/>
                  <a:pt x="4" y="19"/>
                </a:cubicBezTo>
                <a:cubicBezTo>
                  <a:pt x="4" y="20"/>
                  <a:pt x="3" y="20"/>
                  <a:pt x="3" y="20"/>
                </a:cubicBezTo>
                <a:close/>
                <a:moveTo>
                  <a:pt x="7" y="25"/>
                </a:moveTo>
                <a:cubicBezTo>
                  <a:pt x="8" y="23"/>
                  <a:pt x="10" y="22"/>
                  <a:pt x="11" y="20"/>
                </a:cubicBezTo>
                <a:cubicBezTo>
                  <a:pt x="11" y="20"/>
                  <a:pt x="11" y="20"/>
                  <a:pt x="11" y="20"/>
                </a:cubicBezTo>
                <a:cubicBezTo>
                  <a:pt x="12" y="20"/>
                  <a:pt x="13" y="20"/>
                  <a:pt x="14" y="20"/>
                </a:cubicBezTo>
                <a:cubicBezTo>
                  <a:pt x="12" y="21"/>
                  <a:pt x="11" y="23"/>
                  <a:pt x="9" y="24"/>
                </a:cubicBezTo>
                <a:cubicBezTo>
                  <a:pt x="8" y="25"/>
                  <a:pt x="5" y="29"/>
                  <a:pt x="7" y="25"/>
                </a:cubicBezTo>
                <a:close/>
                <a:moveTo>
                  <a:pt x="14" y="20"/>
                </a:moveTo>
                <a:cubicBezTo>
                  <a:pt x="15" y="20"/>
                  <a:pt x="16" y="20"/>
                  <a:pt x="17" y="20"/>
                </a:cubicBezTo>
                <a:cubicBezTo>
                  <a:pt x="17" y="20"/>
                  <a:pt x="18" y="20"/>
                  <a:pt x="18" y="20"/>
                </a:cubicBezTo>
                <a:cubicBezTo>
                  <a:pt x="18" y="19"/>
                  <a:pt x="19" y="19"/>
                  <a:pt x="19" y="18"/>
                </a:cubicBezTo>
                <a:cubicBezTo>
                  <a:pt x="19" y="18"/>
                  <a:pt x="19" y="18"/>
                  <a:pt x="19" y="18"/>
                </a:cubicBezTo>
                <a:cubicBezTo>
                  <a:pt x="20" y="18"/>
                  <a:pt x="21" y="17"/>
                  <a:pt x="22" y="17"/>
                </a:cubicBezTo>
                <a:cubicBezTo>
                  <a:pt x="20" y="19"/>
                  <a:pt x="17" y="20"/>
                  <a:pt x="15" y="22"/>
                </a:cubicBezTo>
                <a:cubicBezTo>
                  <a:pt x="13" y="23"/>
                  <a:pt x="11" y="25"/>
                  <a:pt x="9" y="27"/>
                </a:cubicBezTo>
                <a:cubicBezTo>
                  <a:pt x="11" y="24"/>
                  <a:pt x="13" y="22"/>
                  <a:pt x="14" y="20"/>
                </a:cubicBezTo>
                <a:cubicBezTo>
                  <a:pt x="14" y="20"/>
                  <a:pt x="14" y="20"/>
                  <a:pt x="14" y="20"/>
                </a:cubicBezTo>
                <a:close/>
                <a:moveTo>
                  <a:pt x="27" y="3"/>
                </a:moveTo>
                <a:cubicBezTo>
                  <a:pt x="27" y="7"/>
                  <a:pt x="27" y="11"/>
                  <a:pt x="27" y="15"/>
                </a:cubicBezTo>
                <a:cubicBezTo>
                  <a:pt x="27" y="14"/>
                  <a:pt x="27" y="14"/>
                  <a:pt x="27" y="14"/>
                </a:cubicBezTo>
                <a:cubicBezTo>
                  <a:pt x="25" y="15"/>
                  <a:pt x="23" y="16"/>
                  <a:pt x="21" y="16"/>
                </a:cubicBezTo>
                <a:cubicBezTo>
                  <a:pt x="20" y="17"/>
                  <a:pt x="17" y="19"/>
                  <a:pt x="20" y="17"/>
                </a:cubicBezTo>
                <a:cubicBezTo>
                  <a:pt x="23" y="15"/>
                  <a:pt x="25" y="13"/>
                  <a:pt x="27" y="10"/>
                </a:cubicBezTo>
                <a:cubicBezTo>
                  <a:pt x="27" y="10"/>
                  <a:pt x="27" y="9"/>
                  <a:pt x="27" y="9"/>
                </a:cubicBezTo>
                <a:cubicBezTo>
                  <a:pt x="25" y="10"/>
                  <a:pt x="24" y="11"/>
                  <a:pt x="23" y="11"/>
                </a:cubicBezTo>
                <a:cubicBezTo>
                  <a:pt x="22" y="12"/>
                  <a:pt x="17" y="16"/>
                  <a:pt x="19" y="13"/>
                </a:cubicBezTo>
                <a:cubicBezTo>
                  <a:pt x="22" y="11"/>
                  <a:pt x="25" y="9"/>
                  <a:pt x="27" y="5"/>
                </a:cubicBezTo>
                <a:cubicBezTo>
                  <a:pt x="27" y="5"/>
                  <a:pt x="26" y="4"/>
                  <a:pt x="26" y="5"/>
                </a:cubicBezTo>
                <a:cubicBezTo>
                  <a:pt x="23" y="6"/>
                  <a:pt x="21" y="9"/>
                  <a:pt x="18" y="10"/>
                </a:cubicBezTo>
                <a:cubicBezTo>
                  <a:pt x="18" y="10"/>
                  <a:pt x="18" y="10"/>
                  <a:pt x="18" y="10"/>
                </a:cubicBezTo>
                <a:cubicBezTo>
                  <a:pt x="19" y="9"/>
                  <a:pt x="21" y="7"/>
                  <a:pt x="21" y="6"/>
                </a:cubicBezTo>
                <a:cubicBezTo>
                  <a:pt x="22" y="5"/>
                  <a:pt x="23" y="4"/>
                  <a:pt x="24" y="3"/>
                </a:cubicBezTo>
                <a:cubicBezTo>
                  <a:pt x="25" y="3"/>
                  <a:pt x="26" y="3"/>
                  <a:pt x="27" y="3"/>
                </a:cubicBezTo>
                <a:close/>
                <a:moveTo>
                  <a:pt x="35" y="21"/>
                </a:moveTo>
                <a:cubicBezTo>
                  <a:pt x="33" y="23"/>
                  <a:pt x="31" y="25"/>
                  <a:pt x="29" y="27"/>
                </a:cubicBezTo>
                <a:cubicBezTo>
                  <a:pt x="28" y="28"/>
                  <a:pt x="27" y="29"/>
                  <a:pt x="26" y="30"/>
                </a:cubicBezTo>
                <a:cubicBezTo>
                  <a:pt x="27" y="29"/>
                  <a:pt x="27" y="27"/>
                  <a:pt x="28" y="26"/>
                </a:cubicBezTo>
                <a:cubicBezTo>
                  <a:pt x="29" y="25"/>
                  <a:pt x="31" y="23"/>
                  <a:pt x="32" y="21"/>
                </a:cubicBezTo>
                <a:cubicBezTo>
                  <a:pt x="33" y="21"/>
                  <a:pt x="34" y="21"/>
                  <a:pt x="35" y="21"/>
                </a:cubicBezTo>
                <a:close/>
                <a:moveTo>
                  <a:pt x="40" y="26"/>
                </a:moveTo>
                <a:cubicBezTo>
                  <a:pt x="40" y="26"/>
                  <a:pt x="40" y="26"/>
                  <a:pt x="40" y="26"/>
                </a:cubicBezTo>
                <a:cubicBezTo>
                  <a:pt x="39" y="26"/>
                  <a:pt x="36" y="28"/>
                  <a:pt x="38" y="26"/>
                </a:cubicBezTo>
                <a:cubicBezTo>
                  <a:pt x="39" y="24"/>
                  <a:pt x="40" y="23"/>
                  <a:pt x="40" y="21"/>
                </a:cubicBezTo>
                <a:cubicBezTo>
                  <a:pt x="40" y="21"/>
                  <a:pt x="40" y="21"/>
                  <a:pt x="40" y="21"/>
                </a:cubicBezTo>
                <a:cubicBezTo>
                  <a:pt x="40" y="23"/>
                  <a:pt x="40" y="24"/>
                  <a:pt x="40" y="26"/>
                </a:cubicBezTo>
                <a:close/>
                <a:moveTo>
                  <a:pt x="22" y="42"/>
                </a:moveTo>
                <a:cubicBezTo>
                  <a:pt x="23" y="40"/>
                  <a:pt x="25" y="39"/>
                  <a:pt x="26" y="38"/>
                </a:cubicBezTo>
                <a:cubicBezTo>
                  <a:pt x="26" y="37"/>
                  <a:pt x="25" y="37"/>
                  <a:pt x="25" y="37"/>
                </a:cubicBezTo>
                <a:cubicBezTo>
                  <a:pt x="23" y="38"/>
                  <a:pt x="22" y="39"/>
                  <a:pt x="20" y="41"/>
                </a:cubicBezTo>
                <a:cubicBezTo>
                  <a:pt x="22" y="39"/>
                  <a:pt x="24" y="37"/>
                  <a:pt x="26" y="34"/>
                </a:cubicBezTo>
                <a:cubicBezTo>
                  <a:pt x="26" y="36"/>
                  <a:pt x="26" y="38"/>
                  <a:pt x="26" y="40"/>
                </a:cubicBezTo>
                <a:cubicBezTo>
                  <a:pt x="24" y="41"/>
                  <a:pt x="23" y="41"/>
                  <a:pt x="22" y="42"/>
                </a:cubicBezTo>
                <a:close/>
                <a:moveTo>
                  <a:pt x="27" y="18"/>
                </a:moveTo>
                <a:cubicBezTo>
                  <a:pt x="27" y="18"/>
                  <a:pt x="27" y="19"/>
                  <a:pt x="27" y="19"/>
                </a:cubicBezTo>
                <a:cubicBezTo>
                  <a:pt x="27" y="19"/>
                  <a:pt x="27" y="19"/>
                  <a:pt x="27" y="19"/>
                </a:cubicBezTo>
                <a:cubicBezTo>
                  <a:pt x="27" y="20"/>
                  <a:pt x="27" y="20"/>
                  <a:pt x="28" y="20"/>
                </a:cubicBezTo>
                <a:cubicBezTo>
                  <a:pt x="24" y="22"/>
                  <a:pt x="22" y="26"/>
                  <a:pt x="19" y="28"/>
                </a:cubicBezTo>
                <a:cubicBezTo>
                  <a:pt x="22" y="25"/>
                  <a:pt x="24" y="21"/>
                  <a:pt x="27" y="18"/>
                </a:cubicBezTo>
                <a:close/>
                <a:moveTo>
                  <a:pt x="28" y="21"/>
                </a:moveTo>
                <a:cubicBezTo>
                  <a:pt x="28" y="21"/>
                  <a:pt x="28" y="21"/>
                  <a:pt x="28" y="21"/>
                </a:cubicBezTo>
                <a:cubicBezTo>
                  <a:pt x="27" y="22"/>
                  <a:pt x="25" y="24"/>
                  <a:pt x="24" y="25"/>
                </a:cubicBezTo>
                <a:cubicBezTo>
                  <a:pt x="22" y="27"/>
                  <a:pt x="20" y="29"/>
                  <a:pt x="18" y="31"/>
                </a:cubicBezTo>
                <a:cubicBezTo>
                  <a:pt x="18" y="31"/>
                  <a:pt x="18" y="30"/>
                  <a:pt x="18" y="29"/>
                </a:cubicBezTo>
                <a:cubicBezTo>
                  <a:pt x="22" y="27"/>
                  <a:pt x="25" y="23"/>
                  <a:pt x="28" y="21"/>
                </a:cubicBezTo>
                <a:close/>
                <a:moveTo>
                  <a:pt x="26" y="34"/>
                </a:moveTo>
                <a:cubicBezTo>
                  <a:pt x="26" y="34"/>
                  <a:pt x="26" y="34"/>
                  <a:pt x="26" y="34"/>
                </a:cubicBezTo>
                <a:cubicBezTo>
                  <a:pt x="23" y="34"/>
                  <a:pt x="22" y="36"/>
                  <a:pt x="20" y="37"/>
                </a:cubicBezTo>
                <a:cubicBezTo>
                  <a:pt x="22" y="35"/>
                  <a:pt x="24" y="34"/>
                  <a:pt x="26" y="31"/>
                </a:cubicBezTo>
                <a:cubicBezTo>
                  <a:pt x="26" y="32"/>
                  <a:pt x="26" y="33"/>
                  <a:pt x="26" y="34"/>
                </a:cubicBezTo>
                <a:close/>
                <a:moveTo>
                  <a:pt x="18" y="39"/>
                </a:moveTo>
                <a:cubicBezTo>
                  <a:pt x="20" y="38"/>
                  <a:pt x="22" y="36"/>
                  <a:pt x="25" y="35"/>
                </a:cubicBezTo>
                <a:cubicBezTo>
                  <a:pt x="23" y="37"/>
                  <a:pt x="20" y="39"/>
                  <a:pt x="18" y="41"/>
                </a:cubicBezTo>
                <a:cubicBezTo>
                  <a:pt x="18" y="41"/>
                  <a:pt x="18" y="40"/>
                  <a:pt x="18" y="39"/>
                </a:cubicBezTo>
                <a:close/>
                <a:moveTo>
                  <a:pt x="26" y="30"/>
                </a:moveTo>
                <a:cubicBezTo>
                  <a:pt x="26" y="30"/>
                  <a:pt x="26" y="30"/>
                  <a:pt x="26" y="30"/>
                </a:cubicBezTo>
                <a:cubicBezTo>
                  <a:pt x="26" y="30"/>
                  <a:pt x="26" y="30"/>
                  <a:pt x="26" y="30"/>
                </a:cubicBezTo>
                <a:cubicBezTo>
                  <a:pt x="26" y="30"/>
                  <a:pt x="26" y="30"/>
                  <a:pt x="27" y="30"/>
                </a:cubicBezTo>
                <a:cubicBezTo>
                  <a:pt x="27" y="30"/>
                  <a:pt x="27" y="30"/>
                  <a:pt x="27" y="30"/>
                </a:cubicBezTo>
                <a:cubicBezTo>
                  <a:pt x="26" y="30"/>
                  <a:pt x="26" y="30"/>
                  <a:pt x="26" y="30"/>
                </a:cubicBezTo>
                <a:close/>
                <a:moveTo>
                  <a:pt x="25" y="31"/>
                </a:moveTo>
                <a:cubicBezTo>
                  <a:pt x="23" y="34"/>
                  <a:pt x="20" y="36"/>
                  <a:pt x="18" y="38"/>
                </a:cubicBezTo>
                <a:cubicBezTo>
                  <a:pt x="18" y="37"/>
                  <a:pt x="18" y="36"/>
                  <a:pt x="18" y="36"/>
                </a:cubicBezTo>
                <a:cubicBezTo>
                  <a:pt x="20" y="34"/>
                  <a:pt x="22" y="33"/>
                  <a:pt x="25" y="31"/>
                </a:cubicBezTo>
                <a:close/>
                <a:moveTo>
                  <a:pt x="24" y="30"/>
                </a:moveTo>
                <a:cubicBezTo>
                  <a:pt x="24" y="31"/>
                  <a:pt x="24" y="31"/>
                  <a:pt x="25" y="31"/>
                </a:cubicBezTo>
                <a:cubicBezTo>
                  <a:pt x="22" y="32"/>
                  <a:pt x="20" y="33"/>
                  <a:pt x="18" y="35"/>
                </a:cubicBezTo>
                <a:cubicBezTo>
                  <a:pt x="18" y="34"/>
                  <a:pt x="18" y="34"/>
                  <a:pt x="18" y="33"/>
                </a:cubicBezTo>
                <a:cubicBezTo>
                  <a:pt x="21" y="31"/>
                  <a:pt x="24" y="28"/>
                  <a:pt x="27" y="25"/>
                </a:cubicBezTo>
                <a:cubicBezTo>
                  <a:pt x="27" y="24"/>
                  <a:pt x="28" y="23"/>
                  <a:pt x="29" y="22"/>
                </a:cubicBezTo>
                <a:cubicBezTo>
                  <a:pt x="29" y="22"/>
                  <a:pt x="30" y="21"/>
                  <a:pt x="31" y="21"/>
                </a:cubicBezTo>
                <a:cubicBezTo>
                  <a:pt x="31" y="21"/>
                  <a:pt x="31" y="21"/>
                  <a:pt x="31" y="21"/>
                </a:cubicBezTo>
                <a:cubicBezTo>
                  <a:pt x="29" y="24"/>
                  <a:pt x="27" y="27"/>
                  <a:pt x="24" y="30"/>
                </a:cubicBezTo>
                <a:close/>
                <a:moveTo>
                  <a:pt x="22" y="29"/>
                </a:moveTo>
                <a:cubicBezTo>
                  <a:pt x="21" y="30"/>
                  <a:pt x="20" y="31"/>
                  <a:pt x="18" y="32"/>
                </a:cubicBezTo>
                <a:cubicBezTo>
                  <a:pt x="18" y="32"/>
                  <a:pt x="18" y="32"/>
                  <a:pt x="19" y="31"/>
                </a:cubicBezTo>
                <a:cubicBezTo>
                  <a:pt x="20" y="30"/>
                  <a:pt x="21" y="29"/>
                  <a:pt x="22" y="28"/>
                </a:cubicBezTo>
                <a:cubicBezTo>
                  <a:pt x="24" y="26"/>
                  <a:pt x="27" y="23"/>
                  <a:pt x="29" y="21"/>
                </a:cubicBezTo>
                <a:cubicBezTo>
                  <a:pt x="29" y="21"/>
                  <a:pt x="30" y="21"/>
                  <a:pt x="30" y="21"/>
                </a:cubicBezTo>
                <a:cubicBezTo>
                  <a:pt x="27" y="23"/>
                  <a:pt x="25" y="26"/>
                  <a:pt x="22" y="29"/>
                </a:cubicBezTo>
                <a:close/>
                <a:moveTo>
                  <a:pt x="24" y="17"/>
                </a:moveTo>
                <a:cubicBezTo>
                  <a:pt x="24" y="16"/>
                  <a:pt x="24" y="16"/>
                  <a:pt x="24" y="16"/>
                </a:cubicBezTo>
                <a:cubicBezTo>
                  <a:pt x="24" y="16"/>
                  <a:pt x="25" y="16"/>
                  <a:pt x="26" y="15"/>
                </a:cubicBezTo>
                <a:cubicBezTo>
                  <a:pt x="25" y="16"/>
                  <a:pt x="24" y="16"/>
                  <a:pt x="24" y="17"/>
                </a:cubicBezTo>
                <a:close/>
                <a:moveTo>
                  <a:pt x="21" y="6"/>
                </a:moveTo>
                <a:cubicBezTo>
                  <a:pt x="20" y="7"/>
                  <a:pt x="19" y="7"/>
                  <a:pt x="18" y="8"/>
                </a:cubicBezTo>
                <a:cubicBezTo>
                  <a:pt x="18" y="8"/>
                  <a:pt x="18" y="7"/>
                  <a:pt x="18" y="6"/>
                </a:cubicBezTo>
                <a:cubicBezTo>
                  <a:pt x="20" y="6"/>
                  <a:pt x="21" y="5"/>
                  <a:pt x="22" y="5"/>
                </a:cubicBezTo>
                <a:cubicBezTo>
                  <a:pt x="25" y="3"/>
                  <a:pt x="21" y="5"/>
                  <a:pt x="21" y="6"/>
                </a:cubicBezTo>
                <a:close/>
                <a:moveTo>
                  <a:pt x="24" y="6"/>
                </a:moveTo>
                <a:cubicBezTo>
                  <a:pt x="27" y="4"/>
                  <a:pt x="22" y="10"/>
                  <a:pt x="22" y="10"/>
                </a:cubicBezTo>
                <a:cubicBezTo>
                  <a:pt x="21" y="11"/>
                  <a:pt x="20" y="12"/>
                  <a:pt x="18" y="13"/>
                </a:cubicBezTo>
                <a:cubicBezTo>
                  <a:pt x="18" y="12"/>
                  <a:pt x="18" y="12"/>
                  <a:pt x="18" y="11"/>
                </a:cubicBezTo>
                <a:cubicBezTo>
                  <a:pt x="21" y="10"/>
                  <a:pt x="22" y="8"/>
                  <a:pt x="24" y="6"/>
                </a:cubicBezTo>
                <a:close/>
                <a:moveTo>
                  <a:pt x="24" y="11"/>
                </a:moveTo>
                <a:cubicBezTo>
                  <a:pt x="28" y="9"/>
                  <a:pt x="24" y="13"/>
                  <a:pt x="23" y="14"/>
                </a:cubicBezTo>
                <a:cubicBezTo>
                  <a:pt x="22" y="15"/>
                  <a:pt x="20" y="16"/>
                  <a:pt x="19" y="17"/>
                </a:cubicBezTo>
                <a:cubicBezTo>
                  <a:pt x="19" y="16"/>
                  <a:pt x="18" y="16"/>
                  <a:pt x="18" y="15"/>
                </a:cubicBezTo>
                <a:cubicBezTo>
                  <a:pt x="21" y="14"/>
                  <a:pt x="22" y="12"/>
                  <a:pt x="24" y="11"/>
                </a:cubicBezTo>
                <a:close/>
                <a:moveTo>
                  <a:pt x="22" y="17"/>
                </a:moveTo>
                <a:cubicBezTo>
                  <a:pt x="19" y="21"/>
                  <a:pt x="15" y="23"/>
                  <a:pt x="13" y="28"/>
                </a:cubicBezTo>
                <a:cubicBezTo>
                  <a:pt x="13" y="28"/>
                  <a:pt x="13" y="28"/>
                  <a:pt x="13" y="28"/>
                </a:cubicBezTo>
                <a:cubicBezTo>
                  <a:pt x="11" y="28"/>
                  <a:pt x="10" y="28"/>
                  <a:pt x="9" y="28"/>
                </a:cubicBezTo>
                <a:cubicBezTo>
                  <a:pt x="13" y="24"/>
                  <a:pt x="18" y="21"/>
                  <a:pt x="22" y="17"/>
                </a:cubicBezTo>
                <a:close/>
                <a:moveTo>
                  <a:pt x="27" y="15"/>
                </a:moveTo>
                <a:cubicBezTo>
                  <a:pt x="27" y="15"/>
                  <a:pt x="27" y="15"/>
                  <a:pt x="27" y="15"/>
                </a:cubicBezTo>
                <a:cubicBezTo>
                  <a:pt x="27" y="16"/>
                  <a:pt x="27" y="16"/>
                  <a:pt x="27" y="17"/>
                </a:cubicBezTo>
                <a:cubicBezTo>
                  <a:pt x="27" y="17"/>
                  <a:pt x="27" y="17"/>
                  <a:pt x="27" y="17"/>
                </a:cubicBezTo>
                <a:cubicBezTo>
                  <a:pt x="23" y="20"/>
                  <a:pt x="19" y="23"/>
                  <a:pt x="15" y="27"/>
                </a:cubicBezTo>
                <a:cubicBezTo>
                  <a:pt x="15" y="27"/>
                  <a:pt x="16" y="28"/>
                  <a:pt x="16" y="27"/>
                </a:cubicBezTo>
                <a:cubicBezTo>
                  <a:pt x="17" y="26"/>
                  <a:pt x="19" y="25"/>
                  <a:pt x="20" y="23"/>
                </a:cubicBezTo>
                <a:cubicBezTo>
                  <a:pt x="21" y="22"/>
                  <a:pt x="23" y="21"/>
                  <a:pt x="24" y="21"/>
                </a:cubicBezTo>
                <a:cubicBezTo>
                  <a:pt x="24" y="20"/>
                  <a:pt x="24" y="20"/>
                  <a:pt x="24" y="20"/>
                </a:cubicBezTo>
                <a:cubicBezTo>
                  <a:pt x="22" y="23"/>
                  <a:pt x="20" y="26"/>
                  <a:pt x="18" y="28"/>
                </a:cubicBezTo>
                <a:cubicBezTo>
                  <a:pt x="17" y="28"/>
                  <a:pt x="17" y="28"/>
                  <a:pt x="17" y="28"/>
                </a:cubicBezTo>
                <a:cubicBezTo>
                  <a:pt x="17" y="28"/>
                  <a:pt x="17" y="28"/>
                  <a:pt x="16" y="28"/>
                </a:cubicBezTo>
                <a:cubicBezTo>
                  <a:pt x="15" y="28"/>
                  <a:pt x="15" y="28"/>
                  <a:pt x="14" y="28"/>
                </a:cubicBezTo>
                <a:cubicBezTo>
                  <a:pt x="18" y="23"/>
                  <a:pt x="22" y="19"/>
                  <a:pt x="27" y="15"/>
                </a:cubicBezTo>
                <a:close/>
                <a:moveTo>
                  <a:pt x="18" y="44"/>
                </a:moveTo>
                <a:cubicBezTo>
                  <a:pt x="18" y="43"/>
                  <a:pt x="18" y="43"/>
                  <a:pt x="18" y="42"/>
                </a:cubicBezTo>
                <a:cubicBezTo>
                  <a:pt x="20" y="42"/>
                  <a:pt x="22" y="40"/>
                  <a:pt x="24" y="39"/>
                </a:cubicBezTo>
                <a:cubicBezTo>
                  <a:pt x="23" y="40"/>
                  <a:pt x="21" y="41"/>
                  <a:pt x="21" y="43"/>
                </a:cubicBezTo>
                <a:cubicBezTo>
                  <a:pt x="20" y="43"/>
                  <a:pt x="21" y="43"/>
                  <a:pt x="21" y="43"/>
                </a:cubicBezTo>
                <a:cubicBezTo>
                  <a:pt x="22" y="43"/>
                  <a:pt x="22" y="43"/>
                  <a:pt x="23" y="42"/>
                </a:cubicBezTo>
                <a:cubicBezTo>
                  <a:pt x="23" y="42"/>
                  <a:pt x="24" y="42"/>
                  <a:pt x="25" y="41"/>
                </a:cubicBezTo>
                <a:cubicBezTo>
                  <a:pt x="26" y="41"/>
                  <a:pt x="25" y="42"/>
                  <a:pt x="25" y="43"/>
                </a:cubicBezTo>
                <a:cubicBezTo>
                  <a:pt x="25" y="43"/>
                  <a:pt x="26" y="43"/>
                  <a:pt x="26" y="43"/>
                </a:cubicBezTo>
                <a:cubicBezTo>
                  <a:pt x="26" y="43"/>
                  <a:pt x="26" y="44"/>
                  <a:pt x="26" y="44"/>
                </a:cubicBezTo>
                <a:cubicBezTo>
                  <a:pt x="23" y="44"/>
                  <a:pt x="20" y="44"/>
                  <a:pt x="18" y="44"/>
                </a:cubicBezTo>
                <a:close/>
                <a:moveTo>
                  <a:pt x="28" y="29"/>
                </a:moveTo>
                <a:cubicBezTo>
                  <a:pt x="27" y="29"/>
                  <a:pt x="27" y="29"/>
                  <a:pt x="27" y="29"/>
                </a:cubicBezTo>
                <a:cubicBezTo>
                  <a:pt x="30" y="28"/>
                  <a:pt x="31" y="26"/>
                  <a:pt x="34" y="23"/>
                </a:cubicBezTo>
                <a:cubicBezTo>
                  <a:pt x="35" y="22"/>
                  <a:pt x="38" y="20"/>
                  <a:pt x="34" y="24"/>
                </a:cubicBezTo>
                <a:cubicBezTo>
                  <a:pt x="33" y="26"/>
                  <a:pt x="31" y="27"/>
                  <a:pt x="30" y="29"/>
                </a:cubicBezTo>
                <a:cubicBezTo>
                  <a:pt x="30" y="29"/>
                  <a:pt x="30" y="29"/>
                  <a:pt x="31" y="29"/>
                </a:cubicBezTo>
                <a:cubicBezTo>
                  <a:pt x="33" y="28"/>
                  <a:pt x="35" y="26"/>
                  <a:pt x="37" y="24"/>
                </a:cubicBezTo>
                <a:cubicBezTo>
                  <a:pt x="37" y="24"/>
                  <a:pt x="39" y="22"/>
                  <a:pt x="38" y="24"/>
                </a:cubicBezTo>
                <a:cubicBezTo>
                  <a:pt x="37" y="26"/>
                  <a:pt x="36" y="27"/>
                  <a:pt x="35" y="29"/>
                </a:cubicBezTo>
                <a:cubicBezTo>
                  <a:pt x="34" y="29"/>
                  <a:pt x="35" y="29"/>
                  <a:pt x="35" y="29"/>
                </a:cubicBezTo>
                <a:cubicBezTo>
                  <a:pt x="36" y="29"/>
                  <a:pt x="39" y="26"/>
                  <a:pt x="39" y="28"/>
                </a:cubicBezTo>
                <a:cubicBezTo>
                  <a:pt x="39" y="29"/>
                  <a:pt x="40" y="29"/>
                  <a:pt x="40" y="28"/>
                </a:cubicBezTo>
                <a:cubicBezTo>
                  <a:pt x="40" y="28"/>
                  <a:pt x="40" y="28"/>
                  <a:pt x="40" y="27"/>
                </a:cubicBezTo>
                <a:cubicBezTo>
                  <a:pt x="40" y="28"/>
                  <a:pt x="40" y="29"/>
                  <a:pt x="40" y="29"/>
                </a:cubicBezTo>
                <a:cubicBezTo>
                  <a:pt x="36" y="30"/>
                  <a:pt x="32" y="29"/>
                  <a:pt x="28" y="29"/>
                </a:cubicBezTo>
                <a:close/>
                <a:moveTo>
                  <a:pt x="37" y="21"/>
                </a:moveTo>
                <a:cubicBezTo>
                  <a:pt x="38" y="21"/>
                  <a:pt x="38" y="21"/>
                  <a:pt x="39" y="21"/>
                </a:cubicBezTo>
                <a:cubicBezTo>
                  <a:pt x="37" y="23"/>
                  <a:pt x="34" y="25"/>
                  <a:pt x="33" y="27"/>
                </a:cubicBezTo>
                <a:cubicBezTo>
                  <a:pt x="34" y="25"/>
                  <a:pt x="36" y="23"/>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0" y="20"/>
                </a:cubicBezTo>
                <a:cubicBezTo>
                  <a:pt x="8" y="21"/>
                  <a:pt x="7" y="24"/>
                  <a:pt x="5" y="26"/>
                </a:cubicBezTo>
                <a:cubicBezTo>
                  <a:pt x="2" y="29"/>
                  <a:pt x="7" y="23"/>
                  <a:pt x="6" y="23"/>
                </a:cubicBezTo>
                <a:cubicBezTo>
                  <a:pt x="7" y="22"/>
                  <a:pt x="8" y="21"/>
                  <a:pt x="8" y="20"/>
                </a:cubicBezTo>
                <a:cubicBezTo>
                  <a:pt x="8" y="20"/>
                  <a:pt x="8" y="19"/>
                  <a:pt x="8" y="20"/>
                </a:cubicBezTo>
                <a:cubicBezTo>
                  <a:pt x="7" y="20"/>
                  <a:pt x="6" y="21"/>
                  <a:pt x="5" y="22"/>
                </a:cubicBezTo>
                <a:cubicBezTo>
                  <a:pt x="2" y="25"/>
                  <a:pt x="4" y="21"/>
                  <a:pt x="5" y="20"/>
                </a:cubicBezTo>
                <a:cubicBezTo>
                  <a:pt x="5" y="20"/>
                  <a:pt x="5" y="20"/>
                  <a:pt x="5" y="19"/>
                </a:cubicBezTo>
                <a:cubicBezTo>
                  <a:pt x="7" y="19"/>
                  <a:pt x="9" y="20"/>
                  <a:pt x="11" y="20"/>
                </a:cubicBezTo>
                <a:close/>
                <a:moveTo>
                  <a:pt x="6" y="28"/>
                </a:moveTo>
                <a:cubicBezTo>
                  <a:pt x="8" y="27"/>
                  <a:pt x="10" y="25"/>
                  <a:pt x="11" y="23"/>
                </a:cubicBezTo>
                <a:cubicBezTo>
                  <a:pt x="14" y="20"/>
                  <a:pt x="12" y="22"/>
                  <a:pt x="11" y="24"/>
                </a:cubicBezTo>
                <a:cubicBezTo>
                  <a:pt x="10" y="25"/>
                  <a:pt x="9" y="26"/>
                  <a:pt x="8" y="28"/>
                </a:cubicBezTo>
                <a:cubicBezTo>
                  <a:pt x="8" y="28"/>
                  <a:pt x="8" y="28"/>
                  <a:pt x="8" y="28"/>
                </a:cubicBezTo>
                <a:cubicBezTo>
                  <a:pt x="7" y="28"/>
                  <a:pt x="7" y="28"/>
                  <a:pt x="6" y="28"/>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68" name="Freeform 191"/>
          <p:cNvSpPr>
            <a:spLocks noEditPoints="1"/>
          </p:cNvSpPr>
          <p:nvPr/>
        </p:nvSpPr>
        <p:spPr bwMode="auto">
          <a:xfrm>
            <a:off x="10518775" y="909638"/>
            <a:ext cx="165100" cy="179388"/>
          </a:xfrm>
          <a:custGeom>
            <a:avLst/>
            <a:gdLst>
              <a:gd name="T0" fmla="*/ 28 w 44"/>
              <a:gd name="T1" fmla="*/ 48 h 48"/>
              <a:gd name="T2" fmla="*/ 41 w 44"/>
              <a:gd name="T3" fmla="*/ 33 h 48"/>
              <a:gd name="T4" fmla="*/ 44 w 44"/>
              <a:gd name="T5" fmla="*/ 20 h 48"/>
              <a:gd name="T6" fmla="*/ 30 w 44"/>
              <a:gd name="T7" fmla="*/ 18 h 48"/>
              <a:gd name="T8" fmla="*/ 18 w 44"/>
              <a:gd name="T9" fmla="*/ 1 h 48"/>
              <a:gd name="T10" fmla="*/ 2 w 44"/>
              <a:gd name="T11" fmla="*/ 17 h 48"/>
              <a:gd name="T12" fmla="*/ 2 w 44"/>
              <a:gd name="T13" fmla="*/ 31 h 48"/>
              <a:gd name="T14" fmla="*/ 5 w 44"/>
              <a:gd name="T15" fmla="*/ 28 h 48"/>
              <a:gd name="T16" fmla="*/ 7 w 44"/>
              <a:gd name="T17" fmla="*/ 25 h 48"/>
              <a:gd name="T18" fmla="*/ 4 w 44"/>
              <a:gd name="T19" fmla="*/ 25 h 48"/>
              <a:gd name="T20" fmla="*/ 3 w 44"/>
              <a:gd name="T21" fmla="*/ 24 h 48"/>
              <a:gd name="T22" fmla="*/ 3 w 44"/>
              <a:gd name="T23" fmla="*/ 21 h 48"/>
              <a:gd name="T24" fmla="*/ 7 w 44"/>
              <a:gd name="T25" fmla="*/ 26 h 48"/>
              <a:gd name="T26" fmla="*/ 9 w 44"/>
              <a:gd name="T27" fmla="*/ 25 h 48"/>
              <a:gd name="T28" fmla="*/ 18 w 44"/>
              <a:gd name="T29" fmla="*/ 20 h 48"/>
              <a:gd name="T30" fmla="*/ 15 w 44"/>
              <a:gd name="T31" fmla="*/ 23 h 48"/>
              <a:gd name="T32" fmla="*/ 27 w 44"/>
              <a:gd name="T33" fmla="*/ 4 h 48"/>
              <a:gd name="T34" fmla="*/ 20 w 44"/>
              <a:gd name="T35" fmla="*/ 18 h 48"/>
              <a:gd name="T36" fmla="*/ 19 w 44"/>
              <a:gd name="T37" fmla="*/ 14 h 48"/>
              <a:gd name="T38" fmla="*/ 19 w 44"/>
              <a:gd name="T39" fmla="*/ 10 h 48"/>
              <a:gd name="T40" fmla="*/ 35 w 44"/>
              <a:gd name="T41" fmla="*/ 21 h 48"/>
              <a:gd name="T42" fmla="*/ 32 w 44"/>
              <a:gd name="T43" fmla="*/ 21 h 48"/>
              <a:gd name="T44" fmla="*/ 38 w 44"/>
              <a:gd name="T45" fmla="*/ 26 h 48"/>
              <a:gd name="T46" fmla="*/ 22 w 44"/>
              <a:gd name="T47" fmla="*/ 43 h 48"/>
              <a:gd name="T48" fmla="*/ 26 w 44"/>
              <a:gd name="T49" fmla="*/ 35 h 48"/>
              <a:gd name="T50" fmla="*/ 27 w 44"/>
              <a:gd name="T51" fmla="*/ 20 h 48"/>
              <a:gd name="T52" fmla="*/ 27 w 44"/>
              <a:gd name="T53" fmla="*/ 19 h 48"/>
              <a:gd name="T54" fmla="*/ 18 w 44"/>
              <a:gd name="T55" fmla="*/ 32 h 48"/>
              <a:gd name="T56" fmla="*/ 26 w 44"/>
              <a:gd name="T57" fmla="*/ 34 h 48"/>
              <a:gd name="T58" fmla="*/ 18 w 44"/>
              <a:gd name="T59" fmla="*/ 40 h 48"/>
              <a:gd name="T60" fmla="*/ 27 w 44"/>
              <a:gd name="T61" fmla="*/ 31 h 48"/>
              <a:gd name="T62" fmla="*/ 27 w 44"/>
              <a:gd name="T63" fmla="*/ 31 h 48"/>
              <a:gd name="T64" fmla="*/ 18 w 44"/>
              <a:gd name="T65" fmla="*/ 36 h 48"/>
              <a:gd name="T66" fmla="*/ 18 w 44"/>
              <a:gd name="T67" fmla="*/ 35 h 48"/>
              <a:gd name="T68" fmla="*/ 31 w 44"/>
              <a:gd name="T69" fmla="*/ 21 h 48"/>
              <a:gd name="T70" fmla="*/ 19 w 44"/>
              <a:gd name="T71" fmla="*/ 32 h 48"/>
              <a:gd name="T72" fmla="*/ 30 w 44"/>
              <a:gd name="T73" fmla="*/ 21 h 48"/>
              <a:gd name="T74" fmla="*/ 26 w 44"/>
              <a:gd name="T75" fmla="*/ 16 h 48"/>
              <a:gd name="T76" fmla="*/ 19 w 44"/>
              <a:gd name="T77" fmla="*/ 7 h 48"/>
              <a:gd name="T78" fmla="*/ 22 w 44"/>
              <a:gd name="T79" fmla="*/ 11 h 48"/>
              <a:gd name="T80" fmla="*/ 24 w 44"/>
              <a:gd name="T81" fmla="*/ 12 h 48"/>
              <a:gd name="T82" fmla="*/ 24 w 44"/>
              <a:gd name="T83" fmla="*/ 12 h 48"/>
              <a:gd name="T84" fmla="*/ 9 w 44"/>
              <a:gd name="T85" fmla="*/ 28 h 48"/>
              <a:gd name="T86" fmla="*/ 27 w 44"/>
              <a:gd name="T87" fmla="*/ 18 h 48"/>
              <a:gd name="T88" fmla="*/ 21 w 44"/>
              <a:gd name="T89" fmla="*/ 24 h 48"/>
              <a:gd name="T90" fmla="*/ 17 w 44"/>
              <a:gd name="T91" fmla="*/ 28 h 48"/>
              <a:gd name="T92" fmla="*/ 18 w 44"/>
              <a:gd name="T93" fmla="*/ 45 h 48"/>
              <a:gd name="T94" fmla="*/ 21 w 44"/>
              <a:gd name="T95" fmla="*/ 44 h 48"/>
              <a:gd name="T96" fmla="*/ 26 w 44"/>
              <a:gd name="T97" fmla="*/ 44 h 48"/>
              <a:gd name="T98" fmla="*/ 27 w 44"/>
              <a:gd name="T99" fmla="*/ 30 h 48"/>
              <a:gd name="T100" fmla="*/ 31 w 44"/>
              <a:gd name="T101" fmla="*/ 30 h 48"/>
              <a:gd name="T102" fmla="*/ 35 w 44"/>
              <a:gd name="T103" fmla="*/ 30 h 48"/>
              <a:gd name="T104" fmla="*/ 40 w 44"/>
              <a:gd name="T105" fmla="*/ 30 h 48"/>
              <a:gd name="T106" fmla="*/ 33 w 44"/>
              <a:gd name="T107" fmla="*/ 27 h 48"/>
              <a:gd name="T108" fmla="*/ 19 w 44"/>
              <a:gd name="T109" fmla="*/ 4 h 48"/>
              <a:gd name="T110" fmla="*/ 5 w 44"/>
              <a:gd name="T111" fmla="*/ 26 h 48"/>
              <a:gd name="T112" fmla="*/ 5 w 44"/>
              <a:gd name="T113" fmla="*/ 23 h 48"/>
              <a:gd name="T114" fmla="*/ 6 w 44"/>
              <a:gd name="T115" fmla="*/ 28 h 48"/>
              <a:gd name="T116" fmla="*/ 8 w 44"/>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48">
                <a:moveTo>
                  <a:pt x="15" y="46"/>
                </a:moveTo>
                <a:cubicBezTo>
                  <a:pt x="15" y="46"/>
                  <a:pt x="15" y="47"/>
                  <a:pt x="16" y="47"/>
                </a:cubicBezTo>
                <a:cubicBezTo>
                  <a:pt x="16" y="47"/>
                  <a:pt x="16" y="48"/>
                  <a:pt x="17" y="47"/>
                </a:cubicBezTo>
                <a:cubicBezTo>
                  <a:pt x="20" y="47"/>
                  <a:pt x="24" y="48"/>
                  <a:pt x="28" y="48"/>
                </a:cubicBezTo>
                <a:cubicBezTo>
                  <a:pt x="29" y="48"/>
                  <a:pt x="29" y="47"/>
                  <a:pt x="29" y="46"/>
                </a:cubicBezTo>
                <a:cubicBezTo>
                  <a:pt x="29" y="46"/>
                  <a:pt x="29" y="46"/>
                  <a:pt x="29" y="46"/>
                </a:cubicBezTo>
                <a:cubicBezTo>
                  <a:pt x="29" y="41"/>
                  <a:pt x="29" y="37"/>
                  <a:pt x="29" y="33"/>
                </a:cubicBezTo>
                <a:cubicBezTo>
                  <a:pt x="33" y="33"/>
                  <a:pt x="37" y="33"/>
                  <a:pt x="41" y="33"/>
                </a:cubicBezTo>
                <a:cubicBezTo>
                  <a:pt x="42" y="33"/>
                  <a:pt x="42" y="33"/>
                  <a:pt x="42" y="33"/>
                </a:cubicBezTo>
                <a:cubicBezTo>
                  <a:pt x="43" y="33"/>
                  <a:pt x="43" y="32"/>
                  <a:pt x="43" y="32"/>
                </a:cubicBezTo>
                <a:cubicBezTo>
                  <a:pt x="43" y="28"/>
                  <a:pt x="44" y="24"/>
                  <a:pt x="44" y="21"/>
                </a:cubicBezTo>
                <a:cubicBezTo>
                  <a:pt x="44" y="20"/>
                  <a:pt x="44" y="20"/>
                  <a:pt x="44" y="20"/>
                </a:cubicBezTo>
                <a:cubicBezTo>
                  <a:pt x="44" y="20"/>
                  <a:pt x="44" y="20"/>
                  <a:pt x="44" y="20"/>
                </a:cubicBezTo>
                <a:cubicBezTo>
                  <a:pt x="44" y="20"/>
                  <a:pt x="44" y="20"/>
                  <a:pt x="44" y="20"/>
                </a:cubicBezTo>
                <a:cubicBezTo>
                  <a:pt x="43" y="20"/>
                  <a:pt x="43" y="19"/>
                  <a:pt x="42" y="19"/>
                </a:cubicBezTo>
                <a:cubicBezTo>
                  <a:pt x="38" y="18"/>
                  <a:pt x="34" y="19"/>
                  <a:pt x="30" y="18"/>
                </a:cubicBezTo>
                <a:cubicBezTo>
                  <a:pt x="30" y="13"/>
                  <a:pt x="31" y="8"/>
                  <a:pt x="30" y="2"/>
                </a:cubicBezTo>
                <a:cubicBezTo>
                  <a:pt x="30" y="2"/>
                  <a:pt x="30" y="2"/>
                  <a:pt x="30" y="2"/>
                </a:cubicBezTo>
                <a:cubicBezTo>
                  <a:pt x="30" y="1"/>
                  <a:pt x="29" y="1"/>
                  <a:pt x="29" y="1"/>
                </a:cubicBezTo>
                <a:cubicBezTo>
                  <a:pt x="25" y="1"/>
                  <a:pt x="21" y="0"/>
                  <a:pt x="18" y="1"/>
                </a:cubicBezTo>
                <a:cubicBezTo>
                  <a:pt x="17" y="1"/>
                  <a:pt x="17" y="1"/>
                  <a:pt x="17" y="1"/>
                </a:cubicBezTo>
                <a:cubicBezTo>
                  <a:pt x="16" y="1"/>
                  <a:pt x="16" y="2"/>
                  <a:pt x="16" y="2"/>
                </a:cubicBezTo>
                <a:cubicBezTo>
                  <a:pt x="16" y="7"/>
                  <a:pt x="16" y="13"/>
                  <a:pt x="16" y="18"/>
                </a:cubicBezTo>
                <a:cubicBezTo>
                  <a:pt x="11" y="17"/>
                  <a:pt x="7" y="17"/>
                  <a:pt x="2" y="17"/>
                </a:cubicBezTo>
                <a:cubicBezTo>
                  <a:pt x="2" y="17"/>
                  <a:pt x="2" y="17"/>
                  <a:pt x="1" y="18"/>
                </a:cubicBezTo>
                <a:cubicBezTo>
                  <a:pt x="1" y="18"/>
                  <a:pt x="0" y="18"/>
                  <a:pt x="0" y="19"/>
                </a:cubicBezTo>
                <a:cubicBezTo>
                  <a:pt x="1" y="23"/>
                  <a:pt x="0" y="26"/>
                  <a:pt x="1" y="30"/>
                </a:cubicBezTo>
                <a:cubicBezTo>
                  <a:pt x="1" y="31"/>
                  <a:pt x="1" y="31"/>
                  <a:pt x="2" y="31"/>
                </a:cubicBezTo>
                <a:cubicBezTo>
                  <a:pt x="2" y="31"/>
                  <a:pt x="2" y="31"/>
                  <a:pt x="2" y="31"/>
                </a:cubicBezTo>
                <a:cubicBezTo>
                  <a:pt x="6" y="32"/>
                  <a:pt x="11" y="31"/>
                  <a:pt x="15" y="31"/>
                </a:cubicBezTo>
                <a:cubicBezTo>
                  <a:pt x="15" y="36"/>
                  <a:pt x="15" y="41"/>
                  <a:pt x="15" y="46"/>
                </a:cubicBezTo>
                <a:close/>
                <a:moveTo>
                  <a:pt x="5" y="28"/>
                </a:moveTo>
                <a:cubicBezTo>
                  <a:pt x="5"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4" y="25"/>
                </a:cubicBezTo>
                <a:cubicBezTo>
                  <a:pt x="4" y="24"/>
                  <a:pt x="9" y="19"/>
                  <a:pt x="6" y="23"/>
                </a:cubicBezTo>
                <a:cubicBezTo>
                  <a:pt x="5" y="25"/>
                  <a:pt x="4" y="26"/>
                  <a:pt x="3" y="27"/>
                </a:cubicBezTo>
                <a:cubicBezTo>
                  <a:pt x="3" y="27"/>
                  <a:pt x="3" y="26"/>
                  <a:pt x="3" y="25"/>
                </a:cubicBezTo>
                <a:close/>
                <a:moveTo>
                  <a:pt x="3" y="24"/>
                </a:moveTo>
                <a:cubicBezTo>
                  <a:pt x="3" y="23"/>
                  <a:pt x="3" y="22"/>
                  <a:pt x="3" y="21"/>
                </a:cubicBezTo>
                <a:cubicBezTo>
                  <a:pt x="3" y="21"/>
                  <a:pt x="3" y="21"/>
                  <a:pt x="3" y="21"/>
                </a:cubicBezTo>
                <a:cubicBezTo>
                  <a:pt x="5" y="21"/>
                  <a:pt x="4" y="23"/>
                  <a:pt x="3" y="24"/>
                </a:cubicBezTo>
                <a:close/>
                <a:moveTo>
                  <a:pt x="3" y="21"/>
                </a:moveTo>
                <a:cubicBezTo>
                  <a:pt x="3" y="21"/>
                  <a:pt x="3" y="20"/>
                  <a:pt x="3" y="20"/>
                </a:cubicBezTo>
                <a:cubicBezTo>
                  <a:pt x="3" y="20"/>
                  <a:pt x="4" y="20"/>
                  <a:pt x="4" y="20"/>
                </a:cubicBezTo>
                <a:cubicBezTo>
                  <a:pt x="4" y="20"/>
                  <a:pt x="3" y="21"/>
                  <a:pt x="3" y="21"/>
                </a:cubicBezTo>
                <a:close/>
                <a:moveTo>
                  <a:pt x="7" y="26"/>
                </a:moveTo>
                <a:cubicBezTo>
                  <a:pt x="8" y="24"/>
                  <a:pt x="10" y="22"/>
                  <a:pt x="11" y="21"/>
                </a:cubicBezTo>
                <a:cubicBezTo>
                  <a:pt x="11" y="21"/>
                  <a:pt x="11" y="20"/>
                  <a:pt x="11" y="20"/>
                </a:cubicBezTo>
                <a:cubicBezTo>
                  <a:pt x="12" y="20"/>
                  <a:pt x="13" y="20"/>
                  <a:pt x="14" y="20"/>
                </a:cubicBezTo>
                <a:cubicBezTo>
                  <a:pt x="12" y="22"/>
                  <a:pt x="11" y="23"/>
                  <a:pt x="9" y="25"/>
                </a:cubicBezTo>
                <a:cubicBezTo>
                  <a:pt x="9" y="26"/>
                  <a:pt x="5" y="30"/>
                  <a:pt x="7" y="26"/>
                </a:cubicBezTo>
                <a:close/>
                <a:moveTo>
                  <a:pt x="15" y="20"/>
                </a:moveTo>
                <a:cubicBezTo>
                  <a:pt x="16" y="20"/>
                  <a:pt x="17" y="21"/>
                  <a:pt x="17" y="21"/>
                </a:cubicBezTo>
                <a:cubicBezTo>
                  <a:pt x="18" y="21"/>
                  <a:pt x="18" y="20"/>
                  <a:pt x="18" y="20"/>
                </a:cubicBezTo>
                <a:cubicBezTo>
                  <a:pt x="19" y="20"/>
                  <a:pt x="19" y="20"/>
                  <a:pt x="19" y="19"/>
                </a:cubicBezTo>
                <a:cubicBezTo>
                  <a:pt x="19" y="19"/>
                  <a:pt x="19" y="19"/>
                  <a:pt x="19" y="19"/>
                </a:cubicBezTo>
                <a:cubicBezTo>
                  <a:pt x="20" y="18"/>
                  <a:pt x="21" y="18"/>
                  <a:pt x="22" y="17"/>
                </a:cubicBezTo>
                <a:cubicBezTo>
                  <a:pt x="20" y="19"/>
                  <a:pt x="17" y="21"/>
                  <a:pt x="15" y="23"/>
                </a:cubicBezTo>
                <a:cubicBezTo>
                  <a:pt x="13" y="24"/>
                  <a:pt x="11" y="26"/>
                  <a:pt x="10" y="27"/>
                </a:cubicBezTo>
                <a:cubicBezTo>
                  <a:pt x="11" y="25"/>
                  <a:pt x="13" y="23"/>
                  <a:pt x="15" y="21"/>
                </a:cubicBezTo>
                <a:cubicBezTo>
                  <a:pt x="15" y="21"/>
                  <a:pt x="15" y="21"/>
                  <a:pt x="15" y="20"/>
                </a:cubicBezTo>
                <a:close/>
                <a:moveTo>
                  <a:pt x="27" y="4"/>
                </a:moveTo>
                <a:cubicBezTo>
                  <a:pt x="28" y="8"/>
                  <a:pt x="27" y="11"/>
                  <a:pt x="27" y="15"/>
                </a:cubicBezTo>
                <a:cubicBezTo>
                  <a:pt x="27" y="15"/>
                  <a:pt x="27" y="15"/>
                  <a:pt x="27" y="15"/>
                </a:cubicBezTo>
                <a:cubicBezTo>
                  <a:pt x="25" y="16"/>
                  <a:pt x="23" y="16"/>
                  <a:pt x="22" y="17"/>
                </a:cubicBezTo>
                <a:cubicBezTo>
                  <a:pt x="21" y="18"/>
                  <a:pt x="17" y="19"/>
                  <a:pt x="20" y="18"/>
                </a:cubicBezTo>
                <a:cubicBezTo>
                  <a:pt x="23" y="16"/>
                  <a:pt x="26" y="14"/>
                  <a:pt x="27" y="11"/>
                </a:cubicBezTo>
                <a:cubicBezTo>
                  <a:pt x="27" y="10"/>
                  <a:pt x="27" y="10"/>
                  <a:pt x="27" y="10"/>
                </a:cubicBezTo>
                <a:cubicBezTo>
                  <a:pt x="25" y="11"/>
                  <a:pt x="24" y="11"/>
                  <a:pt x="23" y="12"/>
                </a:cubicBezTo>
                <a:cubicBezTo>
                  <a:pt x="22" y="12"/>
                  <a:pt x="17" y="16"/>
                  <a:pt x="19" y="14"/>
                </a:cubicBezTo>
                <a:cubicBezTo>
                  <a:pt x="22" y="11"/>
                  <a:pt x="25" y="9"/>
                  <a:pt x="27" y="6"/>
                </a:cubicBezTo>
                <a:cubicBezTo>
                  <a:pt x="27" y="5"/>
                  <a:pt x="27" y="5"/>
                  <a:pt x="26" y="5"/>
                </a:cubicBezTo>
                <a:cubicBezTo>
                  <a:pt x="23" y="7"/>
                  <a:pt x="21" y="9"/>
                  <a:pt x="19" y="11"/>
                </a:cubicBezTo>
                <a:cubicBezTo>
                  <a:pt x="19" y="11"/>
                  <a:pt x="19" y="10"/>
                  <a:pt x="19" y="10"/>
                </a:cubicBezTo>
                <a:cubicBezTo>
                  <a:pt x="20" y="9"/>
                  <a:pt x="21" y="8"/>
                  <a:pt x="22" y="7"/>
                </a:cubicBezTo>
                <a:cubicBezTo>
                  <a:pt x="23" y="6"/>
                  <a:pt x="23" y="5"/>
                  <a:pt x="24" y="4"/>
                </a:cubicBezTo>
                <a:cubicBezTo>
                  <a:pt x="25" y="4"/>
                  <a:pt x="26" y="4"/>
                  <a:pt x="27" y="4"/>
                </a:cubicBezTo>
                <a:close/>
                <a:moveTo>
                  <a:pt x="35" y="21"/>
                </a:moveTo>
                <a:cubicBezTo>
                  <a:pt x="33" y="23"/>
                  <a:pt x="31" y="26"/>
                  <a:pt x="29" y="28"/>
                </a:cubicBezTo>
                <a:cubicBezTo>
                  <a:pt x="28" y="29"/>
                  <a:pt x="27" y="30"/>
                  <a:pt x="26" y="30"/>
                </a:cubicBezTo>
                <a:cubicBezTo>
                  <a:pt x="27" y="30"/>
                  <a:pt x="28" y="28"/>
                  <a:pt x="28" y="27"/>
                </a:cubicBezTo>
                <a:cubicBezTo>
                  <a:pt x="30" y="25"/>
                  <a:pt x="31" y="23"/>
                  <a:pt x="32" y="21"/>
                </a:cubicBezTo>
                <a:cubicBezTo>
                  <a:pt x="33" y="21"/>
                  <a:pt x="34" y="21"/>
                  <a:pt x="35" y="21"/>
                </a:cubicBezTo>
                <a:close/>
                <a:moveTo>
                  <a:pt x="40" y="27"/>
                </a:moveTo>
                <a:cubicBezTo>
                  <a:pt x="40" y="27"/>
                  <a:pt x="40" y="27"/>
                  <a:pt x="40" y="27"/>
                </a:cubicBezTo>
                <a:cubicBezTo>
                  <a:pt x="39" y="27"/>
                  <a:pt x="36" y="29"/>
                  <a:pt x="38" y="26"/>
                </a:cubicBezTo>
                <a:cubicBezTo>
                  <a:pt x="39" y="25"/>
                  <a:pt x="40" y="24"/>
                  <a:pt x="40" y="22"/>
                </a:cubicBezTo>
                <a:cubicBezTo>
                  <a:pt x="40" y="22"/>
                  <a:pt x="41" y="22"/>
                  <a:pt x="41" y="22"/>
                </a:cubicBezTo>
                <a:cubicBezTo>
                  <a:pt x="41" y="23"/>
                  <a:pt x="40" y="25"/>
                  <a:pt x="40" y="27"/>
                </a:cubicBezTo>
                <a:close/>
                <a:moveTo>
                  <a:pt x="22" y="43"/>
                </a:moveTo>
                <a:cubicBezTo>
                  <a:pt x="23" y="41"/>
                  <a:pt x="25" y="40"/>
                  <a:pt x="26" y="38"/>
                </a:cubicBezTo>
                <a:cubicBezTo>
                  <a:pt x="26" y="38"/>
                  <a:pt x="26" y="38"/>
                  <a:pt x="25" y="38"/>
                </a:cubicBezTo>
                <a:cubicBezTo>
                  <a:pt x="23" y="39"/>
                  <a:pt x="22" y="40"/>
                  <a:pt x="20" y="41"/>
                </a:cubicBezTo>
                <a:cubicBezTo>
                  <a:pt x="22" y="39"/>
                  <a:pt x="25" y="37"/>
                  <a:pt x="26" y="35"/>
                </a:cubicBezTo>
                <a:cubicBezTo>
                  <a:pt x="26" y="37"/>
                  <a:pt x="26" y="39"/>
                  <a:pt x="26" y="41"/>
                </a:cubicBezTo>
                <a:cubicBezTo>
                  <a:pt x="25" y="41"/>
                  <a:pt x="23" y="42"/>
                  <a:pt x="22" y="43"/>
                </a:cubicBezTo>
                <a:close/>
                <a:moveTo>
                  <a:pt x="27" y="19"/>
                </a:moveTo>
                <a:cubicBezTo>
                  <a:pt x="27" y="19"/>
                  <a:pt x="27" y="19"/>
                  <a:pt x="27" y="20"/>
                </a:cubicBezTo>
                <a:cubicBezTo>
                  <a:pt x="27" y="20"/>
                  <a:pt x="27" y="20"/>
                  <a:pt x="27" y="20"/>
                </a:cubicBezTo>
                <a:cubicBezTo>
                  <a:pt x="27" y="20"/>
                  <a:pt x="28" y="21"/>
                  <a:pt x="28" y="21"/>
                </a:cubicBezTo>
                <a:cubicBezTo>
                  <a:pt x="25" y="23"/>
                  <a:pt x="22" y="26"/>
                  <a:pt x="19" y="28"/>
                </a:cubicBezTo>
                <a:cubicBezTo>
                  <a:pt x="22" y="26"/>
                  <a:pt x="24" y="22"/>
                  <a:pt x="27" y="19"/>
                </a:cubicBezTo>
                <a:close/>
                <a:moveTo>
                  <a:pt x="29" y="21"/>
                </a:moveTo>
                <a:cubicBezTo>
                  <a:pt x="29" y="21"/>
                  <a:pt x="29" y="21"/>
                  <a:pt x="29" y="21"/>
                </a:cubicBezTo>
                <a:cubicBezTo>
                  <a:pt x="27" y="22"/>
                  <a:pt x="25" y="25"/>
                  <a:pt x="24" y="26"/>
                </a:cubicBezTo>
                <a:cubicBezTo>
                  <a:pt x="22" y="28"/>
                  <a:pt x="20" y="30"/>
                  <a:pt x="18" y="32"/>
                </a:cubicBezTo>
                <a:cubicBezTo>
                  <a:pt x="18" y="31"/>
                  <a:pt x="18" y="31"/>
                  <a:pt x="18" y="30"/>
                </a:cubicBezTo>
                <a:cubicBezTo>
                  <a:pt x="22" y="28"/>
                  <a:pt x="25" y="24"/>
                  <a:pt x="29" y="21"/>
                </a:cubicBezTo>
                <a:close/>
                <a:moveTo>
                  <a:pt x="26" y="35"/>
                </a:moveTo>
                <a:cubicBezTo>
                  <a:pt x="26" y="34"/>
                  <a:pt x="26" y="34"/>
                  <a:pt x="26" y="34"/>
                </a:cubicBezTo>
                <a:cubicBezTo>
                  <a:pt x="24" y="35"/>
                  <a:pt x="22" y="37"/>
                  <a:pt x="20" y="38"/>
                </a:cubicBezTo>
                <a:cubicBezTo>
                  <a:pt x="22" y="36"/>
                  <a:pt x="25" y="34"/>
                  <a:pt x="26" y="32"/>
                </a:cubicBezTo>
                <a:cubicBezTo>
                  <a:pt x="26" y="33"/>
                  <a:pt x="26" y="34"/>
                  <a:pt x="26" y="35"/>
                </a:cubicBezTo>
                <a:close/>
                <a:moveTo>
                  <a:pt x="18" y="40"/>
                </a:moveTo>
                <a:cubicBezTo>
                  <a:pt x="21" y="38"/>
                  <a:pt x="23" y="37"/>
                  <a:pt x="25" y="35"/>
                </a:cubicBezTo>
                <a:cubicBezTo>
                  <a:pt x="23" y="38"/>
                  <a:pt x="20" y="40"/>
                  <a:pt x="18" y="42"/>
                </a:cubicBezTo>
                <a:cubicBezTo>
                  <a:pt x="18" y="41"/>
                  <a:pt x="18" y="41"/>
                  <a:pt x="18" y="40"/>
                </a:cubicBezTo>
                <a:close/>
                <a:moveTo>
                  <a:pt x="27" y="31"/>
                </a:moveTo>
                <a:cubicBezTo>
                  <a:pt x="27" y="31"/>
                  <a:pt x="26" y="31"/>
                  <a:pt x="26" y="31"/>
                </a:cubicBezTo>
                <a:cubicBezTo>
                  <a:pt x="26" y="31"/>
                  <a:pt x="26" y="31"/>
                  <a:pt x="26" y="31"/>
                </a:cubicBezTo>
                <a:cubicBezTo>
                  <a:pt x="26" y="31"/>
                  <a:pt x="27" y="31"/>
                  <a:pt x="27" y="31"/>
                </a:cubicBezTo>
                <a:cubicBezTo>
                  <a:pt x="27" y="31"/>
                  <a:pt x="27" y="31"/>
                  <a:pt x="27" y="31"/>
                </a:cubicBezTo>
                <a:cubicBezTo>
                  <a:pt x="27" y="31"/>
                  <a:pt x="27" y="31"/>
                  <a:pt x="27" y="31"/>
                </a:cubicBezTo>
                <a:close/>
                <a:moveTo>
                  <a:pt x="25" y="32"/>
                </a:moveTo>
                <a:cubicBezTo>
                  <a:pt x="23" y="35"/>
                  <a:pt x="20" y="36"/>
                  <a:pt x="18" y="39"/>
                </a:cubicBezTo>
                <a:cubicBezTo>
                  <a:pt x="18" y="38"/>
                  <a:pt x="18" y="37"/>
                  <a:pt x="18" y="36"/>
                </a:cubicBezTo>
                <a:cubicBezTo>
                  <a:pt x="20" y="35"/>
                  <a:pt x="23" y="33"/>
                  <a:pt x="25" y="32"/>
                </a:cubicBezTo>
                <a:close/>
                <a:moveTo>
                  <a:pt x="25" y="31"/>
                </a:moveTo>
                <a:cubicBezTo>
                  <a:pt x="25" y="31"/>
                  <a:pt x="25" y="31"/>
                  <a:pt x="25" y="32"/>
                </a:cubicBezTo>
                <a:cubicBezTo>
                  <a:pt x="22" y="33"/>
                  <a:pt x="20" y="34"/>
                  <a:pt x="18" y="35"/>
                </a:cubicBezTo>
                <a:cubicBezTo>
                  <a:pt x="18" y="35"/>
                  <a:pt x="18" y="34"/>
                  <a:pt x="18" y="34"/>
                </a:cubicBezTo>
                <a:cubicBezTo>
                  <a:pt x="22" y="32"/>
                  <a:pt x="24" y="28"/>
                  <a:pt x="27" y="25"/>
                </a:cubicBezTo>
                <a:cubicBezTo>
                  <a:pt x="28" y="24"/>
                  <a:pt x="28" y="24"/>
                  <a:pt x="29" y="23"/>
                </a:cubicBezTo>
                <a:cubicBezTo>
                  <a:pt x="29" y="23"/>
                  <a:pt x="30" y="22"/>
                  <a:pt x="31" y="21"/>
                </a:cubicBezTo>
                <a:cubicBezTo>
                  <a:pt x="31" y="21"/>
                  <a:pt x="31" y="21"/>
                  <a:pt x="31" y="21"/>
                </a:cubicBezTo>
                <a:cubicBezTo>
                  <a:pt x="29" y="25"/>
                  <a:pt x="27" y="28"/>
                  <a:pt x="25" y="31"/>
                </a:cubicBezTo>
                <a:close/>
                <a:moveTo>
                  <a:pt x="22" y="29"/>
                </a:moveTo>
                <a:cubicBezTo>
                  <a:pt x="21" y="31"/>
                  <a:pt x="20" y="31"/>
                  <a:pt x="19" y="32"/>
                </a:cubicBezTo>
                <a:cubicBezTo>
                  <a:pt x="18" y="33"/>
                  <a:pt x="18" y="33"/>
                  <a:pt x="19" y="31"/>
                </a:cubicBezTo>
                <a:cubicBezTo>
                  <a:pt x="20" y="31"/>
                  <a:pt x="21" y="30"/>
                  <a:pt x="22" y="29"/>
                </a:cubicBezTo>
                <a:cubicBezTo>
                  <a:pt x="25" y="26"/>
                  <a:pt x="27" y="24"/>
                  <a:pt x="29" y="21"/>
                </a:cubicBezTo>
                <a:cubicBezTo>
                  <a:pt x="30" y="21"/>
                  <a:pt x="30" y="21"/>
                  <a:pt x="30" y="21"/>
                </a:cubicBezTo>
                <a:cubicBezTo>
                  <a:pt x="27" y="23"/>
                  <a:pt x="25" y="27"/>
                  <a:pt x="22" y="29"/>
                </a:cubicBezTo>
                <a:close/>
                <a:moveTo>
                  <a:pt x="24" y="17"/>
                </a:moveTo>
                <a:cubicBezTo>
                  <a:pt x="24" y="17"/>
                  <a:pt x="24" y="17"/>
                  <a:pt x="24" y="17"/>
                </a:cubicBezTo>
                <a:cubicBezTo>
                  <a:pt x="24" y="17"/>
                  <a:pt x="25" y="16"/>
                  <a:pt x="26" y="16"/>
                </a:cubicBezTo>
                <a:cubicBezTo>
                  <a:pt x="25" y="16"/>
                  <a:pt x="25" y="17"/>
                  <a:pt x="24" y="17"/>
                </a:cubicBezTo>
                <a:close/>
                <a:moveTo>
                  <a:pt x="21" y="6"/>
                </a:moveTo>
                <a:cubicBezTo>
                  <a:pt x="20" y="7"/>
                  <a:pt x="19" y="8"/>
                  <a:pt x="19" y="9"/>
                </a:cubicBezTo>
                <a:cubicBezTo>
                  <a:pt x="19" y="8"/>
                  <a:pt x="19" y="8"/>
                  <a:pt x="19" y="7"/>
                </a:cubicBezTo>
                <a:cubicBezTo>
                  <a:pt x="20" y="6"/>
                  <a:pt x="21" y="6"/>
                  <a:pt x="22" y="5"/>
                </a:cubicBezTo>
                <a:cubicBezTo>
                  <a:pt x="25" y="3"/>
                  <a:pt x="21" y="6"/>
                  <a:pt x="21" y="6"/>
                </a:cubicBezTo>
                <a:close/>
                <a:moveTo>
                  <a:pt x="25" y="7"/>
                </a:moveTo>
                <a:cubicBezTo>
                  <a:pt x="28" y="5"/>
                  <a:pt x="23" y="10"/>
                  <a:pt x="22" y="11"/>
                </a:cubicBezTo>
                <a:cubicBezTo>
                  <a:pt x="21" y="12"/>
                  <a:pt x="20" y="13"/>
                  <a:pt x="19" y="14"/>
                </a:cubicBezTo>
                <a:cubicBezTo>
                  <a:pt x="19" y="13"/>
                  <a:pt x="19" y="12"/>
                  <a:pt x="19" y="11"/>
                </a:cubicBezTo>
                <a:cubicBezTo>
                  <a:pt x="21" y="10"/>
                  <a:pt x="23" y="9"/>
                  <a:pt x="25" y="7"/>
                </a:cubicBezTo>
                <a:close/>
                <a:moveTo>
                  <a:pt x="24" y="12"/>
                </a:moveTo>
                <a:cubicBezTo>
                  <a:pt x="28" y="10"/>
                  <a:pt x="24" y="14"/>
                  <a:pt x="23" y="14"/>
                </a:cubicBezTo>
                <a:cubicBezTo>
                  <a:pt x="22" y="16"/>
                  <a:pt x="20" y="17"/>
                  <a:pt x="19" y="18"/>
                </a:cubicBezTo>
                <a:cubicBezTo>
                  <a:pt x="19" y="17"/>
                  <a:pt x="19" y="16"/>
                  <a:pt x="19" y="16"/>
                </a:cubicBezTo>
                <a:cubicBezTo>
                  <a:pt x="21" y="15"/>
                  <a:pt x="23" y="13"/>
                  <a:pt x="24" y="12"/>
                </a:cubicBezTo>
                <a:close/>
                <a:moveTo>
                  <a:pt x="22" y="18"/>
                </a:moveTo>
                <a:cubicBezTo>
                  <a:pt x="19" y="21"/>
                  <a:pt x="15" y="24"/>
                  <a:pt x="13" y="28"/>
                </a:cubicBezTo>
                <a:cubicBezTo>
                  <a:pt x="13" y="28"/>
                  <a:pt x="13" y="28"/>
                  <a:pt x="13" y="28"/>
                </a:cubicBezTo>
                <a:cubicBezTo>
                  <a:pt x="12" y="28"/>
                  <a:pt x="10" y="28"/>
                  <a:pt x="9" y="28"/>
                </a:cubicBezTo>
                <a:cubicBezTo>
                  <a:pt x="14" y="25"/>
                  <a:pt x="19" y="22"/>
                  <a:pt x="22" y="18"/>
                </a:cubicBezTo>
                <a:close/>
                <a:moveTo>
                  <a:pt x="27" y="16"/>
                </a:moveTo>
                <a:cubicBezTo>
                  <a:pt x="27" y="16"/>
                  <a:pt x="27" y="15"/>
                  <a:pt x="27" y="15"/>
                </a:cubicBezTo>
                <a:cubicBezTo>
                  <a:pt x="27" y="16"/>
                  <a:pt x="27" y="17"/>
                  <a:pt x="27" y="18"/>
                </a:cubicBezTo>
                <a:cubicBezTo>
                  <a:pt x="27" y="18"/>
                  <a:pt x="27" y="18"/>
                  <a:pt x="27" y="18"/>
                </a:cubicBezTo>
                <a:cubicBezTo>
                  <a:pt x="23" y="21"/>
                  <a:pt x="19" y="24"/>
                  <a:pt x="16" y="28"/>
                </a:cubicBezTo>
                <a:cubicBezTo>
                  <a:pt x="15" y="28"/>
                  <a:pt x="16" y="28"/>
                  <a:pt x="16" y="28"/>
                </a:cubicBezTo>
                <a:cubicBezTo>
                  <a:pt x="17" y="27"/>
                  <a:pt x="19" y="25"/>
                  <a:pt x="21" y="24"/>
                </a:cubicBezTo>
                <a:cubicBezTo>
                  <a:pt x="22" y="23"/>
                  <a:pt x="23" y="22"/>
                  <a:pt x="24" y="21"/>
                </a:cubicBezTo>
                <a:cubicBezTo>
                  <a:pt x="24" y="21"/>
                  <a:pt x="24" y="21"/>
                  <a:pt x="24" y="21"/>
                </a:cubicBezTo>
                <a:cubicBezTo>
                  <a:pt x="22" y="24"/>
                  <a:pt x="20" y="27"/>
                  <a:pt x="18" y="29"/>
                </a:cubicBezTo>
                <a:cubicBezTo>
                  <a:pt x="18" y="29"/>
                  <a:pt x="17" y="29"/>
                  <a:pt x="17" y="28"/>
                </a:cubicBezTo>
                <a:cubicBezTo>
                  <a:pt x="17" y="28"/>
                  <a:pt x="17" y="28"/>
                  <a:pt x="17" y="28"/>
                </a:cubicBezTo>
                <a:cubicBezTo>
                  <a:pt x="16" y="28"/>
                  <a:pt x="15" y="28"/>
                  <a:pt x="14" y="28"/>
                </a:cubicBezTo>
                <a:cubicBezTo>
                  <a:pt x="18" y="24"/>
                  <a:pt x="22" y="19"/>
                  <a:pt x="27" y="16"/>
                </a:cubicBezTo>
                <a:close/>
                <a:moveTo>
                  <a:pt x="18" y="45"/>
                </a:moveTo>
                <a:cubicBezTo>
                  <a:pt x="18" y="44"/>
                  <a:pt x="18" y="44"/>
                  <a:pt x="18" y="43"/>
                </a:cubicBezTo>
                <a:cubicBezTo>
                  <a:pt x="20" y="42"/>
                  <a:pt x="22" y="41"/>
                  <a:pt x="24" y="39"/>
                </a:cubicBezTo>
                <a:cubicBezTo>
                  <a:pt x="23" y="41"/>
                  <a:pt x="22" y="42"/>
                  <a:pt x="21" y="43"/>
                </a:cubicBezTo>
                <a:cubicBezTo>
                  <a:pt x="21" y="43"/>
                  <a:pt x="21" y="44"/>
                  <a:pt x="21" y="44"/>
                </a:cubicBezTo>
                <a:cubicBezTo>
                  <a:pt x="22" y="43"/>
                  <a:pt x="23" y="43"/>
                  <a:pt x="23" y="43"/>
                </a:cubicBezTo>
                <a:cubicBezTo>
                  <a:pt x="24" y="43"/>
                  <a:pt x="24" y="42"/>
                  <a:pt x="25" y="42"/>
                </a:cubicBezTo>
                <a:cubicBezTo>
                  <a:pt x="26" y="42"/>
                  <a:pt x="26" y="43"/>
                  <a:pt x="26" y="43"/>
                </a:cubicBezTo>
                <a:cubicBezTo>
                  <a:pt x="26" y="44"/>
                  <a:pt x="26" y="44"/>
                  <a:pt x="26" y="44"/>
                </a:cubicBezTo>
                <a:cubicBezTo>
                  <a:pt x="26" y="44"/>
                  <a:pt x="26" y="44"/>
                  <a:pt x="26" y="45"/>
                </a:cubicBezTo>
                <a:cubicBezTo>
                  <a:pt x="23" y="45"/>
                  <a:pt x="21" y="44"/>
                  <a:pt x="18" y="45"/>
                </a:cubicBezTo>
                <a:close/>
                <a:moveTo>
                  <a:pt x="28" y="30"/>
                </a:moveTo>
                <a:cubicBezTo>
                  <a:pt x="28" y="30"/>
                  <a:pt x="28" y="30"/>
                  <a:pt x="27" y="30"/>
                </a:cubicBezTo>
                <a:cubicBezTo>
                  <a:pt x="30" y="28"/>
                  <a:pt x="32" y="26"/>
                  <a:pt x="34" y="24"/>
                </a:cubicBezTo>
                <a:cubicBezTo>
                  <a:pt x="35" y="23"/>
                  <a:pt x="38" y="20"/>
                  <a:pt x="34" y="25"/>
                </a:cubicBezTo>
                <a:cubicBezTo>
                  <a:pt x="33" y="26"/>
                  <a:pt x="32" y="28"/>
                  <a:pt x="31" y="29"/>
                </a:cubicBezTo>
                <a:cubicBezTo>
                  <a:pt x="30" y="29"/>
                  <a:pt x="31" y="30"/>
                  <a:pt x="31" y="30"/>
                </a:cubicBezTo>
                <a:cubicBezTo>
                  <a:pt x="33" y="28"/>
                  <a:pt x="35" y="27"/>
                  <a:pt x="37" y="25"/>
                </a:cubicBezTo>
                <a:cubicBezTo>
                  <a:pt x="37" y="24"/>
                  <a:pt x="40" y="22"/>
                  <a:pt x="38" y="25"/>
                </a:cubicBezTo>
                <a:cubicBezTo>
                  <a:pt x="37" y="26"/>
                  <a:pt x="36" y="28"/>
                  <a:pt x="35" y="29"/>
                </a:cubicBezTo>
                <a:cubicBezTo>
                  <a:pt x="35" y="29"/>
                  <a:pt x="35" y="30"/>
                  <a:pt x="35" y="30"/>
                </a:cubicBezTo>
                <a:cubicBezTo>
                  <a:pt x="37" y="29"/>
                  <a:pt x="40" y="27"/>
                  <a:pt x="39" y="29"/>
                </a:cubicBezTo>
                <a:cubicBezTo>
                  <a:pt x="39" y="29"/>
                  <a:pt x="40" y="29"/>
                  <a:pt x="40" y="29"/>
                </a:cubicBezTo>
                <a:cubicBezTo>
                  <a:pt x="40" y="29"/>
                  <a:pt x="40" y="28"/>
                  <a:pt x="40" y="28"/>
                </a:cubicBezTo>
                <a:cubicBezTo>
                  <a:pt x="40" y="29"/>
                  <a:pt x="40" y="29"/>
                  <a:pt x="40" y="30"/>
                </a:cubicBezTo>
                <a:cubicBezTo>
                  <a:pt x="36" y="30"/>
                  <a:pt x="32" y="30"/>
                  <a:pt x="28" y="30"/>
                </a:cubicBezTo>
                <a:close/>
                <a:moveTo>
                  <a:pt x="37" y="22"/>
                </a:moveTo>
                <a:cubicBezTo>
                  <a:pt x="38" y="22"/>
                  <a:pt x="39" y="22"/>
                  <a:pt x="39" y="22"/>
                </a:cubicBezTo>
                <a:cubicBezTo>
                  <a:pt x="37" y="23"/>
                  <a:pt x="35" y="25"/>
                  <a:pt x="33" y="27"/>
                </a:cubicBezTo>
                <a:cubicBezTo>
                  <a:pt x="35" y="25"/>
                  <a:pt x="36" y="24"/>
                  <a:pt x="37" y="22"/>
                </a:cubicBezTo>
                <a:close/>
                <a:moveTo>
                  <a:pt x="23" y="4"/>
                </a:moveTo>
                <a:cubicBezTo>
                  <a:pt x="22" y="5"/>
                  <a:pt x="20" y="5"/>
                  <a:pt x="19" y="6"/>
                </a:cubicBezTo>
                <a:cubicBezTo>
                  <a:pt x="19" y="5"/>
                  <a:pt x="19" y="4"/>
                  <a:pt x="19" y="4"/>
                </a:cubicBezTo>
                <a:cubicBezTo>
                  <a:pt x="20" y="4"/>
                  <a:pt x="22" y="4"/>
                  <a:pt x="23" y="4"/>
                </a:cubicBezTo>
                <a:close/>
                <a:moveTo>
                  <a:pt x="11" y="20"/>
                </a:moveTo>
                <a:cubicBezTo>
                  <a:pt x="11" y="20"/>
                  <a:pt x="11" y="20"/>
                  <a:pt x="11" y="20"/>
                </a:cubicBezTo>
                <a:cubicBezTo>
                  <a:pt x="9" y="22"/>
                  <a:pt x="7" y="24"/>
                  <a:pt x="5" y="26"/>
                </a:cubicBezTo>
                <a:cubicBezTo>
                  <a:pt x="2" y="29"/>
                  <a:pt x="7" y="23"/>
                  <a:pt x="6" y="24"/>
                </a:cubicBezTo>
                <a:cubicBezTo>
                  <a:pt x="7" y="23"/>
                  <a:pt x="8" y="22"/>
                  <a:pt x="8" y="21"/>
                </a:cubicBezTo>
                <a:cubicBezTo>
                  <a:pt x="9" y="21"/>
                  <a:pt x="8" y="20"/>
                  <a:pt x="8" y="20"/>
                </a:cubicBezTo>
                <a:cubicBezTo>
                  <a:pt x="7" y="21"/>
                  <a:pt x="6" y="22"/>
                  <a:pt x="5" y="23"/>
                </a:cubicBezTo>
                <a:cubicBezTo>
                  <a:pt x="2" y="26"/>
                  <a:pt x="5" y="21"/>
                  <a:pt x="5" y="20"/>
                </a:cubicBezTo>
                <a:cubicBezTo>
                  <a:pt x="5" y="20"/>
                  <a:pt x="5" y="20"/>
                  <a:pt x="5" y="20"/>
                </a:cubicBezTo>
                <a:cubicBezTo>
                  <a:pt x="7" y="20"/>
                  <a:pt x="9" y="20"/>
                  <a:pt x="11" y="20"/>
                </a:cubicBezTo>
                <a:close/>
                <a:moveTo>
                  <a:pt x="6" y="28"/>
                </a:moveTo>
                <a:cubicBezTo>
                  <a:pt x="8" y="27"/>
                  <a:pt x="10" y="25"/>
                  <a:pt x="12" y="23"/>
                </a:cubicBezTo>
                <a:cubicBezTo>
                  <a:pt x="14" y="21"/>
                  <a:pt x="12" y="22"/>
                  <a:pt x="11" y="24"/>
                </a:cubicBezTo>
                <a:cubicBezTo>
                  <a:pt x="10" y="26"/>
                  <a:pt x="9" y="27"/>
                  <a:pt x="8" y="28"/>
                </a:cubicBezTo>
                <a:cubicBezTo>
                  <a:pt x="8" y="28"/>
                  <a:pt x="8" y="28"/>
                  <a:pt x="8" y="28"/>
                </a:cubicBezTo>
                <a:cubicBezTo>
                  <a:pt x="8"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195"/>
          <p:cNvSpPr>
            <a:spLocks noEditPoints="1"/>
          </p:cNvSpPr>
          <p:nvPr/>
        </p:nvSpPr>
        <p:spPr bwMode="auto">
          <a:xfrm>
            <a:off x="11453812" y="250033"/>
            <a:ext cx="468312" cy="495300"/>
          </a:xfrm>
          <a:custGeom>
            <a:avLst/>
            <a:gdLst>
              <a:gd name="T0" fmla="*/ 67 w 125"/>
              <a:gd name="T1" fmla="*/ 127 h 132"/>
              <a:gd name="T2" fmla="*/ 12 w 125"/>
              <a:gd name="T3" fmla="*/ 41 h 132"/>
              <a:gd name="T4" fmla="*/ 38 w 125"/>
              <a:gd name="T5" fmla="*/ 92 h 132"/>
              <a:gd name="T6" fmla="*/ 15 w 125"/>
              <a:gd name="T7" fmla="*/ 101 h 132"/>
              <a:gd name="T8" fmla="*/ 10 w 125"/>
              <a:gd name="T9" fmla="*/ 93 h 132"/>
              <a:gd name="T10" fmla="*/ 10 w 125"/>
              <a:gd name="T11" fmla="*/ 93 h 132"/>
              <a:gd name="T12" fmla="*/ 10 w 125"/>
              <a:gd name="T13" fmla="*/ 92 h 132"/>
              <a:gd name="T14" fmla="*/ 60 w 125"/>
              <a:gd name="T15" fmla="*/ 20 h 132"/>
              <a:gd name="T16" fmla="*/ 51 w 125"/>
              <a:gd name="T17" fmla="*/ 28 h 132"/>
              <a:gd name="T18" fmla="*/ 75 w 125"/>
              <a:gd name="T19" fmla="*/ 21 h 132"/>
              <a:gd name="T20" fmla="*/ 85 w 125"/>
              <a:gd name="T21" fmla="*/ 28 h 132"/>
              <a:gd name="T22" fmla="*/ 81 w 125"/>
              <a:gd name="T23" fmla="*/ 35 h 132"/>
              <a:gd name="T24" fmla="*/ 59 w 125"/>
              <a:gd name="T25" fmla="*/ 31 h 132"/>
              <a:gd name="T26" fmla="*/ 39 w 125"/>
              <a:gd name="T27" fmla="*/ 41 h 132"/>
              <a:gd name="T28" fmla="*/ 70 w 125"/>
              <a:gd name="T29" fmla="*/ 29 h 132"/>
              <a:gd name="T30" fmla="*/ 70 w 125"/>
              <a:gd name="T31" fmla="*/ 23 h 132"/>
              <a:gd name="T32" fmla="*/ 55 w 125"/>
              <a:gd name="T33" fmla="*/ 29 h 132"/>
              <a:gd name="T34" fmla="*/ 18 w 125"/>
              <a:gd name="T35" fmla="*/ 47 h 132"/>
              <a:gd name="T36" fmla="*/ 7 w 125"/>
              <a:gd name="T37" fmla="*/ 58 h 132"/>
              <a:gd name="T38" fmla="*/ 6 w 125"/>
              <a:gd name="T39" fmla="*/ 64 h 132"/>
              <a:gd name="T40" fmla="*/ 25 w 125"/>
              <a:gd name="T41" fmla="*/ 60 h 132"/>
              <a:gd name="T42" fmla="*/ 92 w 125"/>
              <a:gd name="T43" fmla="*/ 40 h 132"/>
              <a:gd name="T44" fmla="*/ 29 w 125"/>
              <a:gd name="T45" fmla="*/ 64 h 132"/>
              <a:gd name="T46" fmla="*/ 55 w 125"/>
              <a:gd name="T47" fmla="*/ 56 h 132"/>
              <a:gd name="T48" fmla="*/ 111 w 125"/>
              <a:gd name="T49" fmla="*/ 40 h 132"/>
              <a:gd name="T50" fmla="*/ 101 w 125"/>
              <a:gd name="T51" fmla="*/ 45 h 132"/>
              <a:gd name="T52" fmla="*/ 54 w 125"/>
              <a:gd name="T53" fmla="*/ 69 h 132"/>
              <a:gd name="T54" fmla="*/ 115 w 125"/>
              <a:gd name="T55" fmla="*/ 50 h 132"/>
              <a:gd name="T56" fmla="*/ 67 w 125"/>
              <a:gd name="T57" fmla="*/ 75 h 132"/>
              <a:gd name="T58" fmla="*/ 67 w 125"/>
              <a:gd name="T59" fmla="*/ 116 h 132"/>
              <a:gd name="T60" fmla="*/ 108 w 125"/>
              <a:gd name="T61" fmla="*/ 94 h 132"/>
              <a:gd name="T62" fmla="*/ 80 w 125"/>
              <a:gd name="T63" fmla="*/ 106 h 132"/>
              <a:gd name="T64" fmla="*/ 118 w 125"/>
              <a:gd name="T65" fmla="*/ 89 h 132"/>
              <a:gd name="T66" fmla="*/ 79 w 125"/>
              <a:gd name="T67" fmla="*/ 97 h 132"/>
              <a:gd name="T68" fmla="*/ 34 w 125"/>
              <a:gd name="T69" fmla="*/ 120 h 132"/>
              <a:gd name="T70" fmla="*/ 26 w 125"/>
              <a:gd name="T71" fmla="*/ 114 h 132"/>
              <a:gd name="T72" fmla="*/ 102 w 125"/>
              <a:gd name="T73" fmla="*/ 86 h 132"/>
              <a:gd name="T74" fmla="*/ 81 w 125"/>
              <a:gd name="T75" fmla="*/ 92 h 132"/>
              <a:gd name="T76" fmla="*/ 99 w 125"/>
              <a:gd name="T77" fmla="*/ 82 h 132"/>
              <a:gd name="T78" fmla="*/ 120 w 125"/>
              <a:gd name="T79" fmla="*/ 67 h 132"/>
              <a:gd name="T80" fmla="*/ 76 w 125"/>
              <a:gd name="T81" fmla="*/ 86 h 132"/>
              <a:gd name="T82" fmla="*/ 120 w 125"/>
              <a:gd name="T83" fmla="*/ 66 h 132"/>
              <a:gd name="T84" fmla="*/ 22 w 125"/>
              <a:gd name="T85" fmla="*/ 104 h 132"/>
              <a:gd name="T86" fmla="*/ 119 w 125"/>
              <a:gd name="T87" fmla="*/ 62 h 132"/>
              <a:gd name="T88" fmla="*/ 19 w 125"/>
              <a:gd name="T89" fmla="*/ 98 h 132"/>
              <a:gd name="T90" fmla="*/ 45 w 125"/>
              <a:gd name="T91" fmla="*/ 100 h 132"/>
              <a:gd name="T92" fmla="*/ 41 w 125"/>
              <a:gd name="T93" fmla="*/ 123 h 132"/>
              <a:gd name="T94" fmla="*/ 43 w 125"/>
              <a:gd name="T95" fmla="*/ 123 h 132"/>
              <a:gd name="T96" fmla="*/ 109 w 125"/>
              <a:gd name="T97" fmla="*/ 112 h 132"/>
              <a:gd name="T98" fmla="*/ 78 w 125"/>
              <a:gd name="T99" fmla="*/ 125 h 132"/>
              <a:gd name="T100" fmla="*/ 71 w 125"/>
              <a:gd name="T101" fmla="*/ 123 h 132"/>
              <a:gd name="T102" fmla="*/ 112 w 125"/>
              <a:gd name="T103" fmla="*/ 106 h 132"/>
              <a:gd name="T104" fmla="*/ 94 w 125"/>
              <a:gd name="T105" fmla="*/ 124 h 132"/>
              <a:gd name="T106" fmla="*/ 114 w 125"/>
              <a:gd name="T107" fmla="*/ 97 h 132"/>
              <a:gd name="T108" fmla="*/ 60 w 125"/>
              <a:gd name="T109" fmla="*/ 121 h 132"/>
              <a:gd name="T110" fmla="*/ 71 w 125"/>
              <a:gd name="T111" fmla="*/ 66 h 132"/>
              <a:gd name="T112" fmla="*/ 109 w 125"/>
              <a:gd name="T113" fmla="*/ 37 h 132"/>
              <a:gd name="T114" fmla="*/ 98 w 125"/>
              <a:gd name="T115" fmla="*/ 39 h 132"/>
              <a:gd name="T116" fmla="*/ 23 w 125"/>
              <a:gd name="T117" fmla="*/ 65 h 132"/>
              <a:gd name="T118" fmla="*/ 74 w 125"/>
              <a:gd name="T119" fmla="*/ 20 h 132"/>
              <a:gd name="T120" fmla="*/ 19 w 125"/>
              <a:gd name="T121" fmla="*/ 44 h 132"/>
              <a:gd name="T122" fmla="*/ 20 w 125"/>
              <a:gd name="T123" fmla="*/ 37 h 132"/>
              <a:gd name="T124" fmla="*/ 60 w 125"/>
              <a:gd name="T125"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32">
                <a:moveTo>
                  <a:pt x="30" y="121"/>
                </a:moveTo>
                <a:cubicBezTo>
                  <a:pt x="39" y="128"/>
                  <a:pt x="50" y="127"/>
                  <a:pt x="60" y="124"/>
                </a:cubicBezTo>
                <a:cubicBezTo>
                  <a:pt x="60" y="126"/>
                  <a:pt x="59" y="128"/>
                  <a:pt x="58" y="129"/>
                </a:cubicBezTo>
                <a:cubicBezTo>
                  <a:pt x="57" y="131"/>
                  <a:pt x="59" y="132"/>
                  <a:pt x="60" y="131"/>
                </a:cubicBezTo>
                <a:cubicBezTo>
                  <a:pt x="61" y="130"/>
                  <a:pt x="61" y="130"/>
                  <a:pt x="62" y="129"/>
                </a:cubicBezTo>
                <a:cubicBezTo>
                  <a:pt x="62" y="129"/>
                  <a:pt x="62" y="129"/>
                  <a:pt x="62" y="129"/>
                </a:cubicBezTo>
                <a:cubicBezTo>
                  <a:pt x="62" y="130"/>
                  <a:pt x="64" y="131"/>
                  <a:pt x="64" y="129"/>
                </a:cubicBezTo>
                <a:cubicBezTo>
                  <a:pt x="65" y="129"/>
                  <a:pt x="65" y="129"/>
                  <a:pt x="65" y="129"/>
                </a:cubicBezTo>
                <a:cubicBezTo>
                  <a:pt x="65" y="129"/>
                  <a:pt x="67" y="129"/>
                  <a:pt x="67" y="128"/>
                </a:cubicBezTo>
                <a:cubicBezTo>
                  <a:pt x="67" y="127"/>
                  <a:pt x="67" y="127"/>
                  <a:pt x="67" y="127"/>
                </a:cubicBezTo>
                <a:cubicBezTo>
                  <a:pt x="68" y="127"/>
                  <a:pt x="69" y="126"/>
                  <a:pt x="68" y="125"/>
                </a:cubicBezTo>
                <a:cubicBezTo>
                  <a:pt x="77" y="129"/>
                  <a:pt x="87" y="130"/>
                  <a:pt x="96" y="126"/>
                </a:cubicBezTo>
                <a:cubicBezTo>
                  <a:pt x="107" y="122"/>
                  <a:pt x="113" y="112"/>
                  <a:pt x="117" y="102"/>
                </a:cubicBezTo>
                <a:cubicBezTo>
                  <a:pt x="125" y="82"/>
                  <a:pt x="125" y="57"/>
                  <a:pt x="114" y="39"/>
                </a:cubicBezTo>
                <a:cubicBezTo>
                  <a:pt x="105" y="24"/>
                  <a:pt x="88" y="18"/>
                  <a:pt x="71" y="17"/>
                </a:cubicBezTo>
                <a:cubicBezTo>
                  <a:pt x="73" y="11"/>
                  <a:pt x="76" y="6"/>
                  <a:pt x="81" y="3"/>
                </a:cubicBezTo>
                <a:cubicBezTo>
                  <a:pt x="82" y="2"/>
                  <a:pt x="81" y="0"/>
                  <a:pt x="79" y="1"/>
                </a:cubicBezTo>
                <a:cubicBezTo>
                  <a:pt x="74" y="4"/>
                  <a:pt x="70" y="10"/>
                  <a:pt x="68" y="17"/>
                </a:cubicBezTo>
                <a:cubicBezTo>
                  <a:pt x="66" y="17"/>
                  <a:pt x="65" y="17"/>
                  <a:pt x="63" y="17"/>
                </a:cubicBezTo>
                <a:cubicBezTo>
                  <a:pt x="43" y="18"/>
                  <a:pt x="24" y="25"/>
                  <a:pt x="12" y="41"/>
                </a:cubicBezTo>
                <a:cubicBezTo>
                  <a:pt x="1" y="57"/>
                  <a:pt x="0" y="78"/>
                  <a:pt x="8" y="95"/>
                </a:cubicBezTo>
                <a:cubicBezTo>
                  <a:pt x="13" y="105"/>
                  <a:pt x="21" y="115"/>
                  <a:pt x="30" y="121"/>
                </a:cubicBezTo>
                <a:close/>
                <a:moveTo>
                  <a:pt x="19" y="106"/>
                </a:moveTo>
                <a:cubicBezTo>
                  <a:pt x="26" y="104"/>
                  <a:pt x="33" y="100"/>
                  <a:pt x="40" y="97"/>
                </a:cubicBezTo>
                <a:cubicBezTo>
                  <a:pt x="47" y="93"/>
                  <a:pt x="55" y="90"/>
                  <a:pt x="63" y="87"/>
                </a:cubicBezTo>
                <a:cubicBezTo>
                  <a:pt x="56" y="91"/>
                  <a:pt x="49" y="94"/>
                  <a:pt x="42" y="98"/>
                </a:cubicBezTo>
                <a:cubicBezTo>
                  <a:pt x="35" y="101"/>
                  <a:pt x="27" y="104"/>
                  <a:pt x="22" y="110"/>
                </a:cubicBezTo>
                <a:cubicBezTo>
                  <a:pt x="21" y="109"/>
                  <a:pt x="20" y="107"/>
                  <a:pt x="19" y="106"/>
                </a:cubicBezTo>
                <a:close/>
                <a:moveTo>
                  <a:pt x="15" y="101"/>
                </a:moveTo>
                <a:cubicBezTo>
                  <a:pt x="23" y="100"/>
                  <a:pt x="31" y="94"/>
                  <a:pt x="38" y="92"/>
                </a:cubicBezTo>
                <a:cubicBezTo>
                  <a:pt x="47" y="88"/>
                  <a:pt x="55" y="84"/>
                  <a:pt x="64" y="80"/>
                </a:cubicBezTo>
                <a:cubicBezTo>
                  <a:pt x="74" y="76"/>
                  <a:pt x="83" y="71"/>
                  <a:pt x="93" y="67"/>
                </a:cubicBezTo>
                <a:cubicBezTo>
                  <a:pt x="98" y="65"/>
                  <a:pt x="104" y="64"/>
                  <a:pt x="109" y="62"/>
                </a:cubicBezTo>
                <a:cubicBezTo>
                  <a:pt x="109" y="62"/>
                  <a:pt x="109" y="62"/>
                  <a:pt x="109" y="62"/>
                </a:cubicBezTo>
                <a:cubicBezTo>
                  <a:pt x="104" y="64"/>
                  <a:pt x="99" y="66"/>
                  <a:pt x="93" y="68"/>
                </a:cubicBezTo>
                <a:cubicBezTo>
                  <a:pt x="85" y="72"/>
                  <a:pt x="76" y="75"/>
                  <a:pt x="68" y="79"/>
                </a:cubicBezTo>
                <a:cubicBezTo>
                  <a:pt x="59" y="83"/>
                  <a:pt x="50" y="87"/>
                  <a:pt x="42" y="92"/>
                </a:cubicBezTo>
                <a:cubicBezTo>
                  <a:pt x="38" y="94"/>
                  <a:pt x="34" y="96"/>
                  <a:pt x="30" y="99"/>
                </a:cubicBezTo>
                <a:cubicBezTo>
                  <a:pt x="26" y="101"/>
                  <a:pt x="22" y="103"/>
                  <a:pt x="18" y="105"/>
                </a:cubicBezTo>
                <a:cubicBezTo>
                  <a:pt x="17" y="104"/>
                  <a:pt x="16" y="102"/>
                  <a:pt x="15" y="101"/>
                </a:cubicBezTo>
                <a:close/>
                <a:moveTo>
                  <a:pt x="12" y="97"/>
                </a:moveTo>
                <a:cubicBezTo>
                  <a:pt x="15" y="96"/>
                  <a:pt x="18" y="95"/>
                  <a:pt x="20" y="94"/>
                </a:cubicBezTo>
                <a:cubicBezTo>
                  <a:pt x="24" y="92"/>
                  <a:pt x="29" y="91"/>
                  <a:pt x="33" y="89"/>
                </a:cubicBezTo>
                <a:cubicBezTo>
                  <a:pt x="43" y="84"/>
                  <a:pt x="53" y="80"/>
                  <a:pt x="64" y="77"/>
                </a:cubicBezTo>
                <a:cubicBezTo>
                  <a:pt x="65" y="76"/>
                  <a:pt x="67" y="75"/>
                  <a:pt x="68" y="75"/>
                </a:cubicBezTo>
                <a:cubicBezTo>
                  <a:pt x="67" y="75"/>
                  <a:pt x="66" y="76"/>
                  <a:pt x="65" y="76"/>
                </a:cubicBezTo>
                <a:cubicBezTo>
                  <a:pt x="56" y="80"/>
                  <a:pt x="48" y="83"/>
                  <a:pt x="39" y="87"/>
                </a:cubicBezTo>
                <a:cubicBezTo>
                  <a:pt x="31" y="91"/>
                  <a:pt x="22" y="95"/>
                  <a:pt x="14" y="100"/>
                </a:cubicBezTo>
                <a:cubicBezTo>
                  <a:pt x="14" y="99"/>
                  <a:pt x="13" y="98"/>
                  <a:pt x="12" y="97"/>
                </a:cubicBezTo>
                <a:close/>
                <a:moveTo>
                  <a:pt x="10" y="93"/>
                </a:moveTo>
                <a:cubicBezTo>
                  <a:pt x="10" y="93"/>
                  <a:pt x="11" y="93"/>
                  <a:pt x="11" y="93"/>
                </a:cubicBezTo>
                <a:cubicBezTo>
                  <a:pt x="15" y="92"/>
                  <a:pt x="18" y="90"/>
                  <a:pt x="22" y="88"/>
                </a:cubicBezTo>
                <a:cubicBezTo>
                  <a:pt x="26" y="86"/>
                  <a:pt x="31" y="84"/>
                  <a:pt x="36" y="82"/>
                </a:cubicBezTo>
                <a:cubicBezTo>
                  <a:pt x="46" y="78"/>
                  <a:pt x="55" y="74"/>
                  <a:pt x="64" y="70"/>
                </a:cubicBezTo>
                <a:cubicBezTo>
                  <a:pt x="66" y="69"/>
                  <a:pt x="67" y="69"/>
                  <a:pt x="68" y="68"/>
                </a:cubicBezTo>
                <a:cubicBezTo>
                  <a:pt x="66" y="69"/>
                  <a:pt x="63" y="71"/>
                  <a:pt x="60" y="72"/>
                </a:cubicBezTo>
                <a:cubicBezTo>
                  <a:pt x="52" y="76"/>
                  <a:pt x="43" y="80"/>
                  <a:pt x="34" y="83"/>
                </a:cubicBezTo>
                <a:cubicBezTo>
                  <a:pt x="30" y="85"/>
                  <a:pt x="26" y="88"/>
                  <a:pt x="22" y="90"/>
                </a:cubicBezTo>
                <a:cubicBezTo>
                  <a:pt x="19" y="92"/>
                  <a:pt x="15" y="93"/>
                  <a:pt x="12" y="96"/>
                </a:cubicBezTo>
                <a:cubicBezTo>
                  <a:pt x="11" y="95"/>
                  <a:pt x="11" y="94"/>
                  <a:pt x="10" y="93"/>
                </a:cubicBezTo>
                <a:close/>
                <a:moveTo>
                  <a:pt x="18" y="85"/>
                </a:moveTo>
                <a:cubicBezTo>
                  <a:pt x="24" y="82"/>
                  <a:pt x="30" y="81"/>
                  <a:pt x="36" y="78"/>
                </a:cubicBezTo>
                <a:cubicBezTo>
                  <a:pt x="50" y="72"/>
                  <a:pt x="64" y="65"/>
                  <a:pt x="79" y="60"/>
                </a:cubicBezTo>
                <a:cubicBezTo>
                  <a:pt x="84" y="57"/>
                  <a:pt x="90" y="55"/>
                  <a:pt x="96" y="53"/>
                </a:cubicBezTo>
                <a:cubicBezTo>
                  <a:pt x="94" y="54"/>
                  <a:pt x="92" y="55"/>
                  <a:pt x="91" y="55"/>
                </a:cubicBezTo>
                <a:cubicBezTo>
                  <a:pt x="81" y="60"/>
                  <a:pt x="71" y="64"/>
                  <a:pt x="61" y="68"/>
                </a:cubicBezTo>
                <a:cubicBezTo>
                  <a:pt x="53" y="72"/>
                  <a:pt x="44" y="76"/>
                  <a:pt x="36" y="80"/>
                </a:cubicBezTo>
                <a:cubicBezTo>
                  <a:pt x="32" y="82"/>
                  <a:pt x="28" y="83"/>
                  <a:pt x="24" y="85"/>
                </a:cubicBezTo>
                <a:cubicBezTo>
                  <a:pt x="20" y="87"/>
                  <a:pt x="15" y="89"/>
                  <a:pt x="10" y="92"/>
                </a:cubicBezTo>
                <a:cubicBezTo>
                  <a:pt x="10" y="92"/>
                  <a:pt x="10" y="92"/>
                  <a:pt x="10" y="92"/>
                </a:cubicBezTo>
                <a:cubicBezTo>
                  <a:pt x="10" y="91"/>
                  <a:pt x="10" y="91"/>
                  <a:pt x="9" y="90"/>
                </a:cubicBezTo>
                <a:cubicBezTo>
                  <a:pt x="12" y="88"/>
                  <a:pt x="15" y="86"/>
                  <a:pt x="18" y="85"/>
                </a:cubicBezTo>
                <a:close/>
                <a:moveTo>
                  <a:pt x="60" y="20"/>
                </a:moveTo>
                <a:cubicBezTo>
                  <a:pt x="45" y="26"/>
                  <a:pt x="31" y="35"/>
                  <a:pt x="16" y="42"/>
                </a:cubicBezTo>
                <a:cubicBezTo>
                  <a:pt x="16" y="42"/>
                  <a:pt x="15" y="42"/>
                  <a:pt x="15" y="43"/>
                </a:cubicBezTo>
                <a:cubicBezTo>
                  <a:pt x="15" y="42"/>
                  <a:pt x="15" y="42"/>
                  <a:pt x="15" y="42"/>
                </a:cubicBezTo>
                <a:cubicBezTo>
                  <a:pt x="17" y="41"/>
                  <a:pt x="18" y="40"/>
                  <a:pt x="20" y="38"/>
                </a:cubicBezTo>
                <a:cubicBezTo>
                  <a:pt x="24" y="36"/>
                  <a:pt x="28" y="34"/>
                  <a:pt x="32" y="32"/>
                </a:cubicBezTo>
                <a:cubicBezTo>
                  <a:pt x="39" y="28"/>
                  <a:pt x="47" y="24"/>
                  <a:pt x="55" y="20"/>
                </a:cubicBezTo>
                <a:cubicBezTo>
                  <a:pt x="57" y="20"/>
                  <a:pt x="58" y="20"/>
                  <a:pt x="60" y="20"/>
                </a:cubicBezTo>
                <a:close/>
                <a:moveTo>
                  <a:pt x="14" y="44"/>
                </a:moveTo>
                <a:cubicBezTo>
                  <a:pt x="21" y="40"/>
                  <a:pt x="29" y="36"/>
                  <a:pt x="36" y="33"/>
                </a:cubicBezTo>
                <a:cubicBezTo>
                  <a:pt x="40" y="30"/>
                  <a:pt x="44" y="28"/>
                  <a:pt x="49" y="26"/>
                </a:cubicBezTo>
                <a:cubicBezTo>
                  <a:pt x="50" y="25"/>
                  <a:pt x="52" y="24"/>
                  <a:pt x="53" y="24"/>
                </a:cubicBezTo>
                <a:cubicBezTo>
                  <a:pt x="39" y="31"/>
                  <a:pt x="25" y="39"/>
                  <a:pt x="12" y="48"/>
                </a:cubicBezTo>
                <a:cubicBezTo>
                  <a:pt x="12" y="46"/>
                  <a:pt x="13" y="45"/>
                  <a:pt x="14" y="44"/>
                </a:cubicBezTo>
                <a:close/>
                <a:moveTo>
                  <a:pt x="11" y="50"/>
                </a:moveTo>
                <a:cubicBezTo>
                  <a:pt x="14" y="48"/>
                  <a:pt x="17" y="46"/>
                  <a:pt x="20" y="44"/>
                </a:cubicBezTo>
                <a:cubicBezTo>
                  <a:pt x="25" y="41"/>
                  <a:pt x="30" y="39"/>
                  <a:pt x="35" y="36"/>
                </a:cubicBezTo>
                <a:cubicBezTo>
                  <a:pt x="41" y="33"/>
                  <a:pt x="46" y="30"/>
                  <a:pt x="51" y="28"/>
                </a:cubicBezTo>
                <a:cubicBezTo>
                  <a:pt x="47" y="30"/>
                  <a:pt x="42" y="33"/>
                  <a:pt x="37" y="36"/>
                </a:cubicBezTo>
                <a:cubicBezTo>
                  <a:pt x="32" y="39"/>
                  <a:pt x="26" y="41"/>
                  <a:pt x="21" y="44"/>
                </a:cubicBezTo>
                <a:cubicBezTo>
                  <a:pt x="18" y="46"/>
                  <a:pt x="15" y="48"/>
                  <a:pt x="12" y="49"/>
                </a:cubicBezTo>
                <a:cubicBezTo>
                  <a:pt x="12" y="49"/>
                  <a:pt x="11" y="50"/>
                  <a:pt x="10" y="50"/>
                </a:cubicBezTo>
                <a:cubicBezTo>
                  <a:pt x="10" y="50"/>
                  <a:pt x="11" y="50"/>
                  <a:pt x="11" y="50"/>
                </a:cubicBezTo>
                <a:close/>
                <a:moveTo>
                  <a:pt x="76" y="20"/>
                </a:moveTo>
                <a:cubicBezTo>
                  <a:pt x="78" y="21"/>
                  <a:pt x="80" y="21"/>
                  <a:pt x="82" y="22"/>
                </a:cubicBezTo>
                <a:cubicBezTo>
                  <a:pt x="78" y="24"/>
                  <a:pt x="74" y="26"/>
                  <a:pt x="70" y="28"/>
                </a:cubicBezTo>
                <a:cubicBezTo>
                  <a:pt x="70" y="26"/>
                  <a:pt x="70" y="25"/>
                  <a:pt x="70" y="24"/>
                </a:cubicBezTo>
                <a:cubicBezTo>
                  <a:pt x="72" y="23"/>
                  <a:pt x="74" y="22"/>
                  <a:pt x="75" y="21"/>
                </a:cubicBezTo>
                <a:cubicBezTo>
                  <a:pt x="75" y="21"/>
                  <a:pt x="76" y="21"/>
                  <a:pt x="76" y="20"/>
                </a:cubicBezTo>
                <a:close/>
                <a:moveTo>
                  <a:pt x="97" y="27"/>
                </a:moveTo>
                <a:cubicBezTo>
                  <a:pt x="83" y="33"/>
                  <a:pt x="69" y="40"/>
                  <a:pt x="54" y="46"/>
                </a:cubicBezTo>
                <a:cubicBezTo>
                  <a:pt x="41" y="51"/>
                  <a:pt x="28" y="57"/>
                  <a:pt x="15" y="64"/>
                </a:cubicBezTo>
                <a:cubicBezTo>
                  <a:pt x="12" y="66"/>
                  <a:pt x="8" y="67"/>
                  <a:pt x="6" y="69"/>
                </a:cubicBezTo>
                <a:cubicBezTo>
                  <a:pt x="9" y="67"/>
                  <a:pt x="12" y="65"/>
                  <a:pt x="15" y="63"/>
                </a:cubicBezTo>
                <a:cubicBezTo>
                  <a:pt x="21" y="59"/>
                  <a:pt x="28" y="56"/>
                  <a:pt x="34" y="52"/>
                </a:cubicBezTo>
                <a:cubicBezTo>
                  <a:pt x="46" y="46"/>
                  <a:pt x="59" y="41"/>
                  <a:pt x="71" y="35"/>
                </a:cubicBezTo>
                <a:cubicBezTo>
                  <a:pt x="76" y="34"/>
                  <a:pt x="81" y="33"/>
                  <a:pt x="86" y="31"/>
                </a:cubicBezTo>
                <a:cubicBezTo>
                  <a:pt x="88" y="30"/>
                  <a:pt x="87" y="27"/>
                  <a:pt x="85" y="28"/>
                </a:cubicBezTo>
                <a:cubicBezTo>
                  <a:pt x="83" y="29"/>
                  <a:pt x="82" y="29"/>
                  <a:pt x="80" y="30"/>
                </a:cubicBezTo>
                <a:cubicBezTo>
                  <a:pt x="81" y="29"/>
                  <a:pt x="81" y="29"/>
                  <a:pt x="82" y="29"/>
                </a:cubicBezTo>
                <a:cubicBezTo>
                  <a:pt x="82" y="29"/>
                  <a:pt x="83" y="28"/>
                  <a:pt x="83" y="28"/>
                </a:cubicBezTo>
                <a:cubicBezTo>
                  <a:pt x="85" y="27"/>
                  <a:pt x="86" y="26"/>
                  <a:pt x="88" y="25"/>
                </a:cubicBezTo>
                <a:cubicBezTo>
                  <a:pt x="89" y="25"/>
                  <a:pt x="89" y="25"/>
                  <a:pt x="89" y="24"/>
                </a:cubicBezTo>
                <a:cubicBezTo>
                  <a:pt x="90" y="24"/>
                  <a:pt x="90" y="24"/>
                  <a:pt x="90" y="24"/>
                </a:cubicBezTo>
                <a:cubicBezTo>
                  <a:pt x="92" y="25"/>
                  <a:pt x="95" y="26"/>
                  <a:pt x="97" y="27"/>
                </a:cubicBezTo>
                <a:close/>
                <a:moveTo>
                  <a:pt x="97" y="27"/>
                </a:moveTo>
                <a:cubicBezTo>
                  <a:pt x="97" y="27"/>
                  <a:pt x="97" y="28"/>
                  <a:pt x="96" y="28"/>
                </a:cubicBezTo>
                <a:cubicBezTo>
                  <a:pt x="92" y="31"/>
                  <a:pt x="86" y="33"/>
                  <a:pt x="81" y="35"/>
                </a:cubicBezTo>
                <a:cubicBezTo>
                  <a:pt x="83" y="34"/>
                  <a:pt x="85" y="33"/>
                  <a:pt x="87" y="32"/>
                </a:cubicBezTo>
                <a:cubicBezTo>
                  <a:pt x="89" y="31"/>
                  <a:pt x="92" y="30"/>
                  <a:pt x="94" y="29"/>
                </a:cubicBezTo>
                <a:cubicBezTo>
                  <a:pt x="95" y="29"/>
                  <a:pt x="97" y="28"/>
                  <a:pt x="97" y="27"/>
                </a:cubicBezTo>
                <a:cubicBezTo>
                  <a:pt x="97" y="27"/>
                  <a:pt x="97" y="27"/>
                  <a:pt x="97" y="27"/>
                </a:cubicBezTo>
                <a:close/>
                <a:moveTo>
                  <a:pt x="63" y="34"/>
                </a:moveTo>
                <a:cubicBezTo>
                  <a:pt x="64" y="35"/>
                  <a:pt x="66" y="35"/>
                  <a:pt x="68" y="35"/>
                </a:cubicBezTo>
                <a:cubicBezTo>
                  <a:pt x="55" y="41"/>
                  <a:pt x="42" y="46"/>
                  <a:pt x="30" y="52"/>
                </a:cubicBezTo>
                <a:cubicBezTo>
                  <a:pt x="40" y="46"/>
                  <a:pt x="51" y="41"/>
                  <a:pt x="62" y="35"/>
                </a:cubicBezTo>
                <a:cubicBezTo>
                  <a:pt x="62" y="35"/>
                  <a:pt x="62" y="35"/>
                  <a:pt x="63" y="34"/>
                </a:cubicBezTo>
                <a:close/>
                <a:moveTo>
                  <a:pt x="59" y="31"/>
                </a:moveTo>
                <a:cubicBezTo>
                  <a:pt x="61" y="29"/>
                  <a:pt x="64" y="27"/>
                  <a:pt x="67" y="26"/>
                </a:cubicBezTo>
                <a:cubicBezTo>
                  <a:pt x="67" y="27"/>
                  <a:pt x="67" y="28"/>
                  <a:pt x="67" y="29"/>
                </a:cubicBezTo>
                <a:cubicBezTo>
                  <a:pt x="65" y="30"/>
                  <a:pt x="63" y="31"/>
                  <a:pt x="62" y="31"/>
                </a:cubicBezTo>
                <a:cubicBezTo>
                  <a:pt x="61" y="31"/>
                  <a:pt x="60" y="31"/>
                  <a:pt x="59" y="31"/>
                </a:cubicBezTo>
                <a:close/>
                <a:moveTo>
                  <a:pt x="58" y="33"/>
                </a:moveTo>
                <a:cubicBezTo>
                  <a:pt x="53" y="36"/>
                  <a:pt x="49" y="38"/>
                  <a:pt x="44" y="40"/>
                </a:cubicBezTo>
                <a:cubicBezTo>
                  <a:pt x="33" y="45"/>
                  <a:pt x="22" y="51"/>
                  <a:pt x="11" y="57"/>
                </a:cubicBezTo>
                <a:cubicBezTo>
                  <a:pt x="11" y="57"/>
                  <a:pt x="11" y="57"/>
                  <a:pt x="11" y="57"/>
                </a:cubicBezTo>
                <a:cubicBezTo>
                  <a:pt x="14" y="55"/>
                  <a:pt x="17" y="53"/>
                  <a:pt x="20" y="52"/>
                </a:cubicBezTo>
                <a:cubicBezTo>
                  <a:pt x="27" y="48"/>
                  <a:pt x="33" y="45"/>
                  <a:pt x="39" y="41"/>
                </a:cubicBezTo>
                <a:cubicBezTo>
                  <a:pt x="45" y="38"/>
                  <a:pt x="50" y="35"/>
                  <a:pt x="55" y="32"/>
                </a:cubicBezTo>
                <a:cubicBezTo>
                  <a:pt x="56" y="33"/>
                  <a:pt x="57" y="33"/>
                  <a:pt x="58" y="33"/>
                </a:cubicBezTo>
                <a:close/>
                <a:moveTo>
                  <a:pt x="67" y="30"/>
                </a:moveTo>
                <a:cubicBezTo>
                  <a:pt x="67" y="30"/>
                  <a:pt x="67" y="31"/>
                  <a:pt x="67" y="31"/>
                </a:cubicBezTo>
                <a:cubicBezTo>
                  <a:pt x="66" y="31"/>
                  <a:pt x="66" y="32"/>
                  <a:pt x="66" y="32"/>
                </a:cubicBezTo>
                <a:cubicBezTo>
                  <a:pt x="65" y="32"/>
                  <a:pt x="64" y="32"/>
                  <a:pt x="63" y="32"/>
                </a:cubicBezTo>
                <a:cubicBezTo>
                  <a:pt x="64" y="31"/>
                  <a:pt x="66" y="30"/>
                  <a:pt x="67" y="30"/>
                </a:cubicBezTo>
                <a:close/>
                <a:moveTo>
                  <a:pt x="70" y="28"/>
                </a:moveTo>
                <a:cubicBezTo>
                  <a:pt x="73" y="27"/>
                  <a:pt x="77" y="25"/>
                  <a:pt x="81" y="23"/>
                </a:cubicBezTo>
                <a:cubicBezTo>
                  <a:pt x="77" y="25"/>
                  <a:pt x="73" y="27"/>
                  <a:pt x="70" y="29"/>
                </a:cubicBezTo>
                <a:cubicBezTo>
                  <a:pt x="70" y="29"/>
                  <a:pt x="70" y="29"/>
                  <a:pt x="70" y="28"/>
                </a:cubicBezTo>
                <a:close/>
                <a:moveTo>
                  <a:pt x="82" y="28"/>
                </a:moveTo>
                <a:cubicBezTo>
                  <a:pt x="80" y="29"/>
                  <a:pt x="78" y="30"/>
                  <a:pt x="76" y="31"/>
                </a:cubicBezTo>
                <a:cubicBezTo>
                  <a:pt x="74" y="31"/>
                  <a:pt x="72" y="32"/>
                  <a:pt x="70" y="32"/>
                </a:cubicBezTo>
                <a:cubicBezTo>
                  <a:pt x="70" y="31"/>
                  <a:pt x="70" y="31"/>
                  <a:pt x="70" y="31"/>
                </a:cubicBezTo>
                <a:cubicBezTo>
                  <a:pt x="74" y="28"/>
                  <a:pt x="79" y="25"/>
                  <a:pt x="83" y="22"/>
                </a:cubicBezTo>
                <a:cubicBezTo>
                  <a:pt x="83" y="22"/>
                  <a:pt x="83" y="22"/>
                  <a:pt x="83" y="22"/>
                </a:cubicBezTo>
                <a:cubicBezTo>
                  <a:pt x="85" y="22"/>
                  <a:pt x="87" y="23"/>
                  <a:pt x="89" y="24"/>
                </a:cubicBezTo>
                <a:cubicBezTo>
                  <a:pt x="87" y="25"/>
                  <a:pt x="84" y="27"/>
                  <a:pt x="82" y="28"/>
                </a:cubicBezTo>
                <a:close/>
                <a:moveTo>
                  <a:pt x="70" y="23"/>
                </a:moveTo>
                <a:cubicBezTo>
                  <a:pt x="70" y="23"/>
                  <a:pt x="70" y="23"/>
                  <a:pt x="70" y="23"/>
                </a:cubicBezTo>
                <a:cubicBezTo>
                  <a:pt x="71" y="22"/>
                  <a:pt x="72" y="22"/>
                  <a:pt x="74" y="21"/>
                </a:cubicBezTo>
                <a:cubicBezTo>
                  <a:pt x="72" y="22"/>
                  <a:pt x="71" y="22"/>
                  <a:pt x="70" y="23"/>
                </a:cubicBezTo>
                <a:close/>
                <a:moveTo>
                  <a:pt x="67" y="25"/>
                </a:moveTo>
                <a:cubicBezTo>
                  <a:pt x="64" y="27"/>
                  <a:pt x="61" y="29"/>
                  <a:pt x="58" y="30"/>
                </a:cubicBezTo>
                <a:cubicBezTo>
                  <a:pt x="57" y="30"/>
                  <a:pt x="57" y="30"/>
                  <a:pt x="57" y="30"/>
                </a:cubicBezTo>
                <a:cubicBezTo>
                  <a:pt x="60" y="28"/>
                  <a:pt x="64" y="27"/>
                  <a:pt x="67" y="25"/>
                </a:cubicBezTo>
                <a:cubicBezTo>
                  <a:pt x="67" y="25"/>
                  <a:pt x="67" y="25"/>
                  <a:pt x="67" y="25"/>
                </a:cubicBezTo>
                <a:close/>
                <a:moveTo>
                  <a:pt x="61" y="27"/>
                </a:moveTo>
                <a:cubicBezTo>
                  <a:pt x="59" y="28"/>
                  <a:pt x="57" y="29"/>
                  <a:pt x="55" y="29"/>
                </a:cubicBezTo>
                <a:cubicBezTo>
                  <a:pt x="55" y="29"/>
                  <a:pt x="54" y="29"/>
                  <a:pt x="54" y="29"/>
                </a:cubicBezTo>
                <a:cubicBezTo>
                  <a:pt x="52" y="28"/>
                  <a:pt x="50" y="30"/>
                  <a:pt x="52" y="31"/>
                </a:cubicBezTo>
                <a:cubicBezTo>
                  <a:pt x="52" y="31"/>
                  <a:pt x="52" y="31"/>
                  <a:pt x="52" y="31"/>
                </a:cubicBezTo>
                <a:cubicBezTo>
                  <a:pt x="49" y="33"/>
                  <a:pt x="46" y="34"/>
                  <a:pt x="44" y="35"/>
                </a:cubicBezTo>
                <a:cubicBezTo>
                  <a:pt x="38" y="38"/>
                  <a:pt x="32" y="40"/>
                  <a:pt x="27" y="43"/>
                </a:cubicBezTo>
                <a:cubicBezTo>
                  <a:pt x="21" y="46"/>
                  <a:pt x="16" y="49"/>
                  <a:pt x="10" y="51"/>
                </a:cubicBezTo>
                <a:cubicBezTo>
                  <a:pt x="10" y="51"/>
                  <a:pt x="10" y="51"/>
                  <a:pt x="10" y="51"/>
                </a:cubicBezTo>
                <a:cubicBezTo>
                  <a:pt x="10" y="51"/>
                  <a:pt x="10" y="51"/>
                  <a:pt x="10" y="51"/>
                </a:cubicBezTo>
                <a:cubicBezTo>
                  <a:pt x="11" y="50"/>
                  <a:pt x="12" y="50"/>
                  <a:pt x="12" y="50"/>
                </a:cubicBezTo>
                <a:cubicBezTo>
                  <a:pt x="15" y="49"/>
                  <a:pt x="16" y="48"/>
                  <a:pt x="18" y="47"/>
                </a:cubicBezTo>
                <a:cubicBezTo>
                  <a:pt x="24" y="43"/>
                  <a:pt x="30" y="40"/>
                  <a:pt x="36" y="37"/>
                </a:cubicBezTo>
                <a:cubicBezTo>
                  <a:pt x="46" y="32"/>
                  <a:pt x="57" y="25"/>
                  <a:pt x="67" y="20"/>
                </a:cubicBezTo>
                <a:cubicBezTo>
                  <a:pt x="67" y="21"/>
                  <a:pt x="67" y="22"/>
                  <a:pt x="67" y="23"/>
                </a:cubicBezTo>
                <a:cubicBezTo>
                  <a:pt x="65" y="25"/>
                  <a:pt x="63" y="26"/>
                  <a:pt x="61" y="27"/>
                </a:cubicBezTo>
                <a:close/>
                <a:moveTo>
                  <a:pt x="10" y="52"/>
                </a:moveTo>
                <a:cubicBezTo>
                  <a:pt x="13" y="51"/>
                  <a:pt x="16" y="49"/>
                  <a:pt x="19" y="48"/>
                </a:cubicBezTo>
                <a:cubicBezTo>
                  <a:pt x="25" y="44"/>
                  <a:pt x="31" y="42"/>
                  <a:pt x="37" y="39"/>
                </a:cubicBezTo>
                <a:cubicBezTo>
                  <a:pt x="42" y="37"/>
                  <a:pt x="48" y="34"/>
                  <a:pt x="53" y="32"/>
                </a:cubicBezTo>
                <a:cubicBezTo>
                  <a:pt x="54" y="32"/>
                  <a:pt x="54" y="32"/>
                  <a:pt x="54" y="32"/>
                </a:cubicBezTo>
                <a:cubicBezTo>
                  <a:pt x="39" y="41"/>
                  <a:pt x="23" y="49"/>
                  <a:pt x="7" y="58"/>
                </a:cubicBezTo>
                <a:cubicBezTo>
                  <a:pt x="8" y="56"/>
                  <a:pt x="9" y="54"/>
                  <a:pt x="10" y="52"/>
                </a:cubicBezTo>
                <a:close/>
                <a:moveTo>
                  <a:pt x="7" y="60"/>
                </a:moveTo>
                <a:cubicBezTo>
                  <a:pt x="12" y="58"/>
                  <a:pt x="16" y="55"/>
                  <a:pt x="20" y="52"/>
                </a:cubicBezTo>
                <a:cubicBezTo>
                  <a:pt x="27" y="49"/>
                  <a:pt x="33" y="46"/>
                  <a:pt x="40" y="43"/>
                </a:cubicBezTo>
                <a:cubicBezTo>
                  <a:pt x="46" y="40"/>
                  <a:pt x="52" y="37"/>
                  <a:pt x="59" y="34"/>
                </a:cubicBezTo>
                <a:cubicBezTo>
                  <a:pt x="60" y="34"/>
                  <a:pt x="60" y="34"/>
                  <a:pt x="61" y="34"/>
                </a:cubicBezTo>
                <a:cubicBezTo>
                  <a:pt x="55" y="37"/>
                  <a:pt x="49" y="41"/>
                  <a:pt x="43" y="44"/>
                </a:cubicBezTo>
                <a:cubicBezTo>
                  <a:pt x="34" y="48"/>
                  <a:pt x="26" y="53"/>
                  <a:pt x="17" y="58"/>
                </a:cubicBezTo>
                <a:cubicBezTo>
                  <a:pt x="15" y="59"/>
                  <a:pt x="13" y="60"/>
                  <a:pt x="11" y="61"/>
                </a:cubicBezTo>
                <a:cubicBezTo>
                  <a:pt x="9" y="62"/>
                  <a:pt x="8" y="63"/>
                  <a:pt x="6" y="64"/>
                </a:cubicBezTo>
                <a:cubicBezTo>
                  <a:pt x="6" y="63"/>
                  <a:pt x="7" y="61"/>
                  <a:pt x="7" y="60"/>
                </a:cubicBezTo>
                <a:close/>
                <a:moveTo>
                  <a:pt x="12" y="62"/>
                </a:moveTo>
                <a:cubicBezTo>
                  <a:pt x="16" y="60"/>
                  <a:pt x="19" y="58"/>
                  <a:pt x="23" y="56"/>
                </a:cubicBezTo>
                <a:cubicBezTo>
                  <a:pt x="31" y="52"/>
                  <a:pt x="38" y="48"/>
                  <a:pt x="46" y="45"/>
                </a:cubicBezTo>
                <a:cubicBezTo>
                  <a:pt x="52" y="42"/>
                  <a:pt x="58" y="40"/>
                  <a:pt x="63" y="38"/>
                </a:cubicBezTo>
                <a:cubicBezTo>
                  <a:pt x="44" y="47"/>
                  <a:pt x="24" y="56"/>
                  <a:pt x="6" y="68"/>
                </a:cubicBezTo>
                <a:cubicBezTo>
                  <a:pt x="6" y="67"/>
                  <a:pt x="6" y="66"/>
                  <a:pt x="6" y="65"/>
                </a:cubicBezTo>
                <a:cubicBezTo>
                  <a:pt x="8" y="64"/>
                  <a:pt x="10" y="63"/>
                  <a:pt x="12" y="62"/>
                </a:cubicBezTo>
                <a:close/>
                <a:moveTo>
                  <a:pt x="6" y="69"/>
                </a:moveTo>
                <a:cubicBezTo>
                  <a:pt x="12" y="67"/>
                  <a:pt x="19" y="63"/>
                  <a:pt x="25" y="60"/>
                </a:cubicBezTo>
                <a:cubicBezTo>
                  <a:pt x="33" y="55"/>
                  <a:pt x="41" y="52"/>
                  <a:pt x="49" y="48"/>
                </a:cubicBezTo>
                <a:cubicBezTo>
                  <a:pt x="53" y="47"/>
                  <a:pt x="57" y="45"/>
                  <a:pt x="60" y="44"/>
                </a:cubicBezTo>
                <a:cubicBezTo>
                  <a:pt x="57" y="45"/>
                  <a:pt x="54" y="47"/>
                  <a:pt x="50" y="48"/>
                </a:cubicBezTo>
                <a:cubicBezTo>
                  <a:pt x="42" y="52"/>
                  <a:pt x="34" y="56"/>
                  <a:pt x="27" y="61"/>
                </a:cubicBezTo>
                <a:cubicBezTo>
                  <a:pt x="19" y="64"/>
                  <a:pt x="13" y="69"/>
                  <a:pt x="6" y="73"/>
                </a:cubicBezTo>
                <a:cubicBezTo>
                  <a:pt x="6" y="72"/>
                  <a:pt x="6" y="70"/>
                  <a:pt x="6" y="69"/>
                </a:cubicBezTo>
                <a:close/>
                <a:moveTo>
                  <a:pt x="104" y="32"/>
                </a:moveTo>
                <a:cubicBezTo>
                  <a:pt x="105" y="33"/>
                  <a:pt x="106" y="33"/>
                  <a:pt x="106" y="34"/>
                </a:cubicBezTo>
                <a:cubicBezTo>
                  <a:pt x="105" y="35"/>
                  <a:pt x="103" y="36"/>
                  <a:pt x="101" y="36"/>
                </a:cubicBezTo>
                <a:cubicBezTo>
                  <a:pt x="98" y="38"/>
                  <a:pt x="95" y="39"/>
                  <a:pt x="92" y="40"/>
                </a:cubicBezTo>
                <a:cubicBezTo>
                  <a:pt x="89" y="41"/>
                  <a:pt x="85" y="43"/>
                  <a:pt x="82" y="44"/>
                </a:cubicBezTo>
                <a:cubicBezTo>
                  <a:pt x="78" y="46"/>
                  <a:pt x="74" y="47"/>
                  <a:pt x="70" y="49"/>
                </a:cubicBezTo>
                <a:cubicBezTo>
                  <a:pt x="67" y="50"/>
                  <a:pt x="63" y="52"/>
                  <a:pt x="60" y="53"/>
                </a:cubicBezTo>
                <a:cubicBezTo>
                  <a:pt x="46" y="59"/>
                  <a:pt x="32" y="64"/>
                  <a:pt x="19" y="70"/>
                </a:cubicBezTo>
                <a:cubicBezTo>
                  <a:pt x="18" y="71"/>
                  <a:pt x="18" y="71"/>
                  <a:pt x="18" y="71"/>
                </a:cubicBezTo>
                <a:cubicBezTo>
                  <a:pt x="22" y="69"/>
                  <a:pt x="27" y="66"/>
                  <a:pt x="31" y="64"/>
                </a:cubicBezTo>
                <a:cubicBezTo>
                  <a:pt x="42" y="59"/>
                  <a:pt x="53" y="53"/>
                  <a:pt x="64" y="49"/>
                </a:cubicBezTo>
                <a:cubicBezTo>
                  <a:pt x="74" y="44"/>
                  <a:pt x="84" y="40"/>
                  <a:pt x="94" y="36"/>
                </a:cubicBezTo>
                <a:cubicBezTo>
                  <a:pt x="98" y="35"/>
                  <a:pt x="101" y="33"/>
                  <a:pt x="104" y="32"/>
                </a:cubicBezTo>
                <a:close/>
                <a:moveTo>
                  <a:pt x="29" y="64"/>
                </a:moveTo>
                <a:cubicBezTo>
                  <a:pt x="21" y="68"/>
                  <a:pt x="14" y="72"/>
                  <a:pt x="6" y="77"/>
                </a:cubicBezTo>
                <a:cubicBezTo>
                  <a:pt x="6" y="76"/>
                  <a:pt x="6" y="75"/>
                  <a:pt x="6" y="74"/>
                </a:cubicBezTo>
                <a:cubicBezTo>
                  <a:pt x="13" y="72"/>
                  <a:pt x="18" y="68"/>
                  <a:pt x="25" y="65"/>
                </a:cubicBezTo>
                <a:cubicBezTo>
                  <a:pt x="34" y="60"/>
                  <a:pt x="44" y="56"/>
                  <a:pt x="53" y="53"/>
                </a:cubicBezTo>
                <a:cubicBezTo>
                  <a:pt x="53" y="53"/>
                  <a:pt x="53" y="53"/>
                  <a:pt x="53" y="53"/>
                </a:cubicBezTo>
                <a:cubicBezTo>
                  <a:pt x="45" y="56"/>
                  <a:pt x="37" y="60"/>
                  <a:pt x="29" y="64"/>
                </a:cubicBezTo>
                <a:close/>
                <a:moveTo>
                  <a:pt x="6" y="78"/>
                </a:moveTo>
                <a:cubicBezTo>
                  <a:pt x="9" y="77"/>
                  <a:pt x="11" y="75"/>
                  <a:pt x="13" y="74"/>
                </a:cubicBezTo>
                <a:cubicBezTo>
                  <a:pt x="17" y="72"/>
                  <a:pt x="22" y="70"/>
                  <a:pt x="26" y="68"/>
                </a:cubicBezTo>
                <a:cubicBezTo>
                  <a:pt x="35" y="64"/>
                  <a:pt x="45" y="60"/>
                  <a:pt x="55" y="56"/>
                </a:cubicBezTo>
                <a:cubicBezTo>
                  <a:pt x="56" y="56"/>
                  <a:pt x="57" y="55"/>
                  <a:pt x="58" y="55"/>
                </a:cubicBezTo>
                <a:cubicBezTo>
                  <a:pt x="57" y="55"/>
                  <a:pt x="56" y="56"/>
                  <a:pt x="54" y="57"/>
                </a:cubicBezTo>
                <a:cubicBezTo>
                  <a:pt x="46" y="61"/>
                  <a:pt x="37" y="65"/>
                  <a:pt x="28" y="70"/>
                </a:cubicBezTo>
                <a:cubicBezTo>
                  <a:pt x="21" y="73"/>
                  <a:pt x="13" y="77"/>
                  <a:pt x="7" y="81"/>
                </a:cubicBezTo>
                <a:cubicBezTo>
                  <a:pt x="7" y="80"/>
                  <a:pt x="6" y="79"/>
                  <a:pt x="6" y="78"/>
                </a:cubicBezTo>
                <a:close/>
                <a:moveTo>
                  <a:pt x="7" y="83"/>
                </a:moveTo>
                <a:cubicBezTo>
                  <a:pt x="14" y="81"/>
                  <a:pt x="20" y="77"/>
                  <a:pt x="26" y="74"/>
                </a:cubicBezTo>
                <a:cubicBezTo>
                  <a:pt x="35" y="70"/>
                  <a:pt x="44" y="66"/>
                  <a:pt x="53" y="62"/>
                </a:cubicBezTo>
                <a:cubicBezTo>
                  <a:pt x="72" y="54"/>
                  <a:pt x="91" y="45"/>
                  <a:pt x="109" y="38"/>
                </a:cubicBezTo>
                <a:cubicBezTo>
                  <a:pt x="110" y="38"/>
                  <a:pt x="111" y="39"/>
                  <a:pt x="111" y="40"/>
                </a:cubicBezTo>
                <a:cubicBezTo>
                  <a:pt x="111" y="40"/>
                  <a:pt x="111" y="40"/>
                  <a:pt x="111" y="40"/>
                </a:cubicBezTo>
                <a:cubicBezTo>
                  <a:pt x="93" y="48"/>
                  <a:pt x="74" y="56"/>
                  <a:pt x="56" y="64"/>
                </a:cubicBezTo>
                <a:cubicBezTo>
                  <a:pt x="52" y="65"/>
                  <a:pt x="48" y="67"/>
                  <a:pt x="45" y="69"/>
                </a:cubicBezTo>
                <a:cubicBezTo>
                  <a:pt x="40" y="71"/>
                  <a:pt x="35" y="73"/>
                  <a:pt x="31" y="74"/>
                </a:cubicBezTo>
                <a:cubicBezTo>
                  <a:pt x="23" y="77"/>
                  <a:pt x="15" y="80"/>
                  <a:pt x="7" y="84"/>
                </a:cubicBezTo>
                <a:cubicBezTo>
                  <a:pt x="7" y="84"/>
                  <a:pt x="7" y="83"/>
                  <a:pt x="7" y="83"/>
                </a:cubicBezTo>
                <a:close/>
                <a:moveTo>
                  <a:pt x="104" y="44"/>
                </a:moveTo>
                <a:cubicBezTo>
                  <a:pt x="103" y="44"/>
                  <a:pt x="101" y="45"/>
                  <a:pt x="100" y="45"/>
                </a:cubicBezTo>
                <a:cubicBezTo>
                  <a:pt x="96" y="47"/>
                  <a:pt x="92" y="49"/>
                  <a:pt x="88" y="51"/>
                </a:cubicBezTo>
                <a:cubicBezTo>
                  <a:pt x="92" y="49"/>
                  <a:pt x="97" y="47"/>
                  <a:pt x="101" y="45"/>
                </a:cubicBezTo>
                <a:cubicBezTo>
                  <a:pt x="102" y="44"/>
                  <a:pt x="103" y="44"/>
                  <a:pt x="104" y="44"/>
                </a:cubicBezTo>
                <a:close/>
                <a:moveTo>
                  <a:pt x="109" y="42"/>
                </a:moveTo>
                <a:cubicBezTo>
                  <a:pt x="109" y="42"/>
                  <a:pt x="109" y="42"/>
                  <a:pt x="110" y="41"/>
                </a:cubicBezTo>
                <a:cubicBezTo>
                  <a:pt x="110" y="41"/>
                  <a:pt x="111" y="41"/>
                  <a:pt x="111" y="40"/>
                </a:cubicBezTo>
                <a:cubicBezTo>
                  <a:pt x="111" y="40"/>
                  <a:pt x="111" y="40"/>
                  <a:pt x="111" y="40"/>
                </a:cubicBezTo>
                <a:cubicBezTo>
                  <a:pt x="112" y="41"/>
                  <a:pt x="113" y="43"/>
                  <a:pt x="114" y="44"/>
                </a:cubicBezTo>
                <a:cubicBezTo>
                  <a:pt x="110" y="45"/>
                  <a:pt x="108" y="47"/>
                  <a:pt x="105" y="48"/>
                </a:cubicBezTo>
                <a:cubicBezTo>
                  <a:pt x="105" y="49"/>
                  <a:pt x="104" y="49"/>
                  <a:pt x="104" y="49"/>
                </a:cubicBezTo>
                <a:cubicBezTo>
                  <a:pt x="104" y="49"/>
                  <a:pt x="103" y="49"/>
                  <a:pt x="103" y="49"/>
                </a:cubicBezTo>
                <a:cubicBezTo>
                  <a:pt x="87" y="56"/>
                  <a:pt x="70" y="62"/>
                  <a:pt x="54" y="69"/>
                </a:cubicBezTo>
                <a:cubicBezTo>
                  <a:pt x="46" y="73"/>
                  <a:pt x="38" y="77"/>
                  <a:pt x="29" y="80"/>
                </a:cubicBezTo>
                <a:cubicBezTo>
                  <a:pt x="28" y="80"/>
                  <a:pt x="26" y="81"/>
                  <a:pt x="24" y="82"/>
                </a:cubicBezTo>
                <a:cubicBezTo>
                  <a:pt x="36" y="75"/>
                  <a:pt x="49" y="69"/>
                  <a:pt x="61" y="63"/>
                </a:cubicBezTo>
                <a:cubicBezTo>
                  <a:pt x="76" y="55"/>
                  <a:pt x="93" y="50"/>
                  <a:pt x="109" y="42"/>
                </a:cubicBezTo>
                <a:close/>
                <a:moveTo>
                  <a:pt x="109" y="47"/>
                </a:moveTo>
                <a:cubicBezTo>
                  <a:pt x="109" y="47"/>
                  <a:pt x="109" y="47"/>
                  <a:pt x="109" y="47"/>
                </a:cubicBezTo>
                <a:cubicBezTo>
                  <a:pt x="109" y="47"/>
                  <a:pt x="110" y="46"/>
                  <a:pt x="110" y="46"/>
                </a:cubicBezTo>
                <a:cubicBezTo>
                  <a:pt x="113" y="44"/>
                  <a:pt x="110" y="46"/>
                  <a:pt x="109" y="47"/>
                </a:cubicBezTo>
                <a:close/>
                <a:moveTo>
                  <a:pt x="114" y="51"/>
                </a:moveTo>
                <a:cubicBezTo>
                  <a:pt x="114" y="51"/>
                  <a:pt x="115" y="51"/>
                  <a:pt x="115" y="50"/>
                </a:cubicBezTo>
                <a:cubicBezTo>
                  <a:pt x="115" y="50"/>
                  <a:pt x="116" y="50"/>
                  <a:pt x="116" y="50"/>
                </a:cubicBezTo>
                <a:cubicBezTo>
                  <a:pt x="117" y="51"/>
                  <a:pt x="117" y="53"/>
                  <a:pt x="118" y="55"/>
                </a:cubicBezTo>
                <a:cubicBezTo>
                  <a:pt x="117" y="55"/>
                  <a:pt x="117" y="55"/>
                  <a:pt x="117" y="55"/>
                </a:cubicBezTo>
                <a:cubicBezTo>
                  <a:pt x="117" y="55"/>
                  <a:pt x="116" y="55"/>
                  <a:pt x="115" y="56"/>
                </a:cubicBezTo>
                <a:cubicBezTo>
                  <a:pt x="115" y="56"/>
                  <a:pt x="115" y="56"/>
                  <a:pt x="115" y="56"/>
                </a:cubicBezTo>
                <a:cubicBezTo>
                  <a:pt x="113" y="57"/>
                  <a:pt x="112" y="57"/>
                  <a:pt x="110" y="58"/>
                </a:cubicBezTo>
                <a:cubicBezTo>
                  <a:pt x="106" y="60"/>
                  <a:pt x="103" y="61"/>
                  <a:pt x="99" y="63"/>
                </a:cubicBezTo>
                <a:cubicBezTo>
                  <a:pt x="98" y="63"/>
                  <a:pt x="96" y="64"/>
                  <a:pt x="95" y="64"/>
                </a:cubicBezTo>
                <a:cubicBezTo>
                  <a:pt x="95" y="64"/>
                  <a:pt x="94" y="65"/>
                  <a:pt x="93" y="65"/>
                </a:cubicBezTo>
                <a:cubicBezTo>
                  <a:pt x="85" y="68"/>
                  <a:pt x="76" y="71"/>
                  <a:pt x="67" y="75"/>
                </a:cubicBezTo>
                <a:cubicBezTo>
                  <a:pt x="53" y="80"/>
                  <a:pt x="39" y="86"/>
                  <a:pt x="25" y="91"/>
                </a:cubicBezTo>
                <a:cubicBezTo>
                  <a:pt x="22" y="92"/>
                  <a:pt x="20" y="93"/>
                  <a:pt x="17" y="95"/>
                </a:cubicBezTo>
                <a:cubicBezTo>
                  <a:pt x="14" y="96"/>
                  <a:pt x="13" y="95"/>
                  <a:pt x="16" y="94"/>
                </a:cubicBezTo>
                <a:cubicBezTo>
                  <a:pt x="17" y="93"/>
                  <a:pt x="18" y="93"/>
                  <a:pt x="20" y="92"/>
                </a:cubicBezTo>
                <a:cubicBezTo>
                  <a:pt x="27" y="89"/>
                  <a:pt x="33" y="84"/>
                  <a:pt x="40" y="82"/>
                </a:cubicBezTo>
                <a:cubicBezTo>
                  <a:pt x="53" y="77"/>
                  <a:pt x="66" y="70"/>
                  <a:pt x="79" y="64"/>
                </a:cubicBezTo>
                <a:cubicBezTo>
                  <a:pt x="91" y="60"/>
                  <a:pt x="103" y="57"/>
                  <a:pt x="114" y="51"/>
                </a:cubicBezTo>
                <a:close/>
                <a:moveTo>
                  <a:pt x="118" y="90"/>
                </a:moveTo>
                <a:cubicBezTo>
                  <a:pt x="107" y="95"/>
                  <a:pt x="97" y="101"/>
                  <a:pt x="87" y="106"/>
                </a:cubicBezTo>
                <a:cubicBezTo>
                  <a:pt x="81" y="110"/>
                  <a:pt x="74" y="113"/>
                  <a:pt x="67" y="116"/>
                </a:cubicBezTo>
                <a:cubicBezTo>
                  <a:pt x="67" y="116"/>
                  <a:pt x="68" y="115"/>
                  <a:pt x="69" y="115"/>
                </a:cubicBezTo>
                <a:cubicBezTo>
                  <a:pt x="74" y="111"/>
                  <a:pt x="80" y="108"/>
                  <a:pt x="86" y="105"/>
                </a:cubicBezTo>
                <a:cubicBezTo>
                  <a:pt x="88" y="104"/>
                  <a:pt x="89" y="103"/>
                  <a:pt x="91" y="102"/>
                </a:cubicBezTo>
                <a:cubicBezTo>
                  <a:pt x="92" y="102"/>
                  <a:pt x="92" y="101"/>
                  <a:pt x="93" y="101"/>
                </a:cubicBezTo>
                <a:cubicBezTo>
                  <a:pt x="101" y="98"/>
                  <a:pt x="109" y="95"/>
                  <a:pt x="116" y="91"/>
                </a:cubicBezTo>
                <a:cubicBezTo>
                  <a:pt x="117" y="90"/>
                  <a:pt x="117" y="90"/>
                  <a:pt x="118" y="90"/>
                </a:cubicBezTo>
                <a:cubicBezTo>
                  <a:pt x="118" y="90"/>
                  <a:pt x="118" y="90"/>
                  <a:pt x="118" y="90"/>
                </a:cubicBezTo>
                <a:close/>
                <a:moveTo>
                  <a:pt x="96" y="99"/>
                </a:moveTo>
                <a:cubicBezTo>
                  <a:pt x="98" y="98"/>
                  <a:pt x="100" y="97"/>
                  <a:pt x="103" y="96"/>
                </a:cubicBezTo>
                <a:cubicBezTo>
                  <a:pt x="104" y="95"/>
                  <a:pt x="106" y="95"/>
                  <a:pt x="108" y="94"/>
                </a:cubicBezTo>
                <a:cubicBezTo>
                  <a:pt x="104" y="96"/>
                  <a:pt x="100" y="98"/>
                  <a:pt x="96" y="99"/>
                </a:cubicBezTo>
                <a:close/>
                <a:moveTo>
                  <a:pt x="118" y="89"/>
                </a:moveTo>
                <a:cubicBezTo>
                  <a:pt x="118" y="89"/>
                  <a:pt x="117" y="89"/>
                  <a:pt x="117" y="89"/>
                </a:cubicBezTo>
                <a:cubicBezTo>
                  <a:pt x="117" y="89"/>
                  <a:pt x="116" y="89"/>
                  <a:pt x="116" y="90"/>
                </a:cubicBezTo>
                <a:cubicBezTo>
                  <a:pt x="116" y="90"/>
                  <a:pt x="115" y="90"/>
                  <a:pt x="115" y="91"/>
                </a:cubicBezTo>
                <a:cubicBezTo>
                  <a:pt x="114" y="91"/>
                  <a:pt x="113" y="92"/>
                  <a:pt x="111" y="92"/>
                </a:cubicBezTo>
                <a:cubicBezTo>
                  <a:pt x="109" y="93"/>
                  <a:pt x="107" y="93"/>
                  <a:pt x="105" y="94"/>
                </a:cubicBezTo>
                <a:cubicBezTo>
                  <a:pt x="101" y="96"/>
                  <a:pt x="97" y="98"/>
                  <a:pt x="93" y="100"/>
                </a:cubicBezTo>
                <a:cubicBezTo>
                  <a:pt x="92" y="101"/>
                  <a:pt x="90" y="102"/>
                  <a:pt x="89" y="102"/>
                </a:cubicBezTo>
                <a:cubicBezTo>
                  <a:pt x="86" y="104"/>
                  <a:pt x="83" y="105"/>
                  <a:pt x="80" y="106"/>
                </a:cubicBezTo>
                <a:cubicBezTo>
                  <a:pt x="73" y="109"/>
                  <a:pt x="67" y="112"/>
                  <a:pt x="60" y="115"/>
                </a:cubicBezTo>
                <a:cubicBezTo>
                  <a:pt x="57" y="117"/>
                  <a:pt x="54" y="118"/>
                  <a:pt x="51" y="120"/>
                </a:cubicBezTo>
                <a:cubicBezTo>
                  <a:pt x="49" y="120"/>
                  <a:pt x="47" y="121"/>
                  <a:pt x="45" y="122"/>
                </a:cubicBezTo>
                <a:cubicBezTo>
                  <a:pt x="41" y="123"/>
                  <a:pt x="45" y="122"/>
                  <a:pt x="46" y="121"/>
                </a:cubicBezTo>
                <a:cubicBezTo>
                  <a:pt x="49" y="120"/>
                  <a:pt x="51" y="118"/>
                  <a:pt x="54" y="116"/>
                </a:cubicBezTo>
                <a:cubicBezTo>
                  <a:pt x="57" y="114"/>
                  <a:pt x="60" y="112"/>
                  <a:pt x="63" y="110"/>
                </a:cubicBezTo>
                <a:cubicBezTo>
                  <a:pt x="70" y="107"/>
                  <a:pt x="77" y="103"/>
                  <a:pt x="84" y="100"/>
                </a:cubicBezTo>
                <a:cubicBezTo>
                  <a:pt x="84" y="100"/>
                  <a:pt x="85" y="100"/>
                  <a:pt x="85" y="99"/>
                </a:cubicBezTo>
                <a:cubicBezTo>
                  <a:pt x="96" y="95"/>
                  <a:pt x="108" y="90"/>
                  <a:pt x="119" y="85"/>
                </a:cubicBezTo>
                <a:cubicBezTo>
                  <a:pt x="119" y="86"/>
                  <a:pt x="118" y="88"/>
                  <a:pt x="118" y="89"/>
                </a:cubicBezTo>
                <a:close/>
                <a:moveTo>
                  <a:pt x="119" y="84"/>
                </a:moveTo>
                <a:cubicBezTo>
                  <a:pt x="109" y="88"/>
                  <a:pt x="99" y="93"/>
                  <a:pt x="89" y="97"/>
                </a:cubicBezTo>
                <a:cubicBezTo>
                  <a:pt x="82" y="100"/>
                  <a:pt x="75" y="103"/>
                  <a:pt x="68" y="105"/>
                </a:cubicBezTo>
                <a:cubicBezTo>
                  <a:pt x="62" y="108"/>
                  <a:pt x="56" y="110"/>
                  <a:pt x="50" y="113"/>
                </a:cubicBezTo>
                <a:cubicBezTo>
                  <a:pt x="47" y="115"/>
                  <a:pt x="44" y="116"/>
                  <a:pt x="41" y="118"/>
                </a:cubicBezTo>
                <a:cubicBezTo>
                  <a:pt x="38" y="119"/>
                  <a:pt x="37" y="120"/>
                  <a:pt x="35" y="121"/>
                </a:cubicBezTo>
                <a:cubicBezTo>
                  <a:pt x="35" y="120"/>
                  <a:pt x="37" y="118"/>
                  <a:pt x="38" y="117"/>
                </a:cubicBezTo>
                <a:cubicBezTo>
                  <a:pt x="43" y="113"/>
                  <a:pt x="51" y="111"/>
                  <a:pt x="57" y="107"/>
                </a:cubicBezTo>
                <a:cubicBezTo>
                  <a:pt x="59" y="106"/>
                  <a:pt x="61" y="105"/>
                  <a:pt x="63" y="104"/>
                </a:cubicBezTo>
                <a:cubicBezTo>
                  <a:pt x="68" y="101"/>
                  <a:pt x="74" y="99"/>
                  <a:pt x="79" y="97"/>
                </a:cubicBezTo>
                <a:cubicBezTo>
                  <a:pt x="79" y="97"/>
                  <a:pt x="79" y="97"/>
                  <a:pt x="80" y="97"/>
                </a:cubicBezTo>
                <a:cubicBezTo>
                  <a:pt x="89" y="93"/>
                  <a:pt x="98" y="90"/>
                  <a:pt x="106" y="86"/>
                </a:cubicBezTo>
                <a:cubicBezTo>
                  <a:pt x="109" y="84"/>
                  <a:pt x="111" y="83"/>
                  <a:pt x="114" y="82"/>
                </a:cubicBezTo>
                <a:cubicBezTo>
                  <a:pt x="116" y="81"/>
                  <a:pt x="118" y="81"/>
                  <a:pt x="119" y="79"/>
                </a:cubicBezTo>
                <a:cubicBezTo>
                  <a:pt x="119" y="81"/>
                  <a:pt x="119" y="83"/>
                  <a:pt x="119" y="84"/>
                </a:cubicBezTo>
                <a:close/>
                <a:moveTo>
                  <a:pt x="31" y="118"/>
                </a:moveTo>
                <a:cubicBezTo>
                  <a:pt x="39" y="114"/>
                  <a:pt x="48" y="110"/>
                  <a:pt x="57" y="106"/>
                </a:cubicBezTo>
                <a:cubicBezTo>
                  <a:pt x="55" y="107"/>
                  <a:pt x="54" y="108"/>
                  <a:pt x="52" y="109"/>
                </a:cubicBezTo>
                <a:cubicBezTo>
                  <a:pt x="49" y="111"/>
                  <a:pt x="45" y="113"/>
                  <a:pt x="41" y="114"/>
                </a:cubicBezTo>
                <a:cubicBezTo>
                  <a:pt x="39" y="116"/>
                  <a:pt x="36" y="118"/>
                  <a:pt x="34" y="120"/>
                </a:cubicBezTo>
                <a:cubicBezTo>
                  <a:pt x="33" y="120"/>
                  <a:pt x="32" y="119"/>
                  <a:pt x="31" y="118"/>
                </a:cubicBezTo>
                <a:close/>
                <a:moveTo>
                  <a:pt x="26" y="114"/>
                </a:moveTo>
                <a:cubicBezTo>
                  <a:pt x="33" y="113"/>
                  <a:pt x="39" y="108"/>
                  <a:pt x="46" y="105"/>
                </a:cubicBezTo>
                <a:cubicBezTo>
                  <a:pt x="54" y="101"/>
                  <a:pt x="63" y="97"/>
                  <a:pt x="72" y="94"/>
                </a:cubicBezTo>
                <a:cubicBezTo>
                  <a:pt x="81" y="90"/>
                  <a:pt x="89" y="87"/>
                  <a:pt x="97" y="84"/>
                </a:cubicBezTo>
                <a:cubicBezTo>
                  <a:pt x="94" y="85"/>
                  <a:pt x="90" y="87"/>
                  <a:pt x="87" y="89"/>
                </a:cubicBezTo>
                <a:cubicBezTo>
                  <a:pt x="82" y="91"/>
                  <a:pt x="76" y="93"/>
                  <a:pt x="71" y="95"/>
                </a:cubicBezTo>
                <a:cubicBezTo>
                  <a:pt x="62" y="98"/>
                  <a:pt x="54" y="102"/>
                  <a:pt x="46" y="107"/>
                </a:cubicBezTo>
                <a:cubicBezTo>
                  <a:pt x="41" y="110"/>
                  <a:pt x="34" y="113"/>
                  <a:pt x="30" y="118"/>
                </a:cubicBezTo>
                <a:cubicBezTo>
                  <a:pt x="28" y="117"/>
                  <a:pt x="27" y="115"/>
                  <a:pt x="26" y="114"/>
                </a:cubicBezTo>
                <a:close/>
                <a:moveTo>
                  <a:pt x="92" y="92"/>
                </a:moveTo>
                <a:cubicBezTo>
                  <a:pt x="93" y="91"/>
                  <a:pt x="95" y="91"/>
                  <a:pt x="96" y="90"/>
                </a:cubicBezTo>
                <a:cubicBezTo>
                  <a:pt x="95" y="91"/>
                  <a:pt x="93" y="91"/>
                  <a:pt x="92" y="92"/>
                </a:cubicBezTo>
                <a:close/>
                <a:moveTo>
                  <a:pt x="114" y="81"/>
                </a:moveTo>
                <a:cubicBezTo>
                  <a:pt x="115" y="81"/>
                  <a:pt x="115" y="81"/>
                  <a:pt x="116" y="80"/>
                </a:cubicBezTo>
                <a:cubicBezTo>
                  <a:pt x="122" y="77"/>
                  <a:pt x="116" y="81"/>
                  <a:pt x="115" y="81"/>
                </a:cubicBezTo>
                <a:cubicBezTo>
                  <a:pt x="115" y="81"/>
                  <a:pt x="114" y="81"/>
                  <a:pt x="114" y="81"/>
                </a:cubicBezTo>
                <a:close/>
                <a:moveTo>
                  <a:pt x="112" y="82"/>
                </a:moveTo>
                <a:cubicBezTo>
                  <a:pt x="110" y="83"/>
                  <a:pt x="108" y="84"/>
                  <a:pt x="107" y="84"/>
                </a:cubicBezTo>
                <a:cubicBezTo>
                  <a:pt x="105" y="85"/>
                  <a:pt x="104" y="86"/>
                  <a:pt x="102" y="86"/>
                </a:cubicBezTo>
                <a:cubicBezTo>
                  <a:pt x="95" y="90"/>
                  <a:pt x="87" y="93"/>
                  <a:pt x="79" y="96"/>
                </a:cubicBezTo>
                <a:cubicBezTo>
                  <a:pt x="78" y="97"/>
                  <a:pt x="77" y="97"/>
                  <a:pt x="75" y="98"/>
                </a:cubicBezTo>
                <a:cubicBezTo>
                  <a:pt x="72" y="99"/>
                  <a:pt x="68" y="101"/>
                  <a:pt x="64" y="102"/>
                </a:cubicBezTo>
                <a:cubicBezTo>
                  <a:pt x="63" y="103"/>
                  <a:pt x="63" y="103"/>
                  <a:pt x="62" y="103"/>
                </a:cubicBezTo>
                <a:cubicBezTo>
                  <a:pt x="54" y="107"/>
                  <a:pt x="46" y="110"/>
                  <a:pt x="38" y="114"/>
                </a:cubicBezTo>
                <a:cubicBezTo>
                  <a:pt x="36" y="115"/>
                  <a:pt x="34" y="116"/>
                  <a:pt x="33" y="116"/>
                </a:cubicBezTo>
                <a:cubicBezTo>
                  <a:pt x="29" y="118"/>
                  <a:pt x="32" y="116"/>
                  <a:pt x="33" y="115"/>
                </a:cubicBezTo>
                <a:cubicBezTo>
                  <a:pt x="35" y="114"/>
                  <a:pt x="38" y="113"/>
                  <a:pt x="40" y="111"/>
                </a:cubicBezTo>
                <a:cubicBezTo>
                  <a:pt x="47" y="108"/>
                  <a:pt x="52" y="104"/>
                  <a:pt x="59" y="101"/>
                </a:cubicBezTo>
                <a:cubicBezTo>
                  <a:pt x="66" y="98"/>
                  <a:pt x="74" y="95"/>
                  <a:pt x="81" y="92"/>
                </a:cubicBezTo>
                <a:cubicBezTo>
                  <a:pt x="87" y="90"/>
                  <a:pt x="93" y="86"/>
                  <a:pt x="99" y="84"/>
                </a:cubicBezTo>
                <a:cubicBezTo>
                  <a:pt x="102" y="82"/>
                  <a:pt x="104" y="81"/>
                  <a:pt x="106" y="80"/>
                </a:cubicBezTo>
                <a:cubicBezTo>
                  <a:pt x="111" y="78"/>
                  <a:pt x="115" y="76"/>
                  <a:pt x="120" y="74"/>
                </a:cubicBezTo>
                <a:cubicBezTo>
                  <a:pt x="120" y="73"/>
                  <a:pt x="120" y="73"/>
                  <a:pt x="120" y="73"/>
                </a:cubicBezTo>
                <a:cubicBezTo>
                  <a:pt x="120" y="75"/>
                  <a:pt x="120" y="77"/>
                  <a:pt x="120" y="78"/>
                </a:cubicBezTo>
                <a:cubicBezTo>
                  <a:pt x="117" y="79"/>
                  <a:pt x="114" y="81"/>
                  <a:pt x="112" y="82"/>
                </a:cubicBezTo>
                <a:close/>
                <a:moveTo>
                  <a:pt x="119" y="73"/>
                </a:moveTo>
                <a:cubicBezTo>
                  <a:pt x="116" y="74"/>
                  <a:pt x="113" y="75"/>
                  <a:pt x="110" y="77"/>
                </a:cubicBezTo>
                <a:cubicBezTo>
                  <a:pt x="109" y="78"/>
                  <a:pt x="109" y="78"/>
                  <a:pt x="108" y="79"/>
                </a:cubicBezTo>
                <a:cubicBezTo>
                  <a:pt x="105" y="80"/>
                  <a:pt x="102" y="81"/>
                  <a:pt x="99" y="82"/>
                </a:cubicBezTo>
                <a:cubicBezTo>
                  <a:pt x="85" y="88"/>
                  <a:pt x="71" y="93"/>
                  <a:pt x="57" y="99"/>
                </a:cubicBezTo>
                <a:cubicBezTo>
                  <a:pt x="51" y="102"/>
                  <a:pt x="45" y="104"/>
                  <a:pt x="39" y="107"/>
                </a:cubicBezTo>
                <a:cubicBezTo>
                  <a:pt x="36" y="109"/>
                  <a:pt x="33" y="110"/>
                  <a:pt x="30" y="112"/>
                </a:cubicBezTo>
                <a:cubicBezTo>
                  <a:pt x="30" y="112"/>
                  <a:pt x="24" y="115"/>
                  <a:pt x="27" y="113"/>
                </a:cubicBezTo>
                <a:cubicBezTo>
                  <a:pt x="29" y="112"/>
                  <a:pt x="31" y="111"/>
                  <a:pt x="33" y="110"/>
                </a:cubicBezTo>
                <a:cubicBezTo>
                  <a:pt x="46" y="102"/>
                  <a:pt x="58" y="95"/>
                  <a:pt x="72" y="89"/>
                </a:cubicBezTo>
                <a:cubicBezTo>
                  <a:pt x="75" y="88"/>
                  <a:pt x="77" y="87"/>
                  <a:pt x="80" y="86"/>
                </a:cubicBezTo>
                <a:cubicBezTo>
                  <a:pt x="85" y="83"/>
                  <a:pt x="91" y="81"/>
                  <a:pt x="96" y="78"/>
                </a:cubicBezTo>
                <a:cubicBezTo>
                  <a:pt x="104" y="75"/>
                  <a:pt x="112" y="72"/>
                  <a:pt x="120" y="67"/>
                </a:cubicBezTo>
                <a:cubicBezTo>
                  <a:pt x="120" y="67"/>
                  <a:pt x="120" y="67"/>
                  <a:pt x="120" y="67"/>
                </a:cubicBezTo>
                <a:cubicBezTo>
                  <a:pt x="120" y="69"/>
                  <a:pt x="120" y="71"/>
                  <a:pt x="120" y="73"/>
                </a:cubicBezTo>
                <a:cubicBezTo>
                  <a:pt x="120" y="73"/>
                  <a:pt x="120" y="73"/>
                  <a:pt x="119" y="73"/>
                </a:cubicBezTo>
                <a:close/>
                <a:moveTo>
                  <a:pt x="94" y="79"/>
                </a:moveTo>
                <a:cubicBezTo>
                  <a:pt x="99" y="76"/>
                  <a:pt x="104" y="74"/>
                  <a:pt x="109" y="72"/>
                </a:cubicBezTo>
                <a:cubicBezTo>
                  <a:pt x="108" y="72"/>
                  <a:pt x="108" y="73"/>
                  <a:pt x="108" y="73"/>
                </a:cubicBezTo>
                <a:cubicBezTo>
                  <a:pt x="103" y="75"/>
                  <a:pt x="99" y="77"/>
                  <a:pt x="94" y="79"/>
                </a:cubicBezTo>
                <a:close/>
                <a:moveTo>
                  <a:pt x="120" y="66"/>
                </a:moveTo>
                <a:cubicBezTo>
                  <a:pt x="120" y="66"/>
                  <a:pt x="119" y="66"/>
                  <a:pt x="119" y="66"/>
                </a:cubicBezTo>
                <a:cubicBezTo>
                  <a:pt x="112" y="71"/>
                  <a:pt x="104" y="73"/>
                  <a:pt x="96" y="77"/>
                </a:cubicBezTo>
                <a:cubicBezTo>
                  <a:pt x="90" y="80"/>
                  <a:pt x="83" y="83"/>
                  <a:pt x="76" y="86"/>
                </a:cubicBezTo>
                <a:cubicBezTo>
                  <a:pt x="66" y="91"/>
                  <a:pt x="55" y="95"/>
                  <a:pt x="45" y="99"/>
                </a:cubicBezTo>
                <a:cubicBezTo>
                  <a:pt x="39" y="102"/>
                  <a:pt x="32" y="105"/>
                  <a:pt x="26" y="108"/>
                </a:cubicBezTo>
                <a:cubicBezTo>
                  <a:pt x="25" y="108"/>
                  <a:pt x="23" y="109"/>
                  <a:pt x="23" y="110"/>
                </a:cubicBezTo>
                <a:cubicBezTo>
                  <a:pt x="24" y="108"/>
                  <a:pt x="25" y="107"/>
                  <a:pt x="27" y="106"/>
                </a:cubicBezTo>
                <a:cubicBezTo>
                  <a:pt x="30" y="105"/>
                  <a:pt x="33" y="103"/>
                  <a:pt x="36" y="102"/>
                </a:cubicBezTo>
                <a:cubicBezTo>
                  <a:pt x="49" y="95"/>
                  <a:pt x="61" y="89"/>
                  <a:pt x="74" y="83"/>
                </a:cubicBezTo>
                <a:cubicBezTo>
                  <a:pt x="89" y="77"/>
                  <a:pt x="103" y="71"/>
                  <a:pt x="117" y="64"/>
                </a:cubicBezTo>
                <a:cubicBezTo>
                  <a:pt x="118" y="64"/>
                  <a:pt x="118" y="64"/>
                  <a:pt x="118" y="64"/>
                </a:cubicBezTo>
                <a:cubicBezTo>
                  <a:pt x="118" y="64"/>
                  <a:pt x="119" y="63"/>
                  <a:pt x="119" y="63"/>
                </a:cubicBezTo>
                <a:cubicBezTo>
                  <a:pt x="119" y="64"/>
                  <a:pt x="120" y="65"/>
                  <a:pt x="120" y="66"/>
                </a:cubicBezTo>
                <a:close/>
                <a:moveTo>
                  <a:pt x="87" y="77"/>
                </a:moveTo>
                <a:cubicBezTo>
                  <a:pt x="90" y="75"/>
                  <a:pt x="93" y="74"/>
                  <a:pt x="96" y="72"/>
                </a:cubicBezTo>
                <a:cubicBezTo>
                  <a:pt x="100" y="71"/>
                  <a:pt x="104" y="69"/>
                  <a:pt x="108" y="67"/>
                </a:cubicBezTo>
                <a:cubicBezTo>
                  <a:pt x="109" y="67"/>
                  <a:pt x="111" y="66"/>
                  <a:pt x="113" y="65"/>
                </a:cubicBezTo>
                <a:cubicBezTo>
                  <a:pt x="113" y="65"/>
                  <a:pt x="113" y="65"/>
                  <a:pt x="113" y="65"/>
                </a:cubicBezTo>
                <a:cubicBezTo>
                  <a:pt x="104" y="69"/>
                  <a:pt x="96" y="73"/>
                  <a:pt x="87" y="77"/>
                </a:cubicBezTo>
                <a:close/>
                <a:moveTo>
                  <a:pt x="74" y="82"/>
                </a:moveTo>
                <a:cubicBezTo>
                  <a:pt x="74" y="82"/>
                  <a:pt x="73" y="82"/>
                  <a:pt x="73" y="82"/>
                </a:cubicBezTo>
                <a:cubicBezTo>
                  <a:pt x="60" y="88"/>
                  <a:pt x="46" y="93"/>
                  <a:pt x="33" y="99"/>
                </a:cubicBezTo>
                <a:cubicBezTo>
                  <a:pt x="29" y="101"/>
                  <a:pt x="26" y="103"/>
                  <a:pt x="22" y="104"/>
                </a:cubicBezTo>
                <a:cubicBezTo>
                  <a:pt x="21" y="104"/>
                  <a:pt x="19" y="105"/>
                  <a:pt x="19" y="106"/>
                </a:cubicBezTo>
                <a:cubicBezTo>
                  <a:pt x="20" y="105"/>
                  <a:pt x="22" y="104"/>
                  <a:pt x="23" y="103"/>
                </a:cubicBezTo>
                <a:cubicBezTo>
                  <a:pt x="30" y="100"/>
                  <a:pt x="36" y="96"/>
                  <a:pt x="42" y="92"/>
                </a:cubicBezTo>
                <a:cubicBezTo>
                  <a:pt x="56" y="85"/>
                  <a:pt x="71" y="79"/>
                  <a:pt x="85" y="73"/>
                </a:cubicBezTo>
                <a:cubicBezTo>
                  <a:pt x="91" y="70"/>
                  <a:pt x="98" y="68"/>
                  <a:pt x="104" y="65"/>
                </a:cubicBezTo>
                <a:cubicBezTo>
                  <a:pt x="107" y="64"/>
                  <a:pt x="110" y="62"/>
                  <a:pt x="113" y="60"/>
                </a:cubicBezTo>
                <a:cubicBezTo>
                  <a:pt x="113" y="60"/>
                  <a:pt x="114" y="60"/>
                  <a:pt x="114" y="60"/>
                </a:cubicBezTo>
                <a:cubicBezTo>
                  <a:pt x="115" y="59"/>
                  <a:pt x="117" y="58"/>
                  <a:pt x="118" y="58"/>
                </a:cubicBezTo>
                <a:cubicBezTo>
                  <a:pt x="118" y="58"/>
                  <a:pt x="118" y="58"/>
                  <a:pt x="118" y="58"/>
                </a:cubicBezTo>
                <a:cubicBezTo>
                  <a:pt x="119" y="59"/>
                  <a:pt x="119" y="61"/>
                  <a:pt x="119" y="62"/>
                </a:cubicBezTo>
                <a:cubicBezTo>
                  <a:pt x="104" y="68"/>
                  <a:pt x="89" y="75"/>
                  <a:pt x="74" y="82"/>
                </a:cubicBezTo>
                <a:close/>
                <a:moveTo>
                  <a:pt x="118" y="57"/>
                </a:moveTo>
                <a:cubicBezTo>
                  <a:pt x="118" y="57"/>
                  <a:pt x="118" y="57"/>
                  <a:pt x="118" y="57"/>
                </a:cubicBezTo>
                <a:cubicBezTo>
                  <a:pt x="117" y="58"/>
                  <a:pt x="115" y="58"/>
                  <a:pt x="114" y="59"/>
                </a:cubicBezTo>
                <a:cubicBezTo>
                  <a:pt x="112" y="60"/>
                  <a:pt x="111" y="60"/>
                  <a:pt x="109" y="61"/>
                </a:cubicBezTo>
                <a:cubicBezTo>
                  <a:pt x="96" y="65"/>
                  <a:pt x="83" y="70"/>
                  <a:pt x="70" y="77"/>
                </a:cubicBezTo>
                <a:cubicBezTo>
                  <a:pt x="57" y="83"/>
                  <a:pt x="43" y="88"/>
                  <a:pt x="30" y="95"/>
                </a:cubicBezTo>
                <a:cubicBezTo>
                  <a:pt x="26" y="96"/>
                  <a:pt x="23" y="98"/>
                  <a:pt x="19" y="99"/>
                </a:cubicBezTo>
                <a:cubicBezTo>
                  <a:pt x="18" y="99"/>
                  <a:pt x="15" y="100"/>
                  <a:pt x="15" y="100"/>
                </a:cubicBezTo>
                <a:cubicBezTo>
                  <a:pt x="16" y="99"/>
                  <a:pt x="18" y="98"/>
                  <a:pt x="19" y="98"/>
                </a:cubicBezTo>
                <a:cubicBezTo>
                  <a:pt x="26" y="94"/>
                  <a:pt x="33" y="91"/>
                  <a:pt x="39" y="88"/>
                </a:cubicBezTo>
                <a:cubicBezTo>
                  <a:pt x="54" y="81"/>
                  <a:pt x="70" y="75"/>
                  <a:pt x="85" y="69"/>
                </a:cubicBezTo>
                <a:cubicBezTo>
                  <a:pt x="91" y="66"/>
                  <a:pt x="98" y="64"/>
                  <a:pt x="105" y="61"/>
                </a:cubicBezTo>
                <a:cubicBezTo>
                  <a:pt x="107" y="60"/>
                  <a:pt x="110" y="60"/>
                  <a:pt x="112" y="58"/>
                </a:cubicBezTo>
                <a:cubicBezTo>
                  <a:pt x="113" y="58"/>
                  <a:pt x="114" y="57"/>
                  <a:pt x="116" y="57"/>
                </a:cubicBezTo>
                <a:cubicBezTo>
                  <a:pt x="116" y="56"/>
                  <a:pt x="117" y="56"/>
                  <a:pt x="118" y="56"/>
                </a:cubicBezTo>
                <a:cubicBezTo>
                  <a:pt x="118" y="56"/>
                  <a:pt x="118" y="57"/>
                  <a:pt x="118" y="57"/>
                </a:cubicBezTo>
                <a:close/>
                <a:moveTo>
                  <a:pt x="22" y="111"/>
                </a:moveTo>
                <a:cubicBezTo>
                  <a:pt x="22" y="111"/>
                  <a:pt x="22" y="111"/>
                  <a:pt x="22" y="110"/>
                </a:cubicBezTo>
                <a:cubicBezTo>
                  <a:pt x="30" y="107"/>
                  <a:pt x="38" y="103"/>
                  <a:pt x="45" y="100"/>
                </a:cubicBezTo>
                <a:cubicBezTo>
                  <a:pt x="51" y="97"/>
                  <a:pt x="57" y="95"/>
                  <a:pt x="62" y="93"/>
                </a:cubicBezTo>
                <a:cubicBezTo>
                  <a:pt x="57" y="96"/>
                  <a:pt x="51" y="98"/>
                  <a:pt x="45" y="101"/>
                </a:cubicBezTo>
                <a:cubicBezTo>
                  <a:pt x="39" y="105"/>
                  <a:pt x="31" y="109"/>
                  <a:pt x="25" y="114"/>
                </a:cubicBezTo>
                <a:cubicBezTo>
                  <a:pt x="24" y="113"/>
                  <a:pt x="23" y="112"/>
                  <a:pt x="22" y="111"/>
                </a:cubicBezTo>
                <a:close/>
                <a:moveTo>
                  <a:pt x="35" y="121"/>
                </a:moveTo>
                <a:cubicBezTo>
                  <a:pt x="41" y="119"/>
                  <a:pt x="47" y="116"/>
                  <a:pt x="52" y="113"/>
                </a:cubicBezTo>
                <a:cubicBezTo>
                  <a:pt x="60" y="109"/>
                  <a:pt x="68" y="106"/>
                  <a:pt x="76" y="103"/>
                </a:cubicBezTo>
                <a:cubicBezTo>
                  <a:pt x="71" y="106"/>
                  <a:pt x="65" y="108"/>
                  <a:pt x="60" y="112"/>
                </a:cubicBezTo>
                <a:cubicBezTo>
                  <a:pt x="57" y="113"/>
                  <a:pt x="55" y="114"/>
                  <a:pt x="52" y="116"/>
                </a:cubicBezTo>
                <a:cubicBezTo>
                  <a:pt x="49" y="119"/>
                  <a:pt x="45" y="121"/>
                  <a:pt x="41" y="123"/>
                </a:cubicBezTo>
                <a:cubicBezTo>
                  <a:pt x="41" y="123"/>
                  <a:pt x="41" y="123"/>
                  <a:pt x="41" y="123"/>
                </a:cubicBezTo>
                <a:cubicBezTo>
                  <a:pt x="41" y="123"/>
                  <a:pt x="41" y="123"/>
                  <a:pt x="41" y="123"/>
                </a:cubicBezTo>
                <a:cubicBezTo>
                  <a:pt x="39" y="123"/>
                  <a:pt x="37" y="122"/>
                  <a:pt x="35" y="121"/>
                </a:cubicBezTo>
                <a:close/>
                <a:moveTo>
                  <a:pt x="43" y="123"/>
                </a:moveTo>
                <a:cubicBezTo>
                  <a:pt x="51" y="121"/>
                  <a:pt x="58" y="117"/>
                  <a:pt x="65" y="114"/>
                </a:cubicBezTo>
                <a:cubicBezTo>
                  <a:pt x="71" y="111"/>
                  <a:pt x="77" y="108"/>
                  <a:pt x="83" y="105"/>
                </a:cubicBezTo>
                <a:cubicBezTo>
                  <a:pt x="79" y="108"/>
                  <a:pt x="74" y="111"/>
                  <a:pt x="69" y="114"/>
                </a:cubicBezTo>
                <a:cubicBezTo>
                  <a:pt x="66" y="115"/>
                  <a:pt x="64" y="117"/>
                  <a:pt x="61" y="119"/>
                </a:cubicBezTo>
                <a:cubicBezTo>
                  <a:pt x="60" y="120"/>
                  <a:pt x="58" y="121"/>
                  <a:pt x="57" y="122"/>
                </a:cubicBezTo>
                <a:cubicBezTo>
                  <a:pt x="52" y="123"/>
                  <a:pt x="48" y="124"/>
                  <a:pt x="43" y="123"/>
                </a:cubicBezTo>
                <a:close/>
                <a:moveTo>
                  <a:pt x="116" y="97"/>
                </a:moveTo>
                <a:cubicBezTo>
                  <a:pt x="115" y="98"/>
                  <a:pt x="115" y="99"/>
                  <a:pt x="114" y="101"/>
                </a:cubicBezTo>
                <a:cubicBezTo>
                  <a:pt x="112" y="101"/>
                  <a:pt x="110" y="103"/>
                  <a:pt x="108" y="104"/>
                </a:cubicBezTo>
                <a:cubicBezTo>
                  <a:pt x="101" y="107"/>
                  <a:pt x="93" y="111"/>
                  <a:pt x="86" y="115"/>
                </a:cubicBezTo>
                <a:cubicBezTo>
                  <a:pt x="82" y="117"/>
                  <a:pt x="78" y="119"/>
                  <a:pt x="73" y="121"/>
                </a:cubicBezTo>
                <a:cubicBezTo>
                  <a:pt x="69" y="123"/>
                  <a:pt x="75" y="120"/>
                  <a:pt x="76" y="119"/>
                </a:cubicBezTo>
                <a:cubicBezTo>
                  <a:pt x="78" y="118"/>
                  <a:pt x="80" y="117"/>
                  <a:pt x="82" y="116"/>
                </a:cubicBezTo>
                <a:cubicBezTo>
                  <a:pt x="87" y="113"/>
                  <a:pt x="93" y="109"/>
                  <a:pt x="98" y="106"/>
                </a:cubicBezTo>
                <a:cubicBezTo>
                  <a:pt x="104" y="103"/>
                  <a:pt x="110" y="101"/>
                  <a:pt x="116" y="97"/>
                </a:cubicBezTo>
                <a:close/>
                <a:moveTo>
                  <a:pt x="109" y="112"/>
                </a:moveTo>
                <a:cubicBezTo>
                  <a:pt x="109" y="112"/>
                  <a:pt x="109" y="112"/>
                  <a:pt x="109" y="112"/>
                </a:cubicBezTo>
                <a:cubicBezTo>
                  <a:pt x="104" y="114"/>
                  <a:pt x="99" y="117"/>
                  <a:pt x="95" y="120"/>
                </a:cubicBezTo>
                <a:cubicBezTo>
                  <a:pt x="93" y="121"/>
                  <a:pt x="90" y="123"/>
                  <a:pt x="88" y="124"/>
                </a:cubicBezTo>
                <a:cubicBezTo>
                  <a:pt x="87" y="124"/>
                  <a:pt x="85" y="125"/>
                  <a:pt x="84" y="126"/>
                </a:cubicBezTo>
                <a:cubicBezTo>
                  <a:pt x="84" y="126"/>
                  <a:pt x="84" y="126"/>
                  <a:pt x="84" y="126"/>
                </a:cubicBezTo>
                <a:cubicBezTo>
                  <a:pt x="84" y="126"/>
                  <a:pt x="84" y="126"/>
                  <a:pt x="84" y="126"/>
                </a:cubicBezTo>
                <a:cubicBezTo>
                  <a:pt x="84" y="125"/>
                  <a:pt x="87" y="123"/>
                  <a:pt x="87" y="123"/>
                </a:cubicBezTo>
                <a:cubicBezTo>
                  <a:pt x="96" y="118"/>
                  <a:pt x="104" y="113"/>
                  <a:pt x="112" y="106"/>
                </a:cubicBezTo>
                <a:cubicBezTo>
                  <a:pt x="111" y="108"/>
                  <a:pt x="110" y="110"/>
                  <a:pt x="109" y="112"/>
                </a:cubicBezTo>
                <a:close/>
                <a:moveTo>
                  <a:pt x="78" y="125"/>
                </a:moveTo>
                <a:cubicBezTo>
                  <a:pt x="83" y="123"/>
                  <a:pt x="87" y="121"/>
                  <a:pt x="92" y="118"/>
                </a:cubicBezTo>
                <a:cubicBezTo>
                  <a:pt x="96" y="116"/>
                  <a:pt x="100" y="113"/>
                  <a:pt x="105" y="111"/>
                </a:cubicBezTo>
                <a:cubicBezTo>
                  <a:pt x="102" y="113"/>
                  <a:pt x="100" y="114"/>
                  <a:pt x="97" y="116"/>
                </a:cubicBezTo>
                <a:cubicBezTo>
                  <a:pt x="92" y="119"/>
                  <a:pt x="87" y="122"/>
                  <a:pt x="83" y="126"/>
                </a:cubicBezTo>
                <a:cubicBezTo>
                  <a:pt x="81" y="125"/>
                  <a:pt x="79" y="125"/>
                  <a:pt x="78" y="125"/>
                </a:cubicBezTo>
                <a:close/>
                <a:moveTo>
                  <a:pt x="71" y="123"/>
                </a:moveTo>
                <a:cubicBezTo>
                  <a:pt x="82" y="118"/>
                  <a:pt x="93" y="112"/>
                  <a:pt x="103" y="107"/>
                </a:cubicBezTo>
                <a:cubicBezTo>
                  <a:pt x="101" y="109"/>
                  <a:pt x="99" y="110"/>
                  <a:pt x="98" y="111"/>
                </a:cubicBezTo>
                <a:cubicBezTo>
                  <a:pt x="90" y="115"/>
                  <a:pt x="83" y="120"/>
                  <a:pt x="76" y="124"/>
                </a:cubicBezTo>
                <a:cubicBezTo>
                  <a:pt x="74" y="124"/>
                  <a:pt x="73" y="123"/>
                  <a:pt x="71" y="123"/>
                </a:cubicBezTo>
                <a:close/>
                <a:moveTo>
                  <a:pt x="112" y="106"/>
                </a:moveTo>
                <a:cubicBezTo>
                  <a:pt x="105" y="111"/>
                  <a:pt x="96" y="115"/>
                  <a:pt x="89" y="119"/>
                </a:cubicBezTo>
                <a:cubicBezTo>
                  <a:pt x="85" y="121"/>
                  <a:pt x="79" y="123"/>
                  <a:pt x="78" y="124"/>
                </a:cubicBezTo>
                <a:cubicBezTo>
                  <a:pt x="82" y="121"/>
                  <a:pt x="87" y="118"/>
                  <a:pt x="92" y="115"/>
                </a:cubicBezTo>
                <a:cubicBezTo>
                  <a:pt x="96" y="113"/>
                  <a:pt x="100" y="110"/>
                  <a:pt x="104" y="108"/>
                </a:cubicBezTo>
                <a:cubicBezTo>
                  <a:pt x="106" y="107"/>
                  <a:pt x="107" y="106"/>
                  <a:pt x="109" y="105"/>
                </a:cubicBezTo>
                <a:cubicBezTo>
                  <a:pt x="109" y="104"/>
                  <a:pt x="110" y="104"/>
                  <a:pt x="110" y="104"/>
                </a:cubicBezTo>
                <a:cubicBezTo>
                  <a:pt x="111" y="103"/>
                  <a:pt x="113" y="102"/>
                  <a:pt x="114" y="102"/>
                </a:cubicBezTo>
                <a:cubicBezTo>
                  <a:pt x="114" y="103"/>
                  <a:pt x="113" y="104"/>
                  <a:pt x="112" y="106"/>
                </a:cubicBezTo>
                <a:cubicBezTo>
                  <a:pt x="112" y="105"/>
                  <a:pt x="112" y="105"/>
                  <a:pt x="112" y="106"/>
                </a:cubicBezTo>
                <a:close/>
                <a:moveTo>
                  <a:pt x="71" y="122"/>
                </a:moveTo>
                <a:cubicBezTo>
                  <a:pt x="69" y="122"/>
                  <a:pt x="68" y="121"/>
                  <a:pt x="67" y="120"/>
                </a:cubicBezTo>
                <a:cubicBezTo>
                  <a:pt x="73" y="118"/>
                  <a:pt x="79" y="115"/>
                  <a:pt x="86" y="112"/>
                </a:cubicBezTo>
                <a:cubicBezTo>
                  <a:pt x="80" y="115"/>
                  <a:pt x="75" y="119"/>
                  <a:pt x="71" y="122"/>
                </a:cubicBezTo>
                <a:close/>
                <a:moveTo>
                  <a:pt x="86" y="126"/>
                </a:moveTo>
                <a:cubicBezTo>
                  <a:pt x="92" y="123"/>
                  <a:pt x="98" y="119"/>
                  <a:pt x="103" y="115"/>
                </a:cubicBezTo>
                <a:cubicBezTo>
                  <a:pt x="104" y="115"/>
                  <a:pt x="105" y="114"/>
                  <a:pt x="106" y="114"/>
                </a:cubicBezTo>
                <a:cubicBezTo>
                  <a:pt x="108" y="113"/>
                  <a:pt x="108" y="113"/>
                  <a:pt x="107" y="113"/>
                </a:cubicBezTo>
                <a:cubicBezTo>
                  <a:pt x="106" y="115"/>
                  <a:pt x="105" y="116"/>
                  <a:pt x="103" y="117"/>
                </a:cubicBezTo>
                <a:cubicBezTo>
                  <a:pt x="100" y="119"/>
                  <a:pt x="97" y="122"/>
                  <a:pt x="94" y="124"/>
                </a:cubicBezTo>
                <a:cubicBezTo>
                  <a:pt x="94" y="124"/>
                  <a:pt x="94" y="124"/>
                  <a:pt x="94" y="124"/>
                </a:cubicBezTo>
                <a:cubicBezTo>
                  <a:pt x="91" y="125"/>
                  <a:pt x="88" y="126"/>
                  <a:pt x="86" y="126"/>
                </a:cubicBezTo>
                <a:close/>
                <a:moveTo>
                  <a:pt x="96" y="123"/>
                </a:moveTo>
                <a:cubicBezTo>
                  <a:pt x="98" y="122"/>
                  <a:pt x="101" y="120"/>
                  <a:pt x="103" y="119"/>
                </a:cubicBezTo>
                <a:cubicBezTo>
                  <a:pt x="102" y="119"/>
                  <a:pt x="101" y="120"/>
                  <a:pt x="100" y="121"/>
                </a:cubicBezTo>
                <a:cubicBezTo>
                  <a:pt x="99" y="122"/>
                  <a:pt x="97" y="123"/>
                  <a:pt x="96" y="123"/>
                </a:cubicBezTo>
                <a:close/>
                <a:moveTo>
                  <a:pt x="116" y="96"/>
                </a:moveTo>
                <a:cubicBezTo>
                  <a:pt x="116" y="96"/>
                  <a:pt x="116" y="96"/>
                  <a:pt x="116" y="96"/>
                </a:cubicBezTo>
                <a:cubicBezTo>
                  <a:pt x="115" y="96"/>
                  <a:pt x="115" y="97"/>
                  <a:pt x="114" y="97"/>
                </a:cubicBezTo>
                <a:cubicBezTo>
                  <a:pt x="114" y="97"/>
                  <a:pt x="114" y="97"/>
                  <a:pt x="114" y="97"/>
                </a:cubicBezTo>
                <a:cubicBezTo>
                  <a:pt x="107" y="101"/>
                  <a:pt x="100" y="104"/>
                  <a:pt x="94" y="108"/>
                </a:cubicBezTo>
                <a:cubicBezTo>
                  <a:pt x="84" y="112"/>
                  <a:pt x="75" y="116"/>
                  <a:pt x="66" y="120"/>
                </a:cubicBezTo>
                <a:cubicBezTo>
                  <a:pt x="66" y="120"/>
                  <a:pt x="65" y="120"/>
                  <a:pt x="65" y="120"/>
                </a:cubicBezTo>
                <a:cubicBezTo>
                  <a:pt x="65" y="119"/>
                  <a:pt x="64" y="119"/>
                  <a:pt x="63" y="120"/>
                </a:cubicBezTo>
                <a:cubicBezTo>
                  <a:pt x="63" y="120"/>
                  <a:pt x="63" y="120"/>
                  <a:pt x="63" y="120"/>
                </a:cubicBezTo>
                <a:cubicBezTo>
                  <a:pt x="63" y="120"/>
                  <a:pt x="62" y="120"/>
                  <a:pt x="62" y="121"/>
                </a:cubicBezTo>
                <a:cubicBezTo>
                  <a:pt x="62" y="121"/>
                  <a:pt x="62" y="121"/>
                  <a:pt x="62" y="121"/>
                </a:cubicBezTo>
                <a:cubicBezTo>
                  <a:pt x="61" y="121"/>
                  <a:pt x="60" y="121"/>
                  <a:pt x="60" y="121"/>
                </a:cubicBezTo>
                <a:cubicBezTo>
                  <a:pt x="60" y="121"/>
                  <a:pt x="60" y="121"/>
                  <a:pt x="60" y="121"/>
                </a:cubicBezTo>
                <a:cubicBezTo>
                  <a:pt x="60" y="121"/>
                  <a:pt x="60" y="121"/>
                  <a:pt x="60" y="121"/>
                </a:cubicBezTo>
                <a:cubicBezTo>
                  <a:pt x="63" y="120"/>
                  <a:pt x="65" y="118"/>
                  <a:pt x="68" y="117"/>
                </a:cubicBezTo>
                <a:cubicBezTo>
                  <a:pt x="72" y="114"/>
                  <a:pt x="76" y="113"/>
                  <a:pt x="80" y="111"/>
                </a:cubicBezTo>
                <a:cubicBezTo>
                  <a:pt x="85" y="109"/>
                  <a:pt x="89" y="106"/>
                  <a:pt x="94" y="103"/>
                </a:cubicBezTo>
                <a:cubicBezTo>
                  <a:pt x="101" y="99"/>
                  <a:pt x="109" y="95"/>
                  <a:pt x="117" y="91"/>
                </a:cubicBezTo>
                <a:cubicBezTo>
                  <a:pt x="117" y="92"/>
                  <a:pt x="117" y="92"/>
                  <a:pt x="117" y="93"/>
                </a:cubicBezTo>
                <a:cubicBezTo>
                  <a:pt x="117" y="94"/>
                  <a:pt x="116" y="95"/>
                  <a:pt x="116" y="96"/>
                </a:cubicBezTo>
                <a:close/>
                <a:moveTo>
                  <a:pt x="116" y="49"/>
                </a:moveTo>
                <a:cubicBezTo>
                  <a:pt x="107" y="54"/>
                  <a:pt x="97" y="57"/>
                  <a:pt x="88" y="60"/>
                </a:cubicBezTo>
                <a:cubicBezTo>
                  <a:pt x="85" y="61"/>
                  <a:pt x="82" y="62"/>
                  <a:pt x="80" y="63"/>
                </a:cubicBezTo>
                <a:cubicBezTo>
                  <a:pt x="77" y="64"/>
                  <a:pt x="74" y="65"/>
                  <a:pt x="71" y="66"/>
                </a:cubicBezTo>
                <a:cubicBezTo>
                  <a:pt x="57" y="72"/>
                  <a:pt x="44" y="77"/>
                  <a:pt x="31" y="83"/>
                </a:cubicBezTo>
                <a:cubicBezTo>
                  <a:pt x="25" y="86"/>
                  <a:pt x="18" y="89"/>
                  <a:pt x="12" y="92"/>
                </a:cubicBezTo>
                <a:cubicBezTo>
                  <a:pt x="19" y="88"/>
                  <a:pt x="26" y="85"/>
                  <a:pt x="34" y="82"/>
                </a:cubicBezTo>
                <a:cubicBezTo>
                  <a:pt x="41" y="79"/>
                  <a:pt x="47" y="75"/>
                  <a:pt x="55" y="72"/>
                </a:cubicBezTo>
                <a:cubicBezTo>
                  <a:pt x="62" y="68"/>
                  <a:pt x="70" y="65"/>
                  <a:pt x="78" y="62"/>
                </a:cubicBezTo>
                <a:cubicBezTo>
                  <a:pt x="86" y="59"/>
                  <a:pt x="93" y="55"/>
                  <a:pt x="101" y="51"/>
                </a:cubicBezTo>
                <a:cubicBezTo>
                  <a:pt x="102" y="51"/>
                  <a:pt x="103" y="51"/>
                  <a:pt x="103" y="50"/>
                </a:cubicBezTo>
                <a:cubicBezTo>
                  <a:pt x="107" y="49"/>
                  <a:pt x="111" y="47"/>
                  <a:pt x="114" y="44"/>
                </a:cubicBezTo>
                <a:cubicBezTo>
                  <a:pt x="115" y="46"/>
                  <a:pt x="115" y="47"/>
                  <a:pt x="116" y="49"/>
                </a:cubicBezTo>
                <a:close/>
                <a:moveTo>
                  <a:pt x="109" y="37"/>
                </a:moveTo>
                <a:cubicBezTo>
                  <a:pt x="81" y="49"/>
                  <a:pt x="53" y="61"/>
                  <a:pt x="26" y="74"/>
                </a:cubicBezTo>
                <a:cubicBezTo>
                  <a:pt x="20" y="77"/>
                  <a:pt x="14" y="80"/>
                  <a:pt x="7" y="82"/>
                </a:cubicBezTo>
                <a:cubicBezTo>
                  <a:pt x="7" y="82"/>
                  <a:pt x="7" y="82"/>
                  <a:pt x="7" y="82"/>
                </a:cubicBezTo>
                <a:cubicBezTo>
                  <a:pt x="8" y="82"/>
                  <a:pt x="10" y="80"/>
                  <a:pt x="10" y="80"/>
                </a:cubicBezTo>
                <a:cubicBezTo>
                  <a:pt x="12" y="79"/>
                  <a:pt x="13" y="78"/>
                  <a:pt x="15" y="77"/>
                </a:cubicBezTo>
                <a:cubicBezTo>
                  <a:pt x="18" y="75"/>
                  <a:pt x="21" y="74"/>
                  <a:pt x="25" y="72"/>
                </a:cubicBezTo>
                <a:cubicBezTo>
                  <a:pt x="39" y="65"/>
                  <a:pt x="53" y="58"/>
                  <a:pt x="67" y="52"/>
                </a:cubicBezTo>
                <a:cubicBezTo>
                  <a:pt x="67" y="51"/>
                  <a:pt x="68" y="51"/>
                  <a:pt x="69" y="51"/>
                </a:cubicBezTo>
                <a:cubicBezTo>
                  <a:pt x="77" y="47"/>
                  <a:pt x="86" y="44"/>
                  <a:pt x="94" y="40"/>
                </a:cubicBezTo>
                <a:cubicBezTo>
                  <a:pt x="96" y="40"/>
                  <a:pt x="97" y="39"/>
                  <a:pt x="98" y="39"/>
                </a:cubicBezTo>
                <a:cubicBezTo>
                  <a:pt x="99" y="38"/>
                  <a:pt x="100" y="38"/>
                  <a:pt x="101" y="37"/>
                </a:cubicBezTo>
                <a:cubicBezTo>
                  <a:pt x="102" y="37"/>
                  <a:pt x="102" y="37"/>
                  <a:pt x="102" y="37"/>
                </a:cubicBezTo>
                <a:cubicBezTo>
                  <a:pt x="104" y="36"/>
                  <a:pt x="105" y="35"/>
                  <a:pt x="107" y="35"/>
                </a:cubicBezTo>
                <a:cubicBezTo>
                  <a:pt x="108" y="35"/>
                  <a:pt x="108" y="36"/>
                  <a:pt x="109" y="37"/>
                </a:cubicBezTo>
                <a:close/>
                <a:moveTo>
                  <a:pt x="103" y="31"/>
                </a:moveTo>
                <a:cubicBezTo>
                  <a:pt x="100" y="33"/>
                  <a:pt x="96" y="34"/>
                  <a:pt x="93" y="36"/>
                </a:cubicBezTo>
                <a:cubicBezTo>
                  <a:pt x="91" y="36"/>
                  <a:pt x="90" y="37"/>
                  <a:pt x="89" y="37"/>
                </a:cubicBezTo>
                <a:cubicBezTo>
                  <a:pt x="84" y="39"/>
                  <a:pt x="78" y="41"/>
                  <a:pt x="73" y="43"/>
                </a:cubicBezTo>
                <a:cubicBezTo>
                  <a:pt x="61" y="48"/>
                  <a:pt x="49" y="53"/>
                  <a:pt x="37" y="58"/>
                </a:cubicBezTo>
                <a:cubicBezTo>
                  <a:pt x="32" y="60"/>
                  <a:pt x="28" y="62"/>
                  <a:pt x="23" y="65"/>
                </a:cubicBezTo>
                <a:cubicBezTo>
                  <a:pt x="18" y="68"/>
                  <a:pt x="13" y="71"/>
                  <a:pt x="7" y="73"/>
                </a:cubicBezTo>
                <a:cubicBezTo>
                  <a:pt x="4" y="74"/>
                  <a:pt x="10" y="71"/>
                  <a:pt x="11" y="71"/>
                </a:cubicBezTo>
                <a:cubicBezTo>
                  <a:pt x="13" y="69"/>
                  <a:pt x="16" y="68"/>
                  <a:pt x="18" y="66"/>
                </a:cubicBezTo>
                <a:cubicBezTo>
                  <a:pt x="23" y="63"/>
                  <a:pt x="29" y="60"/>
                  <a:pt x="35" y="57"/>
                </a:cubicBezTo>
                <a:cubicBezTo>
                  <a:pt x="45" y="51"/>
                  <a:pt x="57" y="46"/>
                  <a:pt x="68" y="41"/>
                </a:cubicBezTo>
                <a:cubicBezTo>
                  <a:pt x="73" y="39"/>
                  <a:pt x="79" y="36"/>
                  <a:pt x="85" y="34"/>
                </a:cubicBezTo>
                <a:cubicBezTo>
                  <a:pt x="90" y="32"/>
                  <a:pt x="94" y="30"/>
                  <a:pt x="98" y="28"/>
                </a:cubicBezTo>
                <a:cubicBezTo>
                  <a:pt x="99" y="28"/>
                  <a:pt x="99" y="29"/>
                  <a:pt x="100" y="29"/>
                </a:cubicBezTo>
                <a:cubicBezTo>
                  <a:pt x="101" y="30"/>
                  <a:pt x="102" y="31"/>
                  <a:pt x="103" y="31"/>
                </a:cubicBezTo>
                <a:close/>
                <a:moveTo>
                  <a:pt x="74" y="20"/>
                </a:moveTo>
                <a:cubicBezTo>
                  <a:pt x="73" y="21"/>
                  <a:pt x="71" y="21"/>
                  <a:pt x="70" y="22"/>
                </a:cubicBezTo>
                <a:cubicBezTo>
                  <a:pt x="70" y="21"/>
                  <a:pt x="70" y="21"/>
                  <a:pt x="70" y="20"/>
                </a:cubicBezTo>
                <a:cubicBezTo>
                  <a:pt x="72" y="20"/>
                  <a:pt x="73" y="20"/>
                  <a:pt x="74" y="20"/>
                </a:cubicBezTo>
                <a:close/>
                <a:moveTo>
                  <a:pt x="66" y="20"/>
                </a:moveTo>
                <a:cubicBezTo>
                  <a:pt x="66" y="20"/>
                  <a:pt x="66" y="20"/>
                  <a:pt x="66" y="20"/>
                </a:cubicBezTo>
                <a:cubicBezTo>
                  <a:pt x="48" y="28"/>
                  <a:pt x="30" y="37"/>
                  <a:pt x="14" y="47"/>
                </a:cubicBezTo>
                <a:cubicBezTo>
                  <a:pt x="13" y="48"/>
                  <a:pt x="12" y="49"/>
                  <a:pt x="11" y="49"/>
                </a:cubicBezTo>
                <a:cubicBezTo>
                  <a:pt x="11" y="49"/>
                  <a:pt x="11" y="49"/>
                  <a:pt x="11" y="49"/>
                </a:cubicBezTo>
                <a:cubicBezTo>
                  <a:pt x="11" y="49"/>
                  <a:pt x="11" y="49"/>
                  <a:pt x="12" y="48"/>
                </a:cubicBezTo>
                <a:cubicBezTo>
                  <a:pt x="14" y="47"/>
                  <a:pt x="16" y="45"/>
                  <a:pt x="19" y="44"/>
                </a:cubicBezTo>
                <a:cubicBezTo>
                  <a:pt x="23" y="41"/>
                  <a:pt x="28" y="39"/>
                  <a:pt x="32" y="36"/>
                </a:cubicBezTo>
                <a:cubicBezTo>
                  <a:pt x="42" y="30"/>
                  <a:pt x="52" y="25"/>
                  <a:pt x="62" y="20"/>
                </a:cubicBezTo>
                <a:cubicBezTo>
                  <a:pt x="64" y="20"/>
                  <a:pt x="65" y="20"/>
                  <a:pt x="66" y="20"/>
                </a:cubicBezTo>
                <a:close/>
                <a:moveTo>
                  <a:pt x="38" y="25"/>
                </a:moveTo>
                <a:cubicBezTo>
                  <a:pt x="41" y="24"/>
                  <a:pt x="44" y="23"/>
                  <a:pt x="48" y="22"/>
                </a:cubicBezTo>
                <a:cubicBezTo>
                  <a:pt x="45" y="23"/>
                  <a:pt x="42" y="24"/>
                  <a:pt x="40" y="26"/>
                </a:cubicBezTo>
                <a:cubicBezTo>
                  <a:pt x="33" y="29"/>
                  <a:pt x="27" y="32"/>
                  <a:pt x="20" y="36"/>
                </a:cubicBezTo>
                <a:cubicBezTo>
                  <a:pt x="25" y="31"/>
                  <a:pt x="31" y="27"/>
                  <a:pt x="38" y="25"/>
                </a:cubicBezTo>
                <a:close/>
                <a:moveTo>
                  <a:pt x="19" y="37"/>
                </a:moveTo>
                <a:cubicBezTo>
                  <a:pt x="20" y="37"/>
                  <a:pt x="20" y="37"/>
                  <a:pt x="20" y="37"/>
                </a:cubicBezTo>
                <a:cubicBezTo>
                  <a:pt x="27" y="33"/>
                  <a:pt x="33" y="30"/>
                  <a:pt x="40" y="26"/>
                </a:cubicBezTo>
                <a:cubicBezTo>
                  <a:pt x="43" y="25"/>
                  <a:pt x="46" y="23"/>
                  <a:pt x="50" y="22"/>
                </a:cubicBezTo>
                <a:cubicBezTo>
                  <a:pt x="51" y="21"/>
                  <a:pt x="52" y="21"/>
                  <a:pt x="52" y="21"/>
                </a:cubicBezTo>
                <a:cubicBezTo>
                  <a:pt x="53" y="21"/>
                  <a:pt x="53" y="21"/>
                  <a:pt x="53" y="21"/>
                </a:cubicBezTo>
                <a:cubicBezTo>
                  <a:pt x="51" y="22"/>
                  <a:pt x="49" y="23"/>
                  <a:pt x="48" y="23"/>
                </a:cubicBezTo>
                <a:cubicBezTo>
                  <a:pt x="37" y="28"/>
                  <a:pt x="26" y="33"/>
                  <a:pt x="17" y="40"/>
                </a:cubicBezTo>
                <a:cubicBezTo>
                  <a:pt x="18" y="39"/>
                  <a:pt x="19" y="38"/>
                  <a:pt x="19" y="37"/>
                </a:cubicBezTo>
                <a:close/>
                <a:moveTo>
                  <a:pt x="8" y="85"/>
                </a:moveTo>
                <a:cubicBezTo>
                  <a:pt x="19" y="78"/>
                  <a:pt x="32" y="76"/>
                  <a:pt x="43" y="70"/>
                </a:cubicBezTo>
                <a:cubicBezTo>
                  <a:pt x="49" y="68"/>
                  <a:pt x="54" y="65"/>
                  <a:pt x="60" y="63"/>
                </a:cubicBezTo>
                <a:cubicBezTo>
                  <a:pt x="47" y="69"/>
                  <a:pt x="34" y="77"/>
                  <a:pt x="20" y="83"/>
                </a:cubicBezTo>
                <a:cubicBezTo>
                  <a:pt x="20" y="83"/>
                  <a:pt x="19" y="84"/>
                  <a:pt x="18" y="84"/>
                </a:cubicBezTo>
                <a:cubicBezTo>
                  <a:pt x="15" y="86"/>
                  <a:pt x="12" y="87"/>
                  <a:pt x="9" y="89"/>
                </a:cubicBezTo>
                <a:cubicBezTo>
                  <a:pt x="9" y="88"/>
                  <a:pt x="8" y="86"/>
                  <a:pt x="8" y="8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198"/>
          <p:cNvSpPr>
            <a:spLocks noEditPoints="1"/>
          </p:cNvSpPr>
          <p:nvPr/>
        </p:nvSpPr>
        <p:spPr bwMode="auto">
          <a:xfrm>
            <a:off x="11572875" y="1743075"/>
            <a:ext cx="506412" cy="357188"/>
          </a:xfrm>
          <a:custGeom>
            <a:avLst/>
            <a:gdLst>
              <a:gd name="T0" fmla="*/ 70 w 135"/>
              <a:gd name="T1" fmla="*/ 75 h 95"/>
              <a:gd name="T2" fmla="*/ 59 w 135"/>
              <a:gd name="T3" fmla="*/ 1 h 95"/>
              <a:gd name="T4" fmla="*/ 7 w 135"/>
              <a:gd name="T5" fmla="*/ 24 h 95"/>
              <a:gd name="T6" fmla="*/ 11 w 135"/>
              <a:gd name="T7" fmla="*/ 30 h 95"/>
              <a:gd name="T8" fmla="*/ 15 w 135"/>
              <a:gd name="T9" fmla="*/ 32 h 95"/>
              <a:gd name="T10" fmla="*/ 48 w 135"/>
              <a:gd name="T11" fmla="*/ 16 h 95"/>
              <a:gd name="T12" fmla="*/ 51 w 135"/>
              <a:gd name="T13" fmla="*/ 12 h 95"/>
              <a:gd name="T14" fmla="*/ 51 w 135"/>
              <a:gd name="T15" fmla="*/ 18 h 95"/>
              <a:gd name="T16" fmla="*/ 65 w 135"/>
              <a:gd name="T17" fmla="*/ 6 h 95"/>
              <a:gd name="T18" fmla="*/ 68 w 135"/>
              <a:gd name="T19" fmla="*/ 11 h 95"/>
              <a:gd name="T20" fmla="*/ 42 w 135"/>
              <a:gd name="T21" fmla="*/ 31 h 95"/>
              <a:gd name="T22" fmla="*/ 45 w 135"/>
              <a:gd name="T23" fmla="*/ 31 h 95"/>
              <a:gd name="T24" fmla="*/ 16 w 135"/>
              <a:gd name="T25" fmla="*/ 58 h 95"/>
              <a:gd name="T26" fmla="*/ 39 w 135"/>
              <a:gd name="T27" fmla="*/ 50 h 95"/>
              <a:gd name="T28" fmla="*/ 14 w 135"/>
              <a:gd name="T29" fmla="*/ 64 h 95"/>
              <a:gd name="T30" fmla="*/ 61 w 135"/>
              <a:gd name="T31" fmla="*/ 44 h 95"/>
              <a:gd name="T32" fmla="*/ 74 w 135"/>
              <a:gd name="T33" fmla="*/ 27 h 95"/>
              <a:gd name="T34" fmla="*/ 19 w 135"/>
              <a:gd name="T35" fmla="*/ 54 h 95"/>
              <a:gd name="T36" fmla="*/ 90 w 135"/>
              <a:gd name="T37" fmla="*/ 13 h 95"/>
              <a:gd name="T38" fmla="*/ 90 w 135"/>
              <a:gd name="T39" fmla="*/ 8 h 95"/>
              <a:gd name="T40" fmla="*/ 38 w 135"/>
              <a:gd name="T41" fmla="*/ 29 h 95"/>
              <a:gd name="T42" fmla="*/ 23 w 135"/>
              <a:gd name="T43" fmla="*/ 30 h 95"/>
              <a:gd name="T44" fmla="*/ 16 w 135"/>
              <a:gd name="T45" fmla="*/ 32 h 95"/>
              <a:gd name="T46" fmla="*/ 28 w 135"/>
              <a:gd name="T47" fmla="*/ 25 h 95"/>
              <a:gd name="T48" fmla="*/ 10 w 135"/>
              <a:gd name="T49" fmla="*/ 27 h 95"/>
              <a:gd name="T50" fmla="*/ 7 w 135"/>
              <a:gd name="T51" fmla="*/ 26 h 95"/>
              <a:gd name="T52" fmla="*/ 62 w 135"/>
              <a:gd name="T53" fmla="*/ 49 h 95"/>
              <a:gd name="T54" fmla="*/ 115 w 135"/>
              <a:gd name="T55" fmla="*/ 30 h 95"/>
              <a:gd name="T56" fmla="*/ 115 w 135"/>
              <a:gd name="T57" fmla="*/ 30 h 95"/>
              <a:gd name="T58" fmla="*/ 72 w 135"/>
              <a:gd name="T59" fmla="*/ 72 h 95"/>
              <a:gd name="T60" fmla="*/ 80 w 135"/>
              <a:gd name="T61" fmla="*/ 64 h 95"/>
              <a:gd name="T62" fmla="*/ 90 w 135"/>
              <a:gd name="T63" fmla="*/ 65 h 95"/>
              <a:gd name="T64" fmla="*/ 120 w 135"/>
              <a:gd name="T65" fmla="*/ 47 h 95"/>
              <a:gd name="T66" fmla="*/ 120 w 135"/>
              <a:gd name="T67" fmla="*/ 47 h 95"/>
              <a:gd name="T68" fmla="*/ 26 w 135"/>
              <a:gd name="T69" fmla="*/ 88 h 95"/>
              <a:gd name="T70" fmla="*/ 35 w 135"/>
              <a:gd name="T71" fmla="*/ 74 h 95"/>
              <a:gd name="T72" fmla="*/ 36 w 135"/>
              <a:gd name="T73" fmla="*/ 71 h 95"/>
              <a:gd name="T74" fmla="*/ 112 w 135"/>
              <a:gd name="T75" fmla="*/ 30 h 95"/>
              <a:gd name="T76" fmla="*/ 71 w 135"/>
              <a:gd name="T77" fmla="*/ 49 h 95"/>
              <a:gd name="T78" fmla="*/ 40 w 135"/>
              <a:gd name="T79" fmla="*/ 80 h 95"/>
              <a:gd name="T80" fmla="*/ 122 w 135"/>
              <a:gd name="T81" fmla="*/ 41 h 95"/>
              <a:gd name="T82" fmla="*/ 59 w 135"/>
              <a:gd name="T83" fmla="*/ 69 h 95"/>
              <a:gd name="T84" fmla="*/ 51 w 135"/>
              <a:gd name="T85" fmla="*/ 74 h 95"/>
              <a:gd name="T86" fmla="*/ 120 w 135"/>
              <a:gd name="T87" fmla="*/ 59 h 95"/>
              <a:gd name="T88" fmla="*/ 121 w 135"/>
              <a:gd name="T89" fmla="*/ 63 h 95"/>
              <a:gd name="T90" fmla="*/ 104 w 135"/>
              <a:gd name="T91" fmla="*/ 68 h 95"/>
              <a:gd name="T92" fmla="*/ 103 w 135"/>
              <a:gd name="T93" fmla="*/ 70 h 95"/>
              <a:gd name="T94" fmla="*/ 90 w 135"/>
              <a:gd name="T95" fmla="*/ 74 h 95"/>
              <a:gd name="T96" fmla="*/ 111 w 135"/>
              <a:gd name="T97" fmla="*/ 69 h 95"/>
              <a:gd name="T98" fmla="*/ 78 w 135"/>
              <a:gd name="T99" fmla="*/ 54 h 95"/>
              <a:gd name="T100" fmla="*/ 97 w 135"/>
              <a:gd name="T101" fmla="*/ 42 h 95"/>
              <a:gd name="T102" fmla="*/ 63 w 135"/>
              <a:gd name="T103" fmla="*/ 44 h 95"/>
              <a:gd name="T104" fmla="*/ 58 w 135"/>
              <a:gd name="T105" fmla="*/ 42 h 95"/>
              <a:gd name="T106" fmla="*/ 108 w 135"/>
              <a:gd name="T107" fmla="*/ 14 h 95"/>
              <a:gd name="T108" fmla="*/ 96 w 135"/>
              <a:gd name="T109" fmla="*/ 16 h 95"/>
              <a:gd name="T110" fmla="*/ 33 w 135"/>
              <a:gd name="T111" fmla="*/ 33 h 95"/>
              <a:gd name="T112" fmla="*/ 53 w 135"/>
              <a:gd name="T113" fmla="*/ 10 h 95"/>
              <a:gd name="T114" fmla="*/ 29 w 135"/>
              <a:gd name="T115" fmla="*/ 16 h 95"/>
              <a:gd name="T116" fmla="*/ 16 w 135"/>
              <a:gd name="T117"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2"/>
                </a:moveTo>
                <a:cubicBezTo>
                  <a:pt x="4" y="34"/>
                  <a:pt x="0" y="38"/>
                  <a:pt x="0" y="44"/>
                </a:cubicBezTo>
                <a:cubicBezTo>
                  <a:pt x="0" y="50"/>
                  <a:pt x="7" y="54"/>
                  <a:pt x="13" y="55"/>
                </a:cubicBezTo>
                <a:cubicBezTo>
                  <a:pt x="8" y="59"/>
                  <a:pt x="5" y="65"/>
                  <a:pt x="11" y="70"/>
                </a:cubicBezTo>
                <a:cubicBezTo>
                  <a:pt x="16" y="75"/>
                  <a:pt x="26" y="75"/>
                  <a:pt x="33" y="73"/>
                </a:cubicBezTo>
                <a:cubicBezTo>
                  <a:pt x="30" y="81"/>
                  <a:pt x="23" y="87"/>
                  <a:pt x="17" y="92"/>
                </a:cubicBezTo>
                <a:cubicBezTo>
                  <a:pt x="16" y="92"/>
                  <a:pt x="16" y="93"/>
                  <a:pt x="17" y="94"/>
                </a:cubicBezTo>
                <a:cubicBezTo>
                  <a:pt x="17" y="94"/>
                  <a:pt x="18" y="95"/>
                  <a:pt x="18" y="94"/>
                </a:cubicBezTo>
                <a:cubicBezTo>
                  <a:pt x="30" y="90"/>
                  <a:pt x="41" y="85"/>
                  <a:pt x="49" y="76"/>
                </a:cubicBezTo>
                <a:cubicBezTo>
                  <a:pt x="54" y="85"/>
                  <a:pt x="65" y="83"/>
                  <a:pt x="70" y="75"/>
                </a:cubicBezTo>
                <a:cubicBezTo>
                  <a:pt x="74" y="79"/>
                  <a:pt x="77" y="82"/>
                  <a:pt x="82" y="82"/>
                </a:cubicBezTo>
                <a:cubicBezTo>
                  <a:pt x="86" y="83"/>
                  <a:pt x="91" y="78"/>
                  <a:pt x="93" y="75"/>
                </a:cubicBezTo>
                <a:cubicBezTo>
                  <a:pt x="98" y="78"/>
                  <a:pt x="108" y="77"/>
                  <a:pt x="108" y="71"/>
                </a:cubicBezTo>
                <a:cubicBezTo>
                  <a:pt x="120" y="78"/>
                  <a:pt x="135" y="57"/>
                  <a:pt x="123" y="48"/>
                </a:cubicBezTo>
                <a:cubicBezTo>
                  <a:pt x="129" y="45"/>
                  <a:pt x="132" y="40"/>
                  <a:pt x="129" y="34"/>
                </a:cubicBezTo>
                <a:cubicBezTo>
                  <a:pt x="126" y="29"/>
                  <a:pt x="121" y="26"/>
                  <a:pt x="116" y="27"/>
                </a:cubicBezTo>
                <a:cubicBezTo>
                  <a:pt x="117" y="22"/>
                  <a:pt x="116" y="16"/>
                  <a:pt x="112" y="13"/>
                </a:cubicBezTo>
                <a:cubicBezTo>
                  <a:pt x="108" y="8"/>
                  <a:pt x="101" y="10"/>
                  <a:pt x="95" y="13"/>
                </a:cubicBezTo>
                <a:cubicBezTo>
                  <a:pt x="95" y="0"/>
                  <a:pt x="77" y="0"/>
                  <a:pt x="71" y="9"/>
                </a:cubicBezTo>
                <a:cubicBezTo>
                  <a:pt x="68" y="5"/>
                  <a:pt x="65" y="1"/>
                  <a:pt x="59" y="1"/>
                </a:cubicBezTo>
                <a:cubicBezTo>
                  <a:pt x="54" y="2"/>
                  <a:pt x="50" y="7"/>
                  <a:pt x="49" y="11"/>
                </a:cubicBezTo>
                <a:cubicBezTo>
                  <a:pt x="45" y="7"/>
                  <a:pt x="40" y="5"/>
                  <a:pt x="35" y="7"/>
                </a:cubicBezTo>
                <a:cubicBezTo>
                  <a:pt x="27" y="9"/>
                  <a:pt x="26" y="15"/>
                  <a:pt x="25" y="22"/>
                </a:cubicBezTo>
                <a:cubicBezTo>
                  <a:pt x="21" y="15"/>
                  <a:pt x="13" y="11"/>
                  <a:pt x="6" y="18"/>
                </a:cubicBezTo>
                <a:cubicBezTo>
                  <a:pt x="1" y="23"/>
                  <a:pt x="4" y="29"/>
                  <a:pt x="9" y="32"/>
                </a:cubicBezTo>
                <a:close/>
                <a:moveTo>
                  <a:pt x="7" y="23"/>
                </a:moveTo>
                <a:cubicBezTo>
                  <a:pt x="7" y="23"/>
                  <a:pt x="7" y="23"/>
                  <a:pt x="7" y="23"/>
                </a:cubicBezTo>
                <a:cubicBezTo>
                  <a:pt x="9" y="22"/>
                  <a:pt x="10" y="20"/>
                  <a:pt x="12" y="19"/>
                </a:cubicBezTo>
                <a:cubicBezTo>
                  <a:pt x="13" y="18"/>
                  <a:pt x="16" y="16"/>
                  <a:pt x="12" y="20"/>
                </a:cubicBezTo>
                <a:cubicBezTo>
                  <a:pt x="11" y="21"/>
                  <a:pt x="8" y="23"/>
                  <a:pt x="7" y="24"/>
                </a:cubicBezTo>
                <a:cubicBezTo>
                  <a:pt x="7" y="24"/>
                  <a:pt x="7" y="24"/>
                  <a:pt x="7" y="23"/>
                </a:cubicBezTo>
                <a:close/>
                <a:moveTo>
                  <a:pt x="17" y="18"/>
                </a:moveTo>
                <a:cubicBezTo>
                  <a:pt x="16" y="19"/>
                  <a:pt x="14" y="20"/>
                  <a:pt x="13" y="21"/>
                </a:cubicBezTo>
                <a:cubicBezTo>
                  <a:pt x="11" y="22"/>
                  <a:pt x="8" y="24"/>
                  <a:pt x="7" y="25"/>
                </a:cubicBezTo>
                <a:cubicBezTo>
                  <a:pt x="7" y="25"/>
                  <a:pt x="7" y="25"/>
                  <a:pt x="7" y="25"/>
                </a:cubicBezTo>
                <a:cubicBezTo>
                  <a:pt x="9" y="22"/>
                  <a:pt x="13" y="21"/>
                  <a:pt x="15" y="17"/>
                </a:cubicBezTo>
                <a:cubicBezTo>
                  <a:pt x="16" y="18"/>
                  <a:pt x="16" y="18"/>
                  <a:pt x="17" y="18"/>
                </a:cubicBezTo>
                <a:close/>
                <a:moveTo>
                  <a:pt x="22" y="25"/>
                </a:moveTo>
                <a:cubicBezTo>
                  <a:pt x="20" y="27"/>
                  <a:pt x="17" y="29"/>
                  <a:pt x="14" y="32"/>
                </a:cubicBezTo>
                <a:cubicBezTo>
                  <a:pt x="13" y="31"/>
                  <a:pt x="12" y="31"/>
                  <a:pt x="11" y="30"/>
                </a:cubicBezTo>
                <a:cubicBezTo>
                  <a:pt x="13" y="30"/>
                  <a:pt x="15" y="29"/>
                  <a:pt x="17" y="28"/>
                </a:cubicBezTo>
                <a:cubicBezTo>
                  <a:pt x="18" y="27"/>
                  <a:pt x="19" y="26"/>
                  <a:pt x="19" y="26"/>
                </a:cubicBezTo>
                <a:cubicBezTo>
                  <a:pt x="19" y="26"/>
                  <a:pt x="23" y="23"/>
                  <a:pt x="22" y="25"/>
                </a:cubicBezTo>
                <a:close/>
                <a:moveTo>
                  <a:pt x="25" y="27"/>
                </a:moveTo>
                <a:cubicBezTo>
                  <a:pt x="23" y="27"/>
                  <a:pt x="22" y="28"/>
                  <a:pt x="20" y="29"/>
                </a:cubicBezTo>
                <a:cubicBezTo>
                  <a:pt x="19" y="30"/>
                  <a:pt x="18" y="30"/>
                  <a:pt x="17" y="31"/>
                </a:cubicBezTo>
                <a:cubicBezTo>
                  <a:pt x="17" y="31"/>
                  <a:pt x="16" y="32"/>
                  <a:pt x="16" y="32"/>
                </a:cubicBezTo>
                <a:cubicBezTo>
                  <a:pt x="16" y="32"/>
                  <a:pt x="16" y="32"/>
                  <a:pt x="15" y="32"/>
                </a:cubicBezTo>
                <a:cubicBezTo>
                  <a:pt x="15" y="32"/>
                  <a:pt x="15" y="32"/>
                  <a:pt x="15" y="32"/>
                </a:cubicBezTo>
                <a:cubicBezTo>
                  <a:pt x="15" y="32"/>
                  <a:pt x="15" y="32"/>
                  <a:pt x="15" y="32"/>
                </a:cubicBezTo>
                <a:cubicBezTo>
                  <a:pt x="18" y="29"/>
                  <a:pt x="22" y="27"/>
                  <a:pt x="23" y="24"/>
                </a:cubicBezTo>
                <a:cubicBezTo>
                  <a:pt x="24" y="25"/>
                  <a:pt x="24" y="26"/>
                  <a:pt x="25" y="27"/>
                </a:cubicBezTo>
                <a:close/>
                <a:moveTo>
                  <a:pt x="29" y="18"/>
                </a:moveTo>
                <a:cubicBezTo>
                  <a:pt x="31" y="16"/>
                  <a:pt x="33" y="15"/>
                  <a:pt x="35" y="14"/>
                </a:cubicBezTo>
                <a:cubicBezTo>
                  <a:pt x="37" y="13"/>
                  <a:pt x="38" y="12"/>
                  <a:pt x="40" y="11"/>
                </a:cubicBezTo>
                <a:cubicBezTo>
                  <a:pt x="39" y="12"/>
                  <a:pt x="37" y="14"/>
                  <a:pt x="36" y="15"/>
                </a:cubicBezTo>
                <a:cubicBezTo>
                  <a:pt x="33" y="16"/>
                  <a:pt x="30" y="18"/>
                  <a:pt x="28" y="21"/>
                </a:cubicBezTo>
                <a:cubicBezTo>
                  <a:pt x="28" y="20"/>
                  <a:pt x="28" y="19"/>
                  <a:pt x="29" y="18"/>
                </a:cubicBezTo>
                <a:close/>
                <a:moveTo>
                  <a:pt x="47" y="14"/>
                </a:moveTo>
                <a:cubicBezTo>
                  <a:pt x="47" y="14"/>
                  <a:pt x="47" y="15"/>
                  <a:pt x="48" y="16"/>
                </a:cubicBezTo>
                <a:cubicBezTo>
                  <a:pt x="44" y="18"/>
                  <a:pt x="40" y="19"/>
                  <a:pt x="37" y="21"/>
                </a:cubicBezTo>
                <a:cubicBezTo>
                  <a:pt x="34" y="23"/>
                  <a:pt x="31" y="25"/>
                  <a:pt x="28" y="26"/>
                </a:cubicBezTo>
                <a:cubicBezTo>
                  <a:pt x="28" y="26"/>
                  <a:pt x="28" y="26"/>
                  <a:pt x="28" y="26"/>
                </a:cubicBezTo>
                <a:cubicBezTo>
                  <a:pt x="31" y="24"/>
                  <a:pt x="34" y="22"/>
                  <a:pt x="37" y="20"/>
                </a:cubicBezTo>
                <a:cubicBezTo>
                  <a:pt x="39" y="19"/>
                  <a:pt x="41" y="17"/>
                  <a:pt x="43" y="16"/>
                </a:cubicBezTo>
                <a:cubicBezTo>
                  <a:pt x="43" y="16"/>
                  <a:pt x="44" y="16"/>
                  <a:pt x="44" y="15"/>
                </a:cubicBezTo>
                <a:cubicBezTo>
                  <a:pt x="45" y="15"/>
                  <a:pt x="46" y="14"/>
                  <a:pt x="47" y="14"/>
                </a:cubicBezTo>
                <a:close/>
                <a:moveTo>
                  <a:pt x="64" y="6"/>
                </a:moveTo>
                <a:cubicBezTo>
                  <a:pt x="64" y="6"/>
                  <a:pt x="64" y="6"/>
                  <a:pt x="64" y="6"/>
                </a:cubicBezTo>
                <a:cubicBezTo>
                  <a:pt x="60" y="8"/>
                  <a:pt x="56" y="10"/>
                  <a:pt x="51" y="12"/>
                </a:cubicBezTo>
                <a:cubicBezTo>
                  <a:pt x="52" y="12"/>
                  <a:pt x="52" y="11"/>
                  <a:pt x="52" y="11"/>
                </a:cubicBezTo>
                <a:cubicBezTo>
                  <a:pt x="53" y="10"/>
                  <a:pt x="54" y="9"/>
                  <a:pt x="56" y="8"/>
                </a:cubicBezTo>
                <a:cubicBezTo>
                  <a:pt x="58" y="7"/>
                  <a:pt x="60" y="6"/>
                  <a:pt x="62" y="4"/>
                </a:cubicBezTo>
                <a:cubicBezTo>
                  <a:pt x="63" y="5"/>
                  <a:pt x="64" y="5"/>
                  <a:pt x="64" y="6"/>
                </a:cubicBezTo>
                <a:close/>
                <a:moveTo>
                  <a:pt x="66" y="8"/>
                </a:moveTo>
                <a:cubicBezTo>
                  <a:pt x="56" y="14"/>
                  <a:pt x="46" y="20"/>
                  <a:pt x="36" y="27"/>
                </a:cubicBezTo>
                <a:cubicBezTo>
                  <a:pt x="25" y="33"/>
                  <a:pt x="14" y="38"/>
                  <a:pt x="4" y="45"/>
                </a:cubicBezTo>
                <a:cubicBezTo>
                  <a:pt x="4" y="45"/>
                  <a:pt x="4" y="46"/>
                  <a:pt x="5" y="45"/>
                </a:cubicBezTo>
                <a:cubicBezTo>
                  <a:pt x="14" y="38"/>
                  <a:pt x="26" y="33"/>
                  <a:pt x="36" y="27"/>
                </a:cubicBezTo>
                <a:cubicBezTo>
                  <a:pt x="41" y="24"/>
                  <a:pt x="46" y="21"/>
                  <a:pt x="51" y="18"/>
                </a:cubicBezTo>
                <a:cubicBezTo>
                  <a:pt x="56" y="15"/>
                  <a:pt x="62" y="12"/>
                  <a:pt x="66" y="9"/>
                </a:cubicBezTo>
                <a:cubicBezTo>
                  <a:pt x="61" y="13"/>
                  <a:pt x="56" y="15"/>
                  <a:pt x="51" y="18"/>
                </a:cubicBezTo>
                <a:cubicBezTo>
                  <a:pt x="46" y="22"/>
                  <a:pt x="40" y="25"/>
                  <a:pt x="34" y="29"/>
                </a:cubicBezTo>
                <a:cubicBezTo>
                  <a:pt x="29" y="32"/>
                  <a:pt x="23" y="35"/>
                  <a:pt x="18" y="39"/>
                </a:cubicBezTo>
                <a:cubicBezTo>
                  <a:pt x="13" y="42"/>
                  <a:pt x="8" y="44"/>
                  <a:pt x="4" y="47"/>
                </a:cubicBezTo>
                <a:cubicBezTo>
                  <a:pt x="4" y="47"/>
                  <a:pt x="4" y="46"/>
                  <a:pt x="3" y="45"/>
                </a:cubicBezTo>
                <a:cubicBezTo>
                  <a:pt x="3" y="45"/>
                  <a:pt x="3" y="45"/>
                  <a:pt x="3" y="45"/>
                </a:cubicBezTo>
                <a:cubicBezTo>
                  <a:pt x="13" y="37"/>
                  <a:pt x="24" y="32"/>
                  <a:pt x="34" y="26"/>
                </a:cubicBezTo>
                <a:cubicBezTo>
                  <a:pt x="40" y="23"/>
                  <a:pt x="46" y="19"/>
                  <a:pt x="51" y="15"/>
                </a:cubicBezTo>
                <a:cubicBezTo>
                  <a:pt x="56" y="13"/>
                  <a:pt x="61" y="10"/>
                  <a:pt x="65" y="6"/>
                </a:cubicBezTo>
                <a:cubicBezTo>
                  <a:pt x="65" y="7"/>
                  <a:pt x="66" y="7"/>
                  <a:pt x="66" y="8"/>
                </a:cubicBezTo>
                <a:close/>
                <a:moveTo>
                  <a:pt x="68" y="11"/>
                </a:moveTo>
                <a:cubicBezTo>
                  <a:pt x="63" y="13"/>
                  <a:pt x="59" y="16"/>
                  <a:pt x="55" y="19"/>
                </a:cubicBezTo>
                <a:cubicBezTo>
                  <a:pt x="49" y="22"/>
                  <a:pt x="43" y="25"/>
                  <a:pt x="38" y="28"/>
                </a:cubicBezTo>
                <a:cubicBezTo>
                  <a:pt x="32" y="31"/>
                  <a:pt x="27" y="34"/>
                  <a:pt x="22" y="37"/>
                </a:cubicBezTo>
                <a:cubicBezTo>
                  <a:pt x="19" y="39"/>
                  <a:pt x="16" y="40"/>
                  <a:pt x="13" y="42"/>
                </a:cubicBezTo>
                <a:cubicBezTo>
                  <a:pt x="13" y="42"/>
                  <a:pt x="13" y="42"/>
                  <a:pt x="13" y="42"/>
                </a:cubicBezTo>
                <a:cubicBezTo>
                  <a:pt x="21" y="37"/>
                  <a:pt x="30" y="32"/>
                  <a:pt x="38" y="27"/>
                </a:cubicBezTo>
                <a:cubicBezTo>
                  <a:pt x="48" y="21"/>
                  <a:pt x="58" y="16"/>
                  <a:pt x="67" y="9"/>
                </a:cubicBezTo>
                <a:cubicBezTo>
                  <a:pt x="67" y="9"/>
                  <a:pt x="68" y="10"/>
                  <a:pt x="68" y="11"/>
                </a:cubicBezTo>
                <a:close/>
                <a:moveTo>
                  <a:pt x="81" y="8"/>
                </a:moveTo>
                <a:cubicBezTo>
                  <a:pt x="81" y="8"/>
                  <a:pt x="86" y="5"/>
                  <a:pt x="84" y="6"/>
                </a:cubicBezTo>
                <a:cubicBezTo>
                  <a:pt x="83" y="7"/>
                  <a:pt x="81" y="8"/>
                  <a:pt x="80" y="9"/>
                </a:cubicBezTo>
                <a:cubicBezTo>
                  <a:pt x="76" y="11"/>
                  <a:pt x="72" y="14"/>
                  <a:pt x="69" y="16"/>
                </a:cubicBezTo>
                <a:cubicBezTo>
                  <a:pt x="62" y="20"/>
                  <a:pt x="55" y="24"/>
                  <a:pt x="48" y="28"/>
                </a:cubicBezTo>
                <a:cubicBezTo>
                  <a:pt x="41" y="32"/>
                  <a:pt x="34" y="36"/>
                  <a:pt x="28" y="40"/>
                </a:cubicBezTo>
                <a:cubicBezTo>
                  <a:pt x="22" y="43"/>
                  <a:pt x="16" y="48"/>
                  <a:pt x="9" y="51"/>
                </a:cubicBezTo>
                <a:cubicBezTo>
                  <a:pt x="9" y="51"/>
                  <a:pt x="8" y="51"/>
                  <a:pt x="7" y="50"/>
                </a:cubicBezTo>
                <a:cubicBezTo>
                  <a:pt x="13" y="49"/>
                  <a:pt x="17" y="45"/>
                  <a:pt x="22" y="42"/>
                </a:cubicBezTo>
                <a:cubicBezTo>
                  <a:pt x="29" y="38"/>
                  <a:pt x="36" y="35"/>
                  <a:pt x="42" y="31"/>
                </a:cubicBezTo>
                <a:cubicBezTo>
                  <a:pt x="49" y="27"/>
                  <a:pt x="56" y="24"/>
                  <a:pt x="63" y="19"/>
                </a:cubicBezTo>
                <a:cubicBezTo>
                  <a:pt x="69" y="16"/>
                  <a:pt x="74" y="11"/>
                  <a:pt x="81" y="8"/>
                </a:cubicBezTo>
                <a:close/>
                <a:moveTo>
                  <a:pt x="90" y="7"/>
                </a:moveTo>
                <a:cubicBezTo>
                  <a:pt x="80" y="12"/>
                  <a:pt x="72" y="19"/>
                  <a:pt x="62" y="24"/>
                </a:cubicBezTo>
                <a:cubicBezTo>
                  <a:pt x="61" y="25"/>
                  <a:pt x="59" y="26"/>
                  <a:pt x="57" y="27"/>
                </a:cubicBezTo>
                <a:cubicBezTo>
                  <a:pt x="56" y="28"/>
                  <a:pt x="55" y="28"/>
                  <a:pt x="54" y="29"/>
                </a:cubicBezTo>
                <a:cubicBezTo>
                  <a:pt x="41" y="35"/>
                  <a:pt x="28" y="42"/>
                  <a:pt x="15" y="48"/>
                </a:cubicBezTo>
                <a:cubicBezTo>
                  <a:pt x="16" y="48"/>
                  <a:pt x="16" y="48"/>
                  <a:pt x="16" y="48"/>
                </a:cubicBezTo>
                <a:cubicBezTo>
                  <a:pt x="19" y="46"/>
                  <a:pt x="22" y="44"/>
                  <a:pt x="25" y="42"/>
                </a:cubicBezTo>
                <a:cubicBezTo>
                  <a:pt x="32" y="38"/>
                  <a:pt x="39" y="34"/>
                  <a:pt x="45" y="31"/>
                </a:cubicBezTo>
                <a:cubicBezTo>
                  <a:pt x="59" y="23"/>
                  <a:pt x="73" y="14"/>
                  <a:pt x="86" y="6"/>
                </a:cubicBezTo>
                <a:cubicBezTo>
                  <a:pt x="87" y="6"/>
                  <a:pt x="89" y="6"/>
                  <a:pt x="90" y="7"/>
                </a:cubicBezTo>
                <a:close/>
                <a:moveTo>
                  <a:pt x="93" y="15"/>
                </a:moveTo>
                <a:cubicBezTo>
                  <a:pt x="93" y="15"/>
                  <a:pt x="93" y="16"/>
                  <a:pt x="93" y="16"/>
                </a:cubicBezTo>
                <a:cubicBezTo>
                  <a:pt x="92" y="16"/>
                  <a:pt x="92" y="17"/>
                  <a:pt x="91" y="17"/>
                </a:cubicBezTo>
                <a:cubicBezTo>
                  <a:pt x="91" y="17"/>
                  <a:pt x="91" y="17"/>
                  <a:pt x="91" y="17"/>
                </a:cubicBezTo>
                <a:cubicBezTo>
                  <a:pt x="88" y="19"/>
                  <a:pt x="85" y="20"/>
                  <a:pt x="82" y="22"/>
                </a:cubicBezTo>
                <a:cubicBezTo>
                  <a:pt x="75" y="25"/>
                  <a:pt x="69" y="29"/>
                  <a:pt x="62" y="33"/>
                </a:cubicBezTo>
                <a:cubicBezTo>
                  <a:pt x="49" y="39"/>
                  <a:pt x="36" y="45"/>
                  <a:pt x="23" y="53"/>
                </a:cubicBezTo>
                <a:cubicBezTo>
                  <a:pt x="21" y="54"/>
                  <a:pt x="18" y="56"/>
                  <a:pt x="16" y="58"/>
                </a:cubicBezTo>
                <a:cubicBezTo>
                  <a:pt x="15" y="59"/>
                  <a:pt x="14" y="59"/>
                  <a:pt x="13" y="60"/>
                </a:cubicBezTo>
                <a:cubicBezTo>
                  <a:pt x="15" y="59"/>
                  <a:pt x="16" y="57"/>
                  <a:pt x="18" y="56"/>
                </a:cubicBezTo>
                <a:cubicBezTo>
                  <a:pt x="18" y="56"/>
                  <a:pt x="18" y="55"/>
                  <a:pt x="18" y="55"/>
                </a:cubicBezTo>
                <a:cubicBezTo>
                  <a:pt x="19" y="55"/>
                  <a:pt x="19" y="55"/>
                  <a:pt x="19" y="55"/>
                </a:cubicBezTo>
                <a:cubicBezTo>
                  <a:pt x="22" y="52"/>
                  <a:pt x="25" y="50"/>
                  <a:pt x="29" y="48"/>
                </a:cubicBezTo>
                <a:cubicBezTo>
                  <a:pt x="38" y="42"/>
                  <a:pt x="48" y="37"/>
                  <a:pt x="57" y="31"/>
                </a:cubicBezTo>
                <a:cubicBezTo>
                  <a:pt x="69" y="25"/>
                  <a:pt x="81" y="20"/>
                  <a:pt x="92" y="12"/>
                </a:cubicBezTo>
                <a:cubicBezTo>
                  <a:pt x="93" y="13"/>
                  <a:pt x="93" y="14"/>
                  <a:pt x="93" y="15"/>
                </a:cubicBezTo>
                <a:close/>
                <a:moveTo>
                  <a:pt x="16" y="63"/>
                </a:moveTo>
                <a:cubicBezTo>
                  <a:pt x="24" y="58"/>
                  <a:pt x="32" y="54"/>
                  <a:pt x="39" y="50"/>
                </a:cubicBezTo>
                <a:cubicBezTo>
                  <a:pt x="47" y="46"/>
                  <a:pt x="55" y="41"/>
                  <a:pt x="63" y="37"/>
                </a:cubicBezTo>
                <a:cubicBezTo>
                  <a:pt x="71" y="33"/>
                  <a:pt x="79" y="30"/>
                  <a:pt x="87" y="26"/>
                </a:cubicBezTo>
                <a:cubicBezTo>
                  <a:pt x="92" y="23"/>
                  <a:pt x="98" y="20"/>
                  <a:pt x="103" y="17"/>
                </a:cubicBezTo>
                <a:cubicBezTo>
                  <a:pt x="102" y="18"/>
                  <a:pt x="101" y="18"/>
                  <a:pt x="100" y="19"/>
                </a:cubicBezTo>
                <a:cubicBezTo>
                  <a:pt x="96" y="22"/>
                  <a:pt x="92" y="24"/>
                  <a:pt x="88" y="26"/>
                </a:cubicBezTo>
                <a:cubicBezTo>
                  <a:pt x="79" y="31"/>
                  <a:pt x="70" y="35"/>
                  <a:pt x="60" y="40"/>
                </a:cubicBezTo>
                <a:cubicBezTo>
                  <a:pt x="51" y="45"/>
                  <a:pt x="42" y="49"/>
                  <a:pt x="33" y="54"/>
                </a:cubicBezTo>
                <a:cubicBezTo>
                  <a:pt x="26" y="58"/>
                  <a:pt x="19" y="62"/>
                  <a:pt x="13" y="67"/>
                </a:cubicBezTo>
                <a:cubicBezTo>
                  <a:pt x="12" y="67"/>
                  <a:pt x="12" y="67"/>
                  <a:pt x="12" y="66"/>
                </a:cubicBezTo>
                <a:cubicBezTo>
                  <a:pt x="12" y="66"/>
                  <a:pt x="13" y="65"/>
                  <a:pt x="14" y="64"/>
                </a:cubicBezTo>
                <a:cubicBezTo>
                  <a:pt x="15" y="64"/>
                  <a:pt x="16" y="63"/>
                  <a:pt x="16" y="63"/>
                </a:cubicBezTo>
                <a:close/>
                <a:moveTo>
                  <a:pt x="16" y="70"/>
                </a:moveTo>
                <a:cubicBezTo>
                  <a:pt x="15" y="69"/>
                  <a:pt x="14" y="69"/>
                  <a:pt x="13" y="68"/>
                </a:cubicBezTo>
                <a:cubicBezTo>
                  <a:pt x="20" y="63"/>
                  <a:pt x="28" y="59"/>
                  <a:pt x="35" y="56"/>
                </a:cubicBezTo>
                <a:cubicBezTo>
                  <a:pt x="44" y="52"/>
                  <a:pt x="53" y="47"/>
                  <a:pt x="62" y="43"/>
                </a:cubicBezTo>
                <a:cubicBezTo>
                  <a:pt x="71" y="39"/>
                  <a:pt x="80" y="34"/>
                  <a:pt x="88" y="31"/>
                </a:cubicBezTo>
                <a:cubicBezTo>
                  <a:pt x="93" y="29"/>
                  <a:pt x="97" y="27"/>
                  <a:pt x="101" y="25"/>
                </a:cubicBezTo>
                <a:cubicBezTo>
                  <a:pt x="105" y="23"/>
                  <a:pt x="109" y="22"/>
                  <a:pt x="112" y="19"/>
                </a:cubicBezTo>
                <a:cubicBezTo>
                  <a:pt x="105" y="25"/>
                  <a:pt x="95" y="28"/>
                  <a:pt x="88" y="31"/>
                </a:cubicBezTo>
                <a:cubicBezTo>
                  <a:pt x="79" y="36"/>
                  <a:pt x="70" y="40"/>
                  <a:pt x="61" y="44"/>
                </a:cubicBezTo>
                <a:cubicBezTo>
                  <a:pt x="46" y="52"/>
                  <a:pt x="30" y="60"/>
                  <a:pt x="16" y="70"/>
                </a:cubicBezTo>
                <a:close/>
                <a:moveTo>
                  <a:pt x="13" y="64"/>
                </a:moveTo>
                <a:cubicBezTo>
                  <a:pt x="12" y="64"/>
                  <a:pt x="12" y="65"/>
                  <a:pt x="12" y="65"/>
                </a:cubicBezTo>
                <a:cubicBezTo>
                  <a:pt x="12" y="65"/>
                  <a:pt x="12" y="65"/>
                  <a:pt x="11" y="66"/>
                </a:cubicBezTo>
                <a:cubicBezTo>
                  <a:pt x="11" y="65"/>
                  <a:pt x="11" y="64"/>
                  <a:pt x="11" y="64"/>
                </a:cubicBezTo>
                <a:cubicBezTo>
                  <a:pt x="16" y="58"/>
                  <a:pt x="22" y="54"/>
                  <a:pt x="29" y="51"/>
                </a:cubicBezTo>
                <a:cubicBezTo>
                  <a:pt x="37" y="46"/>
                  <a:pt x="45" y="42"/>
                  <a:pt x="53" y="38"/>
                </a:cubicBezTo>
                <a:cubicBezTo>
                  <a:pt x="60" y="34"/>
                  <a:pt x="68" y="31"/>
                  <a:pt x="75" y="27"/>
                </a:cubicBezTo>
                <a:cubicBezTo>
                  <a:pt x="76" y="26"/>
                  <a:pt x="76" y="26"/>
                  <a:pt x="77" y="26"/>
                </a:cubicBezTo>
                <a:cubicBezTo>
                  <a:pt x="76" y="26"/>
                  <a:pt x="75" y="27"/>
                  <a:pt x="74" y="27"/>
                </a:cubicBezTo>
                <a:cubicBezTo>
                  <a:pt x="66" y="32"/>
                  <a:pt x="58" y="36"/>
                  <a:pt x="50" y="40"/>
                </a:cubicBezTo>
                <a:cubicBezTo>
                  <a:pt x="42" y="44"/>
                  <a:pt x="35" y="49"/>
                  <a:pt x="27" y="54"/>
                </a:cubicBezTo>
                <a:cubicBezTo>
                  <a:pt x="24" y="56"/>
                  <a:pt x="21" y="58"/>
                  <a:pt x="18" y="61"/>
                </a:cubicBezTo>
                <a:cubicBezTo>
                  <a:pt x="16" y="62"/>
                  <a:pt x="15" y="63"/>
                  <a:pt x="13" y="64"/>
                </a:cubicBezTo>
                <a:close/>
                <a:moveTo>
                  <a:pt x="42" y="36"/>
                </a:moveTo>
                <a:cubicBezTo>
                  <a:pt x="33" y="41"/>
                  <a:pt x="24" y="47"/>
                  <a:pt x="15" y="53"/>
                </a:cubicBezTo>
                <a:cubicBezTo>
                  <a:pt x="14" y="53"/>
                  <a:pt x="12" y="52"/>
                  <a:pt x="10" y="52"/>
                </a:cubicBezTo>
                <a:cubicBezTo>
                  <a:pt x="21" y="47"/>
                  <a:pt x="31" y="42"/>
                  <a:pt x="42" y="36"/>
                </a:cubicBezTo>
                <a:close/>
                <a:moveTo>
                  <a:pt x="19" y="54"/>
                </a:moveTo>
                <a:cubicBezTo>
                  <a:pt x="19" y="54"/>
                  <a:pt x="19" y="54"/>
                  <a:pt x="19" y="54"/>
                </a:cubicBezTo>
                <a:cubicBezTo>
                  <a:pt x="19" y="53"/>
                  <a:pt x="18" y="53"/>
                  <a:pt x="18" y="53"/>
                </a:cubicBezTo>
                <a:cubicBezTo>
                  <a:pt x="17" y="53"/>
                  <a:pt x="17" y="53"/>
                  <a:pt x="17" y="53"/>
                </a:cubicBezTo>
                <a:cubicBezTo>
                  <a:pt x="22" y="50"/>
                  <a:pt x="27" y="47"/>
                  <a:pt x="32" y="44"/>
                </a:cubicBezTo>
                <a:cubicBezTo>
                  <a:pt x="36" y="42"/>
                  <a:pt x="40" y="40"/>
                  <a:pt x="45" y="37"/>
                </a:cubicBezTo>
                <a:cubicBezTo>
                  <a:pt x="36" y="42"/>
                  <a:pt x="27" y="47"/>
                  <a:pt x="19" y="54"/>
                </a:cubicBezTo>
                <a:close/>
                <a:moveTo>
                  <a:pt x="67" y="26"/>
                </a:moveTo>
                <a:cubicBezTo>
                  <a:pt x="67" y="26"/>
                  <a:pt x="67" y="26"/>
                  <a:pt x="67" y="26"/>
                </a:cubicBezTo>
                <a:cubicBezTo>
                  <a:pt x="73" y="22"/>
                  <a:pt x="79" y="19"/>
                  <a:pt x="84" y="16"/>
                </a:cubicBezTo>
                <a:cubicBezTo>
                  <a:pt x="86" y="15"/>
                  <a:pt x="87" y="14"/>
                  <a:pt x="88" y="13"/>
                </a:cubicBezTo>
                <a:cubicBezTo>
                  <a:pt x="88" y="13"/>
                  <a:pt x="94" y="11"/>
                  <a:pt x="90" y="13"/>
                </a:cubicBezTo>
                <a:cubicBezTo>
                  <a:pt x="87" y="15"/>
                  <a:pt x="83" y="17"/>
                  <a:pt x="80" y="19"/>
                </a:cubicBezTo>
                <a:cubicBezTo>
                  <a:pt x="75" y="22"/>
                  <a:pt x="71" y="24"/>
                  <a:pt x="67" y="26"/>
                </a:cubicBezTo>
                <a:close/>
                <a:moveTo>
                  <a:pt x="75" y="21"/>
                </a:moveTo>
                <a:cubicBezTo>
                  <a:pt x="68" y="24"/>
                  <a:pt x="61" y="28"/>
                  <a:pt x="55" y="32"/>
                </a:cubicBezTo>
                <a:cubicBezTo>
                  <a:pt x="50" y="34"/>
                  <a:pt x="44" y="37"/>
                  <a:pt x="39" y="39"/>
                </a:cubicBezTo>
                <a:cubicBezTo>
                  <a:pt x="31" y="43"/>
                  <a:pt x="24" y="48"/>
                  <a:pt x="17" y="53"/>
                </a:cubicBezTo>
                <a:cubicBezTo>
                  <a:pt x="25" y="47"/>
                  <a:pt x="33" y="42"/>
                  <a:pt x="42" y="37"/>
                </a:cubicBezTo>
                <a:cubicBezTo>
                  <a:pt x="51" y="31"/>
                  <a:pt x="60" y="27"/>
                  <a:pt x="69" y="22"/>
                </a:cubicBezTo>
                <a:cubicBezTo>
                  <a:pt x="76" y="17"/>
                  <a:pt x="84" y="14"/>
                  <a:pt x="90" y="8"/>
                </a:cubicBezTo>
                <a:cubicBezTo>
                  <a:pt x="90" y="8"/>
                  <a:pt x="90" y="8"/>
                  <a:pt x="90" y="8"/>
                </a:cubicBezTo>
                <a:cubicBezTo>
                  <a:pt x="91" y="9"/>
                  <a:pt x="92" y="10"/>
                  <a:pt x="92" y="11"/>
                </a:cubicBezTo>
                <a:cubicBezTo>
                  <a:pt x="86" y="12"/>
                  <a:pt x="80" y="17"/>
                  <a:pt x="75" y="21"/>
                </a:cubicBezTo>
                <a:close/>
                <a:moveTo>
                  <a:pt x="76" y="16"/>
                </a:moveTo>
                <a:cubicBezTo>
                  <a:pt x="80" y="14"/>
                  <a:pt x="84" y="12"/>
                  <a:pt x="87" y="9"/>
                </a:cubicBezTo>
                <a:cubicBezTo>
                  <a:pt x="88" y="9"/>
                  <a:pt x="88" y="9"/>
                  <a:pt x="88" y="9"/>
                </a:cubicBezTo>
                <a:cubicBezTo>
                  <a:pt x="88" y="9"/>
                  <a:pt x="88" y="9"/>
                  <a:pt x="88" y="9"/>
                </a:cubicBezTo>
                <a:cubicBezTo>
                  <a:pt x="86" y="11"/>
                  <a:pt x="84" y="12"/>
                  <a:pt x="83" y="13"/>
                </a:cubicBezTo>
                <a:cubicBezTo>
                  <a:pt x="81" y="14"/>
                  <a:pt x="78" y="15"/>
                  <a:pt x="76" y="16"/>
                </a:cubicBezTo>
                <a:close/>
                <a:moveTo>
                  <a:pt x="5" y="48"/>
                </a:moveTo>
                <a:cubicBezTo>
                  <a:pt x="16" y="41"/>
                  <a:pt x="27" y="35"/>
                  <a:pt x="38" y="29"/>
                </a:cubicBezTo>
                <a:cubicBezTo>
                  <a:pt x="40" y="28"/>
                  <a:pt x="42" y="27"/>
                  <a:pt x="45" y="25"/>
                </a:cubicBezTo>
                <a:cubicBezTo>
                  <a:pt x="42" y="27"/>
                  <a:pt x="39" y="29"/>
                  <a:pt x="36" y="30"/>
                </a:cubicBezTo>
                <a:cubicBezTo>
                  <a:pt x="25" y="36"/>
                  <a:pt x="15" y="42"/>
                  <a:pt x="6" y="49"/>
                </a:cubicBezTo>
                <a:cubicBezTo>
                  <a:pt x="6" y="49"/>
                  <a:pt x="5" y="48"/>
                  <a:pt x="5" y="48"/>
                </a:cubicBezTo>
                <a:close/>
                <a:moveTo>
                  <a:pt x="3" y="43"/>
                </a:moveTo>
                <a:cubicBezTo>
                  <a:pt x="7" y="40"/>
                  <a:pt x="11" y="37"/>
                  <a:pt x="15" y="35"/>
                </a:cubicBezTo>
                <a:cubicBezTo>
                  <a:pt x="15" y="35"/>
                  <a:pt x="15" y="35"/>
                  <a:pt x="15" y="35"/>
                </a:cubicBezTo>
                <a:cubicBezTo>
                  <a:pt x="15" y="35"/>
                  <a:pt x="15" y="35"/>
                  <a:pt x="15" y="35"/>
                </a:cubicBezTo>
                <a:cubicBezTo>
                  <a:pt x="16" y="35"/>
                  <a:pt x="16" y="34"/>
                  <a:pt x="16" y="34"/>
                </a:cubicBezTo>
                <a:cubicBezTo>
                  <a:pt x="18" y="33"/>
                  <a:pt x="21" y="31"/>
                  <a:pt x="23" y="30"/>
                </a:cubicBezTo>
                <a:cubicBezTo>
                  <a:pt x="24" y="29"/>
                  <a:pt x="25" y="29"/>
                  <a:pt x="26" y="28"/>
                </a:cubicBezTo>
                <a:cubicBezTo>
                  <a:pt x="27" y="28"/>
                  <a:pt x="27" y="28"/>
                  <a:pt x="28" y="27"/>
                </a:cubicBezTo>
                <a:cubicBezTo>
                  <a:pt x="31" y="26"/>
                  <a:pt x="34" y="24"/>
                  <a:pt x="37" y="22"/>
                </a:cubicBezTo>
                <a:cubicBezTo>
                  <a:pt x="41" y="20"/>
                  <a:pt x="45" y="18"/>
                  <a:pt x="48" y="16"/>
                </a:cubicBezTo>
                <a:cubicBezTo>
                  <a:pt x="48" y="16"/>
                  <a:pt x="48" y="16"/>
                  <a:pt x="48" y="16"/>
                </a:cubicBezTo>
                <a:cubicBezTo>
                  <a:pt x="43" y="20"/>
                  <a:pt x="38" y="23"/>
                  <a:pt x="33" y="26"/>
                </a:cubicBezTo>
                <a:cubicBezTo>
                  <a:pt x="23" y="32"/>
                  <a:pt x="12" y="37"/>
                  <a:pt x="3" y="45"/>
                </a:cubicBezTo>
                <a:cubicBezTo>
                  <a:pt x="3" y="44"/>
                  <a:pt x="3" y="43"/>
                  <a:pt x="3" y="43"/>
                </a:cubicBezTo>
                <a:close/>
                <a:moveTo>
                  <a:pt x="16" y="33"/>
                </a:moveTo>
                <a:cubicBezTo>
                  <a:pt x="16" y="33"/>
                  <a:pt x="16" y="33"/>
                  <a:pt x="16" y="32"/>
                </a:cubicBezTo>
                <a:cubicBezTo>
                  <a:pt x="17" y="32"/>
                  <a:pt x="18" y="31"/>
                  <a:pt x="19" y="31"/>
                </a:cubicBezTo>
                <a:cubicBezTo>
                  <a:pt x="20" y="30"/>
                  <a:pt x="21" y="30"/>
                  <a:pt x="22" y="29"/>
                </a:cubicBezTo>
                <a:cubicBezTo>
                  <a:pt x="23" y="28"/>
                  <a:pt x="23" y="28"/>
                  <a:pt x="23" y="28"/>
                </a:cubicBezTo>
                <a:cubicBezTo>
                  <a:pt x="21" y="30"/>
                  <a:pt x="19" y="31"/>
                  <a:pt x="16" y="33"/>
                </a:cubicBezTo>
                <a:close/>
                <a:moveTo>
                  <a:pt x="51" y="13"/>
                </a:moveTo>
                <a:cubicBezTo>
                  <a:pt x="55" y="12"/>
                  <a:pt x="59" y="9"/>
                  <a:pt x="62" y="7"/>
                </a:cubicBezTo>
                <a:cubicBezTo>
                  <a:pt x="59" y="10"/>
                  <a:pt x="55" y="13"/>
                  <a:pt x="51" y="15"/>
                </a:cubicBezTo>
                <a:cubicBezTo>
                  <a:pt x="51" y="15"/>
                  <a:pt x="51" y="15"/>
                  <a:pt x="51" y="14"/>
                </a:cubicBezTo>
                <a:cubicBezTo>
                  <a:pt x="51" y="14"/>
                  <a:pt x="51" y="13"/>
                  <a:pt x="51" y="13"/>
                </a:cubicBezTo>
                <a:close/>
                <a:moveTo>
                  <a:pt x="28" y="25"/>
                </a:moveTo>
                <a:cubicBezTo>
                  <a:pt x="28" y="24"/>
                  <a:pt x="28" y="24"/>
                  <a:pt x="28" y="23"/>
                </a:cubicBezTo>
                <a:cubicBezTo>
                  <a:pt x="31" y="21"/>
                  <a:pt x="35" y="19"/>
                  <a:pt x="39" y="17"/>
                </a:cubicBezTo>
                <a:cubicBezTo>
                  <a:pt x="36" y="20"/>
                  <a:pt x="32" y="22"/>
                  <a:pt x="28" y="25"/>
                </a:cubicBezTo>
                <a:close/>
                <a:moveTo>
                  <a:pt x="11" y="30"/>
                </a:moveTo>
                <a:cubicBezTo>
                  <a:pt x="10" y="29"/>
                  <a:pt x="9" y="29"/>
                  <a:pt x="9" y="28"/>
                </a:cubicBezTo>
                <a:cubicBezTo>
                  <a:pt x="12" y="27"/>
                  <a:pt x="15" y="25"/>
                  <a:pt x="17" y="23"/>
                </a:cubicBezTo>
                <a:cubicBezTo>
                  <a:pt x="21" y="20"/>
                  <a:pt x="19" y="22"/>
                  <a:pt x="17" y="24"/>
                </a:cubicBezTo>
                <a:cubicBezTo>
                  <a:pt x="15" y="26"/>
                  <a:pt x="13" y="28"/>
                  <a:pt x="11" y="30"/>
                </a:cubicBezTo>
                <a:cubicBezTo>
                  <a:pt x="11" y="30"/>
                  <a:pt x="11" y="30"/>
                  <a:pt x="11" y="30"/>
                </a:cubicBezTo>
                <a:close/>
                <a:moveTo>
                  <a:pt x="10" y="27"/>
                </a:moveTo>
                <a:cubicBezTo>
                  <a:pt x="9" y="27"/>
                  <a:pt x="9" y="26"/>
                  <a:pt x="11" y="26"/>
                </a:cubicBezTo>
                <a:cubicBezTo>
                  <a:pt x="11" y="25"/>
                  <a:pt x="12" y="25"/>
                  <a:pt x="12" y="24"/>
                </a:cubicBezTo>
                <a:cubicBezTo>
                  <a:pt x="14" y="22"/>
                  <a:pt x="16" y="21"/>
                  <a:pt x="18" y="19"/>
                </a:cubicBezTo>
                <a:cubicBezTo>
                  <a:pt x="18" y="19"/>
                  <a:pt x="18" y="19"/>
                  <a:pt x="18" y="19"/>
                </a:cubicBezTo>
                <a:cubicBezTo>
                  <a:pt x="19" y="19"/>
                  <a:pt x="20" y="20"/>
                  <a:pt x="20" y="20"/>
                </a:cubicBezTo>
                <a:cubicBezTo>
                  <a:pt x="17" y="22"/>
                  <a:pt x="14" y="25"/>
                  <a:pt x="10" y="27"/>
                </a:cubicBezTo>
                <a:close/>
                <a:moveTo>
                  <a:pt x="7" y="26"/>
                </a:moveTo>
                <a:cubicBezTo>
                  <a:pt x="11" y="24"/>
                  <a:pt x="13" y="21"/>
                  <a:pt x="17" y="19"/>
                </a:cubicBezTo>
                <a:cubicBezTo>
                  <a:pt x="14" y="21"/>
                  <a:pt x="10" y="24"/>
                  <a:pt x="8" y="27"/>
                </a:cubicBezTo>
                <a:cubicBezTo>
                  <a:pt x="8" y="27"/>
                  <a:pt x="7" y="26"/>
                  <a:pt x="7" y="26"/>
                </a:cubicBezTo>
                <a:close/>
                <a:moveTo>
                  <a:pt x="13" y="35"/>
                </a:moveTo>
                <a:cubicBezTo>
                  <a:pt x="10" y="37"/>
                  <a:pt x="6" y="39"/>
                  <a:pt x="3" y="42"/>
                </a:cubicBezTo>
                <a:cubicBezTo>
                  <a:pt x="4" y="37"/>
                  <a:pt x="9" y="34"/>
                  <a:pt x="13" y="35"/>
                </a:cubicBezTo>
                <a:close/>
                <a:moveTo>
                  <a:pt x="16" y="57"/>
                </a:moveTo>
                <a:cubicBezTo>
                  <a:pt x="14" y="58"/>
                  <a:pt x="13" y="60"/>
                  <a:pt x="11" y="62"/>
                </a:cubicBezTo>
                <a:cubicBezTo>
                  <a:pt x="11" y="61"/>
                  <a:pt x="12" y="61"/>
                  <a:pt x="12" y="60"/>
                </a:cubicBezTo>
                <a:cubicBezTo>
                  <a:pt x="13" y="59"/>
                  <a:pt x="14" y="58"/>
                  <a:pt x="16" y="57"/>
                </a:cubicBezTo>
                <a:close/>
                <a:moveTo>
                  <a:pt x="19" y="71"/>
                </a:moveTo>
                <a:cubicBezTo>
                  <a:pt x="25" y="66"/>
                  <a:pt x="33" y="64"/>
                  <a:pt x="39" y="61"/>
                </a:cubicBezTo>
                <a:cubicBezTo>
                  <a:pt x="47" y="57"/>
                  <a:pt x="54" y="53"/>
                  <a:pt x="62" y="49"/>
                </a:cubicBezTo>
                <a:cubicBezTo>
                  <a:pt x="70" y="45"/>
                  <a:pt x="78" y="42"/>
                  <a:pt x="86" y="38"/>
                </a:cubicBezTo>
                <a:cubicBezTo>
                  <a:pt x="94" y="35"/>
                  <a:pt x="102" y="31"/>
                  <a:pt x="110" y="28"/>
                </a:cubicBezTo>
                <a:cubicBezTo>
                  <a:pt x="111" y="27"/>
                  <a:pt x="112" y="26"/>
                  <a:pt x="110" y="28"/>
                </a:cubicBezTo>
                <a:cubicBezTo>
                  <a:pt x="108" y="29"/>
                  <a:pt x="106" y="29"/>
                  <a:pt x="104" y="31"/>
                </a:cubicBezTo>
                <a:cubicBezTo>
                  <a:pt x="101" y="33"/>
                  <a:pt x="98" y="35"/>
                  <a:pt x="94" y="36"/>
                </a:cubicBezTo>
                <a:cubicBezTo>
                  <a:pt x="86" y="40"/>
                  <a:pt x="79" y="43"/>
                  <a:pt x="72" y="47"/>
                </a:cubicBezTo>
                <a:cubicBezTo>
                  <a:pt x="65" y="51"/>
                  <a:pt x="57" y="55"/>
                  <a:pt x="50" y="59"/>
                </a:cubicBezTo>
                <a:cubicBezTo>
                  <a:pt x="42" y="63"/>
                  <a:pt x="34" y="66"/>
                  <a:pt x="27" y="71"/>
                </a:cubicBezTo>
                <a:cubicBezTo>
                  <a:pt x="25" y="72"/>
                  <a:pt x="22" y="71"/>
                  <a:pt x="19" y="71"/>
                </a:cubicBezTo>
                <a:close/>
                <a:moveTo>
                  <a:pt x="115" y="30"/>
                </a:moveTo>
                <a:cubicBezTo>
                  <a:pt x="112" y="32"/>
                  <a:pt x="109" y="34"/>
                  <a:pt x="107" y="35"/>
                </a:cubicBezTo>
                <a:cubicBezTo>
                  <a:pt x="101" y="40"/>
                  <a:pt x="94" y="43"/>
                  <a:pt x="87" y="46"/>
                </a:cubicBezTo>
                <a:cubicBezTo>
                  <a:pt x="73" y="52"/>
                  <a:pt x="60" y="59"/>
                  <a:pt x="47" y="65"/>
                </a:cubicBezTo>
                <a:cubicBezTo>
                  <a:pt x="45" y="66"/>
                  <a:pt x="44" y="66"/>
                  <a:pt x="42" y="67"/>
                </a:cubicBezTo>
                <a:cubicBezTo>
                  <a:pt x="40" y="68"/>
                  <a:pt x="38" y="69"/>
                  <a:pt x="36" y="70"/>
                </a:cubicBezTo>
                <a:cubicBezTo>
                  <a:pt x="36" y="70"/>
                  <a:pt x="36" y="70"/>
                  <a:pt x="36" y="69"/>
                </a:cubicBezTo>
                <a:cubicBezTo>
                  <a:pt x="39" y="68"/>
                  <a:pt x="42" y="67"/>
                  <a:pt x="45" y="65"/>
                </a:cubicBezTo>
                <a:cubicBezTo>
                  <a:pt x="52" y="62"/>
                  <a:pt x="59" y="58"/>
                  <a:pt x="66" y="55"/>
                </a:cubicBezTo>
                <a:cubicBezTo>
                  <a:pt x="80" y="49"/>
                  <a:pt x="94" y="42"/>
                  <a:pt x="107" y="35"/>
                </a:cubicBezTo>
                <a:cubicBezTo>
                  <a:pt x="110" y="33"/>
                  <a:pt x="112" y="32"/>
                  <a:pt x="115" y="30"/>
                </a:cubicBezTo>
                <a:cubicBezTo>
                  <a:pt x="115" y="30"/>
                  <a:pt x="115" y="30"/>
                  <a:pt x="115" y="30"/>
                </a:cubicBezTo>
                <a:close/>
                <a:moveTo>
                  <a:pt x="126" y="35"/>
                </a:moveTo>
                <a:cubicBezTo>
                  <a:pt x="127" y="36"/>
                  <a:pt x="127" y="37"/>
                  <a:pt x="127" y="37"/>
                </a:cubicBezTo>
                <a:cubicBezTo>
                  <a:pt x="111" y="44"/>
                  <a:pt x="94" y="50"/>
                  <a:pt x="78" y="57"/>
                </a:cubicBezTo>
                <a:cubicBezTo>
                  <a:pt x="70" y="60"/>
                  <a:pt x="62" y="64"/>
                  <a:pt x="53" y="68"/>
                </a:cubicBezTo>
                <a:cubicBezTo>
                  <a:pt x="50" y="70"/>
                  <a:pt x="46" y="72"/>
                  <a:pt x="42" y="73"/>
                </a:cubicBezTo>
                <a:cubicBezTo>
                  <a:pt x="54" y="67"/>
                  <a:pt x="67" y="60"/>
                  <a:pt x="80" y="55"/>
                </a:cubicBezTo>
                <a:cubicBezTo>
                  <a:pt x="95" y="48"/>
                  <a:pt x="111" y="43"/>
                  <a:pt x="126" y="35"/>
                </a:cubicBezTo>
                <a:close/>
                <a:moveTo>
                  <a:pt x="74" y="74"/>
                </a:moveTo>
                <a:cubicBezTo>
                  <a:pt x="73" y="73"/>
                  <a:pt x="72" y="73"/>
                  <a:pt x="72" y="72"/>
                </a:cubicBezTo>
                <a:cubicBezTo>
                  <a:pt x="76" y="71"/>
                  <a:pt x="80" y="69"/>
                  <a:pt x="84" y="68"/>
                </a:cubicBezTo>
                <a:cubicBezTo>
                  <a:pt x="94" y="64"/>
                  <a:pt x="105" y="61"/>
                  <a:pt x="115" y="57"/>
                </a:cubicBezTo>
                <a:cubicBezTo>
                  <a:pt x="117" y="56"/>
                  <a:pt x="120" y="54"/>
                  <a:pt x="123" y="53"/>
                </a:cubicBezTo>
                <a:cubicBezTo>
                  <a:pt x="120" y="54"/>
                  <a:pt x="118" y="56"/>
                  <a:pt x="116" y="57"/>
                </a:cubicBezTo>
                <a:cubicBezTo>
                  <a:pt x="111" y="58"/>
                  <a:pt x="107" y="60"/>
                  <a:pt x="103" y="62"/>
                </a:cubicBezTo>
                <a:cubicBezTo>
                  <a:pt x="98" y="64"/>
                  <a:pt x="92" y="66"/>
                  <a:pt x="87" y="69"/>
                </a:cubicBezTo>
                <a:cubicBezTo>
                  <a:pt x="83" y="71"/>
                  <a:pt x="78" y="72"/>
                  <a:pt x="74" y="74"/>
                </a:cubicBezTo>
                <a:close/>
                <a:moveTo>
                  <a:pt x="52" y="75"/>
                </a:moveTo>
                <a:cubicBezTo>
                  <a:pt x="55" y="75"/>
                  <a:pt x="59" y="73"/>
                  <a:pt x="62" y="72"/>
                </a:cubicBezTo>
                <a:cubicBezTo>
                  <a:pt x="68" y="69"/>
                  <a:pt x="74" y="67"/>
                  <a:pt x="80" y="64"/>
                </a:cubicBezTo>
                <a:cubicBezTo>
                  <a:pt x="93" y="59"/>
                  <a:pt x="105" y="55"/>
                  <a:pt x="118" y="50"/>
                </a:cubicBezTo>
                <a:cubicBezTo>
                  <a:pt x="108" y="54"/>
                  <a:pt x="97" y="59"/>
                  <a:pt x="87" y="63"/>
                </a:cubicBezTo>
                <a:cubicBezTo>
                  <a:pt x="76" y="68"/>
                  <a:pt x="65" y="72"/>
                  <a:pt x="54" y="77"/>
                </a:cubicBezTo>
                <a:cubicBezTo>
                  <a:pt x="53" y="77"/>
                  <a:pt x="52" y="76"/>
                  <a:pt x="52" y="75"/>
                </a:cubicBezTo>
                <a:close/>
                <a:moveTo>
                  <a:pt x="54" y="78"/>
                </a:moveTo>
                <a:cubicBezTo>
                  <a:pt x="59" y="76"/>
                  <a:pt x="64" y="74"/>
                  <a:pt x="69" y="72"/>
                </a:cubicBezTo>
                <a:cubicBezTo>
                  <a:pt x="69" y="72"/>
                  <a:pt x="69" y="72"/>
                  <a:pt x="69" y="72"/>
                </a:cubicBezTo>
                <a:cubicBezTo>
                  <a:pt x="64" y="74"/>
                  <a:pt x="59" y="76"/>
                  <a:pt x="54" y="78"/>
                </a:cubicBezTo>
                <a:close/>
                <a:moveTo>
                  <a:pt x="108" y="58"/>
                </a:moveTo>
                <a:cubicBezTo>
                  <a:pt x="102" y="60"/>
                  <a:pt x="96" y="63"/>
                  <a:pt x="90" y="65"/>
                </a:cubicBezTo>
                <a:cubicBezTo>
                  <a:pt x="84" y="67"/>
                  <a:pt x="78" y="69"/>
                  <a:pt x="71" y="72"/>
                </a:cubicBezTo>
                <a:cubicBezTo>
                  <a:pt x="71" y="71"/>
                  <a:pt x="71" y="71"/>
                  <a:pt x="71" y="71"/>
                </a:cubicBezTo>
                <a:cubicBezTo>
                  <a:pt x="77" y="69"/>
                  <a:pt x="82" y="66"/>
                  <a:pt x="88" y="64"/>
                </a:cubicBezTo>
                <a:cubicBezTo>
                  <a:pt x="94" y="61"/>
                  <a:pt x="99" y="59"/>
                  <a:pt x="105" y="57"/>
                </a:cubicBezTo>
                <a:cubicBezTo>
                  <a:pt x="110" y="55"/>
                  <a:pt x="116" y="53"/>
                  <a:pt x="120" y="50"/>
                </a:cubicBezTo>
                <a:cubicBezTo>
                  <a:pt x="120" y="50"/>
                  <a:pt x="120" y="49"/>
                  <a:pt x="120" y="49"/>
                </a:cubicBezTo>
                <a:cubicBezTo>
                  <a:pt x="120" y="49"/>
                  <a:pt x="120" y="50"/>
                  <a:pt x="120" y="50"/>
                </a:cubicBezTo>
                <a:cubicBezTo>
                  <a:pt x="122" y="50"/>
                  <a:pt x="123" y="51"/>
                  <a:pt x="123" y="52"/>
                </a:cubicBezTo>
                <a:cubicBezTo>
                  <a:pt x="118" y="54"/>
                  <a:pt x="113" y="57"/>
                  <a:pt x="108" y="58"/>
                </a:cubicBezTo>
                <a:close/>
                <a:moveTo>
                  <a:pt x="120" y="47"/>
                </a:moveTo>
                <a:cubicBezTo>
                  <a:pt x="120" y="48"/>
                  <a:pt x="120" y="49"/>
                  <a:pt x="120" y="49"/>
                </a:cubicBezTo>
                <a:cubicBezTo>
                  <a:pt x="120" y="49"/>
                  <a:pt x="120" y="49"/>
                  <a:pt x="120" y="49"/>
                </a:cubicBezTo>
                <a:cubicBezTo>
                  <a:pt x="107" y="54"/>
                  <a:pt x="94" y="58"/>
                  <a:pt x="81" y="63"/>
                </a:cubicBezTo>
                <a:cubicBezTo>
                  <a:pt x="76" y="65"/>
                  <a:pt x="70" y="67"/>
                  <a:pt x="65" y="69"/>
                </a:cubicBezTo>
                <a:cubicBezTo>
                  <a:pt x="62" y="71"/>
                  <a:pt x="59" y="72"/>
                  <a:pt x="56" y="73"/>
                </a:cubicBezTo>
                <a:cubicBezTo>
                  <a:pt x="56" y="73"/>
                  <a:pt x="51" y="75"/>
                  <a:pt x="53" y="74"/>
                </a:cubicBezTo>
                <a:cubicBezTo>
                  <a:pt x="55" y="73"/>
                  <a:pt x="56" y="72"/>
                  <a:pt x="58" y="72"/>
                </a:cubicBezTo>
                <a:cubicBezTo>
                  <a:pt x="71" y="66"/>
                  <a:pt x="84" y="62"/>
                  <a:pt x="96" y="56"/>
                </a:cubicBezTo>
                <a:cubicBezTo>
                  <a:pt x="104" y="53"/>
                  <a:pt x="113" y="51"/>
                  <a:pt x="120" y="47"/>
                </a:cubicBezTo>
                <a:cubicBezTo>
                  <a:pt x="120" y="47"/>
                  <a:pt x="120" y="47"/>
                  <a:pt x="120" y="47"/>
                </a:cubicBezTo>
                <a:close/>
                <a:moveTo>
                  <a:pt x="126" y="42"/>
                </a:moveTo>
                <a:cubicBezTo>
                  <a:pt x="119" y="44"/>
                  <a:pt x="113" y="48"/>
                  <a:pt x="106" y="50"/>
                </a:cubicBezTo>
                <a:cubicBezTo>
                  <a:pt x="100" y="52"/>
                  <a:pt x="94" y="54"/>
                  <a:pt x="87" y="57"/>
                </a:cubicBezTo>
                <a:cubicBezTo>
                  <a:pt x="82" y="60"/>
                  <a:pt x="76" y="62"/>
                  <a:pt x="70" y="64"/>
                </a:cubicBezTo>
                <a:cubicBezTo>
                  <a:pt x="77" y="60"/>
                  <a:pt x="85" y="57"/>
                  <a:pt x="92" y="54"/>
                </a:cubicBezTo>
                <a:cubicBezTo>
                  <a:pt x="99" y="51"/>
                  <a:pt x="105" y="49"/>
                  <a:pt x="111" y="46"/>
                </a:cubicBezTo>
                <a:cubicBezTo>
                  <a:pt x="116" y="44"/>
                  <a:pt x="123" y="42"/>
                  <a:pt x="127" y="38"/>
                </a:cubicBezTo>
                <a:cubicBezTo>
                  <a:pt x="127" y="40"/>
                  <a:pt x="126" y="41"/>
                  <a:pt x="126" y="42"/>
                </a:cubicBezTo>
                <a:close/>
                <a:moveTo>
                  <a:pt x="26" y="88"/>
                </a:moveTo>
                <a:cubicBezTo>
                  <a:pt x="26" y="88"/>
                  <a:pt x="26" y="88"/>
                  <a:pt x="26" y="88"/>
                </a:cubicBezTo>
                <a:cubicBezTo>
                  <a:pt x="26" y="88"/>
                  <a:pt x="25" y="88"/>
                  <a:pt x="25" y="89"/>
                </a:cubicBezTo>
                <a:cubicBezTo>
                  <a:pt x="25" y="88"/>
                  <a:pt x="25" y="88"/>
                  <a:pt x="26" y="88"/>
                </a:cubicBezTo>
                <a:close/>
                <a:moveTo>
                  <a:pt x="30" y="86"/>
                </a:moveTo>
                <a:cubicBezTo>
                  <a:pt x="29" y="87"/>
                  <a:pt x="28" y="87"/>
                  <a:pt x="26" y="87"/>
                </a:cubicBezTo>
                <a:cubicBezTo>
                  <a:pt x="27" y="86"/>
                  <a:pt x="28" y="86"/>
                  <a:pt x="29" y="85"/>
                </a:cubicBezTo>
                <a:cubicBezTo>
                  <a:pt x="32" y="84"/>
                  <a:pt x="35" y="83"/>
                  <a:pt x="38" y="82"/>
                </a:cubicBezTo>
                <a:cubicBezTo>
                  <a:pt x="36" y="83"/>
                  <a:pt x="33" y="85"/>
                  <a:pt x="30" y="86"/>
                </a:cubicBezTo>
                <a:close/>
                <a:moveTo>
                  <a:pt x="76" y="55"/>
                </a:moveTo>
                <a:cubicBezTo>
                  <a:pt x="62" y="62"/>
                  <a:pt x="47" y="69"/>
                  <a:pt x="34" y="77"/>
                </a:cubicBezTo>
                <a:cubicBezTo>
                  <a:pt x="34" y="76"/>
                  <a:pt x="35" y="75"/>
                  <a:pt x="35" y="74"/>
                </a:cubicBezTo>
                <a:cubicBezTo>
                  <a:pt x="51" y="66"/>
                  <a:pt x="67" y="59"/>
                  <a:pt x="83" y="52"/>
                </a:cubicBezTo>
                <a:cubicBezTo>
                  <a:pt x="91" y="49"/>
                  <a:pt x="100" y="46"/>
                  <a:pt x="108" y="43"/>
                </a:cubicBezTo>
                <a:cubicBezTo>
                  <a:pt x="111" y="41"/>
                  <a:pt x="115" y="39"/>
                  <a:pt x="119" y="38"/>
                </a:cubicBezTo>
                <a:cubicBezTo>
                  <a:pt x="119" y="38"/>
                  <a:pt x="119" y="38"/>
                  <a:pt x="120" y="38"/>
                </a:cubicBezTo>
                <a:cubicBezTo>
                  <a:pt x="106" y="45"/>
                  <a:pt x="90" y="49"/>
                  <a:pt x="76" y="55"/>
                </a:cubicBezTo>
                <a:close/>
                <a:moveTo>
                  <a:pt x="36" y="73"/>
                </a:moveTo>
                <a:cubicBezTo>
                  <a:pt x="36" y="73"/>
                  <a:pt x="36" y="73"/>
                  <a:pt x="36" y="73"/>
                </a:cubicBezTo>
                <a:cubicBezTo>
                  <a:pt x="36" y="72"/>
                  <a:pt x="36" y="72"/>
                  <a:pt x="36" y="72"/>
                </a:cubicBezTo>
                <a:cubicBezTo>
                  <a:pt x="36" y="71"/>
                  <a:pt x="36" y="71"/>
                  <a:pt x="36" y="71"/>
                </a:cubicBezTo>
                <a:cubicBezTo>
                  <a:pt x="36" y="71"/>
                  <a:pt x="36" y="71"/>
                  <a:pt x="36" y="71"/>
                </a:cubicBezTo>
                <a:cubicBezTo>
                  <a:pt x="42" y="69"/>
                  <a:pt x="47" y="66"/>
                  <a:pt x="53" y="63"/>
                </a:cubicBezTo>
                <a:cubicBezTo>
                  <a:pt x="57" y="61"/>
                  <a:pt x="61" y="59"/>
                  <a:pt x="65" y="57"/>
                </a:cubicBezTo>
                <a:cubicBezTo>
                  <a:pt x="79" y="51"/>
                  <a:pt x="93" y="45"/>
                  <a:pt x="107" y="39"/>
                </a:cubicBezTo>
                <a:cubicBezTo>
                  <a:pt x="110" y="37"/>
                  <a:pt x="113" y="35"/>
                  <a:pt x="117" y="34"/>
                </a:cubicBezTo>
                <a:cubicBezTo>
                  <a:pt x="117" y="33"/>
                  <a:pt x="117" y="33"/>
                  <a:pt x="117" y="33"/>
                </a:cubicBezTo>
                <a:cubicBezTo>
                  <a:pt x="111" y="37"/>
                  <a:pt x="105" y="40"/>
                  <a:pt x="99" y="43"/>
                </a:cubicBezTo>
                <a:cubicBezTo>
                  <a:pt x="86" y="49"/>
                  <a:pt x="72" y="55"/>
                  <a:pt x="59" y="61"/>
                </a:cubicBezTo>
                <a:cubicBezTo>
                  <a:pt x="51" y="65"/>
                  <a:pt x="44" y="69"/>
                  <a:pt x="36" y="73"/>
                </a:cubicBezTo>
                <a:close/>
                <a:moveTo>
                  <a:pt x="112" y="28"/>
                </a:moveTo>
                <a:cubicBezTo>
                  <a:pt x="112" y="29"/>
                  <a:pt x="112" y="29"/>
                  <a:pt x="112" y="30"/>
                </a:cubicBezTo>
                <a:cubicBezTo>
                  <a:pt x="112" y="30"/>
                  <a:pt x="113" y="30"/>
                  <a:pt x="113" y="30"/>
                </a:cubicBezTo>
                <a:cubicBezTo>
                  <a:pt x="108" y="33"/>
                  <a:pt x="104" y="36"/>
                  <a:pt x="99" y="38"/>
                </a:cubicBezTo>
                <a:cubicBezTo>
                  <a:pt x="91" y="42"/>
                  <a:pt x="84" y="46"/>
                  <a:pt x="76" y="50"/>
                </a:cubicBezTo>
                <a:cubicBezTo>
                  <a:pt x="68" y="53"/>
                  <a:pt x="60" y="57"/>
                  <a:pt x="52" y="61"/>
                </a:cubicBezTo>
                <a:cubicBezTo>
                  <a:pt x="47" y="63"/>
                  <a:pt x="41" y="66"/>
                  <a:pt x="35" y="69"/>
                </a:cubicBezTo>
                <a:cubicBezTo>
                  <a:pt x="35" y="69"/>
                  <a:pt x="35" y="69"/>
                  <a:pt x="34" y="69"/>
                </a:cubicBezTo>
                <a:cubicBezTo>
                  <a:pt x="33" y="70"/>
                  <a:pt x="31" y="70"/>
                  <a:pt x="30" y="71"/>
                </a:cubicBezTo>
                <a:cubicBezTo>
                  <a:pt x="32" y="69"/>
                  <a:pt x="35" y="67"/>
                  <a:pt x="37" y="66"/>
                </a:cubicBezTo>
                <a:cubicBezTo>
                  <a:pt x="41" y="64"/>
                  <a:pt x="45" y="62"/>
                  <a:pt x="49" y="60"/>
                </a:cubicBezTo>
                <a:cubicBezTo>
                  <a:pt x="56" y="56"/>
                  <a:pt x="63" y="53"/>
                  <a:pt x="71" y="49"/>
                </a:cubicBezTo>
                <a:cubicBezTo>
                  <a:pt x="78" y="45"/>
                  <a:pt x="85" y="41"/>
                  <a:pt x="93" y="38"/>
                </a:cubicBezTo>
                <a:cubicBezTo>
                  <a:pt x="99" y="35"/>
                  <a:pt x="107" y="31"/>
                  <a:pt x="113" y="27"/>
                </a:cubicBezTo>
                <a:cubicBezTo>
                  <a:pt x="113" y="27"/>
                  <a:pt x="112" y="28"/>
                  <a:pt x="112" y="28"/>
                </a:cubicBezTo>
                <a:close/>
                <a:moveTo>
                  <a:pt x="40" y="80"/>
                </a:moveTo>
                <a:cubicBezTo>
                  <a:pt x="37" y="81"/>
                  <a:pt x="33" y="82"/>
                  <a:pt x="30" y="84"/>
                </a:cubicBezTo>
                <a:cubicBezTo>
                  <a:pt x="30" y="83"/>
                  <a:pt x="30" y="83"/>
                  <a:pt x="31" y="82"/>
                </a:cubicBezTo>
                <a:cubicBezTo>
                  <a:pt x="33" y="82"/>
                  <a:pt x="35" y="81"/>
                  <a:pt x="37" y="80"/>
                </a:cubicBezTo>
                <a:cubicBezTo>
                  <a:pt x="38" y="79"/>
                  <a:pt x="40" y="78"/>
                  <a:pt x="41" y="77"/>
                </a:cubicBezTo>
                <a:cubicBezTo>
                  <a:pt x="42" y="77"/>
                  <a:pt x="44" y="76"/>
                  <a:pt x="45" y="75"/>
                </a:cubicBezTo>
                <a:cubicBezTo>
                  <a:pt x="44" y="77"/>
                  <a:pt x="42" y="79"/>
                  <a:pt x="40" y="80"/>
                </a:cubicBezTo>
                <a:close/>
                <a:moveTo>
                  <a:pt x="47" y="74"/>
                </a:moveTo>
                <a:cubicBezTo>
                  <a:pt x="47" y="74"/>
                  <a:pt x="46" y="74"/>
                  <a:pt x="46" y="74"/>
                </a:cubicBezTo>
                <a:cubicBezTo>
                  <a:pt x="41" y="76"/>
                  <a:pt x="37" y="80"/>
                  <a:pt x="31" y="81"/>
                </a:cubicBezTo>
                <a:cubicBezTo>
                  <a:pt x="32" y="81"/>
                  <a:pt x="32" y="80"/>
                  <a:pt x="33" y="79"/>
                </a:cubicBezTo>
                <a:cubicBezTo>
                  <a:pt x="38" y="77"/>
                  <a:pt x="43" y="74"/>
                  <a:pt x="49" y="71"/>
                </a:cubicBezTo>
                <a:cubicBezTo>
                  <a:pt x="55" y="68"/>
                  <a:pt x="62" y="65"/>
                  <a:pt x="69" y="62"/>
                </a:cubicBezTo>
                <a:cubicBezTo>
                  <a:pt x="83" y="55"/>
                  <a:pt x="97" y="50"/>
                  <a:pt x="112" y="44"/>
                </a:cubicBezTo>
                <a:cubicBezTo>
                  <a:pt x="115" y="43"/>
                  <a:pt x="118" y="42"/>
                  <a:pt x="121" y="41"/>
                </a:cubicBezTo>
                <a:cubicBezTo>
                  <a:pt x="122" y="40"/>
                  <a:pt x="124" y="40"/>
                  <a:pt x="126" y="39"/>
                </a:cubicBezTo>
                <a:cubicBezTo>
                  <a:pt x="128" y="38"/>
                  <a:pt x="121" y="41"/>
                  <a:pt x="122" y="41"/>
                </a:cubicBezTo>
                <a:cubicBezTo>
                  <a:pt x="115" y="44"/>
                  <a:pt x="108" y="47"/>
                  <a:pt x="101" y="50"/>
                </a:cubicBezTo>
                <a:cubicBezTo>
                  <a:pt x="87" y="55"/>
                  <a:pt x="73" y="61"/>
                  <a:pt x="60" y="68"/>
                </a:cubicBezTo>
                <a:cubicBezTo>
                  <a:pt x="60" y="68"/>
                  <a:pt x="59" y="68"/>
                  <a:pt x="59" y="68"/>
                </a:cubicBezTo>
                <a:cubicBezTo>
                  <a:pt x="56" y="69"/>
                  <a:pt x="53" y="71"/>
                  <a:pt x="50" y="72"/>
                </a:cubicBezTo>
                <a:cubicBezTo>
                  <a:pt x="50" y="72"/>
                  <a:pt x="50" y="72"/>
                  <a:pt x="49" y="72"/>
                </a:cubicBezTo>
                <a:cubicBezTo>
                  <a:pt x="49" y="72"/>
                  <a:pt x="48" y="72"/>
                  <a:pt x="48" y="73"/>
                </a:cubicBezTo>
                <a:cubicBezTo>
                  <a:pt x="47" y="73"/>
                  <a:pt x="47" y="74"/>
                  <a:pt x="47" y="74"/>
                </a:cubicBezTo>
                <a:close/>
                <a:moveTo>
                  <a:pt x="51" y="73"/>
                </a:moveTo>
                <a:cubicBezTo>
                  <a:pt x="53" y="72"/>
                  <a:pt x="56" y="70"/>
                  <a:pt x="58" y="69"/>
                </a:cubicBezTo>
                <a:cubicBezTo>
                  <a:pt x="58" y="69"/>
                  <a:pt x="59" y="69"/>
                  <a:pt x="59" y="69"/>
                </a:cubicBezTo>
                <a:cubicBezTo>
                  <a:pt x="66" y="66"/>
                  <a:pt x="73" y="64"/>
                  <a:pt x="79" y="61"/>
                </a:cubicBezTo>
                <a:cubicBezTo>
                  <a:pt x="86" y="59"/>
                  <a:pt x="93" y="55"/>
                  <a:pt x="100" y="53"/>
                </a:cubicBezTo>
                <a:cubicBezTo>
                  <a:pt x="107" y="50"/>
                  <a:pt x="113" y="48"/>
                  <a:pt x="120" y="45"/>
                </a:cubicBezTo>
                <a:cubicBezTo>
                  <a:pt x="120" y="45"/>
                  <a:pt x="125" y="42"/>
                  <a:pt x="125" y="43"/>
                </a:cubicBezTo>
                <a:cubicBezTo>
                  <a:pt x="125" y="43"/>
                  <a:pt x="125" y="43"/>
                  <a:pt x="125" y="43"/>
                </a:cubicBezTo>
                <a:cubicBezTo>
                  <a:pt x="125" y="44"/>
                  <a:pt x="124" y="44"/>
                  <a:pt x="124" y="44"/>
                </a:cubicBezTo>
                <a:cubicBezTo>
                  <a:pt x="123" y="45"/>
                  <a:pt x="122" y="45"/>
                  <a:pt x="120" y="46"/>
                </a:cubicBezTo>
                <a:cubicBezTo>
                  <a:pt x="117" y="48"/>
                  <a:pt x="114" y="49"/>
                  <a:pt x="110" y="51"/>
                </a:cubicBezTo>
                <a:cubicBezTo>
                  <a:pt x="103" y="53"/>
                  <a:pt x="96" y="56"/>
                  <a:pt x="89" y="59"/>
                </a:cubicBezTo>
                <a:cubicBezTo>
                  <a:pt x="76" y="64"/>
                  <a:pt x="63" y="68"/>
                  <a:pt x="51" y="74"/>
                </a:cubicBezTo>
                <a:cubicBezTo>
                  <a:pt x="51" y="74"/>
                  <a:pt x="51" y="73"/>
                  <a:pt x="51" y="73"/>
                </a:cubicBezTo>
                <a:cubicBezTo>
                  <a:pt x="51" y="73"/>
                  <a:pt x="51" y="73"/>
                  <a:pt x="51" y="73"/>
                </a:cubicBezTo>
                <a:close/>
                <a:moveTo>
                  <a:pt x="55" y="78"/>
                </a:moveTo>
                <a:cubicBezTo>
                  <a:pt x="59" y="77"/>
                  <a:pt x="63" y="75"/>
                  <a:pt x="67" y="73"/>
                </a:cubicBezTo>
                <a:cubicBezTo>
                  <a:pt x="68" y="73"/>
                  <a:pt x="68" y="73"/>
                  <a:pt x="68" y="73"/>
                </a:cubicBezTo>
                <a:cubicBezTo>
                  <a:pt x="65" y="78"/>
                  <a:pt x="60" y="80"/>
                  <a:pt x="55" y="78"/>
                </a:cubicBezTo>
                <a:close/>
                <a:moveTo>
                  <a:pt x="74" y="75"/>
                </a:moveTo>
                <a:cubicBezTo>
                  <a:pt x="83" y="72"/>
                  <a:pt x="92" y="69"/>
                  <a:pt x="100" y="66"/>
                </a:cubicBezTo>
                <a:cubicBezTo>
                  <a:pt x="104" y="65"/>
                  <a:pt x="109" y="63"/>
                  <a:pt x="113" y="62"/>
                </a:cubicBezTo>
                <a:cubicBezTo>
                  <a:pt x="115" y="61"/>
                  <a:pt x="117" y="60"/>
                  <a:pt x="120" y="59"/>
                </a:cubicBezTo>
                <a:cubicBezTo>
                  <a:pt x="120" y="59"/>
                  <a:pt x="125" y="57"/>
                  <a:pt x="122" y="59"/>
                </a:cubicBezTo>
                <a:cubicBezTo>
                  <a:pt x="113" y="64"/>
                  <a:pt x="102" y="67"/>
                  <a:pt x="93" y="71"/>
                </a:cubicBezTo>
                <a:cubicBezTo>
                  <a:pt x="92" y="71"/>
                  <a:pt x="92" y="71"/>
                  <a:pt x="92" y="72"/>
                </a:cubicBezTo>
                <a:cubicBezTo>
                  <a:pt x="87" y="73"/>
                  <a:pt x="82" y="76"/>
                  <a:pt x="78" y="78"/>
                </a:cubicBezTo>
                <a:cubicBezTo>
                  <a:pt x="77" y="77"/>
                  <a:pt x="75" y="76"/>
                  <a:pt x="74" y="75"/>
                </a:cubicBezTo>
                <a:close/>
                <a:moveTo>
                  <a:pt x="110" y="69"/>
                </a:moveTo>
                <a:cubicBezTo>
                  <a:pt x="110" y="69"/>
                  <a:pt x="109" y="68"/>
                  <a:pt x="109" y="68"/>
                </a:cubicBezTo>
                <a:cubicBezTo>
                  <a:pt x="109" y="68"/>
                  <a:pt x="109" y="68"/>
                  <a:pt x="109" y="68"/>
                </a:cubicBezTo>
                <a:cubicBezTo>
                  <a:pt x="112" y="67"/>
                  <a:pt x="115" y="66"/>
                  <a:pt x="118" y="64"/>
                </a:cubicBezTo>
                <a:cubicBezTo>
                  <a:pt x="119" y="64"/>
                  <a:pt x="120" y="63"/>
                  <a:pt x="121" y="63"/>
                </a:cubicBezTo>
                <a:cubicBezTo>
                  <a:pt x="124" y="61"/>
                  <a:pt x="121" y="64"/>
                  <a:pt x="120" y="64"/>
                </a:cubicBezTo>
                <a:cubicBezTo>
                  <a:pt x="117" y="66"/>
                  <a:pt x="113" y="66"/>
                  <a:pt x="110" y="69"/>
                </a:cubicBezTo>
                <a:close/>
                <a:moveTo>
                  <a:pt x="123" y="61"/>
                </a:moveTo>
                <a:cubicBezTo>
                  <a:pt x="121" y="62"/>
                  <a:pt x="119" y="63"/>
                  <a:pt x="117" y="64"/>
                </a:cubicBezTo>
                <a:cubicBezTo>
                  <a:pt x="114" y="65"/>
                  <a:pt x="111" y="66"/>
                  <a:pt x="109" y="67"/>
                </a:cubicBezTo>
                <a:cubicBezTo>
                  <a:pt x="109" y="67"/>
                  <a:pt x="109" y="68"/>
                  <a:pt x="109" y="68"/>
                </a:cubicBezTo>
                <a:cubicBezTo>
                  <a:pt x="109" y="68"/>
                  <a:pt x="108" y="67"/>
                  <a:pt x="108" y="67"/>
                </a:cubicBezTo>
                <a:cubicBezTo>
                  <a:pt x="108" y="67"/>
                  <a:pt x="107" y="67"/>
                  <a:pt x="107" y="67"/>
                </a:cubicBezTo>
                <a:cubicBezTo>
                  <a:pt x="106" y="67"/>
                  <a:pt x="106" y="67"/>
                  <a:pt x="105" y="67"/>
                </a:cubicBezTo>
                <a:cubicBezTo>
                  <a:pt x="105" y="67"/>
                  <a:pt x="105" y="67"/>
                  <a:pt x="104" y="68"/>
                </a:cubicBezTo>
                <a:cubicBezTo>
                  <a:pt x="106" y="67"/>
                  <a:pt x="107" y="66"/>
                  <a:pt x="109" y="66"/>
                </a:cubicBezTo>
                <a:cubicBezTo>
                  <a:pt x="112" y="64"/>
                  <a:pt x="116" y="63"/>
                  <a:pt x="119" y="61"/>
                </a:cubicBezTo>
                <a:cubicBezTo>
                  <a:pt x="121" y="60"/>
                  <a:pt x="123" y="59"/>
                  <a:pt x="124" y="58"/>
                </a:cubicBezTo>
                <a:cubicBezTo>
                  <a:pt x="124" y="59"/>
                  <a:pt x="124" y="60"/>
                  <a:pt x="123" y="62"/>
                </a:cubicBezTo>
                <a:cubicBezTo>
                  <a:pt x="123" y="61"/>
                  <a:pt x="123" y="61"/>
                  <a:pt x="123" y="61"/>
                </a:cubicBezTo>
                <a:close/>
                <a:moveTo>
                  <a:pt x="97" y="73"/>
                </a:moveTo>
                <a:cubicBezTo>
                  <a:pt x="96" y="73"/>
                  <a:pt x="95" y="73"/>
                  <a:pt x="95" y="72"/>
                </a:cubicBezTo>
                <a:cubicBezTo>
                  <a:pt x="96" y="72"/>
                  <a:pt x="96" y="71"/>
                  <a:pt x="97" y="71"/>
                </a:cubicBezTo>
                <a:cubicBezTo>
                  <a:pt x="99" y="70"/>
                  <a:pt x="101" y="69"/>
                  <a:pt x="103" y="69"/>
                </a:cubicBezTo>
                <a:cubicBezTo>
                  <a:pt x="104" y="68"/>
                  <a:pt x="105" y="68"/>
                  <a:pt x="103" y="70"/>
                </a:cubicBezTo>
                <a:cubicBezTo>
                  <a:pt x="101" y="71"/>
                  <a:pt x="99" y="71"/>
                  <a:pt x="97" y="73"/>
                </a:cubicBezTo>
                <a:cubicBezTo>
                  <a:pt x="97" y="73"/>
                  <a:pt x="97" y="73"/>
                  <a:pt x="97" y="73"/>
                </a:cubicBezTo>
                <a:close/>
                <a:moveTo>
                  <a:pt x="100" y="72"/>
                </a:moveTo>
                <a:cubicBezTo>
                  <a:pt x="102" y="71"/>
                  <a:pt x="104" y="70"/>
                  <a:pt x="105" y="69"/>
                </a:cubicBezTo>
                <a:cubicBezTo>
                  <a:pt x="106" y="70"/>
                  <a:pt x="106" y="70"/>
                  <a:pt x="105" y="71"/>
                </a:cubicBezTo>
                <a:cubicBezTo>
                  <a:pt x="104" y="71"/>
                  <a:pt x="103" y="72"/>
                  <a:pt x="102" y="72"/>
                </a:cubicBezTo>
                <a:cubicBezTo>
                  <a:pt x="100" y="73"/>
                  <a:pt x="97" y="73"/>
                  <a:pt x="100" y="72"/>
                </a:cubicBezTo>
                <a:close/>
                <a:moveTo>
                  <a:pt x="82" y="79"/>
                </a:moveTo>
                <a:cubicBezTo>
                  <a:pt x="81" y="79"/>
                  <a:pt x="80" y="79"/>
                  <a:pt x="79" y="79"/>
                </a:cubicBezTo>
                <a:cubicBezTo>
                  <a:pt x="82" y="77"/>
                  <a:pt x="86" y="76"/>
                  <a:pt x="90" y="74"/>
                </a:cubicBezTo>
                <a:cubicBezTo>
                  <a:pt x="88" y="77"/>
                  <a:pt x="85" y="79"/>
                  <a:pt x="82" y="79"/>
                </a:cubicBezTo>
                <a:close/>
                <a:moveTo>
                  <a:pt x="98" y="74"/>
                </a:moveTo>
                <a:cubicBezTo>
                  <a:pt x="100" y="73"/>
                  <a:pt x="103" y="73"/>
                  <a:pt x="105" y="72"/>
                </a:cubicBezTo>
                <a:cubicBezTo>
                  <a:pt x="104" y="74"/>
                  <a:pt x="101" y="74"/>
                  <a:pt x="98" y="74"/>
                </a:cubicBezTo>
                <a:close/>
                <a:moveTo>
                  <a:pt x="113" y="69"/>
                </a:moveTo>
                <a:cubicBezTo>
                  <a:pt x="114" y="69"/>
                  <a:pt x="116" y="69"/>
                  <a:pt x="117" y="68"/>
                </a:cubicBezTo>
                <a:cubicBezTo>
                  <a:pt x="116" y="69"/>
                  <a:pt x="114" y="69"/>
                  <a:pt x="113" y="69"/>
                </a:cubicBezTo>
                <a:close/>
                <a:moveTo>
                  <a:pt x="119" y="67"/>
                </a:moveTo>
                <a:cubicBezTo>
                  <a:pt x="119" y="67"/>
                  <a:pt x="119" y="67"/>
                  <a:pt x="119" y="67"/>
                </a:cubicBezTo>
                <a:cubicBezTo>
                  <a:pt x="116" y="68"/>
                  <a:pt x="114" y="69"/>
                  <a:pt x="111" y="69"/>
                </a:cubicBezTo>
                <a:cubicBezTo>
                  <a:pt x="114" y="66"/>
                  <a:pt x="119" y="67"/>
                  <a:pt x="122" y="64"/>
                </a:cubicBezTo>
                <a:cubicBezTo>
                  <a:pt x="121" y="65"/>
                  <a:pt x="120" y="66"/>
                  <a:pt x="119" y="67"/>
                </a:cubicBezTo>
                <a:close/>
                <a:moveTo>
                  <a:pt x="124" y="57"/>
                </a:moveTo>
                <a:cubicBezTo>
                  <a:pt x="115" y="60"/>
                  <a:pt x="106" y="64"/>
                  <a:pt x="96" y="67"/>
                </a:cubicBezTo>
                <a:cubicBezTo>
                  <a:pt x="93" y="68"/>
                  <a:pt x="89" y="69"/>
                  <a:pt x="86" y="70"/>
                </a:cubicBezTo>
                <a:cubicBezTo>
                  <a:pt x="92" y="68"/>
                  <a:pt x="97" y="65"/>
                  <a:pt x="103" y="62"/>
                </a:cubicBezTo>
                <a:cubicBezTo>
                  <a:pt x="110" y="59"/>
                  <a:pt x="118" y="58"/>
                  <a:pt x="124" y="53"/>
                </a:cubicBezTo>
                <a:cubicBezTo>
                  <a:pt x="124" y="54"/>
                  <a:pt x="125" y="56"/>
                  <a:pt x="124" y="57"/>
                </a:cubicBezTo>
                <a:close/>
                <a:moveTo>
                  <a:pt x="126" y="34"/>
                </a:moveTo>
                <a:cubicBezTo>
                  <a:pt x="110" y="42"/>
                  <a:pt x="94" y="47"/>
                  <a:pt x="78" y="54"/>
                </a:cubicBezTo>
                <a:cubicBezTo>
                  <a:pt x="73" y="56"/>
                  <a:pt x="67" y="58"/>
                  <a:pt x="62" y="61"/>
                </a:cubicBezTo>
                <a:cubicBezTo>
                  <a:pt x="68" y="58"/>
                  <a:pt x="74" y="55"/>
                  <a:pt x="80" y="52"/>
                </a:cubicBezTo>
                <a:cubicBezTo>
                  <a:pt x="95" y="46"/>
                  <a:pt x="109" y="40"/>
                  <a:pt x="122" y="31"/>
                </a:cubicBezTo>
                <a:cubicBezTo>
                  <a:pt x="124" y="32"/>
                  <a:pt x="125" y="33"/>
                  <a:pt x="126" y="34"/>
                </a:cubicBezTo>
                <a:close/>
                <a:moveTo>
                  <a:pt x="121" y="30"/>
                </a:moveTo>
                <a:cubicBezTo>
                  <a:pt x="115" y="33"/>
                  <a:pt x="108" y="37"/>
                  <a:pt x="102" y="40"/>
                </a:cubicBezTo>
                <a:cubicBezTo>
                  <a:pt x="94" y="44"/>
                  <a:pt x="86" y="48"/>
                  <a:pt x="78" y="51"/>
                </a:cubicBezTo>
                <a:cubicBezTo>
                  <a:pt x="76" y="52"/>
                  <a:pt x="74" y="52"/>
                  <a:pt x="73" y="53"/>
                </a:cubicBezTo>
                <a:cubicBezTo>
                  <a:pt x="74" y="53"/>
                  <a:pt x="75" y="52"/>
                  <a:pt x="76" y="52"/>
                </a:cubicBezTo>
                <a:cubicBezTo>
                  <a:pt x="83" y="49"/>
                  <a:pt x="90" y="46"/>
                  <a:pt x="97" y="42"/>
                </a:cubicBezTo>
                <a:cubicBezTo>
                  <a:pt x="104" y="39"/>
                  <a:pt x="110" y="34"/>
                  <a:pt x="116" y="30"/>
                </a:cubicBezTo>
                <a:cubicBezTo>
                  <a:pt x="118" y="30"/>
                  <a:pt x="120" y="30"/>
                  <a:pt x="121" y="30"/>
                </a:cubicBezTo>
                <a:close/>
                <a:moveTo>
                  <a:pt x="113" y="26"/>
                </a:moveTo>
                <a:cubicBezTo>
                  <a:pt x="113" y="26"/>
                  <a:pt x="113" y="26"/>
                  <a:pt x="113" y="26"/>
                </a:cubicBezTo>
                <a:cubicBezTo>
                  <a:pt x="105" y="28"/>
                  <a:pt x="97" y="33"/>
                  <a:pt x="89" y="36"/>
                </a:cubicBezTo>
                <a:cubicBezTo>
                  <a:pt x="81" y="40"/>
                  <a:pt x="73" y="43"/>
                  <a:pt x="65" y="47"/>
                </a:cubicBezTo>
                <a:cubicBezTo>
                  <a:pt x="56" y="51"/>
                  <a:pt x="47" y="56"/>
                  <a:pt x="39" y="60"/>
                </a:cubicBezTo>
                <a:cubicBezTo>
                  <a:pt x="32" y="64"/>
                  <a:pt x="24" y="66"/>
                  <a:pt x="18" y="71"/>
                </a:cubicBezTo>
                <a:cubicBezTo>
                  <a:pt x="18" y="70"/>
                  <a:pt x="17" y="70"/>
                  <a:pt x="16" y="70"/>
                </a:cubicBezTo>
                <a:cubicBezTo>
                  <a:pt x="31" y="60"/>
                  <a:pt x="47" y="52"/>
                  <a:pt x="63" y="44"/>
                </a:cubicBezTo>
                <a:cubicBezTo>
                  <a:pt x="73" y="40"/>
                  <a:pt x="82" y="35"/>
                  <a:pt x="91" y="31"/>
                </a:cubicBezTo>
                <a:cubicBezTo>
                  <a:pt x="99" y="27"/>
                  <a:pt x="107" y="24"/>
                  <a:pt x="113" y="19"/>
                </a:cubicBezTo>
                <a:cubicBezTo>
                  <a:pt x="114" y="21"/>
                  <a:pt x="114" y="24"/>
                  <a:pt x="113" y="26"/>
                </a:cubicBezTo>
                <a:close/>
                <a:moveTo>
                  <a:pt x="113" y="18"/>
                </a:moveTo>
                <a:cubicBezTo>
                  <a:pt x="110" y="19"/>
                  <a:pt x="109" y="20"/>
                  <a:pt x="107" y="21"/>
                </a:cubicBezTo>
                <a:cubicBezTo>
                  <a:pt x="104" y="23"/>
                  <a:pt x="101" y="24"/>
                  <a:pt x="98" y="26"/>
                </a:cubicBezTo>
                <a:cubicBezTo>
                  <a:pt x="91" y="29"/>
                  <a:pt x="85" y="31"/>
                  <a:pt x="78" y="34"/>
                </a:cubicBezTo>
                <a:cubicBezTo>
                  <a:pt x="65" y="41"/>
                  <a:pt x="52" y="47"/>
                  <a:pt x="38" y="54"/>
                </a:cubicBezTo>
                <a:cubicBezTo>
                  <a:pt x="33" y="56"/>
                  <a:pt x="27" y="59"/>
                  <a:pt x="22" y="62"/>
                </a:cubicBezTo>
                <a:cubicBezTo>
                  <a:pt x="33" y="55"/>
                  <a:pt x="45" y="49"/>
                  <a:pt x="58" y="42"/>
                </a:cubicBezTo>
                <a:cubicBezTo>
                  <a:pt x="70" y="35"/>
                  <a:pt x="84" y="29"/>
                  <a:pt x="96" y="22"/>
                </a:cubicBezTo>
                <a:cubicBezTo>
                  <a:pt x="99" y="21"/>
                  <a:pt x="101" y="20"/>
                  <a:pt x="103" y="18"/>
                </a:cubicBezTo>
                <a:cubicBezTo>
                  <a:pt x="104" y="17"/>
                  <a:pt x="105" y="17"/>
                  <a:pt x="105" y="16"/>
                </a:cubicBezTo>
                <a:cubicBezTo>
                  <a:pt x="106" y="16"/>
                  <a:pt x="106" y="15"/>
                  <a:pt x="107" y="15"/>
                </a:cubicBezTo>
                <a:cubicBezTo>
                  <a:pt x="108" y="14"/>
                  <a:pt x="108" y="14"/>
                  <a:pt x="109" y="14"/>
                </a:cubicBezTo>
                <a:cubicBezTo>
                  <a:pt x="110" y="14"/>
                  <a:pt x="110" y="15"/>
                  <a:pt x="111" y="15"/>
                </a:cubicBezTo>
                <a:cubicBezTo>
                  <a:pt x="112" y="16"/>
                  <a:pt x="112" y="17"/>
                  <a:pt x="113" y="18"/>
                </a:cubicBezTo>
                <a:close/>
                <a:moveTo>
                  <a:pt x="108" y="13"/>
                </a:moveTo>
                <a:cubicBezTo>
                  <a:pt x="108" y="13"/>
                  <a:pt x="108" y="14"/>
                  <a:pt x="107" y="14"/>
                </a:cubicBezTo>
                <a:cubicBezTo>
                  <a:pt x="107" y="14"/>
                  <a:pt x="108" y="14"/>
                  <a:pt x="108" y="14"/>
                </a:cubicBezTo>
                <a:cubicBezTo>
                  <a:pt x="106" y="14"/>
                  <a:pt x="105" y="15"/>
                  <a:pt x="103" y="16"/>
                </a:cubicBezTo>
                <a:cubicBezTo>
                  <a:pt x="97" y="20"/>
                  <a:pt x="91" y="23"/>
                  <a:pt x="85" y="26"/>
                </a:cubicBezTo>
                <a:cubicBezTo>
                  <a:pt x="72" y="32"/>
                  <a:pt x="59" y="38"/>
                  <a:pt x="47" y="45"/>
                </a:cubicBezTo>
                <a:cubicBezTo>
                  <a:pt x="40" y="48"/>
                  <a:pt x="34" y="52"/>
                  <a:pt x="28" y="55"/>
                </a:cubicBezTo>
                <a:cubicBezTo>
                  <a:pt x="25" y="57"/>
                  <a:pt x="23" y="58"/>
                  <a:pt x="21" y="59"/>
                </a:cubicBezTo>
                <a:cubicBezTo>
                  <a:pt x="42" y="44"/>
                  <a:pt x="66" y="33"/>
                  <a:pt x="88" y="20"/>
                </a:cubicBezTo>
                <a:cubicBezTo>
                  <a:pt x="89" y="19"/>
                  <a:pt x="91" y="18"/>
                  <a:pt x="92" y="17"/>
                </a:cubicBezTo>
                <a:cubicBezTo>
                  <a:pt x="93" y="17"/>
                  <a:pt x="93" y="17"/>
                  <a:pt x="93" y="16"/>
                </a:cubicBezTo>
                <a:cubicBezTo>
                  <a:pt x="93" y="16"/>
                  <a:pt x="93" y="16"/>
                  <a:pt x="93" y="16"/>
                </a:cubicBezTo>
                <a:cubicBezTo>
                  <a:pt x="94" y="17"/>
                  <a:pt x="95" y="17"/>
                  <a:pt x="96" y="16"/>
                </a:cubicBezTo>
                <a:cubicBezTo>
                  <a:pt x="99" y="14"/>
                  <a:pt x="104" y="11"/>
                  <a:pt x="108" y="13"/>
                </a:cubicBezTo>
                <a:close/>
                <a:moveTo>
                  <a:pt x="84" y="5"/>
                </a:moveTo>
                <a:cubicBezTo>
                  <a:pt x="80" y="7"/>
                  <a:pt x="76" y="10"/>
                  <a:pt x="72" y="12"/>
                </a:cubicBezTo>
                <a:cubicBezTo>
                  <a:pt x="75" y="8"/>
                  <a:pt x="80" y="5"/>
                  <a:pt x="84" y="5"/>
                </a:cubicBezTo>
                <a:close/>
                <a:moveTo>
                  <a:pt x="70" y="14"/>
                </a:moveTo>
                <a:cubicBezTo>
                  <a:pt x="65" y="17"/>
                  <a:pt x="59" y="21"/>
                  <a:pt x="53" y="24"/>
                </a:cubicBezTo>
                <a:cubicBezTo>
                  <a:pt x="41" y="32"/>
                  <a:pt x="28" y="38"/>
                  <a:pt x="15" y="45"/>
                </a:cubicBezTo>
                <a:cubicBezTo>
                  <a:pt x="13" y="47"/>
                  <a:pt x="10" y="49"/>
                  <a:pt x="7" y="50"/>
                </a:cubicBezTo>
                <a:cubicBezTo>
                  <a:pt x="10" y="49"/>
                  <a:pt x="13" y="46"/>
                  <a:pt x="15" y="44"/>
                </a:cubicBezTo>
                <a:cubicBezTo>
                  <a:pt x="21" y="40"/>
                  <a:pt x="27" y="36"/>
                  <a:pt x="33" y="33"/>
                </a:cubicBezTo>
                <a:cubicBezTo>
                  <a:pt x="39" y="29"/>
                  <a:pt x="46" y="26"/>
                  <a:pt x="52" y="22"/>
                </a:cubicBezTo>
                <a:cubicBezTo>
                  <a:pt x="57" y="19"/>
                  <a:pt x="61" y="16"/>
                  <a:pt x="66" y="13"/>
                </a:cubicBezTo>
                <a:cubicBezTo>
                  <a:pt x="67" y="13"/>
                  <a:pt x="67" y="12"/>
                  <a:pt x="67" y="12"/>
                </a:cubicBezTo>
                <a:cubicBezTo>
                  <a:pt x="68" y="12"/>
                  <a:pt x="68" y="12"/>
                  <a:pt x="68" y="11"/>
                </a:cubicBezTo>
                <a:cubicBezTo>
                  <a:pt x="69" y="12"/>
                  <a:pt x="69" y="12"/>
                  <a:pt x="69" y="13"/>
                </a:cubicBezTo>
                <a:cubicBezTo>
                  <a:pt x="69" y="13"/>
                  <a:pt x="70" y="14"/>
                  <a:pt x="70" y="14"/>
                </a:cubicBezTo>
                <a:close/>
                <a:moveTo>
                  <a:pt x="57" y="5"/>
                </a:moveTo>
                <a:cubicBezTo>
                  <a:pt x="59" y="4"/>
                  <a:pt x="60" y="4"/>
                  <a:pt x="61" y="4"/>
                </a:cubicBezTo>
                <a:cubicBezTo>
                  <a:pt x="59" y="6"/>
                  <a:pt x="56" y="7"/>
                  <a:pt x="54" y="9"/>
                </a:cubicBezTo>
                <a:cubicBezTo>
                  <a:pt x="54" y="9"/>
                  <a:pt x="53" y="9"/>
                  <a:pt x="53" y="10"/>
                </a:cubicBezTo>
                <a:cubicBezTo>
                  <a:pt x="54" y="8"/>
                  <a:pt x="55" y="6"/>
                  <a:pt x="57" y="5"/>
                </a:cubicBezTo>
                <a:close/>
                <a:moveTo>
                  <a:pt x="46" y="13"/>
                </a:moveTo>
                <a:cubicBezTo>
                  <a:pt x="45" y="14"/>
                  <a:pt x="45" y="14"/>
                  <a:pt x="44" y="15"/>
                </a:cubicBezTo>
                <a:cubicBezTo>
                  <a:pt x="39" y="17"/>
                  <a:pt x="33" y="19"/>
                  <a:pt x="28" y="22"/>
                </a:cubicBezTo>
                <a:cubicBezTo>
                  <a:pt x="28" y="22"/>
                  <a:pt x="28" y="22"/>
                  <a:pt x="28" y="22"/>
                </a:cubicBezTo>
                <a:cubicBezTo>
                  <a:pt x="32" y="19"/>
                  <a:pt x="38" y="15"/>
                  <a:pt x="42" y="11"/>
                </a:cubicBezTo>
                <a:cubicBezTo>
                  <a:pt x="42" y="11"/>
                  <a:pt x="42" y="10"/>
                  <a:pt x="42" y="10"/>
                </a:cubicBezTo>
                <a:cubicBezTo>
                  <a:pt x="37" y="11"/>
                  <a:pt x="33" y="14"/>
                  <a:pt x="29" y="16"/>
                </a:cubicBezTo>
                <a:cubicBezTo>
                  <a:pt x="29" y="17"/>
                  <a:pt x="29" y="17"/>
                  <a:pt x="29" y="17"/>
                </a:cubicBezTo>
                <a:cubicBezTo>
                  <a:pt x="29" y="16"/>
                  <a:pt x="29" y="16"/>
                  <a:pt x="29" y="16"/>
                </a:cubicBezTo>
                <a:cubicBezTo>
                  <a:pt x="30" y="15"/>
                  <a:pt x="32" y="14"/>
                  <a:pt x="32" y="13"/>
                </a:cubicBezTo>
                <a:cubicBezTo>
                  <a:pt x="34" y="12"/>
                  <a:pt x="37" y="10"/>
                  <a:pt x="39" y="9"/>
                </a:cubicBezTo>
                <a:cubicBezTo>
                  <a:pt x="42" y="9"/>
                  <a:pt x="44" y="11"/>
                  <a:pt x="46" y="13"/>
                </a:cubicBezTo>
                <a:close/>
                <a:moveTo>
                  <a:pt x="34" y="10"/>
                </a:moveTo>
                <a:cubicBezTo>
                  <a:pt x="35" y="9"/>
                  <a:pt x="36" y="9"/>
                  <a:pt x="38" y="9"/>
                </a:cubicBezTo>
                <a:cubicBezTo>
                  <a:pt x="35" y="10"/>
                  <a:pt x="33" y="12"/>
                  <a:pt x="30" y="13"/>
                </a:cubicBezTo>
                <a:cubicBezTo>
                  <a:pt x="31" y="12"/>
                  <a:pt x="32" y="11"/>
                  <a:pt x="34" y="10"/>
                </a:cubicBezTo>
                <a:close/>
                <a:moveTo>
                  <a:pt x="23" y="23"/>
                </a:moveTo>
                <a:cubicBezTo>
                  <a:pt x="20" y="25"/>
                  <a:pt x="17" y="27"/>
                  <a:pt x="14" y="28"/>
                </a:cubicBezTo>
                <a:cubicBezTo>
                  <a:pt x="10" y="30"/>
                  <a:pt x="16" y="26"/>
                  <a:pt x="16" y="25"/>
                </a:cubicBezTo>
                <a:cubicBezTo>
                  <a:pt x="18" y="24"/>
                  <a:pt x="19" y="22"/>
                  <a:pt x="21" y="21"/>
                </a:cubicBezTo>
                <a:cubicBezTo>
                  <a:pt x="22" y="22"/>
                  <a:pt x="22" y="22"/>
                  <a:pt x="23" y="23"/>
                </a:cubicBezTo>
                <a:close/>
                <a:moveTo>
                  <a:pt x="13" y="17"/>
                </a:moveTo>
                <a:cubicBezTo>
                  <a:pt x="11" y="19"/>
                  <a:pt x="9" y="20"/>
                  <a:pt x="7" y="22"/>
                </a:cubicBezTo>
                <a:cubicBezTo>
                  <a:pt x="7" y="22"/>
                  <a:pt x="7" y="21"/>
                  <a:pt x="7" y="21"/>
                </a:cubicBezTo>
                <a:cubicBezTo>
                  <a:pt x="9" y="19"/>
                  <a:pt x="11" y="18"/>
                  <a:pt x="13" y="1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71" name="Freeform 204"/>
          <p:cNvSpPr>
            <a:spLocks noEditPoints="1"/>
          </p:cNvSpPr>
          <p:nvPr/>
        </p:nvSpPr>
        <p:spPr bwMode="auto">
          <a:xfrm>
            <a:off x="11369675" y="4639466"/>
            <a:ext cx="828675" cy="703263"/>
          </a:xfrm>
          <a:custGeom>
            <a:avLst/>
            <a:gdLst>
              <a:gd name="T0" fmla="*/ 26 w 221"/>
              <a:gd name="T1" fmla="*/ 147 h 187"/>
              <a:gd name="T2" fmla="*/ 8 w 221"/>
              <a:gd name="T3" fmla="*/ 131 h 187"/>
              <a:gd name="T4" fmla="*/ 204 w 221"/>
              <a:gd name="T5" fmla="*/ 55 h 187"/>
              <a:gd name="T6" fmla="*/ 110 w 221"/>
              <a:gd name="T7" fmla="*/ 10 h 187"/>
              <a:gd name="T8" fmla="*/ 117 w 221"/>
              <a:gd name="T9" fmla="*/ 14 h 187"/>
              <a:gd name="T10" fmla="*/ 112 w 221"/>
              <a:gd name="T11" fmla="*/ 19 h 187"/>
              <a:gd name="T12" fmla="*/ 78 w 221"/>
              <a:gd name="T13" fmla="*/ 41 h 187"/>
              <a:gd name="T14" fmla="*/ 89 w 221"/>
              <a:gd name="T15" fmla="*/ 34 h 187"/>
              <a:gd name="T16" fmla="*/ 146 w 221"/>
              <a:gd name="T17" fmla="*/ 14 h 187"/>
              <a:gd name="T18" fmla="*/ 107 w 221"/>
              <a:gd name="T19" fmla="*/ 10 h 187"/>
              <a:gd name="T20" fmla="*/ 128 w 221"/>
              <a:gd name="T21" fmla="*/ 9 h 187"/>
              <a:gd name="T22" fmla="*/ 140 w 221"/>
              <a:gd name="T23" fmla="*/ 13 h 187"/>
              <a:gd name="T24" fmla="*/ 92 w 221"/>
              <a:gd name="T25" fmla="*/ 32 h 187"/>
              <a:gd name="T26" fmla="*/ 121 w 221"/>
              <a:gd name="T27" fmla="*/ 34 h 187"/>
              <a:gd name="T28" fmla="*/ 67 w 221"/>
              <a:gd name="T29" fmla="*/ 57 h 187"/>
              <a:gd name="T30" fmla="*/ 117 w 221"/>
              <a:gd name="T31" fmla="*/ 54 h 187"/>
              <a:gd name="T32" fmla="*/ 56 w 221"/>
              <a:gd name="T33" fmla="*/ 66 h 187"/>
              <a:gd name="T34" fmla="*/ 66 w 221"/>
              <a:gd name="T35" fmla="*/ 54 h 187"/>
              <a:gd name="T36" fmla="*/ 148 w 221"/>
              <a:gd name="T37" fmla="*/ 28 h 187"/>
              <a:gd name="T38" fmla="*/ 157 w 221"/>
              <a:gd name="T39" fmla="*/ 30 h 187"/>
              <a:gd name="T40" fmla="*/ 171 w 221"/>
              <a:gd name="T41" fmla="*/ 33 h 187"/>
              <a:gd name="T42" fmla="*/ 145 w 221"/>
              <a:gd name="T43" fmla="*/ 43 h 187"/>
              <a:gd name="T44" fmla="*/ 43 w 221"/>
              <a:gd name="T45" fmla="*/ 79 h 187"/>
              <a:gd name="T46" fmla="*/ 125 w 221"/>
              <a:gd name="T47" fmla="*/ 62 h 187"/>
              <a:gd name="T48" fmla="*/ 199 w 221"/>
              <a:gd name="T49" fmla="*/ 39 h 187"/>
              <a:gd name="T50" fmla="*/ 194 w 221"/>
              <a:gd name="T51" fmla="*/ 49 h 187"/>
              <a:gd name="T52" fmla="*/ 214 w 221"/>
              <a:gd name="T53" fmla="*/ 45 h 187"/>
              <a:gd name="T54" fmla="*/ 200 w 221"/>
              <a:gd name="T55" fmla="*/ 64 h 187"/>
              <a:gd name="T56" fmla="*/ 64 w 221"/>
              <a:gd name="T57" fmla="*/ 108 h 187"/>
              <a:gd name="T58" fmla="*/ 25 w 221"/>
              <a:gd name="T59" fmla="*/ 120 h 187"/>
              <a:gd name="T60" fmla="*/ 33 w 221"/>
              <a:gd name="T61" fmla="*/ 123 h 187"/>
              <a:gd name="T62" fmla="*/ 147 w 221"/>
              <a:gd name="T63" fmla="*/ 102 h 187"/>
              <a:gd name="T64" fmla="*/ 47 w 221"/>
              <a:gd name="T65" fmla="*/ 131 h 187"/>
              <a:gd name="T66" fmla="*/ 109 w 221"/>
              <a:gd name="T67" fmla="*/ 158 h 187"/>
              <a:gd name="T68" fmla="*/ 106 w 221"/>
              <a:gd name="T69" fmla="*/ 149 h 187"/>
              <a:gd name="T70" fmla="*/ 124 w 221"/>
              <a:gd name="T71" fmla="*/ 143 h 187"/>
              <a:gd name="T72" fmla="*/ 83 w 221"/>
              <a:gd name="T73" fmla="*/ 140 h 187"/>
              <a:gd name="T74" fmla="*/ 104 w 221"/>
              <a:gd name="T75" fmla="*/ 130 h 187"/>
              <a:gd name="T76" fmla="*/ 129 w 221"/>
              <a:gd name="T77" fmla="*/ 117 h 187"/>
              <a:gd name="T78" fmla="*/ 117 w 221"/>
              <a:gd name="T79" fmla="*/ 121 h 187"/>
              <a:gd name="T80" fmla="*/ 74 w 221"/>
              <a:gd name="T81" fmla="*/ 139 h 187"/>
              <a:gd name="T82" fmla="*/ 99 w 221"/>
              <a:gd name="T83" fmla="*/ 143 h 187"/>
              <a:gd name="T84" fmla="*/ 91 w 221"/>
              <a:gd name="T85" fmla="*/ 153 h 187"/>
              <a:gd name="T86" fmla="*/ 113 w 221"/>
              <a:gd name="T87" fmla="*/ 153 h 187"/>
              <a:gd name="T88" fmla="*/ 88 w 221"/>
              <a:gd name="T89" fmla="*/ 119 h 187"/>
              <a:gd name="T90" fmla="*/ 69 w 221"/>
              <a:gd name="T91" fmla="*/ 120 h 187"/>
              <a:gd name="T92" fmla="*/ 36 w 221"/>
              <a:gd name="T93" fmla="*/ 123 h 187"/>
              <a:gd name="T94" fmla="*/ 153 w 221"/>
              <a:gd name="T95" fmla="*/ 92 h 187"/>
              <a:gd name="T96" fmla="*/ 35 w 221"/>
              <a:gd name="T97" fmla="*/ 117 h 187"/>
              <a:gd name="T98" fmla="*/ 93 w 221"/>
              <a:gd name="T99" fmla="*/ 95 h 187"/>
              <a:gd name="T100" fmla="*/ 199 w 221"/>
              <a:gd name="T101" fmla="*/ 61 h 187"/>
              <a:gd name="T102" fmla="*/ 191 w 221"/>
              <a:gd name="T103" fmla="*/ 70 h 187"/>
              <a:gd name="T104" fmla="*/ 190 w 221"/>
              <a:gd name="T105" fmla="*/ 65 h 187"/>
              <a:gd name="T106" fmla="*/ 106 w 221"/>
              <a:gd name="T107" fmla="*/ 167 h 187"/>
              <a:gd name="T108" fmla="*/ 26 w 221"/>
              <a:gd name="T109" fmla="*/ 97 h 187"/>
              <a:gd name="T110" fmla="*/ 26 w 221"/>
              <a:gd name="T111" fmla="*/ 97 h 187"/>
              <a:gd name="T112" fmla="*/ 105 w 221"/>
              <a:gd name="T113" fmla="*/ 174 h 187"/>
              <a:gd name="T114" fmla="*/ 11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1" y="62"/>
                </a:moveTo>
                <a:cubicBezTo>
                  <a:pt x="221" y="62"/>
                  <a:pt x="220" y="62"/>
                  <a:pt x="220" y="62"/>
                </a:cubicBezTo>
                <a:cubicBezTo>
                  <a:pt x="218" y="62"/>
                  <a:pt x="217" y="58"/>
                  <a:pt x="216" y="57"/>
                </a:cubicBezTo>
                <a:cubicBezTo>
                  <a:pt x="215" y="53"/>
                  <a:pt x="216" y="49"/>
                  <a:pt x="217" y="45"/>
                </a:cubicBezTo>
                <a:cubicBezTo>
                  <a:pt x="217" y="45"/>
                  <a:pt x="218" y="45"/>
                  <a:pt x="217" y="44"/>
                </a:cubicBezTo>
                <a:cubicBezTo>
                  <a:pt x="217" y="44"/>
                  <a:pt x="217" y="44"/>
                  <a:pt x="217" y="43"/>
                </a:cubicBezTo>
                <a:cubicBezTo>
                  <a:pt x="202" y="37"/>
                  <a:pt x="187" y="30"/>
                  <a:pt x="172" y="23"/>
                </a:cubicBezTo>
                <a:cubicBezTo>
                  <a:pt x="153" y="15"/>
                  <a:pt x="134" y="6"/>
                  <a:pt x="115" y="0"/>
                </a:cubicBezTo>
                <a:cubicBezTo>
                  <a:pt x="115" y="0"/>
                  <a:pt x="114" y="0"/>
                  <a:pt x="114" y="0"/>
                </a:cubicBezTo>
                <a:cubicBezTo>
                  <a:pt x="94" y="18"/>
                  <a:pt x="76" y="39"/>
                  <a:pt x="58" y="59"/>
                </a:cubicBezTo>
                <a:cubicBezTo>
                  <a:pt x="42" y="76"/>
                  <a:pt x="24" y="94"/>
                  <a:pt x="9" y="113"/>
                </a:cubicBezTo>
                <a:cubicBezTo>
                  <a:pt x="2" y="118"/>
                  <a:pt x="0" y="134"/>
                  <a:pt x="9" y="138"/>
                </a:cubicBezTo>
                <a:cubicBezTo>
                  <a:pt x="14" y="142"/>
                  <a:pt x="20" y="144"/>
                  <a:pt x="26" y="147"/>
                </a:cubicBezTo>
                <a:cubicBezTo>
                  <a:pt x="36" y="152"/>
                  <a:pt x="46" y="158"/>
                  <a:pt x="57" y="163"/>
                </a:cubicBezTo>
                <a:cubicBezTo>
                  <a:pt x="73" y="171"/>
                  <a:pt x="89" y="180"/>
                  <a:pt x="106" y="186"/>
                </a:cubicBezTo>
                <a:cubicBezTo>
                  <a:pt x="106" y="187"/>
                  <a:pt x="107" y="186"/>
                  <a:pt x="107" y="186"/>
                </a:cubicBezTo>
                <a:cubicBezTo>
                  <a:pt x="107" y="186"/>
                  <a:pt x="107" y="186"/>
                  <a:pt x="108" y="186"/>
                </a:cubicBezTo>
                <a:cubicBezTo>
                  <a:pt x="122" y="169"/>
                  <a:pt x="138" y="153"/>
                  <a:pt x="154" y="137"/>
                </a:cubicBezTo>
                <a:cubicBezTo>
                  <a:pt x="174" y="116"/>
                  <a:pt x="194" y="95"/>
                  <a:pt x="214" y="73"/>
                </a:cubicBezTo>
                <a:cubicBezTo>
                  <a:pt x="216" y="70"/>
                  <a:pt x="220" y="67"/>
                  <a:pt x="221" y="63"/>
                </a:cubicBezTo>
                <a:cubicBezTo>
                  <a:pt x="221" y="63"/>
                  <a:pt x="221" y="63"/>
                  <a:pt x="221" y="62"/>
                </a:cubicBezTo>
                <a:close/>
                <a:moveTo>
                  <a:pt x="88" y="170"/>
                </a:moveTo>
                <a:cubicBezTo>
                  <a:pt x="77" y="165"/>
                  <a:pt x="67" y="160"/>
                  <a:pt x="56" y="155"/>
                </a:cubicBezTo>
                <a:cubicBezTo>
                  <a:pt x="46" y="149"/>
                  <a:pt x="35" y="144"/>
                  <a:pt x="25" y="139"/>
                </a:cubicBezTo>
                <a:cubicBezTo>
                  <a:pt x="20" y="137"/>
                  <a:pt x="13" y="134"/>
                  <a:pt x="9" y="131"/>
                </a:cubicBezTo>
                <a:cubicBezTo>
                  <a:pt x="9" y="131"/>
                  <a:pt x="9" y="131"/>
                  <a:pt x="8" y="131"/>
                </a:cubicBezTo>
                <a:cubicBezTo>
                  <a:pt x="8" y="129"/>
                  <a:pt x="8" y="128"/>
                  <a:pt x="8" y="126"/>
                </a:cubicBezTo>
                <a:cubicBezTo>
                  <a:pt x="22" y="135"/>
                  <a:pt x="37" y="142"/>
                  <a:pt x="52" y="149"/>
                </a:cubicBezTo>
                <a:cubicBezTo>
                  <a:pt x="69" y="157"/>
                  <a:pt x="86" y="164"/>
                  <a:pt x="102" y="173"/>
                </a:cubicBezTo>
                <a:cubicBezTo>
                  <a:pt x="102" y="174"/>
                  <a:pt x="102" y="175"/>
                  <a:pt x="102" y="176"/>
                </a:cubicBezTo>
                <a:cubicBezTo>
                  <a:pt x="97" y="174"/>
                  <a:pt x="92" y="172"/>
                  <a:pt x="88" y="170"/>
                </a:cubicBezTo>
                <a:close/>
                <a:moveTo>
                  <a:pt x="30" y="93"/>
                </a:moveTo>
                <a:cubicBezTo>
                  <a:pt x="30" y="93"/>
                  <a:pt x="30" y="93"/>
                  <a:pt x="30" y="93"/>
                </a:cubicBezTo>
                <a:cubicBezTo>
                  <a:pt x="45" y="88"/>
                  <a:pt x="60" y="85"/>
                  <a:pt x="75" y="81"/>
                </a:cubicBezTo>
                <a:cubicBezTo>
                  <a:pt x="90" y="78"/>
                  <a:pt x="104" y="74"/>
                  <a:pt x="119" y="70"/>
                </a:cubicBezTo>
                <a:cubicBezTo>
                  <a:pt x="134" y="67"/>
                  <a:pt x="149" y="64"/>
                  <a:pt x="164" y="60"/>
                </a:cubicBezTo>
                <a:cubicBezTo>
                  <a:pt x="172" y="58"/>
                  <a:pt x="180" y="56"/>
                  <a:pt x="188" y="55"/>
                </a:cubicBezTo>
                <a:cubicBezTo>
                  <a:pt x="194" y="53"/>
                  <a:pt x="201" y="52"/>
                  <a:pt x="208" y="50"/>
                </a:cubicBezTo>
                <a:cubicBezTo>
                  <a:pt x="207" y="52"/>
                  <a:pt x="205" y="54"/>
                  <a:pt x="204" y="55"/>
                </a:cubicBezTo>
                <a:cubicBezTo>
                  <a:pt x="203" y="55"/>
                  <a:pt x="203" y="56"/>
                  <a:pt x="202" y="56"/>
                </a:cubicBezTo>
                <a:cubicBezTo>
                  <a:pt x="202" y="56"/>
                  <a:pt x="202" y="56"/>
                  <a:pt x="202" y="56"/>
                </a:cubicBezTo>
                <a:cubicBezTo>
                  <a:pt x="173" y="62"/>
                  <a:pt x="144" y="67"/>
                  <a:pt x="115" y="73"/>
                </a:cubicBezTo>
                <a:cubicBezTo>
                  <a:pt x="85" y="79"/>
                  <a:pt x="56" y="88"/>
                  <a:pt x="27" y="96"/>
                </a:cubicBezTo>
                <a:cubicBezTo>
                  <a:pt x="28" y="95"/>
                  <a:pt x="29" y="94"/>
                  <a:pt x="30" y="93"/>
                </a:cubicBezTo>
                <a:close/>
                <a:moveTo>
                  <a:pt x="115" y="2"/>
                </a:moveTo>
                <a:cubicBezTo>
                  <a:pt x="117" y="3"/>
                  <a:pt x="118" y="3"/>
                  <a:pt x="119" y="4"/>
                </a:cubicBezTo>
                <a:cubicBezTo>
                  <a:pt x="117" y="4"/>
                  <a:pt x="114" y="5"/>
                  <a:pt x="112" y="5"/>
                </a:cubicBezTo>
                <a:cubicBezTo>
                  <a:pt x="113" y="4"/>
                  <a:pt x="114" y="3"/>
                  <a:pt x="115" y="2"/>
                </a:cubicBezTo>
                <a:close/>
                <a:moveTo>
                  <a:pt x="125" y="6"/>
                </a:moveTo>
                <a:cubicBezTo>
                  <a:pt x="121" y="6"/>
                  <a:pt x="118" y="7"/>
                  <a:pt x="115" y="8"/>
                </a:cubicBezTo>
                <a:cubicBezTo>
                  <a:pt x="114" y="8"/>
                  <a:pt x="112" y="9"/>
                  <a:pt x="110" y="9"/>
                </a:cubicBezTo>
                <a:cubicBezTo>
                  <a:pt x="110" y="10"/>
                  <a:pt x="110" y="10"/>
                  <a:pt x="110" y="10"/>
                </a:cubicBezTo>
                <a:cubicBezTo>
                  <a:pt x="111" y="9"/>
                  <a:pt x="112" y="9"/>
                  <a:pt x="113" y="8"/>
                </a:cubicBezTo>
                <a:cubicBezTo>
                  <a:pt x="116" y="7"/>
                  <a:pt x="119" y="6"/>
                  <a:pt x="121" y="5"/>
                </a:cubicBezTo>
                <a:cubicBezTo>
                  <a:pt x="122" y="5"/>
                  <a:pt x="124" y="5"/>
                  <a:pt x="125" y="6"/>
                </a:cubicBezTo>
                <a:close/>
                <a:moveTo>
                  <a:pt x="129" y="8"/>
                </a:moveTo>
                <a:cubicBezTo>
                  <a:pt x="126" y="8"/>
                  <a:pt x="122" y="10"/>
                  <a:pt x="118" y="11"/>
                </a:cubicBezTo>
                <a:cubicBezTo>
                  <a:pt x="113" y="12"/>
                  <a:pt x="108" y="13"/>
                  <a:pt x="103" y="15"/>
                </a:cubicBezTo>
                <a:cubicBezTo>
                  <a:pt x="103" y="14"/>
                  <a:pt x="103" y="14"/>
                  <a:pt x="103" y="14"/>
                </a:cubicBezTo>
                <a:cubicBezTo>
                  <a:pt x="105" y="13"/>
                  <a:pt x="106" y="13"/>
                  <a:pt x="107" y="13"/>
                </a:cubicBezTo>
                <a:cubicBezTo>
                  <a:pt x="109" y="12"/>
                  <a:pt x="112" y="11"/>
                  <a:pt x="114" y="11"/>
                </a:cubicBezTo>
                <a:cubicBezTo>
                  <a:pt x="118" y="10"/>
                  <a:pt x="122" y="9"/>
                  <a:pt x="126" y="6"/>
                </a:cubicBezTo>
                <a:cubicBezTo>
                  <a:pt x="127" y="7"/>
                  <a:pt x="128" y="7"/>
                  <a:pt x="129" y="8"/>
                </a:cubicBezTo>
                <a:close/>
                <a:moveTo>
                  <a:pt x="136" y="10"/>
                </a:moveTo>
                <a:cubicBezTo>
                  <a:pt x="130" y="11"/>
                  <a:pt x="123" y="12"/>
                  <a:pt x="117" y="14"/>
                </a:cubicBezTo>
                <a:cubicBezTo>
                  <a:pt x="111" y="15"/>
                  <a:pt x="104" y="17"/>
                  <a:pt x="98" y="19"/>
                </a:cubicBezTo>
                <a:cubicBezTo>
                  <a:pt x="104" y="17"/>
                  <a:pt x="110" y="15"/>
                  <a:pt x="116" y="13"/>
                </a:cubicBezTo>
                <a:cubicBezTo>
                  <a:pt x="121" y="12"/>
                  <a:pt x="126" y="11"/>
                  <a:pt x="131" y="8"/>
                </a:cubicBezTo>
                <a:cubicBezTo>
                  <a:pt x="131" y="8"/>
                  <a:pt x="131" y="8"/>
                  <a:pt x="131" y="8"/>
                </a:cubicBezTo>
                <a:cubicBezTo>
                  <a:pt x="132" y="9"/>
                  <a:pt x="134" y="10"/>
                  <a:pt x="136" y="10"/>
                </a:cubicBezTo>
                <a:close/>
                <a:moveTo>
                  <a:pt x="140" y="12"/>
                </a:moveTo>
                <a:cubicBezTo>
                  <a:pt x="138" y="12"/>
                  <a:pt x="135" y="13"/>
                  <a:pt x="133" y="14"/>
                </a:cubicBezTo>
                <a:cubicBezTo>
                  <a:pt x="129" y="14"/>
                  <a:pt x="125" y="15"/>
                  <a:pt x="122" y="16"/>
                </a:cubicBezTo>
                <a:cubicBezTo>
                  <a:pt x="113" y="18"/>
                  <a:pt x="105" y="21"/>
                  <a:pt x="97" y="24"/>
                </a:cubicBezTo>
                <a:cubicBezTo>
                  <a:pt x="96" y="24"/>
                  <a:pt x="94" y="24"/>
                  <a:pt x="93" y="24"/>
                </a:cubicBezTo>
                <a:cubicBezTo>
                  <a:pt x="93" y="24"/>
                  <a:pt x="93" y="24"/>
                  <a:pt x="93" y="24"/>
                </a:cubicBezTo>
                <a:cubicBezTo>
                  <a:pt x="94" y="24"/>
                  <a:pt x="96" y="24"/>
                  <a:pt x="98" y="23"/>
                </a:cubicBezTo>
                <a:cubicBezTo>
                  <a:pt x="102" y="22"/>
                  <a:pt x="107" y="20"/>
                  <a:pt x="112" y="19"/>
                </a:cubicBezTo>
                <a:cubicBezTo>
                  <a:pt x="120" y="16"/>
                  <a:pt x="129" y="14"/>
                  <a:pt x="137" y="11"/>
                </a:cubicBezTo>
                <a:cubicBezTo>
                  <a:pt x="137" y="11"/>
                  <a:pt x="137" y="11"/>
                  <a:pt x="137" y="11"/>
                </a:cubicBezTo>
                <a:cubicBezTo>
                  <a:pt x="138" y="11"/>
                  <a:pt x="139" y="12"/>
                  <a:pt x="140" y="12"/>
                </a:cubicBezTo>
                <a:close/>
                <a:moveTo>
                  <a:pt x="151" y="17"/>
                </a:moveTo>
                <a:cubicBezTo>
                  <a:pt x="143" y="19"/>
                  <a:pt x="134" y="20"/>
                  <a:pt x="126" y="22"/>
                </a:cubicBezTo>
                <a:cubicBezTo>
                  <a:pt x="133" y="20"/>
                  <a:pt x="140" y="18"/>
                  <a:pt x="147" y="15"/>
                </a:cubicBezTo>
                <a:cubicBezTo>
                  <a:pt x="148" y="16"/>
                  <a:pt x="150" y="16"/>
                  <a:pt x="151" y="17"/>
                </a:cubicBezTo>
                <a:close/>
                <a:moveTo>
                  <a:pt x="158" y="20"/>
                </a:moveTo>
                <a:cubicBezTo>
                  <a:pt x="152" y="22"/>
                  <a:pt x="146" y="23"/>
                  <a:pt x="140" y="25"/>
                </a:cubicBezTo>
                <a:cubicBezTo>
                  <a:pt x="132" y="26"/>
                  <a:pt x="125" y="29"/>
                  <a:pt x="118" y="30"/>
                </a:cubicBezTo>
                <a:cubicBezTo>
                  <a:pt x="111" y="32"/>
                  <a:pt x="104" y="34"/>
                  <a:pt x="97" y="36"/>
                </a:cubicBezTo>
                <a:cubicBezTo>
                  <a:pt x="93" y="37"/>
                  <a:pt x="90" y="38"/>
                  <a:pt x="87" y="39"/>
                </a:cubicBezTo>
                <a:cubicBezTo>
                  <a:pt x="84" y="39"/>
                  <a:pt x="81" y="40"/>
                  <a:pt x="78" y="41"/>
                </a:cubicBezTo>
                <a:cubicBezTo>
                  <a:pt x="78" y="40"/>
                  <a:pt x="78" y="40"/>
                  <a:pt x="79" y="40"/>
                </a:cubicBezTo>
                <a:cubicBezTo>
                  <a:pt x="83" y="37"/>
                  <a:pt x="89" y="36"/>
                  <a:pt x="94" y="34"/>
                </a:cubicBezTo>
                <a:cubicBezTo>
                  <a:pt x="101" y="32"/>
                  <a:pt x="108" y="31"/>
                  <a:pt x="115" y="29"/>
                </a:cubicBezTo>
                <a:cubicBezTo>
                  <a:pt x="122" y="27"/>
                  <a:pt x="128" y="25"/>
                  <a:pt x="135" y="23"/>
                </a:cubicBezTo>
                <a:cubicBezTo>
                  <a:pt x="141" y="21"/>
                  <a:pt x="147" y="20"/>
                  <a:pt x="153" y="17"/>
                </a:cubicBezTo>
                <a:cubicBezTo>
                  <a:pt x="154" y="18"/>
                  <a:pt x="156" y="19"/>
                  <a:pt x="158" y="20"/>
                </a:cubicBezTo>
                <a:close/>
                <a:moveTo>
                  <a:pt x="83" y="35"/>
                </a:moveTo>
                <a:cubicBezTo>
                  <a:pt x="87" y="33"/>
                  <a:pt x="93" y="32"/>
                  <a:pt x="97" y="31"/>
                </a:cubicBezTo>
                <a:cubicBezTo>
                  <a:pt x="103" y="29"/>
                  <a:pt x="109" y="27"/>
                  <a:pt x="114" y="26"/>
                </a:cubicBezTo>
                <a:cubicBezTo>
                  <a:pt x="115" y="25"/>
                  <a:pt x="117" y="25"/>
                  <a:pt x="118" y="25"/>
                </a:cubicBezTo>
                <a:cubicBezTo>
                  <a:pt x="117" y="25"/>
                  <a:pt x="116" y="25"/>
                  <a:pt x="115" y="25"/>
                </a:cubicBezTo>
                <a:cubicBezTo>
                  <a:pt x="109" y="27"/>
                  <a:pt x="103" y="29"/>
                  <a:pt x="97" y="31"/>
                </a:cubicBezTo>
                <a:cubicBezTo>
                  <a:pt x="95" y="32"/>
                  <a:pt x="92" y="33"/>
                  <a:pt x="89" y="34"/>
                </a:cubicBezTo>
                <a:cubicBezTo>
                  <a:pt x="88" y="35"/>
                  <a:pt x="86" y="35"/>
                  <a:pt x="84" y="35"/>
                </a:cubicBezTo>
                <a:cubicBezTo>
                  <a:pt x="84" y="35"/>
                  <a:pt x="83" y="36"/>
                  <a:pt x="82" y="36"/>
                </a:cubicBezTo>
                <a:cubicBezTo>
                  <a:pt x="82" y="36"/>
                  <a:pt x="83" y="35"/>
                  <a:pt x="83" y="35"/>
                </a:cubicBezTo>
                <a:close/>
                <a:moveTo>
                  <a:pt x="117" y="26"/>
                </a:moveTo>
                <a:cubicBezTo>
                  <a:pt x="123" y="24"/>
                  <a:pt x="130" y="22"/>
                  <a:pt x="137" y="21"/>
                </a:cubicBezTo>
                <a:cubicBezTo>
                  <a:pt x="140" y="20"/>
                  <a:pt x="144" y="19"/>
                  <a:pt x="147" y="19"/>
                </a:cubicBezTo>
                <a:cubicBezTo>
                  <a:pt x="149" y="18"/>
                  <a:pt x="150" y="18"/>
                  <a:pt x="151" y="17"/>
                </a:cubicBezTo>
                <a:cubicBezTo>
                  <a:pt x="150" y="18"/>
                  <a:pt x="148" y="19"/>
                  <a:pt x="146" y="20"/>
                </a:cubicBezTo>
                <a:cubicBezTo>
                  <a:pt x="133" y="24"/>
                  <a:pt x="120" y="26"/>
                  <a:pt x="107" y="30"/>
                </a:cubicBezTo>
                <a:cubicBezTo>
                  <a:pt x="103" y="31"/>
                  <a:pt x="99" y="32"/>
                  <a:pt x="95" y="33"/>
                </a:cubicBezTo>
                <a:cubicBezTo>
                  <a:pt x="103" y="31"/>
                  <a:pt x="110" y="28"/>
                  <a:pt x="117" y="26"/>
                </a:cubicBezTo>
                <a:close/>
                <a:moveTo>
                  <a:pt x="141" y="13"/>
                </a:moveTo>
                <a:cubicBezTo>
                  <a:pt x="143" y="13"/>
                  <a:pt x="144" y="14"/>
                  <a:pt x="146" y="14"/>
                </a:cubicBezTo>
                <a:cubicBezTo>
                  <a:pt x="136" y="17"/>
                  <a:pt x="127" y="19"/>
                  <a:pt x="118" y="21"/>
                </a:cubicBezTo>
                <a:cubicBezTo>
                  <a:pt x="109" y="23"/>
                  <a:pt x="100" y="26"/>
                  <a:pt x="91" y="29"/>
                </a:cubicBezTo>
                <a:cubicBezTo>
                  <a:pt x="90" y="29"/>
                  <a:pt x="89" y="29"/>
                  <a:pt x="88" y="30"/>
                </a:cubicBezTo>
                <a:cubicBezTo>
                  <a:pt x="90" y="29"/>
                  <a:pt x="91" y="28"/>
                  <a:pt x="93" y="28"/>
                </a:cubicBezTo>
                <a:cubicBezTo>
                  <a:pt x="95" y="27"/>
                  <a:pt x="97" y="26"/>
                  <a:pt x="100" y="25"/>
                </a:cubicBezTo>
                <a:cubicBezTo>
                  <a:pt x="105" y="24"/>
                  <a:pt x="110" y="22"/>
                  <a:pt x="115" y="21"/>
                </a:cubicBezTo>
                <a:cubicBezTo>
                  <a:pt x="124" y="18"/>
                  <a:pt x="133" y="17"/>
                  <a:pt x="141" y="13"/>
                </a:cubicBezTo>
                <a:cubicBezTo>
                  <a:pt x="141" y="13"/>
                  <a:pt x="141" y="13"/>
                  <a:pt x="141" y="13"/>
                </a:cubicBezTo>
                <a:close/>
                <a:moveTo>
                  <a:pt x="111" y="7"/>
                </a:moveTo>
                <a:cubicBezTo>
                  <a:pt x="112" y="6"/>
                  <a:pt x="114" y="6"/>
                  <a:pt x="115" y="5"/>
                </a:cubicBezTo>
                <a:cubicBezTo>
                  <a:pt x="117" y="5"/>
                  <a:pt x="118" y="5"/>
                  <a:pt x="120" y="5"/>
                </a:cubicBezTo>
                <a:cubicBezTo>
                  <a:pt x="122" y="4"/>
                  <a:pt x="116" y="6"/>
                  <a:pt x="116" y="6"/>
                </a:cubicBezTo>
                <a:cubicBezTo>
                  <a:pt x="113" y="7"/>
                  <a:pt x="110" y="9"/>
                  <a:pt x="107" y="10"/>
                </a:cubicBezTo>
                <a:cubicBezTo>
                  <a:pt x="108" y="9"/>
                  <a:pt x="109" y="8"/>
                  <a:pt x="111" y="7"/>
                </a:cubicBezTo>
                <a:close/>
                <a:moveTo>
                  <a:pt x="105" y="12"/>
                </a:moveTo>
                <a:cubicBezTo>
                  <a:pt x="109" y="11"/>
                  <a:pt x="113" y="9"/>
                  <a:pt x="117" y="8"/>
                </a:cubicBezTo>
                <a:cubicBezTo>
                  <a:pt x="119" y="8"/>
                  <a:pt x="122" y="7"/>
                  <a:pt x="124" y="7"/>
                </a:cubicBezTo>
                <a:cubicBezTo>
                  <a:pt x="124" y="7"/>
                  <a:pt x="123" y="7"/>
                  <a:pt x="123" y="7"/>
                </a:cubicBezTo>
                <a:cubicBezTo>
                  <a:pt x="122" y="8"/>
                  <a:pt x="121" y="8"/>
                  <a:pt x="119" y="9"/>
                </a:cubicBezTo>
                <a:cubicBezTo>
                  <a:pt x="115" y="10"/>
                  <a:pt x="109" y="11"/>
                  <a:pt x="104" y="13"/>
                </a:cubicBezTo>
                <a:cubicBezTo>
                  <a:pt x="105" y="12"/>
                  <a:pt x="105" y="12"/>
                  <a:pt x="105" y="12"/>
                </a:cubicBezTo>
                <a:close/>
                <a:moveTo>
                  <a:pt x="102" y="15"/>
                </a:moveTo>
                <a:cubicBezTo>
                  <a:pt x="106" y="15"/>
                  <a:pt x="110" y="13"/>
                  <a:pt x="114" y="13"/>
                </a:cubicBezTo>
                <a:cubicBezTo>
                  <a:pt x="116" y="12"/>
                  <a:pt x="119" y="11"/>
                  <a:pt x="122" y="11"/>
                </a:cubicBezTo>
                <a:cubicBezTo>
                  <a:pt x="123" y="10"/>
                  <a:pt x="125" y="10"/>
                  <a:pt x="126" y="9"/>
                </a:cubicBezTo>
                <a:cubicBezTo>
                  <a:pt x="127" y="9"/>
                  <a:pt x="131" y="7"/>
                  <a:pt x="128" y="9"/>
                </a:cubicBezTo>
                <a:cubicBezTo>
                  <a:pt x="123" y="12"/>
                  <a:pt x="117" y="12"/>
                  <a:pt x="112" y="14"/>
                </a:cubicBezTo>
                <a:cubicBezTo>
                  <a:pt x="107" y="15"/>
                  <a:pt x="103" y="16"/>
                  <a:pt x="99" y="18"/>
                </a:cubicBezTo>
                <a:cubicBezTo>
                  <a:pt x="100" y="17"/>
                  <a:pt x="101" y="16"/>
                  <a:pt x="102" y="15"/>
                </a:cubicBezTo>
                <a:close/>
                <a:moveTo>
                  <a:pt x="97" y="20"/>
                </a:moveTo>
                <a:cubicBezTo>
                  <a:pt x="104" y="18"/>
                  <a:pt x="111" y="16"/>
                  <a:pt x="118" y="15"/>
                </a:cubicBezTo>
                <a:cubicBezTo>
                  <a:pt x="121" y="14"/>
                  <a:pt x="125" y="13"/>
                  <a:pt x="128" y="12"/>
                </a:cubicBezTo>
                <a:cubicBezTo>
                  <a:pt x="130" y="12"/>
                  <a:pt x="131" y="12"/>
                  <a:pt x="133" y="12"/>
                </a:cubicBezTo>
                <a:cubicBezTo>
                  <a:pt x="120" y="16"/>
                  <a:pt x="107" y="19"/>
                  <a:pt x="94" y="24"/>
                </a:cubicBezTo>
                <a:cubicBezTo>
                  <a:pt x="95" y="22"/>
                  <a:pt x="96" y="21"/>
                  <a:pt x="97" y="20"/>
                </a:cubicBezTo>
                <a:close/>
                <a:moveTo>
                  <a:pt x="92" y="25"/>
                </a:moveTo>
                <a:cubicBezTo>
                  <a:pt x="100" y="24"/>
                  <a:pt x="108" y="21"/>
                  <a:pt x="115" y="19"/>
                </a:cubicBezTo>
                <a:cubicBezTo>
                  <a:pt x="120" y="17"/>
                  <a:pt x="124" y="16"/>
                  <a:pt x="128" y="15"/>
                </a:cubicBezTo>
                <a:cubicBezTo>
                  <a:pt x="132" y="15"/>
                  <a:pt x="137" y="14"/>
                  <a:pt x="140" y="13"/>
                </a:cubicBezTo>
                <a:cubicBezTo>
                  <a:pt x="136" y="15"/>
                  <a:pt x="130" y="16"/>
                  <a:pt x="126" y="17"/>
                </a:cubicBezTo>
                <a:cubicBezTo>
                  <a:pt x="121" y="18"/>
                  <a:pt x="116" y="20"/>
                  <a:pt x="111" y="21"/>
                </a:cubicBezTo>
                <a:cubicBezTo>
                  <a:pt x="104" y="23"/>
                  <a:pt x="96" y="25"/>
                  <a:pt x="89" y="28"/>
                </a:cubicBezTo>
                <a:cubicBezTo>
                  <a:pt x="90" y="27"/>
                  <a:pt x="91" y="26"/>
                  <a:pt x="92" y="25"/>
                </a:cubicBezTo>
                <a:close/>
                <a:moveTo>
                  <a:pt x="87" y="30"/>
                </a:moveTo>
                <a:cubicBezTo>
                  <a:pt x="92" y="30"/>
                  <a:pt x="96" y="28"/>
                  <a:pt x="100" y="27"/>
                </a:cubicBezTo>
                <a:cubicBezTo>
                  <a:pt x="106" y="25"/>
                  <a:pt x="111" y="23"/>
                  <a:pt x="117" y="22"/>
                </a:cubicBezTo>
                <a:cubicBezTo>
                  <a:pt x="122" y="20"/>
                  <a:pt x="128" y="19"/>
                  <a:pt x="134" y="18"/>
                </a:cubicBezTo>
                <a:cubicBezTo>
                  <a:pt x="138" y="17"/>
                  <a:pt x="141" y="16"/>
                  <a:pt x="144" y="16"/>
                </a:cubicBezTo>
                <a:cubicBezTo>
                  <a:pt x="144" y="16"/>
                  <a:pt x="144" y="16"/>
                  <a:pt x="144" y="16"/>
                </a:cubicBezTo>
                <a:cubicBezTo>
                  <a:pt x="143" y="16"/>
                  <a:pt x="141" y="17"/>
                  <a:pt x="140" y="17"/>
                </a:cubicBezTo>
                <a:cubicBezTo>
                  <a:pt x="129" y="22"/>
                  <a:pt x="118" y="23"/>
                  <a:pt x="108" y="27"/>
                </a:cubicBezTo>
                <a:cubicBezTo>
                  <a:pt x="103" y="28"/>
                  <a:pt x="97" y="30"/>
                  <a:pt x="92" y="32"/>
                </a:cubicBezTo>
                <a:cubicBezTo>
                  <a:pt x="89" y="32"/>
                  <a:pt x="87" y="33"/>
                  <a:pt x="84" y="34"/>
                </a:cubicBezTo>
                <a:cubicBezTo>
                  <a:pt x="85" y="33"/>
                  <a:pt x="86" y="32"/>
                  <a:pt x="87" y="30"/>
                </a:cubicBezTo>
                <a:close/>
                <a:moveTo>
                  <a:pt x="82" y="37"/>
                </a:moveTo>
                <a:cubicBezTo>
                  <a:pt x="84" y="36"/>
                  <a:pt x="86" y="36"/>
                  <a:pt x="88" y="35"/>
                </a:cubicBezTo>
                <a:cubicBezTo>
                  <a:pt x="85" y="36"/>
                  <a:pt x="82" y="37"/>
                  <a:pt x="80" y="39"/>
                </a:cubicBezTo>
                <a:cubicBezTo>
                  <a:pt x="80" y="38"/>
                  <a:pt x="81" y="37"/>
                  <a:pt x="82" y="37"/>
                </a:cubicBezTo>
                <a:close/>
                <a:moveTo>
                  <a:pt x="77" y="42"/>
                </a:moveTo>
                <a:cubicBezTo>
                  <a:pt x="91" y="39"/>
                  <a:pt x="104" y="35"/>
                  <a:pt x="118" y="31"/>
                </a:cubicBezTo>
                <a:cubicBezTo>
                  <a:pt x="125" y="29"/>
                  <a:pt x="131" y="27"/>
                  <a:pt x="138" y="26"/>
                </a:cubicBezTo>
                <a:cubicBezTo>
                  <a:pt x="145" y="24"/>
                  <a:pt x="152" y="23"/>
                  <a:pt x="159" y="20"/>
                </a:cubicBezTo>
                <a:cubicBezTo>
                  <a:pt x="161" y="21"/>
                  <a:pt x="163" y="22"/>
                  <a:pt x="165" y="23"/>
                </a:cubicBezTo>
                <a:cubicBezTo>
                  <a:pt x="158" y="23"/>
                  <a:pt x="152" y="26"/>
                  <a:pt x="146" y="27"/>
                </a:cubicBezTo>
                <a:cubicBezTo>
                  <a:pt x="137" y="30"/>
                  <a:pt x="129" y="32"/>
                  <a:pt x="121" y="34"/>
                </a:cubicBezTo>
                <a:cubicBezTo>
                  <a:pt x="113" y="36"/>
                  <a:pt x="104" y="39"/>
                  <a:pt x="96" y="41"/>
                </a:cubicBezTo>
                <a:cubicBezTo>
                  <a:pt x="88" y="42"/>
                  <a:pt x="81" y="44"/>
                  <a:pt x="73" y="46"/>
                </a:cubicBezTo>
                <a:cubicBezTo>
                  <a:pt x="74" y="44"/>
                  <a:pt x="76" y="43"/>
                  <a:pt x="77" y="42"/>
                </a:cubicBezTo>
                <a:close/>
                <a:moveTo>
                  <a:pt x="180" y="30"/>
                </a:moveTo>
                <a:cubicBezTo>
                  <a:pt x="180" y="30"/>
                  <a:pt x="180" y="30"/>
                  <a:pt x="180" y="30"/>
                </a:cubicBezTo>
                <a:cubicBezTo>
                  <a:pt x="171" y="32"/>
                  <a:pt x="161" y="34"/>
                  <a:pt x="151" y="37"/>
                </a:cubicBezTo>
                <a:cubicBezTo>
                  <a:pt x="141" y="39"/>
                  <a:pt x="131" y="41"/>
                  <a:pt x="121" y="44"/>
                </a:cubicBezTo>
                <a:cubicBezTo>
                  <a:pt x="101" y="48"/>
                  <a:pt x="81" y="54"/>
                  <a:pt x="62" y="60"/>
                </a:cubicBezTo>
                <a:cubicBezTo>
                  <a:pt x="61" y="60"/>
                  <a:pt x="60" y="61"/>
                  <a:pt x="59" y="61"/>
                </a:cubicBezTo>
                <a:cubicBezTo>
                  <a:pt x="59" y="61"/>
                  <a:pt x="59" y="61"/>
                  <a:pt x="59" y="61"/>
                </a:cubicBezTo>
                <a:cubicBezTo>
                  <a:pt x="59" y="61"/>
                  <a:pt x="59" y="61"/>
                  <a:pt x="60" y="61"/>
                </a:cubicBezTo>
                <a:cubicBezTo>
                  <a:pt x="60" y="61"/>
                  <a:pt x="60" y="61"/>
                  <a:pt x="60" y="61"/>
                </a:cubicBezTo>
                <a:cubicBezTo>
                  <a:pt x="62" y="59"/>
                  <a:pt x="64" y="58"/>
                  <a:pt x="67" y="57"/>
                </a:cubicBezTo>
                <a:cubicBezTo>
                  <a:pt x="71" y="55"/>
                  <a:pt x="76" y="54"/>
                  <a:pt x="81" y="53"/>
                </a:cubicBezTo>
                <a:cubicBezTo>
                  <a:pt x="91" y="49"/>
                  <a:pt x="102" y="46"/>
                  <a:pt x="112" y="43"/>
                </a:cubicBezTo>
                <a:cubicBezTo>
                  <a:pt x="122" y="40"/>
                  <a:pt x="132" y="37"/>
                  <a:pt x="142" y="35"/>
                </a:cubicBezTo>
                <a:cubicBezTo>
                  <a:pt x="152" y="32"/>
                  <a:pt x="162" y="30"/>
                  <a:pt x="172" y="26"/>
                </a:cubicBezTo>
                <a:cubicBezTo>
                  <a:pt x="175" y="27"/>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7" y="33"/>
                  <a:pt x="187" y="33"/>
                  <a:pt x="187" y="33"/>
                </a:cubicBezTo>
                <a:cubicBezTo>
                  <a:pt x="187" y="33"/>
                  <a:pt x="188" y="33"/>
                  <a:pt x="189" y="34"/>
                </a:cubicBezTo>
                <a:cubicBezTo>
                  <a:pt x="165" y="40"/>
                  <a:pt x="141" y="47"/>
                  <a:pt x="117" y="54"/>
                </a:cubicBezTo>
                <a:cubicBezTo>
                  <a:pt x="105" y="58"/>
                  <a:pt x="93" y="62"/>
                  <a:pt x="80" y="66"/>
                </a:cubicBezTo>
                <a:cubicBezTo>
                  <a:pt x="71" y="69"/>
                  <a:pt x="61" y="71"/>
                  <a:pt x="52" y="73"/>
                </a:cubicBezTo>
                <a:cubicBezTo>
                  <a:pt x="55" y="73"/>
                  <a:pt x="57" y="72"/>
                  <a:pt x="60" y="71"/>
                </a:cubicBezTo>
                <a:cubicBezTo>
                  <a:pt x="66" y="68"/>
                  <a:pt x="72" y="66"/>
                  <a:pt x="79" y="63"/>
                </a:cubicBezTo>
                <a:cubicBezTo>
                  <a:pt x="91" y="59"/>
                  <a:pt x="103" y="56"/>
                  <a:pt x="116" y="52"/>
                </a:cubicBezTo>
                <a:cubicBezTo>
                  <a:pt x="128" y="48"/>
                  <a:pt x="140" y="45"/>
                  <a:pt x="153" y="42"/>
                </a:cubicBezTo>
                <a:cubicBezTo>
                  <a:pt x="164" y="39"/>
                  <a:pt x="176" y="37"/>
                  <a:pt x="186" y="33"/>
                </a:cubicBezTo>
                <a:close/>
                <a:moveTo>
                  <a:pt x="121" y="48"/>
                </a:moveTo>
                <a:cubicBezTo>
                  <a:pt x="109" y="51"/>
                  <a:pt x="98" y="55"/>
                  <a:pt x="86" y="58"/>
                </a:cubicBezTo>
                <a:cubicBezTo>
                  <a:pt x="75" y="61"/>
                  <a:pt x="65" y="65"/>
                  <a:pt x="53" y="67"/>
                </a:cubicBezTo>
                <a:cubicBezTo>
                  <a:pt x="53" y="67"/>
                  <a:pt x="53" y="67"/>
                  <a:pt x="53" y="67"/>
                </a:cubicBezTo>
                <a:cubicBezTo>
                  <a:pt x="54" y="67"/>
                  <a:pt x="54" y="67"/>
                  <a:pt x="54" y="67"/>
                </a:cubicBezTo>
                <a:cubicBezTo>
                  <a:pt x="55" y="66"/>
                  <a:pt x="55" y="66"/>
                  <a:pt x="56" y="66"/>
                </a:cubicBezTo>
                <a:cubicBezTo>
                  <a:pt x="58" y="65"/>
                  <a:pt x="60" y="65"/>
                  <a:pt x="63" y="64"/>
                </a:cubicBezTo>
                <a:cubicBezTo>
                  <a:pt x="69" y="63"/>
                  <a:pt x="74" y="61"/>
                  <a:pt x="80" y="59"/>
                </a:cubicBezTo>
                <a:cubicBezTo>
                  <a:pt x="91" y="56"/>
                  <a:pt x="102" y="52"/>
                  <a:pt x="114" y="48"/>
                </a:cubicBezTo>
                <a:cubicBezTo>
                  <a:pt x="125" y="45"/>
                  <a:pt x="136" y="42"/>
                  <a:pt x="148" y="39"/>
                </a:cubicBezTo>
                <a:cubicBezTo>
                  <a:pt x="158" y="37"/>
                  <a:pt x="170" y="34"/>
                  <a:pt x="180" y="30"/>
                </a:cubicBezTo>
                <a:cubicBezTo>
                  <a:pt x="181" y="30"/>
                  <a:pt x="181" y="30"/>
                  <a:pt x="180" y="30"/>
                </a:cubicBezTo>
                <a:cubicBezTo>
                  <a:pt x="182" y="31"/>
                  <a:pt x="184" y="31"/>
                  <a:pt x="186" y="32"/>
                </a:cubicBezTo>
                <a:cubicBezTo>
                  <a:pt x="164" y="37"/>
                  <a:pt x="142" y="42"/>
                  <a:pt x="121" y="48"/>
                </a:cubicBezTo>
                <a:close/>
                <a:moveTo>
                  <a:pt x="116" y="40"/>
                </a:moveTo>
                <a:cubicBezTo>
                  <a:pt x="107" y="42"/>
                  <a:pt x="98" y="45"/>
                  <a:pt x="90" y="48"/>
                </a:cubicBezTo>
                <a:cubicBezTo>
                  <a:pt x="85" y="49"/>
                  <a:pt x="80" y="51"/>
                  <a:pt x="76" y="52"/>
                </a:cubicBezTo>
                <a:cubicBezTo>
                  <a:pt x="74" y="52"/>
                  <a:pt x="71" y="53"/>
                  <a:pt x="69" y="53"/>
                </a:cubicBezTo>
                <a:cubicBezTo>
                  <a:pt x="68" y="54"/>
                  <a:pt x="67" y="54"/>
                  <a:pt x="66" y="54"/>
                </a:cubicBezTo>
                <a:cubicBezTo>
                  <a:pt x="66" y="53"/>
                  <a:pt x="67" y="53"/>
                  <a:pt x="67" y="53"/>
                </a:cubicBezTo>
                <a:cubicBezTo>
                  <a:pt x="70" y="51"/>
                  <a:pt x="73" y="51"/>
                  <a:pt x="76" y="50"/>
                </a:cubicBezTo>
                <a:cubicBezTo>
                  <a:pt x="81" y="49"/>
                  <a:pt x="85" y="48"/>
                  <a:pt x="90" y="46"/>
                </a:cubicBezTo>
                <a:cubicBezTo>
                  <a:pt x="99" y="44"/>
                  <a:pt x="108" y="42"/>
                  <a:pt x="118" y="39"/>
                </a:cubicBezTo>
                <a:cubicBezTo>
                  <a:pt x="126" y="36"/>
                  <a:pt x="135" y="33"/>
                  <a:pt x="144" y="31"/>
                </a:cubicBezTo>
                <a:cubicBezTo>
                  <a:pt x="151" y="29"/>
                  <a:pt x="159" y="27"/>
                  <a:pt x="166" y="24"/>
                </a:cubicBezTo>
                <a:cubicBezTo>
                  <a:pt x="166" y="24"/>
                  <a:pt x="166" y="23"/>
                  <a:pt x="166" y="23"/>
                </a:cubicBezTo>
                <a:cubicBezTo>
                  <a:pt x="167" y="24"/>
                  <a:pt x="169" y="25"/>
                  <a:pt x="171" y="26"/>
                </a:cubicBezTo>
                <a:cubicBezTo>
                  <a:pt x="153" y="30"/>
                  <a:pt x="134" y="34"/>
                  <a:pt x="116" y="40"/>
                </a:cubicBezTo>
                <a:close/>
                <a:moveTo>
                  <a:pt x="72" y="47"/>
                </a:moveTo>
                <a:cubicBezTo>
                  <a:pt x="80" y="45"/>
                  <a:pt x="88" y="43"/>
                  <a:pt x="96" y="41"/>
                </a:cubicBezTo>
                <a:cubicBezTo>
                  <a:pt x="105" y="39"/>
                  <a:pt x="114" y="37"/>
                  <a:pt x="123" y="34"/>
                </a:cubicBezTo>
                <a:cubicBezTo>
                  <a:pt x="131" y="32"/>
                  <a:pt x="139" y="30"/>
                  <a:pt x="148" y="28"/>
                </a:cubicBezTo>
                <a:cubicBezTo>
                  <a:pt x="151" y="27"/>
                  <a:pt x="155" y="25"/>
                  <a:pt x="158" y="24"/>
                </a:cubicBezTo>
                <a:cubicBezTo>
                  <a:pt x="160" y="24"/>
                  <a:pt x="163" y="24"/>
                  <a:pt x="164" y="24"/>
                </a:cubicBezTo>
                <a:cubicBezTo>
                  <a:pt x="162" y="25"/>
                  <a:pt x="159" y="26"/>
                  <a:pt x="157" y="26"/>
                </a:cubicBezTo>
                <a:cubicBezTo>
                  <a:pt x="150" y="29"/>
                  <a:pt x="143" y="30"/>
                  <a:pt x="135" y="32"/>
                </a:cubicBezTo>
                <a:cubicBezTo>
                  <a:pt x="127" y="35"/>
                  <a:pt x="118" y="38"/>
                  <a:pt x="109" y="41"/>
                </a:cubicBezTo>
                <a:cubicBezTo>
                  <a:pt x="100" y="43"/>
                  <a:pt x="91" y="45"/>
                  <a:pt x="83" y="48"/>
                </a:cubicBezTo>
                <a:cubicBezTo>
                  <a:pt x="78" y="49"/>
                  <a:pt x="73" y="50"/>
                  <a:pt x="68" y="51"/>
                </a:cubicBezTo>
                <a:cubicBezTo>
                  <a:pt x="69" y="50"/>
                  <a:pt x="71" y="48"/>
                  <a:pt x="72" y="47"/>
                </a:cubicBezTo>
                <a:close/>
                <a:moveTo>
                  <a:pt x="65" y="54"/>
                </a:moveTo>
                <a:cubicBezTo>
                  <a:pt x="72" y="55"/>
                  <a:pt x="79" y="52"/>
                  <a:pt x="85" y="50"/>
                </a:cubicBezTo>
                <a:cubicBezTo>
                  <a:pt x="95" y="48"/>
                  <a:pt x="104" y="44"/>
                  <a:pt x="114" y="41"/>
                </a:cubicBezTo>
                <a:cubicBezTo>
                  <a:pt x="124" y="38"/>
                  <a:pt x="133" y="36"/>
                  <a:pt x="143" y="33"/>
                </a:cubicBezTo>
                <a:cubicBezTo>
                  <a:pt x="148" y="32"/>
                  <a:pt x="153" y="31"/>
                  <a:pt x="157" y="30"/>
                </a:cubicBezTo>
                <a:cubicBezTo>
                  <a:pt x="160" y="29"/>
                  <a:pt x="162" y="29"/>
                  <a:pt x="165" y="28"/>
                </a:cubicBezTo>
                <a:cubicBezTo>
                  <a:pt x="165" y="28"/>
                  <a:pt x="165" y="28"/>
                  <a:pt x="166" y="28"/>
                </a:cubicBezTo>
                <a:cubicBezTo>
                  <a:pt x="157" y="31"/>
                  <a:pt x="149" y="33"/>
                  <a:pt x="140" y="34"/>
                </a:cubicBezTo>
                <a:cubicBezTo>
                  <a:pt x="130" y="37"/>
                  <a:pt x="120" y="40"/>
                  <a:pt x="110" y="43"/>
                </a:cubicBezTo>
                <a:cubicBezTo>
                  <a:pt x="100" y="46"/>
                  <a:pt x="91" y="49"/>
                  <a:pt x="81" y="52"/>
                </a:cubicBezTo>
                <a:cubicBezTo>
                  <a:pt x="74" y="54"/>
                  <a:pt x="67" y="56"/>
                  <a:pt x="61" y="59"/>
                </a:cubicBezTo>
                <a:cubicBezTo>
                  <a:pt x="62" y="58"/>
                  <a:pt x="64" y="56"/>
                  <a:pt x="65" y="54"/>
                </a:cubicBezTo>
                <a:close/>
                <a:moveTo>
                  <a:pt x="59" y="62"/>
                </a:moveTo>
                <a:cubicBezTo>
                  <a:pt x="68" y="59"/>
                  <a:pt x="78" y="56"/>
                  <a:pt x="87" y="53"/>
                </a:cubicBezTo>
                <a:cubicBezTo>
                  <a:pt x="98" y="50"/>
                  <a:pt x="108" y="48"/>
                  <a:pt x="119" y="45"/>
                </a:cubicBezTo>
                <a:cubicBezTo>
                  <a:pt x="130" y="42"/>
                  <a:pt x="141" y="40"/>
                  <a:pt x="151" y="37"/>
                </a:cubicBezTo>
                <a:cubicBezTo>
                  <a:pt x="157" y="36"/>
                  <a:pt x="162" y="34"/>
                  <a:pt x="167" y="33"/>
                </a:cubicBezTo>
                <a:cubicBezTo>
                  <a:pt x="169" y="33"/>
                  <a:pt x="170" y="33"/>
                  <a:pt x="171" y="33"/>
                </a:cubicBezTo>
                <a:cubicBezTo>
                  <a:pt x="151" y="39"/>
                  <a:pt x="130" y="42"/>
                  <a:pt x="110" y="49"/>
                </a:cubicBezTo>
                <a:cubicBezTo>
                  <a:pt x="99" y="52"/>
                  <a:pt x="89" y="56"/>
                  <a:pt x="78" y="59"/>
                </a:cubicBezTo>
                <a:cubicBezTo>
                  <a:pt x="73" y="61"/>
                  <a:pt x="68" y="62"/>
                  <a:pt x="63" y="63"/>
                </a:cubicBezTo>
                <a:cubicBezTo>
                  <a:pt x="60" y="64"/>
                  <a:pt x="57" y="65"/>
                  <a:pt x="55" y="66"/>
                </a:cubicBezTo>
                <a:cubicBezTo>
                  <a:pt x="56" y="64"/>
                  <a:pt x="57" y="63"/>
                  <a:pt x="59" y="62"/>
                </a:cubicBezTo>
                <a:close/>
                <a:moveTo>
                  <a:pt x="53" y="68"/>
                </a:moveTo>
                <a:cubicBezTo>
                  <a:pt x="63" y="66"/>
                  <a:pt x="74" y="62"/>
                  <a:pt x="85" y="59"/>
                </a:cubicBezTo>
                <a:cubicBezTo>
                  <a:pt x="97" y="56"/>
                  <a:pt x="109" y="52"/>
                  <a:pt x="121" y="49"/>
                </a:cubicBezTo>
                <a:cubicBezTo>
                  <a:pt x="133" y="45"/>
                  <a:pt x="145" y="42"/>
                  <a:pt x="157" y="39"/>
                </a:cubicBezTo>
                <a:cubicBezTo>
                  <a:pt x="163" y="38"/>
                  <a:pt x="169" y="37"/>
                  <a:pt x="175" y="35"/>
                </a:cubicBezTo>
                <a:cubicBezTo>
                  <a:pt x="177" y="35"/>
                  <a:pt x="179" y="34"/>
                  <a:pt x="182" y="34"/>
                </a:cubicBezTo>
                <a:cubicBezTo>
                  <a:pt x="181" y="34"/>
                  <a:pt x="180" y="34"/>
                  <a:pt x="179" y="35"/>
                </a:cubicBezTo>
                <a:cubicBezTo>
                  <a:pt x="168" y="38"/>
                  <a:pt x="156" y="40"/>
                  <a:pt x="145" y="43"/>
                </a:cubicBezTo>
                <a:cubicBezTo>
                  <a:pt x="134" y="46"/>
                  <a:pt x="122" y="49"/>
                  <a:pt x="110" y="53"/>
                </a:cubicBezTo>
                <a:cubicBezTo>
                  <a:pt x="98" y="56"/>
                  <a:pt x="87" y="60"/>
                  <a:pt x="75" y="64"/>
                </a:cubicBezTo>
                <a:cubicBezTo>
                  <a:pt x="69" y="66"/>
                  <a:pt x="64" y="69"/>
                  <a:pt x="58" y="71"/>
                </a:cubicBezTo>
                <a:cubicBezTo>
                  <a:pt x="54" y="72"/>
                  <a:pt x="50" y="73"/>
                  <a:pt x="47" y="74"/>
                </a:cubicBezTo>
                <a:cubicBezTo>
                  <a:pt x="49" y="72"/>
                  <a:pt x="51" y="70"/>
                  <a:pt x="53" y="68"/>
                </a:cubicBezTo>
                <a:close/>
                <a:moveTo>
                  <a:pt x="45" y="76"/>
                </a:moveTo>
                <a:cubicBezTo>
                  <a:pt x="56" y="73"/>
                  <a:pt x="68" y="70"/>
                  <a:pt x="79" y="67"/>
                </a:cubicBezTo>
                <a:cubicBezTo>
                  <a:pt x="91" y="63"/>
                  <a:pt x="103" y="59"/>
                  <a:pt x="116" y="55"/>
                </a:cubicBezTo>
                <a:cubicBezTo>
                  <a:pt x="141" y="48"/>
                  <a:pt x="165" y="41"/>
                  <a:pt x="190" y="34"/>
                </a:cubicBezTo>
                <a:cubicBezTo>
                  <a:pt x="192" y="35"/>
                  <a:pt x="193" y="36"/>
                  <a:pt x="195" y="36"/>
                </a:cubicBezTo>
                <a:cubicBezTo>
                  <a:pt x="169" y="42"/>
                  <a:pt x="143" y="49"/>
                  <a:pt x="117" y="57"/>
                </a:cubicBezTo>
                <a:cubicBezTo>
                  <a:pt x="104" y="61"/>
                  <a:pt x="91" y="65"/>
                  <a:pt x="78" y="68"/>
                </a:cubicBezTo>
                <a:cubicBezTo>
                  <a:pt x="67" y="72"/>
                  <a:pt x="54" y="74"/>
                  <a:pt x="43" y="79"/>
                </a:cubicBezTo>
                <a:cubicBezTo>
                  <a:pt x="44" y="78"/>
                  <a:pt x="44" y="77"/>
                  <a:pt x="45" y="76"/>
                </a:cubicBezTo>
                <a:close/>
                <a:moveTo>
                  <a:pt x="42" y="80"/>
                </a:moveTo>
                <a:cubicBezTo>
                  <a:pt x="53" y="75"/>
                  <a:pt x="65" y="73"/>
                  <a:pt x="77" y="70"/>
                </a:cubicBezTo>
                <a:cubicBezTo>
                  <a:pt x="90" y="66"/>
                  <a:pt x="103" y="62"/>
                  <a:pt x="117" y="58"/>
                </a:cubicBezTo>
                <a:cubicBezTo>
                  <a:pt x="143" y="50"/>
                  <a:pt x="169" y="43"/>
                  <a:pt x="196" y="37"/>
                </a:cubicBezTo>
                <a:cubicBezTo>
                  <a:pt x="196" y="37"/>
                  <a:pt x="196" y="37"/>
                  <a:pt x="196" y="37"/>
                </a:cubicBezTo>
                <a:cubicBezTo>
                  <a:pt x="197" y="37"/>
                  <a:pt x="198" y="38"/>
                  <a:pt x="200" y="38"/>
                </a:cubicBezTo>
                <a:cubicBezTo>
                  <a:pt x="187" y="41"/>
                  <a:pt x="175" y="43"/>
                  <a:pt x="163" y="46"/>
                </a:cubicBezTo>
                <a:cubicBezTo>
                  <a:pt x="149" y="50"/>
                  <a:pt x="135" y="54"/>
                  <a:pt x="121" y="57"/>
                </a:cubicBezTo>
                <a:cubicBezTo>
                  <a:pt x="94" y="64"/>
                  <a:pt x="67" y="73"/>
                  <a:pt x="40" y="81"/>
                </a:cubicBezTo>
                <a:cubicBezTo>
                  <a:pt x="41" y="81"/>
                  <a:pt x="41" y="80"/>
                  <a:pt x="42" y="80"/>
                </a:cubicBezTo>
                <a:close/>
                <a:moveTo>
                  <a:pt x="208" y="42"/>
                </a:moveTo>
                <a:cubicBezTo>
                  <a:pt x="180" y="47"/>
                  <a:pt x="153" y="56"/>
                  <a:pt x="125" y="62"/>
                </a:cubicBezTo>
                <a:cubicBezTo>
                  <a:pt x="98" y="69"/>
                  <a:pt x="72" y="76"/>
                  <a:pt x="45" y="83"/>
                </a:cubicBezTo>
                <a:cubicBezTo>
                  <a:pt x="47" y="83"/>
                  <a:pt x="49" y="82"/>
                  <a:pt x="50" y="82"/>
                </a:cubicBezTo>
                <a:cubicBezTo>
                  <a:pt x="57" y="80"/>
                  <a:pt x="65" y="78"/>
                  <a:pt x="72" y="75"/>
                </a:cubicBezTo>
                <a:cubicBezTo>
                  <a:pt x="87" y="71"/>
                  <a:pt x="101" y="67"/>
                  <a:pt x="116" y="62"/>
                </a:cubicBezTo>
                <a:cubicBezTo>
                  <a:pt x="130" y="58"/>
                  <a:pt x="145" y="54"/>
                  <a:pt x="159" y="50"/>
                </a:cubicBezTo>
                <a:cubicBezTo>
                  <a:pt x="173" y="47"/>
                  <a:pt x="188" y="44"/>
                  <a:pt x="201" y="39"/>
                </a:cubicBezTo>
                <a:cubicBezTo>
                  <a:pt x="203" y="40"/>
                  <a:pt x="206" y="41"/>
                  <a:pt x="208" y="42"/>
                </a:cubicBezTo>
                <a:close/>
                <a:moveTo>
                  <a:pt x="39" y="82"/>
                </a:moveTo>
                <a:cubicBezTo>
                  <a:pt x="67" y="74"/>
                  <a:pt x="95" y="65"/>
                  <a:pt x="123" y="58"/>
                </a:cubicBezTo>
                <a:cubicBezTo>
                  <a:pt x="137" y="54"/>
                  <a:pt x="151" y="50"/>
                  <a:pt x="165" y="47"/>
                </a:cubicBezTo>
                <a:cubicBezTo>
                  <a:pt x="171" y="45"/>
                  <a:pt x="177" y="43"/>
                  <a:pt x="184" y="42"/>
                </a:cubicBezTo>
                <a:cubicBezTo>
                  <a:pt x="187" y="42"/>
                  <a:pt x="191" y="41"/>
                  <a:pt x="194" y="40"/>
                </a:cubicBezTo>
                <a:cubicBezTo>
                  <a:pt x="196" y="40"/>
                  <a:pt x="198" y="40"/>
                  <a:pt x="199" y="39"/>
                </a:cubicBezTo>
                <a:cubicBezTo>
                  <a:pt x="199" y="39"/>
                  <a:pt x="196" y="40"/>
                  <a:pt x="196" y="40"/>
                </a:cubicBezTo>
                <a:cubicBezTo>
                  <a:pt x="190" y="42"/>
                  <a:pt x="183" y="43"/>
                  <a:pt x="177" y="45"/>
                </a:cubicBezTo>
                <a:cubicBezTo>
                  <a:pt x="170" y="47"/>
                  <a:pt x="162" y="49"/>
                  <a:pt x="155" y="51"/>
                </a:cubicBezTo>
                <a:cubicBezTo>
                  <a:pt x="141" y="54"/>
                  <a:pt x="128" y="58"/>
                  <a:pt x="114" y="62"/>
                </a:cubicBezTo>
                <a:cubicBezTo>
                  <a:pt x="100" y="66"/>
                  <a:pt x="86" y="71"/>
                  <a:pt x="72" y="75"/>
                </a:cubicBezTo>
                <a:cubicBezTo>
                  <a:pt x="65" y="77"/>
                  <a:pt x="58" y="79"/>
                  <a:pt x="52" y="81"/>
                </a:cubicBezTo>
                <a:cubicBezTo>
                  <a:pt x="47" y="82"/>
                  <a:pt x="42" y="83"/>
                  <a:pt x="37" y="85"/>
                </a:cubicBezTo>
                <a:cubicBezTo>
                  <a:pt x="38" y="84"/>
                  <a:pt x="39" y="83"/>
                  <a:pt x="39" y="82"/>
                </a:cubicBezTo>
                <a:close/>
                <a:moveTo>
                  <a:pt x="35" y="87"/>
                </a:moveTo>
                <a:cubicBezTo>
                  <a:pt x="64" y="79"/>
                  <a:pt x="93" y="71"/>
                  <a:pt x="122" y="64"/>
                </a:cubicBezTo>
                <a:cubicBezTo>
                  <a:pt x="151" y="57"/>
                  <a:pt x="180" y="48"/>
                  <a:pt x="209" y="43"/>
                </a:cubicBezTo>
                <a:cubicBezTo>
                  <a:pt x="211" y="43"/>
                  <a:pt x="212" y="44"/>
                  <a:pt x="213" y="44"/>
                </a:cubicBezTo>
                <a:cubicBezTo>
                  <a:pt x="207" y="46"/>
                  <a:pt x="200" y="48"/>
                  <a:pt x="194" y="49"/>
                </a:cubicBezTo>
                <a:cubicBezTo>
                  <a:pt x="186" y="51"/>
                  <a:pt x="178" y="53"/>
                  <a:pt x="171" y="54"/>
                </a:cubicBezTo>
                <a:cubicBezTo>
                  <a:pt x="155" y="57"/>
                  <a:pt x="139" y="61"/>
                  <a:pt x="123" y="64"/>
                </a:cubicBezTo>
                <a:cubicBezTo>
                  <a:pt x="108" y="68"/>
                  <a:pt x="92" y="72"/>
                  <a:pt x="77" y="77"/>
                </a:cubicBezTo>
                <a:cubicBezTo>
                  <a:pt x="69" y="79"/>
                  <a:pt x="62" y="81"/>
                  <a:pt x="54" y="83"/>
                </a:cubicBezTo>
                <a:cubicBezTo>
                  <a:pt x="47" y="85"/>
                  <a:pt x="40" y="86"/>
                  <a:pt x="33" y="89"/>
                </a:cubicBezTo>
                <a:cubicBezTo>
                  <a:pt x="34" y="88"/>
                  <a:pt x="35" y="87"/>
                  <a:pt x="35" y="87"/>
                </a:cubicBezTo>
                <a:close/>
                <a:moveTo>
                  <a:pt x="32" y="90"/>
                </a:moveTo>
                <a:cubicBezTo>
                  <a:pt x="39" y="87"/>
                  <a:pt x="46" y="86"/>
                  <a:pt x="53" y="84"/>
                </a:cubicBezTo>
                <a:cubicBezTo>
                  <a:pt x="60" y="82"/>
                  <a:pt x="68" y="80"/>
                  <a:pt x="75" y="78"/>
                </a:cubicBezTo>
                <a:cubicBezTo>
                  <a:pt x="91" y="74"/>
                  <a:pt x="106" y="69"/>
                  <a:pt x="122" y="66"/>
                </a:cubicBezTo>
                <a:cubicBezTo>
                  <a:pt x="137" y="62"/>
                  <a:pt x="153" y="59"/>
                  <a:pt x="169" y="55"/>
                </a:cubicBezTo>
                <a:cubicBezTo>
                  <a:pt x="177" y="54"/>
                  <a:pt x="185" y="52"/>
                  <a:pt x="192" y="51"/>
                </a:cubicBezTo>
                <a:cubicBezTo>
                  <a:pt x="200" y="49"/>
                  <a:pt x="206" y="46"/>
                  <a:pt x="214" y="45"/>
                </a:cubicBezTo>
                <a:cubicBezTo>
                  <a:pt x="214" y="45"/>
                  <a:pt x="214" y="45"/>
                  <a:pt x="214" y="45"/>
                </a:cubicBezTo>
                <a:cubicBezTo>
                  <a:pt x="214" y="45"/>
                  <a:pt x="214" y="45"/>
                  <a:pt x="214" y="45"/>
                </a:cubicBezTo>
                <a:cubicBezTo>
                  <a:pt x="212" y="46"/>
                  <a:pt x="211" y="48"/>
                  <a:pt x="209" y="49"/>
                </a:cubicBezTo>
                <a:cubicBezTo>
                  <a:pt x="195" y="53"/>
                  <a:pt x="180" y="55"/>
                  <a:pt x="166" y="59"/>
                </a:cubicBezTo>
                <a:cubicBezTo>
                  <a:pt x="151" y="63"/>
                  <a:pt x="136" y="66"/>
                  <a:pt x="121" y="69"/>
                </a:cubicBezTo>
                <a:cubicBezTo>
                  <a:pt x="106" y="73"/>
                  <a:pt x="91" y="76"/>
                  <a:pt x="76" y="80"/>
                </a:cubicBezTo>
                <a:cubicBezTo>
                  <a:pt x="61" y="84"/>
                  <a:pt x="46" y="87"/>
                  <a:pt x="31" y="92"/>
                </a:cubicBezTo>
                <a:cubicBezTo>
                  <a:pt x="31" y="91"/>
                  <a:pt x="32" y="90"/>
                  <a:pt x="32" y="90"/>
                </a:cubicBezTo>
                <a:close/>
                <a:moveTo>
                  <a:pt x="213" y="49"/>
                </a:moveTo>
                <a:cubicBezTo>
                  <a:pt x="213" y="49"/>
                  <a:pt x="214" y="49"/>
                  <a:pt x="214" y="49"/>
                </a:cubicBezTo>
                <a:cubicBezTo>
                  <a:pt x="214" y="49"/>
                  <a:pt x="214" y="50"/>
                  <a:pt x="213" y="50"/>
                </a:cubicBezTo>
                <a:cubicBezTo>
                  <a:pt x="213" y="50"/>
                  <a:pt x="213" y="50"/>
                  <a:pt x="213" y="51"/>
                </a:cubicBezTo>
                <a:cubicBezTo>
                  <a:pt x="208" y="55"/>
                  <a:pt x="204" y="60"/>
                  <a:pt x="200" y="64"/>
                </a:cubicBezTo>
                <a:cubicBezTo>
                  <a:pt x="190" y="75"/>
                  <a:pt x="180" y="85"/>
                  <a:pt x="171" y="95"/>
                </a:cubicBezTo>
                <a:cubicBezTo>
                  <a:pt x="169" y="97"/>
                  <a:pt x="168" y="98"/>
                  <a:pt x="167" y="99"/>
                </a:cubicBezTo>
                <a:cubicBezTo>
                  <a:pt x="182" y="82"/>
                  <a:pt x="197" y="65"/>
                  <a:pt x="213" y="49"/>
                </a:cubicBezTo>
                <a:close/>
                <a:moveTo>
                  <a:pt x="147" y="83"/>
                </a:moveTo>
                <a:cubicBezTo>
                  <a:pt x="148" y="82"/>
                  <a:pt x="150" y="82"/>
                  <a:pt x="151" y="82"/>
                </a:cubicBezTo>
                <a:cubicBezTo>
                  <a:pt x="158" y="80"/>
                  <a:pt x="165" y="79"/>
                  <a:pt x="172" y="76"/>
                </a:cubicBezTo>
                <a:cubicBezTo>
                  <a:pt x="178" y="75"/>
                  <a:pt x="184" y="74"/>
                  <a:pt x="189" y="72"/>
                </a:cubicBezTo>
                <a:cubicBezTo>
                  <a:pt x="188" y="73"/>
                  <a:pt x="187" y="74"/>
                  <a:pt x="185" y="76"/>
                </a:cubicBezTo>
                <a:cubicBezTo>
                  <a:pt x="179" y="77"/>
                  <a:pt x="173" y="79"/>
                  <a:pt x="167" y="81"/>
                </a:cubicBezTo>
                <a:cubicBezTo>
                  <a:pt x="160" y="83"/>
                  <a:pt x="153" y="84"/>
                  <a:pt x="146" y="86"/>
                </a:cubicBezTo>
                <a:cubicBezTo>
                  <a:pt x="140" y="88"/>
                  <a:pt x="133" y="90"/>
                  <a:pt x="127" y="92"/>
                </a:cubicBezTo>
                <a:cubicBezTo>
                  <a:pt x="119" y="94"/>
                  <a:pt x="112" y="95"/>
                  <a:pt x="105" y="97"/>
                </a:cubicBezTo>
                <a:cubicBezTo>
                  <a:pt x="91" y="100"/>
                  <a:pt x="77" y="104"/>
                  <a:pt x="64" y="108"/>
                </a:cubicBezTo>
                <a:cubicBezTo>
                  <a:pt x="57" y="109"/>
                  <a:pt x="50" y="111"/>
                  <a:pt x="43" y="113"/>
                </a:cubicBezTo>
                <a:cubicBezTo>
                  <a:pt x="36" y="114"/>
                  <a:pt x="29" y="115"/>
                  <a:pt x="22" y="116"/>
                </a:cubicBezTo>
                <a:cubicBezTo>
                  <a:pt x="22" y="116"/>
                  <a:pt x="22" y="117"/>
                  <a:pt x="22" y="117"/>
                </a:cubicBezTo>
                <a:cubicBezTo>
                  <a:pt x="35" y="114"/>
                  <a:pt x="48" y="113"/>
                  <a:pt x="60" y="109"/>
                </a:cubicBezTo>
                <a:cubicBezTo>
                  <a:pt x="74" y="105"/>
                  <a:pt x="88" y="102"/>
                  <a:pt x="101" y="99"/>
                </a:cubicBezTo>
                <a:cubicBezTo>
                  <a:pt x="115" y="95"/>
                  <a:pt x="128" y="92"/>
                  <a:pt x="142" y="88"/>
                </a:cubicBezTo>
                <a:cubicBezTo>
                  <a:pt x="148" y="86"/>
                  <a:pt x="154" y="85"/>
                  <a:pt x="160" y="84"/>
                </a:cubicBezTo>
                <a:cubicBezTo>
                  <a:pt x="166" y="82"/>
                  <a:pt x="171" y="81"/>
                  <a:pt x="177" y="79"/>
                </a:cubicBezTo>
                <a:cubicBezTo>
                  <a:pt x="175" y="80"/>
                  <a:pt x="173" y="80"/>
                  <a:pt x="171" y="81"/>
                </a:cubicBezTo>
                <a:cubicBezTo>
                  <a:pt x="164" y="84"/>
                  <a:pt x="157" y="86"/>
                  <a:pt x="149" y="88"/>
                </a:cubicBezTo>
                <a:cubicBezTo>
                  <a:pt x="135" y="92"/>
                  <a:pt x="121" y="95"/>
                  <a:pt x="107" y="98"/>
                </a:cubicBezTo>
                <a:cubicBezTo>
                  <a:pt x="93" y="101"/>
                  <a:pt x="79" y="105"/>
                  <a:pt x="65" y="108"/>
                </a:cubicBezTo>
                <a:cubicBezTo>
                  <a:pt x="52" y="112"/>
                  <a:pt x="38" y="115"/>
                  <a:pt x="25" y="120"/>
                </a:cubicBezTo>
                <a:cubicBezTo>
                  <a:pt x="23" y="119"/>
                  <a:pt x="21" y="118"/>
                  <a:pt x="19" y="117"/>
                </a:cubicBezTo>
                <a:cubicBezTo>
                  <a:pt x="26" y="114"/>
                  <a:pt x="33" y="113"/>
                  <a:pt x="40" y="111"/>
                </a:cubicBezTo>
                <a:cubicBezTo>
                  <a:pt x="48" y="109"/>
                  <a:pt x="55" y="107"/>
                  <a:pt x="63" y="105"/>
                </a:cubicBezTo>
                <a:cubicBezTo>
                  <a:pt x="78" y="101"/>
                  <a:pt x="92" y="96"/>
                  <a:pt x="107" y="93"/>
                </a:cubicBezTo>
                <a:cubicBezTo>
                  <a:pt x="110" y="92"/>
                  <a:pt x="113" y="91"/>
                  <a:pt x="116" y="91"/>
                </a:cubicBezTo>
                <a:cubicBezTo>
                  <a:pt x="127" y="88"/>
                  <a:pt x="137" y="85"/>
                  <a:pt x="147" y="83"/>
                </a:cubicBezTo>
                <a:close/>
                <a:moveTo>
                  <a:pt x="33" y="123"/>
                </a:moveTo>
                <a:cubicBezTo>
                  <a:pt x="32" y="123"/>
                  <a:pt x="32" y="123"/>
                  <a:pt x="32" y="123"/>
                </a:cubicBezTo>
                <a:cubicBezTo>
                  <a:pt x="30" y="123"/>
                  <a:pt x="28" y="122"/>
                  <a:pt x="26" y="121"/>
                </a:cubicBezTo>
                <a:cubicBezTo>
                  <a:pt x="48" y="118"/>
                  <a:pt x="68" y="112"/>
                  <a:pt x="89" y="107"/>
                </a:cubicBezTo>
                <a:cubicBezTo>
                  <a:pt x="82" y="109"/>
                  <a:pt x="75" y="111"/>
                  <a:pt x="68" y="113"/>
                </a:cubicBezTo>
                <a:cubicBezTo>
                  <a:pt x="57" y="116"/>
                  <a:pt x="45" y="119"/>
                  <a:pt x="34" y="123"/>
                </a:cubicBezTo>
                <a:cubicBezTo>
                  <a:pt x="33" y="123"/>
                  <a:pt x="33" y="123"/>
                  <a:pt x="33" y="123"/>
                </a:cubicBezTo>
                <a:close/>
                <a:moveTo>
                  <a:pt x="39" y="127"/>
                </a:moveTo>
                <a:cubicBezTo>
                  <a:pt x="37" y="126"/>
                  <a:pt x="35" y="125"/>
                  <a:pt x="33" y="124"/>
                </a:cubicBezTo>
                <a:cubicBezTo>
                  <a:pt x="43" y="123"/>
                  <a:pt x="53" y="120"/>
                  <a:pt x="62" y="118"/>
                </a:cubicBezTo>
                <a:cubicBezTo>
                  <a:pt x="74" y="115"/>
                  <a:pt x="85" y="112"/>
                  <a:pt x="96" y="108"/>
                </a:cubicBezTo>
                <a:cubicBezTo>
                  <a:pt x="114" y="104"/>
                  <a:pt x="132" y="101"/>
                  <a:pt x="149" y="97"/>
                </a:cubicBezTo>
                <a:cubicBezTo>
                  <a:pt x="147" y="98"/>
                  <a:pt x="145" y="98"/>
                  <a:pt x="142" y="99"/>
                </a:cubicBezTo>
                <a:cubicBezTo>
                  <a:pt x="131" y="102"/>
                  <a:pt x="120" y="103"/>
                  <a:pt x="108" y="106"/>
                </a:cubicBezTo>
                <a:cubicBezTo>
                  <a:pt x="85" y="112"/>
                  <a:pt x="62" y="121"/>
                  <a:pt x="39" y="127"/>
                </a:cubicBezTo>
                <a:close/>
                <a:moveTo>
                  <a:pt x="50" y="125"/>
                </a:moveTo>
                <a:cubicBezTo>
                  <a:pt x="55" y="123"/>
                  <a:pt x="61" y="123"/>
                  <a:pt x="66" y="122"/>
                </a:cubicBezTo>
                <a:cubicBezTo>
                  <a:pt x="77" y="119"/>
                  <a:pt x="88" y="115"/>
                  <a:pt x="99" y="112"/>
                </a:cubicBezTo>
                <a:cubicBezTo>
                  <a:pt x="118" y="106"/>
                  <a:pt x="136" y="104"/>
                  <a:pt x="154" y="99"/>
                </a:cubicBezTo>
                <a:cubicBezTo>
                  <a:pt x="152" y="100"/>
                  <a:pt x="150" y="101"/>
                  <a:pt x="147" y="102"/>
                </a:cubicBezTo>
                <a:cubicBezTo>
                  <a:pt x="140" y="104"/>
                  <a:pt x="132" y="106"/>
                  <a:pt x="125" y="108"/>
                </a:cubicBezTo>
                <a:cubicBezTo>
                  <a:pt x="110" y="112"/>
                  <a:pt x="96" y="116"/>
                  <a:pt x="81" y="120"/>
                </a:cubicBezTo>
                <a:cubicBezTo>
                  <a:pt x="77" y="122"/>
                  <a:pt x="73" y="123"/>
                  <a:pt x="68" y="124"/>
                </a:cubicBezTo>
                <a:cubicBezTo>
                  <a:pt x="68" y="124"/>
                  <a:pt x="68" y="124"/>
                  <a:pt x="68" y="124"/>
                </a:cubicBezTo>
                <a:cubicBezTo>
                  <a:pt x="61" y="125"/>
                  <a:pt x="53" y="126"/>
                  <a:pt x="46" y="130"/>
                </a:cubicBezTo>
                <a:cubicBezTo>
                  <a:pt x="44" y="129"/>
                  <a:pt x="42" y="128"/>
                  <a:pt x="40" y="127"/>
                </a:cubicBezTo>
                <a:cubicBezTo>
                  <a:pt x="44" y="127"/>
                  <a:pt x="47" y="126"/>
                  <a:pt x="50" y="125"/>
                </a:cubicBezTo>
                <a:close/>
                <a:moveTo>
                  <a:pt x="47" y="131"/>
                </a:moveTo>
                <a:cubicBezTo>
                  <a:pt x="49" y="130"/>
                  <a:pt x="51" y="129"/>
                  <a:pt x="53" y="128"/>
                </a:cubicBezTo>
                <a:cubicBezTo>
                  <a:pt x="56" y="127"/>
                  <a:pt x="59" y="126"/>
                  <a:pt x="63" y="126"/>
                </a:cubicBezTo>
                <a:cubicBezTo>
                  <a:pt x="62" y="126"/>
                  <a:pt x="61" y="126"/>
                  <a:pt x="60" y="126"/>
                </a:cubicBezTo>
                <a:cubicBezTo>
                  <a:pt x="57" y="127"/>
                  <a:pt x="54" y="129"/>
                  <a:pt x="50" y="130"/>
                </a:cubicBezTo>
                <a:cubicBezTo>
                  <a:pt x="49" y="130"/>
                  <a:pt x="48" y="130"/>
                  <a:pt x="47" y="131"/>
                </a:cubicBezTo>
                <a:cubicBezTo>
                  <a:pt x="47" y="131"/>
                  <a:pt x="47" y="131"/>
                  <a:pt x="47" y="131"/>
                </a:cubicBezTo>
                <a:close/>
                <a:moveTo>
                  <a:pt x="66" y="126"/>
                </a:moveTo>
                <a:cubicBezTo>
                  <a:pt x="67" y="125"/>
                  <a:pt x="68" y="125"/>
                  <a:pt x="69" y="125"/>
                </a:cubicBezTo>
                <a:cubicBezTo>
                  <a:pt x="69" y="125"/>
                  <a:pt x="69" y="125"/>
                  <a:pt x="70" y="125"/>
                </a:cubicBezTo>
                <a:cubicBezTo>
                  <a:pt x="77" y="124"/>
                  <a:pt x="85" y="122"/>
                  <a:pt x="92" y="120"/>
                </a:cubicBezTo>
                <a:cubicBezTo>
                  <a:pt x="107" y="117"/>
                  <a:pt x="122" y="114"/>
                  <a:pt x="137" y="110"/>
                </a:cubicBezTo>
                <a:cubicBezTo>
                  <a:pt x="137" y="110"/>
                  <a:pt x="138" y="110"/>
                  <a:pt x="138" y="110"/>
                </a:cubicBezTo>
                <a:cubicBezTo>
                  <a:pt x="111" y="119"/>
                  <a:pt x="83" y="124"/>
                  <a:pt x="56" y="134"/>
                </a:cubicBezTo>
                <a:cubicBezTo>
                  <a:pt x="56" y="134"/>
                  <a:pt x="55" y="134"/>
                  <a:pt x="55" y="134"/>
                </a:cubicBezTo>
                <a:cubicBezTo>
                  <a:pt x="52" y="133"/>
                  <a:pt x="50" y="132"/>
                  <a:pt x="48" y="131"/>
                </a:cubicBezTo>
                <a:cubicBezTo>
                  <a:pt x="54" y="130"/>
                  <a:pt x="60" y="127"/>
                  <a:pt x="66" y="126"/>
                </a:cubicBezTo>
                <a:close/>
                <a:moveTo>
                  <a:pt x="109" y="158"/>
                </a:moveTo>
                <a:cubicBezTo>
                  <a:pt x="109" y="158"/>
                  <a:pt x="109" y="158"/>
                  <a:pt x="109" y="158"/>
                </a:cubicBezTo>
                <a:cubicBezTo>
                  <a:pt x="109" y="158"/>
                  <a:pt x="109" y="158"/>
                  <a:pt x="109" y="158"/>
                </a:cubicBezTo>
                <a:cubicBezTo>
                  <a:pt x="107" y="158"/>
                  <a:pt x="108" y="158"/>
                  <a:pt x="106" y="158"/>
                </a:cubicBezTo>
                <a:cubicBezTo>
                  <a:pt x="102" y="158"/>
                  <a:pt x="107" y="156"/>
                  <a:pt x="109" y="155"/>
                </a:cubicBezTo>
                <a:cubicBezTo>
                  <a:pt x="110" y="155"/>
                  <a:pt x="112" y="154"/>
                  <a:pt x="113" y="154"/>
                </a:cubicBezTo>
                <a:cubicBezTo>
                  <a:pt x="112" y="155"/>
                  <a:pt x="111" y="157"/>
                  <a:pt x="109" y="158"/>
                </a:cubicBezTo>
                <a:close/>
                <a:moveTo>
                  <a:pt x="115" y="152"/>
                </a:moveTo>
                <a:cubicBezTo>
                  <a:pt x="112" y="152"/>
                  <a:pt x="109" y="153"/>
                  <a:pt x="106" y="154"/>
                </a:cubicBezTo>
                <a:cubicBezTo>
                  <a:pt x="104" y="155"/>
                  <a:pt x="103" y="155"/>
                  <a:pt x="102" y="155"/>
                </a:cubicBezTo>
                <a:cubicBezTo>
                  <a:pt x="96" y="157"/>
                  <a:pt x="101" y="154"/>
                  <a:pt x="103" y="154"/>
                </a:cubicBezTo>
                <a:cubicBezTo>
                  <a:pt x="108" y="152"/>
                  <a:pt x="114" y="150"/>
                  <a:pt x="119" y="148"/>
                </a:cubicBezTo>
                <a:cubicBezTo>
                  <a:pt x="118" y="149"/>
                  <a:pt x="116" y="151"/>
                  <a:pt x="115" y="152"/>
                </a:cubicBezTo>
                <a:close/>
                <a:moveTo>
                  <a:pt x="121" y="146"/>
                </a:moveTo>
                <a:cubicBezTo>
                  <a:pt x="116" y="147"/>
                  <a:pt x="111" y="148"/>
                  <a:pt x="106" y="149"/>
                </a:cubicBezTo>
                <a:cubicBezTo>
                  <a:pt x="104" y="150"/>
                  <a:pt x="101" y="151"/>
                  <a:pt x="99" y="152"/>
                </a:cubicBezTo>
                <a:cubicBezTo>
                  <a:pt x="98" y="152"/>
                  <a:pt x="97" y="152"/>
                  <a:pt x="96" y="153"/>
                </a:cubicBezTo>
                <a:cubicBezTo>
                  <a:pt x="94" y="153"/>
                  <a:pt x="93" y="153"/>
                  <a:pt x="93" y="153"/>
                </a:cubicBezTo>
                <a:cubicBezTo>
                  <a:pt x="93" y="153"/>
                  <a:pt x="93" y="153"/>
                  <a:pt x="93" y="153"/>
                </a:cubicBezTo>
                <a:cubicBezTo>
                  <a:pt x="93" y="153"/>
                  <a:pt x="94" y="153"/>
                  <a:pt x="95" y="153"/>
                </a:cubicBezTo>
                <a:cubicBezTo>
                  <a:pt x="104" y="149"/>
                  <a:pt x="114" y="147"/>
                  <a:pt x="123" y="144"/>
                </a:cubicBezTo>
                <a:cubicBezTo>
                  <a:pt x="122" y="145"/>
                  <a:pt x="122" y="145"/>
                  <a:pt x="121" y="146"/>
                </a:cubicBezTo>
                <a:close/>
                <a:moveTo>
                  <a:pt x="106" y="146"/>
                </a:moveTo>
                <a:cubicBezTo>
                  <a:pt x="103" y="147"/>
                  <a:pt x="99" y="147"/>
                  <a:pt x="96" y="148"/>
                </a:cubicBezTo>
                <a:cubicBezTo>
                  <a:pt x="95" y="148"/>
                  <a:pt x="93" y="149"/>
                  <a:pt x="92" y="149"/>
                </a:cubicBezTo>
                <a:cubicBezTo>
                  <a:pt x="91" y="149"/>
                  <a:pt x="83" y="151"/>
                  <a:pt x="88" y="149"/>
                </a:cubicBezTo>
                <a:cubicBezTo>
                  <a:pt x="102" y="145"/>
                  <a:pt x="117" y="141"/>
                  <a:pt x="131" y="136"/>
                </a:cubicBezTo>
                <a:cubicBezTo>
                  <a:pt x="129" y="138"/>
                  <a:pt x="126" y="140"/>
                  <a:pt x="124" y="143"/>
                </a:cubicBezTo>
                <a:cubicBezTo>
                  <a:pt x="118" y="144"/>
                  <a:pt x="112" y="145"/>
                  <a:pt x="106" y="146"/>
                </a:cubicBezTo>
                <a:close/>
                <a:moveTo>
                  <a:pt x="132" y="134"/>
                </a:moveTo>
                <a:cubicBezTo>
                  <a:pt x="122" y="137"/>
                  <a:pt x="112" y="139"/>
                  <a:pt x="102" y="141"/>
                </a:cubicBezTo>
                <a:cubicBezTo>
                  <a:pt x="97" y="142"/>
                  <a:pt x="92" y="143"/>
                  <a:pt x="87" y="144"/>
                </a:cubicBezTo>
                <a:cubicBezTo>
                  <a:pt x="85" y="144"/>
                  <a:pt x="82" y="145"/>
                  <a:pt x="79" y="145"/>
                </a:cubicBezTo>
                <a:cubicBezTo>
                  <a:pt x="75" y="145"/>
                  <a:pt x="82" y="144"/>
                  <a:pt x="83" y="144"/>
                </a:cubicBezTo>
                <a:cubicBezTo>
                  <a:pt x="93" y="142"/>
                  <a:pt x="102" y="138"/>
                  <a:pt x="112" y="136"/>
                </a:cubicBezTo>
                <a:cubicBezTo>
                  <a:pt x="121" y="134"/>
                  <a:pt x="130" y="133"/>
                  <a:pt x="137" y="129"/>
                </a:cubicBezTo>
                <a:cubicBezTo>
                  <a:pt x="135" y="130"/>
                  <a:pt x="134" y="132"/>
                  <a:pt x="132" y="134"/>
                </a:cubicBezTo>
                <a:close/>
                <a:moveTo>
                  <a:pt x="138" y="127"/>
                </a:moveTo>
                <a:cubicBezTo>
                  <a:pt x="138" y="127"/>
                  <a:pt x="138" y="127"/>
                  <a:pt x="138" y="127"/>
                </a:cubicBezTo>
                <a:cubicBezTo>
                  <a:pt x="126" y="131"/>
                  <a:pt x="114" y="133"/>
                  <a:pt x="102" y="136"/>
                </a:cubicBezTo>
                <a:cubicBezTo>
                  <a:pt x="96" y="137"/>
                  <a:pt x="89" y="138"/>
                  <a:pt x="83" y="140"/>
                </a:cubicBezTo>
                <a:cubicBezTo>
                  <a:pt x="79" y="140"/>
                  <a:pt x="75" y="141"/>
                  <a:pt x="72" y="141"/>
                </a:cubicBezTo>
                <a:cubicBezTo>
                  <a:pt x="71" y="141"/>
                  <a:pt x="67" y="142"/>
                  <a:pt x="71" y="141"/>
                </a:cubicBezTo>
                <a:cubicBezTo>
                  <a:pt x="72" y="140"/>
                  <a:pt x="73" y="140"/>
                  <a:pt x="75" y="140"/>
                </a:cubicBezTo>
                <a:cubicBezTo>
                  <a:pt x="87" y="137"/>
                  <a:pt x="100" y="134"/>
                  <a:pt x="112" y="130"/>
                </a:cubicBezTo>
                <a:cubicBezTo>
                  <a:pt x="123" y="127"/>
                  <a:pt x="134" y="126"/>
                  <a:pt x="144" y="121"/>
                </a:cubicBezTo>
                <a:cubicBezTo>
                  <a:pt x="142" y="123"/>
                  <a:pt x="140" y="125"/>
                  <a:pt x="138" y="127"/>
                </a:cubicBezTo>
                <a:close/>
                <a:moveTo>
                  <a:pt x="145" y="120"/>
                </a:moveTo>
                <a:cubicBezTo>
                  <a:pt x="145" y="120"/>
                  <a:pt x="145" y="120"/>
                  <a:pt x="145" y="120"/>
                </a:cubicBezTo>
                <a:cubicBezTo>
                  <a:pt x="144" y="119"/>
                  <a:pt x="143" y="120"/>
                  <a:pt x="142" y="121"/>
                </a:cubicBezTo>
                <a:cubicBezTo>
                  <a:pt x="137" y="123"/>
                  <a:pt x="133" y="124"/>
                  <a:pt x="128" y="125"/>
                </a:cubicBezTo>
                <a:cubicBezTo>
                  <a:pt x="128" y="125"/>
                  <a:pt x="127" y="125"/>
                  <a:pt x="127" y="125"/>
                </a:cubicBezTo>
                <a:cubicBezTo>
                  <a:pt x="126" y="126"/>
                  <a:pt x="126" y="126"/>
                  <a:pt x="125" y="126"/>
                </a:cubicBezTo>
                <a:cubicBezTo>
                  <a:pt x="118" y="128"/>
                  <a:pt x="111" y="129"/>
                  <a:pt x="104" y="130"/>
                </a:cubicBezTo>
                <a:cubicBezTo>
                  <a:pt x="96" y="132"/>
                  <a:pt x="88" y="133"/>
                  <a:pt x="81" y="135"/>
                </a:cubicBezTo>
                <a:cubicBezTo>
                  <a:pt x="77" y="135"/>
                  <a:pt x="73" y="136"/>
                  <a:pt x="70" y="136"/>
                </a:cubicBezTo>
                <a:cubicBezTo>
                  <a:pt x="69" y="137"/>
                  <a:pt x="69" y="137"/>
                  <a:pt x="68" y="137"/>
                </a:cubicBezTo>
                <a:cubicBezTo>
                  <a:pt x="82" y="132"/>
                  <a:pt x="96" y="128"/>
                  <a:pt x="110" y="124"/>
                </a:cubicBezTo>
                <a:cubicBezTo>
                  <a:pt x="116" y="122"/>
                  <a:pt x="122" y="120"/>
                  <a:pt x="129" y="118"/>
                </a:cubicBezTo>
                <a:cubicBezTo>
                  <a:pt x="133" y="117"/>
                  <a:pt x="137" y="116"/>
                  <a:pt x="142" y="114"/>
                </a:cubicBezTo>
                <a:cubicBezTo>
                  <a:pt x="145" y="113"/>
                  <a:pt x="149" y="112"/>
                  <a:pt x="152" y="111"/>
                </a:cubicBezTo>
                <a:cubicBezTo>
                  <a:pt x="152" y="111"/>
                  <a:pt x="153" y="111"/>
                  <a:pt x="153" y="111"/>
                </a:cubicBezTo>
                <a:cubicBezTo>
                  <a:pt x="150" y="114"/>
                  <a:pt x="148" y="117"/>
                  <a:pt x="145" y="120"/>
                </a:cubicBezTo>
                <a:close/>
                <a:moveTo>
                  <a:pt x="154" y="110"/>
                </a:moveTo>
                <a:cubicBezTo>
                  <a:pt x="149" y="111"/>
                  <a:pt x="145" y="113"/>
                  <a:pt x="140" y="114"/>
                </a:cubicBezTo>
                <a:cubicBezTo>
                  <a:pt x="138" y="115"/>
                  <a:pt x="136" y="115"/>
                  <a:pt x="134" y="116"/>
                </a:cubicBezTo>
                <a:cubicBezTo>
                  <a:pt x="133" y="116"/>
                  <a:pt x="131" y="117"/>
                  <a:pt x="129" y="117"/>
                </a:cubicBezTo>
                <a:cubicBezTo>
                  <a:pt x="120" y="119"/>
                  <a:pt x="112" y="121"/>
                  <a:pt x="104" y="123"/>
                </a:cubicBezTo>
                <a:cubicBezTo>
                  <a:pt x="95" y="125"/>
                  <a:pt x="86" y="128"/>
                  <a:pt x="77" y="130"/>
                </a:cubicBezTo>
                <a:cubicBezTo>
                  <a:pt x="73" y="130"/>
                  <a:pt x="69" y="132"/>
                  <a:pt x="65" y="133"/>
                </a:cubicBezTo>
                <a:cubicBezTo>
                  <a:pt x="63" y="133"/>
                  <a:pt x="60" y="134"/>
                  <a:pt x="58" y="134"/>
                </a:cubicBezTo>
                <a:cubicBezTo>
                  <a:pt x="53" y="135"/>
                  <a:pt x="60" y="133"/>
                  <a:pt x="61" y="133"/>
                </a:cubicBezTo>
                <a:cubicBezTo>
                  <a:pt x="78" y="128"/>
                  <a:pt x="96" y="123"/>
                  <a:pt x="113" y="118"/>
                </a:cubicBezTo>
                <a:cubicBezTo>
                  <a:pt x="122" y="116"/>
                  <a:pt x="131" y="113"/>
                  <a:pt x="140" y="110"/>
                </a:cubicBezTo>
                <a:cubicBezTo>
                  <a:pt x="146" y="108"/>
                  <a:pt x="153" y="107"/>
                  <a:pt x="159" y="104"/>
                </a:cubicBezTo>
                <a:cubicBezTo>
                  <a:pt x="159" y="104"/>
                  <a:pt x="159" y="104"/>
                  <a:pt x="159" y="104"/>
                </a:cubicBezTo>
                <a:cubicBezTo>
                  <a:pt x="158" y="106"/>
                  <a:pt x="156" y="108"/>
                  <a:pt x="154" y="110"/>
                </a:cubicBezTo>
                <a:close/>
                <a:moveTo>
                  <a:pt x="76" y="131"/>
                </a:moveTo>
                <a:cubicBezTo>
                  <a:pt x="84" y="129"/>
                  <a:pt x="92" y="127"/>
                  <a:pt x="100" y="125"/>
                </a:cubicBezTo>
                <a:cubicBezTo>
                  <a:pt x="106" y="124"/>
                  <a:pt x="111" y="122"/>
                  <a:pt x="117" y="121"/>
                </a:cubicBezTo>
                <a:cubicBezTo>
                  <a:pt x="114" y="122"/>
                  <a:pt x="112" y="122"/>
                  <a:pt x="110" y="123"/>
                </a:cubicBezTo>
                <a:cubicBezTo>
                  <a:pt x="102" y="126"/>
                  <a:pt x="93" y="128"/>
                  <a:pt x="85" y="130"/>
                </a:cubicBezTo>
                <a:cubicBezTo>
                  <a:pt x="78" y="133"/>
                  <a:pt x="71" y="135"/>
                  <a:pt x="63" y="137"/>
                </a:cubicBezTo>
                <a:cubicBezTo>
                  <a:pt x="63" y="137"/>
                  <a:pt x="63" y="137"/>
                  <a:pt x="63" y="138"/>
                </a:cubicBezTo>
                <a:cubicBezTo>
                  <a:pt x="62" y="138"/>
                  <a:pt x="62" y="138"/>
                  <a:pt x="62" y="138"/>
                </a:cubicBezTo>
                <a:cubicBezTo>
                  <a:pt x="61" y="138"/>
                  <a:pt x="61" y="137"/>
                  <a:pt x="61" y="137"/>
                </a:cubicBezTo>
                <a:cubicBezTo>
                  <a:pt x="59" y="136"/>
                  <a:pt x="57" y="136"/>
                  <a:pt x="56" y="135"/>
                </a:cubicBezTo>
                <a:cubicBezTo>
                  <a:pt x="63" y="134"/>
                  <a:pt x="69" y="132"/>
                  <a:pt x="76" y="131"/>
                </a:cubicBezTo>
                <a:close/>
                <a:moveTo>
                  <a:pt x="104" y="131"/>
                </a:moveTo>
                <a:cubicBezTo>
                  <a:pt x="106" y="131"/>
                  <a:pt x="108" y="130"/>
                  <a:pt x="110" y="130"/>
                </a:cubicBezTo>
                <a:cubicBezTo>
                  <a:pt x="108" y="130"/>
                  <a:pt x="106" y="131"/>
                  <a:pt x="105" y="131"/>
                </a:cubicBezTo>
                <a:cubicBezTo>
                  <a:pt x="97" y="133"/>
                  <a:pt x="90" y="135"/>
                  <a:pt x="83" y="137"/>
                </a:cubicBezTo>
                <a:cubicBezTo>
                  <a:pt x="80" y="137"/>
                  <a:pt x="77" y="138"/>
                  <a:pt x="74" y="139"/>
                </a:cubicBezTo>
                <a:cubicBezTo>
                  <a:pt x="72" y="139"/>
                  <a:pt x="70" y="140"/>
                  <a:pt x="68" y="141"/>
                </a:cubicBezTo>
                <a:cubicBezTo>
                  <a:pt x="67" y="140"/>
                  <a:pt x="65" y="139"/>
                  <a:pt x="63" y="139"/>
                </a:cubicBezTo>
                <a:cubicBezTo>
                  <a:pt x="77" y="136"/>
                  <a:pt x="91" y="134"/>
                  <a:pt x="104" y="131"/>
                </a:cubicBezTo>
                <a:close/>
                <a:moveTo>
                  <a:pt x="102" y="136"/>
                </a:moveTo>
                <a:cubicBezTo>
                  <a:pt x="113" y="134"/>
                  <a:pt x="124" y="132"/>
                  <a:pt x="135" y="129"/>
                </a:cubicBezTo>
                <a:cubicBezTo>
                  <a:pt x="133" y="130"/>
                  <a:pt x="132" y="130"/>
                  <a:pt x="130" y="131"/>
                </a:cubicBezTo>
                <a:cubicBezTo>
                  <a:pt x="128" y="131"/>
                  <a:pt x="125" y="132"/>
                  <a:pt x="123" y="132"/>
                </a:cubicBezTo>
                <a:cubicBezTo>
                  <a:pt x="118" y="134"/>
                  <a:pt x="112" y="135"/>
                  <a:pt x="107" y="136"/>
                </a:cubicBezTo>
                <a:cubicBezTo>
                  <a:pt x="101" y="137"/>
                  <a:pt x="96" y="139"/>
                  <a:pt x="91" y="141"/>
                </a:cubicBezTo>
                <a:cubicBezTo>
                  <a:pt x="86" y="143"/>
                  <a:pt x="81" y="143"/>
                  <a:pt x="76" y="145"/>
                </a:cubicBezTo>
                <a:cubicBezTo>
                  <a:pt x="74" y="144"/>
                  <a:pt x="72" y="143"/>
                  <a:pt x="70" y="142"/>
                </a:cubicBezTo>
                <a:cubicBezTo>
                  <a:pt x="81" y="141"/>
                  <a:pt x="92" y="139"/>
                  <a:pt x="102" y="136"/>
                </a:cubicBezTo>
                <a:close/>
                <a:moveTo>
                  <a:pt x="99" y="143"/>
                </a:moveTo>
                <a:cubicBezTo>
                  <a:pt x="108" y="141"/>
                  <a:pt x="118" y="138"/>
                  <a:pt x="127" y="136"/>
                </a:cubicBezTo>
                <a:cubicBezTo>
                  <a:pt x="127" y="136"/>
                  <a:pt x="128" y="136"/>
                  <a:pt x="128" y="136"/>
                </a:cubicBezTo>
                <a:cubicBezTo>
                  <a:pt x="127" y="136"/>
                  <a:pt x="126" y="137"/>
                  <a:pt x="125" y="137"/>
                </a:cubicBezTo>
                <a:cubicBezTo>
                  <a:pt x="121" y="139"/>
                  <a:pt x="116" y="140"/>
                  <a:pt x="112" y="142"/>
                </a:cubicBezTo>
                <a:cubicBezTo>
                  <a:pt x="107" y="143"/>
                  <a:pt x="102" y="145"/>
                  <a:pt x="98" y="146"/>
                </a:cubicBezTo>
                <a:cubicBezTo>
                  <a:pt x="94" y="147"/>
                  <a:pt x="89" y="148"/>
                  <a:pt x="85" y="150"/>
                </a:cubicBezTo>
                <a:cubicBezTo>
                  <a:pt x="83" y="148"/>
                  <a:pt x="80" y="147"/>
                  <a:pt x="78" y="146"/>
                </a:cubicBezTo>
                <a:cubicBezTo>
                  <a:pt x="85" y="146"/>
                  <a:pt x="92" y="144"/>
                  <a:pt x="99" y="143"/>
                </a:cubicBezTo>
                <a:close/>
                <a:moveTo>
                  <a:pt x="101" y="148"/>
                </a:moveTo>
                <a:cubicBezTo>
                  <a:pt x="107" y="147"/>
                  <a:pt x="112" y="146"/>
                  <a:pt x="117" y="145"/>
                </a:cubicBezTo>
                <a:cubicBezTo>
                  <a:pt x="115" y="145"/>
                  <a:pt x="114" y="146"/>
                  <a:pt x="112" y="146"/>
                </a:cubicBezTo>
                <a:cubicBezTo>
                  <a:pt x="105" y="148"/>
                  <a:pt x="99" y="151"/>
                  <a:pt x="92" y="153"/>
                </a:cubicBezTo>
                <a:cubicBezTo>
                  <a:pt x="92" y="153"/>
                  <a:pt x="92" y="153"/>
                  <a:pt x="91" y="153"/>
                </a:cubicBezTo>
                <a:cubicBezTo>
                  <a:pt x="90" y="152"/>
                  <a:pt x="89" y="151"/>
                  <a:pt x="87" y="151"/>
                </a:cubicBezTo>
                <a:cubicBezTo>
                  <a:pt x="92" y="150"/>
                  <a:pt x="97" y="148"/>
                  <a:pt x="101" y="148"/>
                </a:cubicBezTo>
                <a:close/>
                <a:moveTo>
                  <a:pt x="104" y="151"/>
                </a:moveTo>
                <a:cubicBezTo>
                  <a:pt x="108" y="149"/>
                  <a:pt x="113" y="148"/>
                  <a:pt x="118" y="147"/>
                </a:cubicBezTo>
                <a:cubicBezTo>
                  <a:pt x="123" y="146"/>
                  <a:pt x="115" y="149"/>
                  <a:pt x="115" y="149"/>
                </a:cubicBezTo>
                <a:cubicBezTo>
                  <a:pt x="113" y="150"/>
                  <a:pt x="110" y="151"/>
                  <a:pt x="108" y="151"/>
                </a:cubicBezTo>
                <a:cubicBezTo>
                  <a:pt x="104" y="152"/>
                  <a:pt x="100" y="153"/>
                  <a:pt x="97" y="155"/>
                </a:cubicBezTo>
                <a:cubicBezTo>
                  <a:pt x="97" y="155"/>
                  <a:pt x="97" y="156"/>
                  <a:pt x="97" y="156"/>
                </a:cubicBezTo>
                <a:cubicBezTo>
                  <a:pt x="96" y="155"/>
                  <a:pt x="95" y="154"/>
                  <a:pt x="93" y="154"/>
                </a:cubicBezTo>
                <a:cubicBezTo>
                  <a:pt x="97" y="153"/>
                  <a:pt x="100" y="152"/>
                  <a:pt x="104" y="151"/>
                </a:cubicBezTo>
                <a:close/>
                <a:moveTo>
                  <a:pt x="105" y="155"/>
                </a:moveTo>
                <a:cubicBezTo>
                  <a:pt x="106" y="155"/>
                  <a:pt x="108" y="154"/>
                  <a:pt x="109" y="154"/>
                </a:cubicBezTo>
                <a:cubicBezTo>
                  <a:pt x="109" y="154"/>
                  <a:pt x="115" y="152"/>
                  <a:pt x="113" y="153"/>
                </a:cubicBezTo>
                <a:cubicBezTo>
                  <a:pt x="109" y="155"/>
                  <a:pt x="105" y="155"/>
                  <a:pt x="103" y="158"/>
                </a:cubicBezTo>
                <a:cubicBezTo>
                  <a:pt x="103" y="158"/>
                  <a:pt x="103" y="158"/>
                  <a:pt x="103" y="159"/>
                </a:cubicBezTo>
                <a:cubicBezTo>
                  <a:pt x="101" y="158"/>
                  <a:pt x="100" y="157"/>
                  <a:pt x="98" y="156"/>
                </a:cubicBezTo>
                <a:cubicBezTo>
                  <a:pt x="101" y="156"/>
                  <a:pt x="103" y="156"/>
                  <a:pt x="105" y="155"/>
                </a:cubicBezTo>
                <a:close/>
                <a:moveTo>
                  <a:pt x="103" y="159"/>
                </a:moveTo>
                <a:cubicBezTo>
                  <a:pt x="103" y="159"/>
                  <a:pt x="107" y="159"/>
                  <a:pt x="108" y="159"/>
                </a:cubicBezTo>
                <a:cubicBezTo>
                  <a:pt x="107" y="160"/>
                  <a:pt x="107" y="160"/>
                  <a:pt x="106" y="161"/>
                </a:cubicBezTo>
                <a:cubicBezTo>
                  <a:pt x="105" y="160"/>
                  <a:pt x="104" y="159"/>
                  <a:pt x="103" y="159"/>
                </a:cubicBezTo>
                <a:cubicBezTo>
                  <a:pt x="103" y="159"/>
                  <a:pt x="103" y="159"/>
                  <a:pt x="103" y="159"/>
                </a:cubicBezTo>
                <a:close/>
                <a:moveTo>
                  <a:pt x="161" y="102"/>
                </a:moveTo>
                <a:cubicBezTo>
                  <a:pt x="141" y="110"/>
                  <a:pt x="120" y="113"/>
                  <a:pt x="99" y="118"/>
                </a:cubicBezTo>
                <a:cubicBezTo>
                  <a:pt x="91" y="120"/>
                  <a:pt x="83" y="122"/>
                  <a:pt x="75" y="123"/>
                </a:cubicBezTo>
                <a:cubicBezTo>
                  <a:pt x="79" y="122"/>
                  <a:pt x="84" y="120"/>
                  <a:pt x="88" y="119"/>
                </a:cubicBezTo>
                <a:cubicBezTo>
                  <a:pt x="103" y="114"/>
                  <a:pt x="117" y="110"/>
                  <a:pt x="132" y="107"/>
                </a:cubicBezTo>
                <a:cubicBezTo>
                  <a:pt x="139" y="105"/>
                  <a:pt x="146" y="103"/>
                  <a:pt x="153" y="101"/>
                </a:cubicBezTo>
                <a:cubicBezTo>
                  <a:pt x="156" y="100"/>
                  <a:pt x="159" y="99"/>
                  <a:pt x="162" y="97"/>
                </a:cubicBezTo>
                <a:cubicBezTo>
                  <a:pt x="163" y="97"/>
                  <a:pt x="164" y="97"/>
                  <a:pt x="164" y="97"/>
                </a:cubicBezTo>
                <a:cubicBezTo>
                  <a:pt x="165" y="97"/>
                  <a:pt x="166" y="97"/>
                  <a:pt x="166" y="96"/>
                </a:cubicBezTo>
                <a:cubicBezTo>
                  <a:pt x="166" y="96"/>
                  <a:pt x="166" y="96"/>
                  <a:pt x="166" y="96"/>
                </a:cubicBezTo>
                <a:cubicBezTo>
                  <a:pt x="165" y="98"/>
                  <a:pt x="163" y="100"/>
                  <a:pt x="161" y="102"/>
                </a:cubicBezTo>
                <a:close/>
                <a:moveTo>
                  <a:pt x="167" y="95"/>
                </a:moveTo>
                <a:cubicBezTo>
                  <a:pt x="167" y="95"/>
                  <a:pt x="167" y="95"/>
                  <a:pt x="167" y="95"/>
                </a:cubicBezTo>
                <a:cubicBezTo>
                  <a:pt x="165" y="96"/>
                  <a:pt x="163" y="96"/>
                  <a:pt x="161" y="97"/>
                </a:cubicBezTo>
                <a:cubicBezTo>
                  <a:pt x="160" y="97"/>
                  <a:pt x="159" y="97"/>
                  <a:pt x="158" y="98"/>
                </a:cubicBezTo>
                <a:cubicBezTo>
                  <a:pt x="144" y="101"/>
                  <a:pt x="128" y="103"/>
                  <a:pt x="113" y="107"/>
                </a:cubicBezTo>
                <a:cubicBezTo>
                  <a:pt x="99" y="111"/>
                  <a:pt x="84" y="116"/>
                  <a:pt x="69" y="120"/>
                </a:cubicBezTo>
                <a:cubicBezTo>
                  <a:pt x="64" y="121"/>
                  <a:pt x="59" y="122"/>
                  <a:pt x="55" y="123"/>
                </a:cubicBezTo>
                <a:cubicBezTo>
                  <a:pt x="69" y="118"/>
                  <a:pt x="83" y="114"/>
                  <a:pt x="98" y="110"/>
                </a:cubicBezTo>
                <a:cubicBezTo>
                  <a:pt x="112" y="106"/>
                  <a:pt x="128" y="103"/>
                  <a:pt x="142" y="100"/>
                </a:cubicBezTo>
                <a:cubicBezTo>
                  <a:pt x="151" y="98"/>
                  <a:pt x="159" y="95"/>
                  <a:pt x="168" y="93"/>
                </a:cubicBezTo>
                <a:cubicBezTo>
                  <a:pt x="169" y="93"/>
                  <a:pt x="169" y="93"/>
                  <a:pt x="169" y="93"/>
                </a:cubicBezTo>
                <a:cubicBezTo>
                  <a:pt x="169" y="93"/>
                  <a:pt x="170" y="93"/>
                  <a:pt x="170" y="92"/>
                </a:cubicBezTo>
                <a:cubicBezTo>
                  <a:pt x="169" y="93"/>
                  <a:pt x="168" y="94"/>
                  <a:pt x="167" y="95"/>
                </a:cubicBezTo>
                <a:close/>
                <a:moveTo>
                  <a:pt x="171" y="91"/>
                </a:moveTo>
                <a:cubicBezTo>
                  <a:pt x="171" y="91"/>
                  <a:pt x="171" y="91"/>
                  <a:pt x="171" y="91"/>
                </a:cubicBezTo>
                <a:cubicBezTo>
                  <a:pt x="156" y="95"/>
                  <a:pt x="141" y="98"/>
                  <a:pt x="126" y="101"/>
                </a:cubicBezTo>
                <a:cubicBezTo>
                  <a:pt x="111" y="104"/>
                  <a:pt x="97" y="108"/>
                  <a:pt x="82" y="112"/>
                </a:cubicBezTo>
                <a:cubicBezTo>
                  <a:pt x="67" y="116"/>
                  <a:pt x="53" y="120"/>
                  <a:pt x="38" y="123"/>
                </a:cubicBezTo>
                <a:cubicBezTo>
                  <a:pt x="37" y="123"/>
                  <a:pt x="37" y="123"/>
                  <a:pt x="36" y="123"/>
                </a:cubicBezTo>
                <a:cubicBezTo>
                  <a:pt x="36" y="123"/>
                  <a:pt x="36" y="123"/>
                  <a:pt x="36" y="123"/>
                </a:cubicBezTo>
                <a:cubicBezTo>
                  <a:pt x="36" y="123"/>
                  <a:pt x="37" y="123"/>
                  <a:pt x="38" y="122"/>
                </a:cubicBezTo>
                <a:cubicBezTo>
                  <a:pt x="41" y="121"/>
                  <a:pt x="45" y="120"/>
                  <a:pt x="48" y="119"/>
                </a:cubicBezTo>
                <a:cubicBezTo>
                  <a:pt x="56" y="116"/>
                  <a:pt x="64" y="115"/>
                  <a:pt x="72" y="113"/>
                </a:cubicBezTo>
                <a:cubicBezTo>
                  <a:pt x="86" y="109"/>
                  <a:pt x="101" y="104"/>
                  <a:pt x="116" y="101"/>
                </a:cubicBezTo>
                <a:cubicBezTo>
                  <a:pt x="131" y="98"/>
                  <a:pt x="146" y="95"/>
                  <a:pt x="161" y="90"/>
                </a:cubicBezTo>
                <a:cubicBezTo>
                  <a:pt x="164" y="89"/>
                  <a:pt x="168" y="88"/>
                  <a:pt x="171" y="87"/>
                </a:cubicBezTo>
                <a:cubicBezTo>
                  <a:pt x="171" y="87"/>
                  <a:pt x="172" y="87"/>
                  <a:pt x="172" y="86"/>
                </a:cubicBezTo>
                <a:cubicBezTo>
                  <a:pt x="173" y="86"/>
                  <a:pt x="175" y="85"/>
                  <a:pt x="177" y="85"/>
                </a:cubicBezTo>
                <a:cubicBezTo>
                  <a:pt x="175" y="87"/>
                  <a:pt x="173" y="89"/>
                  <a:pt x="171" y="91"/>
                </a:cubicBezTo>
                <a:close/>
                <a:moveTo>
                  <a:pt x="108" y="102"/>
                </a:moveTo>
                <a:cubicBezTo>
                  <a:pt x="118" y="99"/>
                  <a:pt x="129" y="97"/>
                  <a:pt x="139" y="95"/>
                </a:cubicBezTo>
                <a:cubicBezTo>
                  <a:pt x="144" y="94"/>
                  <a:pt x="149" y="93"/>
                  <a:pt x="153" y="92"/>
                </a:cubicBezTo>
                <a:cubicBezTo>
                  <a:pt x="150" y="93"/>
                  <a:pt x="146" y="94"/>
                  <a:pt x="143" y="95"/>
                </a:cubicBezTo>
                <a:cubicBezTo>
                  <a:pt x="131" y="97"/>
                  <a:pt x="119" y="100"/>
                  <a:pt x="108" y="102"/>
                </a:cubicBezTo>
                <a:close/>
                <a:moveTo>
                  <a:pt x="178" y="84"/>
                </a:moveTo>
                <a:cubicBezTo>
                  <a:pt x="178" y="84"/>
                  <a:pt x="178" y="84"/>
                  <a:pt x="178" y="84"/>
                </a:cubicBezTo>
                <a:cubicBezTo>
                  <a:pt x="176" y="84"/>
                  <a:pt x="174" y="85"/>
                  <a:pt x="173" y="85"/>
                </a:cubicBezTo>
                <a:cubicBezTo>
                  <a:pt x="173" y="85"/>
                  <a:pt x="172" y="85"/>
                  <a:pt x="172" y="85"/>
                </a:cubicBezTo>
                <a:cubicBezTo>
                  <a:pt x="165" y="88"/>
                  <a:pt x="157" y="90"/>
                  <a:pt x="150" y="92"/>
                </a:cubicBezTo>
                <a:cubicBezTo>
                  <a:pt x="134" y="95"/>
                  <a:pt x="119" y="99"/>
                  <a:pt x="104" y="102"/>
                </a:cubicBezTo>
                <a:cubicBezTo>
                  <a:pt x="95" y="105"/>
                  <a:pt x="85" y="107"/>
                  <a:pt x="76" y="110"/>
                </a:cubicBezTo>
                <a:cubicBezTo>
                  <a:pt x="66" y="113"/>
                  <a:pt x="56" y="114"/>
                  <a:pt x="46" y="116"/>
                </a:cubicBezTo>
                <a:cubicBezTo>
                  <a:pt x="41" y="117"/>
                  <a:pt x="36" y="118"/>
                  <a:pt x="32" y="119"/>
                </a:cubicBezTo>
                <a:cubicBezTo>
                  <a:pt x="30" y="120"/>
                  <a:pt x="23" y="121"/>
                  <a:pt x="28" y="120"/>
                </a:cubicBezTo>
                <a:cubicBezTo>
                  <a:pt x="30" y="119"/>
                  <a:pt x="33" y="118"/>
                  <a:pt x="35" y="117"/>
                </a:cubicBezTo>
                <a:cubicBezTo>
                  <a:pt x="45" y="114"/>
                  <a:pt x="55" y="111"/>
                  <a:pt x="65" y="109"/>
                </a:cubicBezTo>
                <a:cubicBezTo>
                  <a:pt x="85" y="104"/>
                  <a:pt x="105" y="99"/>
                  <a:pt x="126" y="94"/>
                </a:cubicBezTo>
                <a:cubicBezTo>
                  <a:pt x="136" y="92"/>
                  <a:pt x="146" y="89"/>
                  <a:pt x="157" y="87"/>
                </a:cubicBezTo>
                <a:cubicBezTo>
                  <a:pt x="166" y="84"/>
                  <a:pt x="175" y="80"/>
                  <a:pt x="184" y="77"/>
                </a:cubicBezTo>
                <a:cubicBezTo>
                  <a:pt x="182" y="79"/>
                  <a:pt x="180" y="82"/>
                  <a:pt x="178" y="84"/>
                </a:cubicBezTo>
                <a:close/>
                <a:moveTo>
                  <a:pt x="61" y="105"/>
                </a:moveTo>
                <a:cubicBezTo>
                  <a:pt x="54" y="107"/>
                  <a:pt x="47" y="108"/>
                  <a:pt x="40" y="111"/>
                </a:cubicBezTo>
                <a:cubicBezTo>
                  <a:pt x="33" y="112"/>
                  <a:pt x="26" y="113"/>
                  <a:pt x="20" y="116"/>
                </a:cubicBezTo>
                <a:cubicBezTo>
                  <a:pt x="19" y="116"/>
                  <a:pt x="19" y="116"/>
                  <a:pt x="18" y="117"/>
                </a:cubicBezTo>
                <a:cubicBezTo>
                  <a:pt x="16" y="116"/>
                  <a:pt x="15" y="114"/>
                  <a:pt x="13" y="113"/>
                </a:cubicBezTo>
                <a:cubicBezTo>
                  <a:pt x="18" y="113"/>
                  <a:pt x="23" y="111"/>
                  <a:pt x="29" y="109"/>
                </a:cubicBezTo>
                <a:cubicBezTo>
                  <a:pt x="36" y="107"/>
                  <a:pt x="44" y="105"/>
                  <a:pt x="51" y="103"/>
                </a:cubicBezTo>
                <a:cubicBezTo>
                  <a:pt x="65" y="100"/>
                  <a:pt x="79" y="98"/>
                  <a:pt x="93" y="95"/>
                </a:cubicBezTo>
                <a:cubicBezTo>
                  <a:pt x="82" y="98"/>
                  <a:pt x="72" y="102"/>
                  <a:pt x="61" y="105"/>
                </a:cubicBezTo>
                <a:close/>
                <a:moveTo>
                  <a:pt x="58" y="139"/>
                </a:moveTo>
                <a:cubicBezTo>
                  <a:pt x="68" y="144"/>
                  <a:pt x="79" y="149"/>
                  <a:pt x="89" y="154"/>
                </a:cubicBezTo>
                <a:cubicBezTo>
                  <a:pt x="94" y="157"/>
                  <a:pt x="100" y="159"/>
                  <a:pt x="105" y="163"/>
                </a:cubicBezTo>
                <a:cubicBezTo>
                  <a:pt x="105" y="163"/>
                  <a:pt x="104" y="164"/>
                  <a:pt x="104" y="165"/>
                </a:cubicBezTo>
                <a:cubicBezTo>
                  <a:pt x="98" y="162"/>
                  <a:pt x="93" y="159"/>
                  <a:pt x="87" y="156"/>
                </a:cubicBezTo>
                <a:cubicBezTo>
                  <a:pt x="77" y="151"/>
                  <a:pt x="67" y="147"/>
                  <a:pt x="58" y="142"/>
                </a:cubicBezTo>
                <a:cubicBezTo>
                  <a:pt x="51" y="139"/>
                  <a:pt x="45" y="136"/>
                  <a:pt x="38" y="132"/>
                </a:cubicBezTo>
                <a:cubicBezTo>
                  <a:pt x="29" y="127"/>
                  <a:pt x="20" y="121"/>
                  <a:pt x="10" y="118"/>
                </a:cubicBezTo>
                <a:cubicBezTo>
                  <a:pt x="10" y="118"/>
                  <a:pt x="10" y="118"/>
                  <a:pt x="10" y="118"/>
                </a:cubicBezTo>
                <a:cubicBezTo>
                  <a:pt x="11" y="117"/>
                  <a:pt x="11" y="116"/>
                  <a:pt x="11" y="116"/>
                </a:cubicBezTo>
                <a:cubicBezTo>
                  <a:pt x="27" y="124"/>
                  <a:pt x="43" y="131"/>
                  <a:pt x="58" y="139"/>
                </a:cubicBezTo>
                <a:close/>
                <a:moveTo>
                  <a:pt x="199" y="61"/>
                </a:moveTo>
                <a:cubicBezTo>
                  <a:pt x="198" y="61"/>
                  <a:pt x="198" y="62"/>
                  <a:pt x="198" y="62"/>
                </a:cubicBezTo>
                <a:cubicBezTo>
                  <a:pt x="183" y="64"/>
                  <a:pt x="168" y="68"/>
                  <a:pt x="153" y="71"/>
                </a:cubicBezTo>
                <a:cubicBezTo>
                  <a:pt x="138" y="73"/>
                  <a:pt x="123" y="76"/>
                  <a:pt x="107" y="80"/>
                </a:cubicBezTo>
                <a:cubicBezTo>
                  <a:pt x="92" y="83"/>
                  <a:pt x="77" y="88"/>
                  <a:pt x="62" y="92"/>
                </a:cubicBezTo>
                <a:cubicBezTo>
                  <a:pt x="54" y="94"/>
                  <a:pt x="47" y="96"/>
                  <a:pt x="40" y="98"/>
                </a:cubicBezTo>
                <a:cubicBezTo>
                  <a:pt x="37" y="99"/>
                  <a:pt x="35" y="100"/>
                  <a:pt x="32" y="100"/>
                </a:cubicBezTo>
                <a:cubicBezTo>
                  <a:pt x="42" y="97"/>
                  <a:pt x="51" y="94"/>
                  <a:pt x="61" y="91"/>
                </a:cubicBezTo>
                <a:cubicBezTo>
                  <a:pt x="76" y="86"/>
                  <a:pt x="90" y="82"/>
                  <a:pt x="105" y="79"/>
                </a:cubicBezTo>
                <a:cubicBezTo>
                  <a:pt x="120" y="75"/>
                  <a:pt x="135" y="71"/>
                  <a:pt x="150" y="69"/>
                </a:cubicBezTo>
                <a:cubicBezTo>
                  <a:pt x="164" y="66"/>
                  <a:pt x="179" y="64"/>
                  <a:pt x="192" y="61"/>
                </a:cubicBezTo>
                <a:cubicBezTo>
                  <a:pt x="196" y="60"/>
                  <a:pt x="199" y="58"/>
                  <a:pt x="202" y="57"/>
                </a:cubicBezTo>
                <a:cubicBezTo>
                  <a:pt x="201" y="58"/>
                  <a:pt x="200" y="60"/>
                  <a:pt x="199" y="61"/>
                </a:cubicBezTo>
                <a:close/>
                <a:moveTo>
                  <a:pt x="191" y="70"/>
                </a:moveTo>
                <a:cubicBezTo>
                  <a:pt x="179" y="74"/>
                  <a:pt x="166" y="77"/>
                  <a:pt x="154" y="80"/>
                </a:cubicBezTo>
                <a:cubicBezTo>
                  <a:pt x="152" y="81"/>
                  <a:pt x="150" y="81"/>
                  <a:pt x="149" y="82"/>
                </a:cubicBezTo>
                <a:cubicBezTo>
                  <a:pt x="136" y="84"/>
                  <a:pt x="124" y="88"/>
                  <a:pt x="112" y="91"/>
                </a:cubicBezTo>
                <a:cubicBezTo>
                  <a:pt x="109" y="92"/>
                  <a:pt x="105" y="92"/>
                  <a:pt x="101" y="93"/>
                </a:cubicBezTo>
                <a:cubicBezTo>
                  <a:pt x="86" y="96"/>
                  <a:pt x="70" y="99"/>
                  <a:pt x="55" y="102"/>
                </a:cubicBezTo>
                <a:cubicBezTo>
                  <a:pt x="48" y="103"/>
                  <a:pt x="40" y="105"/>
                  <a:pt x="33" y="107"/>
                </a:cubicBezTo>
                <a:cubicBezTo>
                  <a:pt x="30" y="108"/>
                  <a:pt x="27" y="109"/>
                  <a:pt x="24" y="110"/>
                </a:cubicBezTo>
                <a:cubicBezTo>
                  <a:pt x="22" y="111"/>
                  <a:pt x="20" y="111"/>
                  <a:pt x="19" y="112"/>
                </a:cubicBezTo>
                <a:cubicBezTo>
                  <a:pt x="17" y="112"/>
                  <a:pt x="14" y="112"/>
                  <a:pt x="12" y="113"/>
                </a:cubicBezTo>
                <a:cubicBezTo>
                  <a:pt x="19" y="110"/>
                  <a:pt x="25" y="107"/>
                  <a:pt x="32" y="105"/>
                </a:cubicBezTo>
                <a:cubicBezTo>
                  <a:pt x="40" y="103"/>
                  <a:pt x="48" y="101"/>
                  <a:pt x="56" y="99"/>
                </a:cubicBezTo>
                <a:cubicBezTo>
                  <a:pt x="71" y="94"/>
                  <a:pt x="86" y="91"/>
                  <a:pt x="101" y="87"/>
                </a:cubicBezTo>
                <a:cubicBezTo>
                  <a:pt x="131" y="79"/>
                  <a:pt x="161" y="74"/>
                  <a:pt x="190" y="65"/>
                </a:cubicBezTo>
                <a:cubicBezTo>
                  <a:pt x="192" y="65"/>
                  <a:pt x="195" y="64"/>
                  <a:pt x="197" y="63"/>
                </a:cubicBezTo>
                <a:cubicBezTo>
                  <a:pt x="195" y="65"/>
                  <a:pt x="193" y="68"/>
                  <a:pt x="191" y="70"/>
                </a:cubicBezTo>
                <a:close/>
                <a:moveTo>
                  <a:pt x="10" y="120"/>
                </a:moveTo>
                <a:cubicBezTo>
                  <a:pt x="10" y="120"/>
                  <a:pt x="10" y="120"/>
                  <a:pt x="10" y="120"/>
                </a:cubicBezTo>
                <a:cubicBezTo>
                  <a:pt x="20" y="124"/>
                  <a:pt x="29" y="130"/>
                  <a:pt x="38" y="135"/>
                </a:cubicBezTo>
                <a:cubicBezTo>
                  <a:pt x="44" y="138"/>
                  <a:pt x="51" y="141"/>
                  <a:pt x="57" y="144"/>
                </a:cubicBezTo>
                <a:cubicBezTo>
                  <a:pt x="67" y="149"/>
                  <a:pt x="77" y="154"/>
                  <a:pt x="87" y="159"/>
                </a:cubicBezTo>
                <a:cubicBezTo>
                  <a:pt x="92" y="162"/>
                  <a:pt x="98" y="165"/>
                  <a:pt x="103" y="167"/>
                </a:cubicBezTo>
                <a:cubicBezTo>
                  <a:pt x="103" y="168"/>
                  <a:pt x="103" y="169"/>
                  <a:pt x="103" y="170"/>
                </a:cubicBezTo>
                <a:cubicBezTo>
                  <a:pt x="86" y="162"/>
                  <a:pt x="70" y="154"/>
                  <a:pt x="53" y="147"/>
                </a:cubicBezTo>
                <a:cubicBezTo>
                  <a:pt x="38" y="140"/>
                  <a:pt x="23" y="132"/>
                  <a:pt x="9" y="124"/>
                </a:cubicBezTo>
                <a:cubicBezTo>
                  <a:pt x="9" y="123"/>
                  <a:pt x="9" y="121"/>
                  <a:pt x="10" y="120"/>
                </a:cubicBezTo>
                <a:close/>
                <a:moveTo>
                  <a:pt x="106" y="167"/>
                </a:moveTo>
                <a:cubicBezTo>
                  <a:pt x="106" y="167"/>
                  <a:pt x="106" y="167"/>
                  <a:pt x="106" y="167"/>
                </a:cubicBezTo>
                <a:cubicBezTo>
                  <a:pt x="111" y="162"/>
                  <a:pt x="116" y="157"/>
                  <a:pt x="120" y="152"/>
                </a:cubicBezTo>
                <a:cubicBezTo>
                  <a:pt x="130" y="142"/>
                  <a:pt x="140" y="131"/>
                  <a:pt x="150" y="121"/>
                </a:cubicBezTo>
                <a:cubicBezTo>
                  <a:pt x="170" y="100"/>
                  <a:pt x="189" y="79"/>
                  <a:pt x="209" y="59"/>
                </a:cubicBezTo>
                <a:cubicBezTo>
                  <a:pt x="210" y="57"/>
                  <a:pt x="212" y="55"/>
                  <a:pt x="213" y="54"/>
                </a:cubicBezTo>
                <a:cubicBezTo>
                  <a:pt x="213" y="54"/>
                  <a:pt x="214" y="55"/>
                  <a:pt x="214" y="56"/>
                </a:cubicBezTo>
                <a:cubicBezTo>
                  <a:pt x="214" y="56"/>
                  <a:pt x="214" y="56"/>
                  <a:pt x="214" y="56"/>
                </a:cubicBezTo>
                <a:cubicBezTo>
                  <a:pt x="205" y="64"/>
                  <a:pt x="197" y="73"/>
                  <a:pt x="190" y="82"/>
                </a:cubicBezTo>
                <a:cubicBezTo>
                  <a:pt x="182" y="90"/>
                  <a:pt x="174" y="98"/>
                  <a:pt x="166" y="107"/>
                </a:cubicBezTo>
                <a:cubicBezTo>
                  <a:pt x="148" y="125"/>
                  <a:pt x="130" y="144"/>
                  <a:pt x="112" y="163"/>
                </a:cubicBezTo>
                <a:cubicBezTo>
                  <a:pt x="110" y="165"/>
                  <a:pt x="107" y="168"/>
                  <a:pt x="105" y="171"/>
                </a:cubicBezTo>
                <a:cubicBezTo>
                  <a:pt x="105" y="169"/>
                  <a:pt x="106" y="168"/>
                  <a:pt x="106" y="167"/>
                </a:cubicBezTo>
                <a:close/>
                <a:moveTo>
                  <a:pt x="26" y="97"/>
                </a:moveTo>
                <a:cubicBezTo>
                  <a:pt x="56" y="88"/>
                  <a:pt x="86" y="79"/>
                  <a:pt x="117" y="73"/>
                </a:cubicBezTo>
                <a:cubicBezTo>
                  <a:pt x="133" y="70"/>
                  <a:pt x="148" y="67"/>
                  <a:pt x="164" y="64"/>
                </a:cubicBezTo>
                <a:cubicBezTo>
                  <a:pt x="171" y="63"/>
                  <a:pt x="179" y="62"/>
                  <a:pt x="186" y="60"/>
                </a:cubicBezTo>
                <a:cubicBezTo>
                  <a:pt x="190" y="60"/>
                  <a:pt x="194" y="59"/>
                  <a:pt x="197" y="58"/>
                </a:cubicBezTo>
                <a:cubicBezTo>
                  <a:pt x="198" y="57"/>
                  <a:pt x="199" y="57"/>
                  <a:pt x="200" y="57"/>
                </a:cubicBezTo>
                <a:cubicBezTo>
                  <a:pt x="200" y="57"/>
                  <a:pt x="200" y="57"/>
                  <a:pt x="200" y="57"/>
                </a:cubicBezTo>
                <a:cubicBezTo>
                  <a:pt x="199" y="58"/>
                  <a:pt x="198" y="58"/>
                  <a:pt x="197" y="58"/>
                </a:cubicBezTo>
                <a:cubicBezTo>
                  <a:pt x="184" y="63"/>
                  <a:pt x="169" y="64"/>
                  <a:pt x="156" y="67"/>
                </a:cubicBezTo>
                <a:cubicBezTo>
                  <a:pt x="140" y="70"/>
                  <a:pt x="125" y="73"/>
                  <a:pt x="110" y="76"/>
                </a:cubicBezTo>
                <a:cubicBezTo>
                  <a:pt x="81" y="84"/>
                  <a:pt x="52" y="92"/>
                  <a:pt x="23" y="103"/>
                </a:cubicBezTo>
                <a:cubicBezTo>
                  <a:pt x="22" y="103"/>
                  <a:pt x="21" y="104"/>
                  <a:pt x="20" y="104"/>
                </a:cubicBezTo>
                <a:cubicBezTo>
                  <a:pt x="20" y="104"/>
                  <a:pt x="20" y="104"/>
                  <a:pt x="20" y="104"/>
                </a:cubicBezTo>
                <a:cubicBezTo>
                  <a:pt x="22" y="101"/>
                  <a:pt x="24" y="99"/>
                  <a:pt x="26" y="97"/>
                </a:cubicBezTo>
                <a:close/>
                <a:moveTo>
                  <a:pt x="19" y="105"/>
                </a:moveTo>
                <a:cubicBezTo>
                  <a:pt x="48" y="97"/>
                  <a:pt x="78" y="88"/>
                  <a:pt x="107" y="81"/>
                </a:cubicBezTo>
                <a:cubicBezTo>
                  <a:pt x="123" y="77"/>
                  <a:pt x="138" y="74"/>
                  <a:pt x="153" y="71"/>
                </a:cubicBezTo>
                <a:cubicBezTo>
                  <a:pt x="161" y="70"/>
                  <a:pt x="168" y="68"/>
                  <a:pt x="176" y="67"/>
                </a:cubicBezTo>
                <a:cubicBezTo>
                  <a:pt x="182" y="65"/>
                  <a:pt x="191" y="64"/>
                  <a:pt x="197" y="62"/>
                </a:cubicBezTo>
                <a:cubicBezTo>
                  <a:pt x="168" y="72"/>
                  <a:pt x="138" y="77"/>
                  <a:pt x="108" y="84"/>
                </a:cubicBezTo>
                <a:cubicBezTo>
                  <a:pt x="93" y="88"/>
                  <a:pt x="78" y="92"/>
                  <a:pt x="63" y="96"/>
                </a:cubicBezTo>
                <a:cubicBezTo>
                  <a:pt x="49" y="100"/>
                  <a:pt x="34" y="103"/>
                  <a:pt x="20" y="109"/>
                </a:cubicBezTo>
                <a:cubicBezTo>
                  <a:pt x="18" y="110"/>
                  <a:pt x="15" y="111"/>
                  <a:pt x="13" y="112"/>
                </a:cubicBezTo>
                <a:cubicBezTo>
                  <a:pt x="15" y="109"/>
                  <a:pt x="17" y="107"/>
                  <a:pt x="19" y="105"/>
                </a:cubicBezTo>
                <a:close/>
                <a:moveTo>
                  <a:pt x="104" y="177"/>
                </a:moveTo>
                <a:cubicBezTo>
                  <a:pt x="104" y="176"/>
                  <a:pt x="104" y="175"/>
                  <a:pt x="104" y="175"/>
                </a:cubicBezTo>
                <a:cubicBezTo>
                  <a:pt x="104" y="175"/>
                  <a:pt x="105" y="175"/>
                  <a:pt x="105" y="174"/>
                </a:cubicBezTo>
                <a:cubicBezTo>
                  <a:pt x="138" y="139"/>
                  <a:pt x="172" y="104"/>
                  <a:pt x="205" y="69"/>
                </a:cubicBezTo>
                <a:cubicBezTo>
                  <a:pt x="208" y="65"/>
                  <a:pt x="211" y="62"/>
                  <a:pt x="214" y="59"/>
                </a:cubicBezTo>
                <a:cubicBezTo>
                  <a:pt x="214" y="59"/>
                  <a:pt x="215" y="59"/>
                  <a:pt x="215" y="59"/>
                </a:cubicBezTo>
                <a:cubicBezTo>
                  <a:pt x="211" y="62"/>
                  <a:pt x="208" y="66"/>
                  <a:pt x="206" y="69"/>
                </a:cubicBezTo>
                <a:cubicBezTo>
                  <a:pt x="200" y="75"/>
                  <a:pt x="194" y="81"/>
                  <a:pt x="188" y="88"/>
                </a:cubicBezTo>
                <a:cubicBezTo>
                  <a:pt x="180" y="97"/>
                  <a:pt x="172" y="106"/>
                  <a:pt x="164" y="114"/>
                </a:cubicBezTo>
                <a:cubicBezTo>
                  <a:pt x="144" y="135"/>
                  <a:pt x="124" y="155"/>
                  <a:pt x="104" y="176"/>
                </a:cubicBezTo>
                <a:cubicBezTo>
                  <a:pt x="104" y="176"/>
                  <a:pt x="104" y="176"/>
                  <a:pt x="104" y="177"/>
                </a:cubicBezTo>
                <a:close/>
                <a:moveTo>
                  <a:pt x="8" y="117"/>
                </a:moveTo>
                <a:cubicBezTo>
                  <a:pt x="7" y="121"/>
                  <a:pt x="6" y="125"/>
                  <a:pt x="6" y="129"/>
                </a:cubicBezTo>
                <a:cubicBezTo>
                  <a:pt x="5" y="125"/>
                  <a:pt x="6" y="120"/>
                  <a:pt x="8" y="117"/>
                </a:cubicBezTo>
                <a:close/>
                <a:moveTo>
                  <a:pt x="27" y="145"/>
                </a:moveTo>
                <a:cubicBezTo>
                  <a:pt x="22" y="142"/>
                  <a:pt x="16" y="140"/>
                  <a:pt x="11" y="136"/>
                </a:cubicBezTo>
                <a:cubicBezTo>
                  <a:pt x="11" y="136"/>
                  <a:pt x="10" y="136"/>
                  <a:pt x="10" y="136"/>
                </a:cubicBezTo>
                <a:cubicBezTo>
                  <a:pt x="10" y="135"/>
                  <a:pt x="10" y="135"/>
                  <a:pt x="10" y="135"/>
                </a:cubicBezTo>
                <a:cubicBezTo>
                  <a:pt x="14" y="137"/>
                  <a:pt x="18" y="139"/>
                  <a:pt x="22" y="141"/>
                </a:cubicBezTo>
                <a:cubicBezTo>
                  <a:pt x="32" y="146"/>
                  <a:pt x="43" y="151"/>
                  <a:pt x="53" y="156"/>
                </a:cubicBezTo>
                <a:cubicBezTo>
                  <a:pt x="64" y="161"/>
                  <a:pt x="75" y="166"/>
                  <a:pt x="85" y="171"/>
                </a:cubicBezTo>
                <a:cubicBezTo>
                  <a:pt x="90" y="174"/>
                  <a:pt x="97" y="176"/>
                  <a:pt x="102" y="179"/>
                </a:cubicBezTo>
                <a:cubicBezTo>
                  <a:pt x="102" y="179"/>
                  <a:pt x="102" y="180"/>
                  <a:pt x="102" y="180"/>
                </a:cubicBezTo>
                <a:cubicBezTo>
                  <a:pt x="102" y="181"/>
                  <a:pt x="103" y="182"/>
                  <a:pt x="103" y="183"/>
                </a:cubicBezTo>
                <a:cubicBezTo>
                  <a:pt x="88" y="177"/>
                  <a:pt x="73" y="168"/>
                  <a:pt x="58" y="161"/>
                </a:cubicBezTo>
                <a:cubicBezTo>
                  <a:pt x="48" y="156"/>
                  <a:pt x="37" y="150"/>
                  <a:pt x="27" y="145"/>
                </a:cubicBezTo>
                <a:close/>
                <a:moveTo>
                  <a:pt x="205" y="78"/>
                </a:moveTo>
                <a:cubicBezTo>
                  <a:pt x="195" y="89"/>
                  <a:pt x="185" y="100"/>
                  <a:pt x="175" y="110"/>
                </a:cubicBezTo>
                <a:cubicBezTo>
                  <a:pt x="155" y="132"/>
                  <a:pt x="135" y="153"/>
                  <a:pt x="114" y="175"/>
                </a:cubicBezTo>
                <a:cubicBezTo>
                  <a:pt x="112" y="177"/>
                  <a:pt x="109" y="180"/>
                  <a:pt x="107" y="183"/>
                </a:cubicBezTo>
                <a:cubicBezTo>
                  <a:pt x="106" y="182"/>
                  <a:pt x="105" y="181"/>
                  <a:pt x="105" y="179"/>
                </a:cubicBezTo>
                <a:cubicBezTo>
                  <a:pt x="105" y="179"/>
                  <a:pt x="105" y="179"/>
                  <a:pt x="105" y="179"/>
                </a:cubicBezTo>
                <a:cubicBezTo>
                  <a:pt x="112" y="171"/>
                  <a:pt x="120" y="163"/>
                  <a:pt x="128" y="155"/>
                </a:cubicBezTo>
                <a:cubicBezTo>
                  <a:pt x="139" y="143"/>
                  <a:pt x="150" y="132"/>
                  <a:pt x="162" y="120"/>
                </a:cubicBezTo>
                <a:cubicBezTo>
                  <a:pt x="180" y="101"/>
                  <a:pt x="196" y="80"/>
                  <a:pt x="215" y="62"/>
                </a:cubicBezTo>
                <a:cubicBezTo>
                  <a:pt x="215" y="62"/>
                  <a:pt x="216" y="62"/>
                  <a:pt x="216" y="62"/>
                </a:cubicBezTo>
                <a:cubicBezTo>
                  <a:pt x="216" y="63"/>
                  <a:pt x="217" y="63"/>
                  <a:pt x="218" y="64"/>
                </a:cubicBezTo>
                <a:cubicBezTo>
                  <a:pt x="217" y="65"/>
                  <a:pt x="216" y="67"/>
                  <a:pt x="215" y="68"/>
                </a:cubicBezTo>
                <a:cubicBezTo>
                  <a:pt x="212" y="71"/>
                  <a:pt x="208" y="75"/>
                  <a:pt x="205" y="78"/>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2" name="Freeform 31"/>
          <p:cNvSpPr>
            <a:spLocks noEditPoints="1"/>
          </p:cNvSpPr>
          <p:nvPr/>
        </p:nvSpPr>
        <p:spPr bwMode="auto">
          <a:xfrm>
            <a:off x="9516668" y="5778500"/>
            <a:ext cx="620712" cy="500063"/>
          </a:xfrm>
          <a:custGeom>
            <a:avLst/>
            <a:gdLst>
              <a:gd name="T0" fmla="*/ 128 w 165"/>
              <a:gd name="T1" fmla="*/ 118 h 133"/>
              <a:gd name="T2" fmla="*/ 158 w 165"/>
              <a:gd name="T3" fmla="*/ 123 h 133"/>
              <a:gd name="T4" fmla="*/ 142 w 165"/>
              <a:gd name="T5" fmla="*/ 97 h 133"/>
              <a:gd name="T6" fmla="*/ 96 w 165"/>
              <a:gd name="T7" fmla="*/ 31 h 133"/>
              <a:gd name="T8" fmla="*/ 3 w 165"/>
              <a:gd name="T9" fmla="*/ 48 h 133"/>
              <a:gd name="T10" fmla="*/ 69 w 165"/>
              <a:gd name="T11" fmla="*/ 111 h 133"/>
              <a:gd name="T12" fmla="*/ 100 w 165"/>
              <a:gd name="T13" fmla="*/ 88 h 133"/>
              <a:gd name="T14" fmla="*/ 58 w 165"/>
              <a:gd name="T15" fmla="*/ 77 h 133"/>
              <a:gd name="T16" fmla="*/ 63 w 165"/>
              <a:gd name="T17" fmla="*/ 67 h 133"/>
              <a:gd name="T18" fmla="*/ 72 w 165"/>
              <a:gd name="T19" fmla="*/ 55 h 133"/>
              <a:gd name="T20" fmla="*/ 77 w 165"/>
              <a:gd name="T21" fmla="*/ 56 h 133"/>
              <a:gd name="T22" fmla="*/ 100 w 165"/>
              <a:gd name="T23" fmla="*/ 77 h 133"/>
              <a:gd name="T24" fmla="*/ 132 w 165"/>
              <a:gd name="T25" fmla="*/ 111 h 133"/>
              <a:gd name="T26" fmla="*/ 60 w 165"/>
              <a:gd name="T27" fmla="*/ 55 h 133"/>
              <a:gd name="T28" fmla="*/ 58 w 165"/>
              <a:gd name="T29" fmla="*/ 51 h 133"/>
              <a:gd name="T30" fmla="*/ 61 w 165"/>
              <a:gd name="T31" fmla="*/ 56 h 133"/>
              <a:gd name="T32" fmla="*/ 142 w 165"/>
              <a:gd name="T33" fmla="*/ 101 h 133"/>
              <a:gd name="T34" fmla="*/ 147 w 165"/>
              <a:gd name="T35" fmla="*/ 105 h 133"/>
              <a:gd name="T36" fmla="*/ 131 w 165"/>
              <a:gd name="T37" fmla="*/ 118 h 133"/>
              <a:gd name="T38" fmla="*/ 153 w 165"/>
              <a:gd name="T39" fmla="*/ 109 h 133"/>
              <a:gd name="T40" fmla="*/ 144 w 165"/>
              <a:gd name="T41" fmla="*/ 123 h 133"/>
              <a:gd name="T42" fmla="*/ 138 w 165"/>
              <a:gd name="T43" fmla="*/ 122 h 133"/>
              <a:gd name="T44" fmla="*/ 150 w 165"/>
              <a:gd name="T45" fmla="*/ 106 h 133"/>
              <a:gd name="T46" fmla="*/ 156 w 165"/>
              <a:gd name="T47" fmla="*/ 120 h 133"/>
              <a:gd name="T48" fmla="*/ 155 w 165"/>
              <a:gd name="T49" fmla="*/ 112 h 133"/>
              <a:gd name="T50" fmla="*/ 156 w 165"/>
              <a:gd name="T51" fmla="*/ 120 h 133"/>
              <a:gd name="T52" fmla="*/ 31 w 165"/>
              <a:gd name="T53" fmla="*/ 12 h 133"/>
              <a:gd name="T54" fmla="*/ 113 w 165"/>
              <a:gd name="T55" fmla="*/ 71 h 133"/>
              <a:gd name="T56" fmla="*/ 139 w 165"/>
              <a:gd name="T57" fmla="*/ 99 h 133"/>
              <a:gd name="T58" fmla="*/ 138 w 165"/>
              <a:gd name="T59" fmla="*/ 101 h 133"/>
              <a:gd name="T60" fmla="*/ 87 w 165"/>
              <a:gd name="T61" fmla="*/ 63 h 133"/>
              <a:gd name="T62" fmla="*/ 82 w 165"/>
              <a:gd name="T63" fmla="*/ 46 h 133"/>
              <a:gd name="T64" fmla="*/ 77 w 165"/>
              <a:gd name="T65" fmla="*/ 53 h 133"/>
              <a:gd name="T66" fmla="*/ 73 w 165"/>
              <a:gd name="T67" fmla="*/ 42 h 133"/>
              <a:gd name="T68" fmla="*/ 70 w 165"/>
              <a:gd name="T69" fmla="*/ 53 h 133"/>
              <a:gd name="T70" fmla="*/ 59 w 165"/>
              <a:gd name="T71" fmla="*/ 48 h 133"/>
              <a:gd name="T72" fmla="*/ 54 w 165"/>
              <a:gd name="T73" fmla="*/ 55 h 133"/>
              <a:gd name="T74" fmla="*/ 63 w 165"/>
              <a:gd name="T75" fmla="*/ 60 h 133"/>
              <a:gd name="T76" fmla="*/ 52 w 165"/>
              <a:gd name="T77" fmla="*/ 65 h 133"/>
              <a:gd name="T78" fmla="*/ 44 w 165"/>
              <a:gd name="T79" fmla="*/ 69 h 133"/>
              <a:gd name="T80" fmla="*/ 55 w 165"/>
              <a:gd name="T81" fmla="*/ 70 h 133"/>
              <a:gd name="T82" fmla="*/ 55 w 165"/>
              <a:gd name="T83" fmla="*/ 77 h 133"/>
              <a:gd name="T84" fmla="*/ 45 w 165"/>
              <a:gd name="T85" fmla="*/ 87 h 133"/>
              <a:gd name="T86" fmla="*/ 57 w 165"/>
              <a:gd name="T87" fmla="*/ 80 h 133"/>
              <a:gd name="T88" fmla="*/ 94 w 165"/>
              <a:gd name="T89" fmla="*/ 89 h 133"/>
              <a:gd name="T90" fmla="*/ 131 w 165"/>
              <a:gd name="T91" fmla="*/ 113 h 133"/>
              <a:gd name="T92" fmla="*/ 96 w 165"/>
              <a:gd name="T93" fmla="*/ 105 h 133"/>
              <a:gd name="T94" fmla="*/ 8 w 165"/>
              <a:gd name="T95" fmla="*/ 68 h 133"/>
              <a:gd name="T96" fmla="*/ 79 w 165"/>
              <a:gd name="T97" fmla="*/ 49 h 133"/>
              <a:gd name="T98" fmla="*/ 71 w 165"/>
              <a:gd name="T99" fmla="*/ 50 h 133"/>
              <a:gd name="T100" fmla="*/ 71 w 165"/>
              <a:gd name="T101" fmla="*/ 44 h 133"/>
              <a:gd name="T102" fmla="*/ 52 w 165"/>
              <a:gd name="T103" fmla="*/ 68 h 133"/>
              <a:gd name="T104" fmla="*/ 48 w 165"/>
              <a:gd name="T105" fmla="*/ 68 h 133"/>
              <a:gd name="T106" fmla="*/ 50 w 165"/>
              <a:gd name="T107" fmla="*/ 67 h 133"/>
              <a:gd name="T108" fmla="*/ 53 w 165"/>
              <a:gd name="T109" fmla="*/ 80 h 133"/>
              <a:gd name="T110" fmla="*/ 49 w 165"/>
              <a:gd name="T111" fmla="*/ 83 h 133"/>
              <a:gd name="T112" fmla="*/ 45 w 165"/>
              <a:gd name="T113" fmla="*/ 8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3">
                <a:moveTo>
                  <a:pt x="99" y="108"/>
                </a:moveTo>
                <a:cubicBezTo>
                  <a:pt x="110" y="108"/>
                  <a:pt x="119" y="113"/>
                  <a:pt x="128" y="118"/>
                </a:cubicBezTo>
                <a:cubicBezTo>
                  <a:pt x="128" y="119"/>
                  <a:pt x="128" y="119"/>
                  <a:pt x="128" y="120"/>
                </a:cubicBezTo>
                <a:cubicBezTo>
                  <a:pt x="136" y="125"/>
                  <a:pt x="151" y="133"/>
                  <a:pt x="158" y="123"/>
                </a:cubicBezTo>
                <a:cubicBezTo>
                  <a:pt x="165" y="112"/>
                  <a:pt x="151" y="103"/>
                  <a:pt x="142" y="98"/>
                </a:cubicBezTo>
                <a:cubicBezTo>
                  <a:pt x="142" y="98"/>
                  <a:pt x="142" y="97"/>
                  <a:pt x="142" y="97"/>
                </a:cubicBezTo>
                <a:cubicBezTo>
                  <a:pt x="130" y="88"/>
                  <a:pt x="119" y="78"/>
                  <a:pt x="113" y="64"/>
                </a:cubicBezTo>
                <a:cubicBezTo>
                  <a:pt x="108" y="53"/>
                  <a:pt x="104" y="41"/>
                  <a:pt x="96" y="31"/>
                </a:cubicBezTo>
                <a:cubicBezTo>
                  <a:pt x="83" y="15"/>
                  <a:pt x="59" y="1"/>
                  <a:pt x="38" y="6"/>
                </a:cubicBezTo>
                <a:cubicBezTo>
                  <a:pt x="19" y="11"/>
                  <a:pt x="6" y="30"/>
                  <a:pt x="3" y="48"/>
                </a:cubicBezTo>
                <a:cubicBezTo>
                  <a:pt x="0" y="67"/>
                  <a:pt x="11" y="86"/>
                  <a:pt x="26" y="98"/>
                </a:cubicBezTo>
                <a:cubicBezTo>
                  <a:pt x="38" y="108"/>
                  <a:pt x="54" y="112"/>
                  <a:pt x="69" y="111"/>
                </a:cubicBezTo>
                <a:cubicBezTo>
                  <a:pt x="79" y="110"/>
                  <a:pt x="89" y="108"/>
                  <a:pt x="99" y="108"/>
                </a:cubicBezTo>
                <a:close/>
                <a:moveTo>
                  <a:pt x="100" y="88"/>
                </a:moveTo>
                <a:cubicBezTo>
                  <a:pt x="88" y="83"/>
                  <a:pt x="74" y="78"/>
                  <a:pt x="62" y="77"/>
                </a:cubicBezTo>
                <a:cubicBezTo>
                  <a:pt x="61" y="77"/>
                  <a:pt x="60" y="77"/>
                  <a:pt x="58" y="77"/>
                </a:cubicBezTo>
                <a:cubicBezTo>
                  <a:pt x="59" y="75"/>
                  <a:pt x="59" y="72"/>
                  <a:pt x="58" y="70"/>
                </a:cubicBezTo>
                <a:cubicBezTo>
                  <a:pt x="60" y="69"/>
                  <a:pt x="62" y="68"/>
                  <a:pt x="63" y="67"/>
                </a:cubicBezTo>
                <a:cubicBezTo>
                  <a:pt x="65" y="65"/>
                  <a:pt x="65" y="62"/>
                  <a:pt x="65" y="59"/>
                </a:cubicBezTo>
                <a:cubicBezTo>
                  <a:pt x="68" y="59"/>
                  <a:pt x="70" y="57"/>
                  <a:pt x="72" y="55"/>
                </a:cubicBezTo>
                <a:cubicBezTo>
                  <a:pt x="73" y="55"/>
                  <a:pt x="73" y="56"/>
                  <a:pt x="74" y="56"/>
                </a:cubicBezTo>
                <a:cubicBezTo>
                  <a:pt x="75" y="56"/>
                  <a:pt x="76" y="56"/>
                  <a:pt x="77" y="56"/>
                </a:cubicBezTo>
                <a:cubicBezTo>
                  <a:pt x="79" y="59"/>
                  <a:pt x="80" y="61"/>
                  <a:pt x="83" y="63"/>
                </a:cubicBezTo>
                <a:cubicBezTo>
                  <a:pt x="88" y="68"/>
                  <a:pt x="94" y="73"/>
                  <a:pt x="100" y="77"/>
                </a:cubicBezTo>
                <a:cubicBezTo>
                  <a:pt x="112" y="85"/>
                  <a:pt x="124" y="95"/>
                  <a:pt x="137" y="104"/>
                </a:cubicBezTo>
                <a:cubicBezTo>
                  <a:pt x="135" y="106"/>
                  <a:pt x="134" y="109"/>
                  <a:pt x="132" y="111"/>
                </a:cubicBezTo>
                <a:cubicBezTo>
                  <a:pt x="123" y="102"/>
                  <a:pt x="112" y="94"/>
                  <a:pt x="100" y="88"/>
                </a:cubicBezTo>
                <a:close/>
                <a:moveTo>
                  <a:pt x="60" y="55"/>
                </a:moveTo>
                <a:cubicBezTo>
                  <a:pt x="58" y="55"/>
                  <a:pt x="57" y="53"/>
                  <a:pt x="56" y="52"/>
                </a:cubicBezTo>
                <a:cubicBezTo>
                  <a:pt x="54" y="50"/>
                  <a:pt x="57" y="50"/>
                  <a:pt x="58" y="51"/>
                </a:cubicBezTo>
                <a:cubicBezTo>
                  <a:pt x="59" y="52"/>
                  <a:pt x="60" y="53"/>
                  <a:pt x="60" y="55"/>
                </a:cubicBezTo>
                <a:cubicBezTo>
                  <a:pt x="60" y="55"/>
                  <a:pt x="61" y="55"/>
                  <a:pt x="61" y="56"/>
                </a:cubicBezTo>
                <a:cubicBezTo>
                  <a:pt x="61" y="56"/>
                  <a:pt x="60" y="56"/>
                  <a:pt x="60" y="55"/>
                </a:cubicBezTo>
                <a:close/>
                <a:moveTo>
                  <a:pt x="142" y="101"/>
                </a:moveTo>
                <a:cubicBezTo>
                  <a:pt x="144" y="102"/>
                  <a:pt x="146" y="103"/>
                  <a:pt x="148" y="105"/>
                </a:cubicBezTo>
                <a:cubicBezTo>
                  <a:pt x="147" y="105"/>
                  <a:pt x="147" y="105"/>
                  <a:pt x="147" y="105"/>
                </a:cubicBezTo>
                <a:cubicBezTo>
                  <a:pt x="143" y="111"/>
                  <a:pt x="139" y="115"/>
                  <a:pt x="136" y="121"/>
                </a:cubicBezTo>
                <a:cubicBezTo>
                  <a:pt x="134" y="120"/>
                  <a:pt x="133" y="119"/>
                  <a:pt x="131" y="118"/>
                </a:cubicBezTo>
                <a:cubicBezTo>
                  <a:pt x="135" y="113"/>
                  <a:pt x="138" y="107"/>
                  <a:pt x="142" y="101"/>
                </a:cubicBezTo>
                <a:close/>
                <a:moveTo>
                  <a:pt x="153" y="109"/>
                </a:moveTo>
                <a:cubicBezTo>
                  <a:pt x="153" y="109"/>
                  <a:pt x="153" y="109"/>
                  <a:pt x="153" y="110"/>
                </a:cubicBezTo>
                <a:cubicBezTo>
                  <a:pt x="149" y="113"/>
                  <a:pt x="148" y="119"/>
                  <a:pt x="144" y="123"/>
                </a:cubicBezTo>
                <a:cubicBezTo>
                  <a:pt x="143" y="123"/>
                  <a:pt x="143" y="124"/>
                  <a:pt x="143" y="124"/>
                </a:cubicBezTo>
                <a:cubicBezTo>
                  <a:pt x="142" y="124"/>
                  <a:pt x="140" y="123"/>
                  <a:pt x="138" y="122"/>
                </a:cubicBezTo>
                <a:cubicBezTo>
                  <a:pt x="142" y="117"/>
                  <a:pt x="146" y="112"/>
                  <a:pt x="149" y="107"/>
                </a:cubicBezTo>
                <a:cubicBezTo>
                  <a:pt x="149" y="107"/>
                  <a:pt x="150" y="106"/>
                  <a:pt x="150" y="106"/>
                </a:cubicBezTo>
                <a:cubicBezTo>
                  <a:pt x="151" y="107"/>
                  <a:pt x="152" y="108"/>
                  <a:pt x="153" y="109"/>
                </a:cubicBezTo>
                <a:close/>
                <a:moveTo>
                  <a:pt x="156" y="120"/>
                </a:moveTo>
                <a:cubicBezTo>
                  <a:pt x="154" y="125"/>
                  <a:pt x="150" y="126"/>
                  <a:pt x="146" y="125"/>
                </a:cubicBezTo>
                <a:cubicBezTo>
                  <a:pt x="150" y="121"/>
                  <a:pt x="151" y="115"/>
                  <a:pt x="155" y="112"/>
                </a:cubicBezTo>
                <a:cubicBezTo>
                  <a:pt x="155" y="112"/>
                  <a:pt x="155" y="112"/>
                  <a:pt x="155" y="111"/>
                </a:cubicBezTo>
                <a:cubicBezTo>
                  <a:pt x="157" y="114"/>
                  <a:pt x="158" y="117"/>
                  <a:pt x="156" y="120"/>
                </a:cubicBezTo>
                <a:close/>
                <a:moveTo>
                  <a:pt x="8" y="68"/>
                </a:moveTo>
                <a:cubicBezTo>
                  <a:pt x="1" y="47"/>
                  <a:pt x="11" y="23"/>
                  <a:pt x="31" y="12"/>
                </a:cubicBezTo>
                <a:cubicBezTo>
                  <a:pt x="54" y="0"/>
                  <a:pt x="82" y="17"/>
                  <a:pt x="96" y="35"/>
                </a:cubicBezTo>
                <a:cubicBezTo>
                  <a:pt x="104" y="46"/>
                  <a:pt x="107" y="60"/>
                  <a:pt x="113" y="71"/>
                </a:cubicBezTo>
                <a:cubicBezTo>
                  <a:pt x="119" y="82"/>
                  <a:pt x="129" y="90"/>
                  <a:pt x="138" y="98"/>
                </a:cubicBezTo>
                <a:cubicBezTo>
                  <a:pt x="138" y="99"/>
                  <a:pt x="139" y="99"/>
                  <a:pt x="139" y="99"/>
                </a:cubicBezTo>
                <a:cubicBezTo>
                  <a:pt x="139" y="99"/>
                  <a:pt x="139" y="99"/>
                  <a:pt x="139" y="99"/>
                </a:cubicBezTo>
                <a:cubicBezTo>
                  <a:pt x="139" y="100"/>
                  <a:pt x="139" y="101"/>
                  <a:pt x="138" y="101"/>
                </a:cubicBezTo>
                <a:cubicBezTo>
                  <a:pt x="127" y="93"/>
                  <a:pt x="116" y="85"/>
                  <a:pt x="104" y="76"/>
                </a:cubicBezTo>
                <a:cubicBezTo>
                  <a:pt x="98" y="72"/>
                  <a:pt x="93" y="68"/>
                  <a:pt x="87" y="63"/>
                </a:cubicBezTo>
                <a:cubicBezTo>
                  <a:pt x="84" y="60"/>
                  <a:pt x="81" y="58"/>
                  <a:pt x="80" y="54"/>
                </a:cubicBezTo>
                <a:cubicBezTo>
                  <a:pt x="82" y="52"/>
                  <a:pt x="84" y="48"/>
                  <a:pt x="82" y="46"/>
                </a:cubicBezTo>
                <a:cubicBezTo>
                  <a:pt x="81" y="45"/>
                  <a:pt x="78" y="44"/>
                  <a:pt x="77" y="46"/>
                </a:cubicBezTo>
                <a:cubicBezTo>
                  <a:pt x="76" y="48"/>
                  <a:pt x="76" y="50"/>
                  <a:pt x="77" y="53"/>
                </a:cubicBezTo>
                <a:cubicBezTo>
                  <a:pt x="76" y="53"/>
                  <a:pt x="75" y="53"/>
                  <a:pt x="73" y="52"/>
                </a:cubicBezTo>
                <a:cubicBezTo>
                  <a:pt x="75" y="49"/>
                  <a:pt x="74" y="45"/>
                  <a:pt x="73" y="42"/>
                </a:cubicBezTo>
                <a:cubicBezTo>
                  <a:pt x="72" y="40"/>
                  <a:pt x="69" y="37"/>
                  <a:pt x="67" y="39"/>
                </a:cubicBezTo>
                <a:cubicBezTo>
                  <a:pt x="63" y="42"/>
                  <a:pt x="66" y="49"/>
                  <a:pt x="70" y="53"/>
                </a:cubicBezTo>
                <a:cubicBezTo>
                  <a:pt x="69" y="55"/>
                  <a:pt x="67" y="56"/>
                  <a:pt x="64" y="56"/>
                </a:cubicBezTo>
                <a:cubicBezTo>
                  <a:pt x="63" y="53"/>
                  <a:pt x="61" y="50"/>
                  <a:pt x="59" y="48"/>
                </a:cubicBezTo>
                <a:cubicBezTo>
                  <a:pt x="57" y="47"/>
                  <a:pt x="54" y="46"/>
                  <a:pt x="53" y="48"/>
                </a:cubicBezTo>
                <a:cubicBezTo>
                  <a:pt x="52" y="51"/>
                  <a:pt x="53" y="53"/>
                  <a:pt x="54" y="55"/>
                </a:cubicBezTo>
                <a:cubicBezTo>
                  <a:pt x="56" y="57"/>
                  <a:pt x="59" y="59"/>
                  <a:pt x="62" y="59"/>
                </a:cubicBezTo>
                <a:cubicBezTo>
                  <a:pt x="62" y="59"/>
                  <a:pt x="62" y="60"/>
                  <a:pt x="63" y="60"/>
                </a:cubicBezTo>
                <a:cubicBezTo>
                  <a:pt x="63" y="64"/>
                  <a:pt x="60" y="66"/>
                  <a:pt x="56" y="67"/>
                </a:cubicBezTo>
                <a:cubicBezTo>
                  <a:pt x="55" y="66"/>
                  <a:pt x="54" y="65"/>
                  <a:pt x="52" y="65"/>
                </a:cubicBezTo>
                <a:cubicBezTo>
                  <a:pt x="50" y="63"/>
                  <a:pt x="47" y="62"/>
                  <a:pt x="44" y="63"/>
                </a:cubicBezTo>
                <a:cubicBezTo>
                  <a:pt x="42" y="64"/>
                  <a:pt x="42" y="68"/>
                  <a:pt x="44" y="69"/>
                </a:cubicBezTo>
                <a:cubicBezTo>
                  <a:pt x="46" y="72"/>
                  <a:pt x="49" y="71"/>
                  <a:pt x="52" y="71"/>
                </a:cubicBezTo>
                <a:cubicBezTo>
                  <a:pt x="53" y="71"/>
                  <a:pt x="54" y="71"/>
                  <a:pt x="55" y="70"/>
                </a:cubicBezTo>
                <a:cubicBezTo>
                  <a:pt x="55" y="70"/>
                  <a:pt x="55" y="70"/>
                  <a:pt x="55" y="70"/>
                </a:cubicBezTo>
                <a:cubicBezTo>
                  <a:pt x="56" y="73"/>
                  <a:pt x="56" y="75"/>
                  <a:pt x="55" y="77"/>
                </a:cubicBezTo>
                <a:cubicBezTo>
                  <a:pt x="50" y="77"/>
                  <a:pt x="43" y="77"/>
                  <a:pt x="42" y="82"/>
                </a:cubicBezTo>
                <a:cubicBezTo>
                  <a:pt x="41" y="84"/>
                  <a:pt x="43" y="86"/>
                  <a:pt x="45" y="87"/>
                </a:cubicBezTo>
                <a:cubicBezTo>
                  <a:pt x="49" y="87"/>
                  <a:pt x="53" y="84"/>
                  <a:pt x="55" y="82"/>
                </a:cubicBezTo>
                <a:cubicBezTo>
                  <a:pt x="56" y="81"/>
                  <a:pt x="57" y="81"/>
                  <a:pt x="57" y="80"/>
                </a:cubicBezTo>
                <a:cubicBezTo>
                  <a:pt x="58" y="80"/>
                  <a:pt x="58" y="80"/>
                  <a:pt x="59" y="80"/>
                </a:cubicBezTo>
                <a:cubicBezTo>
                  <a:pt x="71" y="81"/>
                  <a:pt x="83" y="85"/>
                  <a:pt x="94" y="89"/>
                </a:cubicBezTo>
                <a:cubicBezTo>
                  <a:pt x="108" y="94"/>
                  <a:pt x="120" y="103"/>
                  <a:pt x="130" y="113"/>
                </a:cubicBezTo>
                <a:cubicBezTo>
                  <a:pt x="130" y="113"/>
                  <a:pt x="131" y="113"/>
                  <a:pt x="131" y="113"/>
                </a:cubicBezTo>
                <a:cubicBezTo>
                  <a:pt x="130" y="114"/>
                  <a:pt x="130" y="115"/>
                  <a:pt x="129" y="116"/>
                </a:cubicBezTo>
                <a:cubicBezTo>
                  <a:pt x="119" y="109"/>
                  <a:pt x="108" y="105"/>
                  <a:pt x="96" y="105"/>
                </a:cubicBezTo>
                <a:cubicBezTo>
                  <a:pt x="82" y="106"/>
                  <a:pt x="69" y="109"/>
                  <a:pt x="56" y="108"/>
                </a:cubicBezTo>
                <a:cubicBezTo>
                  <a:pt x="34" y="105"/>
                  <a:pt x="15" y="89"/>
                  <a:pt x="8" y="68"/>
                </a:cubicBezTo>
                <a:close/>
                <a:moveTo>
                  <a:pt x="79" y="50"/>
                </a:moveTo>
                <a:cubicBezTo>
                  <a:pt x="79" y="50"/>
                  <a:pt x="79" y="50"/>
                  <a:pt x="79" y="49"/>
                </a:cubicBezTo>
                <a:cubicBezTo>
                  <a:pt x="79" y="47"/>
                  <a:pt x="80" y="48"/>
                  <a:pt x="79" y="50"/>
                </a:cubicBezTo>
                <a:close/>
                <a:moveTo>
                  <a:pt x="71" y="50"/>
                </a:moveTo>
                <a:cubicBezTo>
                  <a:pt x="70" y="48"/>
                  <a:pt x="69" y="46"/>
                  <a:pt x="68" y="43"/>
                </a:cubicBezTo>
                <a:cubicBezTo>
                  <a:pt x="68" y="40"/>
                  <a:pt x="70" y="43"/>
                  <a:pt x="71" y="44"/>
                </a:cubicBezTo>
                <a:cubicBezTo>
                  <a:pt x="72" y="46"/>
                  <a:pt x="71" y="48"/>
                  <a:pt x="71" y="50"/>
                </a:cubicBezTo>
                <a:close/>
                <a:moveTo>
                  <a:pt x="52" y="68"/>
                </a:moveTo>
                <a:cubicBezTo>
                  <a:pt x="51" y="68"/>
                  <a:pt x="51" y="68"/>
                  <a:pt x="50" y="68"/>
                </a:cubicBezTo>
                <a:cubicBezTo>
                  <a:pt x="49" y="68"/>
                  <a:pt x="49" y="68"/>
                  <a:pt x="48" y="68"/>
                </a:cubicBezTo>
                <a:cubicBezTo>
                  <a:pt x="47" y="68"/>
                  <a:pt x="47" y="68"/>
                  <a:pt x="47" y="66"/>
                </a:cubicBezTo>
                <a:cubicBezTo>
                  <a:pt x="48" y="66"/>
                  <a:pt x="49" y="66"/>
                  <a:pt x="50" y="67"/>
                </a:cubicBezTo>
                <a:cubicBezTo>
                  <a:pt x="51" y="67"/>
                  <a:pt x="52" y="67"/>
                  <a:pt x="52" y="68"/>
                </a:cubicBezTo>
                <a:close/>
                <a:moveTo>
                  <a:pt x="53" y="80"/>
                </a:moveTo>
                <a:cubicBezTo>
                  <a:pt x="53" y="80"/>
                  <a:pt x="53" y="80"/>
                  <a:pt x="53" y="80"/>
                </a:cubicBezTo>
                <a:cubicBezTo>
                  <a:pt x="52" y="81"/>
                  <a:pt x="50" y="82"/>
                  <a:pt x="49" y="83"/>
                </a:cubicBezTo>
                <a:cubicBezTo>
                  <a:pt x="49" y="83"/>
                  <a:pt x="49" y="83"/>
                  <a:pt x="48" y="83"/>
                </a:cubicBezTo>
                <a:cubicBezTo>
                  <a:pt x="47" y="84"/>
                  <a:pt x="46" y="84"/>
                  <a:pt x="45" y="82"/>
                </a:cubicBezTo>
                <a:cubicBezTo>
                  <a:pt x="47"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a:spLocks noEditPoints="1"/>
          </p:cNvSpPr>
          <p:nvPr/>
        </p:nvSpPr>
        <p:spPr bwMode="auto">
          <a:xfrm>
            <a:off x="9508534" y="6391275"/>
            <a:ext cx="315912" cy="360363"/>
          </a:xfrm>
          <a:custGeom>
            <a:avLst/>
            <a:gdLst>
              <a:gd name="T0" fmla="*/ 71 w 84"/>
              <a:gd name="T1" fmla="*/ 85 h 96"/>
              <a:gd name="T2" fmla="*/ 49 w 84"/>
              <a:gd name="T3" fmla="*/ 0 h 96"/>
              <a:gd name="T4" fmla="*/ 1 w 84"/>
              <a:gd name="T5" fmla="*/ 56 h 96"/>
              <a:gd name="T6" fmla="*/ 46 w 84"/>
              <a:gd name="T7" fmla="*/ 74 h 96"/>
              <a:gd name="T8" fmla="*/ 36 w 84"/>
              <a:gd name="T9" fmla="*/ 86 h 96"/>
              <a:gd name="T10" fmla="*/ 35 w 84"/>
              <a:gd name="T11" fmla="*/ 71 h 96"/>
              <a:gd name="T12" fmla="*/ 19 w 84"/>
              <a:gd name="T13" fmla="*/ 88 h 96"/>
              <a:gd name="T14" fmla="*/ 29 w 84"/>
              <a:gd name="T15" fmla="*/ 85 h 96"/>
              <a:gd name="T16" fmla="*/ 15 w 84"/>
              <a:gd name="T17" fmla="*/ 86 h 96"/>
              <a:gd name="T18" fmla="*/ 32 w 84"/>
              <a:gd name="T19" fmla="*/ 72 h 96"/>
              <a:gd name="T20" fmla="*/ 55 w 84"/>
              <a:gd name="T21" fmla="*/ 71 h 96"/>
              <a:gd name="T22" fmla="*/ 39 w 84"/>
              <a:gd name="T23" fmla="*/ 76 h 96"/>
              <a:gd name="T24" fmla="*/ 22 w 84"/>
              <a:gd name="T25" fmla="*/ 85 h 96"/>
              <a:gd name="T26" fmla="*/ 63 w 84"/>
              <a:gd name="T27" fmla="*/ 60 h 96"/>
              <a:gd name="T28" fmla="*/ 52 w 84"/>
              <a:gd name="T29" fmla="*/ 55 h 96"/>
              <a:gd name="T30" fmla="*/ 16 w 84"/>
              <a:gd name="T31" fmla="*/ 84 h 96"/>
              <a:gd name="T32" fmla="*/ 13 w 84"/>
              <a:gd name="T33" fmla="*/ 80 h 96"/>
              <a:gd name="T34" fmla="*/ 40 w 84"/>
              <a:gd name="T35" fmla="*/ 57 h 96"/>
              <a:gd name="T36" fmla="*/ 28 w 84"/>
              <a:gd name="T37" fmla="*/ 63 h 96"/>
              <a:gd name="T38" fmla="*/ 10 w 84"/>
              <a:gd name="T39" fmla="*/ 81 h 96"/>
              <a:gd name="T40" fmla="*/ 23 w 84"/>
              <a:gd name="T41" fmla="*/ 61 h 96"/>
              <a:gd name="T42" fmla="*/ 17 w 84"/>
              <a:gd name="T43" fmla="*/ 57 h 96"/>
              <a:gd name="T44" fmla="*/ 14 w 84"/>
              <a:gd name="T45" fmla="*/ 65 h 96"/>
              <a:gd name="T46" fmla="*/ 8 w 84"/>
              <a:gd name="T47" fmla="*/ 60 h 96"/>
              <a:gd name="T48" fmla="*/ 8 w 84"/>
              <a:gd name="T49" fmla="*/ 60 h 96"/>
              <a:gd name="T50" fmla="*/ 27 w 84"/>
              <a:gd name="T51" fmla="*/ 58 h 96"/>
              <a:gd name="T52" fmla="*/ 26 w 84"/>
              <a:gd name="T53" fmla="*/ 57 h 96"/>
              <a:gd name="T54" fmla="*/ 26 w 84"/>
              <a:gd name="T55" fmla="*/ 57 h 96"/>
              <a:gd name="T56" fmla="*/ 14 w 84"/>
              <a:gd name="T57" fmla="*/ 62 h 96"/>
              <a:gd name="T58" fmla="*/ 9 w 84"/>
              <a:gd name="T59" fmla="*/ 61 h 96"/>
              <a:gd name="T60" fmla="*/ 16 w 84"/>
              <a:gd name="T61" fmla="*/ 62 h 96"/>
              <a:gd name="T62" fmla="*/ 5 w 84"/>
              <a:gd name="T63" fmla="*/ 61 h 96"/>
              <a:gd name="T64" fmla="*/ 8 w 84"/>
              <a:gd name="T65" fmla="*/ 57 h 96"/>
              <a:gd name="T66" fmla="*/ 4 w 84"/>
              <a:gd name="T67" fmla="*/ 59 h 96"/>
              <a:gd name="T68" fmla="*/ 39 w 84"/>
              <a:gd name="T69" fmla="*/ 60 h 96"/>
              <a:gd name="T70" fmla="*/ 29 w 84"/>
              <a:gd name="T71" fmla="*/ 92 h 96"/>
              <a:gd name="T72" fmla="*/ 62 w 84"/>
              <a:gd name="T73" fmla="*/ 66 h 96"/>
              <a:gd name="T74" fmla="*/ 35 w 84"/>
              <a:gd name="T75" fmla="*/ 93 h 96"/>
              <a:gd name="T76" fmla="*/ 40 w 84"/>
              <a:gd name="T77" fmla="*/ 93 h 96"/>
              <a:gd name="T78" fmla="*/ 48 w 84"/>
              <a:gd name="T79" fmla="*/ 92 h 96"/>
              <a:gd name="T80" fmla="*/ 54 w 84"/>
              <a:gd name="T81" fmla="*/ 89 h 96"/>
              <a:gd name="T82" fmla="*/ 71 w 84"/>
              <a:gd name="T83" fmla="*/ 78 h 96"/>
              <a:gd name="T84" fmla="*/ 64 w 84"/>
              <a:gd name="T85" fmla="*/ 87 h 96"/>
              <a:gd name="T86" fmla="*/ 67 w 84"/>
              <a:gd name="T87" fmla="*/ 80 h 96"/>
              <a:gd name="T88" fmla="*/ 78 w 84"/>
              <a:gd name="T89" fmla="*/ 66 h 96"/>
              <a:gd name="T90" fmla="*/ 77 w 84"/>
              <a:gd name="T91" fmla="*/ 63 h 96"/>
              <a:gd name="T92" fmla="*/ 44 w 84"/>
              <a:gd name="T93" fmla="*/ 90 h 96"/>
              <a:gd name="T94" fmla="*/ 45 w 84"/>
              <a:gd name="T95" fmla="*/ 85 h 96"/>
              <a:gd name="T96" fmla="*/ 72 w 84"/>
              <a:gd name="T97" fmla="*/ 59 h 96"/>
              <a:gd name="T98" fmla="*/ 34 w 84"/>
              <a:gd name="T99" fmla="*/ 27 h 96"/>
              <a:gd name="T100" fmla="*/ 49 w 84"/>
              <a:gd name="T101" fmla="*/ 25 h 96"/>
              <a:gd name="T102" fmla="*/ 60 w 84"/>
              <a:gd name="T103" fmla="*/ 55 h 96"/>
              <a:gd name="T104" fmla="*/ 34 w 84"/>
              <a:gd name="T105"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6">
                <a:moveTo>
                  <a:pt x="0" y="57"/>
                </a:moveTo>
                <a:cubicBezTo>
                  <a:pt x="0" y="58"/>
                  <a:pt x="0" y="59"/>
                  <a:pt x="0" y="59"/>
                </a:cubicBezTo>
                <a:cubicBezTo>
                  <a:pt x="1" y="69"/>
                  <a:pt x="4" y="79"/>
                  <a:pt x="11" y="86"/>
                </a:cubicBezTo>
                <a:cubicBezTo>
                  <a:pt x="18" y="94"/>
                  <a:pt x="32" y="96"/>
                  <a:pt x="43" y="96"/>
                </a:cubicBezTo>
                <a:cubicBezTo>
                  <a:pt x="53" y="96"/>
                  <a:pt x="63" y="92"/>
                  <a:pt x="71" y="85"/>
                </a:cubicBezTo>
                <a:cubicBezTo>
                  <a:pt x="78" y="80"/>
                  <a:pt x="81" y="71"/>
                  <a:pt x="82" y="63"/>
                </a:cubicBezTo>
                <a:cubicBezTo>
                  <a:pt x="84" y="44"/>
                  <a:pt x="72" y="24"/>
                  <a:pt x="52" y="24"/>
                </a:cubicBezTo>
                <a:cubicBezTo>
                  <a:pt x="52" y="16"/>
                  <a:pt x="53" y="9"/>
                  <a:pt x="51" y="1"/>
                </a:cubicBezTo>
                <a:cubicBezTo>
                  <a:pt x="51" y="1"/>
                  <a:pt x="51" y="1"/>
                  <a:pt x="50" y="1"/>
                </a:cubicBezTo>
                <a:cubicBezTo>
                  <a:pt x="50" y="0"/>
                  <a:pt x="50" y="0"/>
                  <a:pt x="49" y="0"/>
                </a:cubicBezTo>
                <a:cubicBezTo>
                  <a:pt x="45" y="0"/>
                  <a:pt x="40" y="1"/>
                  <a:pt x="36" y="0"/>
                </a:cubicBezTo>
                <a:cubicBezTo>
                  <a:pt x="35" y="0"/>
                  <a:pt x="34" y="0"/>
                  <a:pt x="34" y="1"/>
                </a:cubicBezTo>
                <a:cubicBezTo>
                  <a:pt x="34" y="1"/>
                  <a:pt x="33" y="1"/>
                  <a:pt x="33" y="2"/>
                </a:cubicBezTo>
                <a:cubicBezTo>
                  <a:pt x="33" y="9"/>
                  <a:pt x="35" y="16"/>
                  <a:pt x="34" y="24"/>
                </a:cubicBezTo>
                <a:cubicBezTo>
                  <a:pt x="17" y="23"/>
                  <a:pt x="2" y="40"/>
                  <a:pt x="1" y="56"/>
                </a:cubicBezTo>
                <a:cubicBezTo>
                  <a:pt x="0" y="56"/>
                  <a:pt x="0" y="57"/>
                  <a:pt x="0" y="57"/>
                </a:cubicBezTo>
                <a:close/>
                <a:moveTo>
                  <a:pt x="29" y="92"/>
                </a:moveTo>
                <a:cubicBezTo>
                  <a:pt x="29" y="92"/>
                  <a:pt x="29" y="92"/>
                  <a:pt x="29" y="92"/>
                </a:cubicBezTo>
                <a:cubicBezTo>
                  <a:pt x="27" y="92"/>
                  <a:pt x="25" y="91"/>
                  <a:pt x="23" y="91"/>
                </a:cubicBezTo>
                <a:cubicBezTo>
                  <a:pt x="31" y="85"/>
                  <a:pt x="39" y="79"/>
                  <a:pt x="46" y="74"/>
                </a:cubicBezTo>
                <a:cubicBezTo>
                  <a:pt x="49" y="72"/>
                  <a:pt x="52" y="70"/>
                  <a:pt x="55" y="67"/>
                </a:cubicBezTo>
                <a:cubicBezTo>
                  <a:pt x="57" y="66"/>
                  <a:pt x="59" y="64"/>
                  <a:pt x="61" y="62"/>
                </a:cubicBezTo>
                <a:cubicBezTo>
                  <a:pt x="63" y="61"/>
                  <a:pt x="65" y="59"/>
                  <a:pt x="62" y="62"/>
                </a:cubicBezTo>
                <a:cubicBezTo>
                  <a:pt x="58" y="68"/>
                  <a:pt x="51" y="72"/>
                  <a:pt x="45" y="77"/>
                </a:cubicBezTo>
                <a:cubicBezTo>
                  <a:pt x="42" y="80"/>
                  <a:pt x="39" y="83"/>
                  <a:pt x="36" y="86"/>
                </a:cubicBezTo>
                <a:cubicBezTo>
                  <a:pt x="35" y="87"/>
                  <a:pt x="33" y="89"/>
                  <a:pt x="31" y="90"/>
                </a:cubicBezTo>
                <a:cubicBezTo>
                  <a:pt x="31" y="91"/>
                  <a:pt x="30" y="91"/>
                  <a:pt x="29" y="92"/>
                </a:cubicBezTo>
                <a:close/>
                <a:moveTo>
                  <a:pt x="17" y="87"/>
                </a:moveTo>
                <a:cubicBezTo>
                  <a:pt x="17" y="87"/>
                  <a:pt x="17" y="87"/>
                  <a:pt x="17" y="87"/>
                </a:cubicBezTo>
                <a:cubicBezTo>
                  <a:pt x="23" y="82"/>
                  <a:pt x="29" y="76"/>
                  <a:pt x="35" y="71"/>
                </a:cubicBezTo>
                <a:cubicBezTo>
                  <a:pt x="38" y="68"/>
                  <a:pt x="42" y="65"/>
                  <a:pt x="45" y="62"/>
                </a:cubicBezTo>
                <a:cubicBezTo>
                  <a:pt x="48" y="61"/>
                  <a:pt x="52" y="58"/>
                  <a:pt x="54" y="57"/>
                </a:cubicBezTo>
                <a:cubicBezTo>
                  <a:pt x="47" y="63"/>
                  <a:pt x="40" y="68"/>
                  <a:pt x="34" y="74"/>
                </a:cubicBezTo>
                <a:cubicBezTo>
                  <a:pt x="29" y="78"/>
                  <a:pt x="23" y="82"/>
                  <a:pt x="19" y="88"/>
                </a:cubicBezTo>
                <a:cubicBezTo>
                  <a:pt x="19" y="88"/>
                  <a:pt x="19" y="89"/>
                  <a:pt x="19" y="88"/>
                </a:cubicBezTo>
                <a:cubicBezTo>
                  <a:pt x="26" y="84"/>
                  <a:pt x="32" y="80"/>
                  <a:pt x="38" y="75"/>
                </a:cubicBezTo>
                <a:cubicBezTo>
                  <a:pt x="44" y="70"/>
                  <a:pt x="51" y="64"/>
                  <a:pt x="58" y="60"/>
                </a:cubicBezTo>
                <a:cubicBezTo>
                  <a:pt x="55" y="61"/>
                  <a:pt x="52" y="64"/>
                  <a:pt x="50" y="67"/>
                </a:cubicBezTo>
                <a:cubicBezTo>
                  <a:pt x="46" y="70"/>
                  <a:pt x="42" y="73"/>
                  <a:pt x="38" y="76"/>
                </a:cubicBezTo>
                <a:cubicBezTo>
                  <a:pt x="35" y="79"/>
                  <a:pt x="32" y="83"/>
                  <a:pt x="29" y="85"/>
                </a:cubicBezTo>
                <a:cubicBezTo>
                  <a:pt x="26" y="87"/>
                  <a:pt x="24" y="88"/>
                  <a:pt x="23" y="90"/>
                </a:cubicBezTo>
                <a:cubicBezTo>
                  <a:pt x="21" y="89"/>
                  <a:pt x="19" y="89"/>
                  <a:pt x="17" y="87"/>
                </a:cubicBezTo>
                <a:close/>
                <a:moveTo>
                  <a:pt x="17" y="87"/>
                </a:moveTo>
                <a:cubicBezTo>
                  <a:pt x="17" y="87"/>
                  <a:pt x="17" y="87"/>
                  <a:pt x="17" y="87"/>
                </a:cubicBezTo>
                <a:cubicBezTo>
                  <a:pt x="16" y="87"/>
                  <a:pt x="15" y="86"/>
                  <a:pt x="15" y="86"/>
                </a:cubicBezTo>
                <a:cubicBezTo>
                  <a:pt x="21" y="81"/>
                  <a:pt x="27" y="75"/>
                  <a:pt x="33" y="70"/>
                </a:cubicBezTo>
                <a:cubicBezTo>
                  <a:pt x="36" y="67"/>
                  <a:pt x="40" y="64"/>
                  <a:pt x="43" y="61"/>
                </a:cubicBezTo>
                <a:cubicBezTo>
                  <a:pt x="45" y="60"/>
                  <a:pt x="47" y="59"/>
                  <a:pt x="49" y="57"/>
                </a:cubicBezTo>
                <a:cubicBezTo>
                  <a:pt x="53" y="55"/>
                  <a:pt x="48" y="58"/>
                  <a:pt x="47" y="59"/>
                </a:cubicBezTo>
                <a:cubicBezTo>
                  <a:pt x="42" y="63"/>
                  <a:pt x="37" y="67"/>
                  <a:pt x="32" y="72"/>
                </a:cubicBezTo>
                <a:cubicBezTo>
                  <a:pt x="27" y="77"/>
                  <a:pt x="21" y="81"/>
                  <a:pt x="17" y="87"/>
                </a:cubicBezTo>
                <a:close/>
                <a:moveTo>
                  <a:pt x="48" y="76"/>
                </a:moveTo>
                <a:cubicBezTo>
                  <a:pt x="54" y="71"/>
                  <a:pt x="60" y="67"/>
                  <a:pt x="65" y="61"/>
                </a:cubicBezTo>
                <a:cubicBezTo>
                  <a:pt x="65" y="61"/>
                  <a:pt x="66" y="61"/>
                  <a:pt x="66" y="61"/>
                </a:cubicBezTo>
                <a:cubicBezTo>
                  <a:pt x="62" y="64"/>
                  <a:pt x="59" y="68"/>
                  <a:pt x="55" y="71"/>
                </a:cubicBezTo>
                <a:cubicBezTo>
                  <a:pt x="49" y="75"/>
                  <a:pt x="44" y="80"/>
                  <a:pt x="38" y="85"/>
                </a:cubicBezTo>
                <a:cubicBezTo>
                  <a:pt x="42" y="82"/>
                  <a:pt x="45" y="78"/>
                  <a:pt x="48" y="76"/>
                </a:cubicBezTo>
                <a:close/>
                <a:moveTo>
                  <a:pt x="46" y="73"/>
                </a:moveTo>
                <a:cubicBezTo>
                  <a:pt x="42" y="76"/>
                  <a:pt x="37" y="79"/>
                  <a:pt x="33" y="82"/>
                </a:cubicBezTo>
                <a:cubicBezTo>
                  <a:pt x="35" y="80"/>
                  <a:pt x="37" y="78"/>
                  <a:pt x="39" y="76"/>
                </a:cubicBezTo>
                <a:cubicBezTo>
                  <a:pt x="45" y="70"/>
                  <a:pt x="53" y="65"/>
                  <a:pt x="60" y="59"/>
                </a:cubicBezTo>
                <a:cubicBezTo>
                  <a:pt x="60" y="59"/>
                  <a:pt x="60" y="58"/>
                  <a:pt x="59" y="58"/>
                </a:cubicBezTo>
                <a:cubicBezTo>
                  <a:pt x="53" y="61"/>
                  <a:pt x="48" y="66"/>
                  <a:pt x="43" y="70"/>
                </a:cubicBezTo>
                <a:cubicBezTo>
                  <a:pt x="36" y="75"/>
                  <a:pt x="29" y="81"/>
                  <a:pt x="22" y="86"/>
                </a:cubicBezTo>
                <a:cubicBezTo>
                  <a:pt x="19" y="88"/>
                  <a:pt x="22" y="85"/>
                  <a:pt x="22" y="85"/>
                </a:cubicBezTo>
                <a:cubicBezTo>
                  <a:pt x="24" y="83"/>
                  <a:pt x="25" y="82"/>
                  <a:pt x="27" y="81"/>
                </a:cubicBezTo>
                <a:cubicBezTo>
                  <a:pt x="30" y="78"/>
                  <a:pt x="33" y="76"/>
                  <a:pt x="36" y="73"/>
                </a:cubicBezTo>
                <a:cubicBezTo>
                  <a:pt x="42" y="68"/>
                  <a:pt x="49" y="62"/>
                  <a:pt x="55" y="56"/>
                </a:cubicBezTo>
                <a:cubicBezTo>
                  <a:pt x="55" y="56"/>
                  <a:pt x="55" y="56"/>
                  <a:pt x="55" y="56"/>
                </a:cubicBezTo>
                <a:cubicBezTo>
                  <a:pt x="58" y="57"/>
                  <a:pt x="60" y="59"/>
                  <a:pt x="63" y="60"/>
                </a:cubicBezTo>
                <a:cubicBezTo>
                  <a:pt x="57" y="64"/>
                  <a:pt x="52" y="69"/>
                  <a:pt x="46" y="73"/>
                </a:cubicBezTo>
                <a:close/>
                <a:moveTo>
                  <a:pt x="40" y="65"/>
                </a:moveTo>
                <a:cubicBezTo>
                  <a:pt x="41" y="64"/>
                  <a:pt x="43" y="63"/>
                  <a:pt x="44" y="62"/>
                </a:cubicBezTo>
                <a:cubicBezTo>
                  <a:pt x="47" y="60"/>
                  <a:pt x="50" y="58"/>
                  <a:pt x="52" y="56"/>
                </a:cubicBezTo>
                <a:cubicBezTo>
                  <a:pt x="52" y="55"/>
                  <a:pt x="52" y="55"/>
                  <a:pt x="52" y="55"/>
                </a:cubicBezTo>
                <a:cubicBezTo>
                  <a:pt x="52" y="55"/>
                  <a:pt x="53" y="55"/>
                  <a:pt x="53" y="55"/>
                </a:cubicBezTo>
                <a:cubicBezTo>
                  <a:pt x="54" y="55"/>
                  <a:pt x="54" y="55"/>
                  <a:pt x="55" y="56"/>
                </a:cubicBezTo>
                <a:cubicBezTo>
                  <a:pt x="50" y="59"/>
                  <a:pt x="45" y="62"/>
                  <a:pt x="40" y="65"/>
                </a:cubicBezTo>
                <a:close/>
                <a:moveTo>
                  <a:pt x="18" y="82"/>
                </a:moveTo>
                <a:cubicBezTo>
                  <a:pt x="17" y="82"/>
                  <a:pt x="17" y="83"/>
                  <a:pt x="16" y="84"/>
                </a:cubicBezTo>
                <a:cubicBezTo>
                  <a:pt x="17" y="83"/>
                  <a:pt x="18" y="82"/>
                  <a:pt x="19" y="81"/>
                </a:cubicBezTo>
                <a:cubicBezTo>
                  <a:pt x="21" y="78"/>
                  <a:pt x="24" y="75"/>
                  <a:pt x="27" y="72"/>
                </a:cubicBezTo>
                <a:cubicBezTo>
                  <a:pt x="33" y="67"/>
                  <a:pt x="39" y="62"/>
                  <a:pt x="45" y="56"/>
                </a:cubicBezTo>
                <a:cubicBezTo>
                  <a:pt x="45" y="56"/>
                  <a:pt x="45" y="56"/>
                  <a:pt x="45" y="56"/>
                </a:cubicBezTo>
                <a:cubicBezTo>
                  <a:pt x="32" y="60"/>
                  <a:pt x="24" y="72"/>
                  <a:pt x="13" y="80"/>
                </a:cubicBezTo>
                <a:cubicBezTo>
                  <a:pt x="13" y="80"/>
                  <a:pt x="11" y="81"/>
                  <a:pt x="11" y="81"/>
                </a:cubicBezTo>
                <a:cubicBezTo>
                  <a:pt x="12" y="80"/>
                  <a:pt x="13" y="78"/>
                  <a:pt x="15" y="76"/>
                </a:cubicBezTo>
                <a:cubicBezTo>
                  <a:pt x="17" y="74"/>
                  <a:pt x="20" y="71"/>
                  <a:pt x="23" y="69"/>
                </a:cubicBezTo>
                <a:cubicBezTo>
                  <a:pt x="27" y="66"/>
                  <a:pt x="31" y="63"/>
                  <a:pt x="35" y="59"/>
                </a:cubicBezTo>
                <a:cubicBezTo>
                  <a:pt x="36" y="58"/>
                  <a:pt x="38" y="58"/>
                  <a:pt x="40" y="57"/>
                </a:cubicBezTo>
                <a:cubicBezTo>
                  <a:pt x="43" y="56"/>
                  <a:pt x="47" y="55"/>
                  <a:pt x="51" y="55"/>
                </a:cubicBezTo>
                <a:cubicBezTo>
                  <a:pt x="39" y="63"/>
                  <a:pt x="29" y="73"/>
                  <a:pt x="18" y="82"/>
                </a:cubicBezTo>
                <a:close/>
                <a:moveTo>
                  <a:pt x="8" y="78"/>
                </a:moveTo>
                <a:cubicBezTo>
                  <a:pt x="13" y="76"/>
                  <a:pt x="17" y="72"/>
                  <a:pt x="21" y="69"/>
                </a:cubicBezTo>
                <a:cubicBezTo>
                  <a:pt x="23" y="67"/>
                  <a:pt x="26" y="65"/>
                  <a:pt x="28" y="63"/>
                </a:cubicBezTo>
                <a:cubicBezTo>
                  <a:pt x="29" y="61"/>
                  <a:pt x="31" y="60"/>
                  <a:pt x="33" y="59"/>
                </a:cubicBezTo>
                <a:cubicBezTo>
                  <a:pt x="33" y="59"/>
                  <a:pt x="33" y="59"/>
                  <a:pt x="33" y="59"/>
                </a:cubicBezTo>
                <a:cubicBezTo>
                  <a:pt x="33" y="59"/>
                  <a:pt x="33" y="59"/>
                  <a:pt x="34" y="59"/>
                </a:cubicBezTo>
                <a:cubicBezTo>
                  <a:pt x="34" y="59"/>
                  <a:pt x="34" y="59"/>
                  <a:pt x="34" y="59"/>
                </a:cubicBezTo>
                <a:cubicBezTo>
                  <a:pt x="27" y="67"/>
                  <a:pt x="16" y="72"/>
                  <a:pt x="10" y="81"/>
                </a:cubicBezTo>
                <a:cubicBezTo>
                  <a:pt x="10" y="80"/>
                  <a:pt x="9" y="79"/>
                  <a:pt x="8" y="78"/>
                </a:cubicBezTo>
                <a:close/>
                <a:moveTo>
                  <a:pt x="7" y="76"/>
                </a:moveTo>
                <a:cubicBezTo>
                  <a:pt x="10" y="73"/>
                  <a:pt x="13" y="70"/>
                  <a:pt x="16" y="67"/>
                </a:cubicBezTo>
                <a:cubicBezTo>
                  <a:pt x="17" y="66"/>
                  <a:pt x="19" y="64"/>
                  <a:pt x="20" y="63"/>
                </a:cubicBezTo>
                <a:cubicBezTo>
                  <a:pt x="22" y="61"/>
                  <a:pt x="28" y="55"/>
                  <a:pt x="23" y="61"/>
                </a:cubicBezTo>
                <a:cubicBezTo>
                  <a:pt x="21" y="65"/>
                  <a:pt x="18" y="68"/>
                  <a:pt x="15" y="71"/>
                </a:cubicBezTo>
                <a:cubicBezTo>
                  <a:pt x="12" y="73"/>
                  <a:pt x="10" y="75"/>
                  <a:pt x="8" y="77"/>
                </a:cubicBezTo>
                <a:cubicBezTo>
                  <a:pt x="7" y="77"/>
                  <a:pt x="7" y="76"/>
                  <a:pt x="7" y="76"/>
                </a:cubicBezTo>
                <a:close/>
                <a:moveTo>
                  <a:pt x="4" y="67"/>
                </a:moveTo>
                <a:cubicBezTo>
                  <a:pt x="9" y="64"/>
                  <a:pt x="12" y="59"/>
                  <a:pt x="17" y="57"/>
                </a:cubicBezTo>
                <a:cubicBezTo>
                  <a:pt x="17" y="57"/>
                  <a:pt x="15" y="60"/>
                  <a:pt x="14" y="61"/>
                </a:cubicBezTo>
                <a:cubicBezTo>
                  <a:pt x="13" y="62"/>
                  <a:pt x="12" y="63"/>
                  <a:pt x="10" y="64"/>
                </a:cubicBezTo>
                <a:cubicBezTo>
                  <a:pt x="8" y="66"/>
                  <a:pt x="7" y="69"/>
                  <a:pt x="5" y="71"/>
                </a:cubicBezTo>
                <a:cubicBezTo>
                  <a:pt x="5" y="71"/>
                  <a:pt x="6" y="72"/>
                  <a:pt x="6" y="72"/>
                </a:cubicBezTo>
                <a:cubicBezTo>
                  <a:pt x="9" y="70"/>
                  <a:pt x="11" y="67"/>
                  <a:pt x="14" y="65"/>
                </a:cubicBezTo>
                <a:cubicBezTo>
                  <a:pt x="15" y="63"/>
                  <a:pt x="17" y="62"/>
                  <a:pt x="18" y="60"/>
                </a:cubicBezTo>
                <a:cubicBezTo>
                  <a:pt x="19" y="60"/>
                  <a:pt x="23" y="55"/>
                  <a:pt x="21" y="59"/>
                </a:cubicBezTo>
                <a:cubicBezTo>
                  <a:pt x="17" y="64"/>
                  <a:pt x="11" y="69"/>
                  <a:pt x="6" y="74"/>
                </a:cubicBezTo>
                <a:cubicBezTo>
                  <a:pt x="6" y="72"/>
                  <a:pt x="5" y="70"/>
                  <a:pt x="4" y="67"/>
                </a:cubicBezTo>
                <a:close/>
                <a:moveTo>
                  <a:pt x="8" y="60"/>
                </a:moveTo>
                <a:cubicBezTo>
                  <a:pt x="9" y="59"/>
                  <a:pt x="10" y="57"/>
                  <a:pt x="12" y="56"/>
                </a:cubicBezTo>
                <a:cubicBezTo>
                  <a:pt x="15" y="54"/>
                  <a:pt x="12" y="57"/>
                  <a:pt x="11" y="58"/>
                </a:cubicBezTo>
                <a:cubicBezTo>
                  <a:pt x="9" y="60"/>
                  <a:pt x="6" y="62"/>
                  <a:pt x="4" y="66"/>
                </a:cubicBezTo>
                <a:cubicBezTo>
                  <a:pt x="4" y="65"/>
                  <a:pt x="4" y="64"/>
                  <a:pt x="4" y="64"/>
                </a:cubicBezTo>
                <a:cubicBezTo>
                  <a:pt x="5" y="62"/>
                  <a:pt x="6" y="61"/>
                  <a:pt x="8" y="60"/>
                </a:cubicBezTo>
                <a:close/>
                <a:moveTo>
                  <a:pt x="11" y="75"/>
                </a:moveTo>
                <a:cubicBezTo>
                  <a:pt x="11" y="76"/>
                  <a:pt x="10" y="77"/>
                  <a:pt x="9" y="77"/>
                </a:cubicBezTo>
                <a:cubicBezTo>
                  <a:pt x="10" y="77"/>
                  <a:pt x="11" y="75"/>
                  <a:pt x="11" y="75"/>
                </a:cubicBezTo>
                <a:cubicBezTo>
                  <a:pt x="13" y="73"/>
                  <a:pt x="15" y="72"/>
                  <a:pt x="16" y="70"/>
                </a:cubicBezTo>
                <a:cubicBezTo>
                  <a:pt x="20" y="67"/>
                  <a:pt x="24" y="62"/>
                  <a:pt x="27" y="58"/>
                </a:cubicBezTo>
                <a:cubicBezTo>
                  <a:pt x="27" y="58"/>
                  <a:pt x="27" y="58"/>
                  <a:pt x="27" y="57"/>
                </a:cubicBezTo>
                <a:cubicBezTo>
                  <a:pt x="28" y="58"/>
                  <a:pt x="30" y="58"/>
                  <a:pt x="31" y="59"/>
                </a:cubicBezTo>
                <a:cubicBezTo>
                  <a:pt x="31" y="59"/>
                  <a:pt x="31" y="59"/>
                  <a:pt x="32" y="59"/>
                </a:cubicBezTo>
                <a:cubicBezTo>
                  <a:pt x="25" y="64"/>
                  <a:pt x="19" y="71"/>
                  <a:pt x="11" y="75"/>
                </a:cubicBezTo>
                <a:close/>
                <a:moveTo>
                  <a:pt x="26" y="57"/>
                </a:moveTo>
                <a:cubicBezTo>
                  <a:pt x="19" y="62"/>
                  <a:pt x="13" y="69"/>
                  <a:pt x="7" y="75"/>
                </a:cubicBezTo>
                <a:cubicBezTo>
                  <a:pt x="9" y="73"/>
                  <a:pt x="13" y="68"/>
                  <a:pt x="16" y="66"/>
                </a:cubicBezTo>
                <a:cubicBezTo>
                  <a:pt x="18" y="63"/>
                  <a:pt x="21" y="60"/>
                  <a:pt x="23" y="56"/>
                </a:cubicBezTo>
                <a:cubicBezTo>
                  <a:pt x="23" y="56"/>
                  <a:pt x="23" y="56"/>
                  <a:pt x="23" y="56"/>
                </a:cubicBezTo>
                <a:cubicBezTo>
                  <a:pt x="24" y="56"/>
                  <a:pt x="25" y="57"/>
                  <a:pt x="26" y="57"/>
                </a:cubicBezTo>
                <a:cubicBezTo>
                  <a:pt x="26" y="57"/>
                  <a:pt x="26" y="57"/>
                  <a:pt x="26" y="57"/>
                </a:cubicBezTo>
                <a:close/>
                <a:moveTo>
                  <a:pt x="16" y="62"/>
                </a:moveTo>
                <a:cubicBezTo>
                  <a:pt x="14" y="63"/>
                  <a:pt x="13" y="65"/>
                  <a:pt x="11" y="66"/>
                </a:cubicBezTo>
                <a:cubicBezTo>
                  <a:pt x="10" y="68"/>
                  <a:pt x="8" y="69"/>
                  <a:pt x="7" y="70"/>
                </a:cubicBezTo>
                <a:cubicBezTo>
                  <a:pt x="9" y="67"/>
                  <a:pt x="11" y="64"/>
                  <a:pt x="14" y="62"/>
                </a:cubicBezTo>
                <a:cubicBezTo>
                  <a:pt x="16" y="60"/>
                  <a:pt x="18" y="59"/>
                  <a:pt x="19" y="56"/>
                </a:cubicBezTo>
                <a:cubicBezTo>
                  <a:pt x="19" y="55"/>
                  <a:pt x="18" y="55"/>
                  <a:pt x="18" y="55"/>
                </a:cubicBezTo>
                <a:cubicBezTo>
                  <a:pt x="13" y="58"/>
                  <a:pt x="10" y="62"/>
                  <a:pt x="6" y="65"/>
                </a:cubicBezTo>
                <a:cubicBezTo>
                  <a:pt x="4" y="67"/>
                  <a:pt x="5" y="66"/>
                  <a:pt x="6" y="64"/>
                </a:cubicBezTo>
                <a:cubicBezTo>
                  <a:pt x="7" y="63"/>
                  <a:pt x="8" y="62"/>
                  <a:pt x="9" y="61"/>
                </a:cubicBezTo>
                <a:cubicBezTo>
                  <a:pt x="11" y="59"/>
                  <a:pt x="13" y="57"/>
                  <a:pt x="14" y="55"/>
                </a:cubicBezTo>
                <a:cubicBezTo>
                  <a:pt x="14" y="55"/>
                  <a:pt x="14" y="55"/>
                  <a:pt x="14" y="55"/>
                </a:cubicBezTo>
                <a:cubicBezTo>
                  <a:pt x="17" y="55"/>
                  <a:pt x="20" y="55"/>
                  <a:pt x="22" y="56"/>
                </a:cubicBezTo>
                <a:cubicBezTo>
                  <a:pt x="22" y="56"/>
                  <a:pt x="22" y="56"/>
                  <a:pt x="22" y="56"/>
                </a:cubicBezTo>
                <a:cubicBezTo>
                  <a:pt x="20" y="58"/>
                  <a:pt x="18" y="60"/>
                  <a:pt x="16" y="62"/>
                </a:cubicBezTo>
                <a:close/>
                <a:moveTo>
                  <a:pt x="5" y="61"/>
                </a:moveTo>
                <a:cubicBezTo>
                  <a:pt x="6" y="60"/>
                  <a:pt x="6" y="60"/>
                  <a:pt x="7" y="59"/>
                </a:cubicBezTo>
                <a:cubicBezTo>
                  <a:pt x="8" y="58"/>
                  <a:pt x="9" y="56"/>
                  <a:pt x="10" y="55"/>
                </a:cubicBezTo>
                <a:cubicBezTo>
                  <a:pt x="11" y="55"/>
                  <a:pt x="12" y="55"/>
                  <a:pt x="14" y="55"/>
                </a:cubicBezTo>
                <a:cubicBezTo>
                  <a:pt x="10" y="56"/>
                  <a:pt x="8" y="59"/>
                  <a:pt x="5" y="61"/>
                </a:cubicBezTo>
                <a:close/>
                <a:moveTo>
                  <a:pt x="4" y="59"/>
                </a:moveTo>
                <a:cubicBezTo>
                  <a:pt x="5" y="58"/>
                  <a:pt x="6" y="57"/>
                  <a:pt x="7" y="56"/>
                </a:cubicBezTo>
                <a:cubicBezTo>
                  <a:pt x="8" y="56"/>
                  <a:pt x="8" y="55"/>
                  <a:pt x="9" y="55"/>
                </a:cubicBezTo>
                <a:cubicBezTo>
                  <a:pt x="9" y="55"/>
                  <a:pt x="9" y="55"/>
                  <a:pt x="9" y="55"/>
                </a:cubicBezTo>
                <a:cubicBezTo>
                  <a:pt x="9" y="56"/>
                  <a:pt x="8" y="56"/>
                  <a:pt x="8" y="57"/>
                </a:cubicBezTo>
                <a:cubicBezTo>
                  <a:pt x="6" y="59"/>
                  <a:pt x="5" y="61"/>
                  <a:pt x="4" y="62"/>
                </a:cubicBezTo>
                <a:cubicBezTo>
                  <a:pt x="3" y="62"/>
                  <a:pt x="3" y="61"/>
                  <a:pt x="3" y="61"/>
                </a:cubicBezTo>
                <a:cubicBezTo>
                  <a:pt x="3" y="60"/>
                  <a:pt x="3" y="58"/>
                  <a:pt x="3" y="57"/>
                </a:cubicBezTo>
                <a:cubicBezTo>
                  <a:pt x="5" y="56"/>
                  <a:pt x="6" y="56"/>
                  <a:pt x="7" y="55"/>
                </a:cubicBezTo>
                <a:cubicBezTo>
                  <a:pt x="6" y="56"/>
                  <a:pt x="5" y="58"/>
                  <a:pt x="4" y="59"/>
                </a:cubicBezTo>
                <a:cubicBezTo>
                  <a:pt x="3" y="59"/>
                  <a:pt x="4" y="60"/>
                  <a:pt x="4" y="59"/>
                </a:cubicBezTo>
                <a:close/>
                <a:moveTo>
                  <a:pt x="11" y="82"/>
                </a:moveTo>
                <a:cubicBezTo>
                  <a:pt x="22" y="75"/>
                  <a:pt x="29" y="65"/>
                  <a:pt x="40" y="59"/>
                </a:cubicBezTo>
                <a:cubicBezTo>
                  <a:pt x="40" y="58"/>
                  <a:pt x="45" y="56"/>
                  <a:pt x="43" y="57"/>
                </a:cubicBezTo>
                <a:cubicBezTo>
                  <a:pt x="42" y="58"/>
                  <a:pt x="41" y="59"/>
                  <a:pt x="39" y="60"/>
                </a:cubicBezTo>
                <a:cubicBezTo>
                  <a:pt x="36" y="63"/>
                  <a:pt x="33" y="66"/>
                  <a:pt x="30" y="68"/>
                </a:cubicBezTo>
                <a:cubicBezTo>
                  <a:pt x="25" y="74"/>
                  <a:pt x="19" y="79"/>
                  <a:pt x="14" y="85"/>
                </a:cubicBezTo>
                <a:cubicBezTo>
                  <a:pt x="14" y="85"/>
                  <a:pt x="14" y="85"/>
                  <a:pt x="14" y="85"/>
                </a:cubicBezTo>
                <a:cubicBezTo>
                  <a:pt x="13" y="84"/>
                  <a:pt x="12" y="83"/>
                  <a:pt x="11" y="82"/>
                </a:cubicBezTo>
                <a:close/>
                <a:moveTo>
                  <a:pt x="29" y="92"/>
                </a:moveTo>
                <a:cubicBezTo>
                  <a:pt x="30" y="92"/>
                  <a:pt x="30" y="92"/>
                  <a:pt x="31" y="91"/>
                </a:cubicBezTo>
                <a:cubicBezTo>
                  <a:pt x="31" y="92"/>
                  <a:pt x="31" y="91"/>
                  <a:pt x="32" y="91"/>
                </a:cubicBezTo>
                <a:cubicBezTo>
                  <a:pt x="33" y="90"/>
                  <a:pt x="34" y="89"/>
                  <a:pt x="35" y="89"/>
                </a:cubicBezTo>
                <a:cubicBezTo>
                  <a:pt x="41" y="84"/>
                  <a:pt x="47" y="79"/>
                  <a:pt x="53" y="74"/>
                </a:cubicBezTo>
                <a:cubicBezTo>
                  <a:pt x="56" y="71"/>
                  <a:pt x="59" y="69"/>
                  <a:pt x="62" y="66"/>
                </a:cubicBezTo>
                <a:cubicBezTo>
                  <a:pt x="63" y="65"/>
                  <a:pt x="65" y="63"/>
                  <a:pt x="66" y="62"/>
                </a:cubicBezTo>
                <a:cubicBezTo>
                  <a:pt x="67" y="62"/>
                  <a:pt x="68" y="61"/>
                  <a:pt x="69" y="60"/>
                </a:cubicBezTo>
                <a:cubicBezTo>
                  <a:pt x="69" y="60"/>
                  <a:pt x="70" y="60"/>
                  <a:pt x="70" y="60"/>
                </a:cubicBezTo>
                <a:cubicBezTo>
                  <a:pt x="60" y="72"/>
                  <a:pt x="45" y="81"/>
                  <a:pt x="35" y="92"/>
                </a:cubicBezTo>
                <a:cubicBezTo>
                  <a:pt x="34" y="93"/>
                  <a:pt x="35" y="93"/>
                  <a:pt x="35" y="93"/>
                </a:cubicBezTo>
                <a:cubicBezTo>
                  <a:pt x="47" y="84"/>
                  <a:pt x="59" y="75"/>
                  <a:pt x="71" y="64"/>
                </a:cubicBezTo>
                <a:cubicBezTo>
                  <a:pt x="70" y="65"/>
                  <a:pt x="69" y="66"/>
                  <a:pt x="68" y="67"/>
                </a:cubicBezTo>
                <a:cubicBezTo>
                  <a:pt x="64" y="70"/>
                  <a:pt x="61" y="73"/>
                  <a:pt x="58" y="76"/>
                </a:cubicBezTo>
                <a:cubicBezTo>
                  <a:pt x="52" y="82"/>
                  <a:pt x="46" y="87"/>
                  <a:pt x="40" y="93"/>
                </a:cubicBezTo>
                <a:cubicBezTo>
                  <a:pt x="40" y="93"/>
                  <a:pt x="40" y="94"/>
                  <a:pt x="40" y="93"/>
                </a:cubicBezTo>
                <a:cubicBezTo>
                  <a:pt x="52" y="85"/>
                  <a:pt x="62" y="76"/>
                  <a:pt x="73" y="66"/>
                </a:cubicBezTo>
                <a:cubicBezTo>
                  <a:pt x="73" y="66"/>
                  <a:pt x="73" y="66"/>
                  <a:pt x="73" y="67"/>
                </a:cubicBezTo>
                <a:cubicBezTo>
                  <a:pt x="70" y="70"/>
                  <a:pt x="67" y="73"/>
                  <a:pt x="64" y="75"/>
                </a:cubicBezTo>
                <a:cubicBezTo>
                  <a:pt x="58" y="81"/>
                  <a:pt x="53" y="86"/>
                  <a:pt x="47" y="92"/>
                </a:cubicBezTo>
                <a:cubicBezTo>
                  <a:pt x="47" y="92"/>
                  <a:pt x="47" y="93"/>
                  <a:pt x="48" y="92"/>
                </a:cubicBezTo>
                <a:cubicBezTo>
                  <a:pt x="57" y="86"/>
                  <a:pt x="65" y="77"/>
                  <a:pt x="74" y="69"/>
                </a:cubicBezTo>
                <a:cubicBezTo>
                  <a:pt x="75" y="69"/>
                  <a:pt x="76" y="68"/>
                  <a:pt x="77" y="67"/>
                </a:cubicBezTo>
                <a:cubicBezTo>
                  <a:pt x="76" y="68"/>
                  <a:pt x="75" y="70"/>
                  <a:pt x="74" y="71"/>
                </a:cubicBezTo>
                <a:cubicBezTo>
                  <a:pt x="72" y="73"/>
                  <a:pt x="70" y="74"/>
                  <a:pt x="68" y="76"/>
                </a:cubicBezTo>
                <a:cubicBezTo>
                  <a:pt x="63" y="80"/>
                  <a:pt x="59" y="85"/>
                  <a:pt x="54" y="89"/>
                </a:cubicBezTo>
                <a:cubicBezTo>
                  <a:pt x="54" y="90"/>
                  <a:pt x="54" y="90"/>
                  <a:pt x="55" y="90"/>
                </a:cubicBezTo>
                <a:cubicBezTo>
                  <a:pt x="62" y="87"/>
                  <a:pt x="67" y="81"/>
                  <a:pt x="73" y="76"/>
                </a:cubicBezTo>
                <a:cubicBezTo>
                  <a:pt x="73" y="76"/>
                  <a:pt x="75" y="74"/>
                  <a:pt x="76" y="73"/>
                </a:cubicBezTo>
                <a:cubicBezTo>
                  <a:pt x="76" y="73"/>
                  <a:pt x="76" y="74"/>
                  <a:pt x="76" y="74"/>
                </a:cubicBezTo>
                <a:cubicBezTo>
                  <a:pt x="74" y="76"/>
                  <a:pt x="72" y="77"/>
                  <a:pt x="71" y="78"/>
                </a:cubicBezTo>
                <a:cubicBezTo>
                  <a:pt x="67" y="81"/>
                  <a:pt x="65" y="85"/>
                  <a:pt x="61" y="88"/>
                </a:cubicBezTo>
                <a:cubicBezTo>
                  <a:pt x="61" y="88"/>
                  <a:pt x="61" y="89"/>
                  <a:pt x="61" y="89"/>
                </a:cubicBezTo>
                <a:cubicBezTo>
                  <a:pt x="56" y="91"/>
                  <a:pt x="49" y="93"/>
                  <a:pt x="43" y="93"/>
                </a:cubicBezTo>
                <a:cubicBezTo>
                  <a:pt x="38" y="94"/>
                  <a:pt x="34" y="93"/>
                  <a:pt x="29" y="92"/>
                </a:cubicBezTo>
                <a:close/>
                <a:moveTo>
                  <a:pt x="64" y="87"/>
                </a:moveTo>
                <a:cubicBezTo>
                  <a:pt x="66" y="85"/>
                  <a:pt x="68" y="82"/>
                  <a:pt x="70" y="80"/>
                </a:cubicBezTo>
                <a:cubicBezTo>
                  <a:pt x="72" y="78"/>
                  <a:pt x="73" y="77"/>
                  <a:pt x="75" y="76"/>
                </a:cubicBezTo>
                <a:cubicBezTo>
                  <a:pt x="72" y="80"/>
                  <a:pt x="68" y="84"/>
                  <a:pt x="64" y="87"/>
                </a:cubicBezTo>
                <a:close/>
                <a:moveTo>
                  <a:pt x="76" y="72"/>
                </a:moveTo>
                <a:cubicBezTo>
                  <a:pt x="73" y="75"/>
                  <a:pt x="70" y="77"/>
                  <a:pt x="67" y="80"/>
                </a:cubicBezTo>
                <a:cubicBezTo>
                  <a:pt x="65" y="82"/>
                  <a:pt x="63" y="84"/>
                  <a:pt x="61" y="86"/>
                </a:cubicBezTo>
                <a:cubicBezTo>
                  <a:pt x="60" y="87"/>
                  <a:pt x="54" y="91"/>
                  <a:pt x="57" y="87"/>
                </a:cubicBezTo>
                <a:cubicBezTo>
                  <a:pt x="61" y="83"/>
                  <a:pt x="65" y="79"/>
                  <a:pt x="70" y="75"/>
                </a:cubicBezTo>
                <a:cubicBezTo>
                  <a:pt x="73" y="73"/>
                  <a:pt x="77" y="70"/>
                  <a:pt x="78" y="66"/>
                </a:cubicBezTo>
                <a:cubicBezTo>
                  <a:pt x="78" y="66"/>
                  <a:pt x="78" y="65"/>
                  <a:pt x="78" y="66"/>
                </a:cubicBezTo>
                <a:cubicBezTo>
                  <a:pt x="73" y="70"/>
                  <a:pt x="68" y="73"/>
                  <a:pt x="64" y="77"/>
                </a:cubicBezTo>
                <a:cubicBezTo>
                  <a:pt x="61" y="80"/>
                  <a:pt x="59" y="82"/>
                  <a:pt x="56" y="85"/>
                </a:cubicBezTo>
                <a:cubicBezTo>
                  <a:pt x="54" y="87"/>
                  <a:pt x="50" y="90"/>
                  <a:pt x="49" y="91"/>
                </a:cubicBezTo>
                <a:cubicBezTo>
                  <a:pt x="58" y="82"/>
                  <a:pt x="68" y="73"/>
                  <a:pt x="77" y="64"/>
                </a:cubicBezTo>
                <a:cubicBezTo>
                  <a:pt x="77" y="64"/>
                  <a:pt x="77" y="63"/>
                  <a:pt x="77" y="63"/>
                </a:cubicBezTo>
                <a:cubicBezTo>
                  <a:pt x="78" y="63"/>
                  <a:pt x="78" y="62"/>
                  <a:pt x="79" y="62"/>
                </a:cubicBezTo>
                <a:cubicBezTo>
                  <a:pt x="79" y="61"/>
                  <a:pt x="78" y="61"/>
                  <a:pt x="78" y="61"/>
                </a:cubicBezTo>
                <a:cubicBezTo>
                  <a:pt x="72" y="67"/>
                  <a:pt x="65" y="72"/>
                  <a:pt x="59" y="78"/>
                </a:cubicBezTo>
                <a:cubicBezTo>
                  <a:pt x="56" y="80"/>
                  <a:pt x="53" y="83"/>
                  <a:pt x="50" y="85"/>
                </a:cubicBezTo>
                <a:cubicBezTo>
                  <a:pt x="48" y="87"/>
                  <a:pt x="46" y="88"/>
                  <a:pt x="44" y="90"/>
                </a:cubicBezTo>
                <a:cubicBezTo>
                  <a:pt x="50" y="85"/>
                  <a:pt x="55" y="80"/>
                  <a:pt x="60" y="76"/>
                </a:cubicBezTo>
                <a:cubicBezTo>
                  <a:pt x="65" y="70"/>
                  <a:pt x="71" y="65"/>
                  <a:pt x="76" y="59"/>
                </a:cubicBezTo>
                <a:cubicBezTo>
                  <a:pt x="76" y="59"/>
                  <a:pt x="76" y="59"/>
                  <a:pt x="76" y="59"/>
                </a:cubicBezTo>
                <a:cubicBezTo>
                  <a:pt x="69" y="65"/>
                  <a:pt x="63" y="70"/>
                  <a:pt x="56" y="76"/>
                </a:cubicBezTo>
                <a:cubicBezTo>
                  <a:pt x="53" y="79"/>
                  <a:pt x="49" y="82"/>
                  <a:pt x="45" y="85"/>
                </a:cubicBezTo>
                <a:cubicBezTo>
                  <a:pt x="43" y="86"/>
                  <a:pt x="41" y="88"/>
                  <a:pt x="39" y="89"/>
                </a:cubicBezTo>
                <a:cubicBezTo>
                  <a:pt x="38" y="89"/>
                  <a:pt x="37" y="91"/>
                  <a:pt x="37" y="91"/>
                </a:cubicBezTo>
                <a:cubicBezTo>
                  <a:pt x="37" y="91"/>
                  <a:pt x="37" y="91"/>
                  <a:pt x="37" y="90"/>
                </a:cubicBezTo>
                <a:cubicBezTo>
                  <a:pt x="43" y="85"/>
                  <a:pt x="50" y="80"/>
                  <a:pt x="56" y="74"/>
                </a:cubicBezTo>
                <a:cubicBezTo>
                  <a:pt x="61" y="69"/>
                  <a:pt x="67" y="65"/>
                  <a:pt x="72" y="59"/>
                </a:cubicBezTo>
                <a:cubicBezTo>
                  <a:pt x="74" y="58"/>
                  <a:pt x="76" y="57"/>
                  <a:pt x="79" y="58"/>
                </a:cubicBezTo>
                <a:cubicBezTo>
                  <a:pt x="79" y="58"/>
                  <a:pt x="79" y="58"/>
                  <a:pt x="79" y="58"/>
                </a:cubicBezTo>
                <a:cubicBezTo>
                  <a:pt x="79" y="59"/>
                  <a:pt x="79" y="60"/>
                  <a:pt x="79" y="61"/>
                </a:cubicBezTo>
                <a:cubicBezTo>
                  <a:pt x="79" y="65"/>
                  <a:pt x="78" y="69"/>
                  <a:pt x="76" y="72"/>
                </a:cubicBezTo>
                <a:close/>
                <a:moveTo>
                  <a:pt x="34" y="27"/>
                </a:moveTo>
                <a:cubicBezTo>
                  <a:pt x="34" y="27"/>
                  <a:pt x="34" y="27"/>
                  <a:pt x="35" y="27"/>
                </a:cubicBezTo>
                <a:cubicBezTo>
                  <a:pt x="35" y="27"/>
                  <a:pt x="36" y="26"/>
                  <a:pt x="36" y="25"/>
                </a:cubicBezTo>
                <a:cubicBezTo>
                  <a:pt x="38" y="18"/>
                  <a:pt x="36" y="10"/>
                  <a:pt x="36" y="3"/>
                </a:cubicBezTo>
                <a:cubicBezTo>
                  <a:pt x="40" y="4"/>
                  <a:pt x="44" y="3"/>
                  <a:pt x="48" y="3"/>
                </a:cubicBezTo>
                <a:cubicBezTo>
                  <a:pt x="50" y="10"/>
                  <a:pt x="49" y="18"/>
                  <a:pt x="49" y="25"/>
                </a:cubicBezTo>
                <a:cubicBezTo>
                  <a:pt x="49" y="25"/>
                  <a:pt x="49" y="26"/>
                  <a:pt x="49" y="26"/>
                </a:cubicBezTo>
                <a:cubicBezTo>
                  <a:pt x="49" y="26"/>
                  <a:pt x="50" y="27"/>
                  <a:pt x="50" y="27"/>
                </a:cubicBezTo>
                <a:cubicBezTo>
                  <a:pt x="67" y="26"/>
                  <a:pt x="78" y="40"/>
                  <a:pt x="79" y="55"/>
                </a:cubicBezTo>
                <a:cubicBezTo>
                  <a:pt x="77" y="55"/>
                  <a:pt x="75" y="55"/>
                  <a:pt x="73" y="56"/>
                </a:cubicBezTo>
                <a:cubicBezTo>
                  <a:pt x="68" y="58"/>
                  <a:pt x="65" y="58"/>
                  <a:pt x="60" y="55"/>
                </a:cubicBezTo>
                <a:cubicBezTo>
                  <a:pt x="54" y="51"/>
                  <a:pt x="46" y="52"/>
                  <a:pt x="39" y="54"/>
                </a:cubicBezTo>
                <a:cubicBezTo>
                  <a:pt x="34" y="56"/>
                  <a:pt x="30" y="56"/>
                  <a:pt x="25" y="54"/>
                </a:cubicBezTo>
                <a:cubicBezTo>
                  <a:pt x="23" y="53"/>
                  <a:pt x="20" y="52"/>
                  <a:pt x="17" y="52"/>
                </a:cubicBezTo>
                <a:cubicBezTo>
                  <a:pt x="12" y="51"/>
                  <a:pt x="8" y="52"/>
                  <a:pt x="4" y="54"/>
                </a:cubicBezTo>
                <a:cubicBezTo>
                  <a:pt x="7" y="39"/>
                  <a:pt x="19" y="25"/>
                  <a:pt x="34" y="27"/>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4" name="Freeform 60"/>
          <p:cNvSpPr>
            <a:spLocks noEditPoints="1"/>
          </p:cNvSpPr>
          <p:nvPr/>
        </p:nvSpPr>
        <p:spPr bwMode="auto">
          <a:xfrm>
            <a:off x="9870680" y="55673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0 w 56"/>
              <a:gd name="T65" fmla="*/ 18 h 64"/>
              <a:gd name="T66" fmla="*/ 8 w 56"/>
              <a:gd name="T67" fmla="*/ 27 h 64"/>
              <a:gd name="T68" fmla="*/ 15 w 56"/>
              <a:gd name="T69" fmla="*/ 20 h 64"/>
              <a:gd name="T70" fmla="*/ 13 w 56"/>
              <a:gd name="T71" fmla="*/ 15 h 64"/>
              <a:gd name="T72" fmla="*/ 5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5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4"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7"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8"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8"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29"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2"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0"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7"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0" y="40"/>
                </a:moveTo>
                <a:cubicBezTo>
                  <a:pt x="37" y="43"/>
                  <a:pt x="34" y="45"/>
                  <a:pt x="30" y="48"/>
                </a:cubicBezTo>
                <a:cubicBezTo>
                  <a:pt x="29" y="48"/>
                  <a:pt x="28" y="49"/>
                  <a:pt x="28" y="49"/>
                </a:cubicBezTo>
                <a:cubicBezTo>
                  <a:pt x="30" y="47"/>
                  <a:pt x="32" y="45"/>
                  <a:pt x="35" y="43"/>
                </a:cubicBezTo>
                <a:cubicBezTo>
                  <a:pt x="37" y="42"/>
                  <a:pt x="40" y="40"/>
                  <a:pt x="42" y="38"/>
                </a:cubicBezTo>
                <a:cubicBezTo>
                  <a:pt x="41" y="38"/>
                  <a:pt x="41" y="39"/>
                  <a:pt x="40" y="40"/>
                </a:cubicBezTo>
                <a:close/>
                <a:moveTo>
                  <a:pt x="43" y="35"/>
                </a:moveTo>
                <a:cubicBezTo>
                  <a:pt x="43" y="35"/>
                  <a:pt x="43" y="35"/>
                  <a:pt x="43" y="36"/>
                </a:cubicBezTo>
                <a:cubicBezTo>
                  <a:pt x="43" y="35"/>
                  <a:pt x="42" y="36"/>
                  <a:pt x="42" y="36"/>
                </a:cubicBezTo>
                <a:cubicBezTo>
                  <a:pt x="40" y="38"/>
                  <a:pt x="37" y="41"/>
                  <a:pt x="34" y="43"/>
                </a:cubicBezTo>
                <a:cubicBezTo>
                  <a:pt x="32" y="45"/>
                  <a:pt x="29" y="46"/>
                  <a:pt x="26" y="48"/>
                </a:cubicBezTo>
                <a:cubicBezTo>
                  <a:pt x="25" y="49"/>
                  <a:pt x="23" y="50"/>
                  <a:pt x="21" y="51"/>
                </a:cubicBezTo>
                <a:cubicBezTo>
                  <a:pt x="22" y="50"/>
                  <a:pt x="25" y="49"/>
                  <a:pt x="26" y="48"/>
                </a:cubicBezTo>
                <a:cubicBezTo>
                  <a:pt x="33" y="43"/>
                  <a:pt x="39"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0" y="47"/>
                  <a:pt x="22" y="46"/>
                  <a:pt x="23" y="45"/>
                </a:cubicBezTo>
                <a:cubicBezTo>
                  <a:pt x="31" y="39"/>
                  <a:pt x="40" y="35"/>
                  <a:pt x="47" y="29"/>
                </a:cubicBezTo>
                <a:cubicBezTo>
                  <a:pt x="46"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0"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0"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5"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5"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19"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5" y="26"/>
                  <a:pt x="10" y="29"/>
                </a:cubicBezTo>
                <a:cubicBezTo>
                  <a:pt x="15" y="27"/>
                  <a:pt x="20" y="21"/>
                  <a:pt x="24" y="17"/>
                </a:cubicBezTo>
                <a:cubicBezTo>
                  <a:pt x="24" y="18"/>
                  <a:pt x="25" y="19"/>
                  <a:pt x="25" y="19"/>
                </a:cubicBezTo>
                <a:close/>
                <a:moveTo>
                  <a:pt x="26" y="21"/>
                </a:moveTo>
                <a:cubicBezTo>
                  <a:pt x="26" y="21"/>
                  <a:pt x="26" y="21"/>
                  <a:pt x="26" y="21"/>
                </a:cubicBezTo>
                <a:cubicBezTo>
                  <a:pt x="27" y="22"/>
                  <a:pt x="27" y="22"/>
                  <a:pt x="27" y="22"/>
                </a:cubicBezTo>
                <a:cubicBezTo>
                  <a:pt x="26" y="23"/>
                  <a:pt x="25" y="23"/>
                  <a:pt x="24" y="24"/>
                </a:cubicBezTo>
                <a:cubicBezTo>
                  <a:pt x="23" y="25"/>
                  <a:pt x="22" y="26"/>
                  <a:pt x="22" y="27"/>
                </a:cubicBezTo>
                <a:cubicBezTo>
                  <a:pt x="20" y="28"/>
                  <a:pt x="18" y="30"/>
                  <a:pt x="16" y="31"/>
                </a:cubicBezTo>
                <a:cubicBezTo>
                  <a:pt x="15" y="32"/>
                  <a:pt x="15" y="32"/>
                  <a:pt x="14" y="33"/>
                </a:cubicBezTo>
                <a:cubicBezTo>
                  <a:pt x="13" y="33"/>
                  <a:pt x="11" y="35"/>
                  <a:pt x="13" y="33"/>
                </a:cubicBezTo>
                <a:cubicBezTo>
                  <a:pt x="17" y="28"/>
                  <a:pt x="21" y="25"/>
                  <a:pt x="25" y="20"/>
                </a:cubicBezTo>
                <a:cubicBezTo>
                  <a:pt x="25" y="20"/>
                  <a:pt x="25"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7"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6" y="7"/>
                  <a:pt x="46" y="7"/>
                </a:cubicBezTo>
                <a:cubicBezTo>
                  <a:pt x="45" y="9"/>
                  <a:pt x="44" y="10"/>
                  <a:pt x="43" y="11"/>
                </a:cubicBezTo>
                <a:cubicBezTo>
                  <a:pt x="41" y="13"/>
                  <a:pt x="38" y="15"/>
                  <a:pt x="36" y="17"/>
                </a:cubicBezTo>
                <a:cubicBezTo>
                  <a:pt x="33"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5" y="20"/>
                </a:cubicBezTo>
                <a:cubicBezTo>
                  <a:pt x="10" y="16"/>
                  <a:pt x="15" y="12"/>
                  <a:pt x="18" y="7"/>
                </a:cubicBezTo>
                <a:cubicBezTo>
                  <a:pt x="19" y="8"/>
                  <a:pt x="19"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4"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128"/>
          <p:cNvSpPr>
            <a:spLocks noEditPoints="1"/>
          </p:cNvSpPr>
          <p:nvPr/>
        </p:nvSpPr>
        <p:spPr bwMode="auto">
          <a:xfrm>
            <a:off x="8583519" y="6386484"/>
            <a:ext cx="458787" cy="423863"/>
          </a:xfrm>
          <a:custGeom>
            <a:avLst/>
            <a:gdLst>
              <a:gd name="T0" fmla="*/ 102 w 122"/>
              <a:gd name="T1" fmla="*/ 63 h 113"/>
              <a:gd name="T2" fmla="*/ 35 w 122"/>
              <a:gd name="T3" fmla="*/ 2 h 113"/>
              <a:gd name="T4" fmla="*/ 5 w 122"/>
              <a:gd name="T5" fmla="*/ 103 h 113"/>
              <a:gd name="T6" fmla="*/ 22 w 122"/>
              <a:gd name="T7" fmla="*/ 65 h 113"/>
              <a:gd name="T8" fmla="*/ 39 w 122"/>
              <a:gd name="T9" fmla="*/ 61 h 113"/>
              <a:gd name="T10" fmla="*/ 97 w 122"/>
              <a:gd name="T11" fmla="*/ 65 h 113"/>
              <a:gd name="T12" fmla="*/ 93 w 122"/>
              <a:gd name="T13" fmla="*/ 68 h 113"/>
              <a:gd name="T14" fmla="*/ 56 w 122"/>
              <a:gd name="T15" fmla="*/ 96 h 113"/>
              <a:gd name="T16" fmla="*/ 76 w 122"/>
              <a:gd name="T17" fmla="*/ 65 h 113"/>
              <a:gd name="T18" fmla="*/ 37 w 122"/>
              <a:gd name="T19" fmla="*/ 105 h 113"/>
              <a:gd name="T20" fmla="*/ 58 w 122"/>
              <a:gd name="T21" fmla="*/ 80 h 113"/>
              <a:gd name="T22" fmla="*/ 27 w 122"/>
              <a:gd name="T23" fmla="*/ 94 h 113"/>
              <a:gd name="T24" fmla="*/ 52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4 h 113"/>
              <a:gd name="T48" fmla="*/ 39 w 122"/>
              <a:gd name="T49" fmla="*/ 89 h 113"/>
              <a:gd name="T50" fmla="*/ 58 w 122"/>
              <a:gd name="T51" fmla="*/ 78 h 113"/>
              <a:gd name="T52" fmla="*/ 50 w 122"/>
              <a:gd name="T53" fmla="*/ 89 h 113"/>
              <a:gd name="T54" fmla="*/ 35 w 122"/>
              <a:gd name="T55" fmla="*/ 107 h 113"/>
              <a:gd name="T56" fmla="*/ 45 w 122"/>
              <a:gd name="T57" fmla="*/ 92 h 113"/>
              <a:gd name="T58" fmla="*/ 76 w 122"/>
              <a:gd name="T59" fmla="*/ 70 h 113"/>
              <a:gd name="T60" fmla="*/ 45 w 122"/>
              <a:gd name="T61" fmla="*/ 106 h 113"/>
              <a:gd name="T62" fmla="*/ 88 w 122"/>
              <a:gd name="T63" fmla="*/ 68 h 113"/>
              <a:gd name="T64" fmla="*/ 57 w 122"/>
              <a:gd name="T65" fmla="*/ 104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9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2 w 122"/>
              <a:gd name="T103" fmla="*/ 79 h 113"/>
              <a:gd name="T104" fmla="*/ 118 w 122"/>
              <a:gd name="T105" fmla="*/ 93 h 113"/>
              <a:gd name="T106" fmla="*/ 105 w 122"/>
              <a:gd name="T107" fmla="*/ 73 h 113"/>
              <a:gd name="T108" fmla="*/ 71 w 122"/>
              <a:gd name="T109" fmla="*/ 96 h 113"/>
              <a:gd name="T110" fmla="*/ 40 w 122"/>
              <a:gd name="T111" fmla="*/ 41 h 113"/>
              <a:gd name="T112" fmla="*/ 93 w 122"/>
              <a:gd name="T113" fmla="*/ 64 h 113"/>
              <a:gd name="T114" fmla="*/ 15 w 122"/>
              <a:gd name="T115" fmla="*/ 75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10"/>
                  <a:pt x="41" y="109"/>
                </a:cubicBezTo>
                <a:cubicBezTo>
                  <a:pt x="49" y="109"/>
                  <a:pt x="57" y="110"/>
                  <a:pt x="65" y="110"/>
                </a:cubicBezTo>
                <a:cubicBezTo>
                  <a:pt x="78" y="111"/>
                  <a:pt x="91" y="113"/>
                  <a:pt x="104" y="111"/>
                </a:cubicBezTo>
                <a:cubicBezTo>
                  <a:pt x="113" y="109"/>
                  <a:pt x="122" y="102"/>
                  <a:pt x="121" y="91"/>
                </a:cubicBezTo>
                <a:cubicBezTo>
                  <a:pt x="119" y="80"/>
                  <a:pt x="110" y="71"/>
                  <a:pt x="102" y="63"/>
                </a:cubicBezTo>
                <a:cubicBezTo>
                  <a:pt x="93" y="55"/>
                  <a:pt x="84" y="48"/>
                  <a:pt x="75" y="39"/>
                </a:cubicBezTo>
                <a:cubicBezTo>
                  <a:pt x="70" y="34"/>
                  <a:pt x="67" y="28"/>
                  <a:pt x="66" y="21"/>
                </a:cubicBezTo>
                <a:cubicBezTo>
                  <a:pt x="66" y="15"/>
                  <a:pt x="69" y="9"/>
                  <a:pt x="73" y="4"/>
                </a:cubicBezTo>
                <a:cubicBezTo>
                  <a:pt x="73" y="3"/>
                  <a:pt x="73" y="2"/>
                  <a:pt x="72" y="2"/>
                </a:cubicBezTo>
                <a:cubicBezTo>
                  <a:pt x="72" y="1"/>
                  <a:pt x="71" y="1"/>
                  <a:pt x="71" y="1"/>
                </a:cubicBezTo>
                <a:cubicBezTo>
                  <a:pt x="59" y="1"/>
                  <a:pt x="47" y="0"/>
                  <a:pt x="35" y="2"/>
                </a:cubicBezTo>
                <a:cubicBezTo>
                  <a:pt x="34" y="2"/>
                  <a:pt x="33" y="3"/>
                  <a:pt x="34" y="4"/>
                </a:cubicBezTo>
                <a:cubicBezTo>
                  <a:pt x="34" y="5"/>
                  <a:pt x="34" y="5"/>
                  <a:pt x="34" y="6"/>
                </a:cubicBezTo>
                <a:cubicBezTo>
                  <a:pt x="37" y="12"/>
                  <a:pt x="41" y="18"/>
                  <a:pt x="41" y="25"/>
                </a:cubicBezTo>
                <a:cubicBezTo>
                  <a:pt x="42" y="34"/>
                  <a:pt x="37" y="41"/>
                  <a:pt x="32" y="47"/>
                </a:cubicBezTo>
                <a:cubicBezTo>
                  <a:pt x="25" y="57"/>
                  <a:pt x="17" y="67"/>
                  <a:pt x="10" y="77"/>
                </a:cubicBezTo>
                <a:cubicBezTo>
                  <a:pt x="5" y="84"/>
                  <a:pt x="0" y="94"/>
                  <a:pt x="5" y="103"/>
                </a:cubicBezTo>
                <a:cubicBezTo>
                  <a:pt x="9" y="109"/>
                  <a:pt x="20" y="110"/>
                  <a:pt x="27" y="110"/>
                </a:cubicBezTo>
                <a:close/>
                <a:moveTo>
                  <a:pt x="22" y="65"/>
                </a:moveTo>
                <a:cubicBezTo>
                  <a:pt x="23" y="65"/>
                  <a:pt x="23" y="65"/>
                  <a:pt x="23" y="64"/>
                </a:cubicBezTo>
                <a:cubicBezTo>
                  <a:pt x="25" y="63"/>
                  <a:pt x="27" y="63"/>
                  <a:pt x="29" y="62"/>
                </a:cubicBezTo>
                <a:cubicBezTo>
                  <a:pt x="26" y="64"/>
                  <a:pt x="22" y="67"/>
                  <a:pt x="19" y="70"/>
                </a:cubicBezTo>
                <a:cubicBezTo>
                  <a:pt x="20" y="68"/>
                  <a:pt x="21" y="67"/>
                  <a:pt x="22" y="65"/>
                </a:cubicBezTo>
                <a:close/>
                <a:moveTo>
                  <a:pt x="31" y="61"/>
                </a:moveTo>
                <a:cubicBezTo>
                  <a:pt x="32" y="61"/>
                  <a:pt x="33" y="60"/>
                  <a:pt x="35" y="60"/>
                </a:cubicBezTo>
                <a:cubicBezTo>
                  <a:pt x="31" y="62"/>
                  <a:pt x="28" y="64"/>
                  <a:pt x="25" y="66"/>
                </a:cubicBezTo>
                <a:cubicBezTo>
                  <a:pt x="27" y="64"/>
                  <a:pt x="29" y="63"/>
                  <a:pt x="31" y="61"/>
                </a:cubicBezTo>
                <a:close/>
                <a:moveTo>
                  <a:pt x="38" y="61"/>
                </a:moveTo>
                <a:cubicBezTo>
                  <a:pt x="38" y="61"/>
                  <a:pt x="39" y="61"/>
                  <a:pt x="39" y="61"/>
                </a:cubicBezTo>
                <a:cubicBezTo>
                  <a:pt x="35" y="63"/>
                  <a:pt x="32" y="66"/>
                  <a:pt x="28" y="69"/>
                </a:cubicBezTo>
                <a:cubicBezTo>
                  <a:pt x="22" y="74"/>
                  <a:pt x="16" y="78"/>
                  <a:pt x="10" y="83"/>
                </a:cubicBezTo>
                <a:cubicBezTo>
                  <a:pt x="11" y="83"/>
                  <a:pt x="11" y="83"/>
                  <a:pt x="11" y="83"/>
                </a:cubicBezTo>
                <a:cubicBezTo>
                  <a:pt x="14" y="79"/>
                  <a:pt x="17" y="77"/>
                  <a:pt x="20" y="74"/>
                </a:cubicBezTo>
                <a:cubicBezTo>
                  <a:pt x="26" y="70"/>
                  <a:pt x="32" y="66"/>
                  <a:pt x="38" y="61"/>
                </a:cubicBezTo>
                <a:close/>
                <a:moveTo>
                  <a:pt x="97" y="65"/>
                </a:moveTo>
                <a:cubicBezTo>
                  <a:pt x="90" y="71"/>
                  <a:pt x="83" y="78"/>
                  <a:pt x="76" y="84"/>
                </a:cubicBezTo>
                <a:cubicBezTo>
                  <a:pt x="72" y="88"/>
                  <a:pt x="68" y="91"/>
                  <a:pt x="65" y="94"/>
                </a:cubicBezTo>
                <a:cubicBezTo>
                  <a:pt x="67" y="92"/>
                  <a:pt x="70" y="89"/>
                  <a:pt x="73" y="86"/>
                </a:cubicBezTo>
                <a:cubicBezTo>
                  <a:pt x="79" y="80"/>
                  <a:pt x="84" y="75"/>
                  <a:pt x="88" y="68"/>
                </a:cubicBezTo>
                <a:cubicBezTo>
                  <a:pt x="89" y="68"/>
                  <a:pt x="89" y="68"/>
                  <a:pt x="89" y="68"/>
                </a:cubicBezTo>
                <a:cubicBezTo>
                  <a:pt x="90" y="68"/>
                  <a:pt x="92" y="68"/>
                  <a:pt x="93" y="68"/>
                </a:cubicBezTo>
                <a:cubicBezTo>
                  <a:pt x="94" y="67"/>
                  <a:pt x="96" y="65"/>
                  <a:pt x="97" y="65"/>
                </a:cubicBezTo>
                <a:close/>
                <a:moveTo>
                  <a:pt x="82" y="65"/>
                </a:moveTo>
                <a:cubicBezTo>
                  <a:pt x="84" y="66"/>
                  <a:pt x="85" y="67"/>
                  <a:pt x="87" y="67"/>
                </a:cubicBezTo>
                <a:cubicBezTo>
                  <a:pt x="84" y="70"/>
                  <a:pt x="81" y="74"/>
                  <a:pt x="78" y="76"/>
                </a:cubicBezTo>
                <a:cubicBezTo>
                  <a:pt x="73" y="80"/>
                  <a:pt x="70" y="83"/>
                  <a:pt x="66" y="87"/>
                </a:cubicBezTo>
                <a:cubicBezTo>
                  <a:pt x="62" y="90"/>
                  <a:pt x="59" y="93"/>
                  <a:pt x="56" y="96"/>
                </a:cubicBezTo>
                <a:cubicBezTo>
                  <a:pt x="56" y="96"/>
                  <a:pt x="56" y="96"/>
                  <a:pt x="56" y="96"/>
                </a:cubicBezTo>
                <a:cubicBezTo>
                  <a:pt x="59" y="92"/>
                  <a:pt x="63" y="89"/>
                  <a:pt x="66" y="85"/>
                </a:cubicBezTo>
                <a:cubicBezTo>
                  <a:pt x="69" y="82"/>
                  <a:pt x="71" y="78"/>
                  <a:pt x="74" y="75"/>
                </a:cubicBezTo>
                <a:cubicBezTo>
                  <a:pt x="77" y="72"/>
                  <a:pt x="80" y="69"/>
                  <a:pt x="82" y="65"/>
                </a:cubicBezTo>
                <a:cubicBezTo>
                  <a:pt x="82" y="65"/>
                  <a:pt x="82" y="65"/>
                  <a:pt x="82" y="65"/>
                </a:cubicBezTo>
                <a:close/>
                <a:moveTo>
                  <a:pt x="76" y="65"/>
                </a:moveTo>
                <a:cubicBezTo>
                  <a:pt x="77" y="64"/>
                  <a:pt x="78" y="64"/>
                  <a:pt x="80" y="65"/>
                </a:cubicBezTo>
                <a:cubicBezTo>
                  <a:pt x="80" y="65"/>
                  <a:pt x="81" y="65"/>
                  <a:pt x="81" y="65"/>
                </a:cubicBezTo>
                <a:cubicBezTo>
                  <a:pt x="74" y="70"/>
                  <a:pt x="68" y="77"/>
                  <a:pt x="62" y="83"/>
                </a:cubicBezTo>
                <a:cubicBezTo>
                  <a:pt x="55" y="90"/>
                  <a:pt x="47" y="96"/>
                  <a:pt x="41" y="103"/>
                </a:cubicBezTo>
                <a:cubicBezTo>
                  <a:pt x="40" y="104"/>
                  <a:pt x="39" y="104"/>
                  <a:pt x="38" y="105"/>
                </a:cubicBezTo>
                <a:cubicBezTo>
                  <a:pt x="38" y="105"/>
                  <a:pt x="38" y="105"/>
                  <a:pt x="37" y="105"/>
                </a:cubicBezTo>
                <a:cubicBezTo>
                  <a:pt x="39" y="103"/>
                  <a:pt x="41" y="101"/>
                  <a:pt x="43" y="100"/>
                </a:cubicBezTo>
                <a:cubicBezTo>
                  <a:pt x="47" y="96"/>
                  <a:pt x="51" y="92"/>
                  <a:pt x="55" y="89"/>
                </a:cubicBezTo>
                <a:cubicBezTo>
                  <a:pt x="63" y="81"/>
                  <a:pt x="69" y="73"/>
                  <a:pt x="76" y="65"/>
                </a:cubicBezTo>
                <a:close/>
                <a:moveTo>
                  <a:pt x="73" y="66"/>
                </a:moveTo>
                <a:cubicBezTo>
                  <a:pt x="71" y="68"/>
                  <a:pt x="70" y="70"/>
                  <a:pt x="68" y="71"/>
                </a:cubicBezTo>
                <a:cubicBezTo>
                  <a:pt x="65" y="74"/>
                  <a:pt x="61" y="77"/>
                  <a:pt x="58" y="80"/>
                </a:cubicBezTo>
                <a:cubicBezTo>
                  <a:pt x="57" y="80"/>
                  <a:pt x="57" y="81"/>
                  <a:pt x="56" y="81"/>
                </a:cubicBezTo>
                <a:cubicBezTo>
                  <a:pt x="59" y="79"/>
                  <a:pt x="61" y="76"/>
                  <a:pt x="63" y="74"/>
                </a:cubicBezTo>
                <a:cubicBezTo>
                  <a:pt x="67" y="72"/>
                  <a:pt x="70" y="69"/>
                  <a:pt x="73" y="66"/>
                </a:cubicBezTo>
                <a:close/>
                <a:moveTo>
                  <a:pt x="53" y="74"/>
                </a:moveTo>
                <a:cubicBezTo>
                  <a:pt x="47" y="78"/>
                  <a:pt x="42" y="83"/>
                  <a:pt x="36" y="88"/>
                </a:cubicBezTo>
                <a:cubicBezTo>
                  <a:pt x="33" y="90"/>
                  <a:pt x="30" y="92"/>
                  <a:pt x="27" y="94"/>
                </a:cubicBezTo>
                <a:cubicBezTo>
                  <a:pt x="23" y="97"/>
                  <a:pt x="20" y="101"/>
                  <a:pt x="16" y="104"/>
                </a:cubicBezTo>
                <a:cubicBezTo>
                  <a:pt x="14" y="106"/>
                  <a:pt x="16" y="104"/>
                  <a:pt x="17" y="103"/>
                </a:cubicBezTo>
                <a:cubicBezTo>
                  <a:pt x="18" y="102"/>
                  <a:pt x="20" y="100"/>
                  <a:pt x="22" y="99"/>
                </a:cubicBezTo>
                <a:cubicBezTo>
                  <a:pt x="25" y="95"/>
                  <a:pt x="29" y="93"/>
                  <a:pt x="32" y="90"/>
                </a:cubicBezTo>
                <a:cubicBezTo>
                  <a:pt x="39" y="85"/>
                  <a:pt x="45" y="78"/>
                  <a:pt x="51" y="72"/>
                </a:cubicBezTo>
                <a:cubicBezTo>
                  <a:pt x="52" y="72"/>
                  <a:pt x="52" y="72"/>
                  <a:pt x="52" y="72"/>
                </a:cubicBezTo>
                <a:cubicBezTo>
                  <a:pt x="54" y="74"/>
                  <a:pt x="57" y="75"/>
                  <a:pt x="60" y="75"/>
                </a:cubicBezTo>
                <a:cubicBezTo>
                  <a:pt x="55" y="78"/>
                  <a:pt x="51" y="81"/>
                  <a:pt x="46" y="85"/>
                </a:cubicBezTo>
                <a:cubicBezTo>
                  <a:pt x="40" y="91"/>
                  <a:pt x="34" y="96"/>
                  <a:pt x="27" y="102"/>
                </a:cubicBezTo>
                <a:cubicBezTo>
                  <a:pt x="27" y="103"/>
                  <a:pt x="23" y="106"/>
                  <a:pt x="24" y="105"/>
                </a:cubicBezTo>
                <a:cubicBezTo>
                  <a:pt x="25" y="103"/>
                  <a:pt x="27" y="102"/>
                  <a:pt x="29" y="100"/>
                </a:cubicBezTo>
                <a:cubicBezTo>
                  <a:pt x="32" y="97"/>
                  <a:pt x="35" y="94"/>
                  <a:pt x="38" y="91"/>
                </a:cubicBezTo>
                <a:cubicBezTo>
                  <a:pt x="41" y="88"/>
                  <a:pt x="44" y="85"/>
                  <a:pt x="47" y="83"/>
                </a:cubicBezTo>
                <a:cubicBezTo>
                  <a:pt x="49" y="80"/>
                  <a:pt x="52" y="78"/>
                  <a:pt x="54" y="74"/>
                </a:cubicBezTo>
                <a:cubicBezTo>
                  <a:pt x="54" y="74"/>
                  <a:pt x="54" y="74"/>
                  <a:pt x="53" y="74"/>
                </a:cubicBezTo>
                <a:close/>
                <a:moveTo>
                  <a:pt x="47" y="68"/>
                </a:moveTo>
                <a:cubicBezTo>
                  <a:pt x="48" y="69"/>
                  <a:pt x="50" y="71"/>
                  <a:pt x="51" y="72"/>
                </a:cubicBezTo>
                <a:cubicBezTo>
                  <a:pt x="36" y="79"/>
                  <a:pt x="25" y="92"/>
                  <a:pt x="11" y="102"/>
                </a:cubicBezTo>
                <a:cubicBezTo>
                  <a:pt x="8" y="104"/>
                  <a:pt x="13" y="100"/>
                  <a:pt x="13" y="99"/>
                </a:cubicBezTo>
                <a:cubicBezTo>
                  <a:pt x="15" y="98"/>
                  <a:pt x="16" y="96"/>
                  <a:pt x="18" y="95"/>
                </a:cubicBezTo>
                <a:cubicBezTo>
                  <a:pt x="21" y="92"/>
                  <a:pt x="24" y="89"/>
                  <a:pt x="28" y="87"/>
                </a:cubicBezTo>
                <a:cubicBezTo>
                  <a:pt x="34" y="81"/>
                  <a:pt x="40" y="74"/>
                  <a:pt x="47" y="68"/>
                </a:cubicBezTo>
                <a:close/>
                <a:moveTo>
                  <a:pt x="45" y="68"/>
                </a:moveTo>
                <a:cubicBezTo>
                  <a:pt x="45" y="68"/>
                  <a:pt x="45" y="68"/>
                  <a:pt x="44" y="69"/>
                </a:cubicBezTo>
                <a:cubicBezTo>
                  <a:pt x="37" y="75"/>
                  <a:pt x="30" y="81"/>
                  <a:pt x="23" y="86"/>
                </a:cubicBezTo>
                <a:cubicBezTo>
                  <a:pt x="19" y="89"/>
                  <a:pt x="16" y="92"/>
                  <a:pt x="13"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8"/>
                  <a:pt x="46" y="68"/>
                  <a:pt x="45" y="68"/>
                </a:cubicBezTo>
                <a:close/>
                <a:moveTo>
                  <a:pt x="43" y="64"/>
                </a:moveTo>
                <a:cubicBezTo>
                  <a:pt x="37" y="68"/>
                  <a:pt x="30" y="73"/>
                  <a:pt x="24" y="78"/>
                </a:cubicBezTo>
                <a:cubicBezTo>
                  <a:pt x="21" y="81"/>
                  <a:pt x="18" y="84"/>
                  <a:pt x="15" y="86"/>
                </a:cubicBezTo>
                <a:cubicBezTo>
                  <a:pt x="12" y="89"/>
                  <a:pt x="8" y="91"/>
                  <a:pt x="6" y="93"/>
                </a:cubicBezTo>
                <a:cubicBezTo>
                  <a:pt x="6" y="93"/>
                  <a:pt x="6" y="93"/>
                  <a:pt x="6" y="93"/>
                </a:cubicBezTo>
                <a:cubicBezTo>
                  <a:pt x="17" y="82"/>
                  <a:pt x="30" y="74"/>
                  <a:pt x="41" y="62"/>
                </a:cubicBezTo>
                <a:cubicBezTo>
                  <a:pt x="42" y="63"/>
                  <a:pt x="42" y="63"/>
                  <a:pt x="43" y="64"/>
                </a:cubicBezTo>
                <a:close/>
                <a:moveTo>
                  <a:pt x="8" y="87"/>
                </a:moveTo>
                <a:cubicBezTo>
                  <a:pt x="14" y="82"/>
                  <a:pt x="19" y="77"/>
                  <a:pt x="25" y="72"/>
                </a:cubicBezTo>
                <a:cubicBezTo>
                  <a:pt x="28" y="70"/>
                  <a:pt x="32" y="67"/>
                  <a:pt x="35" y="65"/>
                </a:cubicBezTo>
                <a:cubicBezTo>
                  <a:pt x="36" y="64"/>
                  <a:pt x="37" y="63"/>
                  <a:pt x="39" y="62"/>
                </a:cubicBezTo>
                <a:cubicBezTo>
                  <a:pt x="39" y="62"/>
                  <a:pt x="40" y="62"/>
                  <a:pt x="40" y="61"/>
                </a:cubicBezTo>
                <a:cubicBezTo>
                  <a:pt x="40" y="62"/>
                  <a:pt x="40" y="62"/>
                  <a:pt x="41" y="62"/>
                </a:cubicBezTo>
                <a:cubicBezTo>
                  <a:pt x="40" y="62"/>
                  <a:pt x="40" y="63"/>
                  <a:pt x="39" y="63"/>
                </a:cubicBezTo>
                <a:cubicBezTo>
                  <a:pt x="29" y="74"/>
                  <a:pt x="16" y="82"/>
                  <a:pt x="6" y="92"/>
                </a:cubicBezTo>
                <a:cubicBezTo>
                  <a:pt x="6" y="90"/>
                  <a:pt x="7" y="88"/>
                  <a:pt x="8" y="87"/>
                </a:cubicBezTo>
                <a:close/>
                <a:moveTo>
                  <a:pt x="22" y="81"/>
                </a:moveTo>
                <a:cubicBezTo>
                  <a:pt x="26" y="77"/>
                  <a:pt x="30" y="74"/>
                  <a:pt x="34" y="71"/>
                </a:cubicBezTo>
                <a:cubicBezTo>
                  <a:pt x="36" y="70"/>
                  <a:pt x="38" y="69"/>
                  <a:pt x="40" y="67"/>
                </a:cubicBezTo>
                <a:cubicBezTo>
                  <a:pt x="41" y="66"/>
                  <a:pt x="42" y="66"/>
                  <a:pt x="43" y="65"/>
                </a:cubicBezTo>
                <a:cubicBezTo>
                  <a:pt x="44" y="64"/>
                  <a:pt x="40" y="69"/>
                  <a:pt x="40" y="68"/>
                </a:cubicBezTo>
                <a:cubicBezTo>
                  <a:pt x="30" y="80"/>
                  <a:pt x="16" y="87"/>
                  <a:pt x="6" y="99"/>
                </a:cubicBezTo>
                <a:cubicBezTo>
                  <a:pt x="6" y="97"/>
                  <a:pt x="5" y="96"/>
                  <a:pt x="6" y="94"/>
                </a:cubicBezTo>
                <a:cubicBezTo>
                  <a:pt x="12" y="90"/>
                  <a:pt x="17" y="85"/>
                  <a:pt x="22" y="81"/>
                </a:cubicBezTo>
                <a:close/>
                <a:moveTo>
                  <a:pt x="7" y="100"/>
                </a:moveTo>
                <a:cubicBezTo>
                  <a:pt x="13" y="94"/>
                  <a:pt x="20" y="89"/>
                  <a:pt x="27" y="84"/>
                </a:cubicBezTo>
                <a:cubicBezTo>
                  <a:pt x="31" y="81"/>
                  <a:pt x="34" y="78"/>
                  <a:pt x="37" y="76"/>
                </a:cubicBezTo>
                <a:cubicBezTo>
                  <a:pt x="38" y="75"/>
                  <a:pt x="39" y="75"/>
                  <a:pt x="39" y="74"/>
                </a:cubicBezTo>
                <a:cubicBezTo>
                  <a:pt x="35" y="79"/>
                  <a:pt x="30" y="83"/>
                  <a:pt x="26" y="87"/>
                </a:cubicBezTo>
                <a:cubicBezTo>
                  <a:pt x="20" y="92"/>
                  <a:pt x="14" y="97"/>
                  <a:pt x="9" y="103"/>
                </a:cubicBezTo>
                <a:cubicBezTo>
                  <a:pt x="8" y="102"/>
                  <a:pt x="7" y="101"/>
                  <a:pt x="7" y="100"/>
                </a:cubicBezTo>
                <a:close/>
                <a:moveTo>
                  <a:pt x="10" y="104"/>
                </a:moveTo>
                <a:cubicBezTo>
                  <a:pt x="23" y="95"/>
                  <a:pt x="34" y="83"/>
                  <a:pt x="47" y="75"/>
                </a:cubicBezTo>
                <a:cubicBezTo>
                  <a:pt x="47" y="75"/>
                  <a:pt x="50" y="73"/>
                  <a:pt x="50" y="73"/>
                </a:cubicBezTo>
                <a:cubicBezTo>
                  <a:pt x="48" y="75"/>
                  <a:pt x="46" y="76"/>
                  <a:pt x="45" y="78"/>
                </a:cubicBezTo>
                <a:cubicBezTo>
                  <a:pt x="41" y="81"/>
                  <a:pt x="38" y="84"/>
                  <a:pt x="35" y="87"/>
                </a:cubicBezTo>
                <a:cubicBezTo>
                  <a:pt x="28" y="93"/>
                  <a:pt x="20" y="99"/>
                  <a:pt x="14" y="105"/>
                </a:cubicBezTo>
                <a:cubicBezTo>
                  <a:pt x="14" y="105"/>
                  <a:pt x="14" y="105"/>
                  <a:pt x="14" y="105"/>
                </a:cubicBezTo>
                <a:cubicBezTo>
                  <a:pt x="13" y="105"/>
                  <a:pt x="12" y="105"/>
                  <a:pt x="10" y="104"/>
                </a:cubicBezTo>
                <a:cubicBezTo>
                  <a:pt x="10" y="104"/>
                  <a:pt x="10" y="104"/>
                  <a:pt x="10" y="104"/>
                </a:cubicBezTo>
                <a:close/>
                <a:moveTo>
                  <a:pt x="15" y="106"/>
                </a:moveTo>
                <a:cubicBezTo>
                  <a:pt x="21" y="103"/>
                  <a:pt x="26" y="96"/>
                  <a:pt x="31" y="92"/>
                </a:cubicBezTo>
                <a:cubicBezTo>
                  <a:pt x="38" y="87"/>
                  <a:pt x="43" y="82"/>
                  <a:pt x="50" y="77"/>
                </a:cubicBezTo>
                <a:cubicBezTo>
                  <a:pt x="50" y="77"/>
                  <a:pt x="52" y="76"/>
                  <a:pt x="53" y="75"/>
                </a:cubicBezTo>
                <a:cubicBezTo>
                  <a:pt x="52" y="77"/>
                  <a:pt x="49" y="79"/>
                  <a:pt x="47" y="81"/>
                </a:cubicBezTo>
                <a:cubicBezTo>
                  <a:pt x="45" y="84"/>
                  <a:pt x="42" y="86"/>
                  <a:pt x="39" y="89"/>
                </a:cubicBezTo>
                <a:cubicBezTo>
                  <a:pt x="34" y="95"/>
                  <a:pt x="27" y="100"/>
                  <a:pt x="22" y="106"/>
                </a:cubicBezTo>
                <a:cubicBezTo>
                  <a:pt x="22" y="106"/>
                  <a:pt x="22" y="107"/>
                  <a:pt x="23" y="106"/>
                </a:cubicBezTo>
                <a:cubicBezTo>
                  <a:pt x="29" y="103"/>
                  <a:pt x="34" y="97"/>
                  <a:pt x="40" y="92"/>
                </a:cubicBezTo>
                <a:cubicBezTo>
                  <a:pt x="47" y="86"/>
                  <a:pt x="54" y="80"/>
                  <a:pt x="62" y="74"/>
                </a:cubicBezTo>
                <a:cubicBezTo>
                  <a:pt x="62" y="74"/>
                  <a:pt x="62" y="74"/>
                  <a:pt x="62" y="74"/>
                </a:cubicBezTo>
                <a:cubicBezTo>
                  <a:pt x="61" y="75"/>
                  <a:pt x="60" y="77"/>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9"/>
                </a:cubicBezTo>
                <a:cubicBezTo>
                  <a:pt x="54" y="85"/>
                  <a:pt x="58" y="81"/>
                  <a:pt x="62" y="77"/>
                </a:cubicBezTo>
                <a:cubicBezTo>
                  <a:pt x="65" y="75"/>
                  <a:pt x="67" y="73"/>
                  <a:pt x="70" y="71"/>
                </a:cubicBezTo>
                <a:cubicBezTo>
                  <a:pt x="69" y="71"/>
                  <a:pt x="69" y="72"/>
                  <a:pt x="69" y="72"/>
                </a:cubicBezTo>
                <a:cubicBezTo>
                  <a:pt x="65" y="76"/>
                  <a:pt x="62" y="80"/>
                  <a:pt x="58" y="84"/>
                </a:cubicBezTo>
                <a:cubicBezTo>
                  <a:pt x="51" y="92"/>
                  <a:pt x="43" y="99"/>
                  <a:pt x="35" y="106"/>
                </a:cubicBezTo>
                <a:cubicBezTo>
                  <a:pt x="35" y="106"/>
                  <a:pt x="35" y="107"/>
                  <a:pt x="35" y="107"/>
                </a:cubicBezTo>
                <a:cubicBezTo>
                  <a:pt x="28" y="107"/>
                  <a:pt x="21" y="108"/>
                  <a:pt x="15" y="106"/>
                </a:cubicBezTo>
                <a:close/>
                <a:moveTo>
                  <a:pt x="47" y="90"/>
                </a:moveTo>
                <a:cubicBezTo>
                  <a:pt x="44" y="93"/>
                  <a:pt x="40" y="97"/>
                  <a:pt x="36" y="100"/>
                </a:cubicBezTo>
                <a:cubicBezTo>
                  <a:pt x="35" y="101"/>
                  <a:pt x="34" y="102"/>
                  <a:pt x="33" y="103"/>
                </a:cubicBezTo>
                <a:cubicBezTo>
                  <a:pt x="33" y="102"/>
                  <a:pt x="33" y="102"/>
                  <a:pt x="33" y="102"/>
                </a:cubicBezTo>
                <a:cubicBezTo>
                  <a:pt x="37" y="98"/>
                  <a:pt x="41" y="95"/>
                  <a:pt x="45" y="92"/>
                </a:cubicBezTo>
                <a:cubicBezTo>
                  <a:pt x="45" y="91"/>
                  <a:pt x="46" y="90"/>
                  <a:pt x="47" y="90"/>
                </a:cubicBezTo>
                <a:close/>
                <a:moveTo>
                  <a:pt x="39" y="107"/>
                </a:moveTo>
                <a:cubicBezTo>
                  <a:pt x="38" y="107"/>
                  <a:pt x="37" y="107"/>
                  <a:pt x="36" y="107"/>
                </a:cubicBezTo>
                <a:cubicBezTo>
                  <a:pt x="39" y="105"/>
                  <a:pt x="42" y="103"/>
                  <a:pt x="44" y="100"/>
                </a:cubicBezTo>
                <a:cubicBezTo>
                  <a:pt x="47" y="97"/>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7"/>
                </a:cubicBezTo>
                <a:close/>
                <a:moveTo>
                  <a:pt x="46" y="106"/>
                </a:moveTo>
                <a:cubicBezTo>
                  <a:pt x="46" y="106"/>
                  <a:pt x="46" y="106"/>
                  <a:pt x="46" y="106"/>
                </a:cubicBezTo>
                <a:cubicBezTo>
                  <a:pt x="49" y="104"/>
                  <a:pt x="52" y="102"/>
                  <a:pt x="54" y="99"/>
                </a:cubicBezTo>
                <a:cubicBezTo>
                  <a:pt x="58" y="95"/>
                  <a:pt x="61" y="92"/>
                  <a:pt x="65" y="89"/>
                </a:cubicBezTo>
                <a:cubicBezTo>
                  <a:pt x="73" y="82"/>
                  <a:pt x="80" y="75"/>
                  <a:pt x="88" y="68"/>
                </a:cubicBezTo>
                <a:cubicBezTo>
                  <a:pt x="85" y="70"/>
                  <a:pt x="82" y="75"/>
                  <a:pt x="80" y="78"/>
                </a:cubicBezTo>
                <a:cubicBezTo>
                  <a:pt x="77" y="81"/>
                  <a:pt x="74" y="84"/>
                  <a:pt x="71" y="88"/>
                </a:cubicBezTo>
                <a:cubicBezTo>
                  <a:pt x="65" y="93"/>
                  <a:pt x="59" y="99"/>
                  <a:pt x="54" y="106"/>
                </a:cubicBezTo>
                <a:cubicBezTo>
                  <a:pt x="54" y="106"/>
                  <a:pt x="54" y="107"/>
                  <a:pt x="54" y="106"/>
                </a:cubicBezTo>
                <a:cubicBezTo>
                  <a:pt x="55" y="106"/>
                  <a:pt x="55" y="106"/>
                  <a:pt x="55" y="105"/>
                </a:cubicBezTo>
                <a:cubicBezTo>
                  <a:pt x="56" y="105"/>
                  <a:pt x="56" y="105"/>
                  <a:pt x="57" y="104"/>
                </a:cubicBezTo>
                <a:cubicBezTo>
                  <a:pt x="62" y="97"/>
                  <a:pt x="69" y="91"/>
                  <a:pt x="75" y="86"/>
                </a:cubicBezTo>
                <a:cubicBezTo>
                  <a:pt x="83" y="79"/>
                  <a:pt x="90" y="72"/>
                  <a:pt x="98" y="65"/>
                </a:cubicBezTo>
                <a:cubicBezTo>
                  <a:pt x="95" y="68"/>
                  <a:pt x="92" y="72"/>
                  <a:pt x="89" y="75"/>
                </a:cubicBezTo>
                <a:cubicBezTo>
                  <a:pt x="85" y="79"/>
                  <a:pt x="82" y="83"/>
                  <a:pt x="79" y="86"/>
                </a:cubicBezTo>
                <a:cubicBezTo>
                  <a:pt x="76" y="90"/>
                  <a:pt x="72" y="94"/>
                  <a:pt x="69" y="98"/>
                </a:cubicBezTo>
                <a:cubicBezTo>
                  <a:pt x="66" y="101"/>
                  <a:pt x="62" y="104"/>
                  <a:pt x="59" y="107"/>
                </a:cubicBezTo>
                <a:cubicBezTo>
                  <a:pt x="59" y="107"/>
                  <a:pt x="59" y="107"/>
                  <a:pt x="59" y="107"/>
                </a:cubicBezTo>
                <a:cubicBezTo>
                  <a:pt x="55" y="107"/>
                  <a:pt x="50" y="106"/>
                  <a:pt x="46" y="106"/>
                </a:cubicBezTo>
                <a:close/>
                <a:moveTo>
                  <a:pt x="60" y="107"/>
                </a:moveTo>
                <a:cubicBezTo>
                  <a:pt x="66" y="103"/>
                  <a:pt x="71" y="97"/>
                  <a:pt x="76" y="92"/>
                </a:cubicBezTo>
                <a:cubicBezTo>
                  <a:pt x="83" y="87"/>
                  <a:pt x="89" y="81"/>
                  <a:pt x="95" y="75"/>
                </a:cubicBezTo>
                <a:cubicBezTo>
                  <a:pt x="96" y="74"/>
                  <a:pt x="98" y="73"/>
                  <a:pt x="99" y="72"/>
                </a:cubicBezTo>
                <a:cubicBezTo>
                  <a:pt x="100" y="71"/>
                  <a:pt x="100" y="70"/>
                  <a:pt x="101" y="70"/>
                </a:cubicBezTo>
                <a:cubicBezTo>
                  <a:pt x="100" y="71"/>
                  <a:pt x="100" y="72"/>
                  <a:pt x="99" y="73"/>
                </a:cubicBezTo>
                <a:cubicBezTo>
                  <a:pt x="96" y="76"/>
                  <a:pt x="93" y="78"/>
                  <a:pt x="91" y="81"/>
                </a:cubicBezTo>
                <a:cubicBezTo>
                  <a:pt x="86" y="86"/>
                  <a:pt x="82" y="92"/>
                  <a:pt x="77" y="97"/>
                </a:cubicBezTo>
                <a:cubicBezTo>
                  <a:pt x="74" y="100"/>
                  <a:pt x="71" y="104"/>
                  <a:pt x="68" y="108"/>
                </a:cubicBezTo>
                <a:cubicBezTo>
                  <a:pt x="65" y="107"/>
                  <a:pt x="63" y="107"/>
                  <a:pt x="60" y="107"/>
                </a:cubicBezTo>
                <a:close/>
                <a:moveTo>
                  <a:pt x="99" y="78"/>
                </a:moveTo>
                <a:cubicBezTo>
                  <a:pt x="100" y="77"/>
                  <a:pt x="102" y="76"/>
                  <a:pt x="103" y="75"/>
                </a:cubicBezTo>
                <a:cubicBezTo>
                  <a:pt x="106" y="73"/>
                  <a:pt x="102" y="76"/>
                  <a:pt x="101" y="77"/>
                </a:cubicBezTo>
                <a:cubicBezTo>
                  <a:pt x="98" y="81"/>
                  <a:pt x="95" y="84"/>
                  <a:pt x="92" y="88"/>
                </a:cubicBezTo>
                <a:cubicBezTo>
                  <a:pt x="89" y="91"/>
                  <a:pt x="87" y="93"/>
                  <a:pt x="85" y="96"/>
                </a:cubicBezTo>
                <a:cubicBezTo>
                  <a:pt x="82" y="100"/>
                  <a:pt x="78" y="103"/>
                  <a:pt x="75" y="107"/>
                </a:cubicBezTo>
                <a:cubicBezTo>
                  <a:pt x="74" y="107"/>
                  <a:pt x="75" y="108"/>
                  <a:pt x="75" y="107"/>
                </a:cubicBezTo>
                <a:cubicBezTo>
                  <a:pt x="85" y="100"/>
                  <a:pt x="93" y="90"/>
                  <a:pt x="101" y="82"/>
                </a:cubicBezTo>
                <a:cubicBezTo>
                  <a:pt x="103" y="80"/>
                  <a:pt x="105" y="77"/>
                  <a:pt x="107" y="75"/>
                </a:cubicBezTo>
                <a:cubicBezTo>
                  <a:pt x="105" y="78"/>
                  <a:pt x="103" y="80"/>
                  <a:pt x="101" y="83"/>
                </a:cubicBezTo>
                <a:cubicBezTo>
                  <a:pt x="96" y="89"/>
                  <a:pt x="91" y="95"/>
                  <a:pt x="87" y="101"/>
                </a:cubicBezTo>
                <a:cubicBezTo>
                  <a:pt x="86" y="102"/>
                  <a:pt x="85" y="104"/>
                  <a:pt x="83" y="105"/>
                </a:cubicBezTo>
                <a:cubicBezTo>
                  <a:pt x="83" y="105"/>
                  <a:pt x="83" y="106"/>
                  <a:pt x="82" y="106"/>
                </a:cubicBezTo>
                <a:cubicBezTo>
                  <a:pt x="81" y="107"/>
                  <a:pt x="81" y="107"/>
                  <a:pt x="81" y="107"/>
                </a:cubicBezTo>
                <a:cubicBezTo>
                  <a:pt x="81" y="108"/>
                  <a:pt x="81" y="108"/>
                  <a:pt x="80" y="108"/>
                </a:cubicBezTo>
                <a:cubicBezTo>
                  <a:pt x="76" y="108"/>
                  <a:pt x="72" y="108"/>
                  <a:pt x="69" y="108"/>
                </a:cubicBezTo>
                <a:cubicBezTo>
                  <a:pt x="73" y="103"/>
                  <a:pt x="77" y="99"/>
                  <a:pt x="81" y="94"/>
                </a:cubicBezTo>
                <a:cubicBezTo>
                  <a:pt x="87" y="88"/>
                  <a:pt x="93" y="83"/>
                  <a:pt x="99" y="78"/>
                </a:cubicBezTo>
                <a:close/>
                <a:moveTo>
                  <a:pt x="85" y="109"/>
                </a:moveTo>
                <a:cubicBezTo>
                  <a:pt x="84" y="109"/>
                  <a:pt x="82" y="109"/>
                  <a:pt x="81" y="108"/>
                </a:cubicBezTo>
                <a:cubicBezTo>
                  <a:pt x="81" y="108"/>
                  <a:pt x="82" y="108"/>
                  <a:pt x="82" y="108"/>
                </a:cubicBezTo>
                <a:cubicBezTo>
                  <a:pt x="82" y="108"/>
                  <a:pt x="82" y="108"/>
                  <a:pt x="82" y="108"/>
                </a:cubicBezTo>
                <a:cubicBezTo>
                  <a:pt x="84" y="105"/>
                  <a:pt x="87" y="103"/>
                  <a:pt x="89" y="100"/>
                </a:cubicBezTo>
                <a:cubicBezTo>
                  <a:pt x="94" y="95"/>
                  <a:pt x="100" y="91"/>
                  <a:pt x="105" y="85"/>
                </a:cubicBezTo>
                <a:cubicBezTo>
                  <a:pt x="106" y="84"/>
                  <a:pt x="107" y="83"/>
                  <a:pt x="108" y="82"/>
                </a:cubicBezTo>
                <a:cubicBezTo>
                  <a:pt x="108" y="82"/>
                  <a:pt x="111" y="78"/>
                  <a:pt x="109" y="82"/>
                </a:cubicBezTo>
                <a:cubicBezTo>
                  <a:pt x="107" y="85"/>
                  <a:pt x="105" y="88"/>
                  <a:pt x="102" y="91"/>
                </a:cubicBezTo>
                <a:cubicBezTo>
                  <a:pt x="98" y="96"/>
                  <a:pt x="93" y="101"/>
                  <a:pt x="88" y="107"/>
                </a:cubicBezTo>
                <a:cubicBezTo>
                  <a:pt x="87" y="107"/>
                  <a:pt x="88" y="108"/>
                  <a:pt x="88" y="107"/>
                </a:cubicBezTo>
                <a:cubicBezTo>
                  <a:pt x="96" y="102"/>
                  <a:pt x="102" y="94"/>
                  <a:pt x="109" y="87"/>
                </a:cubicBezTo>
                <a:cubicBezTo>
                  <a:pt x="110" y="86"/>
                  <a:pt x="112" y="85"/>
                  <a:pt x="113" y="84"/>
                </a:cubicBezTo>
                <a:cubicBezTo>
                  <a:pt x="111" y="87"/>
                  <a:pt x="109" y="89"/>
                  <a:pt x="107" y="91"/>
                </a:cubicBezTo>
                <a:cubicBezTo>
                  <a:pt x="104" y="95"/>
                  <a:pt x="101" y="100"/>
                  <a:pt x="97" y="104"/>
                </a:cubicBezTo>
                <a:cubicBezTo>
                  <a:pt x="97" y="104"/>
                  <a:pt x="96" y="105"/>
                  <a:pt x="96" y="105"/>
                </a:cubicBezTo>
                <a:cubicBezTo>
                  <a:pt x="94" y="106"/>
                  <a:pt x="93" y="108"/>
                  <a:pt x="92" y="109"/>
                </a:cubicBezTo>
                <a:cubicBezTo>
                  <a:pt x="92" y="109"/>
                  <a:pt x="92" y="109"/>
                  <a:pt x="92" y="109"/>
                </a:cubicBezTo>
                <a:cubicBezTo>
                  <a:pt x="89" y="109"/>
                  <a:pt x="87" y="109"/>
                  <a:pt x="85" y="109"/>
                </a:cubicBezTo>
                <a:close/>
                <a:moveTo>
                  <a:pt x="115" y="93"/>
                </a:moveTo>
                <a:cubicBezTo>
                  <a:pt x="114" y="94"/>
                  <a:pt x="114" y="95"/>
                  <a:pt x="114" y="96"/>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5"/>
                  <a:pt x="116" y="91"/>
                  <a:pt x="115" y="93"/>
                </a:cubicBezTo>
                <a:close/>
                <a:moveTo>
                  <a:pt x="111" y="99"/>
                </a:moveTo>
                <a:cubicBezTo>
                  <a:pt x="110" y="101"/>
                  <a:pt x="107" y="103"/>
                  <a:pt x="105" y="105"/>
                </a:cubicBezTo>
                <a:cubicBezTo>
                  <a:pt x="100" y="110"/>
                  <a:pt x="107" y="103"/>
                  <a:pt x="108" y="102"/>
                </a:cubicBezTo>
                <a:cubicBezTo>
                  <a:pt x="109" y="101"/>
                  <a:pt x="110" y="100"/>
                  <a:pt x="111" y="99"/>
                </a:cubicBezTo>
                <a:close/>
                <a:moveTo>
                  <a:pt x="98" y="108"/>
                </a:moveTo>
                <a:cubicBezTo>
                  <a:pt x="96" y="109"/>
                  <a:pt x="95" y="109"/>
                  <a:pt x="93" y="109"/>
                </a:cubicBezTo>
                <a:cubicBezTo>
                  <a:pt x="93" y="109"/>
                  <a:pt x="93" y="108"/>
                  <a:pt x="93" y="108"/>
                </a:cubicBezTo>
                <a:cubicBezTo>
                  <a:pt x="94" y="108"/>
                  <a:pt x="94" y="108"/>
                  <a:pt x="95" y="107"/>
                </a:cubicBezTo>
                <a:cubicBezTo>
                  <a:pt x="96" y="106"/>
                  <a:pt x="97" y="105"/>
                  <a:pt x="98" y="104"/>
                </a:cubicBezTo>
                <a:cubicBezTo>
                  <a:pt x="102" y="100"/>
                  <a:pt x="105" y="96"/>
                  <a:pt x="109" y="93"/>
                </a:cubicBezTo>
                <a:cubicBezTo>
                  <a:pt x="110" y="92"/>
                  <a:pt x="115" y="86"/>
                  <a:pt x="113" y="90"/>
                </a:cubicBezTo>
                <a:cubicBezTo>
                  <a:pt x="112" y="92"/>
                  <a:pt x="109" y="94"/>
                  <a:pt x="107" y="96"/>
                </a:cubicBezTo>
                <a:cubicBezTo>
                  <a:pt x="104" y="100"/>
                  <a:pt x="101" y="104"/>
                  <a:pt x="98" y="108"/>
                </a:cubicBezTo>
                <a:close/>
                <a:moveTo>
                  <a:pt x="103" y="108"/>
                </a:moveTo>
                <a:cubicBezTo>
                  <a:pt x="107" y="105"/>
                  <a:pt x="111" y="101"/>
                  <a:pt x="114" y="96"/>
                </a:cubicBezTo>
                <a:cubicBezTo>
                  <a:pt x="114" y="96"/>
                  <a:pt x="115" y="95"/>
                  <a:pt x="115" y="95"/>
                </a:cubicBezTo>
                <a:cubicBezTo>
                  <a:pt x="116" y="95"/>
                  <a:pt x="116" y="94"/>
                  <a:pt x="116" y="94"/>
                </a:cubicBezTo>
                <a:cubicBezTo>
                  <a:pt x="116" y="94"/>
                  <a:pt x="116" y="95"/>
                  <a:pt x="115" y="95"/>
                </a:cubicBezTo>
                <a:cubicBezTo>
                  <a:pt x="115" y="97"/>
                  <a:pt x="114" y="98"/>
                  <a:pt x="113" y="99"/>
                </a:cubicBezTo>
                <a:cubicBezTo>
                  <a:pt x="111" y="102"/>
                  <a:pt x="108" y="105"/>
                  <a:pt x="105" y="107"/>
                </a:cubicBezTo>
                <a:cubicBezTo>
                  <a:pt x="105" y="107"/>
                  <a:pt x="104" y="108"/>
                  <a:pt x="103" y="108"/>
                </a:cubicBezTo>
                <a:close/>
                <a:moveTo>
                  <a:pt x="109" y="106"/>
                </a:moveTo>
                <a:cubicBezTo>
                  <a:pt x="109" y="106"/>
                  <a:pt x="108" y="107"/>
                  <a:pt x="107" y="107"/>
                </a:cubicBezTo>
                <a:cubicBezTo>
                  <a:pt x="107" y="107"/>
                  <a:pt x="107" y="107"/>
                  <a:pt x="107" y="107"/>
                </a:cubicBezTo>
                <a:cubicBezTo>
                  <a:pt x="107" y="107"/>
                  <a:pt x="107" y="107"/>
                  <a:pt x="107" y="107"/>
                </a:cubicBezTo>
                <a:cubicBezTo>
                  <a:pt x="107" y="106"/>
                  <a:pt x="107" y="106"/>
                  <a:pt x="107" y="106"/>
                </a:cubicBezTo>
                <a:cubicBezTo>
                  <a:pt x="110" y="104"/>
                  <a:pt x="112" y="102"/>
                  <a:pt x="114" y="99"/>
                </a:cubicBezTo>
                <a:cubicBezTo>
                  <a:pt x="116" y="98"/>
                  <a:pt x="118" y="94"/>
                  <a:pt x="116" y="99"/>
                </a:cubicBezTo>
                <a:cubicBezTo>
                  <a:pt x="115" y="102"/>
                  <a:pt x="112" y="104"/>
                  <a:pt x="110" y="106"/>
                </a:cubicBezTo>
                <a:cubicBezTo>
                  <a:pt x="110" y="106"/>
                  <a:pt x="110" y="106"/>
                  <a:pt x="109" y="106"/>
                </a:cubicBezTo>
                <a:close/>
                <a:moveTo>
                  <a:pt x="113" y="104"/>
                </a:moveTo>
                <a:cubicBezTo>
                  <a:pt x="115" y="102"/>
                  <a:pt x="117" y="99"/>
                  <a:pt x="118" y="96"/>
                </a:cubicBezTo>
                <a:cubicBezTo>
                  <a:pt x="118" y="95"/>
                  <a:pt x="118" y="95"/>
                  <a:pt x="117" y="95"/>
                </a:cubicBezTo>
                <a:cubicBezTo>
                  <a:pt x="116" y="96"/>
                  <a:pt x="115" y="98"/>
                  <a:pt x="114" y="99"/>
                </a:cubicBezTo>
                <a:cubicBezTo>
                  <a:pt x="115" y="97"/>
                  <a:pt x="116" y="95"/>
                  <a:pt x="117" y="93"/>
                </a:cubicBezTo>
                <a:cubicBezTo>
                  <a:pt x="118" y="92"/>
                  <a:pt x="117" y="92"/>
                  <a:pt x="117" y="92"/>
                </a:cubicBezTo>
                <a:cubicBezTo>
                  <a:pt x="116" y="93"/>
                  <a:pt x="116" y="93"/>
                  <a:pt x="115" y="94"/>
                </a:cubicBezTo>
                <a:cubicBezTo>
                  <a:pt x="116" y="93"/>
                  <a:pt x="116" y="92"/>
                  <a:pt x="116" y="91"/>
                </a:cubicBezTo>
                <a:cubicBezTo>
                  <a:pt x="117" y="91"/>
                  <a:pt x="116" y="91"/>
                  <a:pt x="116" y="91"/>
                </a:cubicBezTo>
                <a:cubicBezTo>
                  <a:pt x="113" y="94"/>
                  <a:pt x="110" y="97"/>
                  <a:pt x="106" y="100"/>
                </a:cubicBezTo>
                <a:cubicBezTo>
                  <a:pt x="105" y="102"/>
                  <a:pt x="103" y="104"/>
                  <a:pt x="102" y="105"/>
                </a:cubicBezTo>
                <a:cubicBezTo>
                  <a:pt x="101" y="106"/>
                  <a:pt x="101" y="106"/>
                  <a:pt x="101" y="107"/>
                </a:cubicBezTo>
                <a:cubicBezTo>
                  <a:pt x="103" y="103"/>
                  <a:pt x="105" y="100"/>
                  <a:pt x="108" y="97"/>
                </a:cubicBezTo>
                <a:cubicBezTo>
                  <a:pt x="111" y="94"/>
                  <a:pt x="113" y="91"/>
                  <a:pt x="115" y="88"/>
                </a:cubicBezTo>
                <a:cubicBezTo>
                  <a:pt x="115" y="88"/>
                  <a:pt x="115" y="87"/>
                  <a:pt x="114" y="87"/>
                </a:cubicBezTo>
                <a:cubicBezTo>
                  <a:pt x="110" y="91"/>
                  <a:pt x="106" y="95"/>
                  <a:pt x="101" y="99"/>
                </a:cubicBezTo>
                <a:cubicBezTo>
                  <a:pt x="102" y="99"/>
                  <a:pt x="102" y="99"/>
                  <a:pt x="102" y="98"/>
                </a:cubicBezTo>
                <a:cubicBezTo>
                  <a:pt x="106" y="93"/>
                  <a:pt x="111" y="89"/>
                  <a:pt x="114" y="83"/>
                </a:cubicBezTo>
                <a:cubicBezTo>
                  <a:pt x="114" y="83"/>
                  <a:pt x="114" y="82"/>
                  <a:pt x="113" y="83"/>
                </a:cubicBezTo>
                <a:cubicBezTo>
                  <a:pt x="109" y="86"/>
                  <a:pt x="106" y="90"/>
                  <a:pt x="102" y="94"/>
                </a:cubicBezTo>
                <a:cubicBezTo>
                  <a:pt x="98" y="98"/>
                  <a:pt x="93" y="102"/>
                  <a:pt x="89" y="106"/>
                </a:cubicBezTo>
                <a:cubicBezTo>
                  <a:pt x="97" y="97"/>
                  <a:pt x="105" y="89"/>
                  <a:pt x="112" y="79"/>
                </a:cubicBezTo>
                <a:cubicBezTo>
                  <a:pt x="112" y="79"/>
                  <a:pt x="111" y="78"/>
                  <a:pt x="111" y="79"/>
                </a:cubicBezTo>
                <a:cubicBezTo>
                  <a:pt x="106" y="82"/>
                  <a:pt x="102" y="88"/>
                  <a:pt x="97" y="92"/>
                </a:cubicBezTo>
                <a:cubicBezTo>
                  <a:pt x="94" y="94"/>
                  <a:pt x="91" y="97"/>
                  <a:pt x="89" y="100"/>
                </a:cubicBezTo>
                <a:cubicBezTo>
                  <a:pt x="95" y="91"/>
                  <a:pt x="102" y="82"/>
                  <a:pt x="109" y="74"/>
                </a:cubicBezTo>
                <a:cubicBezTo>
                  <a:pt x="109" y="74"/>
                  <a:pt x="109" y="74"/>
                  <a:pt x="109" y="74"/>
                </a:cubicBezTo>
                <a:cubicBezTo>
                  <a:pt x="114" y="80"/>
                  <a:pt x="117" y="86"/>
                  <a:pt x="118" y="93"/>
                </a:cubicBezTo>
                <a:cubicBezTo>
                  <a:pt x="118" y="98"/>
                  <a:pt x="116" y="102"/>
                  <a:pt x="113" y="104"/>
                </a:cubicBezTo>
                <a:close/>
                <a:moveTo>
                  <a:pt x="109" y="74"/>
                </a:moveTo>
                <a:cubicBezTo>
                  <a:pt x="99" y="81"/>
                  <a:pt x="92" y="90"/>
                  <a:pt x="84" y="98"/>
                </a:cubicBezTo>
                <a:cubicBezTo>
                  <a:pt x="86" y="96"/>
                  <a:pt x="87" y="94"/>
                  <a:pt x="88" y="92"/>
                </a:cubicBezTo>
                <a:cubicBezTo>
                  <a:pt x="94" y="86"/>
                  <a:pt x="100" y="80"/>
                  <a:pt x="106" y="73"/>
                </a:cubicBezTo>
                <a:cubicBezTo>
                  <a:pt x="106" y="73"/>
                  <a:pt x="106" y="73"/>
                  <a:pt x="105" y="73"/>
                </a:cubicBezTo>
                <a:cubicBezTo>
                  <a:pt x="99" y="77"/>
                  <a:pt x="92" y="82"/>
                  <a:pt x="87" y="88"/>
                </a:cubicBezTo>
                <a:cubicBezTo>
                  <a:pt x="87" y="87"/>
                  <a:pt x="88" y="86"/>
                  <a:pt x="88" y="86"/>
                </a:cubicBezTo>
                <a:cubicBezTo>
                  <a:pt x="93" y="80"/>
                  <a:pt x="100" y="75"/>
                  <a:pt x="102" y="68"/>
                </a:cubicBezTo>
                <a:cubicBezTo>
                  <a:pt x="103" y="68"/>
                  <a:pt x="102" y="68"/>
                  <a:pt x="102" y="68"/>
                </a:cubicBezTo>
                <a:cubicBezTo>
                  <a:pt x="95" y="75"/>
                  <a:pt x="88" y="81"/>
                  <a:pt x="81" y="88"/>
                </a:cubicBezTo>
                <a:cubicBezTo>
                  <a:pt x="78" y="90"/>
                  <a:pt x="74" y="93"/>
                  <a:pt x="71" y="96"/>
                </a:cubicBezTo>
                <a:cubicBezTo>
                  <a:pt x="71" y="96"/>
                  <a:pt x="71" y="96"/>
                  <a:pt x="72" y="96"/>
                </a:cubicBezTo>
                <a:cubicBezTo>
                  <a:pt x="75" y="92"/>
                  <a:pt x="78" y="88"/>
                  <a:pt x="82" y="85"/>
                </a:cubicBezTo>
                <a:cubicBezTo>
                  <a:pt x="87" y="78"/>
                  <a:pt x="94" y="72"/>
                  <a:pt x="99" y="65"/>
                </a:cubicBezTo>
                <a:cubicBezTo>
                  <a:pt x="99" y="65"/>
                  <a:pt x="99" y="65"/>
                  <a:pt x="99" y="65"/>
                </a:cubicBezTo>
                <a:cubicBezTo>
                  <a:pt x="102" y="67"/>
                  <a:pt x="106" y="70"/>
                  <a:pt x="109" y="74"/>
                </a:cubicBezTo>
                <a:close/>
                <a:moveTo>
                  <a:pt x="40" y="41"/>
                </a:moveTo>
                <a:cubicBezTo>
                  <a:pt x="47" y="29"/>
                  <a:pt x="43" y="16"/>
                  <a:pt x="37" y="5"/>
                </a:cubicBezTo>
                <a:cubicBezTo>
                  <a:pt x="47" y="3"/>
                  <a:pt x="58" y="4"/>
                  <a:pt x="69" y="4"/>
                </a:cubicBezTo>
                <a:cubicBezTo>
                  <a:pt x="64" y="13"/>
                  <a:pt x="61" y="23"/>
                  <a:pt x="67" y="33"/>
                </a:cubicBezTo>
                <a:cubicBezTo>
                  <a:pt x="73" y="44"/>
                  <a:pt x="86" y="53"/>
                  <a:pt x="95" y="61"/>
                </a:cubicBezTo>
                <a:cubicBezTo>
                  <a:pt x="96" y="61"/>
                  <a:pt x="96" y="62"/>
                  <a:pt x="96" y="62"/>
                </a:cubicBezTo>
                <a:cubicBezTo>
                  <a:pt x="95" y="62"/>
                  <a:pt x="94" y="63"/>
                  <a:pt x="93" y="64"/>
                </a:cubicBezTo>
                <a:cubicBezTo>
                  <a:pt x="90" y="67"/>
                  <a:pt x="84" y="63"/>
                  <a:pt x="81" y="62"/>
                </a:cubicBezTo>
                <a:cubicBezTo>
                  <a:pt x="73" y="60"/>
                  <a:pt x="69" y="67"/>
                  <a:pt x="63" y="71"/>
                </a:cubicBezTo>
                <a:cubicBezTo>
                  <a:pt x="54" y="76"/>
                  <a:pt x="49" y="64"/>
                  <a:pt x="43" y="60"/>
                </a:cubicBezTo>
                <a:cubicBezTo>
                  <a:pt x="38" y="56"/>
                  <a:pt x="32" y="57"/>
                  <a:pt x="26" y="60"/>
                </a:cubicBezTo>
                <a:cubicBezTo>
                  <a:pt x="31" y="54"/>
                  <a:pt x="35" y="48"/>
                  <a:pt x="40" y="41"/>
                </a:cubicBezTo>
                <a:close/>
                <a:moveTo>
                  <a:pt x="15" y="75"/>
                </a:moveTo>
                <a:cubicBezTo>
                  <a:pt x="19" y="72"/>
                  <a:pt x="22" y="69"/>
                  <a:pt x="25" y="67"/>
                </a:cubicBezTo>
                <a:cubicBezTo>
                  <a:pt x="27" y="65"/>
                  <a:pt x="29" y="64"/>
                  <a:pt x="31" y="63"/>
                </a:cubicBezTo>
                <a:cubicBezTo>
                  <a:pt x="33" y="62"/>
                  <a:pt x="35" y="61"/>
                  <a:pt x="36" y="60"/>
                </a:cubicBezTo>
                <a:cubicBezTo>
                  <a:pt x="37" y="60"/>
                  <a:pt x="37" y="60"/>
                  <a:pt x="37" y="60"/>
                </a:cubicBezTo>
                <a:cubicBezTo>
                  <a:pt x="36" y="61"/>
                  <a:pt x="34" y="63"/>
                  <a:pt x="34" y="63"/>
                </a:cubicBezTo>
                <a:cubicBezTo>
                  <a:pt x="29" y="68"/>
                  <a:pt x="23" y="72"/>
                  <a:pt x="17" y="76"/>
                </a:cubicBezTo>
                <a:cubicBezTo>
                  <a:pt x="14" y="78"/>
                  <a:pt x="12" y="80"/>
                  <a:pt x="10" y="83"/>
                </a:cubicBezTo>
                <a:cubicBezTo>
                  <a:pt x="12" y="80"/>
                  <a:pt x="14" y="77"/>
                  <a:pt x="15" y="75"/>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76" name="Freeform 150"/>
          <p:cNvSpPr>
            <a:spLocks noEditPoints="1"/>
          </p:cNvSpPr>
          <p:nvPr/>
        </p:nvSpPr>
        <p:spPr bwMode="auto">
          <a:xfrm>
            <a:off x="10483057" y="5527675"/>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77" name="Freeform 158"/>
          <p:cNvSpPr>
            <a:spLocks noEditPoints="1"/>
          </p:cNvSpPr>
          <p:nvPr/>
        </p:nvSpPr>
        <p:spPr bwMode="auto">
          <a:xfrm>
            <a:off x="8987439" y="5694362"/>
            <a:ext cx="423862" cy="228600"/>
          </a:xfrm>
          <a:custGeom>
            <a:avLst/>
            <a:gdLst>
              <a:gd name="T0" fmla="*/ 72 w 113"/>
              <a:gd name="T1" fmla="*/ 1 h 61"/>
              <a:gd name="T2" fmla="*/ 11 w 113"/>
              <a:gd name="T3" fmla="*/ 59 h 61"/>
              <a:gd name="T4" fmla="*/ 84 w 113"/>
              <a:gd name="T5" fmla="*/ 35 h 61"/>
              <a:gd name="T6" fmla="*/ 83 w 113"/>
              <a:gd name="T7" fmla="*/ 31 h 61"/>
              <a:gd name="T8" fmla="*/ 89 w 113"/>
              <a:gd name="T9" fmla="*/ 23 h 61"/>
              <a:gd name="T10" fmla="*/ 7 w 113"/>
              <a:gd name="T11" fmla="*/ 33 h 61"/>
              <a:gd name="T12" fmla="*/ 16 w 113"/>
              <a:gd name="T13" fmla="*/ 31 h 61"/>
              <a:gd name="T14" fmla="*/ 15 w 113"/>
              <a:gd name="T15" fmla="*/ 42 h 61"/>
              <a:gd name="T16" fmla="*/ 16 w 113"/>
              <a:gd name="T17" fmla="*/ 44 h 61"/>
              <a:gd name="T18" fmla="*/ 26 w 113"/>
              <a:gd name="T19" fmla="*/ 39 h 61"/>
              <a:gd name="T20" fmla="*/ 18 w 113"/>
              <a:gd name="T21" fmla="*/ 50 h 61"/>
              <a:gd name="T22" fmla="*/ 50 w 113"/>
              <a:gd name="T23" fmla="*/ 31 h 61"/>
              <a:gd name="T24" fmla="*/ 59 w 113"/>
              <a:gd name="T25" fmla="*/ 22 h 61"/>
              <a:gd name="T26" fmla="*/ 39 w 113"/>
              <a:gd name="T27" fmla="*/ 41 h 61"/>
              <a:gd name="T28" fmla="*/ 88 w 113"/>
              <a:gd name="T29" fmla="*/ 13 h 61"/>
              <a:gd name="T30" fmla="*/ 77 w 113"/>
              <a:gd name="T31" fmla="*/ 14 h 61"/>
              <a:gd name="T32" fmla="*/ 76 w 113"/>
              <a:gd name="T33" fmla="*/ 7 h 61"/>
              <a:gd name="T34" fmla="*/ 51 w 113"/>
              <a:gd name="T35" fmla="*/ 37 h 61"/>
              <a:gd name="T36" fmla="*/ 75 w 113"/>
              <a:gd name="T37" fmla="*/ 18 h 61"/>
              <a:gd name="T38" fmla="*/ 79 w 113"/>
              <a:gd name="T39" fmla="*/ 19 h 61"/>
              <a:gd name="T40" fmla="*/ 81 w 113"/>
              <a:gd name="T41" fmla="*/ 20 h 61"/>
              <a:gd name="T42" fmla="*/ 79 w 113"/>
              <a:gd name="T43" fmla="*/ 17 h 61"/>
              <a:gd name="T44" fmla="*/ 76 w 113"/>
              <a:gd name="T45" fmla="*/ 15 h 61"/>
              <a:gd name="T46" fmla="*/ 74 w 113"/>
              <a:gd name="T47" fmla="*/ 5 h 61"/>
              <a:gd name="T48" fmla="*/ 14 w 113"/>
              <a:gd name="T49" fmla="*/ 52 h 61"/>
              <a:gd name="T50" fmla="*/ 13 w 113"/>
              <a:gd name="T51" fmla="*/ 46 h 61"/>
              <a:gd name="T52" fmla="*/ 14 w 113"/>
              <a:gd name="T53" fmla="*/ 54 h 61"/>
              <a:gd name="T54" fmla="*/ 36 w 113"/>
              <a:gd name="T55" fmla="*/ 33 h 61"/>
              <a:gd name="T56" fmla="*/ 13 w 113"/>
              <a:gd name="T57" fmla="*/ 45 h 61"/>
              <a:gd name="T58" fmla="*/ 12 w 113"/>
              <a:gd name="T59" fmla="*/ 41 h 61"/>
              <a:gd name="T60" fmla="*/ 17 w 113"/>
              <a:gd name="T61" fmla="*/ 36 h 61"/>
              <a:gd name="T62" fmla="*/ 9 w 113"/>
              <a:gd name="T63" fmla="*/ 35 h 61"/>
              <a:gd name="T64" fmla="*/ 22 w 113"/>
              <a:gd name="T65" fmla="*/ 56 h 61"/>
              <a:gd name="T66" fmla="*/ 67 w 113"/>
              <a:gd name="T67" fmla="*/ 23 h 61"/>
              <a:gd name="T68" fmla="*/ 78 w 113"/>
              <a:gd name="T69" fmla="*/ 19 h 61"/>
              <a:gd name="T70" fmla="*/ 52 w 113"/>
              <a:gd name="T71" fmla="*/ 44 h 61"/>
              <a:gd name="T72" fmla="*/ 53 w 113"/>
              <a:gd name="T73" fmla="*/ 48 h 61"/>
              <a:gd name="T74" fmla="*/ 93 w 113"/>
              <a:gd name="T75" fmla="*/ 15 h 61"/>
              <a:gd name="T76" fmla="*/ 46 w 113"/>
              <a:gd name="T77" fmla="*/ 50 h 61"/>
              <a:gd name="T78" fmla="*/ 70 w 113"/>
              <a:gd name="T79" fmla="*/ 43 h 61"/>
              <a:gd name="T80" fmla="*/ 85 w 113"/>
              <a:gd name="T81" fmla="*/ 27 h 61"/>
              <a:gd name="T82" fmla="*/ 77 w 113"/>
              <a:gd name="T83" fmla="*/ 39 h 61"/>
              <a:gd name="T84" fmla="*/ 99 w 113"/>
              <a:gd name="T85" fmla="*/ 21 h 61"/>
              <a:gd name="T86" fmla="*/ 48 w 113"/>
              <a:gd name="T87" fmla="*/ 50 h 61"/>
              <a:gd name="T88" fmla="*/ 80 w 113"/>
              <a:gd name="T89" fmla="*/ 31 h 61"/>
              <a:gd name="T90" fmla="*/ 84 w 113"/>
              <a:gd name="T91" fmla="*/ 50 h 61"/>
              <a:gd name="T92" fmla="*/ 100 w 113"/>
              <a:gd name="T93" fmla="*/ 31 h 61"/>
              <a:gd name="T94" fmla="*/ 83 w 113"/>
              <a:gd name="T95" fmla="*/ 45 h 61"/>
              <a:gd name="T96" fmla="*/ 100 w 113"/>
              <a:gd name="T97" fmla="*/ 26 h 61"/>
              <a:gd name="T98" fmla="*/ 100 w 113"/>
              <a:gd name="T99" fmla="*/ 36 h 61"/>
              <a:gd name="T100" fmla="*/ 93 w 113"/>
              <a:gd name="T101" fmla="*/ 42 h 61"/>
              <a:gd name="T102" fmla="*/ 108 w 113"/>
              <a:gd name="T103" fmla="*/ 25 h 61"/>
              <a:gd name="T104" fmla="*/ 105 w 113"/>
              <a:gd name="T105" fmla="*/ 25 h 61"/>
              <a:gd name="T106" fmla="*/ 82 w 113"/>
              <a:gd name="T107" fmla="*/ 43 h 61"/>
              <a:gd name="T108" fmla="*/ 80 w 113"/>
              <a:gd name="T109" fmla="*/ 41 h 61"/>
              <a:gd name="T110" fmla="*/ 94 w 113"/>
              <a:gd name="T111"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61">
                <a:moveTo>
                  <a:pt x="84" y="59"/>
                </a:moveTo>
                <a:cubicBezTo>
                  <a:pt x="85" y="59"/>
                  <a:pt x="85" y="59"/>
                  <a:pt x="86" y="59"/>
                </a:cubicBezTo>
                <a:cubicBezTo>
                  <a:pt x="94" y="47"/>
                  <a:pt x="104" y="36"/>
                  <a:pt x="112" y="24"/>
                </a:cubicBezTo>
                <a:cubicBezTo>
                  <a:pt x="113" y="24"/>
                  <a:pt x="113" y="23"/>
                  <a:pt x="113" y="23"/>
                </a:cubicBezTo>
                <a:cubicBezTo>
                  <a:pt x="112" y="23"/>
                  <a:pt x="112" y="23"/>
                  <a:pt x="112" y="22"/>
                </a:cubicBezTo>
                <a:cubicBezTo>
                  <a:pt x="106" y="18"/>
                  <a:pt x="98" y="14"/>
                  <a:pt x="91" y="10"/>
                </a:cubicBezTo>
                <a:cubicBezTo>
                  <a:pt x="85" y="7"/>
                  <a:pt x="79" y="4"/>
                  <a:pt x="72" y="1"/>
                </a:cubicBezTo>
                <a:cubicBezTo>
                  <a:pt x="72" y="0"/>
                  <a:pt x="71" y="1"/>
                  <a:pt x="71" y="1"/>
                </a:cubicBezTo>
                <a:cubicBezTo>
                  <a:pt x="70" y="1"/>
                  <a:pt x="69" y="2"/>
                  <a:pt x="70" y="3"/>
                </a:cubicBezTo>
                <a:cubicBezTo>
                  <a:pt x="71" y="7"/>
                  <a:pt x="71" y="12"/>
                  <a:pt x="72" y="17"/>
                </a:cubicBezTo>
                <a:cubicBezTo>
                  <a:pt x="49" y="21"/>
                  <a:pt x="26" y="28"/>
                  <a:pt x="2" y="28"/>
                </a:cubicBezTo>
                <a:cubicBezTo>
                  <a:pt x="1" y="28"/>
                  <a:pt x="0" y="29"/>
                  <a:pt x="0" y="30"/>
                </a:cubicBezTo>
                <a:cubicBezTo>
                  <a:pt x="0" y="30"/>
                  <a:pt x="1" y="31"/>
                  <a:pt x="1" y="31"/>
                </a:cubicBezTo>
                <a:cubicBezTo>
                  <a:pt x="9" y="37"/>
                  <a:pt x="12" y="49"/>
                  <a:pt x="11" y="59"/>
                </a:cubicBezTo>
                <a:cubicBezTo>
                  <a:pt x="11" y="59"/>
                  <a:pt x="11" y="60"/>
                  <a:pt x="12" y="60"/>
                </a:cubicBezTo>
                <a:cubicBezTo>
                  <a:pt x="12" y="60"/>
                  <a:pt x="13" y="61"/>
                  <a:pt x="13" y="61"/>
                </a:cubicBezTo>
                <a:cubicBezTo>
                  <a:pt x="35" y="57"/>
                  <a:pt x="57" y="50"/>
                  <a:pt x="80" y="46"/>
                </a:cubicBezTo>
                <a:cubicBezTo>
                  <a:pt x="81" y="50"/>
                  <a:pt x="81" y="54"/>
                  <a:pt x="82" y="58"/>
                </a:cubicBezTo>
                <a:cubicBezTo>
                  <a:pt x="82" y="59"/>
                  <a:pt x="83" y="60"/>
                  <a:pt x="84" y="59"/>
                </a:cubicBezTo>
                <a:close/>
                <a:moveTo>
                  <a:pt x="73" y="44"/>
                </a:moveTo>
                <a:cubicBezTo>
                  <a:pt x="77" y="42"/>
                  <a:pt x="81" y="38"/>
                  <a:pt x="84" y="35"/>
                </a:cubicBezTo>
                <a:cubicBezTo>
                  <a:pt x="84" y="35"/>
                  <a:pt x="84" y="35"/>
                  <a:pt x="85" y="35"/>
                </a:cubicBezTo>
                <a:cubicBezTo>
                  <a:pt x="82" y="38"/>
                  <a:pt x="79" y="41"/>
                  <a:pt x="77" y="44"/>
                </a:cubicBezTo>
                <a:cubicBezTo>
                  <a:pt x="75" y="44"/>
                  <a:pt x="74" y="44"/>
                  <a:pt x="73" y="44"/>
                </a:cubicBezTo>
                <a:close/>
                <a:moveTo>
                  <a:pt x="62" y="46"/>
                </a:moveTo>
                <a:cubicBezTo>
                  <a:pt x="67" y="43"/>
                  <a:pt x="72" y="39"/>
                  <a:pt x="76" y="35"/>
                </a:cubicBezTo>
                <a:cubicBezTo>
                  <a:pt x="81" y="31"/>
                  <a:pt x="86" y="28"/>
                  <a:pt x="91" y="24"/>
                </a:cubicBezTo>
                <a:cubicBezTo>
                  <a:pt x="88" y="26"/>
                  <a:pt x="85" y="29"/>
                  <a:pt x="83" y="31"/>
                </a:cubicBezTo>
                <a:cubicBezTo>
                  <a:pt x="77" y="36"/>
                  <a:pt x="71" y="41"/>
                  <a:pt x="66" y="46"/>
                </a:cubicBezTo>
                <a:cubicBezTo>
                  <a:pt x="66" y="46"/>
                  <a:pt x="66" y="46"/>
                  <a:pt x="66" y="46"/>
                </a:cubicBezTo>
                <a:cubicBezTo>
                  <a:pt x="65" y="46"/>
                  <a:pt x="64" y="46"/>
                  <a:pt x="62" y="46"/>
                </a:cubicBezTo>
                <a:close/>
                <a:moveTo>
                  <a:pt x="53" y="49"/>
                </a:moveTo>
                <a:cubicBezTo>
                  <a:pt x="67" y="40"/>
                  <a:pt x="79" y="29"/>
                  <a:pt x="92" y="20"/>
                </a:cubicBezTo>
                <a:cubicBezTo>
                  <a:pt x="93" y="19"/>
                  <a:pt x="97" y="15"/>
                  <a:pt x="94" y="18"/>
                </a:cubicBezTo>
                <a:cubicBezTo>
                  <a:pt x="92" y="20"/>
                  <a:pt x="91" y="22"/>
                  <a:pt x="89" y="23"/>
                </a:cubicBezTo>
                <a:cubicBezTo>
                  <a:pt x="86" y="26"/>
                  <a:pt x="82" y="29"/>
                  <a:pt x="79" y="31"/>
                </a:cubicBezTo>
                <a:cubicBezTo>
                  <a:pt x="72" y="36"/>
                  <a:pt x="67" y="42"/>
                  <a:pt x="60" y="47"/>
                </a:cubicBezTo>
                <a:cubicBezTo>
                  <a:pt x="58" y="48"/>
                  <a:pt x="56" y="48"/>
                  <a:pt x="53" y="49"/>
                </a:cubicBezTo>
                <a:close/>
                <a:moveTo>
                  <a:pt x="5" y="31"/>
                </a:moveTo>
                <a:cubicBezTo>
                  <a:pt x="7" y="31"/>
                  <a:pt x="8" y="31"/>
                  <a:pt x="9" y="31"/>
                </a:cubicBezTo>
                <a:cubicBezTo>
                  <a:pt x="8" y="31"/>
                  <a:pt x="8" y="32"/>
                  <a:pt x="7" y="32"/>
                </a:cubicBezTo>
                <a:cubicBezTo>
                  <a:pt x="6" y="32"/>
                  <a:pt x="7" y="33"/>
                  <a:pt x="7" y="33"/>
                </a:cubicBezTo>
                <a:cubicBezTo>
                  <a:pt x="7" y="32"/>
                  <a:pt x="11" y="30"/>
                  <a:pt x="10" y="32"/>
                </a:cubicBezTo>
                <a:cubicBezTo>
                  <a:pt x="9" y="33"/>
                  <a:pt x="9" y="33"/>
                  <a:pt x="8" y="34"/>
                </a:cubicBezTo>
                <a:cubicBezTo>
                  <a:pt x="7" y="33"/>
                  <a:pt x="6" y="32"/>
                  <a:pt x="5" y="31"/>
                </a:cubicBezTo>
                <a:close/>
                <a:moveTo>
                  <a:pt x="21" y="29"/>
                </a:moveTo>
                <a:cubicBezTo>
                  <a:pt x="19" y="31"/>
                  <a:pt x="17" y="33"/>
                  <a:pt x="15" y="35"/>
                </a:cubicBezTo>
                <a:cubicBezTo>
                  <a:pt x="15" y="35"/>
                  <a:pt x="11" y="38"/>
                  <a:pt x="11" y="37"/>
                </a:cubicBezTo>
                <a:cubicBezTo>
                  <a:pt x="13" y="35"/>
                  <a:pt x="15" y="33"/>
                  <a:pt x="16" y="31"/>
                </a:cubicBezTo>
                <a:cubicBezTo>
                  <a:pt x="16" y="31"/>
                  <a:pt x="16" y="30"/>
                  <a:pt x="15" y="30"/>
                </a:cubicBezTo>
                <a:cubicBezTo>
                  <a:pt x="13" y="31"/>
                  <a:pt x="11" y="33"/>
                  <a:pt x="9" y="34"/>
                </a:cubicBezTo>
                <a:cubicBezTo>
                  <a:pt x="8" y="35"/>
                  <a:pt x="10" y="33"/>
                  <a:pt x="10" y="32"/>
                </a:cubicBezTo>
                <a:cubicBezTo>
                  <a:pt x="11" y="32"/>
                  <a:pt x="11" y="31"/>
                  <a:pt x="11" y="31"/>
                </a:cubicBezTo>
                <a:cubicBezTo>
                  <a:pt x="15" y="30"/>
                  <a:pt x="18" y="30"/>
                  <a:pt x="21" y="29"/>
                </a:cubicBezTo>
                <a:close/>
                <a:moveTo>
                  <a:pt x="31" y="28"/>
                </a:moveTo>
                <a:cubicBezTo>
                  <a:pt x="25" y="32"/>
                  <a:pt x="21" y="38"/>
                  <a:pt x="15" y="42"/>
                </a:cubicBezTo>
                <a:cubicBezTo>
                  <a:pt x="11" y="44"/>
                  <a:pt x="15" y="41"/>
                  <a:pt x="16" y="40"/>
                </a:cubicBezTo>
                <a:cubicBezTo>
                  <a:pt x="18" y="38"/>
                  <a:pt x="20" y="37"/>
                  <a:pt x="22" y="36"/>
                </a:cubicBezTo>
                <a:cubicBezTo>
                  <a:pt x="25" y="33"/>
                  <a:pt x="27" y="31"/>
                  <a:pt x="30" y="28"/>
                </a:cubicBezTo>
                <a:cubicBezTo>
                  <a:pt x="30" y="28"/>
                  <a:pt x="31" y="28"/>
                  <a:pt x="31" y="28"/>
                </a:cubicBezTo>
                <a:close/>
                <a:moveTo>
                  <a:pt x="39" y="26"/>
                </a:moveTo>
                <a:cubicBezTo>
                  <a:pt x="30" y="31"/>
                  <a:pt x="24" y="39"/>
                  <a:pt x="16" y="44"/>
                </a:cubicBezTo>
                <a:cubicBezTo>
                  <a:pt x="12" y="46"/>
                  <a:pt x="13" y="46"/>
                  <a:pt x="16" y="44"/>
                </a:cubicBezTo>
                <a:cubicBezTo>
                  <a:pt x="18" y="42"/>
                  <a:pt x="21" y="40"/>
                  <a:pt x="24" y="38"/>
                </a:cubicBezTo>
                <a:cubicBezTo>
                  <a:pt x="28" y="35"/>
                  <a:pt x="31" y="31"/>
                  <a:pt x="35" y="27"/>
                </a:cubicBezTo>
                <a:cubicBezTo>
                  <a:pt x="36" y="27"/>
                  <a:pt x="37" y="27"/>
                  <a:pt x="39" y="26"/>
                </a:cubicBezTo>
                <a:close/>
                <a:moveTo>
                  <a:pt x="44" y="25"/>
                </a:moveTo>
                <a:cubicBezTo>
                  <a:pt x="34" y="32"/>
                  <a:pt x="27" y="41"/>
                  <a:pt x="16" y="48"/>
                </a:cubicBezTo>
                <a:cubicBezTo>
                  <a:pt x="12" y="51"/>
                  <a:pt x="16" y="48"/>
                  <a:pt x="18" y="46"/>
                </a:cubicBezTo>
                <a:cubicBezTo>
                  <a:pt x="20" y="43"/>
                  <a:pt x="23" y="41"/>
                  <a:pt x="26" y="39"/>
                </a:cubicBezTo>
                <a:cubicBezTo>
                  <a:pt x="31" y="35"/>
                  <a:pt x="36" y="30"/>
                  <a:pt x="41" y="26"/>
                </a:cubicBezTo>
                <a:cubicBezTo>
                  <a:pt x="41" y="26"/>
                  <a:pt x="41" y="26"/>
                  <a:pt x="41" y="26"/>
                </a:cubicBezTo>
                <a:cubicBezTo>
                  <a:pt x="42" y="26"/>
                  <a:pt x="43" y="26"/>
                  <a:pt x="44" y="25"/>
                </a:cubicBezTo>
                <a:close/>
                <a:moveTo>
                  <a:pt x="51" y="24"/>
                </a:moveTo>
                <a:cubicBezTo>
                  <a:pt x="46" y="27"/>
                  <a:pt x="42" y="32"/>
                  <a:pt x="37" y="36"/>
                </a:cubicBezTo>
                <a:cubicBezTo>
                  <a:pt x="34" y="38"/>
                  <a:pt x="31" y="40"/>
                  <a:pt x="27" y="42"/>
                </a:cubicBezTo>
                <a:cubicBezTo>
                  <a:pt x="24" y="45"/>
                  <a:pt x="21" y="48"/>
                  <a:pt x="18" y="50"/>
                </a:cubicBezTo>
                <a:cubicBezTo>
                  <a:pt x="17" y="51"/>
                  <a:pt x="15" y="52"/>
                  <a:pt x="15" y="53"/>
                </a:cubicBezTo>
                <a:cubicBezTo>
                  <a:pt x="16" y="51"/>
                  <a:pt x="18" y="49"/>
                  <a:pt x="20" y="48"/>
                </a:cubicBezTo>
                <a:cubicBezTo>
                  <a:pt x="22" y="45"/>
                  <a:pt x="26" y="42"/>
                  <a:pt x="29" y="39"/>
                </a:cubicBezTo>
                <a:cubicBezTo>
                  <a:pt x="35" y="35"/>
                  <a:pt x="41" y="30"/>
                  <a:pt x="46" y="25"/>
                </a:cubicBezTo>
                <a:cubicBezTo>
                  <a:pt x="48" y="25"/>
                  <a:pt x="50" y="24"/>
                  <a:pt x="51" y="24"/>
                </a:cubicBezTo>
                <a:close/>
                <a:moveTo>
                  <a:pt x="59" y="22"/>
                </a:moveTo>
                <a:cubicBezTo>
                  <a:pt x="56" y="25"/>
                  <a:pt x="53" y="28"/>
                  <a:pt x="50" y="31"/>
                </a:cubicBezTo>
                <a:cubicBezTo>
                  <a:pt x="47" y="33"/>
                  <a:pt x="44" y="35"/>
                  <a:pt x="42" y="36"/>
                </a:cubicBezTo>
                <a:cubicBezTo>
                  <a:pt x="34" y="42"/>
                  <a:pt x="27" y="48"/>
                  <a:pt x="20" y="53"/>
                </a:cubicBezTo>
                <a:cubicBezTo>
                  <a:pt x="19" y="54"/>
                  <a:pt x="18" y="55"/>
                  <a:pt x="18" y="55"/>
                </a:cubicBezTo>
                <a:cubicBezTo>
                  <a:pt x="19" y="54"/>
                  <a:pt x="20" y="53"/>
                  <a:pt x="21" y="52"/>
                </a:cubicBezTo>
                <a:cubicBezTo>
                  <a:pt x="25" y="49"/>
                  <a:pt x="28" y="45"/>
                  <a:pt x="32" y="42"/>
                </a:cubicBezTo>
                <a:cubicBezTo>
                  <a:pt x="39" y="35"/>
                  <a:pt x="46" y="29"/>
                  <a:pt x="54" y="23"/>
                </a:cubicBezTo>
                <a:cubicBezTo>
                  <a:pt x="56" y="23"/>
                  <a:pt x="58" y="23"/>
                  <a:pt x="59" y="22"/>
                </a:cubicBezTo>
                <a:close/>
                <a:moveTo>
                  <a:pt x="69" y="20"/>
                </a:moveTo>
                <a:cubicBezTo>
                  <a:pt x="64" y="24"/>
                  <a:pt x="59" y="29"/>
                  <a:pt x="54" y="33"/>
                </a:cubicBezTo>
                <a:cubicBezTo>
                  <a:pt x="50" y="35"/>
                  <a:pt x="46" y="38"/>
                  <a:pt x="43" y="40"/>
                </a:cubicBezTo>
                <a:cubicBezTo>
                  <a:pt x="39" y="43"/>
                  <a:pt x="35" y="47"/>
                  <a:pt x="31" y="50"/>
                </a:cubicBezTo>
                <a:cubicBezTo>
                  <a:pt x="29" y="52"/>
                  <a:pt x="26" y="53"/>
                  <a:pt x="24" y="54"/>
                </a:cubicBezTo>
                <a:cubicBezTo>
                  <a:pt x="25" y="54"/>
                  <a:pt x="27" y="53"/>
                  <a:pt x="28" y="51"/>
                </a:cubicBezTo>
                <a:cubicBezTo>
                  <a:pt x="32" y="48"/>
                  <a:pt x="35" y="44"/>
                  <a:pt x="39" y="41"/>
                </a:cubicBezTo>
                <a:cubicBezTo>
                  <a:pt x="42" y="38"/>
                  <a:pt x="45" y="36"/>
                  <a:pt x="48" y="33"/>
                </a:cubicBezTo>
                <a:cubicBezTo>
                  <a:pt x="49" y="32"/>
                  <a:pt x="49" y="32"/>
                  <a:pt x="49" y="32"/>
                </a:cubicBezTo>
                <a:cubicBezTo>
                  <a:pt x="53" y="29"/>
                  <a:pt x="57" y="25"/>
                  <a:pt x="61" y="22"/>
                </a:cubicBezTo>
                <a:cubicBezTo>
                  <a:pt x="64" y="21"/>
                  <a:pt x="67" y="21"/>
                  <a:pt x="69" y="20"/>
                </a:cubicBezTo>
                <a:close/>
                <a:moveTo>
                  <a:pt x="90" y="13"/>
                </a:moveTo>
                <a:cubicBezTo>
                  <a:pt x="89" y="13"/>
                  <a:pt x="88" y="14"/>
                  <a:pt x="87" y="14"/>
                </a:cubicBezTo>
                <a:cubicBezTo>
                  <a:pt x="88" y="14"/>
                  <a:pt x="88" y="13"/>
                  <a:pt x="88" y="13"/>
                </a:cubicBezTo>
                <a:cubicBezTo>
                  <a:pt x="89" y="13"/>
                  <a:pt x="88" y="12"/>
                  <a:pt x="88" y="12"/>
                </a:cubicBezTo>
                <a:cubicBezTo>
                  <a:pt x="85" y="13"/>
                  <a:pt x="83" y="14"/>
                  <a:pt x="80" y="16"/>
                </a:cubicBezTo>
                <a:cubicBezTo>
                  <a:pt x="80" y="16"/>
                  <a:pt x="75" y="19"/>
                  <a:pt x="77" y="17"/>
                </a:cubicBezTo>
                <a:cubicBezTo>
                  <a:pt x="79" y="15"/>
                  <a:pt x="81" y="14"/>
                  <a:pt x="82" y="13"/>
                </a:cubicBezTo>
                <a:cubicBezTo>
                  <a:pt x="83" y="13"/>
                  <a:pt x="83" y="12"/>
                  <a:pt x="82" y="12"/>
                </a:cubicBezTo>
                <a:cubicBezTo>
                  <a:pt x="80" y="13"/>
                  <a:pt x="79" y="14"/>
                  <a:pt x="77" y="15"/>
                </a:cubicBezTo>
                <a:cubicBezTo>
                  <a:pt x="74" y="18"/>
                  <a:pt x="77" y="14"/>
                  <a:pt x="77" y="14"/>
                </a:cubicBezTo>
                <a:cubicBezTo>
                  <a:pt x="78" y="13"/>
                  <a:pt x="80" y="12"/>
                  <a:pt x="81" y="11"/>
                </a:cubicBezTo>
                <a:cubicBezTo>
                  <a:pt x="81" y="11"/>
                  <a:pt x="81" y="10"/>
                  <a:pt x="80" y="11"/>
                </a:cubicBezTo>
                <a:cubicBezTo>
                  <a:pt x="79" y="12"/>
                  <a:pt x="76" y="13"/>
                  <a:pt x="75" y="14"/>
                </a:cubicBezTo>
                <a:cubicBezTo>
                  <a:pt x="76" y="13"/>
                  <a:pt x="77" y="11"/>
                  <a:pt x="78" y="10"/>
                </a:cubicBezTo>
                <a:cubicBezTo>
                  <a:pt x="78" y="9"/>
                  <a:pt x="78" y="9"/>
                  <a:pt x="78" y="9"/>
                </a:cubicBezTo>
                <a:cubicBezTo>
                  <a:pt x="75" y="12"/>
                  <a:pt x="76" y="8"/>
                  <a:pt x="77" y="7"/>
                </a:cubicBezTo>
                <a:cubicBezTo>
                  <a:pt x="77" y="7"/>
                  <a:pt x="76" y="6"/>
                  <a:pt x="76" y="7"/>
                </a:cubicBezTo>
                <a:cubicBezTo>
                  <a:pt x="74" y="8"/>
                  <a:pt x="74" y="7"/>
                  <a:pt x="74" y="5"/>
                </a:cubicBezTo>
                <a:cubicBezTo>
                  <a:pt x="80" y="8"/>
                  <a:pt x="85" y="10"/>
                  <a:pt x="90" y="13"/>
                </a:cubicBezTo>
                <a:close/>
                <a:moveTo>
                  <a:pt x="79" y="17"/>
                </a:moveTo>
                <a:cubicBezTo>
                  <a:pt x="64" y="27"/>
                  <a:pt x="52" y="39"/>
                  <a:pt x="38" y="49"/>
                </a:cubicBezTo>
                <a:cubicBezTo>
                  <a:pt x="38" y="50"/>
                  <a:pt x="32" y="54"/>
                  <a:pt x="36" y="51"/>
                </a:cubicBezTo>
                <a:cubicBezTo>
                  <a:pt x="37" y="49"/>
                  <a:pt x="39" y="48"/>
                  <a:pt x="41" y="46"/>
                </a:cubicBezTo>
                <a:cubicBezTo>
                  <a:pt x="44" y="43"/>
                  <a:pt x="48" y="40"/>
                  <a:pt x="51" y="37"/>
                </a:cubicBezTo>
                <a:cubicBezTo>
                  <a:pt x="58" y="31"/>
                  <a:pt x="65" y="25"/>
                  <a:pt x="72" y="20"/>
                </a:cubicBezTo>
                <a:cubicBezTo>
                  <a:pt x="72" y="20"/>
                  <a:pt x="73" y="20"/>
                  <a:pt x="74" y="19"/>
                </a:cubicBezTo>
                <a:cubicBezTo>
                  <a:pt x="74" y="19"/>
                  <a:pt x="74" y="19"/>
                  <a:pt x="75" y="19"/>
                </a:cubicBezTo>
                <a:cubicBezTo>
                  <a:pt x="75" y="18"/>
                  <a:pt x="75" y="18"/>
                  <a:pt x="75" y="18"/>
                </a:cubicBezTo>
                <a:cubicBezTo>
                  <a:pt x="75" y="18"/>
                  <a:pt x="75" y="18"/>
                  <a:pt x="75" y="18"/>
                </a:cubicBezTo>
                <a:cubicBezTo>
                  <a:pt x="75" y="18"/>
                  <a:pt x="76" y="17"/>
                  <a:pt x="76" y="17"/>
                </a:cubicBezTo>
                <a:cubicBezTo>
                  <a:pt x="76" y="17"/>
                  <a:pt x="75" y="18"/>
                  <a:pt x="75" y="18"/>
                </a:cubicBezTo>
                <a:cubicBezTo>
                  <a:pt x="75" y="18"/>
                  <a:pt x="75" y="19"/>
                  <a:pt x="76" y="19"/>
                </a:cubicBezTo>
                <a:cubicBezTo>
                  <a:pt x="77" y="18"/>
                  <a:pt x="79" y="17"/>
                  <a:pt x="80" y="16"/>
                </a:cubicBezTo>
                <a:cubicBezTo>
                  <a:pt x="81" y="16"/>
                  <a:pt x="82" y="15"/>
                  <a:pt x="83" y="15"/>
                </a:cubicBezTo>
                <a:cubicBezTo>
                  <a:pt x="84" y="14"/>
                  <a:pt x="87" y="13"/>
                  <a:pt x="87" y="13"/>
                </a:cubicBezTo>
                <a:cubicBezTo>
                  <a:pt x="86" y="14"/>
                  <a:pt x="85" y="15"/>
                  <a:pt x="84" y="16"/>
                </a:cubicBezTo>
                <a:cubicBezTo>
                  <a:pt x="83" y="16"/>
                  <a:pt x="83" y="16"/>
                  <a:pt x="83" y="17"/>
                </a:cubicBezTo>
                <a:cubicBezTo>
                  <a:pt x="82" y="17"/>
                  <a:pt x="80" y="18"/>
                  <a:pt x="79" y="19"/>
                </a:cubicBezTo>
                <a:cubicBezTo>
                  <a:pt x="78" y="19"/>
                  <a:pt x="77" y="20"/>
                  <a:pt x="78" y="20"/>
                </a:cubicBezTo>
                <a:cubicBezTo>
                  <a:pt x="77" y="20"/>
                  <a:pt x="77" y="20"/>
                  <a:pt x="77" y="21"/>
                </a:cubicBezTo>
                <a:cubicBezTo>
                  <a:pt x="76" y="21"/>
                  <a:pt x="77" y="22"/>
                  <a:pt x="77" y="21"/>
                </a:cubicBezTo>
                <a:cubicBezTo>
                  <a:pt x="80" y="19"/>
                  <a:pt x="83" y="17"/>
                  <a:pt x="87" y="15"/>
                </a:cubicBezTo>
                <a:cubicBezTo>
                  <a:pt x="88" y="15"/>
                  <a:pt x="89" y="14"/>
                  <a:pt x="90" y="14"/>
                </a:cubicBezTo>
                <a:cubicBezTo>
                  <a:pt x="89" y="14"/>
                  <a:pt x="87" y="16"/>
                  <a:pt x="86" y="17"/>
                </a:cubicBezTo>
                <a:cubicBezTo>
                  <a:pt x="84" y="18"/>
                  <a:pt x="83" y="19"/>
                  <a:pt x="81" y="20"/>
                </a:cubicBezTo>
                <a:cubicBezTo>
                  <a:pt x="77" y="23"/>
                  <a:pt x="73" y="27"/>
                  <a:pt x="69" y="31"/>
                </a:cubicBezTo>
                <a:cubicBezTo>
                  <a:pt x="65" y="34"/>
                  <a:pt x="60" y="38"/>
                  <a:pt x="55" y="41"/>
                </a:cubicBezTo>
                <a:cubicBezTo>
                  <a:pt x="51" y="44"/>
                  <a:pt x="47" y="48"/>
                  <a:pt x="42" y="50"/>
                </a:cubicBezTo>
                <a:cubicBezTo>
                  <a:pt x="38" y="52"/>
                  <a:pt x="44" y="48"/>
                  <a:pt x="45" y="47"/>
                </a:cubicBezTo>
                <a:cubicBezTo>
                  <a:pt x="47" y="45"/>
                  <a:pt x="50" y="43"/>
                  <a:pt x="52" y="41"/>
                </a:cubicBezTo>
                <a:cubicBezTo>
                  <a:pt x="61" y="33"/>
                  <a:pt x="71" y="26"/>
                  <a:pt x="79" y="18"/>
                </a:cubicBezTo>
                <a:cubicBezTo>
                  <a:pt x="80" y="18"/>
                  <a:pt x="79" y="17"/>
                  <a:pt x="79" y="17"/>
                </a:cubicBezTo>
                <a:close/>
                <a:moveTo>
                  <a:pt x="74" y="8"/>
                </a:moveTo>
                <a:cubicBezTo>
                  <a:pt x="74" y="8"/>
                  <a:pt x="74" y="8"/>
                  <a:pt x="74" y="8"/>
                </a:cubicBezTo>
                <a:cubicBezTo>
                  <a:pt x="75" y="8"/>
                  <a:pt x="75" y="8"/>
                  <a:pt x="76" y="8"/>
                </a:cubicBezTo>
                <a:cubicBezTo>
                  <a:pt x="75" y="8"/>
                  <a:pt x="75" y="9"/>
                  <a:pt x="74" y="10"/>
                </a:cubicBezTo>
                <a:cubicBezTo>
                  <a:pt x="74" y="10"/>
                  <a:pt x="74" y="9"/>
                  <a:pt x="74" y="8"/>
                </a:cubicBezTo>
                <a:close/>
                <a:moveTo>
                  <a:pt x="75" y="15"/>
                </a:moveTo>
                <a:cubicBezTo>
                  <a:pt x="75" y="15"/>
                  <a:pt x="75" y="15"/>
                  <a:pt x="76" y="15"/>
                </a:cubicBezTo>
                <a:cubicBezTo>
                  <a:pt x="75" y="15"/>
                  <a:pt x="75" y="16"/>
                  <a:pt x="75" y="17"/>
                </a:cubicBezTo>
                <a:cubicBezTo>
                  <a:pt x="75" y="16"/>
                  <a:pt x="75" y="16"/>
                  <a:pt x="75" y="15"/>
                </a:cubicBezTo>
                <a:close/>
                <a:moveTo>
                  <a:pt x="74" y="12"/>
                </a:moveTo>
                <a:cubicBezTo>
                  <a:pt x="75" y="12"/>
                  <a:pt x="76" y="12"/>
                  <a:pt x="77" y="11"/>
                </a:cubicBezTo>
                <a:cubicBezTo>
                  <a:pt x="76" y="11"/>
                  <a:pt x="75" y="13"/>
                  <a:pt x="74" y="14"/>
                </a:cubicBezTo>
                <a:cubicBezTo>
                  <a:pt x="74" y="14"/>
                  <a:pt x="74" y="13"/>
                  <a:pt x="74" y="12"/>
                </a:cubicBezTo>
                <a:close/>
                <a:moveTo>
                  <a:pt x="74" y="5"/>
                </a:moveTo>
                <a:cubicBezTo>
                  <a:pt x="74" y="5"/>
                  <a:pt x="74" y="5"/>
                  <a:pt x="74" y="6"/>
                </a:cubicBezTo>
                <a:cubicBezTo>
                  <a:pt x="73" y="5"/>
                  <a:pt x="73" y="5"/>
                  <a:pt x="73" y="5"/>
                </a:cubicBezTo>
                <a:cubicBezTo>
                  <a:pt x="73" y="5"/>
                  <a:pt x="74" y="5"/>
                  <a:pt x="74" y="5"/>
                </a:cubicBezTo>
                <a:cubicBezTo>
                  <a:pt x="74" y="5"/>
                  <a:pt x="74" y="5"/>
                  <a:pt x="74" y="5"/>
                </a:cubicBezTo>
                <a:close/>
                <a:moveTo>
                  <a:pt x="14" y="50"/>
                </a:moveTo>
                <a:cubicBezTo>
                  <a:pt x="16" y="49"/>
                  <a:pt x="18" y="48"/>
                  <a:pt x="20" y="46"/>
                </a:cubicBezTo>
                <a:cubicBezTo>
                  <a:pt x="18" y="48"/>
                  <a:pt x="16" y="50"/>
                  <a:pt x="14" y="52"/>
                </a:cubicBezTo>
                <a:cubicBezTo>
                  <a:pt x="14" y="52"/>
                  <a:pt x="14" y="51"/>
                  <a:pt x="14" y="50"/>
                </a:cubicBezTo>
                <a:close/>
                <a:moveTo>
                  <a:pt x="13" y="46"/>
                </a:moveTo>
                <a:cubicBezTo>
                  <a:pt x="22" y="42"/>
                  <a:pt x="29" y="34"/>
                  <a:pt x="37" y="28"/>
                </a:cubicBezTo>
                <a:cubicBezTo>
                  <a:pt x="37" y="29"/>
                  <a:pt x="36" y="29"/>
                  <a:pt x="36" y="30"/>
                </a:cubicBezTo>
                <a:cubicBezTo>
                  <a:pt x="33" y="32"/>
                  <a:pt x="31" y="34"/>
                  <a:pt x="28" y="37"/>
                </a:cubicBezTo>
                <a:cubicBezTo>
                  <a:pt x="23" y="41"/>
                  <a:pt x="18" y="44"/>
                  <a:pt x="14" y="49"/>
                </a:cubicBezTo>
                <a:cubicBezTo>
                  <a:pt x="14" y="48"/>
                  <a:pt x="14" y="47"/>
                  <a:pt x="13" y="46"/>
                </a:cubicBezTo>
                <a:close/>
                <a:moveTo>
                  <a:pt x="11" y="39"/>
                </a:moveTo>
                <a:cubicBezTo>
                  <a:pt x="14" y="37"/>
                  <a:pt x="17" y="34"/>
                  <a:pt x="20" y="32"/>
                </a:cubicBezTo>
                <a:cubicBezTo>
                  <a:pt x="20" y="31"/>
                  <a:pt x="21" y="31"/>
                  <a:pt x="21" y="30"/>
                </a:cubicBezTo>
                <a:cubicBezTo>
                  <a:pt x="20" y="31"/>
                  <a:pt x="19" y="33"/>
                  <a:pt x="17" y="34"/>
                </a:cubicBezTo>
                <a:cubicBezTo>
                  <a:pt x="16" y="37"/>
                  <a:pt x="14" y="39"/>
                  <a:pt x="11" y="40"/>
                </a:cubicBezTo>
                <a:cubicBezTo>
                  <a:pt x="11" y="40"/>
                  <a:pt x="11" y="39"/>
                  <a:pt x="11" y="39"/>
                </a:cubicBezTo>
                <a:close/>
                <a:moveTo>
                  <a:pt x="14" y="54"/>
                </a:moveTo>
                <a:cubicBezTo>
                  <a:pt x="17" y="53"/>
                  <a:pt x="19" y="51"/>
                  <a:pt x="21" y="49"/>
                </a:cubicBezTo>
                <a:cubicBezTo>
                  <a:pt x="24" y="46"/>
                  <a:pt x="27" y="44"/>
                  <a:pt x="31" y="41"/>
                </a:cubicBezTo>
                <a:cubicBezTo>
                  <a:pt x="35" y="38"/>
                  <a:pt x="40" y="34"/>
                  <a:pt x="44" y="30"/>
                </a:cubicBezTo>
                <a:cubicBezTo>
                  <a:pt x="41" y="33"/>
                  <a:pt x="37" y="36"/>
                  <a:pt x="34" y="39"/>
                </a:cubicBezTo>
                <a:cubicBezTo>
                  <a:pt x="27" y="45"/>
                  <a:pt x="22" y="51"/>
                  <a:pt x="14" y="57"/>
                </a:cubicBezTo>
                <a:cubicBezTo>
                  <a:pt x="14" y="56"/>
                  <a:pt x="14" y="55"/>
                  <a:pt x="14" y="54"/>
                </a:cubicBezTo>
                <a:close/>
                <a:moveTo>
                  <a:pt x="36" y="33"/>
                </a:moveTo>
                <a:cubicBezTo>
                  <a:pt x="37" y="32"/>
                  <a:pt x="37" y="32"/>
                  <a:pt x="37" y="32"/>
                </a:cubicBezTo>
                <a:cubicBezTo>
                  <a:pt x="38" y="31"/>
                  <a:pt x="40" y="30"/>
                  <a:pt x="41" y="29"/>
                </a:cubicBezTo>
                <a:cubicBezTo>
                  <a:pt x="41" y="28"/>
                  <a:pt x="47" y="23"/>
                  <a:pt x="44" y="26"/>
                </a:cubicBezTo>
                <a:cubicBezTo>
                  <a:pt x="42" y="28"/>
                  <a:pt x="39" y="30"/>
                  <a:pt x="36" y="33"/>
                </a:cubicBezTo>
                <a:close/>
                <a:moveTo>
                  <a:pt x="32" y="30"/>
                </a:moveTo>
                <a:cubicBezTo>
                  <a:pt x="30" y="32"/>
                  <a:pt x="28" y="33"/>
                  <a:pt x="26" y="35"/>
                </a:cubicBezTo>
                <a:cubicBezTo>
                  <a:pt x="22" y="39"/>
                  <a:pt x="17" y="42"/>
                  <a:pt x="13" y="45"/>
                </a:cubicBezTo>
                <a:cubicBezTo>
                  <a:pt x="13" y="45"/>
                  <a:pt x="13" y="44"/>
                  <a:pt x="13" y="43"/>
                </a:cubicBezTo>
                <a:cubicBezTo>
                  <a:pt x="20" y="41"/>
                  <a:pt x="24" y="34"/>
                  <a:pt x="30" y="30"/>
                </a:cubicBezTo>
                <a:cubicBezTo>
                  <a:pt x="31" y="29"/>
                  <a:pt x="32" y="28"/>
                  <a:pt x="33" y="28"/>
                </a:cubicBezTo>
                <a:cubicBezTo>
                  <a:pt x="33" y="28"/>
                  <a:pt x="33" y="28"/>
                  <a:pt x="33" y="27"/>
                </a:cubicBezTo>
                <a:cubicBezTo>
                  <a:pt x="33" y="28"/>
                  <a:pt x="33" y="29"/>
                  <a:pt x="32" y="30"/>
                </a:cubicBezTo>
                <a:close/>
                <a:moveTo>
                  <a:pt x="12" y="42"/>
                </a:moveTo>
                <a:cubicBezTo>
                  <a:pt x="12" y="42"/>
                  <a:pt x="12" y="42"/>
                  <a:pt x="12" y="41"/>
                </a:cubicBezTo>
                <a:cubicBezTo>
                  <a:pt x="15" y="40"/>
                  <a:pt x="18" y="38"/>
                  <a:pt x="20" y="35"/>
                </a:cubicBezTo>
                <a:cubicBezTo>
                  <a:pt x="22" y="34"/>
                  <a:pt x="24" y="32"/>
                  <a:pt x="25" y="31"/>
                </a:cubicBezTo>
                <a:cubicBezTo>
                  <a:pt x="26" y="30"/>
                  <a:pt x="28" y="29"/>
                  <a:pt x="29" y="28"/>
                </a:cubicBezTo>
                <a:cubicBezTo>
                  <a:pt x="29" y="28"/>
                  <a:pt x="29" y="28"/>
                  <a:pt x="29" y="28"/>
                </a:cubicBezTo>
                <a:cubicBezTo>
                  <a:pt x="25" y="34"/>
                  <a:pt x="17" y="38"/>
                  <a:pt x="12" y="42"/>
                </a:cubicBezTo>
                <a:close/>
                <a:moveTo>
                  <a:pt x="15" y="39"/>
                </a:moveTo>
                <a:cubicBezTo>
                  <a:pt x="9" y="43"/>
                  <a:pt x="16" y="38"/>
                  <a:pt x="17" y="36"/>
                </a:cubicBezTo>
                <a:cubicBezTo>
                  <a:pt x="19" y="34"/>
                  <a:pt x="21" y="32"/>
                  <a:pt x="23" y="29"/>
                </a:cubicBezTo>
                <a:cubicBezTo>
                  <a:pt x="23" y="29"/>
                  <a:pt x="23" y="29"/>
                  <a:pt x="23" y="29"/>
                </a:cubicBezTo>
                <a:cubicBezTo>
                  <a:pt x="24" y="29"/>
                  <a:pt x="26" y="29"/>
                  <a:pt x="27" y="29"/>
                </a:cubicBezTo>
                <a:cubicBezTo>
                  <a:pt x="23" y="32"/>
                  <a:pt x="19" y="36"/>
                  <a:pt x="15" y="39"/>
                </a:cubicBezTo>
                <a:close/>
                <a:moveTo>
                  <a:pt x="14" y="32"/>
                </a:moveTo>
                <a:cubicBezTo>
                  <a:pt x="13" y="32"/>
                  <a:pt x="11" y="36"/>
                  <a:pt x="10" y="38"/>
                </a:cubicBezTo>
                <a:cubicBezTo>
                  <a:pt x="10" y="37"/>
                  <a:pt x="9" y="36"/>
                  <a:pt x="9" y="35"/>
                </a:cubicBezTo>
                <a:cubicBezTo>
                  <a:pt x="11" y="34"/>
                  <a:pt x="12" y="33"/>
                  <a:pt x="14" y="32"/>
                </a:cubicBezTo>
                <a:close/>
                <a:moveTo>
                  <a:pt x="24" y="51"/>
                </a:moveTo>
                <a:cubicBezTo>
                  <a:pt x="28" y="48"/>
                  <a:pt x="32" y="44"/>
                  <a:pt x="36" y="41"/>
                </a:cubicBezTo>
                <a:cubicBezTo>
                  <a:pt x="39" y="39"/>
                  <a:pt x="42" y="37"/>
                  <a:pt x="45" y="35"/>
                </a:cubicBezTo>
                <a:cubicBezTo>
                  <a:pt x="44" y="36"/>
                  <a:pt x="44" y="36"/>
                  <a:pt x="43" y="37"/>
                </a:cubicBezTo>
                <a:cubicBezTo>
                  <a:pt x="37" y="43"/>
                  <a:pt x="30" y="49"/>
                  <a:pt x="22" y="55"/>
                </a:cubicBezTo>
                <a:cubicBezTo>
                  <a:pt x="22" y="55"/>
                  <a:pt x="22" y="56"/>
                  <a:pt x="22" y="56"/>
                </a:cubicBezTo>
                <a:cubicBezTo>
                  <a:pt x="20" y="56"/>
                  <a:pt x="17" y="57"/>
                  <a:pt x="15" y="57"/>
                </a:cubicBezTo>
                <a:cubicBezTo>
                  <a:pt x="18" y="56"/>
                  <a:pt x="21" y="54"/>
                  <a:pt x="24" y="51"/>
                </a:cubicBezTo>
                <a:close/>
                <a:moveTo>
                  <a:pt x="43" y="41"/>
                </a:moveTo>
                <a:cubicBezTo>
                  <a:pt x="47" y="38"/>
                  <a:pt x="50" y="36"/>
                  <a:pt x="54" y="33"/>
                </a:cubicBezTo>
                <a:cubicBezTo>
                  <a:pt x="58" y="30"/>
                  <a:pt x="61" y="27"/>
                  <a:pt x="65" y="24"/>
                </a:cubicBezTo>
                <a:cubicBezTo>
                  <a:pt x="66" y="23"/>
                  <a:pt x="68" y="22"/>
                  <a:pt x="70" y="21"/>
                </a:cubicBezTo>
                <a:cubicBezTo>
                  <a:pt x="69" y="21"/>
                  <a:pt x="68" y="22"/>
                  <a:pt x="67" y="23"/>
                </a:cubicBezTo>
                <a:cubicBezTo>
                  <a:pt x="63" y="26"/>
                  <a:pt x="59" y="30"/>
                  <a:pt x="55" y="33"/>
                </a:cubicBezTo>
                <a:cubicBezTo>
                  <a:pt x="47" y="40"/>
                  <a:pt x="40" y="46"/>
                  <a:pt x="33" y="53"/>
                </a:cubicBezTo>
                <a:cubicBezTo>
                  <a:pt x="32" y="53"/>
                  <a:pt x="32" y="53"/>
                  <a:pt x="33" y="54"/>
                </a:cubicBezTo>
                <a:cubicBezTo>
                  <a:pt x="29" y="54"/>
                  <a:pt x="26" y="55"/>
                  <a:pt x="23" y="56"/>
                </a:cubicBezTo>
                <a:cubicBezTo>
                  <a:pt x="31" y="51"/>
                  <a:pt x="37" y="46"/>
                  <a:pt x="43" y="41"/>
                </a:cubicBezTo>
                <a:close/>
                <a:moveTo>
                  <a:pt x="74" y="22"/>
                </a:moveTo>
                <a:cubicBezTo>
                  <a:pt x="75" y="21"/>
                  <a:pt x="76" y="20"/>
                  <a:pt x="78" y="19"/>
                </a:cubicBezTo>
                <a:cubicBezTo>
                  <a:pt x="76" y="20"/>
                  <a:pt x="74" y="22"/>
                  <a:pt x="72" y="23"/>
                </a:cubicBezTo>
                <a:cubicBezTo>
                  <a:pt x="68" y="27"/>
                  <a:pt x="65" y="30"/>
                  <a:pt x="61" y="33"/>
                </a:cubicBezTo>
                <a:cubicBezTo>
                  <a:pt x="53" y="39"/>
                  <a:pt x="47" y="45"/>
                  <a:pt x="39" y="51"/>
                </a:cubicBezTo>
                <a:cubicBezTo>
                  <a:pt x="39" y="52"/>
                  <a:pt x="39" y="52"/>
                  <a:pt x="39" y="52"/>
                </a:cubicBezTo>
                <a:cubicBezTo>
                  <a:pt x="37" y="52"/>
                  <a:pt x="35" y="53"/>
                  <a:pt x="33" y="53"/>
                </a:cubicBezTo>
                <a:cubicBezTo>
                  <a:pt x="48" y="44"/>
                  <a:pt x="60" y="32"/>
                  <a:pt x="74" y="22"/>
                </a:cubicBezTo>
                <a:close/>
                <a:moveTo>
                  <a:pt x="52" y="44"/>
                </a:moveTo>
                <a:cubicBezTo>
                  <a:pt x="56" y="41"/>
                  <a:pt x="61" y="38"/>
                  <a:pt x="65" y="34"/>
                </a:cubicBezTo>
                <a:cubicBezTo>
                  <a:pt x="70" y="31"/>
                  <a:pt x="74" y="28"/>
                  <a:pt x="78" y="24"/>
                </a:cubicBezTo>
                <a:cubicBezTo>
                  <a:pt x="82" y="19"/>
                  <a:pt x="87" y="18"/>
                  <a:pt x="91" y="14"/>
                </a:cubicBezTo>
                <a:cubicBezTo>
                  <a:pt x="93" y="15"/>
                  <a:pt x="94" y="15"/>
                  <a:pt x="96" y="16"/>
                </a:cubicBezTo>
                <a:cubicBezTo>
                  <a:pt x="90" y="20"/>
                  <a:pt x="85" y="25"/>
                  <a:pt x="79" y="29"/>
                </a:cubicBezTo>
                <a:cubicBezTo>
                  <a:pt x="72" y="35"/>
                  <a:pt x="64" y="41"/>
                  <a:pt x="56" y="46"/>
                </a:cubicBezTo>
                <a:cubicBezTo>
                  <a:pt x="55" y="46"/>
                  <a:pt x="54" y="47"/>
                  <a:pt x="53" y="48"/>
                </a:cubicBezTo>
                <a:cubicBezTo>
                  <a:pt x="54" y="47"/>
                  <a:pt x="55" y="46"/>
                  <a:pt x="56" y="45"/>
                </a:cubicBezTo>
                <a:cubicBezTo>
                  <a:pt x="58" y="43"/>
                  <a:pt x="59" y="42"/>
                  <a:pt x="61" y="41"/>
                </a:cubicBezTo>
                <a:cubicBezTo>
                  <a:pt x="63" y="38"/>
                  <a:pt x="66" y="36"/>
                  <a:pt x="69" y="34"/>
                </a:cubicBezTo>
                <a:cubicBezTo>
                  <a:pt x="69" y="34"/>
                  <a:pt x="69" y="34"/>
                  <a:pt x="69" y="34"/>
                </a:cubicBezTo>
                <a:cubicBezTo>
                  <a:pt x="74" y="31"/>
                  <a:pt x="79" y="27"/>
                  <a:pt x="83" y="23"/>
                </a:cubicBezTo>
                <a:cubicBezTo>
                  <a:pt x="87" y="21"/>
                  <a:pt x="90" y="18"/>
                  <a:pt x="94" y="16"/>
                </a:cubicBezTo>
                <a:cubicBezTo>
                  <a:pt x="94" y="16"/>
                  <a:pt x="94" y="15"/>
                  <a:pt x="93" y="15"/>
                </a:cubicBezTo>
                <a:cubicBezTo>
                  <a:pt x="93" y="16"/>
                  <a:pt x="92" y="16"/>
                  <a:pt x="92" y="16"/>
                </a:cubicBezTo>
                <a:cubicBezTo>
                  <a:pt x="92" y="16"/>
                  <a:pt x="91" y="16"/>
                  <a:pt x="91" y="17"/>
                </a:cubicBezTo>
                <a:cubicBezTo>
                  <a:pt x="89" y="18"/>
                  <a:pt x="87" y="20"/>
                  <a:pt x="85" y="21"/>
                </a:cubicBezTo>
                <a:cubicBezTo>
                  <a:pt x="84" y="22"/>
                  <a:pt x="83" y="23"/>
                  <a:pt x="82" y="24"/>
                </a:cubicBezTo>
                <a:cubicBezTo>
                  <a:pt x="78" y="27"/>
                  <a:pt x="74" y="30"/>
                  <a:pt x="70" y="33"/>
                </a:cubicBezTo>
                <a:cubicBezTo>
                  <a:pt x="70" y="33"/>
                  <a:pt x="69" y="33"/>
                  <a:pt x="69" y="34"/>
                </a:cubicBezTo>
                <a:cubicBezTo>
                  <a:pt x="61" y="39"/>
                  <a:pt x="53" y="44"/>
                  <a:pt x="46" y="50"/>
                </a:cubicBezTo>
                <a:cubicBezTo>
                  <a:pt x="46" y="50"/>
                  <a:pt x="46" y="50"/>
                  <a:pt x="46" y="50"/>
                </a:cubicBezTo>
                <a:cubicBezTo>
                  <a:pt x="44" y="51"/>
                  <a:pt x="42" y="51"/>
                  <a:pt x="40" y="52"/>
                </a:cubicBezTo>
                <a:cubicBezTo>
                  <a:pt x="44" y="50"/>
                  <a:pt x="48" y="47"/>
                  <a:pt x="52" y="44"/>
                </a:cubicBezTo>
                <a:close/>
                <a:moveTo>
                  <a:pt x="101" y="19"/>
                </a:moveTo>
                <a:cubicBezTo>
                  <a:pt x="93" y="23"/>
                  <a:pt x="86" y="29"/>
                  <a:pt x="80" y="35"/>
                </a:cubicBezTo>
                <a:cubicBezTo>
                  <a:pt x="77" y="38"/>
                  <a:pt x="73" y="40"/>
                  <a:pt x="70" y="43"/>
                </a:cubicBezTo>
                <a:cubicBezTo>
                  <a:pt x="70" y="43"/>
                  <a:pt x="70" y="43"/>
                  <a:pt x="70" y="43"/>
                </a:cubicBezTo>
                <a:cubicBezTo>
                  <a:pt x="70" y="43"/>
                  <a:pt x="70" y="43"/>
                  <a:pt x="70" y="43"/>
                </a:cubicBezTo>
                <a:cubicBezTo>
                  <a:pt x="72" y="41"/>
                  <a:pt x="74" y="40"/>
                  <a:pt x="75" y="38"/>
                </a:cubicBezTo>
                <a:cubicBezTo>
                  <a:pt x="82" y="32"/>
                  <a:pt x="89" y="27"/>
                  <a:pt x="95" y="21"/>
                </a:cubicBezTo>
                <a:cubicBezTo>
                  <a:pt x="96" y="20"/>
                  <a:pt x="96" y="20"/>
                  <a:pt x="96" y="20"/>
                </a:cubicBezTo>
                <a:cubicBezTo>
                  <a:pt x="96" y="20"/>
                  <a:pt x="97" y="19"/>
                  <a:pt x="97" y="19"/>
                </a:cubicBezTo>
                <a:cubicBezTo>
                  <a:pt x="98" y="18"/>
                  <a:pt x="97" y="18"/>
                  <a:pt x="97" y="18"/>
                </a:cubicBezTo>
                <a:cubicBezTo>
                  <a:pt x="93" y="21"/>
                  <a:pt x="89" y="24"/>
                  <a:pt x="85" y="27"/>
                </a:cubicBezTo>
                <a:cubicBezTo>
                  <a:pt x="89" y="24"/>
                  <a:pt x="93" y="21"/>
                  <a:pt x="97" y="17"/>
                </a:cubicBezTo>
                <a:cubicBezTo>
                  <a:pt x="98" y="17"/>
                  <a:pt x="99" y="18"/>
                  <a:pt x="101" y="19"/>
                </a:cubicBezTo>
                <a:close/>
                <a:moveTo>
                  <a:pt x="103" y="20"/>
                </a:moveTo>
                <a:cubicBezTo>
                  <a:pt x="98" y="23"/>
                  <a:pt x="93" y="27"/>
                  <a:pt x="89" y="31"/>
                </a:cubicBezTo>
                <a:cubicBezTo>
                  <a:pt x="86" y="33"/>
                  <a:pt x="82" y="35"/>
                  <a:pt x="80" y="38"/>
                </a:cubicBezTo>
                <a:cubicBezTo>
                  <a:pt x="78" y="39"/>
                  <a:pt x="77" y="41"/>
                  <a:pt x="75" y="42"/>
                </a:cubicBezTo>
                <a:cubicBezTo>
                  <a:pt x="70" y="47"/>
                  <a:pt x="76" y="40"/>
                  <a:pt x="77" y="39"/>
                </a:cubicBezTo>
                <a:cubicBezTo>
                  <a:pt x="78" y="38"/>
                  <a:pt x="79" y="37"/>
                  <a:pt x="80" y="36"/>
                </a:cubicBezTo>
                <a:cubicBezTo>
                  <a:pt x="81" y="35"/>
                  <a:pt x="82" y="34"/>
                  <a:pt x="84" y="33"/>
                </a:cubicBezTo>
                <a:cubicBezTo>
                  <a:pt x="89" y="28"/>
                  <a:pt x="96" y="24"/>
                  <a:pt x="102" y="19"/>
                </a:cubicBezTo>
                <a:cubicBezTo>
                  <a:pt x="102" y="19"/>
                  <a:pt x="103" y="20"/>
                  <a:pt x="103" y="20"/>
                </a:cubicBezTo>
                <a:close/>
                <a:moveTo>
                  <a:pt x="88" y="29"/>
                </a:moveTo>
                <a:cubicBezTo>
                  <a:pt x="91" y="26"/>
                  <a:pt x="95" y="23"/>
                  <a:pt x="98" y="21"/>
                </a:cubicBezTo>
                <a:cubicBezTo>
                  <a:pt x="99" y="21"/>
                  <a:pt x="99" y="21"/>
                  <a:pt x="99" y="21"/>
                </a:cubicBezTo>
                <a:cubicBezTo>
                  <a:pt x="99" y="21"/>
                  <a:pt x="98" y="21"/>
                  <a:pt x="98" y="21"/>
                </a:cubicBezTo>
                <a:cubicBezTo>
                  <a:pt x="96" y="23"/>
                  <a:pt x="95" y="24"/>
                  <a:pt x="93" y="25"/>
                </a:cubicBezTo>
                <a:cubicBezTo>
                  <a:pt x="91" y="27"/>
                  <a:pt x="89" y="28"/>
                  <a:pt x="88" y="29"/>
                </a:cubicBezTo>
                <a:close/>
                <a:moveTo>
                  <a:pt x="59" y="41"/>
                </a:moveTo>
                <a:cubicBezTo>
                  <a:pt x="57" y="43"/>
                  <a:pt x="54" y="46"/>
                  <a:pt x="52" y="49"/>
                </a:cubicBezTo>
                <a:cubicBezTo>
                  <a:pt x="52" y="49"/>
                  <a:pt x="52" y="49"/>
                  <a:pt x="52" y="49"/>
                </a:cubicBezTo>
                <a:cubicBezTo>
                  <a:pt x="50" y="49"/>
                  <a:pt x="49" y="50"/>
                  <a:pt x="48" y="50"/>
                </a:cubicBezTo>
                <a:cubicBezTo>
                  <a:pt x="51" y="47"/>
                  <a:pt x="55" y="44"/>
                  <a:pt x="59" y="41"/>
                </a:cubicBezTo>
                <a:close/>
                <a:moveTo>
                  <a:pt x="81" y="30"/>
                </a:moveTo>
                <a:cubicBezTo>
                  <a:pt x="80" y="31"/>
                  <a:pt x="79" y="32"/>
                  <a:pt x="78" y="33"/>
                </a:cubicBezTo>
                <a:cubicBezTo>
                  <a:pt x="75" y="35"/>
                  <a:pt x="72" y="38"/>
                  <a:pt x="69" y="40"/>
                </a:cubicBezTo>
                <a:cubicBezTo>
                  <a:pt x="69" y="41"/>
                  <a:pt x="69" y="41"/>
                  <a:pt x="68" y="41"/>
                </a:cubicBezTo>
                <a:cubicBezTo>
                  <a:pt x="69" y="40"/>
                  <a:pt x="70" y="39"/>
                  <a:pt x="71" y="38"/>
                </a:cubicBezTo>
                <a:cubicBezTo>
                  <a:pt x="74" y="35"/>
                  <a:pt x="77" y="33"/>
                  <a:pt x="80" y="31"/>
                </a:cubicBezTo>
                <a:cubicBezTo>
                  <a:pt x="81" y="31"/>
                  <a:pt x="81" y="31"/>
                  <a:pt x="81" y="30"/>
                </a:cubicBezTo>
                <a:close/>
                <a:moveTo>
                  <a:pt x="75" y="40"/>
                </a:moveTo>
                <a:cubicBezTo>
                  <a:pt x="73" y="42"/>
                  <a:pt x="72" y="43"/>
                  <a:pt x="71" y="44"/>
                </a:cubicBezTo>
                <a:cubicBezTo>
                  <a:pt x="71" y="44"/>
                  <a:pt x="71" y="45"/>
                  <a:pt x="71" y="45"/>
                </a:cubicBezTo>
                <a:cubicBezTo>
                  <a:pt x="70" y="45"/>
                  <a:pt x="69" y="45"/>
                  <a:pt x="68" y="45"/>
                </a:cubicBezTo>
                <a:cubicBezTo>
                  <a:pt x="70" y="44"/>
                  <a:pt x="72" y="42"/>
                  <a:pt x="75" y="40"/>
                </a:cubicBezTo>
                <a:close/>
                <a:moveTo>
                  <a:pt x="84" y="50"/>
                </a:moveTo>
                <a:cubicBezTo>
                  <a:pt x="88" y="47"/>
                  <a:pt x="92" y="43"/>
                  <a:pt x="96" y="39"/>
                </a:cubicBezTo>
                <a:cubicBezTo>
                  <a:pt x="95" y="41"/>
                  <a:pt x="94" y="42"/>
                  <a:pt x="93" y="43"/>
                </a:cubicBezTo>
                <a:cubicBezTo>
                  <a:pt x="90" y="46"/>
                  <a:pt x="86" y="49"/>
                  <a:pt x="84" y="53"/>
                </a:cubicBezTo>
                <a:cubicBezTo>
                  <a:pt x="84" y="52"/>
                  <a:pt x="84" y="51"/>
                  <a:pt x="84" y="50"/>
                </a:cubicBezTo>
                <a:close/>
                <a:moveTo>
                  <a:pt x="83" y="46"/>
                </a:moveTo>
                <a:cubicBezTo>
                  <a:pt x="87" y="44"/>
                  <a:pt x="90" y="41"/>
                  <a:pt x="93" y="38"/>
                </a:cubicBezTo>
                <a:cubicBezTo>
                  <a:pt x="96" y="35"/>
                  <a:pt x="98" y="33"/>
                  <a:pt x="100" y="31"/>
                </a:cubicBezTo>
                <a:cubicBezTo>
                  <a:pt x="100" y="31"/>
                  <a:pt x="101" y="31"/>
                  <a:pt x="101" y="30"/>
                </a:cubicBezTo>
                <a:cubicBezTo>
                  <a:pt x="98" y="33"/>
                  <a:pt x="96" y="35"/>
                  <a:pt x="94" y="38"/>
                </a:cubicBezTo>
                <a:cubicBezTo>
                  <a:pt x="91" y="42"/>
                  <a:pt x="87" y="45"/>
                  <a:pt x="83" y="49"/>
                </a:cubicBezTo>
                <a:cubicBezTo>
                  <a:pt x="83" y="48"/>
                  <a:pt x="83" y="47"/>
                  <a:pt x="83" y="46"/>
                </a:cubicBezTo>
                <a:close/>
                <a:moveTo>
                  <a:pt x="82" y="44"/>
                </a:moveTo>
                <a:cubicBezTo>
                  <a:pt x="84" y="42"/>
                  <a:pt x="86" y="41"/>
                  <a:pt x="88" y="39"/>
                </a:cubicBezTo>
                <a:cubicBezTo>
                  <a:pt x="86" y="41"/>
                  <a:pt x="84" y="43"/>
                  <a:pt x="83" y="45"/>
                </a:cubicBezTo>
                <a:cubicBezTo>
                  <a:pt x="83" y="45"/>
                  <a:pt x="82" y="44"/>
                  <a:pt x="82" y="44"/>
                </a:cubicBezTo>
                <a:cubicBezTo>
                  <a:pt x="82" y="44"/>
                  <a:pt x="82" y="44"/>
                  <a:pt x="82" y="44"/>
                </a:cubicBezTo>
                <a:close/>
                <a:moveTo>
                  <a:pt x="81" y="43"/>
                </a:moveTo>
                <a:cubicBezTo>
                  <a:pt x="81" y="43"/>
                  <a:pt x="81" y="43"/>
                  <a:pt x="81" y="43"/>
                </a:cubicBezTo>
                <a:cubicBezTo>
                  <a:pt x="80" y="43"/>
                  <a:pt x="80" y="43"/>
                  <a:pt x="79" y="43"/>
                </a:cubicBezTo>
                <a:cubicBezTo>
                  <a:pt x="82" y="41"/>
                  <a:pt x="84" y="39"/>
                  <a:pt x="87" y="36"/>
                </a:cubicBezTo>
                <a:cubicBezTo>
                  <a:pt x="91" y="32"/>
                  <a:pt x="96" y="29"/>
                  <a:pt x="100" y="26"/>
                </a:cubicBezTo>
                <a:cubicBezTo>
                  <a:pt x="100" y="27"/>
                  <a:pt x="99" y="27"/>
                  <a:pt x="98" y="28"/>
                </a:cubicBezTo>
                <a:cubicBezTo>
                  <a:pt x="96" y="29"/>
                  <a:pt x="94" y="31"/>
                  <a:pt x="92" y="32"/>
                </a:cubicBezTo>
                <a:cubicBezTo>
                  <a:pt x="88" y="36"/>
                  <a:pt x="85" y="39"/>
                  <a:pt x="81" y="43"/>
                </a:cubicBezTo>
                <a:close/>
                <a:moveTo>
                  <a:pt x="84" y="55"/>
                </a:moveTo>
                <a:cubicBezTo>
                  <a:pt x="84" y="55"/>
                  <a:pt x="84" y="55"/>
                  <a:pt x="84" y="54"/>
                </a:cubicBezTo>
                <a:cubicBezTo>
                  <a:pt x="86" y="51"/>
                  <a:pt x="89" y="48"/>
                  <a:pt x="92" y="44"/>
                </a:cubicBezTo>
                <a:cubicBezTo>
                  <a:pt x="95" y="42"/>
                  <a:pt x="97" y="39"/>
                  <a:pt x="100" y="36"/>
                </a:cubicBezTo>
                <a:cubicBezTo>
                  <a:pt x="100" y="35"/>
                  <a:pt x="101" y="35"/>
                  <a:pt x="102" y="34"/>
                </a:cubicBezTo>
                <a:cubicBezTo>
                  <a:pt x="96" y="41"/>
                  <a:pt x="90" y="48"/>
                  <a:pt x="84" y="55"/>
                </a:cubicBezTo>
                <a:close/>
                <a:moveTo>
                  <a:pt x="109" y="24"/>
                </a:moveTo>
                <a:cubicBezTo>
                  <a:pt x="109" y="25"/>
                  <a:pt x="108" y="26"/>
                  <a:pt x="107" y="27"/>
                </a:cubicBezTo>
                <a:cubicBezTo>
                  <a:pt x="107" y="27"/>
                  <a:pt x="107" y="27"/>
                  <a:pt x="107" y="27"/>
                </a:cubicBezTo>
                <a:cubicBezTo>
                  <a:pt x="104" y="29"/>
                  <a:pt x="102" y="32"/>
                  <a:pt x="100" y="34"/>
                </a:cubicBezTo>
                <a:cubicBezTo>
                  <a:pt x="98" y="37"/>
                  <a:pt x="95" y="39"/>
                  <a:pt x="93" y="42"/>
                </a:cubicBezTo>
                <a:cubicBezTo>
                  <a:pt x="90" y="44"/>
                  <a:pt x="87" y="46"/>
                  <a:pt x="84" y="49"/>
                </a:cubicBezTo>
                <a:cubicBezTo>
                  <a:pt x="85" y="48"/>
                  <a:pt x="86" y="47"/>
                  <a:pt x="87" y="46"/>
                </a:cubicBezTo>
                <a:cubicBezTo>
                  <a:pt x="89" y="45"/>
                  <a:pt x="90" y="43"/>
                  <a:pt x="91" y="42"/>
                </a:cubicBezTo>
                <a:cubicBezTo>
                  <a:pt x="94" y="40"/>
                  <a:pt x="96" y="37"/>
                  <a:pt x="98" y="35"/>
                </a:cubicBezTo>
                <a:cubicBezTo>
                  <a:pt x="100" y="32"/>
                  <a:pt x="103" y="29"/>
                  <a:pt x="106" y="27"/>
                </a:cubicBezTo>
                <a:cubicBezTo>
                  <a:pt x="107" y="27"/>
                  <a:pt x="107" y="26"/>
                  <a:pt x="107" y="26"/>
                </a:cubicBezTo>
                <a:cubicBezTo>
                  <a:pt x="107" y="25"/>
                  <a:pt x="108" y="25"/>
                  <a:pt x="108" y="25"/>
                </a:cubicBezTo>
                <a:cubicBezTo>
                  <a:pt x="108" y="24"/>
                  <a:pt x="108" y="24"/>
                  <a:pt x="108" y="24"/>
                </a:cubicBezTo>
                <a:cubicBezTo>
                  <a:pt x="104" y="27"/>
                  <a:pt x="100" y="30"/>
                  <a:pt x="96" y="34"/>
                </a:cubicBezTo>
                <a:cubicBezTo>
                  <a:pt x="92" y="37"/>
                  <a:pt x="89" y="42"/>
                  <a:pt x="85" y="45"/>
                </a:cubicBezTo>
                <a:cubicBezTo>
                  <a:pt x="83" y="45"/>
                  <a:pt x="83" y="46"/>
                  <a:pt x="84" y="45"/>
                </a:cubicBezTo>
                <a:cubicBezTo>
                  <a:pt x="85" y="43"/>
                  <a:pt x="86" y="42"/>
                  <a:pt x="88" y="40"/>
                </a:cubicBezTo>
                <a:cubicBezTo>
                  <a:pt x="90" y="38"/>
                  <a:pt x="92" y="36"/>
                  <a:pt x="94" y="34"/>
                </a:cubicBezTo>
                <a:cubicBezTo>
                  <a:pt x="97" y="31"/>
                  <a:pt x="101" y="28"/>
                  <a:pt x="105" y="25"/>
                </a:cubicBezTo>
                <a:cubicBezTo>
                  <a:pt x="105" y="25"/>
                  <a:pt x="106" y="25"/>
                  <a:pt x="106" y="24"/>
                </a:cubicBezTo>
                <a:cubicBezTo>
                  <a:pt x="106" y="24"/>
                  <a:pt x="107" y="24"/>
                  <a:pt x="107" y="23"/>
                </a:cubicBezTo>
                <a:cubicBezTo>
                  <a:pt x="107" y="23"/>
                  <a:pt x="107" y="23"/>
                  <a:pt x="106" y="23"/>
                </a:cubicBezTo>
                <a:cubicBezTo>
                  <a:pt x="103" y="26"/>
                  <a:pt x="98" y="28"/>
                  <a:pt x="95" y="31"/>
                </a:cubicBezTo>
                <a:cubicBezTo>
                  <a:pt x="91" y="35"/>
                  <a:pt x="88" y="39"/>
                  <a:pt x="84" y="42"/>
                </a:cubicBezTo>
                <a:cubicBezTo>
                  <a:pt x="83" y="42"/>
                  <a:pt x="83" y="43"/>
                  <a:pt x="82" y="43"/>
                </a:cubicBezTo>
                <a:cubicBezTo>
                  <a:pt x="82" y="43"/>
                  <a:pt x="82" y="43"/>
                  <a:pt x="82" y="43"/>
                </a:cubicBezTo>
                <a:cubicBezTo>
                  <a:pt x="83" y="42"/>
                  <a:pt x="85" y="40"/>
                  <a:pt x="86" y="39"/>
                </a:cubicBezTo>
                <a:cubicBezTo>
                  <a:pt x="88" y="37"/>
                  <a:pt x="90" y="35"/>
                  <a:pt x="92" y="33"/>
                </a:cubicBezTo>
                <a:cubicBezTo>
                  <a:pt x="96" y="29"/>
                  <a:pt x="101" y="27"/>
                  <a:pt x="104" y="23"/>
                </a:cubicBezTo>
                <a:cubicBezTo>
                  <a:pt x="105" y="23"/>
                  <a:pt x="104" y="23"/>
                  <a:pt x="104" y="23"/>
                </a:cubicBezTo>
                <a:cubicBezTo>
                  <a:pt x="97" y="27"/>
                  <a:pt x="90" y="32"/>
                  <a:pt x="84" y="38"/>
                </a:cubicBezTo>
                <a:cubicBezTo>
                  <a:pt x="83" y="39"/>
                  <a:pt x="81" y="40"/>
                  <a:pt x="80" y="42"/>
                </a:cubicBezTo>
                <a:cubicBezTo>
                  <a:pt x="75" y="45"/>
                  <a:pt x="79" y="42"/>
                  <a:pt x="80" y="41"/>
                </a:cubicBezTo>
                <a:cubicBezTo>
                  <a:pt x="83" y="38"/>
                  <a:pt x="86" y="35"/>
                  <a:pt x="89" y="32"/>
                </a:cubicBezTo>
                <a:cubicBezTo>
                  <a:pt x="94" y="28"/>
                  <a:pt x="99" y="25"/>
                  <a:pt x="103" y="21"/>
                </a:cubicBezTo>
                <a:cubicBezTo>
                  <a:pt x="104" y="21"/>
                  <a:pt x="104" y="20"/>
                  <a:pt x="104" y="20"/>
                </a:cubicBezTo>
                <a:cubicBezTo>
                  <a:pt x="106" y="21"/>
                  <a:pt x="107" y="23"/>
                  <a:pt x="109" y="24"/>
                </a:cubicBezTo>
                <a:close/>
                <a:moveTo>
                  <a:pt x="91" y="36"/>
                </a:moveTo>
                <a:cubicBezTo>
                  <a:pt x="93" y="34"/>
                  <a:pt x="95" y="32"/>
                  <a:pt x="97" y="31"/>
                </a:cubicBezTo>
                <a:cubicBezTo>
                  <a:pt x="96" y="32"/>
                  <a:pt x="95" y="33"/>
                  <a:pt x="94" y="34"/>
                </a:cubicBezTo>
                <a:cubicBezTo>
                  <a:pt x="93" y="34"/>
                  <a:pt x="92" y="35"/>
                  <a:pt x="91"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193"/>
          <p:cNvSpPr>
            <a:spLocks noEditPoints="1"/>
          </p:cNvSpPr>
          <p:nvPr/>
        </p:nvSpPr>
        <p:spPr bwMode="auto">
          <a:xfrm>
            <a:off x="10215168" y="6303963"/>
            <a:ext cx="161925" cy="180975"/>
          </a:xfrm>
          <a:custGeom>
            <a:avLst/>
            <a:gdLst>
              <a:gd name="T0" fmla="*/ 27 w 43"/>
              <a:gd name="T1" fmla="*/ 48 h 48"/>
              <a:gd name="T2" fmla="*/ 41 w 43"/>
              <a:gd name="T3" fmla="*/ 33 h 48"/>
              <a:gd name="T4" fmla="*/ 43 w 43"/>
              <a:gd name="T5" fmla="*/ 20 h 48"/>
              <a:gd name="T6" fmla="*/ 30 w 43"/>
              <a:gd name="T7" fmla="*/ 18 h 48"/>
              <a:gd name="T8" fmla="*/ 17 w 43"/>
              <a:gd name="T9" fmla="*/ 1 h 48"/>
              <a:gd name="T10" fmla="*/ 2 w 43"/>
              <a:gd name="T11" fmla="*/ 17 h 48"/>
              <a:gd name="T12" fmla="*/ 2 w 43"/>
              <a:gd name="T13" fmla="*/ 31 h 48"/>
              <a:gd name="T14" fmla="*/ 5 w 43"/>
              <a:gd name="T15" fmla="*/ 28 h 48"/>
              <a:gd name="T16" fmla="*/ 7 w 43"/>
              <a:gd name="T17" fmla="*/ 25 h 48"/>
              <a:gd name="T18" fmla="*/ 3 w 43"/>
              <a:gd name="T19" fmla="*/ 25 h 48"/>
              <a:gd name="T20" fmla="*/ 3 w 43"/>
              <a:gd name="T21" fmla="*/ 24 h 48"/>
              <a:gd name="T22" fmla="*/ 3 w 43"/>
              <a:gd name="T23" fmla="*/ 21 h 48"/>
              <a:gd name="T24" fmla="*/ 7 w 43"/>
              <a:gd name="T25" fmla="*/ 26 h 48"/>
              <a:gd name="T26" fmla="*/ 9 w 43"/>
              <a:gd name="T27" fmla="*/ 25 h 48"/>
              <a:gd name="T28" fmla="*/ 18 w 43"/>
              <a:gd name="T29" fmla="*/ 20 h 48"/>
              <a:gd name="T30" fmla="*/ 15 w 43"/>
              <a:gd name="T31" fmla="*/ 23 h 48"/>
              <a:gd name="T32" fmla="*/ 27 w 43"/>
              <a:gd name="T33" fmla="*/ 4 h 48"/>
              <a:gd name="T34" fmla="*/ 20 w 43"/>
              <a:gd name="T35" fmla="*/ 17 h 48"/>
              <a:gd name="T36" fmla="*/ 19 w 43"/>
              <a:gd name="T37" fmla="*/ 14 h 48"/>
              <a:gd name="T38" fmla="*/ 18 w 43"/>
              <a:gd name="T39" fmla="*/ 10 h 48"/>
              <a:gd name="T40" fmla="*/ 35 w 43"/>
              <a:gd name="T41" fmla="*/ 21 h 48"/>
              <a:gd name="T42" fmla="*/ 32 w 43"/>
              <a:gd name="T43" fmla="*/ 21 h 48"/>
              <a:gd name="T44" fmla="*/ 38 w 43"/>
              <a:gd name="T45" fmla="*/ 26 h 48"/>
              <a:gd name="T46" fmla="*/ 22 w 43"/>
              <a:gd name="T47" fmla="*/ 42 h 48"/>
              <a:gd name="T48" fmla="*/ 26 w 43"/>
              <a:gd name="T49" fmla="*/ 35 h 48"/>
              <a:gd name="T50" fmla="*/ 27 w 43"/>
              <a:gd name="T51" fmla="*/ 20 h 48"/>
              <a:gd name="T52" fmla="*/ 27 w 43"/>
              <a:gd name="T53" fmla="*/ 19 h 48"/>
              <a:gd name="T54" fmla="*/ 18 w 43"/>
              <a:gd name="T55" fmla="*/ 32 h 48"/>
              <a:gd name="T56" fmla="*/ 26 w 43"/>
              <a:gd name="T57" fmla="*/ 34 h 48"/>
              <a:gd name="T58" fmla="*/ 18 w 43"/>
              <a:gd name="T59" fmla="*/ 40 h 48"/>
              <a:gd name="T60" fmla="*/ 26 w 43"/>
              <a:gd name="T61" fmla="*/ 31 h 48"/>
              <a:gd name="T62" fmla="*/ 27 w 43"/>
              <a:gd name="T63" fmla="*/ 30 h 48"/>
              <a:gd name="T64" fmla="*/ 18 w 43"/>
              <a:gd name="T65" fmla="*/ 36 h 48"/>
              <a:gd name="T66" fmla="*/ 18 w 43"/>
              <a:gd name="T67" fmla="*/ 35 h 48"/>
              <a:gd name="T68" fmla="*/ 31 w 43"/>
              <a:gd name="T69" fmla="*/ 21 h 48"/>
              <a:gd name="T70" fmla="*/ 19 w 43"/>
              <a:gd name="T71" fmla="*/ 32 h 48"/>
              <a:gd name="T72" fmla="*/ 30 w 43"/>
              <a:gd name="T73" fmla="*/ 21 h 48"/>
              <a:gd name="T74" fmla="*/ 26 w 43"/>
              <a:gd name="T75" fmla="*/ 16 h 48"/>
              <a:gd name="T76" fmla="*/ 18 w 43"/>
              <a:gd name="T77" fmla="*/ 7 h 48"/>
              <a:gd name="T78" fmla="*/ 22 w 43"/>
              <a:gd name="T79" fmla="*/ 11 h 48"/>
              <a:gd name="T80" fmla="*/ 24 w 43"/>
              <a:gd name="T81" fmla="*/ 12 h 48"/>
              <a:gd name="T82" fmla="*/ 24 w 43"/>
              <a:gd name="T83" fmla="*/ 12 h 48"/>
              <a:gd name="T84" fmla="*/ 9 w 43"/>
              <a:gd name="T85" fmla="*/ 28 h 48"/>
              <a:gd name="T86" fmla="*/ 27 w 43"/>
              <a:gd name="T87" fmla="*/ 18 h 48"/>
              <a:gd name="T88" fmla="*/ 20 w 43"/>
              <a:gd name="T89" fmla="*/ 24 h 48"/>
              <a:gd name="T90" fmla="*/ 17 w 43"/>
              <a:gd name="T91" fmla="*/ 28 h 48"/>
              <a:gd name="T92" fmla="*/ 18 w 43"/>
              <a:gd name="T93" fmla="*/ 44 h 48"/>
              <a:gd name="T94" fmla="*/ 21 w 43"/>
              <a:gd name="T95" fmla="*/ 44 h 48"/>
              <a:gd name="T96" fmla="*/ 26 w 43"/>
              <a:gd name="T97" fmla="*/ 44 h 48"/>
              <a:gd name="T98" fmla="*/ 27 w 43"/>
              <a:gd name="T99" fmla="*/ 30 h 48"/>
              <a:gd name="T100" fmla="*/ 31 w 43"/>
              <a:gd name="T101" fmla="*/ 29 h 48"/>
              <a:gd name="T102" fmla="*/ 35 w 43"/>
              <a:gd name="T103" fmla="*/ 30 h 48"/>
              <a:gd name="T104" fmla="*/ 40 w 43"/>
              <a:gd name="T105" fmla="*/ 30 h 48"/>
              <a:gd name="T106" fmla="*/ 33 w 43"/>
              <a:gd name="T107" fmla="*/ 27 h 48"/>
              <a:gd name="T108" fmla="*/ 19 w 43"/>
              <a:gd name="T109" fmla="*/ 3 h 48"/>
              <a:gd name="T110" fmla="*/ 5 w 43"/>
              <a:gd name="T111" fmla="*/ 26 h 48"/>
              <a:gd name="T112" fmla="*/ 5 w 43"/>
              <a:gd name="T113" fmla="*/ 23 h 48"/>
              <a:gd name="T114" fmla="*/ 6 w 43"/>
              <a:gd name="T115" fmla="*/ 28 h 48"/>
              <a:gd name="T116" fmla="*/ 8 w 43"/>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8">
                <a:moveTo>
                  <a:pt x="15" y="46"/>
                </a:moveTo>
                <a:cubicBezTo>
                  <a:pt x="15" y="46"/>
                  <a:pt x="15" y="46"/>
                  <a:pt x="15" y="47"/>
                </a:cubicBezTo>
                <a:cubicBezTo>
                  <a:pt x="16" y="47"/>
                  <a:pt x="16" y="47"/>
                  <a:pt x="17" y="47"/>
                </a:cubicBezTo>
                <a:cubicBezTo>
                  <a:pt x="20" y="47"/>
                  <a:pt x="24" y="48"/>
                  <a:pt x="27" y="48"/>
                </a:cubicBezTo>
                <a:cubicBezTo>
                  <a:pt x="28" y="48"/>
                  <a:pt x="29" y="47"/>
                  <a:pt x="29" y="46"/>
                </a:cubicBezTo>
                <a:cubicBezTo>
                  <a:pt x="29" y="46"/>
                  <a:pt x="29" y="46"/>
                  <a:pt x="29" y="46"/>
                </a:cubicBezTo>
                <a:cubicBezTo>
                  <a:pt x="28" y="41"/>
                  <a:pt x="29" y="37"/>
                  <a:pt x="29" y="33"/>
                </a:cubicBezTo>
                <a:cubicBezTo>
                  <a:pt x="33" y="33"/>
                  <a:pt x="37" y="33"/>
                  <a:pt x="41" y="33"/>
                </a:cubicBezTo>
                <a:cubicBezTo>
                  <a:pt x="41" y="33"/>
                  <a:pt x="42" y="33"/>
                  <a:pt x="42" y="33"/>
                </a:cubicBezTo>
                <a:cubicBezTo>
                  <a:pt x="42" y="32"/>
                  <a:pt x="43" y="32"/>
                  <a:pt x="43" y="31"/>
                </a:cubicBezTo>
                <a:cubicBezTo>
                  <a:pt x="43" y="28"/>
                  <a:pt x="43" y="24"/>
                  <a:pt x="43" y="20"/>
                </a:cubicBezTo>
                <a:cubicBezTo>
                  <a:pt x="43" y="20"/>
                  <a:pt x="43" y="20"/>
                  <a:pt x="43" y="20"/>
                </a:cubicBezTo>
                <a:cubicBezTo>
                  <a:pt x="43" y="20"/>
                  <a:pt x="43" y="20"/>
                  <a:pt x="43" y="20"/>
                </a:cubicBezTo>
                <a:cubicBezTo>
                  <a:pt x="43" y="20"/>
                  <a:pt x="43" y="20"/>
                  <a:pt x="43" y="20"/>
                </a:cubicBezTo>
                <a:cubicBezTo>
                  <a:pt x="43" y="20"/>
                  <a:pt x="43" y="19"/>
                  <a:pt x="42" y="19"/>
                </a:cubicBezTo>
                <a:cubicBezTo>
                  <a:pt x="38" y="18"/>
                  <a:pt x="34" y="19"/>
                  <a:pt x="30" y="18"/>
                </a:cubicBezTo>
                <a:cubicBezTo>
                  <a:pt x="30" y="13"/>
                  <a:pt x="30" y="8"/>
                  <a:pt x="30" y="2"/>
                </a:cubicBezTo>
                <a:cubicBezTo>
                  <a:pt x="30" y="2"/>
                  <a:pt x="30" y="2"/>
                  <a:pt x="30" y="2"/>
                </a:cubicBezTo>
                <a:cubicBezTo>
                  <a:pt x="30" y="1"/>
                  <a:pt x="29" y="1"/>
                  <a:pt x="28" y="1"/>
                </a:cubicBezTo>
                <a:cubicBezTo>
                  <a:pt x="25" y="1"/>
                  <a:pt x="21" y="0"/>
                  <a:pt x="17" y="1"/>
                </a:cubicBezTo>
                <a:cubicBezTo>
                  <a:pt x="17" y="1"/>
                  <a:pt x="17" y="1"/>
                  <a:pt x="16" y="1"/>
                </a:cubicBezTo>
                <a:cubicBezTo>
                  <a:pt x="16" y="1"/>
                  <a:pt x="16" y="2"/>
                  <a:pt x="16" y="2"/>
                </a:cubicBezTo>
                <a:cubicBezTo>
                  <a:pt x="15" y="7"/>
                  <a:pt x="15" y="12"/>
                  <a:pt x="16" y="17"/>
                </a:cubicBezTo>
                <a:cubicBezTo>
                  <a:pt x="11" y="17"/>
                  <a:pt x="6" y="17"/>
                  <a:pt x="2" y="17"/>
                </a:cubicBezTo>
                <a:cubicBezTo>
                  <a:pt x="2" y="17"/>
                  <a:pt x="1" y="17"/>
                  <a:pt x="1" y="17"/>
                </a:cubicBezTo>
                <a:cubicBezTo>
                  <a:pt x="0" y="17"/>
                  <a:pt x="0" y="18"/>
                  <a:pt x="0" y="19"/>
                </a:cubicBezTo>
                <a:cubicBezTo>
                  <a:pt x="0" y="22"/>
                  <a:pt x="0" y="26"/>
                  <a:pt x="0" y="30"/>
                </a:cubicBezTo>
                <a:cubicBezTo>
                  <a:pt x="0" y="31"/>
                  <a:pt x="1" y="31"/>
                  <a:pt x="2" y="31"/>
                </a:cubicBezTo>
                <a:cubicBezTo>
                  <a:pt x="2" y="31"/>
                  <a:pt x="2" y="31"/>
                  <a:pt x="2" y="31"/>
                </a:cubicBezTo>
                <a:cubicBezTo>
                  <a:pt x="6" y="31"/>
                  <a:pt x="10" y="31"/>
                  <a:pt x="15" y="31"/>
                </a:cubicBezTo>
                <a:cubicBezTo>
                  <a:pt x="15" y="36"/>
                  <a:pt x="15" y="41"/>
                  <a:pt x="15" y="46"/>
                </a:cubicBezTo>
                <a:close/>
                <a:moveTo>
                  <a:pt x="5" y="28"/>
                </a:moveTo>
                <a:cubicBezTo>
                  <a:pt x="4"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3" y="25"/>
                </a:cubicBezTo>
                <a:cubicBezTo>
                  <a:pt x="4" y="24"/>
                  <a:pt x="9" y="19"/>
                  <a:pt x="6" y="23"/>
                </a:cubicBezTo>
                <a:cubicBezTo>
                  <a:pt x="5" y="24"/>
                  <a:pt x="4" y="26"/>
                  <a:pt x="3" y="27"/>
                </a:cubicBezTo>
                <a:cubicBezTo>
                  <a:pt x="3" y="26"/>
                  <a:pt x="3" y="26"/>
                  <a:pt x="3" y="25"/>
                </a:cubicBezTo>
                <a:close/>
                <a:moveTo>
                  <a:pt x="3" y="24"/>
                </a:moveTo>
                <a:cubicBezTo>
                  <a:pt x="3" y="23"/>
                  <a:pt x="3" y="22"/>
                  <a:pt x="3" y="21"/>
                </a:cubicBezTo>
                <a:cubicBezTo>
                  <a:pt x="3" y="21"/>
                  <a:pt x="3" y="21"/>
                  <a:pt x="3" y="21"/>
                </a:cubicBezTo>
                <a:cubicBezTo>
                  <a:pt x="5" y="21"/>
                  <a:pt x="3" y="22"/>
                  <a:pt x="3" y="24"/>
                </a:cubicBezTo>
                <a:close/>
                <a:moveTo>
                  <a:pt x="3" y="21"/>
                </a:moveTo>
                <a:cubicBezTo>
                  <a:pt x="3" y="20"/>
                  <a:pt x="3" y="20"/>
                  <a:pt x="3" y="20"/>
                </a:cubicBezTo>
                <a:cubicBezTo>
                  <a:pt x="3" y="20"/>
                  <a:pt x="4" y="20"/>
                  <a:pt x="4" y="20"/>
                </a:cubicBezTo>
                <a:cubicBezTo>
                  <a:pt x="4" y="20"/>
                  <a:pt x="3" y="20"/>
                  <a:pt x="3" y="21"/>
                </a:cubicBezTo>
                <a:close/>
                <a:moveTo>
                  <a:pt x="7" y="26"/>
                </a:moveTo>
                <a:cubicBezTo>
                  <a:pt x="8" y="24"/>
                  <a:pt x="10" y="22"/>
                  <a:pt x="11" y="21"/>
                </a:cubicBezTo>
                <a:cubicBezTo>
                  <a:pt x="11" y="20"/>
                  <a:pt x="11" y="20"/>
                  <a:pt x="11" y="20"/>
                </a:cubicBezTo>
                <a:cubicBezTo>
                  <a:pt x="12" y="20"/>
                  <a:pt x="13" y="20"/>
                  <a:pt x="14" y="20"/>
                </a:cubicBezTo>
                <a:cubicBezTo>
                  <a:pt x="12" y="22"/>
                  <a:pt x="11" y="23"/>
                  <a:pt x="9" y="25"/>
                </a:cubicBezTo>
                <a:cubicBezTo>
                  <a:pt x="8" y="26"/>
                  <a:pt x="5" y="30"/>
                  <a:pt x="7" y="26"/>
                </a:cubicBezTo>
                <a:close/>
                <a:moveTo>
                  <a:pt x="14" y="20"/>
                </a:moveTo>
                <a:cubicBezTo>
                  <a:pt x="15" y="20"/>
                  <a:pt x="16" y="20"/>
                  <a:pt x="17" y="20"/>
                </a:cubicBezTo>
                <a:cubicBezTo>
                  <a:pt x="17" y="20"/>
                  <a:pt x="18" y="20"/>
                  <a:pt x="18" y="20"/>
                </a:cubicBezTo>
                <a:cubicBezTo>
                  <a:pt x="18" y="20"/>
                  <a:pt x="19" y="19"/>
                  <a:pt x="19" y="19"/>
                </a:cubicBezTo>
                <a:cubicBezTo>
                  <a:pt x="19" y="19"/>
                  <a:pt x="19" y="19"/>
                  <a:pt x="19" y="19"/>
                </a:cubicBezTo>
                <a:cubicBezTo>
                  <a:pt x="20" y="18"/>
                  <a:pt x="21" y="18"/>
                  <a:pt x="22" y="17"/>
                </a:cubicBezTo>
                <a:cubicBezTo>
                  <a:pt x="20" y="19"/>
                  <a:pt x="17" y="21"/>
                  <a:pt x="15" y="23"/>
                </a:cubicBezTo>
                <a:cubicBezTo>
                  <a:pt x="13" y="24"/>
                  <a:pt x="11" y="25"/>
                  <a:pt x="9" y="27"/>
                </a:cubicBezTo>
                <a:cubicBezTo>
                  <a:pt x="11" y="25"/>
                  <a:pt x="13" y="23"/>
                  <a:pt x="14" y="21"/>
                </a:cubicBezTo>
                <a:cubicBezTo>
                  <a:pt x="15" y="21"/>
                  <a:pt x="15" y="20"/>
                  <a:pt x="14" y="20"/>
                </a:cubicBezTo>
                <a:close/>
                <a:moveTo>
                  <a:pt x="27" y="4"/>
                </a:moveTo>
                <a:cubicBezTo>
                  <a:pt x="27" y="7"/>
                  <a:pt x="27" y="11"/>
                  <a:pt x="27" y="15"/>
                </a:cubicBezTo>
                <a:cubicBezTo>
                  <a:pt x="27" y="15"/>
                  <a:pt x="27" y="15"/>
                  <a:pt x="27" y="15"/>
                </a:cubicBezTo>
                <a:cubicBezTo>
                  <a:pt x="25" y="15"/>
                  <a:pt x="23" y="16"/>
                  <a:pt x="21" y="17"/>
                </a:cubicBezTo>
                <a:cubicBezTo>
                  <a:pt x="20" y="17"/>
                  <a:pt x="17" y="19"/>
                  <a:pt x="20" y="17"/>
                </a:cubicBezTo>
                <a:cubicBezTo>
                  <a:pt x="23" y="16"/>
                  <a:pt x="25" y="13"/>
                  <a:pt x="27" y="10"/>
                </a:cubicBezTo>
                <a:cubicBezTo>
                  <a:pt x="27" y="10"/>
                  <a:pt x="27" y="10"/>
                  <a:pt x="27" y="10"/>
                </a:cubicBezTo>
                <a:cubicBezTo>
                  <a:pt x="25" y="10"/>
                  <a:pt x="24" y="11"/>
                  <a:pt x="23" y="12"/>
                </a:cubicBezTo>
                <a:cubicBezTo>
                  <a:pt x="22" y="12"/>
                  <a:pt x="17" y="16"/>
                  <a:pt x="19" y="14"/>
                </a:cubicBezTo>
                <a:cubicBezTo>
                  <a:pt x="22" y="11"/>
                  <a:pt x="25" y="9"/>
                  <a:pt x="27" y="6"/>
                </a:cubicBezTo>
                <a:cubicBezTo>
                  <a:pt x="27" y="5"/>
                  <a:pt x="26" y="5"/>
                  <a:pt x="26" y="5"/>
                </a:cubicBezTo>
                <a:cubicBezTo>
                  <a:pt x="23" y="7"/>
                  <a:pt x="21" y="9"/>
                  <a:pt x="18" y="11"/>
                </a:cubicBezTo>
                <a:cubicBezTo>
                  <a:pt x="18" y="10"/>
                  <a:pt x="18" y="10"/>
                  <a:pt x="18" y="10"/>
                </a:cubicBezTo>
                <a:cubicBezTo>
                  <a:pt x="19" y="9"/>
                  <a:pt x="21" y="7"/>
                  <a:pt x="21" y="7"/>
                </a:cubicBezTo>
                <a:cubicBezTo>
                  <a:pt x="22" y="6"/>
                  <a:pt x="23" y="5"/>
                  <a:pt x="24" y="3"/>
                </a:cubicBezTo>
                <a:cubicBezTo>
                  <a:pt x="25" y="4"/>
                  <a:pt x="26" y="4"/>
                  <a:pt x="27" y="4"/>
                </a:cubicBezTo>
                <a:close/>
                <a:moveTo>
                  <a:pt x="35" y="21"/>
                </a:moveTo>
                <a:cubicBezTo>
                  <a:pt x="33" y="23"/>
                  <a:pt x="31" y="25"/>
                  <a:pt x="29" y="28"/>
                </a:cubicBezTo>
                <a:cubicBezTo>
                  <a:pt x="28" y="28"/>
                  <a:pt x="27" y="29"/>
                  <a:pt x="26" y="30"/>
                </a:cubicBezTo>
                <a:cubicBezTo>
                  <a:pt x="27" y="30"/>
                  <a:pt x="27" y="28"/>
                  <a:pt x="28" y="27"/>
                </a:cubicBezTo>
                <a:cubicBezTo>
                  <a:pt x="29" y="25"/>
                  <a:pt x="31" y="23"/>
                  <a:pt x="32" y="21"/>
                </a:cubicBezTo>
                <a:cubicBezTo>
                  <a:pt x="33" y="21"/>
                  <a:pt x="34" y="21"/>
                  <a:pt x="35" y="21"/>
                </a:cubicBezTo>
                <a:close/>
                <a:moveTo>
                  <a:pt x="40" y="26"/>
                </a:moveTo>
                <a:cubicBezTo>
                  <a:pt x="40" y="26"/>
                  <a:pt x="40" y="26"/>
                  <a:pt x="40" y="26"/>
                </a:cubicBezTo>
                <a:cubicBezTo>
                  <a:pt x="39" y="27"/>
                  <a:pt x="36" y="29"/>
                  <a:pt x="38" y="26"/>
                </a:cubicBezTo>
                <a:cubicBezTo>
                  <a:pt x="39" y="25"/>
                  <a:pt x="40" y="23"/>
                  <a:pt x="40" y="22"/>
                </a:cubicBezTo>
                <a:cubicBezTo>
                  <a:pt x="40" y="22"/>
                  <a:pt x="40" y="22"/>
                  <a:pt x="40" y="22"/>
                </a:cubicBezTo>
                <a:cubicBezTo>
                  <a:pt x="40" y="23"/>
                  <a:pt x="40" y="25"/>
                  <a:pt x="40" y="26"/>
                </a:cubicBezTo>
                <a:close/>
                <a:moveTo>
                  <a:pt x="22" y="42"/>
                </a:moveTo>
                <a:cubicBezTo>
                  <a:pt x="23" y="41"/>
                  <a:pt x="25" y="40"/>
                  <a:pt x="26" y="38"/>
                </a:cubicBezTo>
                <a:cubicBezTo>
                  <a:pt x="26" y="38"/>
                  <a:pt x="25" y="37"/>
                  <a:pt x="25" y="38"/>
                </a:cubicBezTo>
                <a:cubicBezTo>
                  <a:pt x="23" y="39"/>
                  <a:pt x="22" y="40"/>
                  <a:pt x="20" y="41"/>
                </a:cubicBezTo>
                <a:cubicBezTo>
                  <a:pt x="22" y="39"/>
                  <a:pt x="24" y="37"/>
                  <a:pt x="26" y="35"/>
                </a:cubicBezTo>
                <a:cubicBezTo>
                  <a:pt x="26" y="37"/>
                  <a:pt x="26" y="39"/>
                  <a:pt x="26" y="41"/>
                </a:cubicBezTo>
                <a:cubicBezTo>
                  <a:pt x="24" y="41"/>
                  <a:pt x="23" y="42"/>
                  <a:pt x="22" y="42"/>
                </a:cubicBezTo>
                <a:close/>
                <a:moveTo>
                  <a:pt x="27" y="19"/>
                </a:moveTo>
                <a:cubicBezTo>
                  <a:pt x="27" y="19"/>
                  <a:pt x="27" y="19"/>
                  <a:pt x="27" y="20"/>
                </a:cubicBezTo>
                <a:cubicBezTo>
                  <a:pt x="27" y="20"/>
                  <a:pt x="27" y="20"/>
                  <a:pt x="27" y="20"/>
                </a:cubicBezTo>
                <a:cubicBezTo>
                  <a:pt x="27" y="20"/>
                  <a:pt x="27" y="20"/>
                  <a:pt x="28" y="21"/>
                </a:cubicBezTo>
                <a:cubicBezTo>
                  <a:pt x="24" y="23"/>
                  <a:pt x="22" y="26"/>
                  <a:pt x="19" y="28"/>
                </a:cubicBezTo>
                <a:cubicBezTo>
                  <a:pt x="22" y="26"/>
                  <a:pt x="24" y="22"/>
                  <a:pt x="27" y="19"/>
                </a:cubicBezTo>
                <a:close/>
                <a:moveTo>
                  <a:pt x="28" y="21"/>
                </a:moveTo>
                <a:cubicBezTo>
                  <a:pt x="28" y="21"/>
                  <a:pt x="28" y="21"/>
                  <a:pt x="28" y="21"/>
                </a:cubicBezTo>
                <a:cubicBezTo>
                  <a:pt x="27" y="22"/>
                  <a:pt x="25" y="24"/>
                  <a:pt x="24" y="26"/>
                </a:cubicBezTo>
                <a:cubicBezTo>
                  <a:pt x="22" y="28"/>
                  <a:pt x="20" y="30"/>
                  <a:pt x="18" y="32"/>
                </a:cubicBezTo>
                <a:cubicBezTo>
                  <a:pt x="18" y="31"/>
                  <a:pt x="18" y="30"/>
                  <a:pt x="18" y="30"/>
                </a:cubicBezTo>
                <a:cubicBezTo>
                  <a:pt x="22" y="27"/>
                  <a:pt x="25" y="24"/>
                  <a:pt x="28" y="21"/>
                </a:cubicBezTo>
                <a:close/>
                <a:moveTo>
                  <a:pt x="26" y="34"/>
                </a:moveTo>
                <a:cubicBezTo>
                  <a:pt x="26" y="34"/>
                  <a:pt x="26" y="34"/>
                  <a:pt x="26" y="34"/>
                </a:cubicBezTo>
                <a:cubicBezTo>
                  <a:pt x="23" y="35"/>
                  <a:pt x="22" y="36"/>
                  <a:pt x="20" y="38"/>
                </a:cubicBezTo>
                <a:cubicBezTo>
                  <a:pt x="22" y="36"/>
                  <a:pt x="24" y="34"/>
                  <a:pt x="26" y="32"/>
                </a:cubicBezTo>
                <a:cubicBezTo>
                  <a:pt x="26" y="33"/>
                  <a:pt x="26" y="33"/>
                  <a:pt x="26" y="34"/>
                </a:cubicBezTo>
                <a:close/>
                <a:moveTo>
                  <a:pt x="18" y="40"/>
                </a:moveTo>
                <a:cubicBezTo>
                  <a:pt x="20" y="38"/>
                  <a:pt x="22" y="36"/>
                  <a:pt x="25" y="35"/>
                </a:cubicBezTo>
                <a:cubicBezTo>
                  <a:pt x="23" y="38"/>
                  <a:pt x="20" y="40"/>
                  <a:pt x="18" y="42"/>
                </a:cubicBezTo>
                <a:cubicBezTo>
                  <a:pt x="18" y="41"/>
                  <a:pt x="18" y="40"/>
                  <a:pt x="18" y="40"/>
                </a:cubicBezTo>
                <a:close/>
                <a:moveTo>
                  <a:pt x="26" y="31"/>
                </a:moveTo>
                <a:cubicBezTo>
                  <a:pt x="26" y="31"/>
                  <a:pt x="26" y="31"/>
                  <a:pt x="26" y="31"/>
                </a:cubicBezTo>
                <a:cubicBezTo>
                  <a:pt x="26" y="31"/>
                  <a:pt x="26" y="31"/>
                  <a:pt x="26" y="31"/>
                </a:cubicBezTo>
                <a:cubicBezTo>
                  <a:pt x="26" y="31"/>
                  <a:pt x="26" y="31"/>
                  <a:pt x="27" y="30"/>
                </a:cubicBezTo>
                <a:cubicBezTo>
                  <a:pt x="27" y="30"/>
                  <a:pt x="27" y="30"/>
                  <a:pt x="27" y="30"/>
                </a:cubicBezTo>
                <a:cubicBezTo>
                  <a:pt x="26" y="31"/>
                  <a:pt x="26" y="31"/>
                  <a:pt x="26" y="31"/>
                </a:cubicBezTo>
                <a:close/>
                <a:moveTo>
                  <a:pt x="25" y="32"/>
                </a:moveTo>
                <a:cubicBezTo>
                  <a:pt x="23" y="34"/>
                  <a:pt x="20" y="36"/>
                  <a:pt x="18" y="38"/>
                </a:cubicBezTo>
                <a:cubicBezTo>
                  <a:pt x="18" y="38"/>
                  <a:pt x="18" y="37"/>
                  <a:pt x="18" y="36"/>
                </a:cubicBezTo>
                <a:cubicBezTo>
                  <a:pt x="20" y="35"/>
                  <a:pt x="22" y="33"/>
                  <a:pt x="25" y="32"/>
                </a:cubicBezTo>
                <a:close/>
                <a:moveTo>
                  <a:pt x="24" y="31"/>
                </a:moveTo>
                <a:cubicBezTo>
                  <a:pt x="24" y="31"/>
                  <a:pt x="24" y="31"/>
                  <a:pt x="25" y="31"/>
                </a:cubicBezTo>
                <a:cubicBezTo>
                  <a:pt x="22" y="32"/>
                  <a:pt x="20" y="34"/>
                  <a:pt x="18" y="35"/>
                </a:cubicBezTo>
                <a:cubicBezTo>
                  <a:pt x="18" y="35"/>
                  <a:pt x="18" y="34"/>
                  <a:pt x="18" y="33"/>
                </a:cubicBezTo>
                <a:cubicBezTo>
                  <a:pt x="21" y="31"/>
                  <a:pt x="24" y="28"/>
                  <a:pt x="27" y="25"/>
                </a:cubicBezTo>
                <a:cubicBezTo>
                  <a:pt x="27" y="24"/>
                  <a:pt x="28" y="23"/>
                  <a:pt x="29" y="23"/>
                </a:cubicBezTo>
                <a:cubicBezTo>
                  <a:pt x="29" y="23"/>
                  <a:pt x="30" y="22"/>
                  <a:pt x="31" y="21"/>
                </a:cubicBezTo>
                <a:cubicBezTo>
                  <a:pt x="31" y="21"/>
                  <a:pt x="31" y="21"/>
                  <a:pt x="31" y="21"/>
                </a:cubicBezTo>
                <a:cubicBezTo>
                  <a:pt x="29" y="24"/>
                  <a:pt x="27" y="28"/>
                  <a:pt x="24" y="31"/>
                </a:cubicBezTo>
                <a:close/>
                <a:moveTo>
                  <a:pt x="22" y="29"/>
                </a:moveTo>
                <a:cubicBezTo>
                  <a:pt x="21" y="30"/>
                  <a:pt x="20" y="31"/>
                  <a:pt x="19" y="32"/>
                </a:cubicBezTo>
                <a:cubicBezTo>
                  <a:pt x="18" y="33"/>
                  <a:pt x="18" y="32"/>
                  <a:pt x="19" y="31"/>
                </a:cubicBezTo>
                <a:cubicBezTo>
                  <a:pt x="20" y="30"/>
                  <a:pt x="21" y="30"/>
                  <a:pt x="22" y="29"/>
                </a:cubicBezTo>
                <a:cubicBezTo>
                  <a:pt x="24" y="26"/>
                  <a:pt x="27" y="24"/>
                  <a:pt x="29" y="21"/>
                </a:cubicBezTo>
                <a:cubicBezTo>
                  <a:pt x="29" y="21"/>
                  <a:pt x="30" y="21"/>
                  <a:pt x="30" y="21"/>
                </a:cubicBezTo>
                <a:cubicBezTo>
                  <a:pt x="27" y="23"/>
                  <a:pt x="25" y="26"/>
                  <a:pt x="22" y="29"/>
                </a:cubicBezTo>
                <a:close/>
                <a:moveTo>
                  <a:pt x="24" y="17"/>
                </a:moveTo>
                <a:cubicBezTo>
                  <a:pt x="24" y="17"/>
                  <a:pt x="24" y="17"/>
                  <a:pt x="24" y="17"/>
                </a:cubicBezTo>
                <a:cubicBezTo>
                  <a:pt x="24" y="16"/>
                  <a:pt x="25" y="16"/>
                  <a:pt x="26" y="16"/>
                </a:cubicBezTo>
                <a:cubicBezTo>
                  <a:pt x="25" y="16"/>
                  <a:pt x="24" y="17"/>
                  <a:pt x="24" y="17"/>
                </a:cubicBezTo>
                <a:close/>
                <a:moveTo>
                  <a:pt x="21" y="6"/>
                </a:moveTo>
                <a:cubicBezTo>
                  <a:pt x="20" y="7"/>
                  <a:pt x="19" y="8"/>
                  <a:pt x="18" y="9"/>
                </a:cubicBezTo>
                <a:cubicBezTo>
                  <a:pt x="18" y="8"/>
                  <a:pt x="18" y="7"/>
                  <a:pt x="18" y="7"/>
                </a:cubicBezTo>
                <a:cubicBezTo>
                  <a:pt x="20" y="6"/>
                  <a:pt x="21" y="6"/>
                  <a:pt x="22" y="5"/>
                </a:cubicBezTo>
                <a:cubicBezTo>
                  <a:pt x="25" y="3"/>
                  <a:pt x="21" y="6"/>
                  <a:pt x="21" y="6"/>
                </a:cubicBezTo>
                <a:close/>
                <a:moveTo>
                  <a:pt x="24" y="7"/>
                </a:moveTo>
                <a:cubicBezTo>
                  <a:pt x="27" y="5"/>
                  <a:pt x="22" y="10"/>
                  <a:pt x="22" y="11"/>
                </a:cubicBezTo>
                <a:cubicBezTo>
                  <a:pt x="21" y="12"/>
                  <a:pt x="20" y="13"/>
                  <a:pt x="18" y="14"/>
                </a:cubicBezTo>
                <a:cubicBezTo>
                  <a:pt x="18" y="13"/>
                  <a:pt x="18" y="12"/>
                  <a:pt x="18" y="11"/>
                </a:cubicBezTo>
                <a:cubicBezTo>
                  <a:pt x="21" y="10"/>
                  <a:pt x="22" y="8"/>
                  <a:pt x="24" y="7"/>
                </a:cubicBezTo>
                <a:close/>
                <a:moveTo>
                  <a:pt x="24" y="12"/>
                </a:moveTo>
                <a:cubicBezTo>
                  <a:pt x="28" y="9"/>
                  <a:pt x="24" y="14"/>
                  <a:pt x="23" y="14"/>
                </a:cubicBezTo>
                <a:cubicBezTo>
                  <a:pt x="22" y="15"/>
                  <a:pt x="20" y="17"/>
                  <a:pt x="19" y="17"/>
                </a:cubicBezTo>
                <a:cubicBezTo>
                  <a:pt x="19" y="17"/>
                  <a:pt x="18" y="16"/>
                  <a:pt x="18" y="15"/>
                </a:cubicBezTo>
                <a:cubicBezTo>
                  <a:pt x="21" y="14"/>
                  <a:pt x="22" y="13"/>
                  <a:pt x="24" y="12"/>
                </a:cubicBezTo>
                <a:close/>
                <a:moveTo>
                  <a:pt x="22" y="18"/>
                </a:moveTo>
                <a:cubicBezTo>
                  <a:pt x="19" y="21"/>
                  <a:pt x="15" y="24"/>
                  <a:pt x="13" y="28"/>
                </a:cubicBezTo>
                <a:cubicBezTo>
                  <a:pt x="13" y="28"/>
                  <a:pt x="13" y="28"/>
                  <a:pt x="13" y="28"/>
                </a:cubicBezTo>
                <a:cubicBezTo>
                  <a:pt x="11" y="28"/>
                  <a:pt x="10" y="28"/>
                  <a:pt x="9" y="28"/>
                </a:cubicBezTo>
                <a:cubicBezTo>
                  <a:pt x="13" y="25"/>
                  <a:pt x="18" y="21"/>
                  <a:pt x="22" y="18"/>
                </a:cubicBezTo>
                <a:close/>
                <a:moveTo>
                  <a:pt x="27" y="15"/>
                </a:moveTo>
                <a:cubicBezTo>
                  <a:pt x="27" y="15"/>
                  <a:pt x="27" y="15"/>
                  <a:pt x="27" y="15"/>
                </a:cubicBezTo>
                <a:cubicBezTo>
                  <a:pt x="27" y="16"/>
                  <a:pt x="27" y="17"/>
                  <a:pt x="27" y="18"/>
                </a:cubicBezTo>
                <a:cubicBezTo>
                  <a:pt x="27" y="18"/>
                  <a:pt x="27" y="18"/>
                  <a:pt x="27" y="18"/>
                </a:cubicBezTo>
                <a:cubicBezTo>
                  <a:pt x="23" y="21"/>
                  <a:pt x="19" y="24"/>
                  <a:pt x="15" y="27"/>
                </a:cubicBezTo>
                <a:cubicBezTo>
                  <a:pt x="15" y="28"/>
                  <a:pt x="16" y="28"/>
                  <a:pt x="16" y="28"/>
                </a:cubicBezTo>
                <a:cubicBezTo>
                  <a:pt x="17" y="26"/>
                  <a:pt x="19" y="25"/>
                  <a:pt x="20" y="24"/>
                </a:cubicBezTo>
                <a:cubicBezTo>
                  <a:pt x="21" y="23"/>
                  <a:pt x="23" y="22"/>
                  <a:pt x="24" y="21"/>
                </a:cubicBezTo>
                <a:cubicBezTo>
                  <a:pt x="24" y="21"/>
                  <a:pt x="24" y="21"/>
                  <a:pt x="24" y="21"/>
                </a:cubicBezTo>
                <a:cubicBezTo>
                  <a:pt x="22" y="23"/>
                  <a:pt x="20" y="26"/>
                  <a:pt x="18" y="29"/>
                </a:cubicBezTo>
                <a:cubicBezTo>
                  <a:pt x="17" y="29"/>
                  <a:pt x="17" y="28"/>
                  <a:pt x="17" y="28"/>
                </a:cubicBezTo>
                <a:cubicBezTo>
                  <a:pt x="17" y="28"/>
                  <a:pt x="17" y="28"/>
                  <a:pt x="16" y="28"/>
                </a:cubicBezTo>
                <a:cubicBezTo>
                  <a:pt x="15" y="28"/>
                  <a:pt x="15" y="28"/>
                  <a:pt x="14" y="28"/>
                </a:cubicBezTo>
                <a:cubicBezTo>
                  <a:pt x="18" y="23"/>
                  <a:pt x="22" y="19"/>
                  <a:pt x="27" y="15"/>
                </a:cubicBezTo>
                <a:close/>
                <a:moveTo>
                  <a:pt x="18" y="44"/>
                </a:moveTo>
                <a:cubicBezTo>
                  <a:pt x="18" y="44"/>
                  <a:pt x="18" y="43"/>
                  <a:pt x="18" y="43"/>
                </a:cubicBezTo>
                <a:cubicBezTo>
                  <a:pt x="20" y="42"/>
                  <a:pt x="22" y="40"/>
                  <a:pt x="24" y="39"/>
                </a:cubicBezTo>
                <a:cubicBezTo>
                  <a:pt x="23" y="40"/>
                  <a:pt x="21" y="42"/>
                  <a:pt x="21" y="43"/>
                </a:cubicBezTo>
                <a:cubicBezTo>
                  <a:pt x="20" y="43"/>
                  <a:pt x="21" y="44"/>
                  <a:pt x="21" y="44"/>
                </a:cubicBezTo>
                <a:cubicBezTo>
                  <a:pt x="22" y="43"/>
                  <a:pt x="22" y="43"/>
                  <a:pt x="23" y="43"/>
                </a:cubicBezTo>
                <a:cubicBezTo>
                  <a:pt x="23" y="42"/>
                  <a:pt x="24" y="42"/>
                  <a:pt x="25" y="42"/>
                </a:cubicBezTo>
                <a:cubicBezTo>
                  <a:pt x="26" y="41"/>
                  <a:pt x="25" y="43"/>
                  <a:pt x="25" y="43"/>
                </a:cubicBezTo>
                <a:cubicBezTo>
                  <a:pt x="25" y="43"/>
                  <a:pt x="26" y="44"/>
                  <a:pt x="26" y="44"/>
                </a:cubicBezTo>
                <a:cubicBezTo>
                  <a:pt x="26" y="44"/>
                  <a:pt x="26" y="44"/>
                  <a:pt x="26" y="45"/>
                </a:cubicBezTo>
                <a:cubicBezTo>
                  <a:pt x="23" y="45"/>
                  <a:pt x="21" y="44"/>
                  <a:pt x="18" y="44"/>
                </a:cubicBezTo>
                <a:close/>
                <a:moveTo>
                  <a:pt x="28" y="30"/>
                </a:moveTo>
                <a:cubicBezTo>
                  <a:pt x="27" y="30"/>
                  <a:pt x="27" y="30"/>
                  <a:pt x="27" y="30"/>
                </a:cubicBezTo>
                <a:cubicBezTo>
                  <a:pt x="30" y="28"/>
                  <a:pt x="31" y="26"/>
                  <a:pt x="34" y="24"/>
                </a:cubicBezTo>
                <a:cubicBezTo>
                  <a:pt x="35" y="22"/>
                  <a:pt x="38" y="20"/>
                  <a:pt x="34" y="24"/>
                </a:cubicBezTo>
                <a:cubicBezTo>
                  <a:pt x="33" y="26"/>
                  <a:pt x="31" y="27"/>
                  <a:pt x="30" y="29"/>
                </a:cubicBezTo>
                <a:cubicBezTo>
                  <a:pt x="30" y="29"/>
                  <a:pt x="31" y="30"/>
                  <a:pt x="31" y="29"/>
                </a:cubicBezTo>
                <a:cubicBezTo>
                  <a:pt x="33" y="28"/>
                  <a:pt x="35" y="26"/>
                  <a:pt x="37" y="25"/>
                </a:cubicBezTo>
                <a:cubicBezTo>
                  <a:pt x="37" y="24"/>
                  <a:pt x="39" y="22"/>
                  <a:pt x="38" y="25"/>
                </a:cubicBezTo>
                <a:cubicBezTo>
                  <a:pt x="37" y="26"/>
                  <a:pt x="36" y="28"/>
                  <a:pt x="35" y="29"/>
                </a:cubicBezTo>
                <a:cubicBezTo>
                  <a:pt x="34" y="29"/>
                  <a:pt x="35" y="30"/>
                  <a:pt x="35" y="30"/>
                </a:cubicBezTo>
                <a:cubicBezTo>
                  <a:pt x="36" y="29"/>
                  <a:pt x="40" y="26"/>
                  <a:pt x="39" y="29"/>
                </a:cubicBezTo>
                <a:cubicBezTo>
                  <a:pt x="39" y="29"/>
                  <a:pt x="40" y="29"/>
                  <a:pt x="40" y="29"/>
                </a:cubicBezTo>
                <a:cubicBezTo>
                  <a:pt x="40" y="28"/>
                  <a:pt x="40" y="28"/>
                  <a:pt x="40" y="28"/>
                </a:cubicBezTo>
                <a:cubicBezTo>
                  <a:pt x="40" y="28"/>
                  <a:pt x="40" y="29"/>
                  <a:pt x="40" y="30"/>
                </a:cubicBezTo>
                <a:cubicBezTo>
                  <a:pt x="36" y="30"/>
                  <a:pt x="32" y="30"/>
                  <a:pt x="28" y="30"/>
                </a:cubicBezTo>
                <a:close/>
                <a:moveTo>
                  <a:pt x="37" y="21"/>
                </a:moveTo>
                <a:cubicBezTo>
                  <a:pt x="38" y="21"/>
                  <a:pt x="39" y="21"/>
                  <a:pt x="39" y="21"/>
                </a:cubicBezTo>
                <a:cubicBezTo>
                  <a:pt x="37" y="23"/>
                  <a:pt x="34" y="25"/>
                  <a:pt x="33" y="27"/>
                </a:cubicBezTo>
                <a:cubicBezTo>
                  <a:pt x="34" y="25"/>
                  <a:pt x="36" y="24"/>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1" y="20"/>
                </a:cubicBezTo>
                <a:cubicBezTo>
                  <a:pt x="8" y="22"/>
                  <a:pt x="7" y="24"/>
                  <a:pt x="5" y="26"/>
                </a:cubicBezTo>
                <a:cubicBezTo>
                  <a:pt x="2" y="29"/>
                  <a:pt x="7" y="23"/>
                  <a:pt x="6" y="24"/>
                </a:cubicBezTo>
                <a:cubicBezTo>
                  <a:pt x="7" y="23"/>
                  <a:pt x="8" y="22"/>
                  <a:pt x="8" y="21"/>
                </a:cubicBezTo>
                <a:cubicBezTo>
                  <a:pt x="8" y="20"/>
                  <a:pt x="8" y="20"/>
                  <a:pt x="8" y="20"/>
                </a:cubicBezTo>
                <a:cubicBezTo>
                  <a:pt x="7" y="21"/>
                  <a:pt x="6" y="22"/>
                  <a:pt x="5" y="23"/>
                </a:cubicBezTo>
                <a:cubicBezTo>
                  <a:pt x="2" y="25"/>
                  <a:pt x="4" y="21"/>
                  <a:pt x="5" y="20"/>
                </a:cubicBezTo>
                <a:cubicBezTo>
                  <a:pt x="5" y="20"/>
                  <a:pt x="5" y="20"/>
                  <a:pt x="5" y="20"/>
                </a:cubicBezTo>
                <a:cubicBezTo>
                  <a:pt x="7" y="20"/>
                  <a:pt x="9" y="20"/>
                  <a:pt x="11" y="20"/>
                </a:cubicBezTo>
                <a:close/>
                <a:moveTo>
                  <a:pt x="6" y="28"/>
                </a:moveTo>
                <a:cubicBezTo>
                  <a:pt x="8" y="27"/>
                  <a:pt x="10" y="25"/>
                  <a:pt x="11" y="23"/>
                </a:cubicBezTo>
                <a:cubicBezTo>
                  <a:pt x="14" y="20"/>
                  <a:pt x="12" y="22"/>
                  <a:pt x="11" y="24"/>
                </a:cubicBezTo>
                <a:cubicBezTo>
                  <a:pt x="10" y="25"/>
                  <a:pt x="9" y="27"/>
                  <a:pt x="8" y="28"/>
                </a:cubicBezTo>
                <a:cubicBezTo>
                  <a:pt x="8" y="28"/>
                  <a:pt x="8" y="28"/>
                  <a:pt x="8" y="28"/>
                </a:cubicBezTo>
                <a:cubicBezTo>
                  <a:pt x="7"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206"/>
          <p:cNvSpPr>
            <a:spLocks noEditPoints="1"/>
          </p:cNvSpPr>
          <p:nvPr/>
        </p:nvSpPr>
        <p:spPr bwMode="auto">
          <a:xfrm>
            <a:off x="9434118" y="4879975"/>
            <a:ext cx="830262" cy="703263"/>
          </a:xfrm>
          <a:custGeom>
            <a:avLst/>
            <a:gdLst>
              <a:gd name="T0" fmla="*/ 25 w 221"/>
              <a:gd name="T1" fmla="*/ 147 h 187"/>
              <a:gd name="T2" fmla="*/ 8 w 221"/>
              <a:gd name="T3" fmla="*/ 131 h 187"/>
              <a:gd name="T4" fmla="*/ 203 w 221"/>
              <a:gd name="T5" fmla="*/ 56 h 187"/>
              <a:gd name="T6" fmla="*/ 109 w 221"/>
              <a:gd name="T7" fmla="*/ 10 h 187"/>
              <a:gd name="T8" fmla="*/ 117 w 221"/>
              <a:gd name="T9" fmla="*/ 14 h 187"/>
              <a:gd name="T10" fmla="*/ 111 w 221"/>
              <a:gd name="T11" fmla="*/ 19 h 187"/>
              <a:gd name="T12" fmla="*/ 78 w 221"/>
              <a:gd name="T13" fmla="*/ 41 h 187"/>
              <a:gd name="T14" fmla="*/ 89 w 221"/>
              <a:gd name="T15" fmla="*/ 34 h 187"/>
              <a:gd name="T16" fmla="*/ 145 w 221"/>
              <a:gd name="T17" fmla="*/ 15 h 187"/>
              <a:gd name="T18" fmla="*/ 107 w 221"/>
              <a:gd name="T19" fmla="*/ 10 h 187"/>
              <a:gd name="T20" fmla="*/ 128 w 221"/>
              <a:gd name="T21" fmla="*/ 9 h 187"/>
              <a:gd name="T22" fmla="*/ 139 w 221"/>
              <a:gd name="T23" fmla="*/ 13 h 187"/>
              <a:gd name="T24" fmla="*/ 92 w 221"/>
              <a:gd name="T25" fmla="*/ 32 h 187"/>
              <a:gd name="T26" fmla="*/ 120 w 221"/>
              <a:gd name="T27" fmla="*/ 34 h 187"/>
              <a:gd name="T28" fmla="*/ 66 w 221"/>
              <a:gd name="T29" fmla="*/ 58 h 187"/>
              <a:gd name="T30" fmla="*/ 117 w 221"/>
              <a:gd name="T31" fmla="*/ 54 h 187"/>
              <a:gd name="T32" fmla="*/ 55 w 221"/>
              <a:gd name="T33" fmla="*/ 66 h 187"/>
              <a:gd name="T34" fmla="*/ 66 w 221"/>
              <a:gd name="T35" fmla="*/ 54 h 187"/>
              <a:gd name="T36" fmla="*/ 147 w 221"/>
              <a:gd name="T37" fmla="*/ 28 h 187"/>
              <a:gd name="T38" fmla="*/ 157 w 221"/>
              <a:gd name="T39" fmla="*/ 30 h 187"/>
              <a:gd name="T40" fmla="*/ 171 w 221"/>
              <a:gd name="T41" fmla="*/ 33 h 187"/>
              <a:gd name="T42" fmla="*/ 145 w 221"/>
              <a:gd name="T43" fmla="*/ 43 h 187"/>
              <a:gd name="T44" fmla="*/ 42 w 221"/>
              <a:gd name="T45" fmla="*/ 79 h 187"/>
              <a:gd name="T46" fmla="*/ 125 w 221"/>
              <a:gd name="T47" fmla="*/ 63 h 187"/>
              <a:gd name="T48" fmla="*/ 199 w 221"/>
              <a:gd name="T49" fmla="*/ 40 h 187"/>
              <a:gd name="T50" fmla="*/ 194 w 221"/>
              <a:gd name="T51" fmla="*/ 50 h 187"/>
              <a:gd name="T52" fmla="*/ 213 w 221"/>
              <a:gd name="T53" fmla="*/ 45 h 187"/>
              <a:gd name="T54" fmla="*/ 199 w 221"/>
              <a:gd name="T55" fmla="*/ 65 h 187"/>
              <a:gd name="T56" fmla="*/ 63 w 221"/>
              <a:gd name="T57" fmla="*/ 108 h 187"/>
              <a:gd name="T58" fmla="*/ 25 w 221"/>
              <a:gd name="T59" fmla="*/ 120 h 187"/>
              <a:gd name="T60" fmla="*/ 32 w 221"/>
              <a:gd name="T61" fmla="*/ 124 h 187"/>
              <a:gd name="T62" fmla="*/ 147 w 221"/>
              <a:gd name="T63" fmla="*/ 102 h 187"/>
              <a:gd name="T64" fmla="*/ 47 w 221"/>
              <a:gd name="T65" fmla="*/ 131 h 187"/>
              <a:gd name="T66" fmla="*/ 109 w 221"/>
              <a:gd name="T67" fmla="*/ 158 h 187"/>
              <a:gd name="T68" fmla="*/ 106 w 221"/>
              <a:gd name="T69" fmla="*/ 150 h 187"/>
              <a:gd name="T70" fmla="*/ 124 w 221"/>
              <a:gd name="T71" fmla="*/ 143 h 187"/>
              <a:gd name="T72" fmla="*/ 82 w 221"/>
              <a:gd name="T73" fmla="*/ 140 h 187"/>
              <a:gd name="T74" fmla="*/ 104 w 221"/>
              <a:gd name="T75" fmla="*/ 131 h 187"/>
              <a:gd name="T76" fmla="*/ 128 w 221"/>
              <a:gd name="T77" fmla="*/ 117 h 187"/>
              <a:gd name="T78" fmla="*/ 116 w 221"/>
              <a:gd name="T79" fmla="*/ 121 h 187"/>
              <a:gd name="T80" fmla="*/ 74 w 221"/>
              <a:gd name="T81" fmla="*/ 139 h 187"/>
              <a:gd name="T82" fmla="*/ 99 w 221"/>
              <a:gd name="T83" fmla="*/ 143 h 187"/>
              <a:gd name="T84" fmla="*/ 91 w 221"/>
              <a:gd name="T85" fmla="*/ 153 h 187"/>
              <a:gd name="T86" fmla="*/ 112 w 221"/>
              <a:gd name="T87" fmla="*/ 154 h 187"/>
              <a:gd name="T88" fmla="*/ 88 w 221"/>
              <a:gd name="T89" fmla="*/ 119 h 187"/>
              <a:gd name="T90" fmla="*/ 69 w 221"/>
              <a:gd name="T91" fmla="*/ 120 h 187"/>
              <a:gd name="T92" fmla="*/ 36 w 221"/>
              <a:gd name="T93" fmla="*/ 123 h 187"/>
              <a:gd name="T94" fmla="*/ 153 w 221"/>
              <a:gd name="T95" fmla="*/ 92 h 187"/>
              <a:gd name="T96" fmla="*/ 35 w 221"/>
              <a:gd name="T97" fmla="*/ 118 h 187"/>
              <a:gd name="T98" fmla="*/ 93 w 221"/>
              <a:gd name="T99" fmla="*/ 96 h 187"/>
              <a:gd name="T100" fmla="*/ 198 w 221"/>
              <a:gd name="T101" fmla="*/ 61 h 187"/>
              <a:gd name="T102" fmla="*/ 190 w 221"/>
              <a:gd name="T103" fmla="*/ 70 h 187"/>
              <a:gd name="T104" fmla="*/ 190 w 221"/>
              <a:gd name="T105" fmla="*/ 66 h 187"/>
              <a:gd name="T106" fmla="*/ 106 w 221"/>
              <a:gd name="T107" fmla="*/ 167 h 187"/>
              <a:gd name="T108" fmla="*/ 26 w 221"/>
              <a:gd name="T109" fmla="*/ 97 h 187"/>
              <a:gd name="T110" fmla="*/ 26 w 221"/>
              <a:gd name="T111" fmla="*/ 97 h 187"/>
              <a:gd name="T112" fmla="*/ 104 w 221"/>
              <a:gd name="T113" fmla="*/ 175 h 187"/>
              <a:gd name="T114" fmla="*/ 10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0" y="63"/>
                </a:moveTo>
                <a:cubicBezTo>
                  <a:pt x="220" y="62"/>
                  <a:pt x="220" y="62"/>
                  <a:pt x="220" y="62"/>
                </a:cubicBezTo>
                <a:cubicBezTo>
                  <a:pt x="217" y="62"/>
                  <a:pt x="216" y="59"/>
                  <a:pt x="216" y="57"/>
                </a:cubicBezTo>
                <a:cubicBezTo>
                  <a:pt x="215" y="53"/>
                  <a:pt x="215" y="49"/>
                  <a:pt x="217" y="46"/>
                </a:cubicBezTo>
                <a:cubicBezTo>
                  <a:pt x="217" y="45"/>
                  <a:pt x="217" y="45"/>
                  <a:pt x="217" y="45"/>
                </a:cubicBezTo>
                <a:cubicBezTo>
                  <a:pt x="217" y="44"/>
                  <a:pt x="217" y="44"/>
                  <a:pt x="216" y="44"/>
                </a:cubicBezTo>
                <a:cubicBezTo>
                  <a:pt x="201" y="37"/>
                  <a:pt x="186" y="30"/>
                  <a:pt x="171" y="24"/>
                </a:cubicBezTo>
                <a:cubicBezTo>
                  <a:pt x="153" y="15"/>
                  <a:pt x="134" y="7"/>
                  <a:pt x="115" y="0"/>
                </a:cubicBezTo>
                <a:cubicBezTo>
                  <a:pt x="114" y="0"/>
                  <a:pt x="114" y="0"/>
                  <a:pt x="113" y="0"/>
                </a:cubicBezTo>
                <a:cubicBezTo>
                  <a:pt x="94" y="19"/>
                  <a:pt x="76" y="39"/>
                  <a:pt x="58" y="59"/>
                </a:cubicBezTo>
                <a:cubicBezTo>
                  <a:pt x="41" y="77"/>
                  <a:pt x="24" y="94"/>
                  <a:pt x="8" y="113"/>
                </a:cubicBezTo>
                <a:cubicBezTo>
                  <a:pt x="1" y="118"/>
                  <a:pt x="0" y="134"/>
                  <a:pt x="9" y="138"/>
                </a:cubicBezTo>
                <a:cubicBezTo>
                  <a:pt x="14" y="142"/>
                  <a:pt x="20" y="145"/>
                  <a:pt x="25" y="147"/>
                </a:cubicBezTo>
                <a:cubicBezTo>
                  <a:pt x="36" y="153"/>
                  <a:pt x="46" y="158"/>
                  <a:pt x="56" y="163"/>
                </a:cubicBezTo>
                <a:cubicBezTo>
                  <a:pt x="72" y="171"/>
                  <a:pt x="88" y="180"/>
                  <a:pt x="105" y="187"/>
                </a:cubicBezTo>
                <a:cubicBezTo>
                  <a:pt x="106" y="187"/>
                  <a:pt x="106" y="187"/>
                  <a:pt x="107" y="186"/>
                </a:cubicBezTo>
                <a:cubicBezTo>
                  <a:pt x="107" y="186"/>
                  <a:pt x="107" y="186"/>
                  <a:pt x="107" y="186"/>
                </a:cubicBezTo>
                <a:cubicBezTo>
                  <a:pt x="122" y="169"/>
                  <a:pt x="138" y="153"/>
                  <a:pt x="153" y="137"/>
                </a:cubicBezTo>
                <a:cubicBezTo>
                  <a:pt x="173" y="116"/>
                  <a:pt x="194" y="95"/>
                  <a:pt x="213" y="73"/>
                </a:cubicBezTo>
                <a:cubicBezTo>
                  <a:pt x="216" y="70"/>
                  <a:pt x="220" y="67"/>
                  <a:pt x="221" y="64"/>
                </a:cubicBezTo>
                <a:cubicBezTo>
                  <a:pt x="221" y="63"/>
                  <a:pt x="221" y="63"/>
                  <a:pt x="220" y="63"/>
                </a:cubicBezTo>
                <a:close/>
                <a:moveTo>
                  <a:pt x="87" y="170"/>
                </a:moveTo>
                <a:cubicBezTo>
                  <a:pt x="77" y="165"/>
                  <a:pt x="66" y="160"/>
                  <a:pt x="56" y="155"/>
                </a:cubicBezTo>
                <a:cubicBezTo>
                  <a:pt x="45" y="150"/>
                  <a:pt x="35" y="145"/>
                  <a:pt x="24" y="140"/>
                </a:cubicBezTo>
                <a:cubicBezTo>
                  <a:pt x="19" y="137"/>
                  <a:pt x="12" y="135"/>
                  <a:pt x="8" y="131"/>
                </a:cubicBezTo>
                <a:cubicBezTo>
                  <a:pt x="8" y="131"/>
                  <a:pt x="8" y="131"/>
                  <a:pt x="8" y="131"/>
                </a:cubicBezTo>
                <a:cubicBezTo>
                  <a:pt x="8" y="130"/>
                  <a:pt x="8" y="128"/>
                  <a:pt x="8" y="127"/>
                </a:cubicBezTo>
                <a:cubicBezTo>
                  <a:pt x="22" y="135"/>
                  <a:pt x="37" y="142"/>
                  <a:pt x="52" y="149"/>
                </a:cubicBezTo>
                <a:cubicBezTo>
                  <a:pt x="68" y="157"/>
                  <a:pt x="85" y="164"/>
                  <a:pt x="102" y="173"/>
                </a:cubicBezTo>
                <a:cubicBezTo>
                  <a:pt x="101" y="174"/>
                  <a:pt x="101" y="175"/>
                  <a:pt x="101" y="177"/>
                </a:cubicBezTo>
                <a:cubicBezTo>
                  <a:pt x="97" y="174"/>
                  <a:pt x="92" y="172"/>
                  <a:pt x="87" y="170"/>
                </a:cubicBezTo>
                <a:close/>
                <a:moveTo>
                  <a:pt x="29" y="93"/>
                </a:moveTo>
                <a:cubicBezTo>
                  <a:pt x="29" y="93"/>
                  <a:pt x="29" y="93"/>
                  <a:pt x="29" y="93"/>
                </a:cubicBezTo>
                <a:cubicBezTo>
                  <a:pt x="44" y="88"/>
                  <a:pt x="59" y="85"/>
                  <a:pt x="74" y="82"/>
                </a:cubicBezTo>
                <a:cubicBezTo>
                  <a:pt x="89" y="78"/>
                  <a:pt x="104" y="74"/>
                  <a:pt x="119" y="71"/>
                </a:cubicBezTo>
                <a:cubicBezTo>
                  <a:pt x="134" y="67"/>
                  <a:pt x="149" y="64"/>
                  <a:pt x="164" y="61"/>
                </a:cubicBezTo>
                <a:cubicBezTo>
                  <a:pt x="172" y="59"/>
                  <a:pt x="179" y="57"/>
                  <a:pt x="187" y="55"/>
                </a:cubicBezTo>
                <a:cubicBezTo>
                  <a:pt x="194" y="54"/>
                  <a:pt x="201" y="52"/>
                  <a:pt x="208" y="51"/>
                </a:cubicBezTo>
                <a:cubicBezTo>
                  <a:pt x="206" y="52"/>
                  <a:pt x="205" y="54"/>
                  <a:pt x="203" y="56"/>
                </a:cubicBezTo>
                <a:cubicBezTo>
                  <a:pt x="203" y="56"/>
                  <a:pt x="202" y="56"/>
                  <a:pt x="202" y="56"/>
                </a:cubicBezTo>
                <a:cubicBezTo>
                  <a:pt x="202" y="56"/>
                  <a:pt x="201" y="56"/>
                  <a:pt x="201" y="56"/>
                </a:cubicBezTo>
                <a:cubicBezTo>
                  <a:pt x="172" y="63"/>
                  <a:pt x="143" y="67"/>
                  <a:pt x="115" y="73"/>
                </a:cubicBezTo>
                <a:cubicBezTo>
                  <a:pt x="85" y="79"/>
                  <a:pt x="56" y="88"/>
                  <a:pt x="27" y="96"/>
                </a:cubicBezTo>
                <a:cubicBezTo>
                  <a:pt x="28" y="95"/>
                  <a:pt x="28" y="94"/>
                  <a:pt x="29" y="93"/>
                </a:cubicBezTo>
                <a:close/>
                <a:moveTo>
                  <a:pt x="115" y="3"/>
                </a:moveTo>
                <a:cubicBezTo>
                  <a:pt x="116" y="3"/>
                  <a:pt x="118" y="4"/>
                  <a:pt x="119" y="4"/>
                </a:cubicBezTo>
                <a:cubicBezTo>
                  <a:pt x="116" y="5"/>
                  <a:pt x="114" y="5"/>
                  <a:pt x="111" y="6"/>
                </a:cubicBezTo>
                <a:cubicBezTo>
                  <a:pt x="112" y="5"/>
                  <a:pt x="114" y="4"/>
                  <a:pt x="115" y="3"/>
                </a:cubicBezTo>
                <a:close/>
                <a:moveTo>
                  <a:pt x="124" y="6"/>
                </a:moveTo>
                <a:cubicBezTo>
                  <a:pt x="121" y="7"/>
                  <a:pt x="118" y="7"/>
                  <a:pt x="115" y="8"/>
                </a:cubicBezTo>
                <a:cubicBezTo>
                  <a:pt x="113" y="9"/>
                  <a:pt x="112" y="9"/>
                  <a:pt x="110" y="10"/>
                </a:cubicBezTo>
                <a:cubicBezTo>
                  <a:pt x="110" y="10"/>
                  <a:pt x="109" y="10"/>
                  <a:pt x="109" y="10"/>
                </a:cubicBezTo>
                <a:cubicBezTo>
                  <a:pt x="110" y="9"/>
                  <a:pt x="112" y="9"/>
                  <a:pt x="113" y="8"/>
                </a:cubicBezTo>
                <a:cubicBezTo>
                  <a:pt x="116" y="7"/>
                  <a:pt x="118" y="6"/>
                  <a:pt x="121" y="5"/>
                </a:cubicBezTo>
                <a:cubicBezTo>
                  <a:pt x="122" y="5"/>
                  <a:pt x="123" y="6"/>
                  <a:pt x="124" y="6"/>
                </a:cubicBezTo>
                <a:close/>
                <a:moveTo>
                  <a:pt x="129" y="8"/>
                </a:moveTo>
                <a:cubicBezTo>
                  <a:pt x="125" y="9"/>
                  <a:pt x="122" y="10"/>
                  <a:pt x="118" y="11"/>
                </a:cubicBezTo>
                <a:cubicBezTo>
                  <a:pt x="113" y="13"/>
                  <a:pt x="107" y="14"/>
                  <a:pt x="102" y="15"/>
                </a:cubicBezTo>
                <a:cubicBezTo>
                  <a:pt x="102" y="15"/>
                  <a:pt x="103" y="14"/>
                  <a:pt x="103" y="14"/>
                </a:cubicBezTo>
                <a:cubicBezTo>
                  <a:pt x="104" y="14"/>
                  <a:pt x="105" y="13"/>
                  <a:pt x="107" y="13"/>
                </a:cubicBezTo>
                <a:cubicBezTo>
                  <a:pt x="109" y="12"/>
                  <a:pt x="111" y="12"/>
                  <a:pt x="114" y="11"/>
                </a:cubicBezTo>
                <a:cubicBezTo>
                  <a:pt x="118" y="10"/>
                  <a:pt x="122" y="9"/>
                  <a:pt x="125" y="7"/>
                </a:cubicBezTo>
                <a:cubicBezTo>
                  <a:pt x="127" y="7"/>
                  <a:pt x="128" y="8"/>
                  <a:pt x="129" y="8"/>
                </a:cubicBezTo>
                <a:close/>
                <a:moveTo>
                  <a:pt x="135" y="11"/>
                </a:moveTo>
                <a:cubicBezTo>
                  <a:pt x="129" y="12"/>
                  <a:pt x="123" y="13"/>
                  <a:pt x="117" y="14"/>
                </a:cubicBezTo>
                <a:cubicBezTo>
                  <a:pt x="111" y="16"/>
                  <a:pt x="103" y="17"/>
                  <a:pt x="98" y="20"/>
                </a:cubicBezTo>
                <a:cubicBezTo>
                  <a:pt x="104" y="17"/>
                  <a:pt x="110" y="15"/>
                  <a:pt x="116" y="14"/>
                </a:cubicBezTo>
                <a:cubicBezTo>
                  <a:pt x="121" y="13"/>
                  <a:pt x="126" y="12"/>
                  <a:pt x="130" y="9"/>
                </a:cubicBezTo>
                <a:cubicBezTo>
                  <a:pt x="130" y="9"/>
                  <a:pt x="130" y="9"/>
                  <a:pt x="130" y="9"/>
                </a:cubicBezTo>
                <a:cubicBezTo>
                  <a:pt x="132" y="9"/>
                  <a:pt x="134" y="10"/>
                  <a:pt x="135" y="11"/>
                </a:cubicBezTo>
                <a:close/>
                <a:moveTo>
                  <a:pt x="140" y="12"/>
                </a:moveTo>
                <a:cubicBezTo>
                  <a:pt x="137" y="13"/>
                  <a:pt x="135" y="14"/>
                  <a:pt x="133" y="14"/>
                </a:cubicBezTo>
                <a:cubicBezTo>
                  <a:pt x="129" y="15"/>
                  <a:pt x="125" y="16"/>
                  <a:pt x="121" y="17"/>
                </a:cubicBezTo>
                <a:cubicBezTo>
                  <a:pt x="113" y="19"/>
                  <a:pt x="105" y="22"/>
                  <a:pt x="97" y="24"/>
                </a:cubicBezTo>
                <a:cubicBezTo>
                  <a:pt x="95" y="24"/>
                  <a:pt x="94" y="25"/>
                  <a:pt x="93" y="25"/>
                </a:cubicBezTo>
                <a:cubicBezTo>
                  <a:pt x="93" y="25"/>
                  <a:pt x="93" y="25"/>
                  <a:pt x="93" y="25"/>
                </a:cubicBezTo>
                <a:cubicBezTo>
                  <a:pt x="94" y="24"/>
                  <a:pt x="96" y="24"/>
                  <a:pt x="97" y="23"/>
                </a:cubicBezTo>
                <a:cubicBezTo>
                  <a:pt x="102" y="22"/>
                  <a:pt x="107" y="21"/>
                  <a:pt x="111" y="19"/>
                </a:cubicBezTo>
                <a:cubicBezTo>
                  <a:pt x="120" y="16"/>
                  <a:pt x="128" y="14"/>
                  <a:pt x="137" y="11"/>
                </a:cubicBezTo>
                <a:cubicBezTo>
                  <a:pt x="137" y="11"/>
                  <a:pt x="137" y="11"/>
                  <a:pt x="137" y="11"/>
                </a:cubicBezTo>
                <a:cubicBezTo>
                  <a:pt x="138" y="12"/>
                  <a:pt x="139" y="12"/>
                  <a:pt x="140" y="12"/>
                </a:cubicBezTo>
                <a:close/>
                <a:moveTo>
                  <a:pt x="151" y="17"/>
                </a:moveTo>
                <a:cubicBezTo>
                  <a:pt x="142" y="19"/>
                  <a:pt x="134" y="21"/>
                  <a:pt x="126" y="23"/>
                </a:cubicBezTo>
                <a:cubicBezTo>
                  <a:pt x="133" y="21"/>
                  <a:pt x="140" y="19"/>
                  <a:pt x="146" y="15"/>
                </a:cubicBezTo>
                <a:cubicBezTo>
                  <a:pt x="148" y="16"/>
                  <a:pt x="149" y="17"/>
                  <a:pt x="151" y="17"/>
                </a:cubicBezTo>
                <a:close/>
                <a:moveTo>
                  <a:pt x="158" y="20"/>
                </a:moveTo>
                <a:cubicBezTo>
                  <a:pt x="152" y="22"/>
                  <a:pt x="146" y="24"/>
                  <a:pt x="139" y="25"/>
                </a:cubicBezTo>
                <a:cubicBezTo>
                  <a:pt x="132" y="27"/>
                  <a:pt x="125" y="29"/>
                  <a:pt x="117" y="31"/>
                </a:cubicBezTo>
                <a:cubicBezTo>
                  <a:pt x="110" y="33"/>
                  <a:pt x="103" y="34"/>
                  <a:pt x="96" y="36"/>
                </a:cubicBezTo>
                <a:cubicBezTo>
                  <a:pt x="93" y="37"/>
                  <a:pt x="89" y="38"/>
                  <a:pt x="86" y="39"/>
                </a:cubicBezTo>
                <a:cubicBezTo>
                  <a:pt x="84" y="40"/>
                  <a:pt x="80" y="40"/>
                  <a:pt x="78" y="41"/>
                </a:cubicBezTo>
                <a:cubicBezTo>
                  <a:pt x="78" y="41"/>
                  <a:pt x="78" y="41"/>
                  <a:pt x="78" y="40"/>
                </a:cubicBezTo>
                <a:cubicBezTo>
                  <a:pt x="83" y="38"/>
                  <a:pt x="89" y="36"/>
                  <a:pt x="94" y="35"/>
                </a:cubicBezTo>
                <a:cubicBezTo>
                  <a:pt x="101" y="33"/>
                  <a:pt x="108" y="31"/>
                  <a:pt x="114" y="29"/>
                </a:cubicBezTo>
                <a:cubicBezTo>
                  <a:pt x="121" y="27"/>
                  <a:pt x="128" y="25"/>
                  <a:pt x="135" y="23"/>
                </a:cubicBezTo>
                <a:cubicBezTo>
                  <a:pt x="141" y="22"/>
                  <a:pt x="147" y="21"/>
                  <a:pt x="152" y="18"/>
                </a:cubicBezTo>
                <a:cubicBezTo>
                  <a:pt x="154" y="19"/>
                  <a:pt x="156" y="19"/>
                  <a:pt x="158" y="20"/>
                </a:cubicBezTo>
                <a:close/>
                <a:moveTo>
                  <a:pt x="83" y="35"/>
                </a:moveTo>
                <a:cubicBezTo>
                  <a:pt x="87" y="33"/>
                  <a:pt x="92" y="33"/>
                  <a:pt x="97" y="31"/>
                </a:cubicBezTo>
                <a:cubicBezTo>
                  <a:pt x="102" y="30"/>
                  <a:pt x="108" y="27"/>
                  <a:pt x="114" y="26"/>
                </a:cubicBezTo>
                <a:cubicBezTo>
                  <a:pt x="115" y="26"/>
                  <a:pt x="116" y="25"/>
                  <a:pt x="117" y="25"/>
                </a:cubicBezTo>
                <a:cubicBezTo>
                  <a:pt x="116" y="25"/>
                  <a:pt x="115" y="26"/>
                  <a:pt x="114" y="26"/>
                </a:cubicBezTo>
                <a:cubicBezTo>
                  <a:pt x="109" y="28"/>
                  <a:pt x="103" y="30"/>
                  <a:pt x="97" y="32"/>
                </a:cubicBezTo>
                <a:cubicBezTo>
                  <a:pt x="94" y="32"/>
                  <a:pt x="92" y="33"/>
                  <a:pt x="89" y="34"/>
                </a:cubicBezTo>
                <a:cubicBezTo>
                  <a:pt x="87" y="35"/>
                  <a:pt x="86" y="35"/>
                  <a:pt x="84" y="36"/>
                </a:cubicBezTo>
                <a:cubicBezTo>
                  <a:pt x="84" y="36"/>
                  <a:pt x="83" y="36"/>
                  <a:pt x="82" y="36"/>
                </a:cubicBezTo>
                <a:cubicBezTo>
                  <a:pt x="82" y="36"/>
                  <a:pt x="82" y="36"/>
                  <a:pt x="83" y="35"/>
                </a:cubicBezTo>
                <a:close/>
                <a:moveTo>
                  <a:pt x="116" y="26"/>
                </a:moveTo>
                <a:cubicBezTo>
                  <a:pt x="123" y="24"/>
                  <a:pt x="129" y="23"/>
                  <a:pt x="136" y="21"/>
                </a:cubicBezTo>
                <a:cubicBezTo>
                  <a:pt x="140" y="20"/>
                  <a:pt x="143" y="20"/>
                  <a:pt x="147" y="19"/>
                </a:cubicBezTo>
                <a:cubicBezTo>
                  <a:pt x="148" y="19"/>
                  <a:pt x="150" y="18"/>
                  <a:pt x="151" y="18"/>
                </a:cubicBezTo>
                <a:cubicBezTo>
                  <a:pt x="149" y="19"/>
                  <a:pt x="147" y="19"/>
                  <a:pt x="145" y="20"/>
                </a:cubicBezTo>
                <a:cubicBezTo>
                  <a:pt x="133" y="24"/>
                  <a:pt x="120" y="27"/>
                  <a:pt x="107" y="30"/>
                </a:cubicBezTo>
                <a:cubicBezTo>
                  <a:pt x="103" y="31"/>
                  <a:pt x="99" y="32"/>
                  <a:pt x="95" y="33"/>
                </a:cubicBezTo>
                <a:cubicBezTo>
                  <a:pt x="102" y="31"/>
                  <a:pt x="109" y="28"/>
                  <a:pt x="116" y="26"/>
                </a:cubicBezTo>
                <a:close/>
                <a:moveTo>
                  <a:pt x="141" y="13"/>
                </a:moveTo>
                <a:cubicBezTo>
                  <a:pt x="142" y="14"/>
                  <a:pt x="144" y="14"/>
                  <a:pt x="145" y="15"/>
                </a:cubicBezTo>
                <a:cubicBezTo>
                  <a:pt x="136" y="17"/>
                  <a:pt x="127" y="19"/>
                  <a:pt x="118" y="21"/>
                </a:cubicBezTo>
                <a:cubicBezTo>
                  <a:pt x="108" y="23"/>
                  <a:pt x="100" y="27"/>
                  <a:pt x="91" y="29"/>
                </a:cubicBezTo>
                <a:cubicBezTo>
                  <a:pt x="90" y="30"/>
                  <a:pt x="89" y="30"/>
                  <a:pt x="88" y="30"/>
                </a:cubicBezTo>
                <a:cubicBezTo>
                  <a:pt x="89" y="29"/>
                  <a:pt x="91" y="29"/>
                  <a:pt x="93" y="28"/>
                </a:cubicBezTo>
                <a:cubicBezTo>
                  <a:pt x="95" y="27"/>
                  <a:pt x="97" y="26"/>
                  <a:pt x="99" y="26"/>
                </a:cubicBezTo>
                <a:cubicBezTo>
                  <a:pt x="104" y="24"/>
                  <a:pt x="110" y="23"/>
                  <a:pt x="115" y="21"/>
                </a:cubicBezTo>
                <a:cubicBezTo>
                  <a:pt x="123" y="19"/>
                  <a:pt x="133" y="17"/>
                  <a:pt x="141" y="13"/>
                </a:cubicBezTo>
                <a:cubicBezTo>
                  <a:pt x="141" y="13"/>
                  <a:pt x="141" y="13"/>
                  <a:pt x="141" y="13"/>
                </a:cubicBezTo>
                <a:close/>
                <a:moveTo>
                  <a:pt x="110" y="7"/>
                </a:moveTo>
                <a:cubicBezTo>
                  <a:pt x="112" y="6"/>
                  <a:pt x="113" y="6"/>
                  <a:pt x="115" y="6"/>
                </a:cubicBezTo>
                <a:cubicBezTo>
                  <a:pt x="116" y="5"/>
                  <a:pt x="118" y="5"/>
                  <a:pt x="120" y="5"/>
                </a:cubicBezTo>
                <a:cubicBezTo>
                  <a:pt x="121" y="5"/>
                  <a:pt x="116" y="7"/>
                  <a:pt x="116" y="7"/>
                </a:cubicBezTo>
                <a:cubicBezTo>
                  <a:pt x="113" y="8"/>
                  <a:pt x="110" y="9"/>
                  <a:pt x="107" y="10"/>
                </a:cubicBezTo>
                <a:cubicBezTo>
                  <a:pt x="108" y="9"/>
                  <a:pt x="109" y="8"/>
                  <a:pt x="110" y="7"/>
                </a:cubicBezTo>
                <a:close/>
                <a:moveTo>
                  <a:pt x="105" y="12"/>
                </a:moveTo>
                <a:cubicBezTo>
                  <a:pt x="109" y="11"/>
                  <a:pt x="113" y="10"/>
                  <a:pt x="117" y="9"/>
                </a:cubicBezTo>
                <a:cubicBezTo>
                  <a:pt x="119" y="8"/>
                  <a:pt x="121" y="7"/>
                  <a:pt x="123" y="7"/>
                </a:cubicBezTo>
                <a:cubicBezTo>
                  <a:pt x="123" y="7"/>
                  <a:pt x="123" y="7"/>
                  <a:pt x="123" y="7"/>
                </a:cubicBezTo>
                <a:cubicBezTo>
                  <a:pt x="122" y="8"/>
                  <a:pt x="120" y="9"/>
                  <a:pt x="119" y="9"/>
                </a:cubicBezTo>
                <a:cubicBezTo>
                  <a:pt x="114" y="11"/>
                  <a:pt x="109" y="11"/>
                  <a:pt x="104" y="13"/>
                </a:cubicBezTo>
                <a:cubicBezTo>
                  <a:pt x="104" y="13"/>
                  <a:pt x="105" y="12"/>
                  <a:pt x="105" y="12"/>
                </a:cubicBezTo>
                <a:close/>
                <a:moveTo>
                  <a:pt x="101" y="16"/>
                </a:moveTo>
                <a:cubicBezTo>
                  <a:pt x="105" y="15"/>
                  <a:pt x="109" y="14"/>
                  <a:pt x="113" y="13"/>
                </a:cubicBezTo>
                <a:cubicBezTo>
                  <a:pt x="116" y="12"/>
                  <a:pt x="119" y="12"/>
                  <a:pt x="121" y="11"/>
                </a:cubicBezTo>
                <a:cubicBezTo>
                  <a:pt x="123" y="10"/>
                  <a:pt x="124" y="10"/>
                  <a:pt x="126" y="9"/>
                </a:cubicBezTo>
                <a:cubicBezTo>
                  <a:pt x="126" y="9"/>
                  <a:pt x="131" y="8"/>
                  <a:pt x="128" y="9"/>
                </a:cubicBezTo>
                <a:cubicBezTo>
                  <a:pt x="123" y="12"/>
                  <a:pt x="117" y="13"/>
                  <a:pt x="111" y="14"/>
                </a:cubicBezTo>
                <a:cubicBezTo>
                  <a:pt x="107" y="15"/>
                  <a:pt x="103" y="17"/>
                  <a:pt x="98" y="19"/>
                </a:cubicBezTo>
                <a:cubicBezTo>
                  <a:pt x="99" y="18"/>
                  <a:pt x="100" y="17"/>
                  <a:pt x="101" y="16"/>
                </a:cubicBezTo>
                <a:close/>
                <a:moveTo>
                  <a:pt x="97" y="20"/>
                </a:moveTo>
                <a:cubicBezTo>
                  <a:pt x="104" y="19"/>
                  <a:pt x="110" y="17"/>
                  <a:pt x="117" y="15"/>
                </a:cubicBezTo>
                <a:cubicBezTo>
                  <a:pt x="121" y="14"/>
                  <a:pt x="124" y="13"/>
                  <a:pt x="128" y="13"/>
                </a:cubicBezTo>
                <a:cubicBezTo>
                  <a:pt x="129" y="12"/>
                  <a:pt x="131" y="12"/>
                  <a:pt x="133" y="12"/>
                </a:cubicBezTo>
                <a:cubicBezTo>
                  <a:pt x="120" y="17"/>
                  <a:pt x="106" y="19"/>
                  <a:pt x="93" y="24"/>
                </a:cubicBezTo>
                <a:cubicBezTo>
                  <a:pt x="94" y="23"/>
                  <a:pt x="96" y="22"/>
                  <a:pt x="97" y="20"/>
                </a:cubicBezTo>
                <a:close/>
                <a:moveTo>
                  <a:pt x="92" y="26"/>
                </a:moveTo>
                <a:cubicBezTo>
                  <a:pt x="100" y="24"/>
                  <a:pt x="107" y="21"/>
                  <a:pt x="115" y="19"/>
                </a:cubicBezTo>
                <a:cubicBezTo>
                  <a:pt x="119" y="18"/>
                  <a:pt x="124" y="17"/>
                  <a:pt x="128" y="16"/>
                </a:cubicBezTo>
                <a:cubicBezTo>
                  <a:pt x="131" y="15"/>
                  <a:pt x="136" y="15"/>
                  <a:pt x="139" y="13"/>
                </a:cubicBezTo>
                <a:cubicBezTo>
                  <a:pt x="135" y="15"/>
                  <a:pt x="130" y="16"/>
                  <a:pt x="126" y="17"/>
                </a:cubicBezTo>
                <a:cubicBezTo>
                  <a:pt x="121" y="19"/>
                  <a:pt x="116" y="20"/>
                  <a:pt x="111" y="22"/>
                </a:cubicBezTo>
                <a:cubicBezTo>
                  <a:pt x="103" y="24"/>
                  <a:pt x="96" y="26"/>
                  <a:pt x="89" y="29"/>
                </a:cubicBezTo>
                <a:cubicBezTo>
                  <a:pt x="90" y="28"/>
                  <a:pt x="91" y="27"/>
                  <a:pt x="92" y="26"/>
                </a:cubicBezTo>
                <a:close/>
                <a:moveTo>
                  <a:pt x="87" y="31"/>
                </a:moveTo>
                <a:cubicBezTo>
                  <a:pt x="91" y="30"/>
                  <a:pt x="96" y="28"/>
                  <a:pt x="100" y="27"/>
                </a:cubicBezTo>
                <a:cubicBezTo>
                  <a:pt x="105" y="25"/>
                  <a:pt x="111" y="23"/>
                  <a:pt x="116" y="22"/>
                </a:cubicBezTo>
                <a:cubicBezTo>
                  <a:pt x="122" y="21"/>
                  <a:pt x="128" y="19"/>
                  <a:pt x="134" y="18"/>
                </a:cubicBezTo>
                <a:cubicBezTo>
                  <a:pt x="137" y="17"/>
                  <a:pt x="140" y="17"/>
                  <a:pt x="143" y="16"/>
                </a:cubicBezTo>
                <a:cubicBezTo>
                  <a:pt x="143" y="16"/>
                  <a:pt x="143" y="16"/>
                  <a:pt x="143" y="16"/>
                </a:cubicBezTo>
                <a:cubicBezTo>
                  <a:pt x="142" y="17"/>
                  <a:pt x="141" y="17"/>
                  <a:pt x="139" y="18"/>
                </a:cubicBezTo>
                <a:cubicBezTo>
                  <a:pt x="129" y="22"/>
                  <a:pt x="118" y="24"/>
                  <a:pt x="107" y="27"/>
                </a:cubicBezTo>
                <a:cubicBezTo>
                  <a:pt x="102" y="29"/>
                  <a:pt x="97" y="31"/>
                  <a:pt x="92" y="32"/>
                </a:cubicBezTo>
                <a:cubicBezTo>
                  <a:pt x="89" y="33"/>
                  <a:pt x="86" y="33"/>
                  <a:pt x="84" y="34"/>
                </a:cubicBezTo>
                <a:cubicBezTo>
                  <a:pt x="85" y="33"/>
                  <a:pt x="86" y="32"/>
                  <a:pt x="87" y="31"/>
                </a:cubicBezTo>
                <a:close/>
                <a:moveTo>
                  <a:pt x="81" y="37"/>
                </a:moveTo>
                <a:cubicBezTo>
                  <a:pt x="83" y="37"/>
                  <a:pt x="86" y="36"/>
                  <a:pt x="88" y="36"/>
                </a:cubicBezTo>
                <a:cubicBezTo>
                  <a:pt x="85" y="37"/>
                  <a:pt x="82" y="38"/>
                  <a:pt x="79" y="39"/>
                </a:cubicBezTo>
                <a:cubicBezTo>
                  <a:pt x="80" y="38"/>
                  <a:pt x="81" y="38"/>
                  <a:pt x="81" y="37"/>
                </a:cubicBezTo>
                <a:close/>
                <a:moveTo>
                  <a:pt x="76" y="42"/>
                </a:moveTo>
                <a:cubicBezTo>
                  <a:pt x="90" y="40"/>
                  <a:pt x="104" y="35"/>
                  <a:pt x="117" y="32"/>
                </a:cubicBezTo>
                <a:cubicBezTo>
                  <a:pt x="124" y="30"/>
                  <a:pt x="131" y="28"/>
                  <a:pt x="138" y="26"/>
                </a:cubicBezTo>
                <a:cubicBezTo>
                  <a:pt x="145" y="25"/>
                  <a:pt x="152" y="23"/>
                  <a:pt x="159" y="21"/>
                </a:cubicBezTo>
                <a:cubicBezTo>
                  <a:pt x="161" y="22"/>
                  <a:pt x="163" y="22"/>
                  <a:pt x="165" y="23"/>
                </a:cubicBezTo>
                <a:cubicBezTo>
                  <a:pt x="158" y="23"/>
                  <a:pt x="151" y="26"/>
                  <a:pt x="145" y="28"/>
                </a:cubicBezTo>
                <a:cubicBezTo>
                  <a:pt x="137" y="30"/>
                  <a:pt x="129" y="32"/>
                  <a:pt x="120" y="34"/>
                </a:cubicBezTo>
                <a:cubicBezTo>
                  <a:pt x="112" y="36"/>
                  <a:pt x="104" y="39"/>
                  <a:pt x="95" y="41"/>
                </a:cubicBezTo>
                <a:cubicBezTo>
                  <a:pt x="88" y="43"/>
                  <a:pt x="80" y="44"/>
                  <a:pt x="73" y="46"/>
                </a:cubicBezTo>
                <a:cubicBezTo>
                  <a:pt x="74" y="45"/>
                  <a:pt x="75" y="43"/>
                  <a:pt x="76" y="42"/>
                </a:cubicBezTo>
                <a:close/>
                <a:moveTo>
                  <a:pt x="180" y="30"/>
                </a:moveTo>
                <a:cubicBezTo>
                  <a:pt x="180" y="30"/>
                  <a:pt x="180" y="30"/>
                  <a:pt x="180" y="30"/>
                </a:cubicBezTo>
                <a:cubicBezTo>
                  <a:pt x="170" y="33"/>
                  <a:pt x="160" y="35"/>
                  <a:pt x="151" y="37"/>
                </a:cubicBezTo>
                <a:cubicBezTo>
                  <a:pt x="141" y="40"/>
                  <a:pt x="130" y="42"/>
                  <a:pt x="120" y="44"/>
                </a:cubicBezTo>
                <a:cubicBezTo>
                  <a:pt x="100" y="49"/>
                  <a:pt x="81" y="54"/>
                  <a:pt x="61" y="60"/>
                </a:cubicBezTo>
                <a:cubicBezTo>
                  <a:pt x="61" y="61"/>
                  <a:pt x="60" y="61"/>
                  <a:pt x="59" y="61"/>
                </a:cubicBezTo>
                <a:cubicBezTo>
                  <a:pt x="59" y="61"/>
                  <a:pt x="59" y="61"/>
                  <a:pt x="59" y="61"/>
                </a:cubicBezTo>
                <a:cubicBezTo>
                  <a:pt x="59" y="61"/>
                  <a:pt x="59" y="61"/>
                  <a:pt x="59" y="61"/>
                </a:cubicBezTo>
                <a:cubicBezTo>
                  <a:pt x="59" y="61"/>
                  <a:pt x="59" y="61"/>
                  <a:pt x="59" y="61"/>
                </a:cubicBezTo>
                <a:cubicBezTo>
                  <a:pt x="61" y="60"/>
                  <a:pt x="64" y="59"/>
                  <a:pt x="66" y="58"/>
                </a:cubicBezTo>
                <a:cubicBezTo>
                  <a:pt x="71" y="56"/>
                  <a:pt x="76" y="54"/>
                  <a:pt x="81" y="53"/>
                </a:cubicBezTo>
                <a:cubicBezTo>
                  <a:pt x="91" y="50"/>
                  <a:pt x="101" y="47"/>
                  <a:pt x="111" y="44"/>
                </a:cubicBezTo>
                <a:cubicBezTo>
                  <a:pt x="122" y="41"/>
                  <a:pt x="132" y="37"/>
                  <a:pt x="142" y="35"/>
                </a:cubicBezTo>
                <a:cubicBezTo>
                  <a:pt x="152" y="33"/>
                  <a:pt x="162" y="30"/>
                  <a:pt x="171" y="26"/>
                </a:cubicBezTo>
                <a:cubicBezTo>
                  <a:pt x="174" y="28"/>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6" y="33"/>
                  <a:pt x="186" y="33"/>
                  <a:pt x="186" y="33"/>
                </a:cubicBezTo>
                <a:cubicBezTo>
                  <a:pt x="187" y="33"/>
                  <a:pt x="188" y="34"/>
                  <a:pt x="189" y="34"/>
                </a:cubicBezTo>
                <a:cubicBezTo>
                  <a:pt x="165" y="40"/>
                  <a:pt x="141" y="47"/>
                  <a:pt x="117" y="54"/>
                </a:cubicBezTo>
                <a:cubicBezTo>
                  <a:pt x="104" y="58"/>
                  <a:pt x="92" y="62"/>
                  <a:pt x="80" y="66"/>
                </a:cubicBezTo>
                <a:cubicBezTo>
                  <a:pt x="71" y="69"/>
                  <a:pt x="61" y="71"/>
                  <a:pt x="52" y="74"/>
                </a:cubicBezTo>
                <a:cubicBezTo>
                  <a:pt x="54" y="73"/>
                  <a:pt x="57" y="72"/>
                  <a:pt x="59" y="71"/>
                </a:cubicBezTo>
                <a:cubicBezTo>
                  <a:pt x="66" y="69"/>
                  <a:pt x="72" y="66"/>
                  <a:pt x="78" y="64"/>
                </a:cubicBezTo>
                <a:cubicBezTo>
                  <a:pt x="90" y="60"/>
                  <a:pt x="103" y="56"/>
                  <a:pt x="115" y="52"/>
                </a:cubicBezTo>
                <a:cubicBezTo>
                  <a:pt x="128" y="49"/>
                  <a:pt x="140" y="45"/>
                  <a:pt x="152" y="42"/>
                </a:cubicBezTo>
                <a:cubicBezTo>
                  <a:pt x="164" y="39"/>
                  <a:pt x="175" y="38"/>
                  <a:pt x="186" y="33"/>
                </a:cubicBezTo>
                <a:close/>
                <a:moveTo>
                  <a:pt x="120" y="48"/>
                </a:moveTo>
                <a:cubicBezTo>
                  <a:pt x="109" y="52"/>
                  <a:pt x="97" y="55"/>
                  <a:pt x="86" y="58"/>
                </a:cubicBezTo>
                <a:cubicBezTo>
                  <a:pt x="75" y="61"/>
                  <a:pt x="64" y="65"/>
                  <a:pt x="53" y="68"/>
                </a:cubicBezTo>
                <a:cubicBezTo>
                  <a:pt x="53" y="68"/>
                  <a:pt x="53" y="68"/>
                  <a:pt x="53" y="68"/>
                </a:cubicBezTo>
                <a:cubicBezTo>
                  <a:pt x="53" y="67"/>
                  <a:pt x="53" y="67"/>
                  <a:pt x="54" y="67"/>
                </a:cubicBezTo>
                <a:cubicBezTo>
                  <a:pt x="54" y="67"/>
                  <a:pt x="55" y="66"/>
                  <a:pt x="55" y="66"/>
                </a:cubicBezTo>
                <a:cubicBezTo>
                  <a:pt x="57" y="66"/>
                  <a:pt x="60" y="65"/>
                  <a:pt x="62" y="64"/>
                </a:cubicBezTo>
                <a:cubicBezTo>
                  <a:pt x="68" y="63"/>
                  <a:pt x="74" y="61"/>
                  <a:pt x="80" y="59"/>
                </a:cubicBezTo>
                <a:cubicBezTo>
                  <a:pt x="91" y="56"/>
                  <a:pt x="102" y="52"/>
                  <a:pt x="113" y="49"/>
                </a:cubicBezTo>
                <a:cubicBezTo>
                  <a:pt x="124" y="45"/>
                  <a:pt x="136" y="43"/>
                  <a:pt x="147" y="40"/>
                </a:cubicBezTo>
                <a:cubicBezTo>
                  <a:pt x="158" y="37"/>
                  <a:pt x="169" y="35"/>
                  <a:pt x="180" y="31"/>
                </a:cubicBezTo>
                <a:cubicBezTo>
                  <a:pt x="180" y="31"/>
                  <a:pt x="180" y="30"/>
                  <a:pt x="180" y="30"/>
                </a:cubicBezTo>
                <a:cubicBezTo>
                  <a:pt x="182" y="31"/>
                  <a:pt x="183" y="32"/>
                  <a:pt x="185" y="33"/>
                </a:cubicBezTo>
                <a:cubicBezTo>
                  <a:pt x="163" y="37"/>
                  <a:pt x="142" y="42"/>
                  <a:pt x="120" y="48"/>
                </a:cubicBezTo>
                <a:close/>
                <a:moveTo>
                  <a:pt x="116" y="40"/>
                </a:moveTo>
                <a:cubicBezTo>
                  <a:pt x="107" y="43"/>
                  <a:pt x="98" y="46"/>
                  <a:pt x="89" y="48"/>
                </a:cubicBezTo>
                <a:cubicBezTo>
                  <a:pt x="85" y="50"/>
                  <a:pt x="80" y="51"/>
                  <a:pt x="75" y="52"/>
                </a:cubicBezTo>
                <a:cubicBezTo>
                  <a:pt x="73" y="53"/>
                  <a:pt x="71" y="53"/>
                  <a:pt x="69" y="54"/>
                </a:cubicBezTo>
                <a:cubicBezTo>
                  <a:pt x="68" y="54"/>
                  <a:pt x="66" y="54"/>
                  <a:pt x="66" y="54"/>
                </a:cubicBezTo>
                <a:cubicBezTo>
                  <a:pt x="66" y="54"/>
                  <a:pt x="66" y="53"/>
                  <a:pt x="67" y="53"/>
                </a:cubicBezTo>
                <a:cubicBezTo>
                  <a:pt x="69" y="51"/>
                  <a:pt x="73" y="51"/>
                  <a:pt x="76" y="51"/>
                </a:cubicBezTo>
                <a:cubicBezTo>
                  <a:pt x="80" y="49"/>
                  <a:pt x="85" y="48"/>
                  <a:pt x="89" y="47"/>
                </a:cubicBezTo>
                <a:cubicBezTo>
                  <a:pt x="99" y="44"/>
                  <a:pt x="108" y="42"/>
                  <a:pt x="117" y="39"/>
                </a:cubicBezTo>
                <a:cubicBezTo>
                  <a:pt x="126" y="37"/>
                  <a:pt x="135" y="33"/>
                  <a:pt x="143" y="31"/>
                </a:cubicBezTo>
                <a:cubicBezTo>
                  <a:pt x="151" y="29"/>
                  <a:pt x="158" y="28"/>
                  <a:pt x="165" y="24"/>
                </a:cubicBezTo>
                <a:cubicBezTo>
                  <a:pt x="165" y="24"/>
                  <a:pt x="165" y="24"/>
                  <a:pt x="165" y="24"/>
                </a:cubicBezTo>
                <a:cubicBezTo>
                  <a:pt x="167" y="24"/>
                  <a:pt x="169" y="25"/>
                  <a:pt x="170" y="26"/>
                </a:cubicBezTo>
                <a:cubicBezTo>
                  <a:pt x="152" y="31"/>
                  <a:pt x="134" y="35"/>
                  <a:pt x="116" y="40"/>
                </a:cubicBezTo>
                <a:close/>
                <a:moveTo>
                  <a:pt x="72" y="47"/>
                </a:moveTo>
                <a:cubicBezTo>
                  <a:pt x="80" y="45"/>
                  <a:pt x="88" y="43"/>
                  <a:pt x="96" y="42"/>
                </a:cubicBezTo>
                <a:cubicBezTo>
                  <a:pt x="105" y="40"/>
                  <a:pt x="113" y="37"/>
                  <a:pt x="122" y="35"/>
                </a:cubicBezTo>
                <a:cubicBezTo>
                  <a:pt x="131" y="32"/>
                  <a:pt x="139" y="30"/>
                  <a:pt x="147" y="28"/>
                </a:cubicBezTo>
                <a:cubicBezTo>
                  <a:pt x="151" y="27"/>
                  <a:pt x="154" y="26"/>
                  <a:pt x="158" y="25"/>
                </a:cubicBezTo>
                <a:cubicBezTo>
                  <a:pt x="159" y="24"/>
                  <a:pt x="163" y="24"/>
                  <a:pt x="163" y="24"/>
                </a:cubicBezTo>
                <a:cubicBezTo>
                  <a:pt x="161" y="25"/>
                  <a:pt x="159" y="26"/>
                  <a:pt x="157" y="27"/>
                </a:cubicBezTo>
                <a:cubicBezTo>
                  <a:pt x="149" y="29"/>
                  <a:pt x="142" y="31"/>
                  <a:pt x="135" y="33"/>
                </a:cubicBezTo>
                <a:cubicBezTo>
                  <a:pt x="126" y="36"/>
                  <a:pt x="117" y="39"/>
                  <a:pt x="108" y="41"/>
                </a:cubicBezTo>
                <a:cubicBezTo>
                  <a:pt x="100" y="43"/>
                  <a:pt x="91" y="45"/>
                  <a:pt x="82" y="48"/>
                </a:cubicBezTo>
                <a:cubicBezTo>
                  <a:pt x="78" y="49"/>
                  <a:pt x="72" y="50"/>
                  <a:pt x="68" y="52"/>
                </a:cubicBezTo>
                <a:cubicBezTo>
                  <a:pt x="69" y="50"/>
                  <a:pt x="70" y="49"/>
                  <a:pt x="72" y="47"/>
                </a:cubicBezTo>
                <a:close/>
                <a:moveTo>
                  <a:pt x="65" y="55"/>
                </a:moveTo>
                <a:cubicBezTo>
                  <a:pt x="71" y="55"/>
                  <a:pt x="78" y="52"/>
                  <a:pt x="84" y="51"/>
                </a:cubicBezTo>
                <a:cubicBezTo>
                  <a:pt x="94" y="48"/>
                  <a:pt x="104" y="44"/>
                  <a:pt x="114" y="41"/>
                </a:cubicBezTo>
                <a:cubicBezTo>
                  <a:pt x="123" y="38"/>
                  <a:pt x="133" y="36"/>
                  <a:pt x="143" y="34"/>
                </a:cubicBezTo>
                <a:cubicBezTo>
                  <a:pt x="147" y="32"/>
                  <a:pt x="152" y="31"/>
                  <a:pt x="157" y="30"/>
                </a:cubicBezTo>
                <a:cubicBezTo>
                  <a:pt x="159" y="29"/>
                  <a:pt x="162" y="29"/>
                  <a:pt x="164" y="28"/>
                </a:cubicBezTo>
                <a:cubicBezTo>
                  <a:pt x="165" y="28"/>
                  <a:pt x="165" y="28"/>
                  <a:pt x="165" y="28"/>
                </a:cubicBezTo>
                <a:cubicBezTo>
                  <a:pt x="157" y="31"/>
                  <a:pt x="148" y="33"/>
                  <a:pt x="140" y="35"/>
                </a:cubicBezTo>
                <a:cubicBezTo>
                  <a:pt x="130" y="37"/>
                  <a:pt x="120" y="41"/>
                  <a:pt x="109" y="44"/>
                </a:cubicBezTo>
                <a:cubicBezTo>
                  <a:pt x="100" y="46"/>
                  <a:pt x="90" y="49"/>
                  <a:pt x="80" y="52"/>
                </a:cubicBezTo>
                <a:cubicBezTo>
                  <a:pt x="74" y="54"/>
                  <a:pt x="67" y="56"/>
                  <a:pt x="61" y="59"/>
                </a:cubicBezTo>
                <a:cubicBezTo>
                  <a:pt x="62" y="58"/>
                  <a:pt x="64" y="56"/>
                  <a:pt x="65" y="55"/>
                </a:cubicBezTo>
                <a:close/>
                <a:moveTo>
                  <a:pt x="58" y="62"/>
                </a:moveTo>
                <a:cubicBezTo>
                  <a:pt x="68" y="59"/>
                  <a:pt x="77" y="56"/>
                  <a:pt x="87" y="54"/>
                </a:cubicBezTo>
                <a:cubicBezTo>
                  <a:pt x="97" y="51"/>
                  <a:pt x="108" y="48"/>
                  <a:pt x="119" y="45"/>
                </a:cubicBezTo>
                <a:cubicBezTo>
                  <a:pt x="129" y="43"/>
                  <a:pt x="140" y="40"/>
                  <a:pt x="151" y="38"/>
                </a:cubicBezTo>
                <a:cubicBezTo>
                  <a:pt x="156" y="36"/>
                  <a:pt x="162" y="35"/>
                  <a:pt x="167" y="34"/>
                </a:cubicBezTo>
                <a:cubicBezTo>
                  <a:pt x="168" y="33"/>
                  <a:pt x="170" y="33"/>
                  <a:pt x="171" y="33"/>
                </a:cubicBezTo>
                <a:cubicBezTo>
                  <a:pt x="151" y="39"/>
                  <a:pt x="130" y="43"/>
                  <a:pt x="109" y="49"/>
                </a:cubicBezTo>
                <a:cubicBezTo>
                  <a:pt x="99" y="52"/>
                  <a:pt x="88" y="56"/>
                  <a:pt x="78" y="59"/>
                </a:cubicBezTo>
                <a:cubicBezTo>
                  <a:pt x="72" y="61"/>
                  <a:pt x="67" y="63"/>
                  <a:pt x="62" y="64"/>
                </a:cubicBezTo>
                <a:cubicBezTo>
                  <a:pt x="60" y="64"/>
                  <a:pt x="57" y="65"/>
                  <a:pt x="55" y="66"/>
                </a:cubicBezTo>
                <a:cubicBezTo>
                  <a:pt x="56" y="65"/>
                  <a:pt x="57" y="63"/>
                  <a:pt x="58" y="62"/>
                </a:cubicBezTo>
                <a:close/>
                <a:moveTo>
                  <a:pt x="52" y="69"/>
                </a:moveTo>
                <a:cubicBezTo>
                  <a:pt x="63" y="67"/>
                  <a:pt x="73" y="62"/>
                  <a:pt x="84" y="59"/>
                </a:cubicBezTo>
                <a:cubicBezTo>
                  <a:pt x="96" y="56"/>
                  <a:pt x="108" y="53"/>
                  <a:pt x="121" y="49"/>
                </a:cubicBezTo>
                <a:cubicBezTo>
                  <a:pt x="132" y="46"/>
                  <a:pt x="144" y="43"/>
                  <a:pt x="156" y="40"/>
                </a:cubicBezTo>
                <a:cubicBezTo>
                  <a:pt x="162" y="38"/>
                  <a:pt x="168" y="37"/>
                  <a:pt x="174" y="36"/>
                </a:cubicBezTo>
                <a:cubicBezTo>
                  <a:pt x="177" y="35"/>
                  <a:pt x="179" y="35"/>
                  <a:pt x="181" y="34"/>
                </a:cubicBezTo>
                <a:cubicBezTo>
                  <a:pt x="180" y="34"/>
                  <a:pt x="179" y="35"/>
                  <a:pt x="178" y="35"/>
                </a:cubicBezTo>
                <a:cubicBezTo>
                  <a:pt x="167" y="38"/>
                  <a:pt x="156" y="40"/>
                  <a:pt x="145" y="43"/>
                </a:cubicBezTo>
                <a:cubicBezTo>
                  <a:pt x="133" y="46"/>
                  <a:pt x="121" y="50"/>
                  <a:pt x="110" y="53"/>
                </a:cubicBezTo>
                <a:cubicBezTo>
                  <a:pt x="98" y="57"/>
                  <a:pt x="86" y="60"/>
                  <a:pt x="75" y="64"/>
                </a:cubicBezTo>
                <a:cubicBezTo>
                  <a:pt x="69" y="66"/>
                  <a:pt x="63" y="69"/>
                  <a:pt x="57" y="71"/>
                </a:cubicBezTo>
                <a:cubicBezTo>
                  <a:pt x="54" y="72"/>
                  <a:pt x="50" y="73"/>
                  <a:pt x="46" y="75"/>
                </a:cubicBezTo>
                <a:cubicBezTo>
                  <a:pt x="48" y="73"/>
                  <a:pt x="50" y="71"/>
                  <a:pt x="52" y="69"/>
                </a:cubicBezTo>
                <a:close/>
                <a:moveTo>
                  <a:pt x="45" y="76"/>
                </a:moveTo>
                <a:cubicBezTo>
                  <a:pt x="56" y="73"/>
                  <a:pt x="67" y="71"/>
                  <a:pt x="78" y="67"/>
                </a:cubicBezTo>
                <a:cubicBezTo>
                  <a:pt x="91" y="63"/>
                  <a:pt x="103" y="59"/>
                  <a:pt x="115" y="55"/>
                </a:cubicBezTo>
                <a:cubicBezTo>
                  <a:pt x="140" y="48"/>
                  <a:pt x="165" y="41"/>
                  <a:pt x="190" y="34"/>
                </a:cubicBezTo>
                <a:cubicBezTo>
                  <a:pt x="191" y="35"/>
                  <a:pt x="193" y="36"/>
                  <a:pt x="194" y="37"/>
                </a:cubicBezTo>
                <a:cubicBezTo>
                  <a:pt x="168" y="42"/>
                  <a:pt x="142" y="50"/>
                  <a:pt x="116" y="57"/>
                </a:cubicBezTo>
                <a:cubicBezTo>
                  <a:pt x="103" y="61"/>
                  <a:pt x="91" y="65"/>
                  <a:pt x="78" y="69"/>
                </a:cubicBezTo>
                <a:cubicBezTo>
                  <a:pt x="66" y="72"/>
                  <a:pt x="54" y="75"/>
                  <a:pt x="42" y="79"/>
                </a:cubicBezTo>
                <a:cubicBezTo>
                  <a:pt x="43" y="78"/>
                  <a:pt x="44" y="77"/>
                  <a:pt x="45" y="76"/>
                </a:cubicBezTo>
                <a:close/>
                <a:moveTo>
                  <a:pt x="41" y="80"/>
                </a:moveTo>
                <a:cubicBezTo>
                  <a:pt x="52" y="76"/>
                  <a:pt x="65" y="73"/>
                  <a:pt x="76" y="70"/>
                </a:cubicBezTo>
                <a:cubicBezTo>
                  <a:pt x="90" y="66"/>
                  <a:pt x="103" y="62"/>
                  <a:pt x="117" y="58"/>
                </a:cubicBezTo>
                <a:cubicBezTo>
                  <a:pt x="142" y="50"/>
                  <a:pt x="169" y="43"/>
                  <a:pt x="195" y="37"/>
                </a:cubicBezTo>
                <a:cubicBezTo>
                  <a:pt x="195" y="37"/>
                  <a:pt x="195" y="37"/>
                  <a:pt x="195" y="37"/>
                </a:cubicBezTo>
                <a:cubicBezTo>
                  <a:pt x="197" y="38"/>
                  <a:pt x="198" y="38"/>
                  <a:pt x="199" y="39"/>
                </a:cubicBezTo>
                <a:cubicBezTo>
                  <a:pt x="187" y="41"/>
                  <a:pt x="174" y="43"/>
                  <a:pt x="162" y="47"/>
                </a:cubicBezTo>
                <a:cubicBezTo>
                  <a:pt x="148" y="51"/>
                  <a:pt x="135" y="54"/>
                  <a:pt x="121" y="58"/>
                </a:cubicBezTo>
                <a:cubicBezTo>
                  <a:pt x="94" y="65"/>
                  <a:pt x="67" y="73"/>
                  <a:pt x="40" y="81"/>
                </a:cubicBezTo>
                <a:cubicBezTo>
                  <a:pt x="40" y="81"/>
                  <a:pt x="41" y="81"/>
                  <a:pt x="41" y="80"/>
                </a:cubicBezTo>
                <a:close/>
                <a:moveTo>
                  <a:pt x="208" y="43"/>
                </a:moveTo>
                <a:cubicBezTo>
                  <a:pt x="180" y="48"/>
                  <a:pt x="152" y="56"/>
                  <a:pt x="125" y="63"/>
                </a:cubicBezTo>
                <a:cubicBezTo>
                  <a:pt x="98" y="69"/>
                  <a:pt x="72" y="77"/>
                  <a:pt x="45" y="84"/>
                </a:cubicBezTo>
                <a:cubicBezTo>
                  <a:pt x="47" y="83"/>
                  <a:pt x="48" y="83"/>
                  <a:pt x="50" y="82"/>
                </a:cubicBezTo>
                <a:cubicBezTo>
                  <a:pt x="57" y="80"/>
                  <a:pt x="64" y="78"/>
                  <a:pt x="71" y="76"/>
                </a:cubicBezTo>
                <a:cubicBezTo>
                  <a:pt x="86" y="71"/>
                  <a:pt x="101" y="67"/>
                  <a:pt x="115" y="63"/>
                </a:cubicBezTo>
                <a:cubicBezTo>
                  <a:pt x="130" y="59"/>
                  <a:pt x="144" y="55"/>
                  <a:pt x="159" y="51"/>
                </a:cubicBezTo>
                <a:cubicBezTo>
                  <a:pt x="172" y="47"/>
                  <a:pt x="187" y="45"/>
                  <a:pt x="200" y="39"/>
                </a:cubicBezTo>
                <a:cubicBezTo>
                  <a:pt x="203" y="40"/>
                  <a:pt x="205" y="42"/>
                  <a:pt x="208" y="43"/>
                </a:cubicBezTo>
                <a:close/>
                <a:moveTo>
                  <a:pt x="39" y="83"/>
                </a:moveTo>
                <a:cubicBezTo>
                  <a:pt x="67" y="74"/>
                  <a:pt x="95" y="65"/>
                  <a:pt x="123" y="58"/>
                </a:cubicBezTo>
                <a:cubicBezTo>
                  <a:pt x="137" y="55"/>
                  <a:pt x="150" y="51"/>
                  <a:pt x="164" y="47"/>
                </a:cubicBezTo>
                <a:cubicBezTo>
                  <a:pt x="171" y="45"/>
                  <a:pt x="177" y="44"/>
                  <a:pt x="183" y="42"/>
                </a:cubicBezTo>
                <a:cubicBezTo>
                  <a:pt x="187" y="42"/>
                  <a:pt x="190" y="41"/>
                  <a:pt x="194" y="41"/>
                </a:cubicBezTo>
                <a:cubicBezTo>
                  <a:pt x="195" y="40"/>
                  <a:pt x="197" y="40"/>
                  <a:pt x="199" y="40"/>
                </a:cubicBezTo>
                <a:cubicBezTo>
                  <a:pt x="199" y="40"/>
                  <a:pt x="196" y="40"/>
                  <a:pt x="195" y="40"/>
                </a:cubicBezTo>
                <a:cubicBezTo>
                  <a:pt x="189" y="43"/>
                  <a:pt x="183" y="44"/>
                  <a:pt x="177" y="45"/>
                </a:cubicBezTo>
                <a:cubicBezTo>
                  <a:pt x="169" y="47"/>
                  <a:pt x="162" y="49"/>
                  <a:pt x="155" y="51"/>
                </a:cubicBezTo>
                <a:cubicBezTo>
                  <a:pt x="141" y="55"/>
                  <a:pt x="127" y="59"/>
                  <a:pt x="113" y="63"/>
                </a:cubicBezTo>
                <a:cubicBezTo>
                  <a:pt x="99" y="67"/>
                  <a:pt x="85" y="71"/>
                  <a:pt x="71" y="75"/>
                </a:cubicBezTo>
                <a:cubicBezTo>
                  <a:pt x="65" y="77"/>
                  <a:pt x="58" y="79"/>
                  <a:pt x="51" y="81"/>
                </a:cubicBezTo>
                <a:cubicBezTo>
                  <a:pt x="46" y="82"/>
                  <a:pt x="41" y="84"/>
                  <a:pt x="36" y="85"/>
                </a:cubicBezTo>
                <a:cubicBezTo>
                  <a:pt x="37" y="84"/>
                  <a:pt x="38" y="84"/>
                  <a:pt x="39" y="83"/>
                </a:cubicBezTo>
                <a:close/>
                <a:moveTo>
                  <a:pt x="35" y="87"/>
                </a:moveTo>
                <a:cubicBezTo>
                  <a:pt x="64" y="80"/>
                  <a:pt x="92" y="71"/>
                  <a:pt x="121" y="64"/>
                </a:cubicBezTo>
                <a:cubicBezTo>
                  <a:pt x="150" y="57"/>
                  <a:pt x="179" y="48"/>
                  <a:pt x="209" y="43"/>
                </a:cubicBezTo>
                <a:cubicBezTo>
                  <a:pt x="210" y="44"/>
                  <a:pt x="211" y="44"/>
                  <a:pt x="212" y="45"/>
                </a:cubicBezTo>
                <a:cubicBezTo>
                  <a:pt x="206" y="46"/>
                  <a:pt x="200" y="48"/>
                  <a:pt x="194" y="50"/>
                </a:cubicBezTo>
                <a:cubicBezTo>
                  <a:pt x="186" y="52"/>
                  <a:pt x="178" y="53"/>
                  <a:pt x="170" y="54"/>
                </a:cubicBezTo>
                <a:cubicBezTo>
                  <a:pt x="154" y="58"/>
                  <a:pt x="139" y="61"/>
                  <a:pt x="123" y="65"/>
                </a:cubicBezTo>
                <a:cubicBezTo>
                  <a:pt x="107" y="68"/>
                  <a:pt x="92" y="73"/>
                  <a:pt x="76" y="77"/>
                </a:cubicBezTo>
                <a:cubicBezTo>
                  <a:pt x="69" y="79"/>
                  <a:pt x="61" y="82"/>
                  <a:pt x="54" y="83"/>
                </a:cubicBezTo>
                <a:cubicBezTo>
                  <a:pt x="47" y="85"/>
                  <a:pt x="40" y="87"/>
                  <a:pt x="33" y="89"/>
                </a:cubicBezTo>
                <a:cubicBezTo>
                  <a:pt x="34" y="88"/>
                  <a:pt x="34" y="88"/>
                  <a:pt x="35" y="87"/>
                </a:cubicBezTo>
                <a:close/>
                <a:moveTo>
                  <a:pt x="32" y="90"/>
                </a:moveTo>
                <a:cubicBezTo>
                  <a:pt x="39" y="88"/>
                  <a:pt x="45" y="86"/>
                  <a:pt x="52" y="84"/>
                </a:cubicBezTo>
                <a:cubicBezTo>
                  <a:pt x="60" y="83"/>
                  <a:pt x="67" y="80"/>
                  <a:pt x="75" y="78"/>
                </a:cubicBezTo>
                <a:cubicBezTo>
                  <a:pt x="90" y="74"/>
                  <a:pt x="106" y="70"/>
                  <a:pt x="121" y="66"/>
                </a:cubicBezTo>
                <a:cubicBezTo>
                  <a:pt x="137" y="62"/>
                  <a:pt x="153" y="59"/>
                  <a:pt x="169" y="56"/>
                </a:cubicBezTo>
                <a:cubicBezTo>
                  <a:pt x="176" y="54"/>
                  <a:pt x="184" y="53"/>
                  <a:pt x="192" y="51"/>
                </a:cubicBezTo>
                <a:cubicBezTo>
                  <a:pt x="199" y="49"/>
                  <a:pt x="206" y="47"/>
                  <a:pt x="213" y="45"/>
                </a:cubicBezTo>
                <a:cubicBezTo>
                  <a:pt x="213" y="45"/>
                  <a:pt x="213" y="45"/>
                  <a:pt x="213" y="45"/>
                </a:cubicBezTo>
                <a:cubicBezTo>
                  <a:pt x="213" y="45"/>
                  <a:pt x="213" y="45"/>
                  <a:pt x="213" y="45"/>
                </a:cubicBezTo>
                <a:cubicBezTo>
                  <a:pt x="212" y="47"/>
                  <a:pt x="210" y="48"/>
                  <a:pt x="209" y="50"/>
                </a:cubicBezTo>
                <a:cubicBezTo>
                  <a:pt x="194" y="54"/>
                  <a:pt x="180" y="56"/>
                  <a:pt x="165" y="59"/>
                </a:cubicBezTo>
                <a:cubicBezTo>
                  <a:pt x="151" y="63"/>
                  <a:pt x="136" y="66"/>
                  <a:pt x="121" y="69"/>
                </a:cubicBezTo>
                <a:cubicBezTo>
                  <a:pt x="106" y="73"/>
                  <a:pt x="91" y="77"/>
                  <a:pt x="76" y="80"/>
                </a:cubicBezTo>
                <a:cubicBezTo>
                  <a:pt x="61" y="84"/>
                  <a:pt x="45" y="87"/>
                  <a:pt x="30" y="92"/>
                </a:cubicBezTo>
                <a:cubicBezTo>
                  <a:pt x="31" y="91"/>
                  <a:pt x="31" y="91"/>
                  <a:pt x="32" y="90"/>
                </a:cubicBezTo>
                <a:close/>
                <a:moveTo>
                  <a:pt x="213" y="49"/>
                </a:moveTo>
                <a:cubicBezTo>
                  <a:pt x="213" y="49"/>
                  <a:pt x="213" y="49"/>
                  <a:pt x="213" y="49"/>
                </a:cubicBezTo>
                <a:cubicBezTo>
                  <a:pt x="213" y="50"/>
                  <a:pt x="213" y="50"/>
                  <a:pt x="213" y="51"/>
                </a:cubicBezTo>
                <a:cubicBezTo>
                  <a:pt x="213" y="51"/>
                  <a:pt x="213" y="51"/>
                  <a:pt x="213" y="51"/>
                </a:cubicBezTo>
                <a:cubicBezTo>
                  <a:pt x="208" y="55"/>
                  <a:pt x="204" y="60"/>
                  <a:pt x="199" y="65"/>
                </a:cubicBezTo>
                <a:cubicBezTo>
                  <a:pt x="190" y="75"/>
                  <a:pt x="180" y="85"/>
                  <a:pt x="170" y="96"/>
                </a:cubicBezTo>
                <a:cubicBezTo>
                  <a:pt x="169" y="97"/>
                  <a:pt x="168" y="98"/>
                  <a:pt x="167" y="99"/>
                </a:cubicBezTo>
                <a:cubicBezTo>
                  <a:pt x="182" y="83"/>
                  <a:pt x="197" y="66"/>
                  <a:pt x="213" y="49"/>
                </a:cubicBezTo>
                <a:close/>
                <a:moveTo>
                  <a:pt x="147" y="83"/>
                </a:moveTo>
                <a:cubicBezTo>
                  <a:pt x="148" y="83"/>
                  <a:pt x="149" y="83"/>
                  <a:pt x="150" y="82"/>
                </a:cubicBezTo>
                <a:cubicBezTo>
                  <a:pt x="157" y="81"/>
                  <a:pt x="165" y="79"/>
                  <a:pt x="172" y="77"/>
                </a:cubicBezTo>
                <a:cubicBezTo>
                  <a:pt x="177" y="75"/>
                  <a:pt x="183" y="74"/>
                  <a:pt x="189" y="72"/>
                </a:cubicBezTo>
                <a:cubicBezTo>
                  <a:pt x="187" y="73"/>
                  <a:pt x="186" y="75"/>
                  <a:pt x="185" y="76"/>
                </a:cubicBezTo>
                <a:cubicBezTo>
                  <a:pt x="179" y="77"/>
                  <a:pt x="173" y="80"/>
                  <a:pt x="166" y="81"/>
                </a:cubicBezTo>
                <a:cubicBezTo>
                  <a:pt x="160" y="83"/>
                  <a:pt x="153" y="85"/>
                  <a:pt x="146" y="86"/>
                </a:cubicBezTo>
                <a:cubicBezTo>
                  <a:pt x="139" y="88"/>
                  <a:pt x="133" y="91"/>
                  <a:pt x="126" y="92"/>
                </a:cubicBezTo>
                <a:cubicBezTo>
                  <a:pt x="119" y="94"/>
                  <a:pt x="111" y="96"/>
                  <a:pt x="104" y="97"/>
                </a:cubicBezTo>
                <a:cubicBezTo>
                  <a:pt x="90" y="100"/>
                  <a:pt x="77" y="104"/>
                  <a:pt x="63" y="108"/>
                </a:cubicBezTo>
                <a:cubicBezTo>
                  <a:pt x="56" y="110"/>
                  <a:pt x="50" y="112"/>
                  <a:pt x="43" y="113"/>
                </a:cubicBezTo>
                <a:cubicBezTo>
                  <a:pt x="36" y="114"/>
                  <a:pt x="29" y="115"/>
                  <a:pt x="22" y="117"/>
                </a:cubicBezTo>
                <a:cubicBezTo>
                  <a:pt x="21" y="117"/>
                  <a:pt x="22" y="117"/>
                  <a:pt x="22" y="117"/>
                </a:cubicBezTo>
                <a:cubicBezTo>
                  <a:pt x="35" y="114"/>
                  <a:pt x="47" y="113"/>
                  <a:pt x="60" y="110"/>
                </a:cubicBezTo>
                <a:cubicBezTo>
                  <a:pt x="73" y="106"/>
                  <a:pt x="87" y="102"/>
                  <a:pt x="101" y="99"/>
                </a:cubicBezTo>
                <a:cubicBezTo>
                  <a:pt x="114" y="96"/>
                  <a:pt x="128" y="92"/>
                  <a:pt x="141" y="88"/>
                </a:cubicBezTo>
                <a:cubicBezTo>
                  <a:pt x="147" y="87"/>
                  <a:pt x="154" y="86"/>
                  <a:pt x="160" y="84"/>
                </a:cubicBezTo>
                <a:cubicBezTo>
                  <a:pt x="165" y="83"/>
                  <a:pt x="171" y="81"/>
                  <a:pt x="176" y="79"/>
                </a:cubicBezTo>
                <a:cubicBezTo>
                  <a:pt x="174" y="80"/>
                  <a:pt x="172" y="81"/>
                  <a:pt x="170" y="81"/>
                </a:cubicBezTo>
                <a:cubicBezTo>
                  <a:pt x="163" y="84"/>
                  <a:pt x="156" y="86"/>
                  <a:pt x="149" y="88"/>
                </a:cubicBezTo>
                <a:cubicBezTo>
                  <a:pt x="135" y="92"/>
                  <a:pt x="121" y="95"/>
                  <a:pt x="107" y="98"/>
                </a:cubicBezTo>
                <a:cubicBezTo>
                  <a:pt x="93" y="102"/>
                  <a:pt x="79" y="105"/>
                  <a:pt x="65" y="108"/>
                </a:cubicBezTo>
                <a:cubicBezTo>
                  <a:pt x="51" y="112"/>
                  <a:pt x="37" y="115"/>
                  <a:pt x="25" y="120"/>
                </a:cubicBezTo>
                <a:cubicBezTo>
                  <a:pt x="23" y="119"/>
                  <a:pt x="21" y="118"/>
                  <a:pt x="19" y="117"/>
                </a:cubicBezTo>
                <a:cubicBezTo>
                  <a:pt x="26" y="114"/>
                  <a:pt x="33" y="113"/>
                  <a:pt x="40" y="112"/>
                </a:cubicBezTo>
                <a:cubicBezTo>
                  <a:pt x="47" y="110"/>
                  <a:pt x="55" y="107"/>
                  <a:pt x="62" y="105"/>
                </a:cubicBezTo>
                <a:cubicBezTo>
                  <a:pt x="77" y="101"/>
                  <a:pt x="91" y="96"/>
                  <a:pt x="106" y="93"/>
                </a:cubicBezTo>
                <a:cubicBezTo>
                  <a:pt x="109" y="92"/>
                  <a:pt x="112" y="92"/>
                  <a:pt x="116" y="91"/>
                </a:cubicBezTo>
                <a:cubicBezTo>
                  <a:pt x="126" y="88"/>
                  <a:pt x="137" y="86"/>
                  <a:pt x="147" y="83"/>
                </a:cubicBezTo>
                <a:close/>
                <a:moveTo>
                  <a:pt x="32" y="124"/>
                </a:moveTo>
                <a:cubicBezTo>
                  <a:pt x="32" y="124"/>
                  <a:pt x="32" y="124"/>
                  <a:pt x="31" y="124"/>
                </a:cubicBezTo>
                <a:cubicBezTo>
                  <a:pt x="30" y="123"/>
                  <a:pt x="28" y="122"/>
                  <a:pt x="26" y="121"/>
                </a:cubicBezTo>
                <a:cubicBezTo>
                  <a:pt x="47" y="119"/>
                  <a:pt x="68" y="112"/>
                  <a:pt x="89" y="107"/>
                </a:cubicBezTo>
                <a:cubicBezTo>
                  <a:pt x="82" y="109"/>
                  <a:pt x="74" y="111"/>
                  <a:pt x="67" y="113"/>
                </a:cubicBezTo>
                <a:cubicBezTo>
                  <a:pt x="56" y="116"/>
                  <a:pt x="45" y="120"/>
                  <a:pt x="34" y="123"/>
                </a:cubicBezTo>
                <a:cubicBezTo>
                  <a:pt x="33" y="123"/>
                  <a:pt x="32" y="123"/>
                  <a:pt x="32" y="124"/>
                </a:cubicBezTo>
                <a:close/>
                <a:moveTo>
                  <a:pt x="38" y="127"/>
                </a:moveTo>
                <a:cubicBezTo>
                  <a:pt x="36" y="126"/>
                  <a:pt x="35" y="125"/>
                  <a:pt x="33" y="124"/>
                </a:cubicBezTo>
                <a:cubicBezTo>
                  <a:pt x="43" y="123"/>
                  <a:pt x="52" y="120"/>
                  <a:pt x="62" y="118"/>
                </a:cubicBezTo>
                <a:cubicBezTo>
                  <a:pt x="73" y="115"/>
                  <a:pt x="85" y="112"/>
                  <a:pt x="96" y="109"/>
                </a:cubicBezTo>
                <a:cubicBezTo>
                  <a:pt x="113" y="104"/>
                  <a:pt x="131" y="101"/>
                  <a:pt x="149" y="97"/>
                </a:cubicBezTo>
                <a:cubicBezTo>
                  <a:pt x="147" y="98"/>
                  <a:pt x="144" y="99"/>
                  <a:pt x="142" y="99"/>
                </a:cubicBezTo>
                <a:cubicBezTo>
                  <a:pt x="131" y="102"/>
                  <a:pt x="119" y="104"/>
                  <a:pt x="108" y="107"/>
                </a:cubicBezTo>
                <a:cubicBezTo>
                  <a:pt x="84" y="112"/>
                  <a:pt x="62" y="121"/>
                  <a:pt x="38" y="127"/>
                </a:cubicBezTo>
                <a:close/>
                <a:moveTo>
                  <a:pt x="50" y="125"/>
                </a:moveTo>
                <a:cubicBezTo>
                  <a:pt x="55" y="124"/>
                  <a:pt x="60" y="123"/>
                  <a:pt x="65" y="122"/>
                </a:cubicBezTo>
                <a:cubicBezTo>
                  <a:pt x="77" y="119"/>
                  <a:pt x="88" y="115"/>
                  <a:pt x="99" y="112"/>
                </a:cubicBezTo>
                <a:cubicBezTo>
                  <a:pt x="117" y="107"/>
                  <a:pt x="136" y="104"/>
                  <a:pt x="154" y="100"/>
                </a:cubicBezTo>
                <a:cubicBezTo>
                  <a:pt x="152" y="100"/>
                  <a:pt x="149" y="101"/>
                  <a:pt x="147" y="102"/>
                </a:cubicBezTo>
                <a:cubicBezTo>
                  <a:pt x="139" y="104"/>
                  <a:pt x="132" y="106"/>
                  <a:pt x="124" y="108"/>
                </a:cubicBezTo>
                <a:cubicBezTo>
                  <a:pt x="110" y="112"/>
                  <a:pt x="95" y="116"/>
                  <a:pt x="81" y="121"/>
                </a:cubicBezTo>
                <a:cubicBezTo>
                  <a:pt x="77" y="122"/>
                  <a:pt x="72" y="123"/>
                  <a:pt x="68" y="125"/>
                </a:cubicBezTo>
                <a:cubicBezTo>
                  <a:pt x="68" y="125"/>
                  <a:pt x="68" y="125"/>
                  <a:pt x="68" y="125"/>
                </a:cubicBezTo>
                <a:cubicBezTo>
                  <a:pt x="60" y="126"/>
                  <a:pt x="52" y="127"/>
                  <a:pt x="46" y="131"/>
                </a:cubicBezTo>
                <a:cubicBezTo>
                  <a:pt x="44" y="130"/>
                  <a:pt x="42" y="129"/>
                  <a:pt x="40" y="128"/>
                </a:cubicBezTo>
                <a:cubicBezTo>
                  <a:pt x="43" y="127"/>
                  <a:pt x="46" y="126"/>
                  <a:pt x="50" y="125"/>
                </a:cubicBezTo>
                <a:close/>
                <a:moveTo>
                  <a:pt x="47" y="131"/>
                </a:moveTo>
                <a:cubicBezTo>
                  <a:pt x="48" y="130"/>
                  <a:pt x="50" y="129"/>
                  <a:pt x="52" y="129"/>
                </a:cubicBezTo>
                <a:cubicBezTo>
                  <a:pt x="55" y="127"/>
                  <a:pt x="59" y="127"/>
                  <a:pt x="62" y="126"/>
                </a:cubicBezTo>
                <a:cubicBezTo>
                  <a:pt x="61" y="126"/>
                  <a:pt x="61" y="127"/>
                  <a:pt x="60" y="127"/>
                </a:cubicBezTo>
                <a:cubicBezTo>
                  <a:pt x="57" y="128"/>
                  <a:pt x="53" y="129"/>
                  <a:pt x="50" y="130"/>
                </a:cubicBezTo>
                <a:cubicBezTo>
                  <a:pt x="49" y="130"/>
                  <a:pt x="48" y="131"/>
                  <a:pt x="47" y="131"/>
                </a:cubicBezTo>
                <a:cubicBezTo>
                  <a:pt x="47" y="131"/>
                  <a:pt x="47" y="131"/>
                  <a:pt x="47" y="131"/>
                </a:cubicBezTo>
                <a:close/>
                <a:moveTo>
                  <a:pt x="65" y="126"/>
                </a:moveTo>
                <a:cubicBezTo>
                  <a:pt x="66" y="126"/>
                  <a:pt x="68" y="125"/>
                  <a:pt x="69" y="125"/>
                </a:cubicBezTo>
                <a:cubicBezTo>
                  <a:pt x="69" y="125"/>
                  <a:pt x="69" y="125"/>
                  <a:pt x="69" y="125"/>
                </a:cubicBezTo>
                <a:cubicBezTo>
                  <a:pt x="77" y="124"/>
                  <a:pt x="84" y="122"/>
                  <a:pt x="92" y="121"/>
                </a:cubicBezTo>
                <a:cubicBezTo>
                  <a:pt x="106" y="117"/>
                  <a:pt x="121" y="114"/>
                  <a:pt x="136" y="111"/>
                </a:cubicBezTo>
                <a:cubicBezTo>
                  <a:pt x="137" y="111"/>
                  <a:pt x="137" y="110"/>
                  <a:pt x="138" y="110"/>
                </a:cubicBezTo>
                <a:cubicBezTo>
                  <a:pt x="111" y="119"/>
                  <a:pt x="83" y="124"/>
                  <a:pt x="56" y="134"/>
                </a:cubicBezTo>
                <a:cubicBezTo>
                  <a:pt x="55" y="134"/>
                  <a:pt x="55" y="134"/>
                  <a:pt x="54" y="135"/>
                </a:cubicBezTo>
                <a:cubicBezTo>
                  <a:pt x="52" y="134"/>
                  <a:pt x="50" y="133"/>
                  <a:pt x="48" y="131"/>
                </a:cubicBezTo>
                <a:cubicBezTo>
                  <a:pt x="54" y="130"/>
                  <a:pt x="59" y="128"/>
                  <a:pt x="65" y="126"/>
                </a:cubicBezTo>
                <a:close/>
                <a:moveTo>
                  <a:pt x="109" y="158"/>
                </a:moveTo>
                <a:cubicBezTo>
                  <a:pt x="109" y="158"/>
                  <a:pt x="109" y="158"/>
                  <a:pt x="109" y="158"/>
                </a:cubicBezTo>
                <a:cubicBezTo>
                  <a:pt x="109" y="158"/>
                  <a:pt x="109" y="158"/>
                  <a:pt x="109" y="158"/>
                </a:cubicBezTo>
                <a:cubicBezTo>
                  <a:pt x="107" y="158"/>
                  <a:pt x="107" y="158"/>
                  <a:pt x="106" y="158"/>
                </a:cubicBezTo>
                <a:cubicBezTo>
                  <a:pt x="102" y="158"/>
                  <a:pt x="107" y="156"/>
                  <a:pt x="108" y="156"/>
                </a:cubicBezTo>
                <a:cubicBezTo>
                  <a:pt x="110" y="155"/>
                  <a:pt x="111" y="155"/>
                  <a:pt x="113" y="154"/>
                </a:cubicBezTo>
                <a:cubicBezTo>
                  <a:pt x="111" y="156"/>
                  <a:pt x="110" y="157"/>
                  <a:pt x="109" y="158"/>
                </a:cubicBezTo>
                <a:close/>
                <a:moveTo>
                  <a:pt x="114" y="153"/>
                </a:moveTo>
                <a:cubicBezTo>
                  <a:pt x="111" y="153"/>
                  <a:pt x="108" y="154"/>
                  <a:pt x="105" y="154"/>
                </a:cubicBezTo>
                <a:cubicBezTo>
                  <a:pt x="104" y="155"/>
                  <a:pt x="103" y="155"/>
                  <a:pt x="101" y="156"/>
                </a:cubicBezTo>
                <a:cubicBezTo>
                  <a:pt x="95" y="157"/>
                  <a:pt x="101" y="155"/>
                  <a:pt x="102" y="154"/>
                </a:cubicBezTo>
                <a:cubicBezTo>
                  <a:pt x="108" y="152"/>
                  <a:pt x="113" y="151"/>
                  <a:pt x="119" y="148"/>
                </a:cubicBezTo>
                <a:cubicBezTo>
                  <a:pt x="117" y="150"/>
                  <a:pt x="116" y="151"/>
                  <a:pt x="114" y="153"/>
                </a:cubicBezTo>
                <a:close/>
                <a:moveTo>
                  <a:pt x="120" y="146"/>
                </a:moveTo>
                <a:cubicBezTo>
                  <a:pt x="116" y="147"/>
                  <a:pt x="111" y="148"/>
                  <a:pt x="106" y="150"/>
                </a:cubicBezTo>
                <a:cubicBezTo>
                  <a:pt x="103" y="150"/>
                  <a:pt x="101" y="151"/>
                  <a:pt x="98" y="152"/>
                </a:cubicBezTo>
                <a:cubicBezTo>
                  <a:pt x="97" y="152"/>
                  <a:pt x="96" y="153"/>
                  <a:pt x="95" y="153"/>
                </a:cubicBezTo>
                <a:cubicBezTo>
                  <a:pt x="93" y="153"/>
                  <a:pt x="92" y="154"/>
                  <a:pt x="92" y="154"/>
                </a:cubicBezTo>
                <a:cubicBezTo>
                  <a:pt x="92" y="154"/>
                  <a:pt x="92" y="154"/>
                  <a:pt x="92" y="154"/>
                </a:cubicBezTo>
                <a:cubicBezTo>
                  <a:pt x="92" y="154"/>
                  <a:pt x="94" y="153"/>
                  <a:pt x="94" y="153"/>
                </a:cubicBezTo>
                <a:cubicBezTo>
                  <a:pt x="104" y="150"/>
                  <a:pt x="113" y="147"/>
                  <a:pt x="123" y="144"/>
                </a:cubicBezTo>
                <a:cubicBezTo>
                  <a:pt x="122" y="145"/>
                  <a:pt x="121" y="146"/>
                  <a:pt x="120" y="146"/>
                </a:cubicBezTo>
                <a:close/>
                <a:moveTo>
                  <a:pt x="106" y="146"/>
                </a:moveTo>
                <a:cubicBezTo>
                  <a:pt x="103" y="147"/>
                  <a:pt x="99" y="148"/>
                  <a:pt x="96" y="148"/>
                </a:cubicBezTo>
                <a:cubicBezTo>
                  <a:pt x="94" y="149"/>
                  <a:pt x="93" y="149"/>
                  <a:pt x="91" y="149"/>
                </a:cubicBezTo>
                <a:cubicBezTo>
                  <a:pt x="90" y="150"/>
                  <a:pt x="83" y="151"/>
                  <a:pt x="88" y="150"/>
                </a:cubicBezTo>
                <a:cubicBezTo>
                  <a:pt x="102" y="145"/>
                  <a:pt x="116" y="141"/>
                  <a:pt x="130" y="136"/>
                </a:cubicBezTo>
                <a:cubicBezTo>
                  <a:pt x="128" y="138"/>
                  <a:pt x="126" y="141"/>
                  <a:pt x="124" y="143"/>
                </a:cubicBezTo>
                <a:cubicBezTo>
                  <a:pt x="118" y="144"/>
                  <a:pt x="112" y="145"/>
                  <a:pt x="106" y="146"/>
                </a:cubicBezTo>
                <a:close/>
                <a:moveTo>
                  <a:pt x="132" y="135"/>
                </a:moveTo>
                <a:cubicBezTo>
                  <a:pt x="122" y="137"/>
                  <a:pt x="112" y="139"/>
                  <a:pt x="102" y="141"/>
                </a:cubicBezTo>
                <a:cubicBezTo>
                  <a:pt x="97" y="143"/>
                  <a:pt x="92" y="143"/>
                  <a:pt x="87" y="144"/>
                </a:cubicBezTo>
                <a:cubicBezTo>
                  <a:pt x="84" y="145"/>
                  <a:pt x="81" y="145"/>
                  <a:pt x="78" y="145"/>
                </a:cubicBezTo>
                <a:cubicBezTo>
                  <a:pt x="75" y="146"/>
                  <a:pt x="82" y="144"/>
                  <a:pt x="83" y="144"/>
                </a:cubicBezTo>
                <a:cubicBezTo>
                  <a:pt x="93" y="142"/>
                  <a:pt x="102" y="138"/>
                  <a:pt x="112" y="136"/>
                </a:cubicBezTo>
                <a:cubicBezTo>
                  <a:pt x="120" y="134"/>
                  <a:pt x="129" y="133"/>
                  <a:pt x="137" y="129"/>
                </a:cubicBezTo>
                <a:cubicBezTo>
                  <a:pt x="135" y="131"/>
                  <a:pt x="133" y="133"/>
                  <a:pt x="132" y="135"/>
                </a:cubicBezTo>
                <a:close/>
                <a:moveTo>
                  <a:pt x="138" y="128"/>
                </a:moveTo>
                <a:cubicBezTo>
                  <a:pt x="138" y="128"/>
                  <a:pt x="138" y="128"/>
                  <a:pt x="138" y="128"/>
                </a:cubicBezTo>
                <a:cubicBezTo>
                  <a:pt x="126" y="131"/>
                  <a:pt x="114" y="133"/>
                  <a:pt x="102" y="136"/>
                </a:cubicBezTo>
                <a:cubicBezTo>
                  <a:pt x="95" y="137"/>
                  <a:pt x="89" y="139"/>
                  <a:pt x="82" y="140"/>
                </a:cubicBezTo>
                <a:cubicBezTo>
                  <a:pt x="79" y="140"/>
                  <a:pt x="75" y="141"/>
                  <a:pt x="71" y="141"/>
                </a:cubicBezTo>
                <a:cubicBezTo>
                  <a:pt x="70" y="141"/>
                  <a:pt x="66" y="142"/>
                  <a:pt x="71" y="141"/>
                </a:cubicBezTo>
                <a:cubicBezTo>
                  <a:pt x="72" y="140"/>
                  <a:pt x="73" y="140"/>
                  <a:pt x="74" y="140"/>
                </a:cubicBezTo>
                <a:cubicBezTo>
                  <a:pt x="87" y="137"/>
                  <a:pt x="99" y="134"/>
                  <a:pt x="111" y="130"/>
                </a:cubicBezTo>
                <a:cubicBezTo>
                  <a:pt x="122" y="128"/>
                  <a:pt x="134" y="126"/>
                  <a:pt x="144" y="121"/>
                </a:cubicBezTo>
                <a:cubicBezTo>
                  <a:pt x="142" y="123"/>
                  <a:pt x="140" y="126"/>
                  <a:pt x="138" y="128"/>
                </a:cubicBezTo>
                <a:close/>
                <a:moveTo>
                  <a:pt x="145" y="120"/>
                </a:moveTo>
                <a:cubicBezTo>
                  <a:pt x="145" y="120"/>
                  <a:pt x="144" y="120"/>
                  <a:pt x="144" y="120"/>
                </a:cubicBezTo>
                <a:cubicBezTo>
                  <a:pt x="144" y="120"/>
                  <a:pt x="143" y="120"/>
                  <a:pt x="142" y="121"/>
                </a:cubicBezTo>
                <a:cubicBezTo>
                  <a:pt x="137" y="123"/>
                  <a:pt x="132" y="124"/>
                  <a:pt x="127" y="126"/>
                </a:cubicBezTo>
                <a:cubicBezTo>
                  <a:pt x="127" y="126"/>
                  <a:pt x="127" y="126"/>
                  <a:pt x="127" y="126"/>
                </a:cubicBezTo>
                <a:cubicBezTo>
                  <a:pt x="126" y="126"/>
                  <a:pt x="125" y="126"/>
                  <a:pt x="124" y="126"/>
                </a:cubicBezTo>
                <a:cubicBezTo>
                  <a:pt x="117" y="128"/>
                  <a:pt x="110" y="129"/>
                  <a:pt x="104" y="131"/>
                </a:cubicBezTo>
                <a:cubicBezTo>
                  <a:pt x="96" y="132"/>
                  <a:pt x="88" y="134"/>
                  <a:pt x="80" y="135"/>
                </a:cubicBezTo>
                <a:cubicBezTo>
                  <a:pt x="76" y="136"/>
                  <a:pt x="73" y="136"/>
                  <a:pt x="69" y="137"/>
                </a:cubicBezTo>
                <a:cubicBezTo>
                  <a:pt x="69" y="137"/>
                  <a:pt x="68" y="137"/>
                  <a:pt x="68" y="137"/>
                </a:cubicBezTo>
                <a:cubicBezTo>
                  <a:pt x="82" y="133"/>
                  <a:pt x="95" y="128"/>
                  <a:pt x="110" y="124"/>
                </a:cubicBezTo>
                <a:cubicBezTo>
                  <a:pt x="116" y="122"/>
                  <a:pt x="122" y="120"/>
                  <a:pt x="128" y="118"/>
                </a:cubicBezTo>
                <a:cubicBezTo>
                  <a:pt x="133" y="117"/>
                  <a:pt x="137" y="116"/>
                  <a:pt x="141" y="115"/>
                </a:cubicBezTo>
                <a:cubicBezTo>
                  <a:pt x="145" y="114"/>
                  <a:pt x="148" y="113"/>
                  <a:pt x="151" y="112"/>
                </a:cubicBezTo>
                <a:cubicBezTo>
                  <a:pt x="152" y="112"/>
                  <a:pt x="152" y="112"/>
                  <a:pt x="152" y="112"/>
                </a:cubicBezTo>
                <a:cubicBezTo>
                  <a:pt x="150" y="114"/>
                  <a:pt x="147" y="117"/>
                  <a:pt x="145" y="120"/>
                </a:cubicBezTo>
                <a:close/>
                <a:moveTo>
                  <a:pt x="154" y="110"/>
                </a:moveTo>
                <a:cubicBezTo>
                  <a:pt x="149" y="112"/>
                  <a:pt x="144" y="113"/>
                  <a:pt x="139" y="114"/>
                </a:cubicBezTo>
                <a:cubicBezTo>
                  <a:pt x="137" y="115"/>
                  <a:pt x="136" y="115"/>
                  <a:pt x="134" y="116"/>
                </a:cubicBezTo>
                <a:cubicBezTo>
                  <a:pt x="132" y="116"/>
                  <a:pt x="130" y="117"/>
                  <a:pt x="128" y="117"/>
                </a:cubicBezTo>
                <a:cubicBezTo>
                  <a:pt x="120" y="120"/>
                  <a:pt x="112" y="122"/>
                  <a:pt x="103" y="124"/>
                </a:cubicBezTo>
                <a:cubicBezTo>
                  <a:pt x="94" y="126"/>
                  <a:pt x="85" y="128"/>
                  <a:pt x="77" y="130"/>
                </a:cubicBezTo>
                <a:cubicBezTo>
                  <a:pt x="73" y="131"/>
                  <a:pt x="69" y="132"/>
                  <a:pt x="64" y="133"/>
                </a:cubicBezTo>
                <a:cubicBezTo>
                  <a:pt x="62" y="133"/>
                  <a:pt x="60" y="134"/>
                  <a:pt x="58" y="134"/>
                </a:cubicBezTo>
                <a:cubicBezTo>
                  <a:pt x="53" y="135"/>
                  <a:pt x="60" y="134"/>
                  <a:pt x="61" y="133"/>
                </a:cubicBezTo>
                <a:cubicBezTo>
                  <a:pt x="78" y="128"/>
                  <a:pt x="95" y="124"/>
                  <a:pt x="113" y="119"/>
                </a:cubicBezTo>
                <a:cubicBezTo>
                  <a:pt x="121" y="116"/>
                  <a:pt x="130" y="114"/>
                  <a:pt x="139" y="111"/>
                </a:cubicBezTo>
                <a:cubicBezTo>
                  <a:pt x="145" y="109"/>
                  <a:pt x="152" y="107"/>
                  <a:pt x="158" y="104"/>
                </a:cubicBezTo>
                <a:cubicBezTo>
                  <a:pt x="159" y="104"/>
                  <a:pt x="159" y="104"/>
                  <a:pt x="159" y="104"/>
                </a:cubicBezTo>
                <a:cubicBezTo>
                  <a:pt x="157" y="106"/>
                  <a:pt x="156" y="108"/>
                  <a:pt x="154" y="110"/>
                </a:cubicBezTo>
                <a:close/>
                <a:moveTo>
                  <a:pt x="75" y="131"/>
                </a:moveTo>
                <a:cubicBezTo>
                  <a:pt x="83" y="129"/>
                  <a:pt x="92" y="127"/>
                  <a:pt x="100" y="125"/>
                </a:cubicBezTo>
                <a:cubicBezTo>
                  <a:pt x="105" y="124"/>
                  <a:pt x="111" y="123"/>
                  <a:pt x="116" y="121"/>
                </a:cubicBezTo>
                <a:cubicBezTo>
                  <a:pt x="114" y="122"/>
                  <a:pt x="112" y="123"/>
                  <a:pt x="109" y="123"/>
                </a:cubicBezTo>
                <a:cubicBezTo>
                  <a:pt x="101" y="126"/>
                  <a:pt x="93" y="128"/>
                  <a:pt x="85" y="131"/>
                </a:cubicBezTo>
                <a:cubicBezTo>
                  <a:pt x="77" y="133"/>
                  <a:pt x="70" y="135"/>
                  <a:pt x="63" y="138"/>
                </a:cubicBezTo>
                <a:cubicBezTo>
                  <a:pt x="63" y="138"/>
                  <a:pt x="62" y="138"/>
                  <a:pt x="62" y="138"/>
                </a:cubicBezTo>
                <a:cubicBezTo>
                  <a:pt x="62" y="138"/>
                  <a:pt x="62" y="138"/>
                  <a:pt x="61" y="138"/>
                </a:cubicBezTo>
                <a:cubicBezTo>
                  <a:pt x="61" y="138"/>
                  <a:pt x="61" y="138"/>
                  <a:pt x="60" y="138"/>
                </a:cubicBezTo>
                <a:cubicBezTo>
                  <a:pt x="59" y="137"/>
                  <a:pt x="57" y="136"/>
                  <a:pt x="55" y="135"/>
                </a:cubicBezTo>
                <a:cubicBezTo>
                  <a:pt x="62" y="134"/>
                  <a:pt x="69" y="133"/>
                  <a:pt x="75" y="131"/>
                </a:cubicBezTo>
                <a:close/>
                <a:moveTo>
                  <a:pt x="104" y="131"/>
                </a:moveTo>
                <a:cubicBezTo>
                  <a:pt x="106" y="131"/>
                  <a:pt x="108" y="131"/>
                  <a:pt x="109" y="130"/>
                </a:cubicBezTo>
                <a:cubicBezTo>
                  <a:pt x="108" y="131"/>
                  <a:pt x="106" y="131"/>
                  <a:pt x="104" y="132"/>
                </a:cubicBezTo>
                <a:cubicBezTo>
                  <a:pt x="97" y="134"/>
                  <a:pt x="90" y="135"/>
                  <a:pt x="82" y="137"/>
                </a:cubicBezTo>
                <a:cubicBezTo>
                  <a:pt x="80" y="138"/>
                  <a:pt x="77" y="139"/>
                  <a:pt x="74" y="139"/>
                </a:cubicBezTo>
                <a:cubicBezTo>
                  <a:pt x="72" y="140"/>
                  <a:pt x="70" y="140"/>
                  <a:pt x="68" y="141"/>
                </a:cubicBezTo>
                <a:cubicBezTo>
                  <a:pt x="66" y="141"/>
                  <a:pt x="64" y="140"/>
                  <a:pt x="63" y="139"/>
                </a:cubicBezTo>
                <a:cubicBezTo>
                  <a:pt x="76" y="136"/>
                  <a:pt x="90" y="134"/>
                  <a:pt x="104" y="131"/>
                </a:cubicBezTo>
                <a:close/>
                <a:moveTo>
                  <a:pt x="102" y="137"/>
                </a:moveTo>
                <a:cubicBezTo>
                  <a:pt x="113" y="134"/>
                  <a:pt x="124" y="132"/>
                  <a:pt x="135" y="129"/>
                </a:cubicBezTo>
                <a:cubicBezTo>
                  <a:pt x="133" y="130"/>
                  <a:pt x="131" y="130"/>
                  <a:pt x="130" y="131"/>
                </a:cubicBezTo>
                <a:cubicBezTo>
                  <a:pt x="127" y="132"/>
                  <a:pt x="125" y="132"/>
                  <a:pt x="123" y="133"/>
                </a:cubicBezTo>
                <a:cubicBezTo>
                  <a:pt x="117" y="134"/>
                  <a:pt x="112" y="135"/>
                  <a:pt x="107" y="136"/>
                </a:cubicBezTo>
                <a:cubicBezTo>
                  <a:pt x="101" y="137"/>
                  <a:pt x="96" y="139"/>
                  <a:pt x="90" y="141"/>
                </a:cubicBezTo>
                <a:cubicBezTo>
                  <a:pt x="85" y="143"/>
                  <a:pt x="80" y="143"/>
                  <a:pt x="76" y="145"/>
                </a:cubicBezTo>
                <a:cubicBezTo>
                  <a:pt x="74" y="144"/>
                  <a:pt x="71" y="143"/>
                  <a:pt x="69" y="142"/>
                </a:cubicBezTo>
                <a:cubicBezTo>
                  <a:pt x="80" y="141"/>
                  <a:pt x="91" y="139"/>
                  <a:pt x="102" y="137"/>
                </a:cubicBezTo>
                <a:close/>
                <a:moveTo>
                  <a:pt x="99" y="143"/>
                </a:moveTo>
                <a:cubicBezTo>
                  <a:pt x="108" y="141"/>
                  <a:pt x="117" y="139"/>
                  <a:pt x="126" y="137"/>
                </a:cubicBezTo>
                <a:cubicBezTo>
                  <a:pt x="127" y="136"/>
                  <a:pt x="127" y="136"/>
                  <a:pt x="128" y="136"/>
                </a:cubicBezTo>
                <a:cubicBezTo>
                  <a:pt x="127" y="137"/>
                  <a:pt x="126" y="137"/>
                  <a:pt x="125" y="137"/>
                </a:cubicBezTo>
                <a:cubicBezTo>
                  <a:pt x="120" y="139"/>
                  <a:pt x="116" y="141"/>
                  <a:pt x="111" y="142"/>
                </a:cubicBezTo>
                <a:cubicBezTo>
                  <a:pt x="107" y="144"/>
                  <a:pt x="102" y="145"/>
                  <a:pt x="97" y="146"/>
                </a:cubicBezTo>
                <a:cubicBezTo>
                  <a:pt x="93" y="148"/>
                  <a:pt x="89" y="148"/>
                  <a:pt x="85" y="150"/>
                </a:cubicBezTo>
                <a:cubicBezTo>
                  <a:pt x="82" y="149"/>
                  <a:pt x="80" y="147"/>
                  <a:pt x="77" y="146"/>
                </a:cubicBezTo>
                <a:cubicBezTo>
                  <a:pt x="84" y="146"/>
                  <a:pt x="92" y="144"/>
                  <a:pt x="99" y="143"/>
                </a:cubicBezTo>
                <a:close/>
                <a:moveTo>
                  <a:pt x="101" y="148"/>
                </a:moveTo>
                <a:cubicBezTo>
                  <a:pt x="106" y="147"/>
                  <a:pt x="111" y="146"/>
                  <a:pt x="116" y="145"/>
                </a:cubicBezTo>
                <a:cubicBezTo>
                  <a:pt x="115" y="146"/>
                  <a:pt x="113" y="146"/>
                  <a:pt x="112" y="146"/>
                </a:cubicBezTo>
                <a:cubicBezTo>
                  <a:pt x="105" y="148"/>
                  <a:pt x="98" y="151"/>
                  <a:pt x="91" y="153"/>
                </a:cubicBezTo>
                <a:cubicBezTo>
                  <a:pt x="91" y="153"/>
                  <a:pt x="91" y="153"/>
                  <a:pt x="91" y="153"/>
                </a:cubicBezTo>
                <a:cubicBezTo>
                  <a:pt x="90" y="152"/>
                  <a:pt x="88" y="152"/>
                  <a:pt x="87" y="151"/>
                </a:cubicBezTo>
                <a:cubicBezTo>
                  <a:pt x="92" y="151"/>
                  <a:pt x="97" y="149"/>
                  <a:pt x="101" y="148"/>
                </a:cubicBezTo>
                <a:close/>
                <a:moveTo>
                  <a:pt x="103" y="151"/>
                </a:moveTo>
                <a:cubicBezTo>
                  <a:pt x="108" y="150"/>
                  <a:pt x="113" y="149"/>
                  <a:pt x="118" y="148"/>
                </a:cubicBezTo>
                <a:cubicBezTo>
                  <a:pt x="122" y="147"/>
                  <a:pt x="115" y="149"/>
                  <a:pt x="115" y="149"/>
                </a:cubicBezTo>
                <a:cubicBezTo>
                  <a:pt x="112" y="150"/>
                  <a:pt x="110" y="151"/>
                  <a:pt x="107" y="152"/>
                </a:cubicBezTo>
                <a:cubicBezTo>
                  <a:pt x="104" y="153"/>
                  <a:pt x="100" y="154"/>
                  <a:pt x="97" y="156"/>
                </a:cubicBezTo>
                <a:cubicBezTo>
                  <a:pt x="97" y="156"/>
                  <a:pt x="97" y="156"/>
                  <a:pt x="97" y="156"/>
                </a:cubicBezTo>
                <a:cubicBezTo>
                  <a:pt x="95" y="155"/>
                  <a:pt x="94" y="155"/>
                  <a:pt x="93" y="154"/>
                </a:cubicBezTo>
                <a:cubicBezTo>
                  <a:pt x="96" y="154"/>
                  <a:pt x="100" y="152"/>
                  <a:pt x="103" y="151"/>
                </a:cubicBezTo>
                <a:close/>
                <a:moveTo>
                  <a:pt x="104" y="156"/>
                </a:moveTo>
                <a:cubicBezTo>
                  <a:pt x="106" y="155"/>
                  <a:pt x="107" y="155"/>
                  <a:pt x="109" y="154"/>
                </a:cubicBezTo>
                <a:cubicBezTo>
                  <a:pt x="109" y="154"/>
                  <a:pt x="115" y="153"/>
                  <a:pt x="112" y="154"/>
                </a:cubicBezTo>
                <a:cubicBezTo>
                  <a:pt x="109" y="155"/>
                  <a:pt x="105" y="155"/>
                  <a:pt x="102" y="158"/>
                </a:cubicBezTo>
                <a:cubicBezTo>
                  <a:pt x="102" y="159"/>
                  <a:pt x="102" y="159"/>
                  <a:pt x="102" y="159"/>
                </a:cubicBezTo>
                <a:cubicBezTo>
                  <a:pt x="101" y="158"/>
                  <a:pt x="99" y="157"/>
                  <a:pt x="98" y="156"/>
                </a:cubicBezTo>
                <a:cubicBezTo>
                  <a:pt x="100" y="157"/>
                  <a:pt x="102" y="156"/>
                  <a:pt x="104" y="156"/>
                </a:cubicBezTo>
                <a:close/>
                <a:moveTo>
                  <a:pt x="103" y="159"/>
                </a:moveTo>
                <a:cubicBezTo>
                  <a:pt x="103" y="159"/>
                  <a:pt x="107" y="159"/>
                  <a:pt x="107" y="160"/>
                </a:cubicBezTo>
                <a:cubicBezTo>
                  <a:pt x="107" y="160"/>
                  <a:pt x="106" y="161"/>
                  <a:pt x="106" y="161"/>
                </a:cubicBezTo>
                <a:cubicBezTo>
                  <a:pt x="105" y="160"/>
                  <a:pt x="104" y="160"/>
                  <a:pt x="103" y="159"/>
                </a:cubicBezTo>
                <a:cubicBezTo>
                  <a:pt x="103" y="159"/>
                  <a:pt x="103" y="159"/>
                  <a:pt x="103" y="159"/>
                </a:cubicBezTo>
                <a:close/>
                <a:moveTo>
                  <a:pt x="161" y="103"/>
                </a:moveTo>
                <a:cubicBezTo>
                  <a:pt x="141" y="111"/>
                  <a:pt x="119" y="114"/>
                  <a:pt x="99" y="118"/>
                </a:cubicBezTo>
                <a:cubicBezTo>
                  <a:pt x="91" y="120"/>
                  <a:pt x="83" y="122"/>
                  <a:pt x="74" y="123"/>
                </a:cubicBezTo>
                <a:cubicBezTo>
                  <a:pt x="79" y="122"/>
                  <a:pt x="83" y="121"/>
                  <a:pt x="88" y="119"/>
                </a:cubicBezTo>
                <a:cubicBezTo>
                  <a:pt x="102" y="115"/>
                  <a:pt x="117" y="110"/>
                  <a:pt x="132" y="107"/>
                </a:cubicBezTo>
                <a:cubicBezTo>
                  <a:pt x="138" y="105"/>
                  <a:pt x="145" y="103"/>
                  <a:pt x="152" y="101"/>
                </a:cubicBezTo>
                <a:cubicBezTo>
                  <a:pt x="155" y="100"/>
                  <a:pt x="158" y="99"/>
                  <a:pt x="161" y="98"/>
                </a:cubicBezTo>
                <a:cubicBezTo>
                  <a:pt x="162" y="98"/>
                  <a:pt x="163" y="97"/>
                  <a:pt x="164" y="97"/>
                </a:cubicBezTo>
                <a:cubicBezTo>
                  <a:pt x="165" y="97"/>
                  <a:pt x="165" y="97"/>
                  <a:pt x="165" y="97"/>
                </a:cubicBezTo>
                <a:cubicBezTo>
                  <a:pt x="166" y="97"/>
                  <a:pt x="166" y="97"/>
                  <a:pt x="166" y="97"/>
                </a:cubicBezTo>
                <a:cubicBezTo>
                  <a:pt x="164" y="99"/>
                  <a:pt x="162" y="101"/>
                  <a:pt x="161" y="103"/>
                </a:cubicBezTo>
                <a:close/>
                <a:moveTo>
                  <a:pt x="167" y="96"/>
                </a:moveTo>
                <a:cubicBezTo>
                  <a:pt x="167" y="96"/>
                  <a:pt x="167" y="96"/>
                  <a:pt x="167" y="96"/>
                </a:cubicBezTo>
                <a:cubicBezTo>
                  <a:pt x="165" y="96"/>
                  <a:pt x="163" y="97"/>
                  <a:pt x="161" y="97"/>
                </a:cubicBezTo>
                <a:cubicBezTo>
                  <a:pt x="160" y="98"/>
                  <a:pt x="159" y="98"/>
                  <a:pt x="158" y="98"/>
                </a:cubicBezTo>
                <a:cubicBezTo>
                  <a:pt x="143" y="102"/>
                  <a:pt x="128" y="104"/>
                  <a:pt x="113" y="107"/>
                </a:cubicBezTo>
                <a:cubicBezTo>
                  <a:pt x="98" y="111"/>
                  <a:pt x="83" y="116"/>
                  <a:pt x="69" y="120"/>
                </a:cubicBezTo>
                <a:cubicBezTo>
                  <a:pt x="64" y="122"/>
                  <a:pt x="59" y="122"/>
                  <a:pt x="54" y="123"/>
                </a:cubicBezTo>
                <a:cubicBezTo>
                  <a:pt x="68" y="119"/>
                  <a:pt x="83" y="115"/>
                  <a:pt x="97" y="110"/>
                </a:cubicBezTo>
                <a:cubicBezTo>
                  <a:pt x="112" y="106"/>
                  <a:pt x="127" y="104"/>
                  <a:pt x="142" y="100"/>
                </a:cubicBezTo>
                <a:cubicBezTo>
                  <a:pt x="150" y="98"/>
                  <a:pt x="159" y="96"/>
                  <a:pt x="167" y="93"/>
                </a:cubicBezTo>
                <a:cubicBezTo>
                  <a:pt x="168" y="94"/>
                  <a:pt x="169" y="93"/>
                  <a:pt x="169" y="93"/>
                </a:cubicBezTo>
                <a:cubicBezTo>
                  <a:pt x="169" y="93"/>
                  <a:pt x="169" y="93"/>
                  <a:pt x="169" y="93"/>
                </a:cubicBezTo>
                <a:cubicBezTo>
                  <a:pt x="169" y="94"/>
                  <a:pt x="168" y="95"/>
                  <a:pt x="167" y="96"/>
                </a:cubicBezTo>
                <a:close/>
                <a:moveTo>
                  <a:pt x="170" y="92"/>
                </a:moveTo>
                <a:cubicBezTo>
                  <a:pt x="170" y="92"/>
                  <a:pt x="170" y="92"/>
                  <a:pt x="170" y="92"/>
                </a:cubicBezTo>
                <a:cubicBezTo>
                  <a:pt x="156" y="96"/>
                  <a:pt x="141" y="99"/>
                  <a:pt x="126" y="102"/>
                </a:cubicBezTo>
                <a:cubicBezTo>
                  <a:pt x="111" y="104"/>
                  <a:pt x="96" y="108"/>
                  <a:pt x="81" y="112"/>
                </a:cubicBezTo>
                <a:cubicBezTo>
                  <a:pt x="67" y="116"/>
                  <a:pt x="52" y="120"/>
                  <a:pt x="37" y="123"/>
                </a:cubicBezTo>
                <a:cubicBezTo>
                  <a:pt x="37" y="123"/>
                  <a:pt x="36" y="123"/>
                  <a:pt x="36" y="123"/>
                </a:cubicBezTo>
                <a:cubicBezTo>
                  <a:pt x="35" y="123"/>
                  <a:pt x="35" y="123"/>
                  <a:pt x="35" y="123"/>
                </a:cubicBezTo>
                <a:cubicBezTo>
                  <a:pt x="36" y="123"/>
                  <a:pt x="37" y="123"/>
                  <a:pt x="37" y="123"/>
                </a:cubicBezTo>
                <a:cubicBezTo>
                  <a:pt x="41" y="122"/>
                  <a:pt x="44" y="120"/>
                  <a:pt x="48" y="119"/>
                </a:cubicBezTo>
                <a:cubicBezTo>
                  <a:pt x="55" y="117"/>
                  <a:pt x="63" y="115"/>
                  <a:pt x="71" y="113"/>
                </a:cubicBezTo>
                <a:cubicBezTo>
                  <a:pt x="86" y="109"/>
                  <a:pt x="100" y="105"/>
                  <a:pt x="115" y="102"/>
                </a:cubicBezTo>
                <a:cubicBezTo>
                  <a:pt x="131" y="98"/>
                  <a:pt x="146" y="95"/>
                  <a:pt x="161" y="91"/>
                </a:cubicBezTo>
                <a:cubicBezTo>
                  <a:pt x="164" y="90"/>
                  <a:pt x="167" y="88"/>
                  <a:pt x="171" y="87"/>
                </a:cubicBezTo>
                <a:cubicBezTo>
                  <a:pt x="171" y="87"/>
                  <a:pt x="171" y="87"/>
                  <a:pt x="171" y="87"/>
                </a:cubicBezTo>
                <a:cubicBezTo>
                  <a:pt x="173" y="86"/>
                  <a:pt x="175" y="86"/>
                  <a:pt x="176" y="85"/>
                </a:cubicBezTo>
                <a:cubicBezTo>
                  <a:pt x="174" y="88"/>
                  <a:pt x="172" y="90"/>
                  <a:pt x="170" y="92"/>
                </a:cubicBezTo>
                <a:close/>
                <a:moveTo>
                  <a:pt x="107" y="102"/>
                </a:moveTo>
                <a:cubicBezTo>
                  <a:pt x="118" y="100"/>
                  <a:pt x="128" y="97"/>
                  <a:pt x="139" y="95"/>
                </a:cubicBezTo>
                <a:cubicBezTo>
                  <a:pt x="143" y="94"/>
                  <a:pt x="148" y="93"/>
                  <a:pt x="153" y="92"/>
                </a:cubicBezTo>
                <a:cubicBezTo>
                  <a:pt x="149" y="93"/>
                  <a:pt x="146" y="94"/>
                  <a:pt x="142" y="95"/>
                </a:cubicBezTo>
                <a:cubicBezTo>
                  <a:pt x="131" y="98"/>
                  <a:pt x="119" y="100"/>
                  <a:pt x="107" y="102"/>
                </a:cubicBezTo>
                <a:close/>
                <a:moveTo>
                  <a:pt x="177" y="84"/>
                </a:moveTo>
                <a:cubicBezTo>
                  <a:pt x="177" y="84"/>
                  <a:pt x="177" y="84"/>
                  <a:pt x="177" y="84"/>
                </a:cubicBezTo>
                <a:cubicBezTo>
                  <a:pt x="176" y="85"/>
                  <a:pt x="174" y="85"/>
                  <a:pt x="173" y="86"/>
                </a:cubicBezTo>
                <a:cubicBezTo>
                  <a:pt x="172" y="86"/>
                  <a:pt x="172" y="86"/>
                  <a:pt x="172" y="86"/>
                </a:cubicBezTo>
                <a:cubicBezTo>
                  <a:pt x="164" y="88"/>
                  <a:pt x="157" y="91"/>
                  <a:pt x="149" y="92"/>
                </a:cubicBezTo>
                <a:cubicBezTo>
                  <a:pt x="134" y="96"/>
                  <a:pt x="119" y="99"/>
                  <a:pt x="104" y="103"/>
                </a:cubicBezTo>
                <a:cubicBezTo>
                  <a:pt x="94" y="105"/>
                  <a:pt x="85" y="107"/>
                  <a:pt x="75" y="110"/>
                </a:cubicBezTo>
                <a:cubicBezTo>
                  <a:pt x="65" y="113"/>
                  <a:pt x="55" y="115"/>
                  <a:pt x="45" y="117"/>
                </a:cubicBezTo>
                <a:cubicBezTo>
                  <a:pt x="41" y="118"/>
                  <a:pt x="36" y="119"/>
                  <a:pt x="31" y="120"/>
                </a:cubicBezTo>
                <a:cubicBezTo>
                  <a:pt x="30" y="120"/>
                  <a:pt x="23" y="122"/>
                  <a:pt x="28" y="120"/>
                </a:cubicBezTo>
                <a:cubicBezTo>
                  <a:pt x="30" y="119"/>
                  <a:pt x="32" y="118"/>
                  <a:pt x="35" y="118"/>
                </a:cubicBezTo>
                <a:cubicBezTo>
                  <a:pt x="45" y="115"/>
                  <a:pt x="55" y="112"/>
                  <a:pt x="65" y="109"/>
                </a:cubicBezTo>
                <a:cubicBezTo>
                  <a:pt x="85" y="104"/>
                  <a:pt x="105" y="99"/>
                  <a:pt x="125" y="95"/>
                </a:cubicBezTo>
                <a:cubicBezTo>
                  <a:pt x="136" y="92"/>
                  <a:pt x="146" y="90"/>
                  <a:pt x="156" y="87"/>
                </a:cubicBezTo>
                <a:cubicBezTo>
                  <a:pt x="166" y="84"/>
                  <a:pt x="175" y="80"/>
                  <a:pt x="184" y="77"/>
                </a:cubicBezTo>
                <a:cubicBezTo>
                  <a:pt x="182" y="80"/>
                  <a:pt x="179" y="82"/>
                  <a:pt x="177" y="84"/>
                </a:cubicBezTo>
                <a:close/>
                <a:moveTo>
                  <a:pt x="61" y="105"/>
                </a:moveTo>
                <a:cubicBezTo>
                  <a:pt x="54" y="107"/>
                  <a:pt x="47" y="109"/>
                  <a:pt x="40" y="111"/>
                </a:cubicBezTo>
                <a:cubicBezTo>
                  <a:pt x="33" y="113"/>
                  <a:pt x="26" y="113"/>
                  <a:pt x="19" y="116"/>
                </a:cubicBezTo>
                <a:cubicBezTo>
                  <a:pt x="19" y="117"/>
                  <a:pt x="18" y="117"/>
                  <a:pt x="18" y="117"/>
                </a:cubicBezTo>
                <a:cubicBezTo>
                  <a:pt x="16" y="116"/>
                  <a:pt x="14" y="115"/>
                  <a:pt x="12" y="114"/>
                </a:cubicBezTo>
                <a:cubicBezTo>
                  <a:pt x="18" y="113"/>
                  <a:pt x="23" y="111"/>
                  <a:pt x="28" y="110"/>
                </a:cubicBezTo>
                <a:cubicBezTo>
                  <a:pt x="36" y="107"/>
                  <a:pt x="43" y="105"/>
                  <a:pt x="51" y="103"/>
                </a:cubicBezTo>
                <a:cubicBezTo>
                  <a:pt x="65" y="101"/>
                  <a:pt x="79" y="98"/>
                  <a:pt x="93" y="96"/>
                </a:cubicBezTo>
                <a:cubicBezTo>
                  <a:pt x="82" y="99"/>
                  <a:pt x="71" y="102"/>
                  <a:pt x="61" y="105"/>
                </a:cubicBezTo>
                <a:close/>
                <a:moveTo>
                  <a:pt x="58" y="139"/>
                </a:moveTo>
                <a:cubicBezTo>
                  <a:pt x="68" y="144"/>
                  <a:pt x="78" y="149"/>
                  <a:pt x="88" y="154"/>
                </a:cubicBezTo>
                <a:cubicBezTo>
                  <a:pt x="93" y="157"/>
                  <a:pt x="100" y="159"/>
                  <a:pt x="104" y="163"/>
                </a:cubicBezTo>
                <a:cubicBezTo>
                  <a:pt x="104" y="164"/>
                  <a:pt x="104" y="164"/>
                  <a:pt x="104" y="165"/>
                </a:cubicBezTo>
                <a:cubicBezTo>
                  <a:pt x="98" y="163"/>
                  <a:pt x="92" y="159"/>
                  <a:pt x="87" y="157"/>
                </a:cubicBezTo>
                <a:cubicBezTo>
                  <a:pt x="77" y="152"/>
                  <a:pt x="67" y="147"/>
                  <a:pt x="57" y="142"/>
                </a:cubicBezTo>
                <a:cubicBezTo>
                  <a:pt x="51" y="139"/>
                  <a:pt x="44" y="136"/>
                  <a:pt x="38" y="133"/>
                </a:cubicBezTo>
                <a:cubicBezTo>
                  <a:pt x="29" y="128"/>
                  <a:pt x="20" y="122"/>
                  <a:pt x="10" y="118"/>
                </a:cubicBezTo>
                <a:cubicBezTo>
                  <a:pt x="10" y="118"/>
                  <a:pt x="10" y="118"/>
                  <a:pt x="10" y="118"/>
                </a:cubicBezTo>
                <a:cubicBezTo>
                  <a:pt x="10" y="117"/>
                  <a:pt x="11" y="117"/>
                  <a:pt x="11" y="116"/>
                </a:cubicBezTo>
                <a:cubicBezTo>
                  <a:pt x="26" y="124"/>
                  <a:pt x="42" y="131"/>
                  <a:pt x="58" y="139"/>
                </a:cubicBezTo>
                <a:close/>
                <a:moveTo>
                  <a:pt x="198" y="61"/>
                </a:moveTo>
                <a:cubicBezTo>
                  <a:pt x="198" y="62"/>
                  <a:pt x="198" y="62"/>
                  <a:pt x="197" y="62"/>
                </a:cubicBezTo>
                <a:cubicBezTo>
                  <a:pt x="183" y="65"/>
                  <a:pt x="168" y="68"/>
                  <a:pt x="153" y="71"/>
                </a:cubicBezTo>
                <a:cubicBezTo>
                  <a:pt x="137" y="74"/>
                  <a:pt x="122" y="77"/>
                  <a:pt x="107" y="80"/>
                </a:cubicBezTo>
                <a:cubicBezTo>
                  <a:pt x="92" y="84"/>
                  <a:pt x="76" y="88"/>
                  <a:pt x="61" y="92"/>
                </a:cubicBezTo>
                <a:cubicBezTo>
                  <a:pt x="54" y="94"/>
                  <a:pt x="47" y="96"/>
                  <a:pt x="40" y="98"/>
                </a:cubicBezTo>
                <a:cubicBezTo>
                  <a:pt x="37" y="99"/>
                  <a:pt x="34" y="100"/>
                  <a:pt x="32" y="101"/>
                </a:cubicBezTo>
                <a:cubicBezTo>
                  <a:pt x="41" y="97"/>
                  <a:pt x="51" y="94"/>
                  <a:pt x="61" y="91"/>
                </a:cubicBezTo>
                <a:cubicBezTo>
                  <a:pt x="75" y="87"/>
                  <a:pt x="90" y="83"/>
                  <a:pt x="105" y="79"/>
                </a:cubicBezTo>
                <a:cubicBezTo>
                  <a:pt x="120" y="75"/>
                  <a:pt x="135" y="72"/>
                  <a:pt x="150" y="69"/>
                </a:cubicBezTo>
                <a:cubicBezTo>
                  <a:pt x="164" y="66"/>
                  <a:pt x="178" y="64"/>
                  <a:pt x="192" y="61"/>
                </a:cubicBezTo>
                <a:cubicBezTo>
                  <a:pt x="195" y="60"/>
                  <a:pt x="199" y="59"/>
                  <a:pt x="202" y="57"/>
                </a:cubicBezTo>
                <a:cubicBezTo>
                  <a:pt x="201" y="59"/>
                  <a:pt x="199" y="60"/>
                  <a:pt x="198" y="61"/>
                </a:cubicBezTo>
                <a:close/>
                <a:moveTo>
                  <a:pt x="190" y="70"/>
                </a:moveTo>
                <a:cubicBezTo>
                  <a:pt x="178" y="74"/>
                  <a:pt x="166" y="77"/>
                  <a:pt x="154" y="81"/>
                </a:cubicBezTo>
                <a:cubicBezTo>
                  <a:pt x="152" y="81"/>
                  <a:pt x="150" y="82"/>
                  <a:pt x="148" y="82"/>
                </a:cubicBezTo>
                <a:cubicBezTo>
                  <a:pt x="136" y="85"/>
                  <a:pt x="124" y="88"/>
                  <a:pt x="112" y="91"/>
                </a:cubicBezTo>
                <a:cubicBezTo>
                  <a:pt x="108" y="92"/>
                  <a:pt x="104" y="93"/>
                  <a:pt x="100" y="93"/>
                </a:cubicBezTo>
                <a:cubicBezTo>
                  <a:pt x="85" y="97"/>
                  <a:pt x="70" y="99"/>
                  <a:pt x="54" y="102"/>
                </a:cubicBezTo>
                <a:cubicBezTo>
                  <a:pt x="47" y="103"/>
                  <a:pt x="40" y="105"/>
                  <a:pt x="33" y="107"/>
                </a:cubicBezTo>
                <a:cubicBezTo>
                  <a:pt x="30" y="108"/>
                  <a:pt x="26" y="109"/>
                  <a:pt x="23" y="111"/>
                </a:cubicBezTo>
                <a:cubicBezTo>
                  <a:pt x="21" y="111"/>
                  <a:pt x="20" y="112"/>
                  <a:pt x="18" y="112"/>
                </a:cubicBezTo>
                <a:cubicBezTo>
                  <a:pt x="16" y="113"/>
                  <a:pt x="13" y="112"/>
                  <a:pt x="12" y="113"/>
                </a:cubicBezTo>
                <a:cubicBezTo>
                  <a:pt x="18" y="110"/>
                  <a:pt x="25" y="108"/>
                  <a:pt x="32" y="106"/>
                </a:cubicBezTo>
                <a:cubicBezTo>
                  <a:pt x="39" y="103"/>
                  <a:pt x="47" y="101"/>
                  <a:pt x="55" y="99"/>
                </a:cubicBezTo>
                <a:cubicBezTo>
                  <a:pt x="70" y="95"/>
                  <a:pt x="86" y="91"/>
                  <a:pt x="101" y="87"/>
                </a:cubicBezTo>
                <a:cubicBezTo>
                  <a:pt x="130" y="80"/>
                  <a:pt x="160" y="74"/>
                  <a:pt x="190" y="66"/>
                </a:cubicBezTo>
                <a:cubicBezTo>
                  <a:pt x="192" y="65"/>
                  <a:pt x="194" y="64"/>
                  <a:pt x="196" y="63"/>
                </a:cubicBezTo>
                <a:cubicBezTo>
                  <a:pt x="194" y="66"/>
                  <a:pt x="192" y="68"/>
                  <a:pt x="190" y="70"/>
                </a:cubicBezTo>
                <a:close/>
                <a:moveTo>
                  <a:pt x="9" y="121"/>
                </a:moveTo>
                <a:cubicBezTo>
                  <a:pt x="9" y="121"/>
                  <a:pt x="9" y="121"/>
                  <a:pt x="9" y="121"/>
                </a:cubicBezTo>
                <a:cubicBezTo>
                  <a:pt x="19" y="124"/>
                  <a:pt x="28" y="130"/>
                  <a:pt x="37" y="135"/>
                </a:cubicBezTo>
                <a:cubicBezTo>
                  <a:pt x="44" y="139"/>
                  <a:pt x="50" y="141"/>
                  <a:pt x="57" y="145"/>
                </a:cubicBezTo>
                <a:cubicBezTo>
                  <a:pt x="67" y="149"/>
                  <a:pt x="76" y="154"/>
                  <a:pt x="86" y="159"/>
                </a:cubicBezTo>
                <a:cubicBezTo>
                  <a:pt x="92" y="162"/>
                  <a:pt x="97" y="165"/>
                  <a:pt x="103" y="167"/>
                </a:cubicBezTo>
                <a:cubicBezTo>
                  <a:pt x="103" y="168"/>
                  <a:pt x="102" y="169"/>
                  <a:pt x="102" y="170"/>
                </a:cubicBezTo>
                <a:cubicBezTo>
                  <a:pt x="86" y="162"/>
                  <a:pt x="69" y="155"/>
                  <a:pt x="53" y="147"/>
                </a:cubicBezTo>
                <a:cubicBezTo>
                  <a:pt x="38" y="140"/>
                  <a:pt x="22" y="133"/>
                  <a:pt x="8" y="124"/>
                </a:cubicBezTo>
                <a:cubicBezTo>
                  <a:pt x="8" y="123"/>
                  <a:pt x="9" y="122"/>
                  <a:pt x="9" y="121"/>
                </a:cubicBezTo>
                <a:close/>
                <a:moveTo>
                  <a:pt x="106" y="167"/>
                </a:moveTo>
                <a:cubicBezTo>
                  <a:pt x="106" y="167"/>
                  <a:pt x="106" y="167"/>
                  <a:pt x="106" y="167"/>
                </a:cubicBezTo>
                <a:cubicBezTo>
                  <a:pt x="111" y="162"/>
                  <a:pt x="115" y="157"/>
                  <a:pt x="120" y="152"/>
                </a:cubicBezTo>
                <a:cubicBezTo>
                  <a:pt x="130" y="142"/>
                  <a:pt x="140" y="131"/>
                  <a:pt x="150" y="121"/>
                </a:cubicBezTo>
                <a:cubicBezTo>
                  <a:pt x="169" y="100"/>
                  <a:pt x="189" y="80"/>
                  <a:pt x="208" y="59"/>
                </a:cubicBezTo>
                <a:cubicBezTo>
                  <a:pt x="210" y="57"/>
                  <a:pt x="211" y="56"/>
                  <a:pt x="213" y="54"/>
                </a:cubicBezTo>
                <a:cubicBezTo>
                  <a:pt x="213" y="55"/>
                  <a:pt x="213" y="56"/>
                  <a:pt x="213" y="56"/>
                </a:cubicBezTo>
                <a:cubicBezTo>
                  <a:pt x="213" y="56"/>
                  <a:pt x="213" y="56"/>
                  <a:pt x="213" y="56"/>
                </a:cubicBezTo>
                <a:cubicBezTo>
                  <a:pt x="205" y="64"/>
                  <a:pt x="197" y="73"/>
                  <a:pt x="189" y="82"/>
                </a:cubicBezTo>
                <a:cubicBezTo>
                  <a:pt x="181" y="90"/>
                  <a:pt x="174" y="99"/>
                  <a:pt x="166" y="107"/>
                </a:cubicBezTo>
                <a:cubicBezTo>
                  <a:pt x="147" y="125"/>
                  <a:pt x="130" y="144"/>
                  <a:pt x="112" y="163"/>
                </a:cubicBezTo>
                <a:cubicBezTo>
                  <a:pt x="109" y="166"/>
                  <a:pt x="107" y="168"/>
                  <a:pt x="104" y="171"/>
                </a:cubicBezTo>
                <a:cubicBezTo>
                  <a:pt x="105" y="170"/>
                  <a:pt x="105" y="168"/>
                  <a:pt x="106" y="167"/>
                </a:cubicBezTo>
                <a:close/>
                <a:moveTo>
                  <a:pt x="26" y="97"/>
                </a:moveTo>
                <a:cubicBezTo>
                  <a:pt x="56" y="89"/>
                  <a:pt x="86" y="80"/>
                  <a:pt x="117" y="73"/>
                </a:cubicBezTo>
                <a:cubicBezTo>
                  <a:pt x="132" y="70"/>
                  <a:pt x="148" y="67"/>
                  <a:pt x="164" y="65"/>
                </a:cubicBezTo>
                <a:cubicBezTo>
                  <a:pt x="171" y="63"/>
                  <a:pt x="179" y="62"/>
                  <a:pt x="186" y="61"/>
                </a:cubicBezTo>
                <a:cubicBezTo>
                  <a:pt x="190" y="60"/>
                  <a:pt x="193" y="59"/>
                  <a:pt x="197" y="58"/>
                </a:cubicBezTo>
                <a:cubicBezTo>
                  <a:pt x="198" y="58"/>
                  <a:pt x="199" y="58"/>
                  <a:pt x="200" y="57"/>
                </a:cubicBezTo>
                <a:cubicBezTo>
                  <a:pt x="199" y="57"/>
                  <a:pt x="199" y="57"/>
                  <a:pt x="199" y="58"/>
                </a:cubicBezTo>
                <a:cubicBezTo>
                  <a:pt x="198" y="58"/>
                  <a:pt x="197" y="58"/>
                  <a:pt x="196" y="59"/>
                </a:cubicBezTo>
                <a:cubicBezTo>
                  <a:pt x="183" y="63"/>
                  <a:pt x="169" y="65"/>
                  <a:pt x="155" y="67"/>
                </a:cubicBezTo>
                <a:cubicBezTo>
                  <a:pt x="140" y="70"/>
                  <a:pt x="125" y="73"/>
                  <a:pt x="110" y="77"/>
                </a:cubicBezTo>
                <a:cubicBezTo>
                  <a:pt x="80" y="84"/>
                  <a:pt x="51" y="93"/>
                  <a:pt x="23" y="103"/>
                </a:cubicBezTo>
                <a:cubicBezTo>
                  <a:pt x="22" y="103"/>
                  <a:pt x="20" y="104"/>
                  <a:pt x="19" y="104"/>
                </a:cubicBezTo>
                <a:cubicBezTo>
                  <a:pt x="19" y="104"/>
                  <a:pt x="19" y="104"/>
                  <a:pt x="19" y="104"/>
                </a:cubicBezTo>
                <a:cubicBezTo>
                  <a:pt x="21" y="102"/>
                  <a:pt x="24" y="99"/>
                  <a:pt x="26" y="97"/>
                </a:cubicBezTo>
                <a:close/>
                <a:moveTo>
                  <a:pt x="18" y="105"/>
                </a:moveTo>
                <a:cubicBezTo>
                  <a:pt x="48" y="97"/>
                  <a:pt x="77" y="88"/>
                  <a:pt x="107" y="81"/>
                </a:cubicBezTo>
                <a:cubicBezTo>
                  <a:pt x="122" y="77"/>
                  <a:pt x="138" y="75"/>
                  <a:pt x="153" y="72"/>
                </a:cubicBezTo>
                <a:cubicBezTo>
                  <a:pt x="160" y="70"/>
                  <a:pt x="168" y="69"/>
                  <a:pt x="175" y="67"/>
                </a:cubicBezTo>
                <a:cubicBezTo>
                  <a:pt x="182" y="66"/>
                  <a:pt x="190" y="65"/>
                  <a:pt x="196" y="63"/>
                </a:cubicBezTo>
                <a:cubicBezTo>
                  <a:pt x="168" y="72"/>
                  <a:pt x="137" y="77"/>
                  <a:pt x="108" y="85"/>
                </a:cubicBezTo>
                <a:cubicBezTo>
                  <a:pt x="93" y="88"/>
                  <a:pt x="78" y="92"/>
                  <a:pt x="62" y="96"/>
                </a:cubicBezTo>
                <a:cubicBezTo>
                  <a:pt x="48" y="100"/>
                  <a:pt x="33" y="103"/>
                  <a:pt x="20" y="109"/>
                </a:cubicBezTo>
                <a:cubicBezTo>
                  <a:pt x="17" y="110"/>
                  <a:pt x="15" y="111"/>
                  <a:pt x="13" y="112"/>
                </a:cubicBezTo>
                <a:cubicBezTo>
                  <a:pt x="14" y="110"/>
                  <a:pt x="16" y="108"/>
                  <a:pt x="18" y="105"/>
                </a:cubicBezTo>
                <a:close/>
                <a:moveTo>
                  <a:pt x="104" y="177"/>
                </a:moveTo>
                <a:cubicBezTo>
                  <a:pt x="104" y="176"/>
                  <a:pt x="104" y="176"/>
                  <a:pt x="104" y="175"/>
                </a:cubicBezTo>
                <a:cubicBezTo>
                  <a:pt x="104" y="175"/>
                  <a:pt x="104" y="175"/>
                  <a:pt x="104" y="175"/>
                </a:cubicBezTo>
                <a:cubicBezTo>
                  <a:pt x="137" y="139"/>
                  <a:pt x="171" y="104"/>
                  <a:pt x="205" y="69"/>
                </a:cubicBezTo>
                <a:cubicBezTo>
                  <a:pt x="208" y="66"/>
                  <a:pt x="211" y="62"/>
                  <a:pt x="214" y="59"/>
                </a:cubicBezTo>
                <a:cubicBezTo>
                  <a:pt x="214" y="59"/>
                  <a:pt x="214" y="60"/>
                  <a:pt x="214" y="60"/>
                </a:cubicBezTo>
                <a:cubicBezTo>
                  <a:pt x="211" y="62"/>
                  <a:pt x="208" y="66"/>
                  <a:pt x="205" y="69"/>
                </a:cubicBezTo>
                <a:cubicBezTo>
                  <a:pt x="199" y="75"/>
                  <a:pt x="193" y="82"/>
                  <a:pt x="188" y="88"/>
                </a:cubicBezTo>
                <a:cubicBezTo>
                  <a:pt x="180" y="97"/>
                  <a:pt x="171" y="106"/>
                  <a:pt x="163" y="115"/>
                </a:cubicBezTo>
                <a:cubicBezTo>
                  <a:pt x="143" y="135"/>
                  <a:pt x="123" y="156"/>
                  <a:pt x="104" y="177"/>
                </a:cubicBezTo>
                <a:cubicBezTo>
                  <a:pt x="104" y="177"/>
                  <a:pt x="104" y="177"/>
                  <a:pt x="104" y="177"/>
                </a:cubicBezTo>
                <a:close/>
                <a:moveTo>
                  <a:pt x="8" y="117"/>
                </a:moveTo>
                <a:cubicBezTo>
                  <a:pt x="6" y="121"/>
                  <a:pt x="5" y="125"/>
                  <a:pt x="5" y="129"/>
                </a:cubicBezTo>
                <a:cubicBezTo>
                  <a:pt x="5" y="125"/>
                  <a:pt x="6" y="120"/>
                  <a:pt x="8" y="117"/>
                </a:cubicBezTo>
                <a:close/>
                <a:moveTo>
                  <a:pt x="27" y="145"/>
                </a:moveTo>
                <a:cubicBezTo>
                  <a:pt x="21" y="143"/>
                  <a:pt x="15" y="140"/>
                  <a:pt x="10" y="136"/>
                </a:cubicBezTo>
                <a:cubicBezTo>
                  <a:pt x="10" y="136"/>
                  <a:pt x="10" y="136"/>
                  <a:pt x="10" y="136"/>
                </a:cubicBezTo>
                <a:cubicBezTo>
                  <a:pt x="10" y="136"/>
                  <a:pt x="10" y="136"/>
                  <a:pt x="10" y="135"/>
                </a:cubicBezTo>
                <a:cubicBezTo>
                  <a:pt x="13" y="138"/>
                  <a:pt x="18" y="139"/>
                  <a:pt x="22" y="141"/>
                </a:cubicBezTo>
                <a:cubicBezTo>
                  <a:pt x="32" y="146"/>
                  <a:pt x="42" y="151"/>
                  <a:pt x="53" y="156"/>
                </a:cubicBezTo>
                <a:cubicBezTo>
                  <a:pt x="64" y="161"/>
                  <a:pt x="74" y="166"/>
                  <a:pt x="85" y="171"/>
                </a:cubicBezTo>
                <a:cubicBezTo>
                  <a:pt x="90" y="174"/>
                  <a:pt x="96" y="176"/>
                  <a:pt x="101" y="180"/>
                </a:cubicBezTo>
                <a:cubicBezTo>
                  <a:pt x="101" y="180"/>
                  <a:pt x="101" y="180"/>
                  <a:pt x="102" y="180"/>
                </a:cubicBezTo>
                <a:cubicBezTo>
                  <a:pt x="102" y="181"/>
                  <a:pt x="102" y="182"/>
                  <a:pt x="103" y="183"/>
                </a:cubicBezTo>
                <a:cubicBezTo>
                  <a:pt x="87" y="177"/>
                  <a:pt x="72" y="168"/>
                  <a:pt x="57" y="161"/>
                </a:cubicBezTo>
                <a:cubicBezTo>
                  <a:pt x="47" y="156"/>
                  <a:pt x="37" y="151"/>
                  <a:pt x="27" y="145"/>
                </a:cubicBezTo>
                <a:close/>
                <a:moveTo>
                  <a:pt x="205" y="79"/>
                </a:moveTo>
                <a:cubicBezTo>
                  <a:pt x="195" y="89"/>
                  <a:pt x="185" y="100"/>
                  <a:pt x="175" y="111"/>
                </a:cubicBezTo>
                <a:cubicBezTo>
                  <a:pt x="155" y="132"/>
                  <a:pt x="134" y="154"/>
                  <a:pt x="114" y="175"/>
                </a:cubicBezTo>
                <a:cubicBezTo>
                  <a:pt x="111" y="178"/>
                  <a:pt x="109" y="180"/>
                  <a:pt x="106" y="183"/>
                </a:cubicBezTo>
                <a:cubicBezTo>
                  <a:pt x="105" y="182"/>
                  <a:pt x="105" y="181"/>
                  <a:pt x="104" y="180"/>
                </a:cubicBezTo>
                <a:cubicBezTo>
                  <a:pt x="104" y="180"/>
                  <a:pt x="104" y="180"/>
                  <a:pt x="104" y="179"/>
                </a:cubicBezTo>
                <a:cubicBezTo>
                  <a:pt x="112" y="171"/>
                  <a:pt x="120" y="164"/>
                  <a:pt x="127" y="156"/>
                </a:cubicBezTo>
                <a:cubicBezTo>
                  <a:pt x="139" y="144"/>
                  <a:pt x="150" y="132"/>
                  <a:pt x="161" y="120"/>
                </a:cubicBezTo>
                <a:cubicBezTo>
                  <a:pt x="179" y="101"/>
                  <a:pt x="196" y="81"/>
                  <a:pt x="215" y="62"/>
                </a:cubicBezTo>
                <a:cubicBezTo>
                  <a:pt x="215" y="62"/>
                  <a:pt x="215" y="62"/>
                  <a:pt x="215" y="62"/>
                </a:cubicBezTo>
                <a:cubicBezTo>
                  <a:pt x="216" y="63"/>
                  <a:pt x="217" y="64"/>
                  <a:pt x="218" y="64"/>
                </a:cubicBezTo>
                <a:cubicBezTo>
                  <a:pt x="217" y="65"/>
                  <a:pt x="215" y="67"/>
                  <a:pt x="214" y="68"/>
                </a:cubicBezTo>
                <a:cubicBezTo>
                  <a:pt x="211" y="72"/>
                  <a:pt x="208" y="75"/>
                  <a:pt x="205" y="7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80" name="Freeform 21"/>
          <p:cNvSpPr>
            <a:spLocks noEditPoints="1"/>
          </p:cNvSpPr>
          <p:nvPr/>
        </p:nvSpPr>
        <p:spPr bwMode="auto">
          <a:xfrm>
            <a:off x="8173944" y="6417751"/>
            <a:ext cx="439737" cy="368300"/>
          </a:xfrm>
          <a:custGeom>
            <a:avLst/>
            <a:gdLst>
              <a:gd name="T0" fmla="*/ 103 w 117"/>
              <a:gd name="T1" fmla="*/ 15 h 98"/>
              <a:gd name="T2" fmla="*/ 42 w 117"/>
              <a:gd name="T3" fmla="*/ 4 h 98"/>
              <a:gd name="T4" fmla="*/ 14 w 117"/>
              <a:gd name="T5" fmla="*/ 20 h 98"/>
              <a:gd name="T6" fmla="*/ 6 w 117"/>
              <a:gd name="T7" fmla="*/ 50 h 98"/>
              <a:gd name="T8" fmla="*/ 19 w 117"/>
              <a:gd name="T9" fmla="*/ 72 h 98"/>
              <a:gd name="T10" fmla="*/ 3 w 117"/>
              <a:gd name="T11" fmla="*/ 94 h 98"/>
              <a:gd name="T12" fmla="*/ 3 w 117"/>
              <a:gd name="T13" fmla="*/ 94 h 98"/>
              <a:gd name="T14" fmla="*/ 2 w 117"/>
              <a:gd name="T15" fmla="*/ 95 h 98"/>
              <a:gd name="T16" fmla="*/ 2 w 117"/>
              <a:gd name="T17" fmla="*/ 97 h 98"/>
              <a:gd name="T18" fmla="*/ 39 w 117"/>
              <a:gd name="T19" fmla="*/ 75 h 98"/>
              <a:gd name="T20" fmla="*/ 103 w 117"/>
              <a:gd name="T21" fmla="*/ 64 h 98"/>
              <a:gd name="T22" fmla="*/ 117 w 117"/>
              <a:gd name="T23" fmla="*/ 37 h 98"/>
              <a:gd name="T24" fmla="*/ 103 w 117"/>
              <a:gd name="T25" fmla="*/ 15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2 h 98"/>
              <a:gd name="T40" fmla="*/ 21 w 117"/>
              <a:gd name="T41" fmla="*/ 70 h 98"/>
              <a:gd name="T42" fmla="*/ 9 w 117"/>
              <a:gd name="T43" fmla="*/ 42 h 98"/>
              <a:gd name="T44" fmla="*/ 26 w 117"/>
              <a:gd name="T45" fmla="*/ 13 h 98"/>
              <a:gd name="T46" fmla="*/ 62 w 117"/>
              <a:gd name="T47" fmla="*/ 5 h 98"/>
              <a:gd name="T48" fmla="*/ 92 w 117"/>
              <a:gd name="T49" fmla="*/ 11 h 98"/>
              <a:gd name="T50" fmla="*/ 112 w 117"/>
              <a:gd name="T51" fmla="*/ 31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5"/>
                </a:moveTo>
                <a:cubicBezTo>
                  <a:pt x="86" y="1"/>
                  <a:pt x="63" y="0"/>
                  <a:pt x="42" y="4"/>
                </a:cubicBezTo>
                <a:cubicBezTo>
                  <a:pt x="32" y="6"/>
                  <a:pt x="21" y="11"/>
                  <a:pt x="14" y="20"/>
                </a:cubicBezTo>
                <a:cubicBezTo>
                  <a:pt x="8" y="28"/>
                  <a:pt x="6" y="40"/>
                  <a:pt x="6" y="50"/>
                </a:cubicBezTo>
                <a:cubicBezTo>
                  <a:pt x="7" y="59"/>
                  <a:pt x="13" y="66"/>
                  <a:pt x="19" y="72"/>
                </a:cubicBezTo>
                <a:cubicBezTo>
                  <a:pt x="18" y="81"/>
                  <a:pt x="10" y="89"/>
                  <a:pt x="3" y="94"/>
                </a:cubicBezTo>
                <a:cubicBezTo>
                  <a:pt x="3" y="94"/>
                  <a:pt x="3" y="94"/>
                  <a:pt x="3" y="94"/>
                </a:cubicBezTo>
                <a:cubicBezTo>
                  <a:pt x="2" y="95"/>
                  <a:pt x="2" y="95"/>
                  <a:pt x="2" y="95"/>
                </a:cubicBezTo>
                <a:cubicBezTo>
                  <a:pt x="0" y="95"/>
                  <a:pt x="1" y="98"/>
                  <a:pt x="2" y="97"/>
                </a:cubicBezTo>
                <a:cubicBezTo>
                  <a:pt x="16" y="95"/>
                  <a:pt x="32" y="87"/>
                  <a:pt x="39" y="75"/>
                </a:cubicBezTo>
                <a:cubicBezTo>
                  <a:pt x="61" y="75"/>
                  <a:pt x="85" y="78"/>
                  <a:pt x="103" y="64"/>
                </a:cubicBezTo>
                <a:cubicBezTo>
                  <a:pt x="111" y="57"/>
                  <a:pt x="117" y="48"/>
                  <a:pt x="117" y="37"/>
                </a:cubicBezTo>
                <a:cubicBezTo>
                  <a:pt x="116" y="28"/>
                  <a:pt x="110" y="20"/>
                  <a:pt x="103" y="15"/>
                </a:cubicBezTo>
                <a:close/>
                <a:moveTo>
                  <a:pt x="102" y="61"/>
                </a:moveTo>
                <a:cubicBezTo>
                  <a:pt x="85" y="76"/>
                  <a:pt x="59" y="72"/>
                  <a:pt x="38" y="72"/>
                </a:cubicBezTo>
                <a:cubicBezTo>
                  <a:pt x="38" y="72"/>
                  <a:pt x="38" y="72"/>
                  <a:pt x="38" y="72"/>
                </a:cubicBezTo>
                <a:cubicBezTo>
                  <a:pt x="38" y="72"/>
                  <a:pt x="37" y="73"/>
                  <a:pt x="37" y="73"/>
                </a:cubicBezTo>
                <a:cubicBezTo>
                  <a:pt x="32" y="83"/>
                  <a:pt x="20" y="90"/>
                  <a:pt x="9" y="93"/>
                </a:cubicBezTo>
                <a:cubicBezTo>
                  <a:pt x="15" y="87"/>
                  <a:pt x="21" y="80"/>
                  <a:pt x="22" y="72"/>
                </a:cubicBezTo>
                <a:cubicBezTo>
                  <a:pt x="22" y="72"/>
                  <a:pt x="22" y="72"/>
                  <a:pt x="22" y="72"/>
                </a:cubicBezTo>
                <a:cubicBezTo>
                  <a:pt x="22" y="71"/>
                  <a:pt x="22" y="71"/>
                  <a:pt x="21" y="70"/>
                </a:cubicBezTo>
                <a:cubicBezTo>
                  <a:pt x="13" y="63"/>
                  <a:pt x="8" y="54"/>
                  <a:pt x="9" y="42"/>
                </a:cubicBezTo>
                <a:cubicBezTo>
                  <a:pt x="11" y="30"/>
                  <a:pt x="16" y="20"/>
                  <a:pt x="26" y="13"/>
                </a:cubicBezTo>
                <a:cubicBezTo>
                  <a:pt x="37" y="7"/>
                  <a:pt x="50" y="5"/>
                  <a:pt x="62" y="5"/>
                </a:cubicBezTo>
                <a:cubicBezTo>
                  <a:pt x="72" y="5"/>
                  <a:pt x="82" y="7"/>
                  <a:pt x="92" y="11"/>
                </a:cubicBezTo>
                <a:cubicBezTo>
                  <a:pt x="100" y="15"/>
                  <a:pt x="108" y="22"/>
                  <a:pt x="112"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61"/>
          <p:cNvSpPr>
            <a:spLocks noEditPoints="1"/>
          </p:cNvSpPr>
          <p:nvPr/>
        </p:nvSpPr>
        <p:spPr bwMode="auto">
          <a:xfrm>
            <a:off x="7959632" y="6560626"/>
            <a:ext cx="211137" cy="236538"/>
          </a:xfrm>
          <a:custGeom>
            <a:avLst/>
            <a:gdLst>
              <a:gd name="T0" fmla="*/ 17 w 56"/>
              <a:gd name="T1" fmla="*/ 2 h 63"/>
              <a:gd name="T2" fmla="*/ 26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0 h 63"/>
              <a:gd name="T22" fmla="*/ 37 w 56"/>
              <a:gd name="T23" fmla="*/ 35 h 63"/>
              <a:gd name="T24" fmla="*/ 16 w 56"/>
              <a:gd name="T25" fmla="*/ 41 h 63"/>
              <a:gd name="T26" fmla="*/ 18 w 56"/>
              <a:gd name="T27" fmla="*/ 44 h 63"/>
              <a:gd name="T28" fmla="*/ 51 w 56"/>
              <a:gd name="T29" fmla="*/ 14 h 63"/>
              <a:gd name="T30" fmla="*/ 34 w 56"/>
              <a:gd name="T31" fmla="*/ 30 h 63"/>
              <a:gd name="T32" fmla="*/ 37 w 56"/>
              <a:gd name="T33" fmla="*/ 24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19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2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3"/>
                  <a:pt x="49" y="1"/>
                  <a:pt x="43" y="2"/>
                </a:cubicBezTo>
                <a:cubicBezTo>
                  <a:pt x="35" y="3"/>
                  <a:pt x="31" y="10"/>
                  <a:pt x="28" y="17"/>
                </a:cubicBezTo>
                <a:cubicBezTo>
                  <a:pt x="25" y="12"/>
                  <a:pt x="23" y="4"/>
                  <a:pt x="17" y="2"/>
                </a:cubicBezTo>
                <a:cubicBezTo>
                  <a:pt x="11" y="0"/>
                  <a:pt x="5" y="2"/>
                  <a:pt x="3" y="8"/>
                </a:cubicBezTo>
                <a:cubicBezTo>
                  <a:pt x="0" y="15"/>
                  <a:pt x="4" y="24"/>
                  <a:pt x="7" y="30"/>
                </a:cubicBezTo>
                <a:cubicBezTo>
                  <a:pt x="12" y="41"/>
                  <a:pt x="19" y="52"/>
                  <a:pt x="25" y="62"/>
                </a:cubicBezTo>
                <a:cubicBezTo>
                  <a:pt x="25" y="62"/>
                  <a:pt x="25" y="62"/>
                  <a:pt x="26" y="63"/>
                </a:cubicBezTo>
                <a:cubicBezTo>
                  <a:pt x="26" y="63"/>
                  <a:pt x="27" y="63"/>
                  <a:pt x="28" y="63"/>
                </a:cubicBezTo>
                <a:cubicBezTo>
                  <a:pt x="28" y="62"/>
                  <a:pt x="28" y="62"/>
                  <a:pt x="28" y="62"/>
                </a:cubicBezTo>
                <a:cubicBezTo>
                  <a:pt x="36" y="52"/>
                  <a:pt x="43" y="42"/>
                  <a:pt x="49" y="30"/>
                </a:cubicBezTo>
                <a:cubicBezTo>
                  <a:pt x="52" y="24"/>
                  <a:pt x="56" y="17"/>
                  <a:pt x="55" y="10"/>
                </a:cubicBezTo>
                <a:close/>
                <a:moveTo>
                  <a:pt x="27" y="59"/>
                </a:moveTo>
                <a:cubicBezTo>
                  <a:pt x="27" y="59"/>
                  <a:pt x="27" y="59"/>
                  <a:pt x="26" y="59"/>
                </a:cubicBezTo>
                <a:cubicBezTo>
                  <a:pt x="28" y="57"/>
                  <a:pt x="29" y="56"/>
                  <a:pt x="30" y="55"/>
                </a:cubicBezTo>
                <a:cubicBezTo>
                  <a:pt x="29" y="56"/>
                  <a:pt x="28" y="58"/>
                  <a:pt x="27" y="59"/>
                </a:cubicBezTo>
                <a:close/>
                <a:moveTo>
                  <a:pt x="24" y="56"/>
                </a:moveTo>
                <a:cubicBezTo>
                  <a:pt x="25" y="55"/>
                  <a:pt x="27" y="54"/>
                  <a:pt x="27" y="54"/>
                </a:cubicBezTo>
                <a:cubicBezTo>
                  <a:pt x="28" y="52"/>
                  <a:pt x="29" y="51"/>
                  <a:pt x="31" y="50"/>
                </a:cubicBezTo>
                <a:cubicBezTo>
                  <a:pt x="31" y="50"/>
                  <a:pt x="30" y="50"/>
                  <a:pt x="30" y="50"/>
                </a:cubicBezTo>
                <a:cubicBezTo>
                  <a:pt x="29" y="52"/>
                  <a:pt x="27" y="54"/>
                  <a:pt x="25" y="55"/>
                </a:cubicBezTo>
                <a:cubicBezTo>
                  <a:pt x="25" y="55"/>
                  <a:pt x="25" y="56"/>
                  <a:pt x="25"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4"/>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0"/>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0"/>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0"/>
                </a:cubicBezTo>
                <a:cubicBezTo>
                  <a:pt x="34" y="31"/>
                  <a:pt x="34" y="31"/>
                  <a:pt x="34" y="31"/>
                </a:cubicBezTo>
                <a:cubicBezTo>
                  <a:pt x="28" y="35"/>
                  <a:pt x="23" y="40"/>
                  <a:pt x="18" y="44"/>
                </a:cubicBezTo>
                <a:cubicBezTo>
                  <a:pt x="17" y="43"/>
                  <a:pt x="16" y="42"/>
                  <a:pt x="16" y="41"/>
                </a:cubicBezTo>
                <a:close/>
                <a:moveTo>
                  <a:pt x="39" y="23"/>
                </a:moveTo>
                <a:cubicBezTo>
                  <a:pt x="43" y="20"/>
                  <a:pt x="46" y="17"/>
                  <a:pt x="50" y="14"/>
                </a:cubicBezTo>
                <a:cubicBezTo>
                  <a:pt x="51" y="14"/>
                  <a:pt x="51" y="14"/>
                  <a:pt x="51" y="14"/>
                </a:cubicBezTo>
                <a:cubicBezTo>
                  <a:pt x="51" y="14"/>
                  <a:pt x="52" y="13"/>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4"/>
                </a:cubicBezTo>
                <a:cubicBezTo>
                  <a:pt x="38" y="24"/>
                  <a:pt x="39" y="23"/>
                  <a:pt x="39" y="23"/>
                </a:cubicBezTo>
                <a:close/>
                <a:moveTo>
                  <a:pt x="51" y="7"/>
                </a:moveTo>
                <a:cubicBezTo>
                  <a:pt x="52" y="8"/>
                  <a:pt x="52" y="10"/>
                  <a:pt x="52" y="12"/>
                </a:cubicBezTo>
                <a:cubicBezTo>
                  <a:pt x="52" y="12"/>
                  <a:pt x="52" y="12"/>
                  <a:pt x="52" y="12"/>
                </a:cubicBezTo>
                <a:cubicBezTo>
                  <a:pt x="48" y="15"/>
                  <a:pt x="44" y="17"/>
                  <a:pt x="41" y="20"/>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8"/>
                  <a:pt x="26" y="40"/>
                </a:cubicBezTo>
                <a:cubicBezTo>
                  <a:pt x="24" y="41"/>
                  <a:pt x="20" y="43"/>
                  <a:pt x="19" y="44"/>
                </a:cubicBezTo>
                <a:cubicBezTo>
                  <a:pt x="24" y="39"/>
                  <a:pt x="30" y="35"/>
                  <a:pt x="35" y="31"/>
                </a:cubicBezTo>
                <a:cubicBezTo>
                  <a:pt x="41" y="27"/>
                  <a:pt x="46" y="23"/>
                  <a:pt x="51" y="19"/>
                </a:cubicBezTo>
                <a:cubicBezTo>
                  <a:pt x="50" y="21"/>
                  <a:pt x="49" y="23"/>
                  <a:pt x="48" y="26"/>
                </a:cubicBezTo>
                <a:close/>
                <a:moveTo>
                  <a:pt x="41" y="39"/>
                </a:moveTo>
                <a:cubicBezTo>
                  <a:pt x="37" y="42"/>
                  <a:pt x="34" y="44"/>
                  <a:pt x="30" y="47"/>
                </a:cubicBezTo>
                <a:cubicBezTo>
                  <a:pt x="30" y="47"/>
                  <a:pt x="29" y="48"/>
                  <a:pt x="28" y="49"/>
                </a:cubicBezTo>
                <a:cubicBezTo>
                  <a:pt x="30" y="47"/>
                  <a:pt x="33" y="45"/>
                  <a:pt x="35" y="43"/>
                </a:cubicBezTo>
                <a:cubicBezTo>
                  <a:pt x="37" y="41"/>
                  <a:pt x="40" y="39"/>
                  <a:pt x="42" y="37"/>
                </a:cubicBezTo>
                <a:cubicBezTo>
                  <a:pt x="42" y="38"/>
                  <a:pt x="41" y="38"/>
                  <a:pt x="41" y="39"/>
                </a:cubicBezTo>
                <a:close/>
                <a:moveTo>
                  <a:pt x="44" y="34"/>
                </a:moveTo>
                <a:cubicBezTo>
                  <a:pt x="43" y="34"/>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49"/>
                  <a:pt x="25" y="48"/>
                  <a:pt x="27" y="47"/>
                </a:cubicBezTo>
                <a:cubicBezTo>
                  <a:pt x="33" y="42"/>
                  <a:pt x="40" y="37"/>
                  <a:pt x="45" y="31"/>
                </a:cubicBezTo>
                <a:cubicBezTo>
                  <a:pt x="45" y="32"/>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3"/>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6"/>
                </a:cubicBezTo>
                <a:cubicBezTo>
                  <a:pt x="27" y="23"/>
                  <a:pt x="32" y="20"/>
                  <a:pt x="36" y="17"/>
                </a:cubicBezTo>
                <a:cubicBezTo>
                  <a:pt x="41" y="13"/>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8"/>
                  <a:pt x="15" y="27"/>
                  <a:pt x="17" y="25"/>
                </a:cubicBezTo>
                <a:cubicBezTo>
                  <a:pt x="20" y="23"/>
                  <a:pt x="23" y="21"/>
                  <a:pt x="25" y="19"/>
                </a:cubicBezTo>
                <a:cubicBezTo>
                  <a:pt x="21" y="24"/>
                  <a:pt x="16" y="28"/>
                  <a:pt x="11" y="33"/>
                </a:cubicBezTo>
                <a:cubicBezTo>
                  <a:pt x="11" y="32"/>
                  <a:pt x="10" y="31"/>
                  <a:pt x="10" y="30"/>
                </a:cubicBezTo>
                <a:close/>
                <a:moveTo>
                  <a:pt x="8" y="26"/>
                </a:moveTo>
                <a:cubicBezTo>
                  <a:pt x="13" y="24"/>
                  <a:pt x="16" y="20"/>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8"/>
                </a:cubicBezTo>
                <a:cubicBezTo>
                  <a:pt x="12" y="6"/>
                  <a:pt x="16" y="4"/>
                  <a:pt x="12" y="8"/>
                </a:cubicBezTo>
                <a:cubicBezTo>
                  <a:pt x="10" y="11"/>
                  <a:pt x="7" y="12"/>
                  <a:pt x="5" y="15"/>
                </a:cubicBezTo>
                <a:cubicBezTo>
                  <a:pt x="5" y="14"/>
                  <a:pt x="5" y="13"/>
                  <a:pt x="5" y="12"/>
                </a:cubicBezTo>
                <a:close/>
                <a:moveTo>
                  <a:pt x="5" y="17"/>
                </a:moveTo>
                <a:cubicBezTo>
                  <a:pt x="5" y="17"/>
                  <a:pt x="5" y="16"/>
                  <a:pt x="5" y="16"/>
                </a:cubicBezTo>
                <a:cubicBezTo>
                  <a:pt x="9" y="14"/>
                  <a:pt x="12" y="10"/>
                  <a:pt x="16" y="8"/>
                </a:cubicBezTo>
                <a:cubicBezTo>
                  <a:pt x="19" y="6"/>
                  <a:pt x="14" y="11"/>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1"/>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4"/>
                  <a:pt x="13" y="32"/>
                </a:cubicBezTo>
                <a:cubicBezTo>
                  <a:pt x="17" y="27"/>
                  <a:pt x="22" y="24"/>
                  <a:pt x="26" y="19"/>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1"/>
                </a:moveTo>
                <a:cubicBezTo>
                  <a:pt x="28" y="21"/>
                  <a:pt x="28" y="21"/>
                  <a:pt x="28" y="22"/>
                </a:cubicBezTo>
                <a:cubicBezTo>
                  <a:pt x="28" y="22"/>
                  <a:pt x="27" y="22"/>
                  <a:pt x="27" y="22"/>
                </a:cubicBezTo>
                <a:cubicBezTo>
                  <a:pt x="27" y="22"/>
                  <a:pt x="27" y="22"/>
                  <a:pt x="28" y="21"/>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5"/>
                  <a:pt x="47" y="6"/>
                  <a:pt x="46" y="7"/>
                </a:cubicBezTo>
                <a:cubicBezTo>
                  <a:pt x="46" y="8"/>
                  <a:pt x="44" y="9"/>
                  <a:pt x="43" y="10"/>
                </a:cubicBezTo>
                <a:cubicBezTo>
                  <a:pt x="41" y="13"/>
                  <a:pt x="38" y="14"/>
                  <a:pt x="36" y="16"/>
                </a:cubicBezTo>
                <a:cubicBezTo>
                  <a:pt x="34" y="18"/>
                  <a:pt x="32" y="19"/>
                  <a:pt x="30" y="20"/>
                </a:cubicBezTo>
                <a:cubicBezTo>
                  <a:pt x="30" y="20"/>
                  <a:pt x="30" y="20"/>
                  <a:pt x="30" y="19"/>
                </a:cubicBezTo>
                <a:close/>
                <a:moveTo>
                  <a:pt x="43" y="5"/>
                </a:moveTo>
                <a:cubicBezTo>
                  <a:pt x="44" y="5"/>
                  <a:pt x="46" y="4"/>
                  <a:pt x="46" y="4"/>
                </a:cubicBezTo>
                <a:cubicBezTo>
                  <a:pt x="45" y="5"/>
                  <a:pt x="44" y="6"/>
                  <a:pt x="43" y="7"/>
                </a:cubicBezTo>
                <a:cubicBezTo>
                  <a:pt x="41" y="9"/>
                  <a:pt x="38" y="11"/>
                  <a:pt x="35" y="12"/>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7"/>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100"/>
          <p:cNvSpPr/>
          <p:nvPr/>
        </p:nvSpPr>
        <p:spPr bwMode="auto">
          <a:xfrm>
            <a:off x="6811870" y="6233601"/>
            <a:ext cx="134937" cy="360363"/>
          </a:xfrm>
          <a:custGeom>
            <a:avLst/>
            <a:gdLst>
              <a:gd name="T0" fmla="*/ 3 w 36"/>
              <a:gd name="T1" fmla="*/ 54 h 96"/>
              <a:gd name="T2" fmla="*/ 10 w 36"/>
              <a:gd name="T3" fmla="*/ 15 h 96"/>
              <a:gd name="T4" fmla="*/ 22 w 36"/>
              <a:gd name="T5" fmla="*/ 6 h 96"/>
              <a:gd name="T6" fmla="*/ 32 w 36"/>
              <a:gd name="T7" fmla="*/ 20 h 96"/>
              <a:gd name="T8" fmla="*/ 32 w 36"/>
              <a:gd name="T9" fmla="*/ 55 h 96"/>
              <a:gd name="T10" fmla="*/ 31 w 36"/>
              <a:gd name="T11" fmla="*/ 73 h 96"/>
              <a:gd name="T12" fmla="*/ 24 w 36"/>
              <a:gd name="T13" fmla="*/ 91 h 96"/>
              <a:gd name="T14" fmla="*/ 14 w 36"/>
              <a:gd name="T15" fmla="*/ 80 h 96"/>
              <a:gd name="T16" fmla="*/ 12 w 36"/>
              <a:gd name="T17" fmla="*/ 63 h 96"/>
              <a:gd name="T18" fmla="*/ 14 w 36"/>
              <a:gd name="T19" fmla="*/ 38 h 96"/>
              <a:gd name="T20" fmla="*/ 15 w 36"/>
              <a:gd name="T21" fmla="*/ 34 h 96"/>
              <a:gd name="T22" fmla="*/ 25 w 36"/>
              <a:gd name="T23" fmla="*/ 39 h 96"/>
              <a:gd name="T24" fmla="*/ 25 w 36"/>
              <a:gd name="T25" fmla="*/ 47 h 96"/>
              <a:gd name="T26" fmla="*/ 22 w 36"/>
              <a:gd name="T27" fmla="*/ 71 h 96"/>
              <a:gd name="T28" fmla="*/ 25 w 36"/>
              <a:gd name="T29" fmla="*/ 71 h 96"/>
              <a:gd name="T30" fmla="*/ 28 w 36"/>
              <a:gd name="T31" fmla="*/ 47 h 96"/>
              <a:gd name="T32" fmla="*/ 21 w 36"/>
              <a:gd name="T33" fmla="*/ 30 h 96"/>
              <a:gd name="T34" fmla="*/ 10 w 36"/>
              <a:gd name="T35" fmla="*/ 44 h 96"/>
              <a:gd name="T36" fmla="*/ 10 w 36"/>
              <a:gd name="T37" fmla="*/ 75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0 w 36"/>
              <a:gd name="T51" fmla="*/ 54 h 96"/>
              <a:gd name="T52" fmla="*/ 3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3" y="54"/>
                </a:moveTo>
                <a:cubicBezTo>
                  <a:pt x="5" y="42"/>
                  <a:pt x="4" y="27"/>
                  <a:pt x="10" y="15"/>
                </a:cubicBezTo>
                <a:cubicBezTo>
                  <a:pt x="12" y="11"/>
                  <a:pt x="16" y="7"/>
                  <a:pt x="22" y="6"/>
                </a:cubicBezTo>
                <a:cubicBezTo>
                  <a:pt x="29" y="6"/>
                  <a:pt x="31" y="15"/>
                  <a:pt x="32" y="20"/>
                </a:cubicBezTo>
                <a:cubicBezTo>
                  <a:pt x="34" y="31"/>
                  <a:pt x="33" y="44"/>
                  <a:pt x="32" y="55"/>
                </a:cubicBezTo>
                <a:cubicBezTo>
                  <a:pt x="32" y="61"/>
                  <a:pt x="31" y="67"/>
                  <a:pt x="31" y="73"/>
                </a:cubicBezTo>
                <a:cubicBezTo>
                  <a:pt x="30" y="79"/>
                  <a:pt x="30" y="87"/>
                  <a:pt x="24" y="91"/>
                </a:cubicBezTo>
                <a:cubicBezTo>
                  <a:pt x="16" y="96"/>
                  <a:pt x="14" y="85"/>
                  <a:pt x="14" y="80"/>
                </a:cubicBezTo>
                <a:cubicBezTo>
                  <a:pt x="13" y="74"/>
                  <a:pt x="12" y="69"/>
                  <a:pt x="12" y="63"/>
                </a:cubicBezTo>
                <a:cubicBezTo>
                  <a:pt x="12" y="54"/>
                  <a:pt x="12" y="46"/>
                  <a:pt x="14" y="38"/>
                </a:cubicBezTo>
                <a:cubicBezTo>
                  <a:pt x="14" y="37"/>
                  <a:pt x="15" y="35"/>
                  <a:pt x="15" y="34"/>
                </a:cubicBezTo>
                <a:cubicBezTo>
                  <a:pt x="18" y="29"/>
                  <a:pt x="24" y="36"/>
                  <a:pt x="25" y="39"/>
                </a:cubicBezTo>
                <a:cubicBezTo>
                  <a:pt x="25" y="42"/>
                  <a:pt x="25" y="44"/>
                  <a:pt x="25" y="47"/>
                </a:cubicBezTo>
                <a:cubicBezTo>
                  <a:pt x="24" y="55"/>
                  <a:pt x="24" y="63"/>
                  <a:pt x="22" y="71"/>
                </a:cubicBezTo>
                <a:cubicBezTo>
                  <a:pt x="22" y="72"/>
                  <a:pt x="25" y="73"/>
                  <a:pt x="25" y="71"/>
                </a:cubicBezTo>
                <a:cubicBezTo>
                  <a:pt x="27" y="64"/>
                  <a:pt x="27" y="55"/>
                  <a:pt x="28" y="47"/>
                </a:cubicBezTo>
                <a:cubicBezTo>
                  <a:pt x="28" y="41"/>
                  <a:pt x="28" y="32"/>
                  <a:pt x="21" y="30"/>
                </a:cubicBezTo>
                <a:cubicBezTo>
                  <a:pt x="12" y="27"/>
                  <a:pt x="11" y="37"/>
                  <a:pt x="10" y="44"/>
                </a:cubicBezTo>
                <a:cubicBezTo>
                  <a:pt x="8" y="54"/>
                  <a:pt x="9" y="65"/>
                  <a:pt x="10" y="75"/>
                </a:cubicBezTo>
                <a:cubicBezTo>
                  <a:pt x="11" y="81"/>
                  <a:pt x="11" y="95"/>
                  <a:pt x="20" y="95"/>
                </a:cubicBezTo>
                <a:cubicBezTo>
                  <a:pt x="31" y="95"/>
                  <a:pt x="33" y="82"/>
                  <a:pt x="34" y="73"/>
                </a:cubicBezTo>
                <a:cubicBezTo>
                  <a:pt x="35" y="60"/>
                  <a:pt x="36" y="46"/>
                  <a:pt x="36" y="32"/>
                </a:cubicBezTo>
                <a:cubicBezTo>
                  <a:pt x="35" y="23"/>
                  <a:pt x="36" y="11"/>
                  <a:pt x="27" y="5"/>
                </a:cubicBezTo>
                <a:cubicBezTo>
                  <a:pt x="19" y="0"/>
                  <a:pt x="11" y="8"/>
                  <a:pt x="7" y="14"/>
                </a:cubicBezTo>
                <a:cubicBezTo>
                  <a:pt x="4" y="19"/>
                  <a:pt x="3" y="25"/>
                  <a:pt x="3" y="31"/>
                </a:cubicBezTo>
                <a:cubicBezTo>
                  <a:pt x="2" y="38"/>
                  <a:pt x="1" y="46"/>
                  <a:pt x="0" y="54"/>
                </a:cubicBezTo>
                <a:cubicBezTo>
                  <a:pt x="0" y="56"/>
                  <a:pt x="3" y="56"/>
                  <a:pt x="3"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112"/>
          <p:cNvSpPr>
            <a:spLocks noEditPoints="1"/>
          </p:cNvSpPr>
          <p:nvPr/>
        </p:nvSpPr>
        <p:spPr bwMode="auto">
          <a:xfrm>
            <a:off x="7814821" y="5862125"/>
            <a:ext cx="803275" cy="544513"/>
          </a:xfrm>
          <a:custGeom>
            <a:avLst/>
            <a:gdLst>
              <a:gd name="T0" fmla="*/ 34 w 214"/>
              <a:gd name="T1" fmla="*/ 86 h 145"/>
              <a:gd name="T2" fmla="*/ 1 w 214"/>
              <a:gd name="T3" fmla="*/ 107 h 145"/>
              <a:gd name="T4" fmla="*/ 22 w 214"/>
              <a:gd name="T5" fmla="*/ 144 h 145"/>
              <a:gd name="T6" fmla="*/ 164 w 214"/>
              <a:gd name="T7" fmla="*/ 66 h 145"/>
              <a:gd name="T8" fmla="*/ 214 w 214"/>
              <a:gd name="T9" fmla="*/ 37 h 145"/>
              <a:gd name="T10" fmla="*/ 190 w 214"/>
              <a:gd name="T11" fmla="*/ 1 h 145"/>
              <a:gd name="T12" fmla="*/ 191 w 214"/>
              <a:gd name="T13" fmla="*/ 24 h 145"/>
              <a:gd name="T14" fmla="*/ 191 w 214"/>
              <a:gd name="T15" fmla="*/ 3 h 145"/>
              <a:gd name="T16" fmla="*/ 116 w 214"/>
              <a:gd name="T17" fmla="*/ 88 h 145"/>
              <a:gd name="T18" fmla="*/ 21 w 214"/>
              <a:gd name="T19" fmla="*/ 141 h 145"/>
              <a:gd name="T20" fmla="*/ 8 w 214"/>
              <a:gd name="T21" fmla="*/ 106 h 145"/>
              <a:gd name="T22" fmla="*/ 10 w 214"/>
              <a:gd name="T23" fmla="*/ 104 h 145"/>
              <a:gd name="T24" fmla="*/ 14 w 214"/>
              <a:gd name="T25" fmla="*/ 101 h 145"/>
              <a:gd name="T26" fmla="*/ 26 w 214"/>
              <a:gd name="T27" fmla="*/ 116 h 145"/>
              <a:gd name="T28" fmla="*/ 22 w 214"/>
              <a:gd name="T29" fmla="*/ 96 h 145"/>
              <a:gd name="T30" fmla="*/ 24 w 214"/>
              <a:gd name="T31" fmla="*/ 95 h 145"/>
              <a:gd name="T32" fmla="*/ 39 w 214"/>
              <a:gd name="T33" fmla="*/ 109 h 145"/>
              <a:gd name="T34" fmla="*/ 42 w 214"/>
              <a:gd name="T35" fmla="*/ 85 h 145"/>
              <a:gd name="T36" fmla="*/ 54 w 214"/>
              <a:gd name="T37" fmla="*/ 101 h 145"/>
              <a:gd name="T38" fmla="*/ 51 w 214"/>
              <a:gd name="T39" fmla="*/ 80 h 145"/>
              <a:gd name="T40" fmla="*/ 60 w 214"/>
              <a:gd name="T41" fmla="*/ 92 h 145"/>
              <a:gd name="T42" fmla="*/ 57 w 214"/>
              <a:gd name="T43" fmla="*/ 77 h 145"/>
              <a:gd name="T44" fmla="*/ 70 w 214"/>
              <a:gd name="T45" fmla="*/ 93 h 145"/>
              <a:gd name="T46" fmla="*/ 66 w 214"/>
              <a:gd name="T47" fmla="*/ 72 h 145"/>
              <a:gd name="T48" fmla="*/ 69 w 214"/>
              <a:gd name="T49" fmla="*/ 70 h 145"/>
              <a:gd name="T50" fmla="*/ 77 w 214"/>
              <a:gd name="T51" fmla="*/ 78 h 145"/>
              <a:gd name="T52" fmla="*/ 79 w 214"/>
              <a:gd name="T53" fmla="*/ 76 h 145"/>
              <a:gd name="T54" fmla="*/ 79 w 214"/>
              <a:gd name="T55" fmla="*/ 64 h 145"/>
              <a:gd name="T56" fmla="*/ 82 w 214"/>
              <a:gd name="T57" fmla="*/ 63 h 145"/>
              <a:gd name="T58" fmla="*/ 96 w 214"/>
              <a:gd name="T59" fmla="*/ 78 h 145"/>
              <a:gd name="T60" fmla="*/ 89 w 214"/>
              <a:gd name="T61" fmla="*/ 59 h 145"/>
              <a:gd name="T62" fmla="*/ 104 w 214"/>
              <a:gd name="T63" fmla="*/ 70 h 145"/>
              <a:gd name="T64" fmla="*/ 100 w 214"/>
              <a:gd name="T65" fmla="*/ 53 h 145"/>
              <a:gd name="T66" fmla="*/ 114 w 214"/>
              <a:gd name="T67" fmla="*/ 70 h 145"/>
              <a:gd name="T68" fmla="*/ 107 w 214"/>
              <a:gd name="T69" fmla="*/ 49 h 145"/>
              <a:gd name="T70" fmla="*/ 121 w 214"/>
              <a:gd name="T71" fmla="*/ 62 h 145"/>
              <a:gd name="T72" fmla="*/ 114 w 214"/>
              <a:gd name="T73" fmla="*/ 45 h 145"/>
              <a:gd name="T74" fmla="*/ 129 w 214"/>
              <a:gd name="T75" fmla="*/ 59 h 145"/>
              <a:gd name="T76" fmla="*/ 124 w 214"/>
              <a:gd name="T77" fmla="*/ 40 h 145"/>
              <a:gd name="T78" fmla="*/ 135 w 214"/>
              <a:gd name="T79" fmla="*/ 54 h 145"/>
              <a:gd name="T80" fmla="*/ 130 w 214"/>
              <a:gd name="T81" fmla="*/ 37 h 145"/>
              <a:gd name="T82" fmla="*/ 144 w 214"/>
              <a:gd name="T83" fmla="*/ 49 h 145"/>
              <a:gd name="T84" fmla="*/ 139 w 214"/>
              <a:gd name="T85" fmla="*/ 32 h 145"/>
              <a:gd name="T86" fmla="*/ 154 w 214"/>
              <a:gd name="T87" fmla="*/ 48 h 145"/>
              <a:gd name="T88" fmla="*/ 154 w 214"/>
              <a:gd name="T89" fmla="*/ 24 h 145"/>
              <a:gd name="T90" fmla="*/ 157 w 214"/>
              <a:gd name="T91" fmla="*/ 23 h 145"/>
              <a:gd name="T92" fmla="*/ 172 w 214"/>
              <a:gd name="T93" fmla="*/ 34 h 145"/>
              <a:gd name="T94" fmla="*/ 172 w 214"/>
              <a:gd name="T95" fmla="*/ 14 h 145"/>
              <a:gd name="T96" fmla="*/ 175 w 214"/>
              <a:gd name="T97"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145">
                <a:moveTo>
                  <a:pt x="150" y="23"/>
                </a:moveTo>
                <a:cubicBezTo>
                  <a:pt x="136" y="31"/>
                  <a:pt x="122" y="38"/>
                  <a:pt x="108" y="46"/>
                </a:cubicBezTo>
                <a:cubicBezTo>
                  <a:pt x="83" y="59"/>
                  <a:pt x="58" y="73"/>
                  <a:pt x="34" y="86"/>
                </a:cubicBezTo>
                <a:cubicBezTo>
                  <a:pt x="26" y="91"/>
                  <a:pt x="19" y="95"/>
                  <a:pt x="12" y="99"/>
                </a:cubicBezTo>
                <a:cubicBezTo>
                  <a:pt x="9" y="101"/>
                  <a:pt x="5" y="103"/>
                  <a:pt x="2" y="105"/>
                </a:cubicBezTo>
                <a:cubicBezTo>
                  <a:pt x="1" y="105"/>
                  <a:pt x="0" y="106"/>
                  <a:pt x="1" y="107"/>
                </a:cubicBezTo>
                <a:cubicBezTo>
                  <a:pt x="7" y="119"/>
                  <a:pt x="12" y="131"/>
                  <a:pt x="18" y="143"/>
                </a:cubicBezTo>
                <a:cubicBezTo>
                  <a:pt x="19" y="143"/>
                  <a:pt x="19" y="143"/>
                  <a:pt x="19" y="143"/>
                </a:cubicBezTo>
                <a:cubicBezTo>
                  <a:pt x="20" y="144"/>
                  <a:pt x="21" y="145"/>
                  <a:pt x="22" y="144"/>
                </a:cubicBezTo>
                <a:cubicBezTo>
                  <a:pt x="37" y="136"/>
                  <a:pt x="53" y="127"/>
                  <a:pt x="69" y="118"/>
                </a:cubicBezTo>
                <a:cubicBezTo>
                  <a:pt x="84" y="109"/>
                  <a:pt x="99" y="100"/>
                  <a:pt x="115" y="91"/>
                </a:cubicBezTo>
                <a:cubicBezTo>
                  <a:pt x="132" y="83"/>
                  <a:pt x="148" y="75"/>
                  <a:pt x="164" y="66"/>
                </a:cubicBezTo>
                <a:cubicBezTo>
                  <a:pt x="181" y="57"/>
                  <a:pt x="197" y="48"/>
                  <a:pt x="213" y="39"/>
                </a:cubicBezTo>
                <a:cubicBezTo>
                  <a:pt x="213" y="38"/>
                  <a:pt x="214" y="38"/>
                  <a:pt x="214" y="38"/>
                </a:cubicBezTo>
                <a:cubicBezTo>
                  <a:pt x="214" y="38"/>
                  <a:pt x="214" y="37"/>
                  <a:pt x="214" y="37"/>
                </a:cubicBezTo>
                <a:cubicBezTo>
                  <a:pt x="207" y="25"/>
                  <a:pt x="199" y="13"/>
                  <a:pt x="193" y="1"/>
                </a:cubicBezTo>
                <a:cubicBezTo>
                  <a:pt x="192" y="0"/>
                  <a:pt x="192" y="0"/>
                  <a:pt x="191" y="0"/>
                </a:cubicBezTo>
                <a:cubicBezTo>
                  <a:pt x="191" y="0"/>
                  <a:pt x="190" y="0"/>
                  <a:pt x="190" y="1"/>
                </a:cubicBezTo>
                <a:cubicBezTo>
                  <a:pt x="177" y="9"/>
                  <a:pt x="163" y="16"/>
                  <a:pt x="150" y="23"/>
                </a:cubicBezTo>
                <a:close/>
                <a:moveTo>
                  <a:pt x="181" y="9"/>
                </a:moveTo>
                <a:cubicBezTo>
                  <a:pt x="184" y="14"/>
                  <a:pt x="187" y="20"/>
                  <a:pt x="191" y="24"/>
                </a:cubicBezTo>
                <a:cubicBezTo>
                  <a:pt x="193" y="26"/>
                  <a:pt x="195" y="24"/>
                  <a:pt x="193" y="22"/>
                </a:cubicBezTo>
                <a:cubicBezTo>
                  <a:pt x="189" y="18"/>
                  <a:pt x="187" y="13"/>
                  <a:pt x="184" y="8"/>
                </a:cubicBezTo>
                <a:cubicBezTo>
                  <a:pt x="186" y="6"/>
                  <a:pt x="188" y="5"/>
                  <a:pt x="191" y="3"/>
                </a:cubicBezTo>
                <a:cubicBezTo>
                  <a:pt x="197" y="15"/>
                  <a:pt x="204" y="26"/>
                  <a:pt x="210" y="37"/>
                </a:cubicBezTo>
                <a:cubicBezTo>
                  <a:pt x="195" y="45"/>
                  <a:pt x="180" y="54"/>
                  <a:pt x="164" y="63"/>
                </a:cubicBezTo>
                <a:cubicBezTo>
                  <a:pt x="148" y="72"/>
                  <a:pt x="132" y="80"/>
                  <a:pt x="116" y="88"/>
                </a:cubicBezTo>
                <a:cubicBezTo>
                  <a:pt x="100" y="96"/>
                  <a:pt x="85" y="106"/>
                  <a:pt x="69" y="115"/>
                </a:cubicBezTo>
                <a:cubicBezTo>
                  <a:pt x="53" y="124"/>
                  <a:pt x="37" y="132"/>
                  <a:pt x="21" y="141"/>
                </a:cubicBezTo>
                <a:cubicBezTo>
                  <a:pt x="21" y="141"/>
                  <a:pt x="21" y="141"/>
                  <a:pt x="21" y="141"/>
                </a:cubicBezTo>
                <a:cubicBezTo>
                  <a:pt x="15" y="130"/>
                  <a:pt x="10" y="119"/>
                  <a:pt x="4" y="108"/>
                </a:cubicBezTo>
                <a:cubicBezTo>
                  <a:pt x="5" y="107"/>
                  <a:pt x="6" y="106"/>
                  <a:pt x="7" y="105"/>
                </a:cubicBezTo>
                <a:cubicBezTo>
                  <a:pt x="7" y="105"/>
                  <a:pt x="7" y="105"/>
                  <a:pt x="8" y="106"/>
                </a:cubicBezTo>
                <a:cubicBezTo>
                  <a:pt x="10" y="110"/>
                  <a:pt x="11" y="114"/>
                  <a:pt x="15" y="118"/>
                </a:cubicBezTo>
                <a:cubicBezTo>
                  <a:pt x="16" y="120"/>
                  <a:pt x="18" y="118"/>
                  <a:pt x="17" y="116"/>
                </a:cubicBezTo>
                <a:cubicBezTo>
                  <a:pt x="14" y="113"/>
                  <a:pt x="13" y="108"/>
                  <a:pt x="10" y="104"/>
                </a:cubicBezTo>
                <a:cubicBezTo>
                  <a:pt x="10" y="104"/>
                  <a:pt x="10" y="104"/>
                  <a:pt x="10" y="104"/>
                </a:cubicBezTo>
                <a:cubicBezTo>
                  <a:pt x="10" y="103"/>
                  <a:pt x="11" y="103"/>
                  <a:pt x="12" y="103"/>
                </a:cubicBezTo>
                <a:cubicBezTo>
                  <a:pt x="12" y="102"/>
                  <a:pt x="13" y="102"/>
                  <a:pt x="14" y="101"/>
                </a:cubicBezTo>
                <a:cubicBezTo>
                  <a:pt x="14" y="101"/>
                  <a:pt x="14" y="102"/>
                  <a:pt x="14" y="102"/>
                </a:cubicBezTo>
                <a:cubicBezTo>
                  <a:pt x="17" y="107"/>
                  <a:pt x="20" y="113"/>
                  <a:pt x="24" y="118"/>
                </a:cubicBezTo>
                <a:cubicBezTo>
                  <a:pt x="25" y="119"/>
                  <a:pt x="28" y="117"/>
                  <a:pt x="26" y="116"/>
                </a:cubicBezTo>
                <a:cubicBezTo>
                  <a:pt x="22" y="111"/>
                  <a:pt x="20" y="106"/>
                  <a:pt x="17" y="100"/>
                </a:cubicBezTo>
                <a:cubicBezTo>
                  <a:pt x="17" y="100"/>
                  <a:pt x="16" y="100"/>
                  <a:pt x="16" y="100"/>
                </a:cubicBezTo>
                <a:cubicBezTo>
                  <a:pt x="18" y="99"/>
                  <a:pt x="20" y="98"/>
                  <a:pt x="22" y="96"/>
                </a:cubicBezTo>
                <a:cubicBezTo>
                  <a:pt x="24" y="101"/>
                  <a:pt x="25" y="107"/>
                  <a:pt x="29" y="111"/>
                </a:cubicBezTo>
                <a:cubicBezTo>
                  <a:pt x="30" y="112"/>
                  <a:pt x="32" y="110"/>
                  <a:pt x="31" y="109"/>
                </a:cubicBezTo>
                <a:cubicBezTo>
                  <a:pt x="27" y="105"/>
                  <a:pt x="26" y="100"/>
                  <a:pt x="24" y="95"/>
                </a:cubicBezTo>
                <a:cubicBezTo>
                  <a:pt x="26" y="94"/>
                  <a:pt x="27" y="93"/>
                  <a:pt x="28" y="93"/>
                </a:cubicBezTo>
                <a:cubicBezTo>
                  <a:pt x="29" y="92"/>
                  <a:pt x="30" y="92"/>
                  <a:pt x="30" y="92"/>
                </a:cubicBezTo>
                <a:cubicBezTo>
                  <a:pt x="32" y="98"/>
                  <a:pt x="36" y="103"/>
                  <a:pt x="39" y="109"/>
                </a:cubicBezTo>
                <a:cubicBezTo>
                  <a:pt x="40" y="111"/>
                  <a:pt x="43" y="109"/>
                  <a:pt x="42" y="108"/>
                </a:cubicBezTo>
                <a:cubicBezTo>
                  <a:pt x="39" y="102"/>
                  <a:pt x="34" y="97"/>
                  <a:pt x="33" y="90"/>
                </a:cubicBezTo>
                <a:cubicBezTo>
                  <a:pt x="36" y="88"/>
                  <a:pt x="39" y="87"/>
                  <a:pt x="42" y="85"/>
                </a:cubicBezTo>
                <a:cubicBezTo>
                  <a:pt x="42" y="85"/>
                  <a:pt x="42" y="85"/>
                  <a:pt x="43" y="86"/>
                </a:cubicBezTo>
                <a:cubicBezTo>
                  <a:pt x="46" y="91"/>
                  <a:pt x="49" y="97"/>
                  <a:pt x="52" y="102"/>
                </a:cubicBezTo>
                <a:cubicBezTo>
                  <a:pt x="52" y="104"/>
                  <a:pt x="55" y="103"/>
                  <a:pt x="54" y="101"/>
                </a:cubicBezTo>
                <a:cubicBezTo>
                  <a:pt x="52" y="95"/>
                  <a:pt x="48" y="90"/>
                  <a:pt x="45" y="84"/>
                </a:cubicBezTo>
                <a:cubicBezTo>
                  <a:pt x="45" y="84"/>
                  <a:pt x="45" y="84"/>
                  <a:pt x="44" y="84"/>
                </a:cubicBezTo>
                <a:cubicBezTo>
                  <a:pt x="46" y="83"/>
                  <a:pt x="48" y="81"/>
                  <a:pt x="51" y="80"/>
                </a:cubicBezTo>
                <a:cubicBezTo>
                  <a:pt x="51" y="80"/>
                  <a:pt x="51" y="80"/>
                  <a:pt x="51" y="80"/>
                </a:cubicBezTo>
                <a:cubicBezTo>
                  <a:pt x="53" y="85"/>
                  <a:pt x="55" y="90"/>
                  <a:pt x="58" y="94"/>
                </a:cubicBezTo>
                <a:cubicBezTo>
                  <a:pt x="59" y="95"/>
                  <a:pt x="61" y="93"/>
                  <a:pt x="60" y="92"/>
                </a:cubicBezTo>
                <a:cubicBezTo>
                  <a:pt x="57" y="88"/>
                  <a:pt x="56" y="83"/>
                  <a:pt x="53" y="79"/>
                </a:cubicBezTo>
                <a:cubicBezTo>
                  <a:pt x="53" y="79"/>
                  <a:pt x="53" y="79"/>
                  <a:pt x="53" y="79"/>
                </a:cubicBezTo>
                <a:cubicBezTo>
                  <a:pt x="54" y="78"/>
                  <a:pt x="55" y="78"/>
                  <a:pt x="57" y="77"/>
                </a:cubicBezTo>
                <a:cubicBezTo>
                  <a:pt x="57" y="77"/>
                  <a:pt x="57" y="77"/>
                  <a:pt x="57" y="78"/>
                </a:cubicBezTo>
                <a:cubicBezTo>
                  <a:pt x="60" y="84"/>
                  <a:pt x="63" y="90"/>
                  <a:pt x="68" y="95"/>
                </a:cubicBezTo>
                <a:cubicBezTo>
                  <a:pt x="69" y="97"/>
                  <a:pt x="71" y="95"/>
                  <a:pt x="70" y="93"/>
                </a:cubicBezTo>
                <a:cubicBezTo>
                  <a:pt x="65" y="88"/>
                  <a:pt x="63" y="82"/>
                  <a:pt x="59" y="76"/>
                </a:cubicBezTo>
                <a:cubicBezTo>
                  <a:pt x="59" y="76"/>
                  <a:pt x="59" y="76"/>
                  <a:pt x="59" y="76"/>
                </a:cubicBezTo>
                <a:cubicBezTo>
                  <a:pt x="61" y="74"/>
                  <a:pt x="64" y="73"/>
                  <a:pt x="66" y="72"/>
                </a:cubicBezTo>
                <a:cubicBezTo>
                  <a:pt x="69" y="77"/>
                  <a:pt x="71" y="83"/>
                  <a:pt x="75" y="88"/>
                </a:cubicBezTo>
                <a:cubicBezTo>
                  <a:pt x="76" y="89"/>
                  <a:pt x="78" y="87"/>
                  <a:pt x="77" y="86"/>
                </a:cubicBezTo>
                <a:cubicBezTo>
                  <a:pt x="73" y="81"/>
                  <a:pt x="71" y="75"/>
                  <a:pt x="69" y="70"/>
                </a:cubicBezTo>
                <a:cubicBezTo>
                  <a:pt x="70" y="70"/>
                  <a:pt x="71" y="69"/>
                  <a:pt x="72" y="69"/>
                </a:cubicBezTo>
                <a:cubicBezTo>
                  <a:pt x="72" y="69"/>
                  <a:pt x="72" y="69"/>
                  <a:pt x="72" y="70"/>
                </a:cubicBezTo>
                <a:cubicBezTo>
                  <a:pt x="74" y="72"/>
                  <a:pt x="75" y="75"/>
                  <a:pt x="77" y="78"/>
                </a:cubicBezTo>
                <a:cubicBezTo>
                  <a:pt x="79" y="81"/>
                  <a:pt x="81" y="84"/>
                  <a:pt x="83" y="87"/>
                </a:cubicBezTo>
                <a:cubicBezTo>
                  <a:pt x="83" y="89"/>
                  <a:pt x="86" y="87"/>
                  <a:pt x="85" y="86"/>
                </a:cubicBezTo>
                <a:cubicBezTo>
                  <a:pt x="83" y="83"/>
                  <a:pt x="81" y="79"/>
                  <a:pt x="79" y="76"/>
                </a:cubicBezTo>
                <a:cubicBezTo>
                  <a:pt x="78" y="73"/>
                  <a:pt x="76" y="70"/>
                  <a:pt x="74" y="68"/>
                </a:cubicBezTo>
                <a:cubicBezTo>
                  <a:pt x="74" y="68"/>
                  <a:pt x="74" y="68"/>
                  <a:pt x="74" y="68"/>
                </a:cubicBezTo>
                <a:cubicBezTo>
                  <a:pt x="76" y="67"/>
                  <a:pt x="78" y="65"/>
                  <a:pt x="79" y="64"/>
                </a:cubicBezTo>
                <a:cubicBezTo>
                  <a:pt x="82" y="69"/>
                  <a:pt x="84" y="74"/>
                  <a:pt x="87" y="79"/>
                </a:cubicBezTo>
                <a:cubicBezTo>
                  <a:pt x="88" y="80"/>
                  <a:pt x="90" y="79"/>
                  <a:pt x="89" y="77"/>
                </a:cubicBezTo>
                <a:cubicBezTo>
                  <a:pt x="87" y="73"/>
                  <a:pt x="85" y="68"/>
                  <a:pt x="82" y="63"/>
                </a:cubicBezTo>
                <a:cubicBezTo>
                  <a:pt x="84" y="62"/>
                  <a:pt x="85" y="61"/>
                  <a:pt x="87" y="60"/>
                </a:cubicBezTo>
                <a:cubicBezTo>
                  <a:pt x="88" y="63"/>
                  <a:pt x="89" y="66"/>
                  <a:pt x="90" y="69"/>
                </a:cubicBezTo>
                <a:cubicBezTo>
                  <a:pt x="92" y="72"/>
                  <a:pt x="94" y="75"/>
                  <a:pt x="96" y="78"/>
                </a:cubicBezTo>
                <a:cubicBezTo>
                  <a:pt x="97" y="79"/>
                  <a:pt x="99" y="78"/>
                  <a:pt x="98" y="76"/>
                </a:cubicBezTo>
                <a:cubicBezTo>
                  <a:pt x="97" y="74"/>
                  <a:pt x="95" y="71"/>
                  <a:pt x="93" y="69"/>
                </a:cubicBezTo>
                <a:cubicBezTo>
                  <a:pt x="92" y="66"/>
                  <a:pt x="91" y="62"/>
                  <a:pt x="89" y="59"/>
                </a:cubicBezTo>
                <a:cubicBezTo>
                  <a:pt x="92" y="57"/>
                  <a:pt x="95" y="56"/>
                  <a:pt x="98" y="54"/>
                </a:cubicBezTo>
                <a:cubicBezTo>
                  <a:pt x="98" y="55"/>
                  <a:pt x="98" y="55"/>
                  <a:pt x="98" y="55"/>
                </a:cubicBezTo>
                <a:cubicBezTo>
                  <a:pt x="101" y="60"/>
                  <a:pt x="103" y="65"/>
                  <a:pt x="104" y="70"/>
                </a:cubicBezTo>
                <a:cubicBezTo>
                  <a:pt x="105" y="72"/>
                  <a:pt x="108" y="72"/>
                  <a:pt x="107" y="70"/>
                </a:cubicBezTo>
                <a:cubicBezTo>
                  <a:pt x="105" y="64"/>
                  <a:pt x="103" y="59"/>
                  <a:pt x="101" y="54"/>
                </a:cubicBezTo>
                <a:cubicBezTo>
                  <a:pt x="101" y="54"/>
                  <a:pt x="100" y="53"/>
                  <a:pt x="100" y="53"/>
                </a:cubicBezTo>
                <a:cubicBezTo>
                  <a:pt x="102" y="52"/>
                  <a:pt x="103" y="51"/>
                  <a:pt x="105" y="50"/>
                </a:cubicBezTo>
                <a:cubicBezTo>
                  <a:pt x="105" y="51"/>
                  <a:pt x="105" y="51"/>
                  <a:pt x="105" y="51"/>
                </a:cubicBezTo>
                <a:cubicBezTo>
                  <a:pt x="109" y="57"/>
                  <a:pt x="112" y="63"/>
                  <a:pt x="114" y="70"/>
                </a:cubicBezTo>
                <a:cubicBezTo>
                  <a:pt x="115" y="72"/>
                  <a:pt x="118" y="70"/>
                  <a:pt x="117" y="68"/>
                </a:cubicBezTo>
                <a:cubicBezTo>
                  <a:pt x="114" y="62"/>
                  <a:pt x="111" y="56"/>
                  <a:pt x="108" y="50"/>
                </a:cubicBezTo>
                <a:cubicBezTo>
                  <a:pt x="108" y="49"/>
                  <a:pt x="108" y="49"/>
                  <a:pt x="107" y="49"/>
                </a:cubicBezTo>
                <a:cubicBezTo>
                  <a:pt x="109" y="48"/>
                  <a:pt x="110" y="48"/>
                  <a:pt x="112" y="47"/>
                </a:cubicBezTo>
                <a:cubicBezTo>
                  <a:pt x="112" y="47"/>
                  <a:pt x="112" y="47"/>
                  <a:pt x="112" y="47"/>
                </a:cubicBezTo>
                <a:cubicBezTo>
                  <a:pt x="115" y="52"/>
                  <a:pt x="117" y="58"/>
                  <a:pt x="121" y="62"/>
                </a:cubicBezTo>
                <a:cubicBezTo>
                  <a:pt x="122" y="63"/>
                  <a:pt x="124" y="61"/>
                  <a:pt x="123" y="60"/>
                </a:cubicBezTo>
                <a:cubicBezTo>
                  <a:pt x="119" y="56"/>
                  <a:pt x="117" y="50"/>
                  <a:pt x="114" y="46"/>
                </a:cubicBezTo>
                <a:cubicBezTo>
                  <a:pt x="114" y="46"/>
                  <a:pt x="114" y="45"/>
                  <a:pt x="114" y="45"/>
                </a:cubicBezTo>
                <a:cubicBezTo>
                  <a:pt x="117" y="44"/>
                  <a:pt x="119" y="43"/>
                  <a:pt x="121" y="42"/>
                </a:cubicBezTo>
                <a:cubicBezTo>
                  <a:pt x="121" y="42"/>
                  <a:pt x="121" y="42"/>
                  <a:pt x="121" y="42"/>
                </a:cubicBezTo>
                <a:cubicBezTo>
                  <a:pt x="124" y="48"/>
                  <a:pt x="127" y="53"/>
                  <a:pt x="129" y="59"/>
                </a:cubicBezTo>
                <a:cubicBezTo>
                  <a:pt x="130" y="61"/>
                  <a:pt x="133" y="60"/>
                  <a:pt x="132" y="59"/>
                </a:cubicBezTo>
                <a:cubicBezTo>
                  <a:pt x="130" y="52"/>
                  <a:pt x="127" y="47"/>
                  <a:pt x="124" y="41"/>
                </a:cubicBezTo>
                <a:cubicBezTo>
                  <a:pt x="124" y="41"/>
                  <a:pt x="124" y="41"/>
                  <a:pt x="124" y="40"/>
                </a:cubicBezTo>
                <a:cubicBezTo>
                  <a:pt x="125" y="40"/>
                  <a:pt x="126" y="39"/>
                  <a:pt x="128" y="38"/>
                </a:cubicBezTo>
                <a:cubicBezTo>
                  <a:pt x="128" y="38"/>
                  <a:pt x="128" y="39"/>
                  <a:pt x="128" y="39"/>
                </a:cubicBezTo>
                <a:cubicBezTo>
                  <a:pt x="130" y="44"/>
                  <a:pt x="133" y="49"/>
                  <a:pt x="135" y="54"/>
                </a:cubicBezTo>
                <a:cubicBezTo>
                  <a:pt x="136" y="56"/>
                  <a:pt x="139" y="54"/>
                  <a:pt x="138" y="53"/>
                </a:cubicBezTo>
                <a:cubicBezTo>
                  <a:pt x="135" y="48"/>
                  <a:pt x="133" y="42"/>
                  <a:pt x="130" y="37"/>
                </a:cubicBezTo>
                <a:cubicBezTo>
                  <a:pt x="130" y="37"/>
                  <a:pt x="130" y="37"/>
                  <a:pt x="130" y="37"/>
                </a:cubicBezTo>
                <a:cubicBezTo>
                  <a:pt x="132" y="36"/>
                  <a:pt x="134" y="35"/>
                  <a:pt x="137" y="33"/>
                </a:cubicBezTo>
                <a:cubicBezTo>
                  <a:pt x="137" y="34"/>
                  <a:pt x="137" y="34"/>
                  <a:pt x="137" y="34"/>
                </a:cubicBezTo>
                <a:cubicBezTo>
                  <a:pt x="139" y="39"/>
                  <a:pt x="142" y="44"/>
                  <a:pt x="144" y="49"/>
                </a:cubicBezTo>
                <a:cubicBezTo>
                  <a:pt x="145" y="51"/>
                  <a:pt x="148" y="49"/>
                  <a:pt x="147" y="48"/>
                </a:cubicBezTo>
                <a:cubicBezTo>
                  <a:pt x="144" y="43"/>
                  <a:pt x="141" y="38"/>
                  <a:pt x="140" y="33"/>
                </a:cubicBezTo>
                <a:cubicBezTo>
                  <a:pt x="139" y="33"/>
                  <a:pt x="139" y="32"/>
                  <a:pt x="139" y="32"/>
                </a:cubicBezTo>
                <a:cubicBezTo>
                  <a:pt x="140" y="32"/>
                  <a:pt x="141" y="31"/>
                  <a:pt x="143" y="30"/>
                </a:cubicBezTo>
                <a:cubicBezTo>
                  <a:pt x="144" y="30"/>
                  <a:pt x="144" y="29"/>
                  <a:pt x="145" y="29"/>
                </a:cubicBezTo>
                <a:cubicBezTo>
                  <a:pt x="148" y="35"/>
                  <a:pt x="151" y="42"/>
                  <a:pt x="154" y="48"/>
                </a:cubicBezTo>
                <a:cubicBezTo>
                  <a:pt x="155" y="50"/>
                  <a:pt x="158" y="48"/>
                  <a:pt x="157" y="47"/>
                </a:cubicBezTo>
                <a:cubicBezTo>
                  <a:pt x="153" y="41"/>
                  <a:pt x="151" y="34"/>
                  <a:pt x="148" y="28"/>
                </a:cubicBezTo>
                <a:cubicBezTo>
                  <a:pt x="150" y="26"/>
                  <a:pt x="152" y="25"/>
                  <a:pt x="154" y="24"/>
                </a:cubicBezTo>
                <a:cubicBezTo>
                  <a:pt x="157" y="29"/>
                  <a:pt x="158" y="36"/>
                  <a:pt x="162" y="40"/>
                </a:cubicBezTo>
                <a:cubicBezTo>
                  <a:pt x="164" y="41"/>
                  <a:pt x="166" y="39"/>
                  <a:pt x="165" y="38"/>
                </a:cubicBezTo>
                <a:cubicBezTo>
                  <a:pt x="160" y="34"/>
                  <a:pt x="159" y="28"/>
                  <a:pt x="157" y="23"/>
                </a:cubicBezTo>
                <a:cubicBezTo>
                  <a:pt x="159" y="21"/>
                  <a:pt x="161" y="20"/>
                  <a:pt x="164" y="19"/>
                </a:cubicBezTo>
                <a:cubicBezTo>
                  <a:pt x="164" y="19"/>
                  <a:pt x="164" y="19"/>
                  <a:pt x="164" y="19"/>
                </a:cubicBezTo>
                <a:cubicBezTo>
                  <a:pt x="167" y="23"/>
                  <a:pt x="170" y="29"/>
                  <a:pt x="172" y="34"/>
                </a:cubicBezTo>
                <a:cubicBezTo>
                  <a:pt x="172" y="36"/>
                  <a:pt x="175" y="35"/>
                  <a:pt x="175" y="34"/>
                </a:cubicBezTo>
                <a:cubicBezTo>
                  <a:pt x="173" y="28"/>
                  <a:pt x="170" y="22"/>
                  <a:pt x="166" y="17"/>
                </a:cubicBezTo>
                <a:cubicBezTo>
                  <a:pt x="168" y="16"/>
                  <a:pt x="170" y="15"/>
                  <a:pt x="172" y="14"/>
                </a:cubicBezTo>
                <a:cubicBezTo>
                  <a:pt x="175" y="19"/>
                  <a:pt x="178" y="23"/>
                  <a:pt x="181" y="28"/>
                </a:cubicBezTo>
                <a:cubicBezTo>
                  <a:pt x="181" y="30"/>
                  <a:pt x="184" y="28"/>
                  <a:pt x="183" y="27"/>
                </a:cubicBezTo>
                <a:cubicBezTo>
                  <a:pt x="180" y="22"/>
                  <a:pt x="177" y="17"/>
                  <a:pt x="175" y="13"/>
                </a:cubicBezTo>
                <a:cubicBezTo>
                  <a:pt x="177" y="12"/>
                  <a:pt x="179" y="10"/>
                  <a:pt x="181" y="9"/>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4" name="Freeform 113"/>
          <p:cNvSpPr/>
          <p:nvPr/>
        </p:nvSpPr>
        <p:spPr bwMode="auto">
          <a:xfrm>
            <a:off x="7731032" y="6412989"/>
            <a:ext cx="44450" cy="68263"/>
          </a:xfrm>
          <a:custGeom>
            <a:avLst/>
            <a:gdLst>
              <a:gd name="T0" fmla="*/ 1 w 12"/>
              <a:gd name="T1" fmla="*/ 3 h 18"/>
              <a:gd name="T2" fmla="*/ 8 w 12"/>
              <a:gd name="T3" fmla="*/ 17 h 18"/>
              <a:gd name="T4" fmla="*/ 11 w 12"/>
              <a:gd name="T5" fmla="*/ 15 h 18"/>
              <a:gd name="T6" fmla="*/ 4 w 12"/>
              <a:gd name="T7" fmla="*/ 2 h 18"/>
              <a:gd name="T8" fmla="*/ 1 w 12"/>
              <a:gd name="T9" fmla="*/ 3 h 18"/>
            </a:gdLst>
            <a:ahLst/>
            <a:cxnLst>
              <a:cxn ang="0">
                <a:pos x="T0" y="T1"/>
              </a:cxn>
              <a:cxn ang="0">
                <a:pos x="T2" y="T3"/>
              </a:cxn>
              <a:cxn ang="0">
                <a:pos x="T4" y="T5"/>
              </a:cxn>
              <a:cxn ang="0">
                <a:pos x="T6" y="T7"/>
              </a:cxn>
              <a:cxn ang="0">
                <a:pos x="T8" y="T9"/>
              </a:cxn>
            </a:cxnLst>
            <a:rect l="0" t="0" r="r" b="b"/>
            <a:pathLst>
              <a:path w="12" h="18">
                <a:moveTo>
                  <a:pt x="1" y="3"/>
                </a:moveTo>
                <a:cubicBezTo>
                  <a:pt x="4" y="8"/>
                  <a:pt x="6" y="12"/>
                  <a:pt x="8" y="17"/>
                </a:cubicBezTo>
                <a:cubicBezTo>
                  <a:pt x="9" y="18"/>
                  <a:pt x="12" y="17"/>
                  <a:pt x="11" y="15"/>
                </a:cubicBezTo>
                <a:cubicBezTo>
                  <a:pt x="8" y="11"/>
                  <a:pt x="6" y="6"/>
                  <a:pt x="4" y="2"/>
                </a:cubicBezTo>
                <a:cubicBezTo>
                  <a:pt x="3" y="0"/>
                  <a:pt x="0" y="2"/>
                  <a:pt x="1"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137"/>
          <p:cNvSpPr>
            <a:spLocks noEditPoints="1"/>
          </p:cNvSpPr>
          <p:nvPr/>
        </p:nvSpPr>
        <p:spPr bwMode="auto">
          <a:xfrm>
            <a:off x="5789720" y="6181214"/>
            <a:ext cx="592137" cy="596900"/>
          </a:xfrm>
          <a:custGeom>
            <a:avLst/>
            <a:gdLst>
              <a:gd name="T0" fmla="*/ 14 w 158"/>
              <a:gd name="T1" fmla="*/ 3 h 159"/>
              <a:gd name="T2" fmla="*/ 95 w 158"/>
              <a:gd name="T3" fmla="*/ 114 h 159"/>
              <a:gd name="T4" fmla="*/ 124 w 158"/>
              <a:gd name="T5" fmla="*/ 96 h 159"/>
              <a:gd name="T6" fmla="*/ 47 w 158"/>
              <a:gd name="T7" fmla="*/ 30 h 159"/>
              <a:gd name="T8" fmla="*/ 42 w 158"/>
              <a:gd name="T9" fmla="*/ 31 h 159"/>
              <a:gd name="T10" fmla="*/ 57 w 158"/>
              <a:gd name="T11" fmla="*/ 36 h 159"/>
              <a:gd name="T12" fmla="*/ 58 w 158"/>
              <a:gd name="T13" fmla="*/ 54 h 159"/>
              <a:gd name="T14" fmla="*/ 60 w 158"/>
              <a:gd name="T15" fmla="*/ 56 h 159"/>
              <a:gd name="T16" fmla="*/ 63 w 158"/>
              <a:gd name="T17" fmla="*/ 57 h 159"/>
              <a:gd name="T18" fmla="*/ 114 w 158"/>
              <a:gd name="T19" fmla="*/ 108 h 159"/>
              <a:gd name="T20" fmla="*/ 130 w 158"/>
              <a:gd name="T21" fmla="*/ 146 h 159"/>
              <a:gd name="T22" fmla="*/ 122 w 158"/>
              <a:gd name="T23" fmla="*/ 134 h 159"/>
              <a:gd name="T24" fmla="*/ 124 w 158"/>
              <a:gd name="T25" fmla="*/ 144 h 159"/>
              <a:gd name="T26" fmla="*/ 129 w 158"/>
              <a:gd name="T27" fmla="*/ 136 h 159"/>
              <a:gd name="T28" fmla="*/ 127 w 158"/>
              <a:gd name="T29" fmla="*/ 99 h 159"/>
              <a:gd name="T30" fmla="*/ 85 w 158"/>
              <a:gd name="T31" fmla="*/ 95 h 159"/>
              <a:gd name="T32" fmla="*/ 101 w 158"/>
              <a:gd name="T33" fmla="*/ 73 h 159"/>
              <a:gd name="T34" fmla="*/ 100 w 158"/>
              <a:gd name="T35" fmla="*/ 76 h 159"/>
              <a:gd name="T36" fmla="*/ 93 w 158"/>
              <a:gd name="T37" fmla="*/ 84 h 159"/>
              <a:gd name="T38" fmla="*/ 101 w 158"/>
              <a:gd name="T39" fmla="*/ 118 h 159"/>
              <a:gd name="T40" fmla="*/ 100 w 158"/>
              <a:gd name="T41" fmla="*/ 82 h 159"/>
              <a:gd name="T42" fmla="*/ 98 w 158"/>
              <a:gd name="T43" fmla="*/ 113 h 159"/>
              <a:gd name="T44" fmla="*/ 91 w 158"/>
              <a:gd name="T45" fmla="*/ 98 h 159"/>
              <a:gd name="T46" fmla="*/ 107 w 158"/>
              <a:gd name="T47" fmla="*/ 126 h 159"/>
              <a:gd name="T48" fmla="*/ 108 w 158"/>
              <a:gd name="T49" fmla="*/ 103 h 159"/>
              <a:gd name="T50" fmla="*/ 107 w 158"/>
              <a:gd name="T51" fmla="*/ 126 h 159"/>
              <a:gd name="T52" fmla="*/ 103 w 158"/>
              <a:gd name="T53" fmla="*/ 111 h 159"/>
              <a:gd name="T54" fmla="*/ 111 w 158"/>
              <a:gd name="T55" fmla="*/ 83 h 159"/>
              <a:gd name="T56" fmla="*/ 58 w 158"/>
              <a:gd name="T57" fmla="*/ 60 h 159"/>
              <a:gd name="T58" fmla="*/ 65 w 158"/>
              <a:gd name="T59" fmla="*/ 55 h 159"/>
              <a:gd name="T60" fmla="*/ 58 w 158"/>
              <a:gd name="T61" fmla="*/ 61 h 159"/>
              <a:gd name="T62" fmla="*/ 68 w 158"/>
              <a:gd name="T63" fmla="*/ 73 h 159"/>
              <a:gd name="T64" fmla="*/ 67 w 158"/>
              <a:gd name="T65" fmla="*/ 68 h 159"/>
              <a:gd name="T66" fmla="*/ 74 w 158"/>
              <a:gd name="T67" fmla="*/ 82 h 159"/>
              <a:gd name="T68" fmla="*/ 84 w 158"/>
              <a:gd name="T69" fmla="*/ 79 h 159"/>
              <a:gd name="T70" fmla="*/ 88 w 158"/>
              <a:gd name="T71" fmla="*/ 61 h 159"/>
              <a:gd name="T72" fmla="*/ 86 w 158"/>
              <a:gd name="T73" fmla="*/ 59 h 159"/>
              <a:gd name="T74" fmla="*/ 76 w 158"/>
              <a:gd name="T75" fmla="*/ 51 h 159"/>
              <a:gd name="T76" fmla="*/ 46 w 158"/>
              <a:gd name="T77" fmla="*/ 44 h 159"/>
              <a:gd name="T78" fmla="*/ 57 w 158"/>
              <a:gd name="T79" fmla="*/ 38 h 159"/>
              <a:gd name="T80" fmla="*/ 89 w 158"/>
              <a:gd name="T81" fmla="*/ 88 h 159"/>
              <a:gd name="T82" fmla="*/ 108 w 158"/>
              <a:gd name="T83" fmla="*/ 128 h 159"/>
              <a:gd name="T84" fmla="*/ 108 w 158"/>
              <a:gd name="T85" fmla="*/ 128 h 159"/>
              <a:gd name="T86" fmla="*/ 120 w 158"/>
              <a:gd name="T87" fmla="*/ 144 h 159"/>
              <a:gd name="T88" fmla="*/ 131 w 158"/>
              <a:gd name="T89" fmla="*/ 117 h 159"/>
              <a:gd name="T90" fmla="*/ 129 w 158"/>
              <a:gd name="T91" fmla="*/ 150 h 159"/>
              <a:gd name="T92" fmla="*/ 132 w 158"/>
              <a:gd name="T93" fmla="*/ 153 h 159"/>
              <a:gd name="T94" fmla="*/ 147 w 158"/>
              <a:gd name="T95" fmla="*/ 123 h 159"/>
              <a:gd name="T96" fmla="*/ 142 w 158"/>
              <a:gd name="T97" fmla="*/ 151 h 159"/>
              <a:gd name="T98" fmla="*/ 151 w 158"/>
              <a:gd name="T99" fmla="*/ 130 h 159"/>
              <a:gd name="T100" fmla="*/ 91 w 158"/>
              <a:gd name="T101" fmla="*/ 64 h 159"/>
              <a:gd name="T102" fmla="*/ 7 w 158"/>
              <a:gd name="T103" fmla="*/ 6 h 159"/>
              <a:gd name="T104" fmla="*/ 42 w 158"/>
              <a:gd name="T105" fmla="*/ 26 h 159"/>
              <a:gd name="T106" fmla="*/ 35 w 158"/>
              <a:gd name="T107" fmla="*/ 33 h 159"/>
              <a:gd name="T108" fmla="*/ 137 w 158"/>
              <a:gd name="T109" fmla="*/ 155 h 159"/>
              <a:gd name="T110" fmla="*/ 147 w 158"/>
              <a:gd name="T111" fmla="*/ 125 h 159"/>
              <a:gd name="T112" fmla="*/ 144 w 158"/>
              <a:gd name="T113" fmla="*/ 153 h 159"/>
              <a:gd name="T114" fmla="*/ 143 w 158"/>
              <a:gd name="T115"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9">
                <a:moveTo>
                  <a:pt x="157" y="141"/>
                </a:moveTo>
                <a:cubicBezTo>
                  <a:pt x="156" y="130"/>
                  <a:pt x="149" y="121"/>
                  <a:pt x="143" y="113"/>
                </a:cubicBezTo>
                <a:cubicBezTo>
                  <a:pt x="135" y="102"/>
                  <a:pt x="125" y="93"/>
                  <a:pt x="116" y="83"/>
                </a:cubicBezTo>
                <a:cubicBezTo>
                  <a:pt x="93" y="61"/>
                  <a:pt x="69" y="39"/>
                  <a:pt x="42" y="22"/>
                </a:cubicBezTo>
                <a:cubicBezTo>
                  <a:pt x="42" y="22"/>
                  <a:pt x="41" y="22"/>
                  <a:pt x="41" y="22"/>
                </a:cubicBezTo>
                <a:cubicBezTo>
                  <a:pt x="37" y="14"/>
                  <a:pt x="30" y="8"/>
                  <a:pt x="25" y="1"/>
                </a:cubicBezTo>
                <a:cubicBezTo>
                  <a:pt x="25" y="1"/>
                  <a:pt x="25" y="1"/>
                  <a:pt x="25" y="1"/>
                </a:cubicBezTo>
                <a:cubicBezTo>
                  <a:pt x="24" y="0"/>
                  <a:pt x="24" y="0"/>
                  <a:pt x="23" y="0"/>
                </a:cubicBezTo>
                <a:cubicBezTo>
                  <a:pt x="20" y="1"/>
                  <a:pt x="17" y="3"/>
                  <a:pt x="14" y="3"/>
                </a:cubicBezTo>
                <a:cubicBezTo>
                  <a:pt x="10" y="4"/>
                  <a:pt x="6" y="3"/>
                  <a:pt x="4" y="0"/>
                </a:cubicBezTo>
                <a:cubicBezTo>
                  <a:pt x="3" y="0"/>
                  <a:pt x="3" y="0"/>
                  <a:pt x="3" y="0"/>
                </a:cubicBezTo>
                <a:cubicBezTo>
                  <a:pt x="1" y="0"/>
                  <a:pt x="0" y="1"/>
                  <a:pt x="1" y="2"/>
                </a:cubicBezTo>
                <a:cubicBezTo>
                  <a:pt x="5" y="6"/>
                  <a:pt x="9" y="12"/>
                  <a:pt x="6" y="18"/>
                </a:cubicBezTo>
                <a:cubicBezTo>
                  <a:pt x="6" y="19"/>
                  <a:pt x="6" y="20"/>
                  <a:pt x="7" y="20"/>
                </a:cubicBezTo>
                <a:cubicBezTo>
                  <a:pt x="15" y="25"/>
                  <a:pt x="24" y="28"/>
                  <a:pt x="32" y="33"/>
                </a:cubicBezTo>
                <a:cubicBezTo>
                  <a:pt x="32" y="33"/>
                  <a:pt x="32" y="33"/>
                  <a:pt x="32" y="33"/>
                </a:cubicBezTo>
                <a:cubicBezTo>
                  <a:pt x="42" y="44"/>
                  <a:pt x="51" y="57"/>
                  <a:pt x="60" y="68"/>
                </a:cubicBezTo>
                <a:cubicBezTo>
                  <a:pt x="72" y="84"/>
                  <a:pt x="84" y="99"/>
                  <a:pt x="95" y="114"/>
                </a:cubicBezTo>
                <a:cubicBezTo>
                  <a:pt x="103" y="126"/>
                  <a:pt x="110" y="139"/>
                  <a:pt x="121" y="149"/>
                </a:cubicBezTo>
                <a:cubicBezTo>
                  <a:pt x="128" y="155"/>
                  <a:pt x="136" y="159"/>
                  <a:pt x="145" y="158"/>
                </a:cubicBezTo>
                <a:cubicBezTo>
                  <a:pt x="154" y="156"/>
                  <a:pt x="158" y="149"/>
                  <a:pt x="157" y="141"/>
                </a:cubicBezTo>
                <a:close/>
                <a:moveTo>
                  <a:pt x="116" y="139"/>
                </a:moveTo>
                <a:cubicBezTo>
                  <a:pt x="115" y="138"/>
                  <a:pt x="114" y="137"/>
                  <a:pt x="113" y="135"/>
                </a:cubicBezTo>
                <a:cubicBezTo>
                  <a:pt x="115" y="129"/>
                  <a:pt x="117" y="122"/>
                  <a:pt x="118" y="116"/>
                </a:cubicBezTo>
                <a:cubicBezTo>
                  <a:pt x="119" y="112"/>
                  <a:pt x="120" y="109"/>
                  <a:pt x="121" y="105"/>
                </a:cubicBezTo>
                <a:cubicBezTo>
                  <a:pt x="122" y="102"/>
                  <a:pt x="124" y="98"/>
                  <a:pt x="124" y="96"/>
                </a:cubicBezTo>
                <a:cubicBezTo>
                  <a:pt x="124" y="96"/>
                  <a:pt x="124" y="96"/>
                  <a:pt x="124" y="96"/>
                </a:cubicBezTo>
                <a:cubicBezTo>
                  <a:pt x="123" y="111"/>
                  <a:pt x="117" y="125"/>
                  <a:pt x="116" y="140"/>
                </a:cubicBezTo>
                <a:cubicBezTo>
                  <a:pt x="116" y="139"/>
                  <a:pt x="116" y="139"/>
                  <a:pt x="116" y="139"/>
                </a:cubicBezTo>
                <a:close/>
                <a:moveTo>
                  <a:pt x="47" y="29"/>
                </a:moveTo>
                <a:cubicBezTo>
                  <a:pt x="45" y="32"/>
                  <a:pt x="42" y="35"/>
                  <a:pt x="42" y="38"/>
                </a:cubicBezTo>
                <a:cubicBezTo>
                  <a:pt x="42" y="34"/>
                  <a:pt x="44" y="31"/>
                  <a:pt x="45" y="28"/>
                </a:cubicBezTo>
                <a:cubicBezTo>
                  <a:pt x="47" y="29"/>
                  <a:pt x="48" y="30"/>
                  <a:pt x="49" y="31"/>
                </a:cubicBezTo>
                <a:cubicBezTo>
                  <a:pt x="49" y="31"/>
                  <a:pt x="49" y="31"/>
                  <a:pt x="49" y="31"/>
                </a:cubicBezTo>
                <a:cubicBezTo>
                  <a:pt x="47" y="34"/>
                  <a:pt x="45" y="37"/>
                  <a:pt x="44" y="40"/>
                </a:cubicBezTo>
                <a:cubicBezTo>
                  <a:pt x="45" y="38"/>
                  <a:pt x="47" y="33"/>
                  <a:pt x="47" y="30"/>
                </a:cubicBezTo>
                <a:cubicBezTo>
                  <a:pt x="47" y="29"/>
                  <a:pt x="47" y="29"/>
                  <a:pt x="47" y="29"/>
                </a:cubicBezTo>
                <a:close/>
                <a:moveTo>
                  <a:pt x="39" y="27"/>
                </a:moveTo>
                <a:cubicBezTo>
                  <a:pt x="40" y="27"/>
                  <a:pt x="40" y="26"/>
                  <a:pt x="41" y="25"/>
                </a:cubicBezTo>
                <a:cubicBezTo>
                  <a:pt x="41" y="25"/>
                  <a:pt x="41" y="25"/>
                  <a:pt x="42" y="25"/>
                </a:cubicBezTo>
                <a:cubicBezTo>
                  <a:pt x="41" y="27"/>
                  <a:pt x="40" y="28"/>
                  <a:pt x="39" y="30"/>
                </a:cubicBezTo>
                <a:cubicBezTo>
                  <a:pt x="36" y="36"/>
                  <a:pt x="39" y="29"/>
                  <a:pt x="39" y="28"/>
                </a:cubicBezTo>
                <a:cubicBezTo>
                  <a:pt x="39" y="27"/>
                  <a:pt x="39" y="27"/>
                  <a:pt x="39" y="27"/>
                </a:cubicBezTo>
                <a:close/>
                <a:moveTo>
                  <a:pt x="44" y="27"/>
                </a:moveTo>
                <a:cubicBezTo>
                  <a:pt x="43" y="29"/>
                  <a:pt x="43" y="30"/>
                  <a:pt x="42" y="31"/>
                </a:cubicBezTo>
                <a:cubicBezTo>
                  <a:pt x="41" y="32"/>
                  <a:pt x="40" y="37"/>
                  <a:pt x="41" y="33"/>
                </a:cubicBezTo>
                <a:cubicBezTo>
                  <a:pt x="42" y="31"/>
                  <a:pt x="42" y="29"/>
                  <a:pt x="43" y="26"/>
                </a:cubicBezTo>
                <a:cubicBezTo>
                  <a:pt x="43" y="26"/>
                  <a:pt x="44" y="27"/>
                  <a:pt x="44" y="27"/>
                </a:cubicBezTo>
                <a:close/>
                <a:moveTo>
                  <a:pt x="52" y="33"/>
                </a:moveTo>
                <a:cubicBezTo>
                  <a:pt x="50" y="36"/>
                  <a:pt x="48" y="39"/>
                  <a:pt x="47" y="43"/>
                </a:cubicBezTo>
                <a:cubicBezTo>
                  <a:pt x="48" y="41"/>
                  <a:pt x="49" y="34"/>
                  <a:pt x="50" y="31"/>
                </a:cubicBezTo>
                <a:cubicBezTo>
                  <a:pt x="50" y="31"/>
                  <a:pt x="50" y="31"/>
                  <a:pt x="50" y="31"/>
                </a:cubicBezTo>
                <a:cubicBezTo>
                  <a:pt x="51" y="31"/>
                  <a:pt x="51" y="32"/>
                  <a:pt x="52" y="33"/>
                </a:cubicBezTo>
                <a:close/>
                <a:moveTo>
                  <a:pt x="57" y="36"/>
                </a:moveTo>
                <a:cubicBezTo>
                  <a:pt x="55" y="40"/>
                  <a:pt x="53" y="45"/>
                  <a:pt x="51" y="49"/>
                </a:cubicBezTo>
                <a:cubicBezTo>
                  <a:pt x="53" y="45"/>
                  <a:pt x="54" y="39"/>
                  <a:pt x="55" y="35"/>
                </a:cubicBezTo>
                <a:cubicBezTo>
                  <a:pt x="56" y="35"/>
                  <a:pt x="57" y="36"/>
                  <a:pt x="57" y="36"/>
                </a:cubicBezTo>
                <a:close/>
                <a:moveTo>
                  <a:pt x="61" y="39"/>
                </a:moveTo>
                <a:cubicBezTo>
                  <a:pt x="58" y="43"/>
                  <a:pt x="56" y="49"/>
                  <a:pt x="55" y="53"/>
                </a:cubicBezTo>
                <a:cubicBezTo>
                  <a:pt x="56" y="48"/>
                  <a:pt x="58" y="43"/>
                  <a:pt x="58" y="37"/>
                </a:cubicBezTo>
                <a:cubicBezTo>
                  <a:pt x="59" y="38"/>
                  <a:pt x="60" y="38"/>
                  <a:pt x="61" y="39"/>
                </a:cubicBezTo>
                <a:close/>
                <a:moveTo>
                  <a:pt x="64" y="41"/>
                </a:moveTo>
                <a:cubicBezTo>
                  <a:pt x="62" y="45"/>
                  <a:pt x="60" y="50"/>
                  <a:pt x="58" y="54"/>
                </a:cubicBezTo>
                <a:cubicBezTo>
                  <a:pt x="57" y="56"/>
                  <a:pt x="57" y="56"/>
                  <a:pt x="57" y="54"/>
                </a:cubicBezTo>
                <a:cubicBezTo>
                  <a:pt x="58" y="53"/>
                  <a:pt x="58" y="51"/>
                  <a:pt x="58" y="49"/>
                </a:cubicBezTo>
                <a:cubicBezTo>
                  <a:pt x="59" y="46"/>
                  <a:pt x="60" y="43"/>
                  <a:pt x="61" y="39"/>
                </a:cubicBezTo>
                <a:cubicBezTo>
                  <a:pt x="62" y="40"/>
                  <a:pt x="63" y="41"/>
                  <a:pt x="64" y="41"/>
                </a:cubicBezTo>
                <a:close/>
                <a:moveTo>
                  <a:pt x="68" y="44"/>
                </a:moveTo>
                <a:cubicBezTo>
                  <a:pt x="68" y="44"/>
                  <a:pt x="68" y="44"/>
                  <a:pt x="68" y="44"/>
                </a:cubicBezTo>
                <a:cubicBezTo>
                  <a:pt x="66" y="46"/>
                  <a:pt x="65" y="49"/>
                  <a:pt x="63" y="51"/>
                </a:cubicBezTo>
                <a:cubicBezTo>
                  <a:pt x="63" y="52"/>
                  <a:pt x="62" y="54"/>
                  <a:pt x="61" y="55"/>
                </a:cubicBezTo>
                <a:cubicBezTo>
                  <a:pt x="61" y="55"/>
                  <a:pt x="61" y="56"/>
                  <a:pt x="60" y="56"/>
                </a:cubicBezTo>
                <a:cubicBezTo>
                  <a:pt x="62" y="51"/>
                  <a:pt x="63" y="47"/>
                  <a:pt x="65" y="42"/>
                </a:cubicBezTo>
                <a:cubicBezTo>
                  <a:pt x="66" y="43"/>
                  <a:pt x="67" y="43"/>
                  <a:pt x="68" y="44"/>
                </a:cubicBezTo>
                <a:close/>
                <a:moveTo>
                  <a:pt x="73" y="48"/>
                </a:moveTo>
                <a:cubicBezTo>
                  <a:pt x="71" y="51"/>
                  <a:pt x="70" y="53"/>
                  <a:pt x="69" y="55"/>
                </a:cubicBezTo>
                <a:cubicBezTo>
                  <a:pt x="68" y="56"/>
                  <a:pt x="68" y="58"/>
                  <a:pt x="67" y="59"/>
                </a:cubicBezTo>
                <a:cubicBezTo>
                  <a:pt x="66" y="61"/>
                  <a:pt x="64" y="64"/>
                  <a:pt x="64" y="65"/>
                </a:cubicBezTo>
                <a:cubicBezTo>
                  <a:pt x="64" y="59"/>
                  <a:pt x="68" y="53"/>
                  <a:pt x="70" y="47"/>
                </a:cubicBezTo>
                <a:cubicBezTo>
                  <a:pt x="70" y="46"/>
                  <a:pt x="70" y="46"/>
                  <a:pt x="70" y="46"/>
                </a:cubicBezTo>
                <a:cubicBezTo>
                  <a:pt x="67" y="49"/>
                  <a:pt x="65" y="53"/>
                  <a:pt x="63" y="57"/>
                </a:cubicBezTo>
                <a:cubicBezTo>
                  <a:pt x="64" y="56"/>
                  <a:pt x="64" y="55"/>
                  <a:pt x="65" y="54"/>
                </a:cubicBezTo>
                <a:cubicBezTo>
                  <a:pt x="66" y="51"/>
                  <a:pt x="67" y="48"/>
                  <a:pt x="68" y="45"/>
                </a:cubicBezTo>
                <a:cubicBezTo>
                  <a:pt x="70" y="46"/>
                  <a:pt x="71" y="47"/>
                  <a:pt x="73" y="48"/>
                </a:cubicBezTo>
                <a:close/>
                <a:moveTo>
                  <a:pt x="75" y="51"/>
                </a:moveTo>
                <a:cubicBezTo>
                  <a:pt x="73" y="54"/>
                  <a:pt x="71" y="58"/>
                  <a:pt x="69" y="61"/>
                </a:cubicBezTo>
                <a:cubicBezTo>
                  <a:pt x="71" y="57"/>
                  <a:pt x="72" y="53"/>
                  <a:pt x="74" y="49"/>
                </a:cubicBezTo>
                <a:cubicBezTo>
                  <a:pt x="74" y="50"/>
                  <a:pt x="75" y="50"/>
                  <a:pt x="75" y="51"/>
                </a:cubicBezTo>
                <a:close/>
                <a:moveTo>
                  <a:pt x="119" y="91"/>
                </a:moveTo>
                <a:cubicBezTo>
                  <a:pt x="117" y="96"/>
                  <a:pt x="115" y="102"/>
                  <a:pt x="114" y="108"/>
                </a:cubicBezTo>
                <a:cubicBezTo>
                  <a:pt x="113" y="111"/>
                  <a:pt x="112" y="115"/>
                  <a:pt x="110" y="118"/>
                </a:cubicBezTo>
                <a:cubicBezTo>
                  <a:pt x="113" y="108"/>
                  <a:pt x="115" y="98"/>
                  <a:pt x="116" y="87"/>
                </a:cubicBezTo>
                <a:cubicBezTo>
                  <a:pt x="117" y="89"/>
                  <a:pt x="118" y="90"/>
                  <a:pt x="119" y="91"/>
                </a:cubicBezTo>
                <a:close/>
                <a:moveTo>
                  <a:pt x="140" y="114"/>
                </a:moveTo>
                <a:cubicBezTo>
                  <a:pt x="138" y="120"/>
                  <a:pt x="137" y="126"/>
                  <a:pt x="135" y="132"/>
                </a:cubicBezTo>
                <a:cubicBezTo>
                  <a:pt x="134" y="136"/>
                  <a:pt x="133" y="139"/>
                  <a:pt x="131" y="142"/>
                </a:cubicBezTo>
                <a:cubicBezTo>
                  <a:pt x="131" y="144"/>
                  <a:pt x="130" y="145"/>
                  <a:pt x="130" y="147"/>
                </a:cubicBezTo>
                <a:cubicBezTo>
                  <a:pt x="130" y="147"/>
                  <a:pt x="130" y="147"/>
                  <a:pt x="130" y="147"/>
                </a:cubicBezTo>
                <a:cubicBezTo>
                  <a:pt x="130" y="147"/>
                  <a:pt x="130" y="146"/>
                  <a:pt x="130" y="146"/>
                </a:cubicBezTo>
                <a:cubicBezTo>
                  <a:pt x="130" y="140"/>
                  <a:pt x="133" y="135"/>
                  <a:pt x="135" y="130"/>
                </a:cubicBezTo>
                <a:cubicBezTo>
                  <a:pt x="136" y="124"/>
                  <a:pt x="138" y="118"/>
                  <a:pt x="139" y="112"/>
                </a:cubicBezTo>
                <a:cubicBezTo>
                  <a:pt x="139" y="113"/>
                  <a:pt x="140" y="113"/>
                  <a:pt x="140" y="114"/>
                </a:cubicBezTo>
                <a:close/>
                <a:moveTo>
                  <a:pt x="130" y="102"/>
                </a:moveTo>
                <a:cubicBezTo>
                  <a:pt x="128" y="108"/>
                  <a:pt x="127" y="114"/>
                  <a:pt x="126" y="120"/>
                </a:cubicBezTo>
                <a:cubicBezTo>
                  <a:pt x="126" y="123"/>
                  <a:pt x="124" y="126"/>
                  <a:pt x="123" y="130"/>
                </a:cubicBezTo>
                <a:cubicBezTo>
                  <a:pt x="123" y="133"/>
                  <a:pt x="122" y="137"/>
                  <a:pt x="121" y="141"/>
                </a:cubicBezTo>
                <a:cubicBezTo>
                  <a:pt x="120" y="144"/>
                  <a:pt x="121" y="141"/>
                  <a:pt x="121" y="140"/>
                </a:cubicBezTo>
                <a:cubicBezTo>
                  <a:pt x="121" y="138"/>
                  <a:pt x="122" y="136"/>
                  <a:pt x="122" y="134"/>
                </a:cubicBezTo>
                <a:cubicBezTo>
                  <a:pt x="123" y="130"/>
                  <a:pt x="124" y="126"/>
                  <a:pt x="125" y="123"/>
                </a:cubicBezTo>
                <a:cubicBezTo>
                  <a:pt x="127" y="115"/>
                  <a:pt x="127" y="107"/>
                  <a:pt x="128" y="100"/>
                </a:cubicBezTo>
                <a:cubicBezTo>
                  <a:pt x="129" y="101"/>
                  <a:pt x="129" y="101"/>
                  <a:pt x="130" y="102"/>
                </a:cubicBezTo>
                <a:close/>
                <a:moveTo>
                  <a:pt x="131" y="103"/>
                </a:moveTo>
                <a:cubicBezTo>
                  <a:pt x="132" y="104"/>
                  <a:pt x="133" y="105"/>
                  <a:pt x="133" y="106"/>
                </a:cubicBezTo>
                <a:cubicBezTo>
                  <a:pt x="132" y="113"/>
                  <a:pt x="130" y="120"/>
                  <a:pt x="127" y="128"/>
                </a:cubicBezTo>
                <a:cubicBezTo>
                  <a:pt x="127" y="131"/>
                  <a:pt x="126" y="134"/>
                  <a:pt x="125" y="137"/>
                </a:cubicBezTo>
                <a:cubicBezTo>
                  <a:pt x="125" y="138"/>
                  <a:pt x="125" y="139"/>
                  <a:pt x="125" y="141"/>
                </a:cubicBezTo>
                <a:cubicBezTo>
                  <a:pt x="124" y="142"/>
                  <a:pt x="123" y="148"/>
                  <a:pt x="124" y="144"/>
                </a:cubicBezTo>
                <a:cubicBezTo>
                  <a:pt x="125" y="136"/>
                  <a:pt x="127" y="129"/>
                  <a:pt x="128" y="122"/>
                </a:cubicBezTo>
                <a:cubicBezTo>
                  <a:pt x="129" y="118"/>
                  <a:pt x="128" y="114"/>
                  <a:pt x="129" y="111"/>
                </a:cubicBezTo>
                <a:cubicBezTo>
                  <a:pt x="129" y="108"/>
                  <a:pt x="131" y="106"/>
                  <a:pt x="131" y="103"/>
                </a:cubicBezTo>
                <a:close/>
                <a:moveTo>
                  <a:pt x="134" y="109"/>
                </a:moveTo>
                <a:cubicBezTo>
                  <a:pt x="134" y="108"/>
                  <a:pt x="134" y="108"/>
                  <a:pt x="134" y="107"/>
                </a:cubicBezTo>
                <a:cubicBezTo>
                  <a:pt x="134" y="107"/>
                  <a:pt x="134" y="107"/>
                  <a:pt x="134" y="106"/>
                </a:cubicBezTo>
                <a:cubicBezTo>
                  <a:pt x="135" y="108"/>
                  <a:pt x="137" y="110"/>
                  <a:pt x="138" y="111"/>
                </a:cubicBezTo>
                <a:cubicBezTo>
                  <a:pt x="134" y="122"/>
                  <a:pt x="132" y="134"/>
                  <a:pt x="128" y="144"/>
                </a:cubicBezTo>
                <a:cubicBezTo>
                  <a:pt x="129" y="142"/>
                  <a:pt x="128" y="138"/>
                  <a:pt x="129" y="136"/>
                </a:cubicBezTo>
                <a:cubicBezTo>
                  <a:pt x="129" y="132"/>
                  <a:pt x="130" y="129"/>
                  <a:pt x="130" y="126"/>
                </a:cubicBezTo>
                <a:cubicBezTo>
                  <a:pt x="131" y="120"/>
                  <a:pt x="133" y="114"/>
                  <a:pt x="134" y="109"/>
                </a:cubicBezTo>
                <a:close/>
                <a:moveTo>
                  <a:pt x="127" y="99"/>
                </a:moveTo>
                <a:cubicBezTo>
                  <a:pt x="125" y="105"/>
                  <a:pt x="123" y="112"/>
                  <a:pt x="122" y="119"/>
                </a:cubicBezTo>
                <a:cubicBezTo>
                  <a:pt x="121" y="123"/>
                  <a:pt x="120" y="126"/>
                  <a:pt x="119" y="130"/>
                </a:cubicBezTo>
                <a:cubicBezTo>
                  <a:pt x="119" y="132"/>
                  <a:pt x="118" y="134"/>
                  <a:pt x="117" y="137"/>
                </a:cubicBezTo>
                <a:cubicBezTo>
                  <a:pt x="116" y="140"/>
                  <a:pt x="117" y="137"/>
                  <a:pt x="117" y="135"/>
                </a:cubicBezTo>
                <a:cubicBezTo>
                  <a:pt x="119" y="122"/>
                  <a:pt x="124" y="110"/>
                  <a:pt x="125" y="96"/>
                </a:cubicBezTo>
                <a:cubicBezTo>
                  <a:pt x="125" y="97"/>
                  <a:pt x="126" y="98"/>
                  <a:pt x="127" y="99"/>
                </a:cubicBezTo>
                <a:close/>
                <a:moveTo>
                  <a:pt x="123" y="95"/>
                </a:moveTo>
                <a:cubicBezTo>
                  <a:pt x="121" y="101"/>
                  <a:pt x="120" y="107"/>
                  <a:pt x="118" y="113"/>
                </a:cubicBezTo>
                <a:cubicBezTo>
                  <a:pt x="118" y="116"/>
                  <a:pt x="117" y="120"/>
                  <a:pt x="116" y="123"/>
                </a:cubicBezTo>
                <a:cubicBezTo>
                  <a:pt x="115" y="126"/>
                  <a:pt x="115" y="128"/>
                  <a:pt x="114" y="130"/>
                </a:cubicBezTo>
                <a:cubicBezTo>
                  <a:pt x="115" y="124"/>
                  <a:pt x="116" y="118"/>
                  <a:pt x="117" y="112"/>
                </a:cubicBezTo>
                <a:cubicBezTo>
                  <a:pt x="118" y="108"/>
                  <a:pt x="119" y="104"/>
                  <a:pt x="119" y="101"/>
                </a:cubicBezTo>
                <a:cubicBezTo>
                  <a:pt x="119" y="98"/>
                  <a:pt x="120" y="95"/>
                  <a:pt x="120" y="92"/>
                </a:cubicBezTo>
                <a:cubicBezTo>
                  <a:pt x="121" y="93"/>
                  <a:pt x="122" y="94"/>
                  <a:pt x="123" y="95"/>
                </a:cubicBezTo>
                <a:close/>
                <a:moveTo>
                  <a:pt x="85" y="95"/>
                </a:moveTo>
                <a:cubicBezTo>
                  <a:pt x="86" y="94"/>
                  <a:pt x="88" y="91"/>
                  <a:pt x="88" y="90"/>
                </a:cubicBezTo>
                <a:cubicBezTo>
                  <a:pt x="88" y="93"/>
                  <a:pt x="87" y="95"/>
                  <a:pt x="87" y="98"/>
                </a:cubicBezTo>
                <a:cubicBezTo>
                  <a:pt x="85" y="97"/>
                  <a:pt x="84" y="95"/>
                  <a:pt x="83" y="93"/>
                </a:cubicBezTo>
                <a:cubicBezTo>
                  <a:pt x="83" y="93"/>
                  <a:pt x="83" y="93"/>
                  <a:pt x="83" y="93"/>
                </a:cubicBezTo>
                <a:cubicBezTo>
                  <a:pt x="85" y="92"/>
                  <a:pt x="84" y="93"/>
                  <a:pt x="85" y="91"/>
                </a:cubicBezTo>
                <a:cubicBezTo>
                  <a:pt x="85" y="92"/>
                  <a:pt x="85" y="94"/>
                  <a:pt x="85" y="95"/>
                </a:cubicBezTo>
                <a:cubicBezTo>
                  <a:pt x="85" y="95"/>
                  <a:pt x="85" y="96"/>
                  <a:pt x="85" y="95"/>
                </a:cubicBezTo>
                <a:close/>
                <a:moveTo>
                  <a:pt x="93" y="84"/>
                </a:moveTo>
                <a:cubicBezTo>
                  <a:pt x="97" y="81"/>
                  <a:pt x="99" y="77"/>
                  <a:pt x="101" y="73"/>
                </a:cubicBezTo>
                <a:cubicBezTo>
                  <a:pt x="102" y="74"/>
                  <a:pt x="103" y="75"/>
                  <a:pt x="104" y="76"/>
                </a:cubicBezTo>
                <a:cubicBezTo>
                  <a:pt x="104" y="76"/>
                  <a:pt x="104" y="76"/>
                  <a:pt x="104" y="76"/>
                </a:cubicBezTo>
                <a:cubicBezTo>
                  <a:pt x="103" y="81"/>
                  <a:pt x="101" y="87"/>
                  <a:pt x="100" y="92"/>
                </a:cubicBezTo>
                <a:cubicBezTo>
                  <a:pt x="99" y="97"/>
                  <a:pt x="97" y="103"/>
                  <a:pt x="96" y="108"/>
                </a:cubicBezTo>
                <a:cubicBezTo>
                  <a:pt x="97" y="103"/>
                  <a:pt x="97" y="97"/>
                  <a:pt x="98" y="92"/>
                </a:cubicBezTo>
                <a:cubicBezTo>
                  <a:pt x="100" y="86"/>
                  <a:pt x="101" y="80"/>
                  <a:pt x="102" y="74"/>
                </a:cubicBezTo>
                <a:cubicBezTo>
                  <a:pt x="102" y="74"/>
                  <a:pt x="101" y="74"/>
                  <a:pt x="101" y="74"/>
                </a:cubicBezTo>
                <a:cubicBezTo>
                  <a:pt x="101" y="75"/>
                  <a:pt x="101" y="75"/>
                  <a:pt x="101" y="76"/>
                </a:cubicBezTo>
                <a:cubicBezTo>
                  <a:pt x="100" y="76"/>
                  <a:pt x="100" y="76"/>
                  <a:pt x="100" y="76"/>
                </a:cubicBezTo>
                <a:cubicBezTo>
                  <a:pt x="100" y="81"/>
                  <a:pt x="98" y="85"/>
                  <a:pt x="97" y="89"/>
                </a:cubicBezTo>
                <a:cubicBezTo>
                  <a:pt x="96" y="94"/>
                  <a:pt x="95" y="99"/>
                  <a:pt x="93" y="103"/>
                </a:cubicBezTo>
                <a:cubicBezTo>
                  <a:pt x="92" y="107"/>
                  <a:pt x="94" y="101"/>
                  <a:pt x="94" y="101"/>
                </a:cubicBezTo>
                <a:cubicBezTo>
                  <a:pt x="94" y="98"/>
                  <a:pt x="94" y="95"/>
                  <a:pt x="95" y="92"/>
                </a:cubicBezTo>
                <a:cubicBezTo>
                  <a:pt x="95" y="87"/>
                  <a:pt x="98" y="84"/>
                  <a:pt x="98" y="80"/>
                </a:cubicBezTo>
                <a:cubicBezTo>
                  <a:pt x="98" y="80"/>
                  <a:pt x="97" y="79"/>
                  <a:pt x="97" y="80"/>
                </a:cubicBezTo>
                <a:cubicBezTo>
                  <a:pt x="96" y="84"/>
                  <a:pt x="94" y="88"/>
                  <a:pt x="93" y="93"/>
                </a:cubicBezTo>
                <a:cubicBezTo>
                  <a:pt x="93" y="90"/>
                  <a:pt x="93" y="87"/>
                  <a:pt x="93" y="84"/>
                </a:cubicBezTo>
                <a:cubicBezTo>
                  <a:pt x="93" y="84"/>
                  <a:pt x="93" y="84"/>
                  <a:pt x="93" y="84"/>
                </a:cubicBezTo>
                <a:close/>
                <a:moveTo>
                  <a:pt x="101" y="118"/>
                </a:moveTo>
                <a:cubicBezTo>
                  <a:pt x="101" y="118"/>
                  <a:pt x="101" y="118"/>
                  <a:pt x="101" y="118"/>
                </a:cubicBezTo>
                <a:cubicBezTo>
                  <a:pt x="100" y="116"/>
                  <a:pt x="99" y="115"/>
                  <a:pt x="98" y="114"/>
                </a:cubicBezTo>
                <a:cubicBezTo>
                  <a:pt x="98" y="114"/>
                  <a:pt x="98" y="114"/>
                  <a:pt x="98" y="113"/>
                </a:cubicBezTo>
                <a:cubicBezTo>
                  <a:pt x="100" y="108"/>
                  <a:pt x="102" y="103"/>
                  <a:pt x="103" y="98"/>
                </a:cubicBezTo>
                <a:cubicBezTo>
                  <a:pt x="104" y="95"/>
                  <a:pt x="105" y="92"/>
                  <a:pt x="106" y="89"/>
                </a:cubicBezTo>
                <a:cubicBezTo>
                  <a:pt x="106" y="88"/>
                  <a:pt x="106" y="87"/>
                  <a:pt x="107" y="86"/>
                </a:cubicBezTo>
                <a:cubicBezTo>
                  <a:pt x="106" y="90"/>
                  <a:pt x="105" y="95"/>
                  <a:pt x="104" y="100"/>
                </a:cubicBezTo>
                <a:cubicBezTo>
                  <a:pt x="102" y="106"/>
                  <a:pt x="102" y="112"/>
                  <a:pt x="101" y="118"/>
                </a:cubicBezTo>
                <a:close/>
                <a:moveTo>
                  <a:pt x="92" y="98"/>
                </a:moveTo>
                <a:cubicBezTo>
                  <a:pt x="92" y="97"/>
                  <a:pt x="92" y="96"/>
                  <a:pt x="93" y="95"/>
                </a:cubicBezTo>
                <a:cubicBezTo>
                  <a:pt x="94" y="91"/>
                  <a:pt x="95" y="88"/>
                  <a:pt x="96" y="85"/>
                </a:cubicBezTo>
                <a:cubicBezTo>
                  <a:pt x="96" y="85"/>
                  <a:pt x="97" y="80"/>
                  <a:pt x="97" y="82"/>
                </a:cubicBezTo>
                <a:cubicBezTo>
                  <a:pt x="97" y="84"/>
                  <a:pt x="96" y="86"/>
                  <a:pt x="95" y="87"/>
                </a:cubicBezTo>
                <a:cubicBezTo>
                  <a:pt x="93" y="93"/>
                  <a:pt x="93" y="100"/>
                  <a:pt x="92" y="106"/>
                </a:cubicBezTo>
                <a:cubicBezTo>
                  <a:pt x="92" y="106"/>
                  <a:pt x="93" y="106"/>
                  <a:pt x="93" y="106"/>
                </a:cubicBezTo>
                <a:cubicBezTo>
                  <a:pt x="96" y="101"/>
                  <a:pt x="96" y="96"/>
                  <a:pt x="97" y="91"/>
                </a:cubicBezTo>
                <a:cubicBezTo>
                  <a:pt x="98" y="88"/>
                  <a:pt x="99" y="85"/>
                  <a:pt x="100" y="82"/>
                </a:cubicBezTo>
                <a:cubicBezTo>
                  <a:pt x="100" y="82"/>
                  <a:pt x="100" y="82"/>
                  <a:pt x="100" y="82"/>
                </a:cubicBezTo>
                <a:cubicBezTo>
                  <a:pt x="99" y="86"/>
                  <a:pt x="99" y="89"/>
                  <a:pt x="98" y="92"/>
                </a:cubicBezTo>
                <a:cubicBezTo>
                  <a:pt x="96" y="98"/>
                  <a:pt x="96" y="104"/>
                  <a:pt x="95" y="109"/>
                </a:cubicBezTo>
                <a:cubicBezTo>
                  <a:pt x="95" y="109"/>
                  <a:pt x="95" y="109"/>
                  <a:pt x="95" y="109"/>
                </a:cubicBezTo>
                <a:cubicBezTo>
                  <a:pt x="93" y="107"/>
                  <a:pt x="92" y="105"/>
                  <a:pt x="90" y="103"/>
                </a:cubicBezTo>
                <a:cubicBezTo>
                  <a:pt x="90" y="103"/>
                  <a:pt x="90" y="103"/>
                  <a:pt x="90" y="103"/>
                </a:cubicBezTo>
                <a:cubicBezTo>
                  <a:pt x="91" y="101"/>
                  <a:pt x="91" y="99"/>
                  <a:pt x="92" y="98"/>
                </a:cubicBezTo>
                <a:close/>
                <a:moveTo>
                  <a:pt x="98" y="113"/>
                </a:moveTo>
                <a:cubicBezTo>
                  <a:pt x="98" y="113"/>
                  <a:pt x="98" y="113"/>
                  <a:pt x="98" y="113"/>
                </a:cubicBezTo>
                <a:cubicBezTo>
                  <a:pt x="97" y="112"/>
                  <a:pt x="96" y="111"/>
                  <a:pt x="95" y="110"/>
                </a:cubicBezTo>
                <a:cubicBezTo>
                  <a:pt x="95" y="110"/>
                  <a:pt x="95" y="110"/>
                  <a:pt x="95" y="110"/>
                </a:cubicBezTo>
                <a:cubicBezTo>
                  <a:pt x="100" y="99"/>
                  <a:pt x="101" y="88"/>
                  <a:pt x="104" y="78"/>
                </a:cubicBezTo>
                <a:cubicBezTo>
                  <a:pt x="104" y="80"/>
                  <a:pt x="104" y="83"/>
                  <a:pt x="103" y="85"/>
                </a:cubicBezTo>
                <a:cubicBezTo>
                  <a:pt x="103" y="88"/>
                  <a:pt x="102" y="91"/>
                  <a:pt x="101" y="94"/>
                </a:cubicBezTo>
                <a:cubicBezTo>
                  <a:pt x="99" y="101"/>
                  <a:pt x="99" y="107"/>
                  <a:pt x="98" y="113"/>
                </a:cubicBezTo>
                <a:close/>
                <a:moveTo>
                  <a:pt x="92" y="87"/>
                </a:moveTo>
                <a:cubicBezTo>
                  <a:pt x="92" y="90"/>
                  <a:pt x="92" y="94"/>
                  <a:pt x="91" y="97"/>
                </a:cubicBezTo>
                <a:cubicBezTo>
                  <a:pt x="91" y="97"/>
                  <a:pt x="91" y="98"/>
                  <a:pt x="91" y="98"/>
                </a:cubicBezTo>
                <a:cubicBezTo>
                  <a:pt x="91" y="98"/>
                  <a:pt x="91" y="99"/>
                  <a:pt x="90" y="99"/>
                </a:cubicBezTo>
                <a:cubicBezTo>
                  <a:pt x="89" y="100"/>
                  <a:pt x="89" y="101"/>
                  <a:pt x="90" y="101"/>
                </a:cubicBezTo>
                <a:cubicBezTo>
                  <a:pt x="90" y="101"/>
                  <a:pt x="90" y="102"/>
                  <a:pt x="89" y="102"/>
                </a:cubicBezTo>
                <a:cubicBezTo>
                  <a:pt x="89" y="101"/>
                  <a:pt x="88" y="100"/>
                  <a:pt x="87" y="99"/>
                </a:cubicBezTo>
                <a:cubicBezTo>
                  <a:pt x="87" y="99"/>
                  <a:pt x="87" y="99"/>
                  <a:pt x="87" y="99"/>
                </a:cubicBezTo>
                <a:cubicBezTo>
                  <a:pt x="88" y="96"/>
                  <a:pt x="89" y="94"/>
                  <a:pt x="90" y="91"/>
                </a:cubicBezTo>
                <a:cubicBezTo>
                  <a:pt x="91" y="90"/>
                  <a:pt x="91" y="88"/>
                  <a:pt x="92" y="87"/>
                </a:cubicBezTo>
                <a:cubicBezTo>
                  <a:pt x="92" y="85"/>
                  <a:pt x="92" y="85"/>
                  <a:pt x="92" y="87"/>
                </a:cubicBezTo>
                <a:close/>
                <a:moveTo>
                  <a:pt x="107" y="126"/>
                </a:moveTo>
                <a:cubicBezTo>
                  <a:pt x="107" y="127"/>
                  <a:pt x="107" y="127"/>
                  <a:pt x="107" y="127"/>
                </a:cubicBezTo>
                <a:cubicBezTo>
                  <a:pt x="106" y="126"/>
                  <a:pt x="105" y="125"/>
                  <a:pt x="104" y="123"/>
                </a:cubicBezTo>
                <a:cubicBezTo>
                  <a:pt x="103" y="122"/>
                  <a:pt x="102" y="120"/>
                  <a:pt x="101" y="118"/>
                </a:cubicBezTo>
                <a:cubicBezTo>
                  <a:pt x="101" y="118"/>
                  <a:pt x="101" y="118"/>
                  <a:pt x="101" y="118"/>
                </a:cubicBezTo>
                <a:cubicBezTo>
                  <a:pt x="101" y="117"/>
                  <a:pt x="102" y="117"/>
                  <a:pt x="102" y="116"/>
                </a:cubicBezTo>
                <a:cubicBezTo>
                  <a:pt x="102" y="116"/>
                  <a:pt x="102" y="116"/>
                  <a:pt x="102" y="115"/>
                </a:cubicBezTo>
                <a:cubicBezTo>
                  <a:pt x="104" y="110"/>
                  <a:pt x="105" y="104"/>
                  <a:pt x="107" y="99"/>
                </a:cubicBezTo>
                <a:cubicBezTo>
                  <a:pt x="108" y="97"/>
                  <a:pt x="109" y="95"/>
                  <a:pt x="110" y="92"/>
                </a:cubicBezTo>
                <a:cubicBezTo>
                  <a:pt x="109" y="96"/>
                  <a:pt x="109" y="99"/>
                  <a:pt x="108" y="103"/>
                </a:cubicBezTo>
                <a:cubicBezTo>
                  <a:pt x="106" y="109"/>
                  <a:pt x="107" y="116"/>
                  <a:pt x="104" y="122"/>
                </a:cubicBezTo>
                <a:cubicBezTo>
                  <a:pt x="103" y="122"/>
                  <a:pt x="104" y="123"/>
                  <a:pt x="104" y="122"/>
                </a:cubicBezTo>
                <a:cubicBezTo>
                  <a:pt x="107" y="117"/>
                  <a:pt x="108" y="110"/>
                  <a:pt x="110" y="104"/>
                </a:cubicBezTo>
                <a:cubicBezTo>
                  <a:pt x="111" y="102"/>
                  <a:pt x="112" y="99"/>
                  <a:pt x="112" y="97"/>
                </a:cubicBezTo>
                <a:cubicBezTo>
                  <a:pt x="113" y="94"/>
                  <a:pt x="115" y="90"/>
                  <a:pt x="115" y="88"/>
                </a:cubicBezTo>
                <a:cubicBezTo>
                  <a:pt x="115" y="95"/>
                  <a:pt x="113" y="101"/>
                  <a:pt x="112" y="108"/>
                </a:cubicBezTo>
                <a:cubicBezTo>
                  <a:pt x="111" y="111"/>
                  <a:pt x="110" y="115"/>
                  <a:pt x="109" y="118"/>
                </a:cubicBezTo>
                <a:cubicBezTo>
                  <a:pt x="109" y="120"/>
                  <a:pt x="109" y="121"/>
                  <a:pt x="108" y="123"/>
                </a:cubicBezTo>
                <a:cubicBezTo>
                  <a:pt x="108" y="124"/>
                  <a:pt x="108" y="125"/>
                  <a:pt x="107" y="126"/>
                </a:cubicBezTo>
                <a:cubicBezTo>
                  <a:pt x="107" y="126"/>
                  <a:pt x="107" y="126"/>
                  <a:pt x="107" y="126"/>
                </a:cubicBezTo>
                <a:close/>
                <a:moveTo>
                  <a:pt x="115" y="87"/>
                </a:moveTo>
                <a:cubicBezTo>
                  <a:pt x="112" y="93"/>
                  <a:pt x="111" y="99"/>
                  <a:pt x="109" y="105"/>
                </a:cubicBezTo>
                <a:cubicBezTo>
                  <a:pt x="108" y="107"/>
                  <a:pt x="108" y="108"/>
                  <a:pt x="107" y="110"/>
                </a:cubicBezTo>
                <a:cubicBezTo>
                  <a:pt x="108" y="107"/>
                  <a:pt x="108" y="104"/>
                  <a:pt x="109" y="102"/>
                </a:cubicBezTo>
                <a:cubicBezTo>
                  <a:pt x="111" y="96"/>
                  <a:pt x="111" y="90"/>
                  <a:pt x="112" y="83"/>
                </a:cubicBezTo>
                <a:cubicBezTo>
                  <a:pt x="113" y="85"/>
                  <a:pt x="114" y="86"/>
                  <a:pt x="115" y="87"/>
                </a:cubicBezTo>
                <a:close/>
                <a:moveTo>
                  <a:pt x="107" y="97"/>
                </a:moveTo>
                <a:cubicBezTo>
                  <a:pt x="105" y="102"/>
                  <a:pt x="104" y="106"/>
                  <a:pt x="103" y="111"/>
                </a:cubicBezTo>
                <a:cubicBezTo>
                  <a:pt x="103" y="111"/>
                  <a:pt x="103" y="110"/>
                  <a:pt x="103" y="110"/>
                </a:cubicBezTo>
                <a:cubicBezTo>
                  <a:pt x="103" y="106"/>
                  <a:pt x="104" y="103"/>
                  <a:pt x="104" y="100"/>
                </a:cubicBezTo>
                <a:cubicBezTo>
                  <a:pt x="106" y="93"/>
                  <a:pt x="107" y="87"/>
                  <a:pt x="108" y="80"/>
                </a:cubicBezTo>
                <a:cubicBezTo>
                  <a:pt x="108" y="80"/>
                  <a:pt x="108" y="80"/>
                  <a:pt x="108" y="80"/>
                </a:cubicBezTo>
                <a:cubicBezTo>
                  <a:pt x="106" y="86"/>
                  <a:pt x="104" y="92"/>
                  <a:pt x="103" y="98"/>
                </a:cubicBezTo>
                <a:cubicBezTo>
                  <a:pt x="101" y="101"/>
                  <a:pt x="100" y="104"/>
                  <a:pt x="99" y="108"/>
                </a:cubicBezTo>
                <a:cubicBezTo>
                  <a:pt x="100" y="102"/>
                  <a:pt x="101" y="97"/>
                  <a:pt x="103" y="91"/>
                </a:cubicBezTo>
                <a:cubicBezTo>
                  <a:pt x="104" y="86"/>
                  <a:pt x="105" y="82"/>
                  <a:pt x="105" y="76"/>
                </a:cubicBezTo>
                <a:cubicBezTo>
                  <a:pt x="107" y="79"/>
                  <a:pt x="109" y="81"/>
                  <a:pt x="111" y="83"/>
                </a:cubicBezTo>
                <a:cubicBezTo>
                  <a:pt x="110" y="87"/>
                  <a:pt x="109" y="93"/>
                  <a:pt x="107" y="97"/>
                </a:cubicBezTo>
                <a:close/>
                <a:moveTo>
                  <a:pt x="99" y="71"/>
                </a:moveTo>
                <a:cubicBezTo>
                  <a:pt x="96" y="79"/>
                  <a:pt x="87" y="86"/>
                  <a:pt x="79" y="88"/>
                </a:cubicBezTo>
                <a:cubicBezTo>
                  <a:pt x="78" y="87"/>
                  <a:pt x="77" y="86"/>
                  <a:pt x="77" y="85"/>
                </a:cubicBezTo>
                <a:cubicBezTo>
                  <a:pt x="86" y="84"/>
                  <a:pt x="92" y="76"/>
                  <a:pt x="96" y="68"/>
                </a:cubicBezTo>
                <a:cubicBezTo>
                  <a:pt x="97" y="69"/>
                  <a:pt x="98" y="70"/>
                  <a:pt x="99" y="71"/>
                </a:cubicBezTo>
                <a:close/>
                <a:moveTo>
                  <a:pt x="57" y="57"/>
                </a:moveTo>
                <a:cubicBezTo>
                  <a:pt x="60" y="52"/>
                  <a:pt x="62" y="47"/>
                  <a:pt x="64" y="42"/>
                </a:cubicBezTo>
                <a:cubicBezTo>
                  <a:pt x="61" y="48"/>
                  <a:pt x="61" y="54"/>
                  <a:pt x="58" y="60"/>
                </a:cubicBezTo>
                <a:cubicBezTo>
                  <a:pt x="56" y="58"/>
                  <a:pt x="55" y="57"/>
                  <a:pt x="54" y="55"/>
                </a:cubicBezTo>
                <a:cubicBezTo>
                  <a:pt x="54" y="55"/>
                  <a:pt x="54" y="55"/>
                  <a:pt x="54" y="55"/>
                </a:cubicBezTo>
                <a:cubicBezTo>
                  <a:pt x="56" y="52"/>
                  <a:pt x="58" y="48"/>
                  <a:pt x="59" y="45"/>
                </a:cubicBezTo>
                <a:cubicBezTo>
                  <a:pt x="59" y="45"/>
                  <a:pt x="59" y="46"/>
                  <a:pt x="59" y="46"/>
                </a:cubicBezTo>
                <a:cubicBezTo>
                  <a:pt x="58" y="50"/>
                  <a:pt x="57" y="53"/>
                  <a:pt x="56" y="57"/>
                </a:cubicBezTo>
                <a:cubicBezTo>
                  <a:pt x="56" y="57"/>
                  <a:pt x="57" y="58"/>
                  <a:pt x="57" y="57"/>
                </a:cubicBezTo>
                <a:close/>
                <a:moveTo>
                  <a:pt x="60" y="63"/>
                </a:moveTo>
                <a:cubicBezTo>
                  <a:pt x="60" y="63"/>
                  <a:pt x="61" y="64"/>
                  <a:pt x="61" y="63"/>
                </a:cubicBezTo>
                <a:cubicBezTo>
                  <a:pt x="63" y="61"/>
                  <a:pt x="64" y="58"/>
                  <a:pt x="65" y="55"/>
                </a:cubicBezTo>
                <a:cubicBezTo>
                  <a:pt x="66" y="54"/>
                  <a:pt x="66" y="53"/>
                  <a:pt x="67" y="51"/>
                </a:cubicBezTo>
                <a:cubicBezTo>
                  <a:pt x="67" y="51"/>
                  <a:pt x="70" y="45"/>
                  <a:pt x="69" y="49"/>
                </a:cubicBezTo>
                <a:cubicBezTo>
                  <a:pt x="66" y="55"/>
                  <a:pt x="63" y="60"/>
                  <a:pt x="63" y="67"/>
                </a:cubicBezTo>
                <a:cubicBezTo>
                  <a:pt x="63" y="67"/>
                  <a:pt x="63" y="67"/>
                  <a:pt x="64" y="67"/>
                </a:cubicBezTo>
                <a:cubicBezTo>
                  <a:pt x="67" y="61"/>
                  <a:pt x="69" y="55"/>
                  <a:pt x="73" y="50"/>
                </a:cubicBezTo>
                <a:cubicBezTo>
                  <a:pt x="70" y="54"/>
                  <a:pt x="69" y="62"/>
                  <a:pt x="66" y="68"/>
                </a:cubicBezTo>
                <a:cubicBezTo>
                  <a:pt x="66" y="68"/>
                  <a:pt x="66" y="69"/>
                  <a:pt x="65" y="70"/>
                </a:cubicBezTo>
                <a:cubicBezTo>
                  <a:pt x="65" y="70"/>
                  <a:pt x="65" y="70"/>
                  <a:pt x="65" y="70"/>
                </a:cubicBezTo>
                <a:cubicBezTo>
                  <a:pt x="63" y="67"/>
                  <a:pt x="61" y="64"/>
                  <a:pt x="58" y="61"/>
                </a:cubicBezTo>
                <a:cubicBezTo>
                  <a:pt x="61" y="56"/>
                  <a:pt x="65" y="50"/>
                  <a:pt x="67" y="46"/>
                </a:cubicBezTo>
                <a:cubicBezTo>
                  <a:pt x="65" y="52"/>
                  <a:pt x="62" y="57"/>
                  <a:pt x="60" y="63"/>
                </a:cubicBezTo>
                <a:close/>
                <a:moveTo>
                  <a:pt x="67" y="68"/>
                </a:moveTo>
                <a:cubicBezTo>
                  <a:pt x="67" y="67"/>
                  <a:pt x="68" y="66"/>
                  <a:pt x="68" y="65"/>
                </a:cubicBezTo>
                <a:cubicBezTo>
                  <a:pt x="69" y="64"/>
                  <a:pt x="70" y="62"/>
                  <a:pt x="71" y="61"/>
                </a:cubicBezTo>
                <a:cubicBezTo>
                  <a:pt x="71" y="59"/>
                  <a:pt x="72" y="58"/>
                  <a:pt x="73" y="56"/>
                </a:cubicBezTo>
                <a:cubicBezTo>
                  <a:pt x="73" y="55"/>
                  <a:pt x="76" y="49"/>
                  <a:pt x="75" y="53"/>
                </a:cubicBezTo>
                <a:cubicBezTo>
                  <a:pt x="72" y="59"/>
                  <a:pt x="71" y="66"/>
                  <a:pt x="68" y="73"/>
                </a:cubicBezTo>
                <a:cubicBezTo>
                  <a:pt x="68" y="73"/>
                  <a:pt x="68" y="73"/>
                  <a:pt x="68" y="73"/>
                </a:cubicBezTo>
                <a:cubicBezTo>
                  <a:pt x="70" y="70"/>
                  <a:pt x="72" y="67"/>
                  <a:pt x="74" y="64"/>
                </a:cubicBezTo>
                <a:cubicBezTo>
                  <a:pt x="75" y="62"/>
                  <a:pt x="76" y="60"/>
                  <a:pt x="77" y="58"/>
                </a:cubicBezTo>
                <a:cubicBezTo>
                  <a:pt x="77" y="58"/>
                  <a:pt x="80" y="52"/>
                  <a:pt x="79" y="55"/>
                </a:cubicBezTo>
                <a:cubicBezTo>
                  <a:pt x="79" y="59"/>
                  <a:pt x="76" y="63"/>
                  <a:pt x="74" y="67"/>
                </a:cubicBezTo>
                <a:cubicBezTo>
                  <a:pt x="73" y="71"/>
                  <a:pt x="72" y="74"/>
                  <a:pt x="71" y="77"/>
                </a:cubicBezTo>
                <a:cubicBezTo>
                  <a:pt x="70" y="76"/>
                  <a:pt x="69" y="75"/>
                  <a:pt x="69" y="74"/>
                </a:cubicBezTo>
                <a:cubicBezTo>
                  <a:pt x="68" y="73"/>
                  <a:pt x="66" y="71"/>
                  <a:pt x="65" y="70"/>
                </a:cubicBezTo>
                <a:cubicBezTo>
                  <a:pt x="65" y="70"/>
                  <a:pt x="66" y="70"/>
                  <a:pt x="66" y="70"/>
                </a:cubicBezTo>
                <a:cubicBezTo>
                  <a:pt x="66" y="69"/>
                  <a:pt x="66" y="69"/>
                  <a:pt x="67" y="68"/>
                </a:cubicBezTo>
                <a:cubicBezTo>
                  <a:pt x="67" y="68"/>
                  <a:pt x="67" y="68"/>
                  <a:pt x="67" y="68"/>
                </a:cubicBezTo>
                <a:close/>
                <a:moveTo>
                  <a:pt x="79" y="68"/>
                </a:moveTo>
                <a:cubicBezTo>
                  <a:pt x="77" y="72"/>
                  <a:pt x="76" y="76"/>
                  <a:pt x="76" y="80"/>
                </a:cubicBezTo>
                <a:cubicBezTo>
                  <a:pt x="75" y="81"/>
                  <a:pt x="76" y="81"/>
                  <a:pt x="76" y="80"/>
                </a:cubicBezTo>
                <a:cubicBezTo>
                  <a:pt x="80" y="74"/>
                  <a:pt x="82" y="66"/>
                  <a:pt x="86" y="60"/>
                </a:cubicBezTo>
                <a:cubicBezTo>
                  <a:pt x="84" y="63"/>
                  <a:pt x="84" y="67"/>
                  <a:pt x="83" y="70"/>
                </a:cubicBezTo>
                <a:cubicBezTo>
                  <a:pt x="81" y="74"/>
                  <a:pt x="80" y="78"/>
                  <a:pt x="79" y="81"/>
                </a:cubicBezTo>
                <a:cubicBezTo>
                  <a:pt x="79" y="81"/>
                  <a:pt x="79" y="82"/>
                  <a:pt x="79" y="82"/>
                </a:cubicBezTo>
                <a:cubicBezTo>
                  <a:pt x="77" y="82"/>
                  <a:pt x="76" y="82"/>
                  <a:pt x="74" y="82"/>
                </a:cubicBezTo>
                <a:cubicBezTo>
                  <a:pt x="74" y="81"/>
                  <a:pt x="73" y="80"/>
                  <a:pt x="72" y="78"/>
                </a:cubicBezTo>
                <a:cubicBezTo>
                  <a:pt x="76" y="72"/>
                  <a:pt x="77" y="65"/>
                  <a:pt x="81" y="58"/>
                </a:cubicBezTo>
                <a:cubicBezTo>
                  <a:pt x="84" y="55"/>
                  <a:pt x="81" y="62"/>
                  <a:pt x="81" y="62"/>
                </a:cubicBezTo>
                <a:cubicBezTo>
                  <a:pt x="80" y="64"/>
                  <a:pt x="80" y="66"/>
                  <a:pt x="79" y="68"/>
                </a:cubicBezTo>
                <a:close/>
                <a:moveTo>
                  <a:pt x="80" y="81"/>
                </a:moveTo>
                <a:cubicBezTo>
                  <a:pt x="83" y="75"/>
                  <a:pt x="85" y="70"/>
                  <a:pt x="88" y="63"/>
                </a:cubicBezTo>
                <a:cubicBezTo>
                  <a:pt x="89" y="61"/>
                  <a:pt x="88" y="62"/>
                  <a:pt x="88" y="63"/>
                </a:cubicBezTo>
                <a:cubicBezTo>
                  <a:pt x="88" y="66"/>
                  <a:pt x="87" y="68"/>
                  <a:pt x="87" y="71"/>
                </a:cubicBezTo>
                <a:cubicBezTo>
                  <a:pt x="86" y="74"/>
                  <a:pt x="84" y="76"/>
                  <a:pt x="84" y="79"/>
                </a:cubicBezTo>
                <a:cubicBezTo>
                  <a:pt x="82" y="80"/>
                  <a:pt x="81" y="81"/>
                  <a:pt x="80" y="81"/>
                </a:cubicBezTo>
                <a:close/>
                <a:moveTo>
                  <a:pt x="85" y="75"/>
                </a:moveTo>
                <a:cubicBezTo>
                  <a:pt x="86" y="73"/>
                  <a:pt x="87" y="71"/>
                  <a:pt x="88" y="69"/>
                </a:cubicBezTo>
                <a:cubicBezTo>
                  <a:pt x="88" y="67"/>
                  <a:pt x="89" y="65"/>
                  <a:pt x="89" y="62"/>
                </a:cubicBezTo>
                <a:cubicBezTo>
                  <a:pt x="89" y="63"/>
                  <a:pt x="90" y="63"/>
                  <a:pt x="91" y="64"/>
                </a:cubicBezTo>
                <a:cubicBezTo>
                  <a:pt x="91" y="64"/>
                  <a:pt x="91" y="64"/>
                  <a:pt x="91" y="64"/>
                </a:cubicBezTo>
                <a:cubicBezTo>
                  <a:pt x="90" y="67"/>
                  <a:pt x="89" y="70"/>
                  <a:pt x="88" y="72"/>
                </a:cubicBezTo>
                <a:cubicBezTo>
                  <a:pt x="87" y="74"/>
                  <a:pt x="83" y="82"/>
                  <a:pt x="85" y="75"/>
                </a:cubicBezTo>
                <a:close/>
                <a:moveTo>
                  <a:pt x="88" y="61"/>
                </a:moveTo>
                <a:cubicBezTo>
                  <a:pt x="87" y="64"/>
                  <a:pt x="86" y="67"/>
                  <a:pt x="85" y="70"/>
                </a:cubicBezTo>
                <a:cubicBezTo>
                  <a:pt x="83" y="74"/>
                  <a:pt x="81" y="77"/>
                  <a:pt x="80" y="80"/>
                </a:cubicBezTo>
                <a:cubicBezTo>
                  <a:pt x="83" y="74"/>
                  <a:pt x="85" y="67"/>
                  <a:pt x="87" y="60"/>
                </a:cubicBezTo>
                <a:cubicBezTo>
                  <a:pt x="87" y="60"/>
                  <a:pt x="88" y="61"/>
                  <a:pt x="88" y="61"/>
                </a:cubicBezTo>
                <a:close/>
                <a:moveTo>
                  <a:pt x="86" y="59"/>
                </a:moveTo>
                <a:cubicBezTo>
                  <a:pt x="82" y="65"/>
                  <a:pt x="80" y="72"/>
                  <a:pt x="76" y="79"/>
                </a:cubicBezTo>
                <a:cubicBezTo>
                  <a:pt x="78" y="75"/>
                  <a:pt x="79" y="70"/>
                  <a:pt x="80" y="67"/>
                </a:cubicBezTo>
                <a:cubicBezTo>
                  <a:pt x="81" y="63"/>
                  <a:pt x="82" y="60"/>
                  <a:pt x="83" y="57"/>
                </a:cubicBezTo>
                <a:cubicBezTo>
                  <a:pt x="84" y="58"/>
                  <a:pt x="85" y="58"/>
                  <a:pt x="86" y="59"/>
                </a:cubicBezTo>
                <a:close/>
                <a:moveTo>
                  <a:pt x="72" y="76"/>
                </a:moveTo>
                <a:cubicBezTo>
                  <a:pt x="70" y="80"/>
                  <a:pt x="74" y="72"/>
                  <a:pt x="74" y="71"/>
                </a:cubicBezTo>
                <a:cubicBezTo>
                  <a:pt x="75" y="68"/>
                  <a:pt x="76" y="66"/>
                  <a:pt x="77" y="63"/>
                </a:cubicBezTo>
                <a:cubicBezTo>
                  <a:pt x="78" y="60"/>
                  <a:pt x="80" y="58"/>
                  <a:pt x="80" y="54"/>
                </a:cubicBezTo>
                <a:cubicBezTo>
                  <a:pt x="81" y="55"/>
                  <a:pt x="82" y="56"/>
                  <a:pt x="82" y="56"/>
                </a:cubicBezTo>
                <a:cubicBezTo>
                  <a:pt x="77" y="62"/>
                  <a:pt x="76" y="70"/>
                  <a:pt x="72" y="76"/>
                </a:cubicBezTo>
                <a:close/>
                <a:moveTo>
                  <a:pt x="79" y="54"/>
                </a:moveTo>
                <a:cubicBezTo>
                  <a:pt x="75" y="59"/>
                  <a:pt x="72" y="66"/>
                  <a:pt x="69" y="71"/>
                </a:cubicBezTo>
                <a:cubicBezTo>
                  <a:pt x="72" y="65"/>
                  <a:pt x="74" y="58"/>
                  <a:pt x="76" y="51"/>
                </a:cubicBezTo>
                <a:cubicBezTo>
                  <a:pt x="77" y="52"/>
                  <a:pt x="78" y="53"/>
                  <a:pt x="79" y="54"/>
                </a:cubicBezTo>
                <a:close/>
                <a:moveTo>
                  <a:pt x="55" y="34"/>
                </a:moveTo>
                <a:cubicBezTo>
                  <a:pt x="54" y="36"/>
                  <a:pt x="53" y="38"/>
                  <a:pt x="52" y="40"/>
                </a:cubicBezTo>
                <a:cubicBezTo>
                  <a:pt x="52" y="41"/>
                  <a:pt x="51" y="42"/>
                  <a:pt x="50" y="43"/>
                </a:cubicBezTo>
                <a:cubicBezTo>
                  <a:pt x="51" y="40"/>
                  <a:pt x="53" y="37"/>
                  <a:pt x="53" y="33"/>
                </a:cubicBezTo>
                <a:cubicBezTo>
                  <a:pt x="54" y="34"/>
                  <a:pt x="54" y="34"/>
                  <a:pt x="55" y="34"/>
                </a:cubicBezTo>
                <a:close/>
                <a:moveTo>
                  <a:pt x="47" y="36"/>
                </a:moveTo>
                <a:cubicBezTo>
                  <a:pt x="47" y="35"/>
                  <a:pt x="49" y="29"/>
                  <a:pt x="48" y="34"/>
                </a:cubicBezTo>
                <a:cubicBezTo>
                  <a:pt x="47" y="37"/>
                  <a:pt x="47" y="41"/>
                  <a:pt x="46" y="44"/>
                </a:cubicBezTo>
                <a:cubicBezTo>
                  <a:pt x="46" y="45"/>
                  <a:pt x="46" y="45"/>
                  <a:pt x="46" y="45"/>
                </a:cubicBezTo>
                <a:cubicBezTo>
                  <a:pt x="48" y="41"/>
                  <a:pt x="52" y="37"/>
                  <a:pt x="52" y="33"/>
                </a:cubicBezTo>
                <a:cubicBezTo>
                  <a:pt x="52" y="38"/>
                  <a:pt x="50" y="42"/>
                  <a:pt x="48" y="46"/>
                </a:cubicBezTo>
                <a:cubicBezTo>
                  <a:pt x="48" y="46"/>
                  <a:pt x="49" y="47"/>
                  <a:pt x="49" y="46"/>
                </a:cubicBezTo>
                <a:cubicBezTo>
                  <a:pt x="51" y="43"/>
                  <a:pt x="53" y="40"/>
                  <a:pt x="55" y="36"/>
                </a:cubicBezTo>
                <a:cubicBezTo>
                  <a:pt x="53" y="40"/>
                  <a:pt x="51" y="45"/>
                  <a:pt x="50" y="50"/>
                </a:cubicBezTo>
                <a:cubicBezTo>
                  <a:pt x="50" y="50"/>
                  <a:pt x="51" y="51"/>
                  <a:pt x="51" y="50"/>
                </a:cubicBezTo>
                <a:cubicBezTo>
                  <a:pt x="52" y="48"/>
                  <a:pt x="53" y="46"/>
                  <a:pt x="55" y="43"/>
                </a:cubicBezTo>
                <a:cubicBezTo>
                  <a:pt x="55" y="42"/>
                  <a:pt x="57" y="39"/>
                  <a:pt x="57" y="38"/>
                </a:cubicBezTo>
                <a:cubicBezTo>
                  <a:pt x="57" y="43"/>
                  <a:pt x="55" y="49"/>
                  <a:pt x="54" y="55"/>
                </a:cubicBezTo>
                <a:cubicBezTo>
                  <a:pt x="50" y="51"/>
                  <a:pt x="47" y="46"/>
                  <a:pt x="44" y="42"/>
                </a:cubicBezTo>
                <a:cubicBezTo>
                  <a:pt x="44" y="42"/>
                  <a:pt x="44" y="42"/>
                  <a:pt x="44" y="42"/>
                </a:cubicBezTo>
                <a:cubicBezTo>
                  <a:pt x="45" y="40"/>
                  <a:pt x="46" y="38"/>
                  <a:pt x="47" y="36"/>
                </a:cubicBezTo>
                <a:close/>
                <a:moveTo>
                  <a:pt x="92" y="85"/>
                </a:moveTo>
                <a:cubicBezTo>
                  <a:pt x="91" y="88"/>
                  <a:pt x="90" y="91"/>
                  <a:pt x="89" y="94"/>
                </a:cubicBezTo>
                <a:cubicBezTo>
                  <a:pt x="88" y="95"/>
                  <a:pt x="87" y="99"/>
                  <a:pt x="88" y="95"/>
                </a:cubicBezTo>
                <a:cubicBezTo>
                  <a:pt x="88" y="93"/>
                  <a:pt x="89" y="91"/>
                  <a:pt x="89" y="88"/>
                </a:cubicBezTo>
                <a:cubicBezTo>
                  <a:pt x="90" y="88"/>
                  <a:pt x="89" y="88"/>
                  <a:pt x="89" y="88"/>
                </a:cubicBezTo>
                <a:cubicBezTo>
                  <a:pt x="88" y="90"/>
                  <a:pt x="87" y="92"/>
                  <a:pt x="86" y="94"/>
                </a:cubicBezTo>
                <a:cubicBezTo>
                  <a:pt x="86" y="93"/>
                  <a:pt x="86" y="91"/>
                  <a:pt x="86" y="90"/>
                </a:cubicBezTo>
                <a:cubicBezTo>
                  <a:pt x="86" y="89"/>
                  <a:pt x="85" y="89"/>
                  <a:pt x="85" y="89"/>
                </a:cubicBezTo>
                <a:cubicBezTo>
                  <a:pt x="84" y="91"/>
                  <a:pt x="83" y="94"/>
                  <a:pt x="83" y="90"/>
                </a:cubicBezTo>
                <a:cubicBezTo>
                  <a:pt x="83" y="90"/>
                  <a:pt x="82" y="90"/>
                  <a:pt x="82" y="90"/>
                </a:cubicBezTo>
                <a:cubicBezTo>
                  <a:pt x="82" y="91"/>
                  <a:pt x="83" y="92"/>
                  <a:pt x="83" y="93"/>
                </a:cubicBezTo>
                <a:cubicBezTo>
                  <a:pt x="82" y="92"/>
                  <a:pt x="81" y="91"/>
                  <a:pt x="81" y="90"/>
                </a:cubicBezTo>
                <a:cubicBezTo>
                  <a:pt x="85" y="89"/>
                  <a:pt x="89" y="87"/>
                  <a:pt x="92" y="85"/>
                </a:cubicBezTo>
                <a:close/>
                <a:moveTo>
                  <a:pt x="108" y="128"/>
                </a:moveTo>
                <a:cubicBezTo>
                  <a:pt x="108" y="127"/>
                  <a:pt x="108" y="125"/>
                  <a:pt x="109" y="123"/>
                </a:cubicBezTo>
                <a:cubicBezTo>
                  <a:pt x="110" y="119"/>
                  <a:pt x="113" y="114"/>
                  <a:pt x="114" y="110"/>
                </a:cubicBezTo>
                <a:cubicBezTo>
                  <a:pt x="115" y="107"/>
                  <a:pt x="116" y="104"/>
                  <a:pt x="117" y="101"/>
                </a:cubicBezTo>
                <a:cubicBezTo>
                  <a:pt x="117" y="99"/>
                  <a:pt x="118" y="97"/>
                  <a:pt x="119" y="95"/>
                </a:cubicBezTo>
                <a:cubicBezTo>
                  <a:pt x="119" y="94"/>
                  <a:pt x="119" y="93"/>
                  <a:pt x="120" y="92"/>
                </a:cubicBezTo>
                <a:cubicBezTo>
                  <a:pt x="120" y="93"/>
                  <a:pt x="119" y="94"/>
                  <a:pt x="119" y="95"/>
                </a:cubicBezTo>
                <a:cubicBezTo>
                  <a:pt x="118" y="101"/>
                  <a:pt x="118" y="107"/>
                  <a:pt x="116" y="113"/>
                </a:cubicBezTo>
                <a:cubicBezTo>
                  <a:pt x="114" y="120"/>
                  <a:pt x="114" y="128"/>
                  <a:pt x="112" y="134"/>
                </a:cubicBezTo>
                <a:cubicBezTo>
                  <a:pt x="110" y="132"/>
                  <a:pt x="109" y="130"/>
                  <a:pt x="108" y="128"/>
                </a:cubicBezTo>
                <a:close/>
                <a:moveTo>
                  <a:pt x="117" y="140"/>
                </a:moveTo>
                <a:cubicBezTo>
                  <a:pt x="119" y="134"/>
                  <a:pt x="121" y="127"/>
                  <a:pt x="122" y="121"/>
                </a:cubicBezTo>
                <a:cubicBezTo>
                  <a:pt x="124" y="114"/>
                  <a:pt x="126" y="106"/>
                  <a:pt x="127" y="99"/>
                </a:cubicBezTo>
                <a:cubicBezTo>
                  <a:pt x="126" y="107"/>
                  <a:pt x="126" y="115"/>
                  <a:pt x="124" y="123"/>
                </a:cubicBezTo>
                <a:cubicBezTo>
                  <a:pt x="123" y="130"/>
                  <a:pt x="121" y="136"/>
                  <a:pt x="120" y="143"/>
                </a:cubicBezTo>
                <a:cubicBezTo>
                  <a:pt x="120" y="143"/>
                  <a:pt x="120" y="143"/>
                  <a:pt x="120" y="143"/>
                </a:cubicBezTo>
                <a:cubicBezTo>
                  <a:pt x="119" y="142"/>
                  <a:pt x="118" y="141"/>
                  <a:pt x="117" y="140"/>
                </a:cubicBezTo>
                <a:cubicBezTo>
                  <a:pt x="117" y="140"/>
                  <a:pt x="117" y="140"/>
                  <a:pt x="117" y="140"/>
                </a:cubicBezTo>
                <a:close/>
                <a:moveTo>
                  <a:pt x="120" y="144"/>
                </a:moveTo>
                <a:cubicBezTo>
                  <a:pt x="120" y="144"/>
                  <a:pt x="120" y="144"/>
                  <a:pt x="120" y="143"/>
                </a:cubicBezTo>
                <a:cubicBezTo>
                  <a:pt x="124" y="138"/>
                  <a:pt x="124" y="131"/>
                  <a:pt x="126" y="124"/>
                </a:cubicBezTo>
                <a:cubicBezTo>
                  <a:pt x="127" y="122"/>
                  <a:pt x="127" y="119"/>
                  <a:pt x="128" y="117"/>
                </a:cubicBezTo>
                <a:cubicBezTo>
                  <a:pt x="128" y="118"/>
                  <a:pt x="127" y="120"/>
                  <a:pt x="127" y="122"/>
                </a:cubicBezTo>
                <a:cubicBezTo>
                  <a:pt x="127" y="126"/>
                  <a:pt x="126" y="130"/>
                  <a:pt x="125" y="133"/>
                </a:cubicBezTo>
                <a:cubicBezTo>
                  <a:pt x="124" y="138"/>
                  <a:pt x="123" y="142"/>
                  <a:pt x="122" y="146"/>
                </a:cubicBezTo>
                <a:cubicBezTo>
                  <a:pt x="122" y="145"/>
                  <a:pt x="121" y="144"/>
                  <a:pt x="120" y="144"/>
                </a:cubicBezTo>
                <a:close/>
                <a:moveTo>
                  <a:pt x="127" y="133"/>
                </a:moveTo>
                <a:cubicBezTo>
                  <a:pt x="128" y="128"/>
                  <a:pt x="130" y="122"/>
                  <a:pt x="131" y="117"/>
                </a:cubicBezTo>
                <a:cubicBezTo>
                  <a:pt x="131" y="119"/>
                  <a:pt x="130" y="122"/>
                  <a:pt x="130" y="124"/>
                </a:cubicBezTo>
                <a:cubicBezTo>
                  <a:pt x="129" y="131"/>
                  <a:pt x="127" y="138"/>
                  <a:pt x="127" y="146"/>
                </a:cubicBezTo>
                <a:cubicBezTo>
                  <a:pt x="127" y="146"/>
                  <a:pt x="127" y="147"/>
                  <a:pt x="128" y="146"/>
                </a:cubicBezTo>
                <a:cubicBezTo>
                  <a:pt x="130" y="140"/>
                  <a:pt x="132" y="135"/>
                  <a:pt x="134" y="128"/>
                </a:cubicBezTo>
                <a:cubicBezTo>
                  <a:pt x="134" y="125"/>
                  <a:pt x="135" y="122"/>
                  <a:pt x="136" y="120"/>
                </a:cubicBezTo>
                <a:cubicBezTo>
                  <a:pt x="136" y="118"/>
                  <a:pt x="137" y="116"/>
                  <a:pt x="138" y="114"/>
                </a:cubicBezTo>
                <a:cubicBezTo>
                  <a:pt x="139" y="110"/>
                  <a:pt x="138" y="114"/>
                  <a:pt x="137" y="115"/>
                </a:cubicBezTo>
                <a:cubicBezTo>
                  <a:pt x="136" y="121"/>
                  <a:pt x="135" y="128"/>
                  <a:pt x="132" y="134"/>
                </a:cubicBezTo>
                <a:cubicBezTo>
                  <a:pt x="131" y="139"/>
                  <a:pt x="129" y="144"/>
                  <a:pt x="129" y="150"/>
                </a:cubicBezTo>
                <a:cubicBezTo>
                  <a:pt x="129" y="150"/>
                  <a:pt x="130" y="150"/>
                  <a:pt x="130" y="150"/>
                </a:cubicBezTo>
                <a:cubicBezTo>
                  <a:pt x="131" y="144"/>
                  <a:pt x="134" y="139"/>
                  <a:pt x="136" y="134"/>
                </a:cubicBezTo>
                <a:cubicBezTo>
                  <a:pt x="137" y="131"/>
                  <a:pt x="137" y="127"/>
                  <a:pt x="138" y="124"/>
                </a:cubicBezTo>
                <a:cubicBezTo>
                  <a:pt x="138" y="122"/>
                  <a:pt x="139" y="121"/>
                  <a:pt x="139" y="119"/>
                </a:cubicBezTo>
                <a:cubicBezTo>
                  <a:pt x="139" y="120"/>
                  <a:pt x="140" y="115"/>
                  <a:pt x="141" y="114"/>
                </a:cubicBezTo>
                <a:cubicBezTo>
                  <a:pt x="141" y="114"/>
                  <a:pt x="141" y="115"/>
                  <a:pt x="141" y="115"/>
                </a:cubicBezTo>
                <a:cubicBezTo>
                  <a:pt x="141" y="115"/>
                  <a:pt x="141" y="115"/>
                  <a:pt x="141" y="115"/>
                </a:cubicBezTo>
                <a:cubicBezTo>
                  <a:pt x="140" y="121"/>
                  <a:pt x="139" y="127"/>
                  <a:pt x="137" y="133"/>
                </a:cubicBezTo>
                <a:cubicBezTo>
                  <a:pt x="136" y="140"/>
                  <a:pt x="134" y="146"/>
                  <a:pt x="132" y="153"/>
                </a:cubicBezTo>
                <a:cubicBezTo>
                  <a:pt x="132" y="153"/>
                  <a:pt x="132" y="153"/>
                  <a:pt x="132" y="153"/>
                </a:cubicBezTo>
                <a:cubicBezTo>
                  <a:pt x="129" y="152"/>
                  <a:pt x="126" y="149"/>
                  <a:pt x="123" y="147"/>
                </a:cubicBezTo>
                <a:cubicBezTo>
                  <a:pt x="126" y="143"/>
                  <a:pt x="126" y="138"/>
                  <a:pt x="127" y="133"/>
                </a:cubicBezTo>
                <a:close/>
                <a:moveTo>
                  <a:pt x="139" y="129"/>
                </a:moveTo>
                <a:cubicBezTo>
                  <a:pt x="140" y="124"/>
                  <a:pt x="141" y="120"/>
                  <a:pt x="141" y="115"/>
                </a:cubicBezTo>
                <a:cubicBezTo>
                  <a:pt x="142" y="116"/>
                  <a:pt x="143" y="117"/>
                  <a:pt x="143" y="118"/>
                </a:cubicBezTo>
                <a:cubicBezTo>
                  <a:pt x="141" y="123"/>
                  <a:pt x="140" y="128"/>
                  <a:pt x="138" y="134"/>
                </a:cubicBezTo>
                <a:cubicBezTo>
                  <a:pt x="138" y="132"/>
                  <a:pt x="139" y="130"/>
                  <a:pt x="139" y="129"/>
                </a:cubicBezTo>
                <a:close/>
                <a:moveTo>
                  <a:pt x="147" y="123"/>
                </a:moveTo>
                <a:cubicBezTo>
                  <a:pt x="145" y="128"/>
                  <a:pt x="143" y="133"/>
                  <a:pt x="141" y="139"/>
                </a:cubicBezTo>
                <a:cubicBezTo>
                  <a:pt x="140" y="140"/>
                  <a:pt x="140" y="142"/>
                  <a:pt x="140" y="143"/>
                </a:cubicBezTo>
                <a:cubicBezTo>
                  <a:pt x="142" y="135"/>
                  <a:pt x="144" y="128"/>
                  <a:pt x="144" y="119"/>
                </a:cubicBezTo>
                <a:cubicBezTo>
                  <a:pt x="145" y="120"/>
                  <a:pt x="146" y="121"/>
                  <a:pt x="147" y="123"/>
                </a:cubicBezTo>
                <a:close/>
                <a:moveTo>
                  <a:pt x="149" y="127"/>
                </a:moveTo>
                <a:cubicBezTo>
                  <a:pt x="148" y="131"/>
                  <a:pt x="147" y="135"/>
                  <a:pt x="146" y="139"/>
                </a:cubicBezTo>
                <a:cubicBezTo>
                  <a:pt x="145" y="142"/>
                  <a:pt x="144" y="145"/>
                  <a:pt x="143" y="147"/>
                </a:cubicBezTo>
                <a:cubicBezTo>
                  <a:pt x="143" y="148"/>
                  <a:pt x="142" y="149"/>
                  <a:pt x="142" y="150"/>
                </a:cubicBezTo>
                <a:cubicBezTo>
                  <a:pt x="142" y="151"/>
                  <a:pt x="142" y="151"/>
                  <a:pt x="142" y="151"/>
                </a:cubicBezTo>
                <a:cubicBezTo>
                  <a:pt x="142" y="151"/>
                  <a:pt x="142" y="151"/>
                  <a:pt x="142" y="150"/>
                </a:cubicBezTo>
                <a:cubicBezTo>
                  <a:pt x="143" y="145"/>
                  <a:pt x="144" y="139"/>
                  <a:pt x="145" y="134"/>
                </a:cubicBezTo>
                <a:cubicBezTo>
                  <a:pt x="146" y="131"/>
                  <a:pt x="147" y="127"/>
                  <a:pt x="147" y="124"/>
                </a:cubicBezTo>
                <a:cubicBezTo>
                  <a:pt x="148" y="125"/>
                  <a:pt x="149" y="126"/>
                  <a:pt x="149" y="127"/>
                </a:cubicBezTo>
                <a:close/>
                <a:moveTo>
                  <a:pt x="151" y="130"/>
                </a:moveTo>
                <a:cubicBezTo>
                  <a:pt x="150" y="132"/>
                  <a:pt x="150" y="134"/>
                  <a:pt x="149" y="136"/>
                </a:cubicBezTo>
                <a:cubicBezTo>
                  <a:pt x="150" y="134"/>
                  <a:pt x="150" y="131"/>
                  <a:pt x="150" y="129"/>
                </a:cubicBezTo>
                <a:cubicBezTo>
                  <a:pt x="150" y="129"/>
                  <a:pt x="151" y="129"/>
                  <a:pt x="151" y="130"/>
                </a:cubicBezTo>
                <a:cubicBezTo>
                  <a:pt x="151" y="130"/>
                  <a:pt x="151" y="130"/>
                  <a:pt x="151" y="130"/>
                </a:cubicBezTo>
                <a:close/>
                <a:moveTo>
                  <a:pt x="153" y="136"/>
                </a:moveTo>
                <a:cubicBezTo>
                  <a:pt x="153" y="138"/>
                  <a:pt x="152" y="141"/>
                  <a:pt x="151" y="143"/>
                </a:cubicBezTo>
                <a:cubicBezTo>
                  <a:pt x="151" y="145"/>
                  <a:pt x="151" y="146"/>
                  <a:pt x="150" y="148"/>
                </a:cubicBezTo>
                <a:cubicBezTo>
                  <a:pt x="150" y="150"/>
                  <a:pt x="150" y="154"/>
                  <a:pt x="150" y="148"/>
                </a:cubicBezTo>
                <a:cubicBezTo>
                  <a:pt x="150" y="143"/>
                  <a:pt x="152" y="138"/>
                  <a:pt x="152" y="133"/>
                </a:cubicBezTo>
                <a:cubicBezTo>
                  <a:pt x="153" y="134"/>
                  <a:pt x="153" y="135"/>
                  <a:pt x="153" y="136"/>
                </a:cubicBezTo>
                <a:close/>
                <a:moveTo>
                  <a:pt x="94" y="66"/>
                </a:moveTo>
                <a:cubicBezTo>
                  <a:pt x="92" y="70"/>
                  <a:pt x="89" y="75"/>
                  <a:pt x="86" y="78"/>
                </a:cubicBezTo>
                <a:cubicBezTo>
                  <a:pt x="88" y="74"/>
                  <a:pt x="90" y="69"/>
                  <a:pt x="91" y="64"/>
                </a:cubicBezTo>
                <a:cubicBezTo>
                  <a:pt x="92" y="64"/>
                  <a:pt x="92" y="65"/>
                  <a:pt x="92" y="65"/>
                </a:cubicBezTo>
                <a:cubicBezTo>
                  <a:pt x="93" y="66"/>
                  <a:pt x="93" y="66"/>
                  <a:pt x="94" y="66"/>
                </a:cubicBezTo>
                <a:close/>
                <a:moveTo>
                  <a:pt x="7" y="6"/>
                </a:moveTo>
                <a:cubicBezTo>
                  <a:pt x="9" y="6"/>
                  <a:pt x="11" y="6"/>
                  <a:pt x="12" y="6"/>
                </a:cubicBezTo>
                <a:cubicBezTo>
                  <a:pt x="16" y="6"/>
                  <a:pt x="19" y="5"/>
                  <a:pt x="23" y="3"/>
                </a:cubicBezTo>
                <a:cubicBezTo>
                  <a:pt x="28" y="10"/>
                  <a:pt x="34" y="16"/>
                  <a:pt x="39" y="23"/>
                </a:cubicBezTo>
                <a:cubicBezTo>
                  <a:pt x="37" y="26"/>
                  <a:pt x="35" y="28"/>
                  <a:pt x="33" y="30"/>
                </a:cubicBezTo>
                <a:cubicBezTo>
                  <a:pt x="26" y="25"/>
                  <a:pt x="17" y="23"/>
                  <a:pt x="10" y="18"/>
                </a:cubicBezTo>
                <a:cubicBezTo>
                  <a:pt x="11" y="14"/>
                  <a:pt x="10" y="9"/>
                  <a:pt x="7" y="6"/>
                </a:cubicBezTo>
                <a:close/>
                <a:moveTo>
                  <a:pt x="35" y="33"/>
                </a:moveTo>
                <a:cubicBezTo>
                  <a:pt x="35" y="32"/>
                  <a:pt x="36" y="32"/>
                  <a:pt x="36" y="32"/>
                </a:cubicBezTo>
                <a:cubicBezTo>
                  <a:pt x="36" y="32"/>
                  <a:pt x="36" y="32"/>
                  <a:pt x="36" y="32"/>
                </a:cubicBezTo>
                <a:cubicBezTo>
                  <a:pt x="37" y="32"/>
                  <a:pt x="37" y="30"/>
                  <a:pt x="38" y="30"/>
                </a:cubicBezTo>
                <a:cubicBezTo>
                  <a:pt x="38" y="29"/>
                  <a:pt x="38" y="29"/>
                  <a:pt x="38" y="29"/>
                </a:cubicBezTo>
                <a:cubicBezTo>
                  <a:pt x="38" y="29"/>
                  <a:pt x="38" y="29"/>
                  <a:pt x="38" y="30"/>
                </a:cubicBezTo>
                <a:cubicBezTo>
                  <a:pt x="37" y="31"/>
                  <a:pt x="37" y="32"/>
                  <a:pt x="37" y="33"/>
                </a:cubicBezTo>
                <a:cubicBezTo>
                  <a:pt x="37" y="34"/>
                  <a:pt x="37" y="34"/>
                  <a:pt x="37" y="34"/>
                </a:cubicBezTo>
                <a:cubicBezTo>
                  <a:pt x="39" y="32"/>
                  <a:pt x="42" y="28"/>
                  <a:pt x="42" y="26"/>
                </a:cubicBezTo>
                <a:cubicBezTo>
                  <a:pt x="42" y="30"/>
                  <a:pt x="40" y="33"/>
                  <a:pt x="39" y="36"/>
                </a:cubicBezTo>
                <a:cubicBezTo>
                  <a:pt x="39" y="36"/>
                  <a:pt x="40" y="36"/>
                  <a:pt x="40" y="36"/>
                </a:cubicBezTo>
                <a:cubicBezTo>
                  <a:pt x="41" y="35"/>
                  <a:pt x="42" y="33"/>
                  <a:pt x="42" y="32"/>
                </a:cubicBezTo>
                <a:cubicBezTo>
                  <a:pt x="43" y="30"/>
                  <a:pt x="45" y="25"/>
                  <a:pt x="43" y="31"/>
                </a:cubicBezTo>
                <a:cubicBezTo>
                  <a:pt x="43" y="33"/>
                  <a:pt x="42" y="36"/>
                  <a:pt x="41" y="39"/>
                </a:cubicBezTo>
                <a:cubicBezTo>
                  <a:pt x="41" y="39"/>
                  <a:pt x="42" y="39"/>
                  <a:pt x="42" y="39"/>
                </a:cubicBezTo>
                <a:cubicBezTo>
                  <a:pt x="43" y="37"/>
                  <a:pt x="46" y="34"/>
                  <a:pt x="46" y="31"/>
                </a:cubicBezTo>
                <a:cubicBezTo>
                  <a:pt x="45" y="35"/>
                  <a:pt x="44" y="38"/>
                  <a:pt x="43" y="42"/>
                </a:cubicBezTo>
                <a:cubicBezTo>
                  <a:pt x="41" y="39"/>
                  <a:pt x="38" y="36"/>
                  <a:pt x="35" y="33"/>
                </a:cubicBezTo>
                <a:close/>
                <a:moveTo>
                  <a:pt x="133" y="153"/>
                </a:moveTo>
                <a:cubicBezTo>
                  <a:pt x="133" y="153"/>
                  <a:pt x="133" y="153"/>
                  <a:pt x="133" y="153"/>
                </a:cubicBezTo>
                <a:cubicBezTo>
                  <a:pt x="135" y="147"/>
                  <a:pt x="137" y="142"/>
                  <a:pt x="138" y="136"/>
                </a:cubicBezTo>
                <a:cubicBezTo>
                  <a:pt x="139" y="132"/>
                  <a:pt x="140" y="129"/>
                  <a:pt x="141" y="126"/>
                </a:cubicBezTo>
                <a:cubicBezTo>
                  <a:pt x="142" y="124"/>
                  <a:pt x="142" y="122"/>
                  <a:pt x="143" y="121"/>
                </a:cubicBezTo>
                <a:cubicBezTo>
                  <a:pt x="143" y="119"/>
                  <a:pt x="144" y="118"/>
                  <a:pt x="144" y="120"/>
                </a:cubicBezTo>
                <a:cubicBezTo>
                  <a:pt x="144" y="131"/>
                  <a:pt x="139" y="141"/>
                  <a:pt x="137" y="152"/>
                </a:cubicBezTo>
                <a:cubicBezTo>
                  <a:pt x="137" y="152"/>
                  <a:pt x="137" y="152"/>
                  <a:pt x="137" y="153"/>
                </a:cubicBezTo>
                <a:cubicBezTo>
                  <a:pt x="137" y="153"/>
                  <a:pt x="137" y="154"/>
                  <a:pt x="137" y="155"/>
                </a:cubicBezTo>
                <a:cubicBezTo>
                  <a:pt x="137" y="155"/>
                  <a:pt x="137" y="155"/>
                  <a:pt x="137" y="155"/>
                </a:cubicBezTo>
                <a:cubicBezTo>
                  <a:pt x="135" y="154"/>
                  <a:pt x="134" y="154"/>
                  <a:pt x="133" y="153"/>
                </a:cubicBezTo>
                <a:close/>
                <a:moveTo>
                  <a:pt x="143" y="155"/>
                </a:moveTo>
                <a:cubicBezTo>
                  <a:pt x="141" y="155"/>
                  <a:pt x="139" y="155"/>
                  <a:pt x="137" y="155"/>
                </a:cubicBezTo>
                <a:cubicBezTo>
                  <a:pt x="137" y="155"/>
                  <a:pt x="137" y="155"/>
                  <a:pt x="137" y="155"/>
                </a:cubicBezTo>
                <a:cubicBezTo>
                  <a:pt x="139" y="149"/>
                  <a:pt x="140" y="143"/>
                  <a:pt x="142" y="137"/>
                </a:cubicBezTo>
                <a:cubicBezTo>
                  <a:pt x="143" y="135"/>
                  <a:pt x="144" y="133"/>
                  <a:pt x="144" y="131"/>
                </a:cubicBezTo>
                <a:cubicBezTo>
                  <a:pt x="145" y="129"/>
                  <a:pt x="145" y="128"/>
                  <a:pt x="146" y="127"/>
                </a:cubicBezTo>
                <a:cubicBezTo>
                  <a:pt x="146" y="127"/>
                  <a:pt x="147" y="122"/>
                  <a:pt x="147" y="125"/>
                </a:cubicBezTo>
                <a:cubicBezTo>
                  <a:pt x="146" y="129"/>
                  <a:pt x="144" y="132"/>
                  <a:pt x="144" y="136"/>
                </a:cubicBezTo>
                <a:cubicBezTo>
                  <a:pt x="143" y="142"/>
                  <a:pt x="142" y="148"/>
                  <a:pt x="141" y="153"/>
                </a:cubicBezTo>
                <a:cubicBezTo>
                  <a:pt x="140" y="154"/>
                  <a:pt x="141" y="154"/>
                  <a:pt x="141" y="154"/>
                </a:cubicBezTo>
                <a:cubicBezTo>
                  <a:pt x="145" y="145"/>
                  <a:pt x="147" y="136"/>
                  <a:pt x="150" y="127"/>
                </a:cubicBezTo>
                <a:cubicBezTo>
                  <a:pt x="150" y="128"/>
                  <a:pt x="150" y="128"/>
                  <a:pt x="150" y="128"/>
                </a:cubicBezTo>
                <a:cubicBezTo>
                  <a:pt x="149" y="131"/>
                  <a:pt x="148" y="136"/>
                  <a:pt x="148" y="139"/>
                </a:cubicBezTo>
                <a:cubicBezTo>
                  <a:pt x="147" y="143"/>
                  <a:pt x="146" y="146"/>
                  <a:pt x="146" y="149"/>
                </a:cubicBezTo>
                <a:cubicBezTo>
                  <a:pt x="145" y="150"/>
                  <a:pt x="144" y="151"/>
                  <a:pt x="145" y="151"/>
                </a:cubicBezTo>
                <a:cubicBezTo>
                  <a:pt x="145" y="152"/>
                  <a:pt x="145" y="153"/>
                  <a:pt x="144" y="153"/>
                </a:cubicBezTo>
                <a:cubicBezTo>
                  <a:pt x="144" y="154"/>
                  <a:pt x="145" y="154"/>
                  <a:pt x="145" y="153"/>
                </a:cubicBezTo>
                <a:cubicBezTo>
                  <a:pt x="148" y="146"/>
                  <a:pt x="149" y="139"/>
                  <a:pt x="151" y="131"/>
                </a:cubicBezTo>
                <a:cubicBezTo>
                  <a:pt x="152" y="132"/>
                  <a:pt x="152" y="132"/>
                  <a:pt x="152" y="132"/>
                </a:cubicBezTo>
                <a:cubicBezTo>
                  <a:pt x="152" y="133"/>
                  <a:pt x="151" y="135"/>
                  <a:pt x="151" y="136"/>
                </a:cubicBezTo>
                <a:cubicBezTo>
                  <a:pt x="151" y="138"/>
                  <a:pt x="151" y="140"/>
                  <a:pt x="150" y="142"/>
                </a:cubicBezTo>
                <a:cubicBezTo>
                  <a:pt x="150" y="145"/>
                  <a:pt x="149" y="149"/>
                  <a:pt x="149" y="152"/>
                </a:cubicBezTo>
                <a:cubicBezTo>
                  <a:pt x="149" y="153"/>
                  <a:pt x="150" y="153"/>
                  <a:pt x="150" y="152"/>
                </a:cubicBezTo>
                <a:cubicBezTo>
                  <a:pt x="151" y="147"/>
                  <a:pt x="153" y="142"/>
                  <a:pt x="153" y="137"/>
                </a:cubicBezTo>
                <a:cubicBezTo>
                  <a:pt x="155" y="146"/>
                  <a:pt x="153" y="154"/>
                  <a:pt x="143" y="155"/>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6" name="Freeform 138"/>
          <p:cNvSpPr/>
          <p:nvPr/>
        </p:nvSpPr>
        <p:spPr bwMode="auto">
          <a:xfrm>
            <a:off x="6845207" y="5917689"/>
            <a:ext cx="38100" cy="33338"/>
          </a:xfrm>
          <a:custGeom>
            <a:avLst/>
            <a:gdLst>
              <a:gd name="T0" fmla="*/ 7 w 10"/>
              <a:gd name="T1" fmla="*/ 7 h 9"/>
              <a:gd name="T2" fmla="*/ 8 w 10"/>
              <a:gd name="T3" fmla="*/ 5 h 9"/>
              <a:gd name="T4" fmla="*/ 3 w 10"/>
              <a:gd name="T5" fmla="*/ 1 h 9"/>
              <a:gd name="T6" fmla="*/ 2 w 10"/>
              <a:gd name="T7" fmla="*/ 4 h 9"/>
              <a:gd name="T8" fmla="*/ 7 w 10"/>
              <a:gd name="T9" fmla="*/ 7 h 9"/>
            </a:gdLst>
            <a:ahLst/>
            <a:cxnLst>
              <a:cxn ang="0">
                <a:pos x="T0" y="T1"/>
              </a:cxn>
              <a:cxn ang="0">
                <a:pos x="T2" y="T3"/>
              </a:cxn>
              <a:cxn ang="0">
                <a:pos x="T4" y="T5"/>
              </a:cxn>
              <a:cxn ang="0">
                <a:pos x="T6" y="T7"/>
              </a:cxn>
              <a:cxn ang="0">
                <a:pos x="T8" y="T9"/>
              </a:cxn>
            </a:cxnLst>
            <a:rect l="0" t="0" r="r" b="b"/>
            <a:pathLst>
              <a:path w="10" h="9">
                <a:moveTo>
                  <a:pt x="7" y="7"/>
                </a:moveTo>
                <a:cubicBezTo>
                  <a:pt x="8" y="9"/>
                  <a:pt x="10" y="6"/>
                  <a:pt x="8" y="5"/>
                </a:cubicBezTo>
                <a:cubicBezTo>
                  <a:pt x="7" y="4"/>
                  <a:pt x="5" y="2"/>
                  <a:pt x="3" y="1"/>
                </a:cubicBezTo>
                <a:cubicBezTo>
                  <a:pt x="1" y="0"/>
                  <a:pt x="0" y="3"/>
                  <a:pt x="2" y="4"/>
                </a:cubicBezTo>
                <a:cubicBezTo>
                  <a:pt x="4" y="4"/>
                  <a:pt x="5" y="6"/>
                  <a:pt x="7"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7" name="Freeform 141"/>
          <p:cNvSpPr>
            <a:spLocks noEditPoints="1"/>
          </p:cNvSpPr>
          <p:nvPr/>
        </p:nvSpPr>
        <p:spPr bwMode="auto">
          <a:xfrm>
            <a:off x="7043645" y="6676514"/>
            <a:ext cx="819150" cy="165100"/>
          </a:xfrm>
          <a:custGeom>
            <a:avLst/>
            <a:gdLst>
              <a:gd name="T0" fmla="*/ 207 w 218"/>
              <a:gd name="T1" fmla="*/ 29 h 44"/>
              <a:gd name="T2" fmla="*/ 72 w 218"/>
              <a:gd name="T3" fmla="*/ 7 h 44"/>
              <a:gd name="T4" fmla="*/ 64 w 218"/>
              <a:gd name="T5" fmla="*/ 41 h 44"/>
              <a:gd name="T6" fmla="*/ 165 w 218"/>
              <a:gd name="T7" fmla="*/ 34 h 44"/>
              <a:gd name="T8" fmla="*/ 168 w 218"/>
              <a:gd name="T9" fmla="*/ 29 h 44"/>
              <a:gd name="T10" fmla="*/ 153 w 218"/>
              <a:gd name="T11" fmla="*/ 36 h 44"/>
              <a:gd name="T12" fmla="*/ 140 w 218"/>
              <a:gd name="T13" fmla="*/ 24 h 44"/>
              <a:gd name="T14" fmla="*/ 137 w 218"/>
              <a:gd name="T15" fmla="*/ 24 h 44"/>
              <a:gd name="T16" fmla="*/ 134 w 218"/>
              <a:gd name="T17" fmla="*/ 26 h 44"/>
              <a:gd name="T18" fmla="*/ 63 w 218"/>
              <a:gd name="T19" fmla="*/ 25 h 44"/>
              <a:gd name="T20" fmla="*/ 24 w 218"/>
              <a:gd name="T21" fmla="*/ 9 h 44"/>
              <a:gd name="T22" fmla="*/ 38 w 218"/>
              <a:gd name="T23" fmla="*/ 13 h 44"/>
              <a:gd name="T24" fmla="*/ 30 w 218"/>
              <a:gd name="T25" fmla="*/ 7 h 44"/>
              <a:gd name="T26" fmla="*/ 32 w 218"/>
              <a:gd name="T27" fmla="*/ 16 h 44"/>
              <a:gd name="T28" fmla="*/ 60 w 218"/>
              <a:gd name="T29" fmla="*/ 41 h 44"/>
              <a:gd name="T30" fmla="*/ 92 w 218"/>
              <a:gd name="T31" fmla="*/ 14 h 44"/>
              <a:gd name="T32" fmla="*/ 96 w 218"/>
              <a:gd name="T33" fmla="*/ 41 h 44"/>
              <a:gd name="T34" fmla="*/ 94 w 218"/>
              <a:gd name="T35" fmla="*/ 38 h 44"/>
              <a:gd name="T36" fmla="*/ 94 w 218"/>
              <a:gd name="T37" fmla="*/ 27 h 44"/>
              <a:gd name="T38" fmla="*/ 65 w 218"/>
              <a:gd name="T39" fmla="*/ 9 h 44"/>
              <a:gd name="T40" fmla="*/ 91 w 218"/>
              <a:gd name="T41" fmla="*/ 34 h 44"/>
              <a:gd name="T42" fmla="*/ 70 w 218"/>
              <a:gd name="T43" fmla="*/ 10 h 44"/>
              <a:gd name="T44" fmla="*/ 86 w 218"/>
              <a:gd name="T45" fmla="*/ 16 h 44"/>
              <a:gd name="T46" fmla="*/ 54 w 218"/>
              <a:gd name="T47" fmla="*/ 7 h 44"/>
              <a:gd name="T48" fmla="*/ 70 w 218"/>
              <a:gd name="T49" fmla="*/ 24 h 44"/>
              <a:gd name="T50" fmla="*/ 55 w 218"/>
              <a:gd name="T51" fmla="*/ 8 h 44"/>
              <a:gd name="T52" fmla="*/ 68 w 218"/>
              <a:gd name="T53" fmla="*/ 15 h 44"/>
              <a:gd name="T54" fmla="*/ 82 w 218"/>
              <a:gd name="T55" fmla="*/ 41 h 44"/>
              <a:gd name="T56" fmla="*/ 136 w 218"/>
              <a:gd name="T57" fmla="*/ 19 h 44"/>
              <a:gd name="T58" fmla="*/ 134 w 218"/>
              <a:gd name="T59" fmla="*/ 28 h 44"/>
              <a:gd name="T60" fmla="*/ 135 w 218"/>
              <a:gd name="T61" fmla="*/ 19 h 44"/>
              <a:gd name="T62" fmla="*/ 119 w 218"/>
              <a:gd name="T63" fmla="*/ 18 h 44"/>
              <a:gd name="T64" fmla="*/ 124 w 218"/>
              <a:gd name="T65" fmla="*/ 20 h 44"/>
              <a:gd name="T66" fmla="*/ 109 w 218"/>
              <a:gd name="T67" fmla="*/ 16 h 44"/>
              <a:gd name="T68" fmla="*/ 104 w 218"/>
              <a:gd name="T69" fmla="*/ 24 h 44"/>
              <a:gd name="T70" fmla="*/ 114 w 218"/>
              <a:gd name="T71" fmla="*/ 40 h 44"/>
              <a:gd name="T72" fmla="*/ 117 w 218"/>
              <a:gd name="T73" fmla="*/ 40 h 44"/>
              <a:gd name="T74" fmla="*/ 129 w 218"/>
              <a:gd name="T75" fmla="*/ 39 h 44"/>
              <a:gd name="T76" fmla="*/ 156 w 218"/>
              <a:gd name="T77" fmla="*/ 22 h 44"/>
              <a:gd name="T78" fmla="*/ 152 w 218"/>
              <a:gd name="T79" fmla="*/ 35 h 44"/>
              <a:gd name="T80" fmla="*/ 94 w 218"/>
              <a:gd name="T81" fmla="*/ 21 h 44"/>
              <a:gd name="T82" fmla="*/ 53 w 218"/>
              <a:gd name="T83" fmla="*/ 6 h 44"/>
              <a:gd name="T84" fmla="*/ 53 w 218"/>
              <a:gd name="T85" fmla="*/ 6 h 44"/>
              <a:gd name="T86" fmla="*/ 33 w 218"/>
              <a:gd name="T87" fmla="*/ 4 h 44"/>
              <a:gd name="T88" fmla="*/ 44 w 218"/>
              <a:gd name="T89" fmla="*/ 31 h 44"/>
              <a:gd name="T90" fmla="*/ 22 w 218"/>
              <a:gd name="T91" fmla="*/ 6 h 44"/>
              <a:gd name="T92" fmla="*/ 18 w 218"/>
              <a:gd name="T93" fmla="*/ 6 h 44"/>
              <a:gd name="T94" fmla="*/ 29 w 218"/>
              <a:gd name="T95" fmla="*/ 38 h 44"/>
              <a:gd name="T96" fmla="*/ 12 w 218"/>
              <a:gd name="T97" fmla="*/ 14 h 44"/>
              <a:gd name="T98" fmla="*/ 20 w 218"/>
              <a:gd name="T99" fmla="*/ 35 h 44"/>
              <a:gd name="T100" fmla="*/ 109 w 218"/>
              <a:gd name="T101" fmla="*/ 40 h 44"/>
              <a:gd name="T102" fmla="*/ 210 w 218"/>
              <a:gd name="T103" fmla="*/ 23 h 44"/>
              <a:gd name="T104" fmla="*/ 171 w 218"/>
              <a:gd name="T105" fmla="*/ 32 h 44"/>
              <a:gd name="T106" fmla="*/ 172 w 218"/>
              <a:gd name="T107" fmla="*/ 23 h 44"/>
              <a:gd name="T108" fmla="*/ 14 w 218"/>
              <a:gd name="T109" fmla="*/ 8 h 44"/>
              <a:gd name="T110" fmla="*/ 27 w 218"/>
              <a:gd name="T111" fmla="*/ 36 h 44"/>
              <a:gd name="T112" fmla="*/ 9 w 218"/>
              <a:gd name="T113" fmla="*/ 14 h 44"/>
              <a:gd name="T114" fmla="*/ 9 w 218"/>
              <a:gd name="T11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44">
                <a:moveTo>
                  <a:pt x="9" y="32"/>
                </a:moveTo>
                <a:cubicBezTo>
                  <a:pt x="17" y="39"/>
                  <a:pt x="28" y="41"/>
                  <a:pt x="38" y="42"/>
                </a:cubicBezTo>
                <a:cubicBezTo>
                  <a:pt x="52" y="44"/>
                  <a:pt x="65" y="44"/>
                  <a:pt x="79" y="44"/>
                </a:cubicBezTo>
                <a:cubicBezTo>
                  <a:pt x="111" y="44"/>
                  <a:pt x="143" y="42"/>
                  <a:pt x="174" y="35"/>
                </a:cubicBezTo>
                <a:cubicBezTo>
                  <a:pt x="174" y="35"/>
                  <a:pt x="175" y="35"/>
                  <a:pt x="175" y="35"/>
                </a:cubicBezTo>
                <a:cubicBezTo>
                  <a:pt x="183" y="37"/>
                  <a:pt x="192" y="37"/>
                  <a:pt x="201" y="38"/>
                </a:cubicBezTo>
                <a:cubicBezTo>
                  <a:pt x="201" y="38"/>
                  <a:pt x="201" y="38"/>
                  <a:pt x="201" y="38"/>
                </a:cubicBezTo>
                <a:cubicBezTo>
                  <a:pt x="202" y="38"/>
                  <a:pt x="203" y="38"/>
                  <a:pt x="203" y="37"/>
                </a:cubicBezTo>
                <a:cubicBezTo>
                  <a:pt x="204" y="34"/>
                  <a:pt x="205" y="31"/>
                  <a:pt x="207" y="29"/>
                </a:cubicBezTo>
                <a:cubicBezTo>
                  <a:pt x="209" y="26"/>
                  <a:pt x="213" y="24"/>
                  <a:pt x="216" y="24"/>
                </a:cubicBezTo>
                <a:cubicBezTo>
                  <a:pt x="217" y="24"/>
                  <a:pt x="217" y="23"/>
                  <a:pt x="217" y="23"/>
                </a:cubicBezTo>
                <a:cubicBezTo>
                  <a:pt x="218" y="22"/>
                  <a:pt x="218" y="21"/>
                  <a:pt x="217" y="21"/>
                </a:cubicBezTo>
                <a:cubicBezTo>
                  <a:pt x="211" y="20"/>
                  <a:pt x="204" y="19"/>
                  <a:pt x="202" y="13"/>
                </a:cubicBezTo>
                <a:cubicBezTo>
                  <a:pt x="202" y="12"/>
                  <a:pt x="201" y="12"/>
                  <a:pt x="200" y="13"/>
                </a:cubicBezTo>
                <a:cubicBezTo>
                  <a:pt x="191" y="14"/>
                  <a:pt x="183" y="19"/>
                  <a:pt x="174" y="21"/>
                </a:cubicBezTo>
                <a:cubicBezTo>
                  <a:pt x="174" y="20"/>
                  <a:pt x="173" y="20"/>
                  <a:pt x="173" y="20"/>
                </a:cubicBezTo>
                <a:cubicBezTo>
                  <a:pt x="158" y="20"/>
                  <a:pt x="143" y="17"/>
                  <a:pt x="128" y="15"/>
                </a:cubicBezTo>
                <a:cubicBezTo>
                  <a:pt x="109" y="13"/>
                  <a:pt x="91" y="10"/>
                  <a:pt x="72" y="7"/>
                </a:cubicBezTo>
                <a:cubicBezTo>
                  <a:pt x="57" y="4"/>
                  <a:pt x="43" y="0"/>
                  <a:pt x="28" y="1"/>
                </a:cubicBezTo>
                <a:cubicBezTo>
                  <a:pt x="20" y="2"/>
                  <a:pt x="11" y="4"/>
                  <a:pt x="5" y="12"/>
                </a:cubicBezTo>
                <a:cubicBezTo>
                  <a:pt x="0" y="19"/>
                  <a:pt x="2" y="27"/>
                  <a:pt x="9" y="32"/>
                </a:cubicBezTo>
                <a:close/>
                <a:moveTo>
                  <a:pt x="39" y="4"/>
                </a:moveTo>
                <a:cubicBezTo>
                  <a:pt x="41" y="4"/>
                  <a:pt x="43" y="4"/>
                  <a:pt x="44" y="5"/>
                </a:cubicBezTo>
                <a:cubicBezTo>
                  <a:pt x="47" y="11"/>
                  <a:pt x="50" y="17"/>
                  <a:pt x="54" y="23"/>
                </a:cubicBezTo>
                <a:cubicBezTo>
                  <a:pt x="56" y="26"/>
                  <a:pt x="58" y="29"/>
                  <a:pt x="60" y="32"/>
                </a:cubicBezTo>
                <a:cubicBezTo>
                  <a:pt x="61" y="35"/>
                  <a:pt x="62" y="39"/>
                  <a:pt x="64" y="41"/>
                </a:cubicBezTo>
                <a:cubicBezTo>
                  <a:pt x="64" y="41"/>
                  <a:pt x="64" y="41"/>
                  <a:pt x="64" y="41"/>
                </a:cubicBezTo>
                <a:cubicBezTo>
                  <a:pt x="54" y="30"/>
                  <a:pt x="48" y="15"/>
                  <a:pt x="39" y="4"/>
                </a:cubicBezTo>
                <a:cubicBezTo>
                  <a:pt x="39" y="4"/>
                  <a:pt x="39" y="4"/>
                  <a:pt x="39" y="4"/>
                </a:cubicBezTo>
                <a:close/>
                <a:moveTo>
                  <a:pt x="166" y="33"/>
                </a:moveTo>
                <a:cubicBezTo>
                  <a:pt x="165" y="31"/>
                  <a:pt x="165" y="26"/>
                  <a:pt x="163" y="24"/>
                </a:cubicBezTo>
                <a:cubicBezTo>
                  <a:pt x="165" y="27"/>
                  <a:pt x="166" y="31"/>
                  <a:pt x="168" y="34"/>
                </a:cubicBezTo>
                <a:cubicBezTo>
                  <a:pt x="166" y="34"/>
                  <a:pt x="165" y="34"/>
                  <a:pt x="163" y="34"/>
                </a:cubicBezTo>
                <a:cubicBezTo>
                  <a:pt x="163" y="34"/>
                  <a:pt x="163" y="34"/>
                  <a:pt x="163" y="34"/>
                </a:cubicBezTo>
                <a:cubicBezTo>
                  <a:pt x="163" y="31"/>
                  <a:pt x="161" y="27"/>
                  <a:pt x="160" y="24"/>
                </a:cubicBezTo>
                <a:cubicBezTo>
                  <a:pt x="161" y="26"/>
                  <a:pt x="163" y="31"/>
                  <a:pt x="165" y="34"/>
                </a:cubicBezTo>
                <a:cubicBezTo>
                  <a:pt x="165" y="34"/>
                  <a:pt x="166" y="34"/>
                  <a:pt x="166" y="33"/>
                </a:cubicBezTo>
                <a:close/>
                <a:moveTo>
                  <a:pt x="172" y="30"/>
                </a:moveTo>
                <a:cubicBezTo>
                  <a:pt x="173" y="31"/>
                  <a:pt x="173" y="32"/>
                  <a:pt x="173" y="33"/>
                </a:cubicBezTo>
                <a:cubicBezTo>
                  <a:pt x="173" y="33"/>
                  <a:pt x="172" y="33"/>
                  <a:pt x="172" y="33"/>
                </a:cubicBezTo>
                <a:cubicBezTo>
                  <a:pt x="171" y="31"/>
                  <a:pt x="171" y="30"/>
                  <a:pt x="170" y="28"/>
                </a:cubicBezTo>
                <a:cubicBezTo>
                  <a:pt x="168" y="22"/>
                  <a:pt x="171" y="28"/>
                  <a:pt x="172" y="29"/>
                </a:cubicBezTo>
                <a:cubicBezTo>
                  <a:pt x="172" y="30"/>
                  <a:pt x="172" y="30"/>
                  <a:pt x="172" y="30"/>
                </a:cubicBezTo>
                <a:close/>
                <a:moveTo>
                  <a:pt x="169" y="33"/>
                </a:moveTo>
                <a:cubicBezTo>
                  <a:pt x="168" y="32"/>
                  <a:pt x="168" y="30"/>
                  <a:pt x="168" y="29"/>
                </a:cubicBezTo>
                <a:cubicBezTo>
                  <a:pt x="168" y="28"/>
                  <a:pt x="166" y="23"/>
                  <a:pt x="167" y="26"/>
                </a:cubicBezTo>
                <a:cubicBezTo>
                  <a:pt x="168" y="29"/>
                  <a:pt x="169" y="31"/>
                  <a:pt x="171" y="33"/>
                </a:cubicBezTo>
                <a:cubicBezTo>
                  <a:pt x="170" y="33"/>
                  <a:pt x="169" y="33"/>
                  <a:pt x="169" y="33"/>
                </a:cubicBezTo>
                <a:close/>
                <a:moveTo>
                  <a:pt x="160" y="35"/>
                </a:moveTo>
                <a:cubicBezTo>
                  <a:pt x="158" y="31"/>
                  <a:pt x="157" y="28"/>
                  <a:pt x="156" y="24"/>
                </a:cubicBezTo>
                <a:cubicBezTo>
                  <a:pt x="157" y="26"/>
                  <a:pt x="161" y="31"/>
                  <a:pt x="162" y="35"/>
                </a:cubicBezTo>
                <a:cubicBezTo>
                  <a:pt x="162" y="35"/>
                  <a:pt x="162" y="35"/>
                  <a:pt x="162" y="35"/>
                </a:cubicBezTo>
                <a:cubicBezTo>
                  <a:pt x="161" y="35"/>
                  <a:pt x="160" y="35"/>
                  <a:pt x="160" y="35"/>
                </a:cubicBezTo>
                <a:close/>
                <a:moveTo>
                  <a:pt x="153" y="36"/>
                </a:moveTo>
                <a:cubicBezTo>
                  <a:pt x="152" y="32"/>
                  <a:pt x="150" y="27"/>
                  <a:pt x="149" y="23"/>
                </a:cubicBezTo>
                <a:cubicBezTo>
                  <a:pt x="150" y="27"/>
                  <a:pt x="153" y="32"/>
                  <a:pt x="156" y="36"/>
                </a:cubicBezTo>
                <a:cubicBezTo>
                  <a:pt x="155" y="36"/>
                  <a:pt x="154" y="36"/>
                  <a:pt x="153" y="36"/>
                </a:cubicBezTo>
                <a:close/>
                <a:moveTo>
                  <a:pt x="149" y="37"/>
                </a:moveTo>
                <a:cubicBezTo>
                  <a:pt x="148" y="32"/>
                  <a:pt x="145" y="26"/>
                  <a:pt x="143" y="22"/>
                </a:cubicBezTo>
                <a:cubicBezTo>
                  <a:pt x="146" y="27"/>
                  <a:pt x="149" y="32"/>
                  <a:pt x="152" y="36"/>
                </a:cubicBezTo>
                <a:cubicBezTo>
                  <a:pt x="151" y="36"/>
                  <a:pt x="150" y="36"/>
                  <a:pt x="149" y="37"/>
                </a:cubicBezTo>
                <a:close/>
                <a:moveTo>
                  <a:pt x="145" y="37"/>
                </a:moveTo>
                <a:cubicBezTo>
                  <a:pt x="144" y="33"/>
                  <a:pt x="142" y="28"/>
                  <a:pt x="140" y="24"/>
                </a:cubicBezTo>
                <a:cubicBezTo>
                  <a:pt x="139" y="22"/>
                  <a:pt x="139" y="22"/>
                  <a:pt x="140" y="23"/>
                </a:cubicBezTo>
                <a:cubicBezTo>
                  <a:pt x="141" y="25"/>
                  <a:pt x="142" y="26"/>
                  <a:pt x="143" y="28"/>
                </a:cubicBezTo>
                <a:cubicBezTo>
                  <a:pt x="145" y="31"/>
                  <a:pt x="147" y="34"/>
                  <a:pt x="148" y="37"/>
                </a:cubicBezTo>
                <a:cubicBezTo>
                  <a:pt x="147" y="37"/>
                  <a:pt x="146" y="37"/>
                  <a:pt x="145" y="37"/>
                </a:cubicBezTo>
                <a:close/>
                <a:moveTo>
                  <a:pt x="140" y="38"/>
                </a:moveTo>
                <a:cubicBezTo>
                  <a:pt x="140" y="38"/>
                  <a:pt x="140" y="38"/>
                  <a:pt x="140" y="38"/>
                </a:cubicBezTo>
                <a:cubicBezTo>
                  <a:pt x="140" y="35"/>
                  <a:pt x="139" y="33"/>
                  <a:pt x="139" y="30"/>
                </a:cubicBezTo>
                <a:cubicBezTo>
                  <a:pt x="138" y="29"/>
                  <a:pt x="138" y="27"/>
                  <a:pt x="137" y="25"/>
                </a:cubicBezTo>
                <a:cubicBezTo>
                  <a:pt x="137" y="25"/>
                  <a:pt x="137" y="25"/>
                  <a:pt x="137" y="24"/>
                </a:cubicBezTo>
                <a:cubicBezTo>
                  <a:pt x="139" y="29"/>
                  <a:pt x="142" y="33"/>
                  <a:pt x="144" y="37"/>
                </a:cubicBezTo>
                <a:cubicBezTo>
                  <a:pt x="143" y="37"/>
                  <a:pt x="141" y="38"/>
                  <a:pt x="140" y="38"/>
                </a:cubicBezTo>
                <a:close/>
                <a:moveTo>
                  <a:pt x="134" y="38"/>
                </a:moveTo>
                <a:cubicBezTo>
                  <a:pt x="133" y="36"/>
                  <a:pt x="133" y="33"/>
                  <a:pt x="132" y="31"/>
                </a:cubicBezTo>
                <a:cubicBezTo>
                  <a:pt x="131" y="29"/>
                  <a:pt x="131" y="28"/>
                  <a:pt x="130" y="26"/>
                </a:cubicBezTo>
                <a:cubicBezTo>
                  <a:pt x="130" y="25"/>
                  <a:pt x="129" y="21"/>
                  <a:pt x="128" y="20"/>
                </a:cubicBezTo>
                <a:cubicBezTo>
                  <a:pt x="132" y="25"/>
                  <a:pt x="134" y="32"/>
                  <a:pt x="137" y="38"/>
                </a:cubicBezTo>
                <a:cubicBezTo>
                  <a:pt x="137" y="38"/>
                  <a:pt x="137" y="38"/>
                  <a:pt x="137" y="38"/>
                </a:cubicBezTo>
                <a:cubicBezTo>
                  <a:pt x="137" y="34"/>
                  <a:pt x="136" y="30"/>
                  <a:pt x="134" y="26"/>
                </a:cubicBezTo>
                <a:cubicBezTo>
                  <a:pt x="135" y="27"/>
                  <a:pt x="135" y="28"/>
                  <a:pt x="136" y="29"/>
                </a:cubicBezTo>
                <a:cubicBezTo>
                  <a:pt x="137" y="32"/>
                  <a:pt x="138" y="35"/>
                  <a:pt x="139" y="38"/>
                </a:cubicBezTo>
                <a:cubicBezTo>
                  <a:pt x="138" y="38"/>
                  <a:pt x="136" y="38"/>
                  <a:pt x="134" y="38"/>
                </a:cubicBezTo>
                <a:close/>
                <a:moveTo>
                  <a:pt x="130" y="39"/>
                </a:moveTo>
                <a:cubicBezTo>
                  <a:pt x="129" y="35"/>
                  <a:pt x="128" y="31"/>
                  <a:pt x="127" y="27"/>
                </a:cubicBezTo>
                <a:cubicBezTo>
                  <a:pt x="129" y="31"/>
                  <a:pt x="131" y="34"/>
                  <a:pt x="133" y="38"/>
                </a:cubicBezTo>
                <a:cubicBezTo>
                  <a:pt x="132" y="39"/>
                  <a:pt x="131" y="39"/>
                  <a:pt x="130" y="39"/>
                </a:cubicBezTo>
                <a:close/>
                <a:moveTo>
                  <a:pt x="71" y="41"/>
                </a:moveTo>
                <a:cubicBezTo>
                  <a:pt x="69" y="35"/>
                  <a:pt x="65" y="30"/>
                  <a:pt x="63" y="25"/>
                </a:cubicBezTo>
                <a:cubicBezTo>
                  <a:pt x="61" y="22"/>
                  <a:pt x="60" y="19"/>
                  <a:pt x="58" y="16"/>
                </a:cubicBezTo>
                <a:cubicBezTo>
                  <a:pt x="63" y="24"/>
                  <a:pt x="69" y="33"/>
                  <a:pt x="75" y="41"/>
                </a:cubicBezTo>
                <a:cubicBezTo>
                  <a:pt x="74" y="41"/>
                  <a:pt x="72" y="41"/>
                  <a:pt x="71" y="41"/>
                </a:cubicBezTo>
                <a:close/>
                <a:moveTo>
                  <a:pt x="40" y="39"/>
                </a:moveTo>
                <a:cubicBezTo>
                  <a:pt x="37" y="34"/>
                  <a:pt x="33" y="28"/>
                  <a:pt x="30" y="23"/>
                </a:cubicBezTo>
                <a:cubicBezTo>
                  <a:pt x="29" y="20"/>
                  <a:pt x="27" y="16"/>
                  <a:pt x="26" y="13"/>
                </a:cubicBezTo>
                <a:cubicBezTo>
                  <a:pt x="25" y="12"/>
                  <a:pt x="25" y="10"/>
                  <a:pt x="24" y="9"/>
                </a:cubicBezTo>
                <a:cubicBezTo>
                  <a:pt x="24" y="9"/>
                  <a:pt x="24" y="9"/>
                  <a:pt x="24" y="8"/>
                </a:cubicBezTo>
                <a:cubicBezTo>
                  <a:pt x="24" y="9"/>
                  <a:pt x="24" y="9"/>
                  <a:pt x="24" y="9"/>
                </a:cubicBezTo>
                <a:cubicBezTo>
                  <a:pt x="28" y="13"/>
                  <a:pt x="30" y="19"/>
                  <a:pt x="32" y="24"/>
                </a:cubicBezTo>
                <a:cubicBezTo>
                  <a:pt x="35" y="29"/>
                  <a:pt x="38" y="35"/>
                  <a:pt x="42" y="39"/>
                </a:cubicBezTo>
                <a:cubicBezTo>
                  <a:pt x="41" y="39"/>
                  <a:pt x="40" y="39"/>
                  <a:pt x="40" y="39"/>
                </a:cubicBezTo>
                <a:close/>
                <a:moveTo>
                  <a:pt x="55" y="41"/>
                </a:moveTo>
                <a:cubicBezTo>
                  <a:pt x="52" y="35"/>
                  <a:pt x="49" y="30"/>
                  <a:pt x="46" y="25"/>
                </a:cubicBezTo>
                <a:cubicBezTo>
                  <a:pt x="44" y="22"/>
                  <a:pt x="42" y="19"/>
                  <a:pt x="40" y="16"/>
                </a:cubicBezTo>
                <a:cubicBezTo>
                  <a:pt x="38" y="13"/>
                  <a:pt x="36" y="10"/>
                  <a:pt x="34" y="7"/>
                </a:cubicBezTo>
                <a:cubicBezTo>
                  <a:pt x="33" y="4"/>
                  <a:pt x="34" y="6"/>
                  <a:pt x="35" y="7"/>
                </a:cubicBezTo>
                <a:cubicBezTo>
                  <a:pt x="36" y="9"/>
                  <a:pt x="37" y="11"/>
                  <a:pt x="38" y="13"/>
                </a:cubicBezTo>
                <a:cubicBezTo>
                  <a:pt x="40" y="16"/>
                  <a:pt x="42" y="19"/>
                  <a:pt x="44" y="22"/>
                </a:cubicBezTo>
                <a:cubicBezTo>
                  <a:pt x="48" y="29"/>
                  <a:pt x="54" y="35"/>
                  <a:pt x="58" y="41"/>
                </a:cubicBezTo>
                <a:cubicBezTo>
                  <a:pt x="57" y="41"/>
                  <a:pt x="56" y="41"/>
                  <a:pt x="55" y="41"/>
                </a:cubicBezTo>
                <a:close/>
                <a:moveTo>
                  <a:pt x="54" y="40"/>
                </a:moveTo>
                <a:cubicBezTo>
                  <a:pt x="53" y="40"/>
                  <a:pt x="51" y="40"/>
                  <a:pt x="50" y="40"/>
                </a:cubicBezTo>
                <a:cubicBezTo>
                  <a:pt x="46" y="34"/>
                  <a:pt x="43" y="27"/>
                  <a:pt x="39" y="21"/>
                </a:cubicBezTo>
                <a:cubicBezTo>
                  <a:pt x="37" y="18"/>
                  <a:pt x="36" y="15"/>
                  <a:pt x="34" y="13"/>
                </a:cubicBezTo>
                <a:cubicBezTo>
                  <a:pt x="33" y="12"/>
                  <a:pt x="33" y="10"/>
                  <a:pt x="32" y="9"/>
                </a:cubicBezTo>
                <a:cubicBezTo>
                  <a:pt x="31" y="8"/>
                  <a:pt x="28" y="3"/>
                  <a:pt x="30" y="7"/>
                </a:cubicBezTo>
                <a:cubicBezTo>
                  <a:pt x="35" y="13"/>
                  <a:pt x="38" y="19"/>
                  <a:pt x="43" y="25"/>
                </a:cubicBezTo>
                <a:cubicBezTo>
                  <a:pt x="45" y="28"/>
                  <a:pt x="48" y="31"/>
                  <a:pt x="50" y="34"/>
                </a:cubicBezTo>
                <a:cubicBezTo>
                  <a:pt x="51" y="36"/>
                  <a:pt x="52" y="38"/>
                  <a:pt x="54" y="40"/>
                </a:cubicBezTo>
                <a:close/>
                <a:moveTo>
                  <a:pt x="48" y="38"/>
                </a:moveTo>
                <a:cubicBezTo>
                  <a:pt x="48" y="39"/>
                  <a:pt x="49" y="40"/>
                  <a:pt x="49" y="40"/>
                </a:cubicBezTo>
                <a:cubicBezTo>
                  <a:pt x="49" y="40"/>
                  <a:pt x="49" y="40"/>
                  <a:pt x="49" y="40"/>
                </a:cubicBezTo>
                <a:cubicBezTo>
                  <a:pt x="47" y="40"/>
                  <a:pt x="45" y="40"/>
                  <a:pt x="43" y="40"/>
                </a:cubicBezTo>
                <a:cubicBezTo>
                  <a:pt x="39" y="29"/>
                  <a:pt x="31" y="20"/>
                  <a:pt x="27" y="9"/>
                </a:cubicBezTo>
                <a:cubicBezTo>
                  <a:pt x="28" y="11"/>
                  <a:pt x="31" y="14"/>
                  <a:pt x="32" y="16"/>
                </a:cubicBezTo>
                <a:cubicBezTo>
                  <a:pt x="34" y="18"/>
                  <a:pt x="36" y="21"/>
                  <a:pt x="38" y="24"/>
                </a:cubicBezTo>
                <a:cubicBezTo>
                  <a:pt x="42" y="29"/>
                  <a:pt x="45" y="34"/>
                  <a:pt x="48" y="38"/>
                </a:cubicBezTo>
                <a:close/>
                <a:moveTo>
                  <a:pt x="60" y="41"/>
                </a:moveTo>
                <a:cubicBezTo>
                  <a:pt x="57" y="35"/>
                  <a:pt x="53" y="29"/>
                  <a:pt x="49" y="23"/>
                </a:cubicBezTo>
                <a:cubicBezTo>
                  <a:pt x="47" y="20"/>
                  <a:pt x="45" y="16"/>
                  <a:pt x="43" y="13"/>
                </a:cubicBezTo>
                <a:cubicBezTo>
                  <a:pt x="42" y="11"/>
                  <a:pt x="41" y="9"/>
                  <a:pt x="40" y="7"/>
                </a:cubicBezTo>
                <a:cubicBezTo>
                  <a:pt x="38" y="4"/>
                  <a:pt x="40" y="7"/>
                  <a:pt x="41" y="8"/>
                </a:cubicBezTo>
                <a:cubicBezTo>
                  <a:pt x="49" y="18"/>
                  <a:pt x="54" y="31"/>
                  <a:pt x="63" y="41"/>
                </a:cubicBezTo>
                <a:cubicBezTo>
                  <a:pt x="62" y="41"/>
                  <a:pt x="61" y="41"/>
                  <a:pt x="60" y="41"/>
                </a:cubicBezTo>
                <a:close/>
                <a:moveTo>
                  <a:pt x="65" y="41"/>
                </a:moveTo>
                <a:cubicBezTo>
                  <a:pt x="63" y="35"/>
                  <a:pt x="59" y="30"/>
                  <a:pt x="56" y="25"/>
                </a:cubicBezTo>
                <a:cubicBezTo>
                  <a:pt x="54" y="22"/>
                  <a:pt x="52" y="19"/>
                  <a:pt x="50" y="15"/>
                </a:cubicBezTo>
                <a:cubicBezTo>
                  <a:pt x="49" y="14"/>
                  <a:pt x="48" y="12"/>
                  <a:pt x="47" y="10"/>
                </a:cubicBezTo>
                <a:cubicBezTo>
                  <a:pt x="51" y="15"/>
                  <a:pt x="54" y="19"/>
                  <a:pt x="57" y="25"/>
                </a:cubicBezTo>
                <a:cubicBezTo>
                  <a:pt x="59" y="28"/>
                  <a:pt x="62" y="31"/>
                  <a:pt x="64" y="34"/>
                </a:cubicBezTo>
                <a:cubicBezTo>
                  <a:pt x="66" y="36"/>
                  <a:pt x="68" y="39"/>
                  <a:pt x="69" y="41"/>
                </a:cubicBezTo>
                <a:cubicBezTo>
                  <a:pt x="68" y="41"/>
                  <a:pt x="67" y="41"/>
                  <a:pt x="65" y="41"/>
                </a:cubicBezTo>
                <a:close/>
                <a:moveTo>
                  <a:pt x="92" y="14"/>
                </a:moveTo>
                <a:cubicBezTo>
                  <a:pt x="92" y="16"/>
                  <a:pt x="93" y="19"/>
                  <a:pt x="93" y="20"/>
                </a:cubicBezTo>
                <a:cubicBezTo>
                  <a:pt x="92" y="18"/>
                  <a:pt x="90" y="15"/>
                  <a:pt x="89" y="13"/>
                </a:cubicBezTo>
                <a:cubicBezTo>
                  <a:pt x="91" y="13"/>
                  <a:pt x="93" y="13"/>
                  <a:pt x="95" y="14"/>
                </a:cubicBezTo>
                <a:cubicBezTo>
                  <a:pt x="95" y="14"/>
                  <a:pt x="95" y="14"/>
                  <a:pt x="95" y="14"/>
                </a:cubicBezTo>
                <a:cubicBezTo>
                  <a:pt x="95" y="16"/>
                  <a:pt x="95" y="15"/>
                  <a:pt x="95" y="17"/>
                </a:cubicBezTo>
                <a:cubicBezTo>
                  <a:pt x="95" y="16"/>
                  <a:pt x="93" y="14"/>
                  <a:pt x="92" y="14"/>
                </a:cubicBezTo>
                <a:cubicBezTo>
                  <a:pt x="92" y="13"/>
                  <a:pt x="92" y="14"/>
                  <a:pt x="92" y="14"/>
                </a:cubicBezTo>
                <a:close/>
                <a:moveTo>
                  <a:pt x="94" y="27"/>
                </a:moveTo>
                <a:cubicBezTo>
                  <a:pt x="94" y="32"/>
                  <a:pt x="94" y="37"/>
                  <a:pt x="96" y="41"/>
                </a:cubicBezTo>
                <a:cubicBezTo>
                  <a:pt x="95" y="41"/>
                  <a:pt x="93" y="41"/>
                  <a:pt x="92" y="41"/>
                </a:cubicBezTo>
                <a:cubicBezTo>
                  <a:pt x="92" y="41"/>
                  <a:pt x="92" y="41"/>
                  <a:pt x="92" y="41"/>
                </a:cubicBezTo>
                <a:cubicBezTo>
                  <a:pt x="89" y="36"/>
                  <a:pt x="86" y="31"/>
                  <a:pt x="84" y="27"/>
                </a:cubicBezTo>
                <a:cubicBezTo>
                  <a:pt x="81" y="22"/>
                  <a:pt x="78" y="16"/>
                  <a:pt x="75" y="12"/>
                </a:cubicBezTo>
                <a:cubicBezTo>
                  <a:pt x="78" y="17"/>
                  <a:pt x="82" y="21"/>
                  <a:pt x="85" y="25"/>
                </a:cubicBezTo>
                <a:cubicBezTo>
                  <a:pt x="88" y="30"/>
                  <a:pt x="91" y="36"/>
                  <a:pt x="95" y="40"/>
                </a:cubicBezTo>
                <a:cubicBezTo>
                  <a:pt x="95" y="41"/>
                  <a:pt x="96" y="40"/>
                  <a:pt x="95" y="40"/>
                </a:cubicBezTo>
                <a:cubicBezTo>
                  <a:pt x="95" y="39"/>
                  <a:pt x="95" y="39"/>
                  <a:pt x="94" y="38"/>
                </a:cubicBezTo>
                <a:cubicBezTo>
                  <a:pt x="94" y="38"/>
                  <a:pt x="94" y="38"/>
                  <a:pt x="94" y="38"/>
                </a:cubicBezTo>
                <a:cubicBezTo>
                  <a:pt x="92" y="34"/>
                  <a:pt x="90" y="30"/>
                  <a:pt x="88" y="26"/>
                </a:cubicBezTo>
                <a:cubicBezTo>
                  <a:pt x="85" y="22"/>
                  <a:pt x="82" y="18"/>
                  <a:pt x="80" y="14"/>
                </a:cubicBezTo>
                <a:cubicBezTo>
                  <a:pt x="79" y="11"/>
                  <a:pt x="82" y="15"/>
                  <a:pt x="82" y="16"/>
                </a:cubicBezTo>
                <a:cubicBezTo>
                  <a:pt x="84" y="18"/>
                  <a:pt x="86" y="21"/>
                  <a:pt x="88" y="23"/>
                </a:cubicBezTo>
                <a:cubicBezTo>
                  <a:pt x="90" y="27"/>
                  <a:pt x="90" y="31"/>
                  <a:pt x="94" y="34"/>
                </a:cubicBezTo>
                <a:cubicBezTo>
                  <a:pt x="94" y="34"/>
                  <a:pt x="94" y="34"/>
                  <a:pt x="94" y="33"/>
                </a:cubicBezTo>
                <a:cubicBezTo>
                  <a:pt x="92" y="29"/>
                  <a:pt x="90" y="25"/>
                  <a:pt x="88" y="21"/>
                </a:cubicBezTo>
                <a:cubicBezTo>
                  <a:pt x="90" y="23"/>
                  <a:pt x="92" y="25"/>
                  <a:pt x="94" y="27"/>
                </a:cubicBezTo>
                <a:cubicBezTo>
                  <a:pt x="94" y="27"/>
                  <a:pt x="94" y="27"/>
                  <a:pt x="94" y="27"/>
                </a:cubicBezTo>
                <a:close/>
                <a:moveTo>
                  <a:pt x="65" y="9"/>
                </a:moveTo>
                <a:cubicBezTo>
                  <a:pt x="65" y="9"/>
                  <a:pt x="65" y="9"/>
                  <a:pt x="65" y="9"/>
                </a:cubicBezTo>
                <a:cubicBezTo>
                  <a:pt x="67" y="9"/>
                  <a:pt x="68" y="9"/>
                  <a:pt x="70" y="10"/>
                </a:cubicBezTo>
                <a:cubicBezTo>
                  <a:pt x="70" y="10"/>
                  <a:pt x="70" y="10"/>
                  <a:pt x="70" y="10"/>
                </a:cubicBezTo>
                <a:cubicBezTo>
                  <a:pt x="72" y="15"/>
                  <a:pt x="75" y="20"/>
                  <a:pt x="77" y="25"/>
                </a:cubicBezTo>
                <a:cubicBezTo>
                  <a:pt x="79" y="27"/>
                  <a:pt x="80" y="30"/>
                  <a:pt x="82" y="33"/>
                </a:cubicBezTo>
                <a:cubicBezTo>
                  <a:pt x="82" y="34"/>
                  <a:pt x="83" y="35"/>
                  <a:pt x="83" y="36"/>
                </a:cubicBezTo>
                <a:cubicBezTo>
                  <a:pt x="81" y="32"/>
                  <a:pt x="78" y="28"/>
                  <a:pt x="76" y="24"/>
                </a:cubicBezTo>
                <a:cubicBezTo>
                  <a:pt x="72" y="19"/>
                  <a:pt x="68" y="14"/>
                  <a:pt x="65" y="9"/>
                </a:cubicBezTo>
                <a:close/>
                <a:moveTo>
                  <a:pt x="86" y="17"/>
                </a:moveTo>
                <a:cubicBezTo>
                  <a:pt x="86" y="17"/>
                  <a:pt x="87" y="18"/>
                  <a:pt x="87" y="19"/>
                </a:cubicBezTo>
                <a:cubicBezTo>
                  <a:pt x="88" y="23"/>
                  <a:pt x="90" y="26"/>
                  <a:pt x="91" y="29"/>
                </a:cubicBezTo>
                <a:cubicBezTo>
                  <a:pt x="91" y="29"/>
                  <a:pt x="94" y="33"/>
                  <a:pt x="93" y="31"/>
                </a:cubicBezTo>
                <a:cubicBezTo>
                  <a:pt x="91" y="30"/>
                  <a:pt x="91" y="28"/>
                  <a:pt x="90" y="27"/>
                </a:cubicBezTo>
                <a:cubicBezTo>
                  <a:pt x="87" y="21"/>
                  <a:pt x="83" y="16"/>
                  <a:pt x="79" y="11"/>
                </a:cubicBezTo>
                <a:cubicBezTo>
                  <a:pt x="79" y="11"/>
                  <a:pt x="79" y="11"/>
                  <a:pt x="79" y="12"/>
                </a:cubicBezTo>
                <a:cubicBezTo>
                  <a:pt x="80" y="17"/>
                  <a:pt x="84" y="21"/>
                  <a:pt x="86" y="25"/>
                </a:cubicBezTo>
                <a:cubicBezTo>
                  <a:pt x="88" y="28"/>
                  <a:pt x="89" y="31"/>
                  <a:pt x="91" y="34"/>
                </a:cubicBezTo>
                <a:cubicBezTo>
                  <a:pt x="91" y="34"/>
                  <a:pt x="91" y="34"/>
                  <a:pt x="91" y="33"/>
                </a:cubicBezTo>
                <a:cubicBezTo>
                  <a:pt x="89" y="31"/>
                  <a:pt x="87" y="28"/>
                  <a:pt x="85" y="25"/>
                </a:cubicBezTo>
                <a:cubicBezTo>
                  <a:pt x="82" y="20"/>
                  <a:pt x="78" y="15"/>
                  <a:pt x="75" y="11"/>
                </a:cubicBezTo>
                <a:cubicBezTo>
                  <a:pt x="75" y="11"/>
                  <a:pt x="75" y="10"/>
                  <a:pt x="75" y="10"/>
                </a:cubicBezTo>
                <a:cubicBezTo>
                  <a:pt x="78" y="11"/>
                  <a:pt x="80" y="11"/>
                  <a:pt x="83" y="12"/>
                </a:cubicBezTo>
                <a:cubicBezTo>
                  <a:pt x="83" y="12"/>
                  <a:pt x="83" y="12"/>
                  <a:pt x="83" y="12"/>
                </a:cubicBezTo>
                <a:cubicBezTo>
                  <a:pt x="84" y="14"/>
                  <a:pt x="85" y="15"/>
                  <a:pt x="86" y="17"/>
                </a:cubicBezTo>
                <a:close/>
                <a:moveTo>
                  <a:pt x="70" y="10"/>
                </a:moveTo>
                <a:cubicBezTo>
                  <a:pt x="70" y="10"/>
                  <a:pt x="70" y="10"/>
                  <a:pt x="70" y="10"/>
                </a:cubicBezTo>
                <a:cubicBezTo>
                  <a:pt x="72" y="10"/>
                  <a:pt x="73" y="10"/>
                  <a:pt x="75" y="10"/>
                </a:cubicBezTo>
                <a:cubicBezTo>
                  <a:pt x="75" y="10"/>
                  <a:pt x="74" y="11"/>
                  <a:pt x="75" y="11"/>
                </a:cubicBezTo>
                <a:cubicBezTo>
                  <a:pt x="79" y="21"/>
                  <a:pt x="85" y="30"/>
                  <a:pt x="91" y="40"/>
                </a:cubicBezTo>
                <a:cubicBezTo>
                  <a:pt x="90" y="38"/>
                  <a:pt x="87" y="36"/>
                  <a:pt x="86" y="34"/>
                </a:cubicBezTo>
                <a:cubicBezTo>
                  <a:pt x="84" y="31"/>
                  <a:pt x="83" y="28"/>
                  <a:pt x="81" y="26"/>
                </a:cubicBezTo>
                <a:cubicBezTo>
                  <a:pt x="78" y="20"/>
                  <a:pt x="74" y="15"/>
                  <a:pt x="70" y="10"/>
                </a:cubicBezTo>
                <a:close/>
                <a:moveTo>
                  <a:pt x="93" y="25"/>
                </a:moveTo>
                <a:cubicBezTo>
                  <a:pt x="90" y="22"/>
                  <a:pt x="88" y="19"/>
                  <a:pt x="86" y="16"/>
                </a:cubicBezTo>
                <a:cubicBezTo>
                  <a:pt x="86" y="16"/>
                  <a:pt x="86" y="16"/>
                  <a:pt x="86" y="16"/>
                </a:cubicBezTo>
                <a:cubicBezTo>
                  <a:pt x="86" y="16"/>
                  <a:pt x="86" y="15"/>
                  <a:pt x="86" y="15"/>
                </a:cubicBezTo>
                <a:cubicBezTo>
                  <a:pt x="85" y="13"/>
                  <a:pt x="85" y="13"/>
                  <a:pt x="84" y="13"/>
                </a:cubicBezTo>
                <a:cubicBezTo>
                  <a:pt x="84" y="13"/>
                  <a:pt x="84" y="12"/>
                  <a:pt x="84" y="12"/>
                </a:cubicBezTo>
                <a:cubicBezTo>
                  <a:pt x="85" y="12"/>
                  <a:pt x="87" y="12"/>
                  <a:pt x="88" y="13"/>
                </a:cubicBezTo>
                <a:cubicBezTo>
                  <a:pt x="88" y="13"/>
                  <a:pt x="88" y="13"/>
                  <a:pt x="88" y="13"/>
                </a:cubicBezTo>
                <a:cubicBezTo>
                  <a:pt x="89" y="15"/>
                  <a:pt x="90" y="18"/>
                  <a:pt x="91" y="20"/>
                </a:cubicBezTo>
                <a:cubicBezTo>
                  <a:pt x="92" y="22"/>
                  <a:pt x="92" y="23"/>
                  <a:pt x="93" y="24"/>
                </a:cubicBezTo>
                <a:cubicBezTo>
                  <a:pt x="94" y="26"/>
                  <a:pt x="94" y="26"/>
                  <a:pt x="93" y="25"/>
                </a:cubicBezTo>
                <a:close/>
                <a:moveTo>
                  <a:pt x="54" y="7"/>
                </a:moveTo>
                <a:cubicBezTo>
                  <a:pt x="54" y="7"/>
                  <a:pt x="54" y="7"/>
                  <a:pt x="54" y="7"/>
                </a:cubicBezTo>
                <a:cubicBezTo>
                  <a:pt x="56" y="7"/>
                  <a:pt x="57" y="7"/>
                  <a:pt x="58" y="7"/>
                </a:cubicBezTo>
                <a:cubicBezTo>
                  <a:pt x="61" y="8"/>
                  <a:pt x="63" y="8"/>
                  <a:pt x="65" y="9"/>
                </a:cubicBezTo>
                <a:cubicBezTo>
                  <a:pt x="65" y="9"/>
                  <a:pt x="64" y="9"/>
                  <a:pt x="65" y="9"/>
                </a:cubicBezTo>
                <a:cubicBezTo>
                  <a:pt x="65" y="10"/>
                  <a:pt x="65" y="10"/>
                  <a:pt x="65" y="11"/>
                </a:cubicBezTo>
                <a:cubicBezTo>
                  <a:pt x="65" y="11"/>
                  <a:pt x="65" y="11"/>
                  <a:pt x="66" y="11"/>
                </a:cubicBezTo>
                <a:cubicBezTo>
                  <a:pt x="68" y="16"/>
                  <a:pt x="71" y="21"/>
                  <a:pt x="73" y="26"/>
                </a:cubicBezTo>
                <a:cubicBezTo>
                  <a:pt x="74" y="29"/>
                  <a:pt x="75" y="31"/>
                  <a:pt x="76" y="33"/>
                </a:cubicBezTo>
                <a:cubicBezTo>
                  <a:pt x="74" y="30"/>
                  <a:pt x="72" y="28"/>
                  <a:pt x="70" y="24"/>
                </a:cubicBezTo>
                <a:cubicBezTo>
                  <a:pt x="67" y="19"/>
                  <a:pt x="62" y="14"/>
                  <a:pt x="60" y="8"/>
                </a:cubicBezTo>
                <a:cubicBezTo>
                  <a:pt x="60" y="7"/>
                  <a:pt x="59" y="8"/>
                  <a:pt x="59" y="8"/>
                </a:cubicBezTo>
                <a:cubicBezTo>
                  <a:pt x="61" y="14"/>
                  <a:pt x="65" y="19"/>
                  <a:pt x="68" y="25"/>
                </a:cubicBezTo>
                <a:cubicBezTo>
                  <a:pt x="69" y="27"/>
                  <a:pt x="70" y="30"/>
                  <a:pt x="72" y="32"/>
                </a:cubicBezTo>
                <a:cubicBezTo>
                  <a:pt x="73" y="34"/>
                  <a:pt x="74" y="39"/>
                  <a:pt x="75" y="40"/>
                </a:cubicBezTo>
                <a:cubicBezTo>
                  <a:pt x="71" y="35"/>
                  <a:pt x="67" y="29"/>
                  <a:pt x="64" y="24"/>
                </a:cubicBezTo>
                <a:cubicBezTo>
                  <a:pt x="62" y="21"/>
                  <a:pt x="60" y="18"/>
                  <a:pt x="59" y="15"/>
                </a:cubicBezTo>
                <a:cubicBezTo>
                  <a:pt x="58" y="13"/>
                  <a:pt x="57" y="12"/>
                  <a:pt x="56" y="10"/>
                </a:cubicBezTo>
                <a:cubicBezTo>
                  <a:pt x="55" y="9"/>
                  <a:pt x="55" y="9"/>
                  <a:pt x="55" y="8"/>
                </a:cubicBezTo>
                <a:cubicBezTo>
                  <a:pt x="54" y="8"/>
                  <a:pt x="54" y="7"/>
                  <a:pt x="54" y="7"/>
                </a:cubicBezTo>
                <a:close/>
                <a:moveTo>
                  <a:pt x="76" y="41"/>
                </a:moveTo>
                <a:cubicBezTo>
                  <a:pt x="75" y="35"/>
                  <a:pt x="71" y="29"/>
                  <a:pt x="68" y="23"/>
                </a:cubicBezTo>
                <a:cubicBezTo>
                  <a:pt x="67" y="22"/>
                  <a:pt x="67" y="21"/>
                  <a:pt x="66" y="19"/>
                </a:cubicBezTo>
                <a:cubicBezTo>
                  <a:pt x="68" y="21"/>
                  <a:pt x="69" y="24"/>
                  <a:pt x="70" y="26"/>
                </a:cubicBezTo>
                <a:cubicBezTo>
                  <a:pt x="73" y="31"/>
                  <a:pt x="78" y="36"/>
                  <a:pt x="81" y="41"/>
                </a:cubicBezTo>
                <a:cubicBezTo>
                  <a:pt x="79" y="41"/>
                  <a:pt x="78" y="41"/>
                  <a:pt x="76" y="41"/>
                </a:cubicBezTo>
                <a:close/>
                <a:moveTo>
                  <a:pt x="75" y="28"/>
                </a:moveTo>
                <a:cubicBezTo>
                  <a:pt x="73" y="23"/>
                  <a:pt x="71" y="19"/>
                  <a:pt x="68" y="15"/>
                </a:cubicBezTo>
                <a:cubicBezTo>
                  <a:pt x="69" y="15"/>
                  <a:pt x="69" y="16"/>
                  <a:pt x="69" y="16"/>
                </a:cubicBezTo>
                <a:cubicBezTo>
                  <a:pt x="71" y="19"/>
                  <a:pt x="73" y="21"/>
                  <a:pt x="75" y="24"/>
                </a:cubicBezTo>
                <a:cubicBezTo>
                  <a:pt x="79" y="30"/>
                  <a:pt x="82" y="35"/>
                  <a:pt x="86" y="41"/>
                </a:cubicBezTo>
                <a:cubicBezTo>
                  <a:pt x="86" y="41"/>
                  <a:pt x="87" y="41"/>
                  <a:pt x="87" y="40"/>
                </a:cubicBezTo>
                <a:cubicBezTo>
                  <a:pt x="84" y="35"/>
                  <a:pt x="81" y="30"/>
                  <a:pt x="78" y="24"/>
                </a:cubicBezTo>
                <a:cubicBezTo>
                  <a:pt x="76" y="21"/>
                  <a:pt x="75" y="18"/>
                  <a:pt x="73" y="15"/>
                </a:cubicBezTo>
                <a:cubicBezTo>
                  <a:pt x="76" y="19"/>
                  <a:pt x="79" y="24"/>
                  <a:pt x="82" y="29"/>
                </a:cubicBezTo>
                <a:cubicBezTo>
                  <a:pt x="85" y="33"/>
                  <a:pt x="87" y="37"/>
                  <a:pt x="91" y="41"/>
                </a:cubicBezTo>
                <a:cubicBezTo>
                  <a:pt x="88" y="41"/>
                  <a:pt x="85" y="41"/>
                  <a:pt x="82" y="41"/>
                </a:cubicBezTo>
                <a:cubicBezTo>
                  <a:pt x="80" y="36"/>
                  <a:pt x="77" y="33"/>
                  <a:pt x="75" y="28"/>
                </a:cubicBezTo>
                <a:close/>
                <a:moveTo>
                  <a:pt x="99" y="41"/>
                </a:moveTo>
                <a:cubicBezTo>
                  <a:pt x="96" y="32"/>
                  <a:pt x="97" y="22"/>
                  <a:pt x="102" y="15"/>
                </a:cubicBezTo>
                <a:cubicBezTo>
                  <a:pt x="103" y="15"/>
                  <a:pt x="104" y="15"/>
                  <a:pt x="105" y="15"/>
                </a:cubicBezTo>
                <a:cubicBezTo>
                  <a:pt x="99" y="22"/>
                  <a:pt x="101" y="32"/>
                  <a:pt x="103" y="40"/>
                </a:cubicBezTo>
                <a:cubicBezTo>
                  <a:pt x="102" y="41"/>
                  <a:pt x="101" y="41"/>
                  <a:pt x="99" y="41"/>
                </a:cubicBezTo>
                <a:close/>
                <a:moveTo>
                  <a:pt x="139" y="21"/>
                </a:moveTo>
                <a:cubicBezTo>
                  <a:pt x="140" y="26"/>
                  <a:pt x="142" y="31"/>
                  <a:pt x="145" y="37"/>
                </a:cubicBezTo>
                <a:cubicBezTo>
                  <a:pt x="142" y="31"/>
                  <a:pt x="138" y="26"/>
                  <a:pt x="136" y="19"/>
                </a:cubicBezTo>
                <a:cubicBezTo>
                  <a:pt x="138" y="20"/>
                  <a:pt x="140" y="20"/>
                  <a:pt x="142" y="20"/>
                </a:cubicBezTo>
                <a:cubicBezTo>
                  <a:pt x="142" y="20"/>
                  <a:pt x="142" y="20"/>
                  <a:pt x="142" y="21"/>
                </a:cubicBezTo>
                <a:cubicBezTo>
                  <a:pt x="143" y="24"/>
                  <a:pt x="145" y="28"/>
                  <a:pt x="146" y="31"/>
                </a:cubicBezTo>
                <a:cubicBezTo>
                  <a:pt x="146" y="31"/>
                  <a:pt x="146" y="30"/>
                  <a:pt x="145" y="30"/>
                </a:cubicBezTo>
                <a:cubicBezTo>
                  <a:pt x="144" y="27"/>
                  <a:pt x="142" y="24"/>
                  <a:pt x="139" y="21"/>
                </a:cubicBezTo>
                <a:cubicBezTo>
                  <a:pt x="139" y="20"/>
                  <a:pt x="139" y="21"/>
                  <a:pt x="139" y="21"/>
                </a:cubicBezTo>
                <a:close/>
                <a:moveTo>
                  <a:pt x="132" y="19"/>
                </a:moveTo>
                <a:cubicBezTo>
                  <a:pt x="132" y="19"/>
                  <a:pt x="131" y="19"/>
                  <a:pt x="131" y="20"/>
                </a:cubicBezTo>
                <a:cubicBezTo>
                  <a:pt x="132" y="22"/>
                  <a:pt x="133" y="25"/>
                  <a:pt x="134" y="28"/>
                </a:cubicBezTo>
                <a:cubicBezTo>
                  <a:pt x="135" y="29"/>
                  <a:pt x="135" y="31"/>
                  <a:pt x="136" y="32"/>
                </a:cubicBezTo>
                <a:cubicBezTo>
                  <a:pt x="136" y="32"/>
                  <a:pt x="138" y="39"/>
                  <a:pt x="136" y="35"/>
                </a:cubicBezTo>
                <a:cubicBezTo>
                  <a:pt x="134" y="29"/>
                  <a:pt x="132" y="23"/>
                  <a:pt x="128" y="19"/>
                </a:cubicBezTo>
                <a:cubicBezTo>
                  <a:pt x="128" y="18"/>
                  <a:pt x="127" y="18"/>
                  <a:pt x="127" y="19"/>
                </a:cubicBezTo>
                <a:cubicBezTo>
                  <a:pt x="129" y="25"/>
                  <a:pt x="131" y="31"/>
                  <a:pt x="133" y="37"/>
                </a:cubicBezTo>
                <a:cubicBezTo>
                  <a:pt x="132" y="32"/>
                  <a:pt x="127" y="26"/>
                  <a:pt x="125" y="20"/>
                </a:cubicBezTo>
                <a:cubicBezTo>
                  <a:pt x="124" y="19"/>
                  <a:pt x="124" y="19"/>
                  <a:pt x="124" y="18"/>
                </a:cubicBezTo>
                <a:cubicBezTo>
                  <a:pt x="124" y="18"/>
                  <a:pt x="124" y="18"/>
                  <a:pt x="124" y="18"/>
                </a:cubicBezTo>
                <a:cubicBezTo>
                  <a:pt x="128" y="18"/>
                  <a:pt x="132" y="19"/>
                  <a:pt x="135" y="19"/>
                </a:cubicBezTo>
                <a:cubicBezTo>
                  <a:pt x="136" y="25"/>
                  <a:pt x="137" y="32"/>
                  <a:pt x="140" y="36"/>
                </a:cubicBezTo>
                <a:cubicBezTo>
                  <a:pt x="137" y="31"/>
                  <a:pt x="135" y="25"/>
                  <a:pt x="132" y="19"/>
                </a:cubicBezTo>
                <a:close/>
                <a:moveTo>
                  <a:pt x="124" y="20"/>
                </a:moveTo>
                <a:cubicBezTo>
                  <a:pt x="124" y="21"/>
                  <a:pt x="125" y="22"/>
                  <a:pt x="125" y="23"/>
                </a:cubicBezTo>
                <a:cubicBezTo>
                  <a:pt x="126" y="25"/>
                  <a:pt x="126" y="26"/>
                  <a:pt x="127" y="28"/>
                </a:cubicBezTo>
                <a:cubicBezTo>
                  <a:pt x="127" y="30"/>
                  <a:pt x="128" y="31"/>
                  <a:pt x="128" y="33"/>
                </a:cubicBezTo>
                <a:cubicBezTo>
                  <a:pt x="128" y="34"/>
                  <a:pt x="131" y="41"/>
                  <a:pt x="129" y="37"/>
                </a:cubicBezTo>
                <a:cubicBezTo>
                  <a:pt x="126" y="30"/>
                  <a:pt x="123" y="24"/>
                  <a:pt x="120" y="18"/>
                </a:cubicBezTo>
                <a:cubicBezTo>
                  <a:pt x="120" y="17"/>
                  <a:pt x="119" y="17"/>
                  <a:pt x="119" y="18"/>
                </a:cubicBezTo>
                <a:cubicBezTo>
                  <a:pt x="120" y="21"/>
                  <a:pt x="121" y="24"/>
                  <a:pt x="122" y="28"/>
                </a:cubicBezTo>
                <a:cubicBezTo>
                  <a:pt x="122" y="30"/>
                  <a:pt x="123" y="32"/>
                  <a:pt x="124" y="34"/>
                </a:cubicBezTo>
                <a:cubicBezTo>
                  <a:pt x="124" y="35"/>
                  <a:pt x="126" y="41"/>
                  <a:pt x="124" y="38"/>
                </a:cubicBezTo>
                <a:cubicBezTo>
                  <a:pt x="122" y="35"/>
                  <a:pt x="121" y="30"/>
                  <a:pt x="119" y="26"/>
                </a:cubicBezTo>
                <a:cubicBezTo>
                  <a:pt x="118" y="23"/>
                  <a:pt x="116" y="20"/>
                  <a:pt x="114" y="16"/>
                </a:cubicBezTo>
                <a:cubicBezTo>
                  <a:pt x="116" y="17"/>
                  <a:pt x="117" y="17"/>
                  <a:pt x="118" y="17"/>
                </a:cubicBezTo>
                <a:cubicBezTo>
                  <a:pt x="120" y="17"/>
                  <a:pt x="122" y="17"/>
                  <a:pt x="124" y="18"/>
                </a:cubicBezTo>
                <a:cubicBezTo>
                  <a:pt x="124" y="18"/>
                  <a:pt x="123" y="18"/>
                  <a:pt x="123" y="18"/>
                </a:cubicBezTo>
                <a:cubicBezTo>
                  <a:pt x="124" y="19"/>
                  <a:pt x="124" y="19"/>
                  <a:pt x="124" y="20"/>
                </a:cubicBezTo>
                <a:cubicBezTo>
                  <a:pt x="124" y="20"/>
                  <a:pt x="124" y="20"/>
                  <a:pt x="124" y="20"/>
                </a:cubicBezTo>
                <a:close/>
                <a:moveTo>
                  <a:pt x="116" y="29"/>
                </a:moveTo>
                <a:cubicBezTo>
                  <a:pt x="114" y="25"/>
                  <a:pt x="112" y="21"/>
                  <a:pt x="109" y="18"/>
                </a:cubicBezTo>
                <a:cubicBezTo>
                  <a:pt x="109" y="17"/>
                  <a:pt x="109" y="18"/>
                  <a:pt x="109" y="18"/>
                </a:cubicBezTo>
                <a:cubicBezTo>
                  <a:pt x="111" y="25"/>
                  <a:pt x="115" y="32"/>
                  <a:pt x="116" y="39"/>
                </a:cubicBezTo>
                <a:cubicBezTo>
                  <a:pt x="115" y="36"/>
                  <a:pt x="113" y="33"/>
                  <a:pt x="111" y="30"/>
                </a:cubicBezTo>
                <a:cubicBezTo>
                  <a:pt x="110" y="26"/>
                  <a:pt x="108" y="23"/>
                  <a:pt x="106" y="19"/>
                </a:cubicBezTo>
                <a:cubicBezTo>
                  <a:pt x="106" y="19"/>
                  <a:pt x="106" y="19"/>
                  <a:pt x="106" y="19"/>
                </a:cubicBezTo>
                <a:cubicBezTo>
                  <a:pt x="107" y="18"/>
                  <a:pt x="108" y="17"/>
                  <a:pt x="109" y="16"/>
                </a:cubicBezTo>
                <a:cubicBezTo>
                  <a:pt x="110" y="16"/>
                  <a:pt x="112" y="16"/>
                  <a:pt x="113" y="16"/>
                </a:cubicBezTo>
                <a:cubicBezTo>
                  <a:pt x="115" y="24"/>
                  <a:pt x="119" y="30"/>
                  <a:pt x="121" y="37"/>
                </a:cubicBezTo>
                <a:cubicBezTo>
                  <a:pt x="121" y="42"/>
                  <a:pt x="118" y="34"/>
                  <a:pt x="118" y="35"/>
                </a:cubicBezTo>
                <a:cubicBezTo>
                  <a:pt x="117" y="33"/>
                  <a:pt x="117" y="31"/>
                  <a:pt x="116" y="29"/>
                </a:cubicBezTo>
                <a:close/>
                <a:moveTo>
                  <a:pt x="106" y="20"/>
                </a:moveTo>
                <a:cubicBezTo>
                  <a:pt x="107" y="26"/>
                  <a:pt x="110" y="32"/>
                  <a:pt x="112" y="38"/>
                </a:cubicBezTo>
                <a:cubicBezTo>
                  <a:pt x="113" y="40"/>
                  <a:pt x="113" y="40"/>
                  <a:pt x="112" y="38"/>
                </a:cubicBezTo>
                <a:cubicBezTo>
                  <a:pt x="111" y="36"/>
                  <a:pt x="109" y="35"/>
                  <a:pt x="108" y="32"/>
                </a:cubicBezTo>
                <a:cubicBezTo>
                  <a:pt x="107" y="29"/>
                  <a:pt x="106" y="27"/>
                  <a:pt x="104" y="24"/>
                </a:cubicBezTo>
                <a:cubicBezTo>
                  <a:pt x="104" y="23"/>
                  <a:pt x="105" y="21"/>
                  <a:pt x="106" y="20"/>
                </a:cubicBezTo>
                <a:close/>
                <a:moveTo>
                  <a:pt x="106" y="28"/>
                </a:moveTo>
                <a:cubicBezTo>
                  <a:pt x="107" y="30"/>
                  <a:pt x="107" y="32"/>
                  <a:pt x="108" y="34"/>
                </a:cubicBezTo>
                <a:cubicBezTo>
                  <a:pt x="110" y="36"/>
                  <a:pt x="111" y="38"/>
                  <a:pt x="113" y="40"/>
                </a:cubicBezTo>
                <a:cubicBezTo>
                  <a:pt x="112" y="40"/>
                  <a:pt x="111" y="40"/>
                  <a:pt x="110" y="40"/>
                </a:cubicBezTo>
                <a:cubicBezTo>
                  <a:pt x="110" y="40"/>
                  <a:pt x="110" y="40"/>
                  <a:pt x="110" y="40"/>
                </a:cubicBezTo>
                <a:cubicBezTo>
                  <a:pt x="109" y="37"/>
                  <a:pt x="107" y="35"/>
                  <a:pt x="106" y="32"/>
                </a:cubicBezTo>
                <a:cubicBezTo>
                  <a:pt x="106" y="30"/>
                  <a:pt x="103" y="22"/>
                  <a:pt x="106" y="28"/>
                </a:cubicBezTo>
                <a:close/>
                <a:moveTo>
                  <a:pt x="114" y="40"/>
                </a:moveTo>
                <a:cubicBezTo>
                  <a:pt x="113" y="37"/>
                  <a:pt x="111" y="34"/>
                  <a:pt x="110" y="31"/>
                </a:cubicBezTo>
                <a:cubicBezTo>
                  <a:pt x="108" y="28"/>
                  <a:pt x="108" y="24"/>
                  <a:pt x="107" y="21"/>
                </a:cubicBezTo>
                <a:cubicBezTo>
                  <a:pt x="108" y="27"/>
                  <a:pt x="112" y="34"/>
                  <a:pt x="116" y="40"/>
                </a:cubicBezTo>
                <a:cubicBezTo>
                  <a:pt x="115" y="40"/>
                  <a:pt x="114" y="40"/>
                  <a:pt x="114" y="40"/>
                </a:cubicBezTo>
                <a:close/>
                <a:moveTo>
                  <a:pt x="117" y="40"/>
                </a:moveTo>
                <a:cubicBezTo>
                  <a:pt x="116" y="33"/>
                  <a:pt x="112" y="26"/>
                  <a:pt x="110" y="19"/>
                </a:cubicBezTo>
                <a:cubicBezTo>
                  <a:pt x="111" y="23"/>
                  <a:pt x="114" y="27"/>
                  <a:pt x="116" y="30"/>
                </a:cubicBezTo>
                <a:cubicBezTo>
                  <a:pt x="117" y="34"/>
                  <a:pt x="119" y="37"/>
                  <a:pt x="120" y="39"/>
                </a:cubicBezTo>
                <a:cubicBezTo>
                  <a:pt x="119" y="40"/>
                  <a:pt x="118" y="40"/>
                  <a:pt x="117" y="40"/>
                </a:cubicBezTo>
                <a:close/>
                <a:moveTo>
                  <a:pt x="114" y="18"/>
                </a:moveTo>
                <a:cubicBezTo>
                  <a:pt x="113" y="15"/>
                  <a:pt x="117" y="22"/>
                  <a:pt x="117" y="23"/>
                </a:cubicBezTo>
                <a:cubicBezTo>
                  <a:pt x="118" y="26"/>
                  <a:pt x="119" y="28"/>
                  <a:pt x="120" y="31"/>
                </a:cubicBezTo>
                <a:cubicBezTo>
                  <a:pt x="121" y="34"/>
                  <a:pt x="122" y="37"/>
                  <a:pt x="124" y="39"/>
                </a:cubicBezTo>
                <a:cubicBezTo>
                  <a:pt x="123" y="39"/>
                  <a:pt x="122" y="39"/>
                  <a:pt x="121" y="39"/>
                </a:cubicBezTo>
                <a:cubicBezTo>
                  <a:pt x="121" y="32"/>
                  <a:pt x="117" y="25"/>
                  <a:pt x="114" y="18"/>
                </a:cubicBezTo>
                <a:close/>
                <a:moveTo>
                  <a:pt x="126" y="39"/>
                </a:moveTo>
                <a:cubicBezTo>
                  <a:pt x="124" y="32"/>
                  <a:pt x="122" y="25"/>
                  <a:pt x="120" y="19"/>
                </a:cubicBezTo>
                <a:cubicBezTo>
                  <a:pt x="123" y="26"/>
                  <a:pt x="126" y="32"/>
                  <a:pt x="129" y="39"/>
                </a:cubicBezTo>
                <a:cubicBezTo>
                  <a:pt x="128" y="39"/>
                  <a:pt x="127" y="39"/>
                  <a:pt x="126" y="39"/>
                </a:cubicBezTo>
                <a:close/>
                <a:moveTo>
                  <a:pt x="156" y="36"/>
                </a:moveTo>
                <a:cubicBezTo>
                  <a:pt x="156" y="34"/>
                  <a:pt x="155" y="32"/>
                  <a:pt x="154" y="30"/>
                </a:cubicBezTo>
                <a:cubicBezTo>
                  <a:pt x="154" y="29"/>
                  <a:pt x="154" y="27"/>
                  <a:pt x="153" y="26"/>
                </a:cubicBezTo>
                <a:cubicBezTo>
                  <a:pt x="155" y="29"/>
                  <a:pt x="156" y="32"/>
                  <a:pt x="158" y="35"/>
                </a:cubicBezTo>
                <a:cubicBezTo>
                  <a:pt x="158" y="35"/>
                  <a:pt x="157" y="35"/>
                  <a:pt x="156" y="36"/>
                </a:cubicBezTo>
                <a:close/>
                <a:moveTo>
                  <a:pt x="161" y="28"/>
                </a:moveTo>
                <a:cubicBezTo>
                  <a:pt x="161" y="30"/>
                  <a:pt x="164" y="35"/>
                  <a:pt x="162" y="31"/>
                </a:cubicBezTo>
                <a:cubicBezTo>
                  <a:pt x="160" y="28"/>
                  <a:pt x="158" y="25"/>
                  <a:pt x="156" y="22"/>
                </a:cubicBezTo>
                <a:cubicBezTo>
                  <a:pt x="156" y="22"/>
                  <a:pt x="155" y="22"/>
                  <a:pt x="155" y="22"/>
                </a:cubicBezTo>
                <a:cubicBezTo>
                  <a:pt x="156" y="26"/>
                  <a:pt x="157" y="32"/>
                  <a:pt x="159" y="35"/>
                </a:cubicBezTo>
                <a:cubicBezTo>
                  <a:pt x="156" y="31"/>
                  <a:pt x="154" y="27"/>
                  <a:pt x="153" y="23"/>
                </a:cubicBezTo>
                <a:cubicBezTo>
                  <a:pt x="153" y="22"/>
                  <a:pt x="152" y="22"/>
                  <a:pt x="152" y="23"/>
                </a:cubicBezTo>
                <a:cubicBezTo>
                  <a:pt x="153" y="27"/>
                  <a:pt x="154" y="31"/>
                  <a:pt x="155" y="35"/>
                </a:cubicBezTo>
                <a:cubicBezTo>
                  <a:pt x="154" y="30"/>
                  <a:pt x="151" y="25"/>
                  <a:pt x="148" y="21"/>
                </a:cubicBezTo>
                <a:cubicBezTo>
                  <a:pt x="148" y="21"/>
                  <a:pt x="148" y="21"/>
                  <a:pt x="148" y="22"/>
                </a:cubicBezTo>
                <a:cubicBezTo>
                  <a:pt x="148" y="24"/>
                  <a:pt x="149" y="27"/>
                  <a:pt x="150" y="29"/>
                </a:cubicBezTo>
                <a:cubicBezTo>
                  <a:pt x="151" y="31"/>
                  <a:pt x="151" y="34"/>
                  <a:pt x="152" y="35"/>
                </a:cubicBezTo>
                <a:cubicBezTo>
                  <a:pt x="148" y="31"/>
                  <a:pt x="146" y="25"/>
                  <a:pt x="143" y="20"/>
                </a:cubicBezTo>
                <a:cubicBezTo>
                  <a:pt x="148" y="21"/>
                  <a:pt x="153" y="22"/>
                  <a:pt x="159" y="22"/>
                </a:cubicBezTo>
                <a:cubicBezTo>
                  <a:pt x="159" y="22"/>
                  <a:pt x="158" y="22"/>
                  <a:pt x="159" y="23"/>
                </a:cubicBezTo>
                <a:cubicBezTo>
                  <a:pt x="159" y="25"/>
                  <a:pt x="160" y="26"/>
                  <a:pt x="161" y="28"/>
                </a:cubicBezTo>
                <a:close/>
                <a:moveTo>
                  <a:pt x="95" y="26"/>
                </a:moveTo>
                <a:cubicBezTo>
                  <a:pt x="93" y="23"/>
                  <a:pt x="92" y="20"/>
                  <a:pt x="90" y="17"/>
                </a:cubicBezTo>
                <a:cubicBezTo>
                  <a:pt x="90" y="16"/>
                  <a:pt x="88" y="12"/>
                  <a:pt x="90" y="16"/>
                </a:cubicBezTo>
                <a:cubicBezTo>
                  <a:pt x="91" y="18"/>
                  <a:pt x="92" y="20"/>
                  <a:pt x="94" y="22"/>
                </a:cubicBezTo>
                <a:cubicBezTo>
                  <a:pt x="94" y="22"/>
                  <a:pt x="94" y="22"/>
                  <a:pt x="94" y="21"/>
                </a:cubicBezTo>
                <a:cubicBezTo>
                  <a:pt x="94" y="19"/>
                  <a:pt x="93" y="17"/>
                  <a:pt x="93" y="15"/>
                </a:cubicBezTo>
                <a:cubicBezTo>
                  <a:pt x="93" y="16"/>
                  <a:pt x="95" y="17"/>
                  <a:pt x="95" y="18"/>
                </a:cubicBezTo>
                <a:cubicBezTo>
                  <a:pt x="96" y="18"/>
                  <a:pt x="96" y="18"/>
                  <a:pt x="96" y="18"/>
                </a:cubicBezTo>
                <a:cubicBezTo>
                  <a:pt x="96" y="16"/>
                  <a:pt x="94" y="13"/>
                  <a:pt x="97" y="16"/>
                </a:cubicBezTo>
                <a:cubicBezTo>
                  <a:pt x="97" y="16"/>
                  <a:pt x="98" y="15"/>
                  <a:pt x="97" y="15"/>
                </a:cubicBezTo>
                <a:cubicBezTo>
                  <a:pt x="97" y="14"/>
                  <a:pt x="96" y="14"/>
                  <a:pt x="95" y="14"/>
                </a:cubicBezTo>
                <a:cubicBezTo>
                  <a:pt x="96" y="14"/>
                  <a:pt x="98" y="14"/>
                  <a:pt x="99" y="14"/>
                </a:cubicBezTo>
                <a:cubicBezTo>
                  <a:pt x="97" y="18"/>
                  <a:pt x="95" y="22"/>
                  <a:pt x="95" y="26"/>
                </a:cubicBezTo>
                <a:close/>
                <a:moveTo>
                  <a:pt x="53" y="6"/>
                </a:moveTo>
                <a:cubicBezTo>
                  <a:pt x="54" y="8"/>
                  <a:pt x="54" y="9"/>
                  <a:pt x="55" y="10"/>
                </a:cubicBezTo>
                <a:cubicBezTo>
                  <a:pt x="57" y="15"/>
                  <a:pt x="59" y="19"/>
                  <a:pt x="61" y="24"/>
                </a:cubicBezTo>
                <a:cubicBezTo>
                  <a:pt x="63" y="27"/>
                  <a:pt x="64" y="29"/>
                  <a:pt x="66" y="32"/>
                </a:cubicBezTo>
                <a:cubicBezTo>
                  <a:pt x="67" y="34"/>
                  <a:pt x="68" y="36"/>
                  <a:pt x="69" y="38"/>
                </a:cubicBezTo>
                <a:cubicBezTo>
                  <a:pt x="69" y="39"/>
                  <a:pt x="69" y="40"/>
                  <a:pt x="70" y="41"/>
                </a:cubicBezTo>
                <a:cubicBezTo>
                  <a:pt x="69" y="40"/>
                  <a:pt x="69" y="39"/>
                  <a:pt x="68" y="38"/>
                </a:cubicBezTo>
                <a:cubicBezTo>
                  <a:pt x="65" y="33"/>
                  <a:pt x="60" y="28"/>
                  <a:pt x="57" y="23"/>
                </a:cubicBezTo>
                <a:cubicBezTo>
                  <a:pt x="54" y="16"/>
                  <a:pt x="49" y="11"/>
                  <a:pt x="45" y="5"/>
                </a:cubicBezTo>
                <a:cubicBezTo>
                  <a:pt x="48" y="5"/>
                  <a:pt x="50" y="6"/>
                  <a:pt x="53" y="6"/>
                </a:cubicBezTo>
                <a:close/>
                <a:moveTo>
                  <a:pt x="38" y="4"/>
                </a:moveTo>
                <a:cubicBezTo>
                  <a:pt x="41" y="10"/>
                  <a:pt x="44" y="16"/>
                  <a:pt x="48" y="22"/>
                </a:cubicBezTo>
                <a:cubicBezTo>
                  <a:pt x="52" y="28"/>
                  <a:pt x="55" y="35"/>
                  <a:pt x="59" y="40"/>
                </a:cubicBezTo>
                <a:cubicBezTo>
                  <a:pt x="54" y="34"/>
                  <a:pt x="49" y="28"/>
                  <a:pt x="45" y="22"/>
                </a:cubicBezTo>
                <a:cubicBezTo>
                  <a:pt x="41" y="16"/>
                  <a:pt x="38" y="10"/>
                  <a:pt x="34" y="4"/>
                </a:cubicBezTo>
                <a:cubicBezTo>
                  <a:pt x="33" y="4"/>
                  <a:pt x="33" y="4"/>
                  <a:pt x="33" y="4"/>
                </a:cubicBezTo>
                <a:cubicBezTo>
                  <a:pt x="35" y="4"/>
                  <a:pt x="36" y="4"/>
                  <a:pt x="38" y="4"/>
                </a:cubicBezTo>
                <a:cubicBezTo>
                  <a:pt x="38" y="4"/>
                  <a:pt x="38" y="4"/>
                  <a:pt x="38" y="4"/>
                </a:cubicBezTo>
                <a:close/>
                <a:moveTo>
                  <a:pt x="33" y="4"/>
                </a:moveTo>
                <a:cubicBezTo>
                  <a:pt x="33" y="4"/>
                  <a:pt x="33" y="4"/>
                  <a:pt x="33" y="4"/>
                </a:cubicBezTo>
                <a:cubicBezTo>
                  <a:pt x="35" y="11"/>
                  <a:pt x="40" y="16"/>
                  <a:pt x="43" y="22"/>
                </a:cubicBezTo>
                <a:cubicBezTo>
                  <a:pt x="44" y="24"/>
                  <a:pt x="45" y="26"/>
                  <a:pt x="47" y="28"/>
                </a:cubicBezTo>
                <a:cubicBezTo>
                  <a:pt x="45" y="27"/>
                  <a:pt x="44" y="26"/>
                  <a:pt x="43" y="25"/>
                </a:cubicBezTo>
                <a:cubicBezTo>
                  <a:pt x="41" y="22"/>
                  <a:pt x="39" y="18"/>
                  <a:pt x="37" y="15"/>
                </a:cubicBezTo>
                <a:cubicBezTo>
                  <a:pt x="34" y="11"/>
                  <a:pt x="32" y="8"/>
                  <a:pt x="30" y="4"/>
                </a:cubicBezTo>
                <a:cubicBezTo>
                  <a:pt x="31" y="4"/>
                  <a:pt x="32" y="4"/>
                  <a:pt x="33" y="4"/>
                </a:cubicBezTo>
                <a:close/>
                <a:moveTo>
                  <a:pt x="36" y="16"/>
                </a:moveTo>
                <a:cubicBezTo>
                  <a:pt x="39" y="21"/>
                  <a:pt x="41" y="26"/>
                  <a:pt x="44" y="31"/>
                </a:cubicBezTo>
                <a:cubicBezTo>
                  <a:pt x="43" y="29"/>
                  <a:pt x="41" y="27"/>
                  <a:pt x="40" y="25"/>
                </a:cubicBezTo>
                <a:cubicBezTo>
                  <a:pt x="36" y="19"/>
                  <a:pt x="31" y="13"/>
                  <a:pt x="27" y="7"/>
                </a:cubicBezTo>
                <a:cubicBezTo>
                  <a:pt x="26" y="7"/>
                  <a:pt x="26" y="7"/>
                  <a:pt x="26" y="8"/>
                </a:cubicBezTo>
                <a:cubicBezTo>
                  <a:pt x="28" y="14"/>
                  <a:pt x="31" y="19"/>
                  <a:pt x="34" y="24"/>
                </a:cubicBezTo>
                <a:cubicBezTo>
                  <a:pt x="36" y="27"/>
                  <a:pt x="37" y="30"/>
                  <a:pt x="39" y="32"/>
                </a:cubicBezTo>
                <a:cubicBezTo>
                  <a:pt x="40" y="34"/>
                  <a:pt x="41" y="36"/>
                  <a:pt x="41" y="38"/>
                </a:cubicBezTo>
                <a:cubicBezTo>
                  <a:pt x="43" y="41"/>
                  <a:pt x="41" y="37"/>
                  <a:pt x="41" y="37"/>
                </a:cubicBezTo>
                <a:cubicBezTo>
                  <a:pt x="37" y="31"/>
                  <a:pt x="34" y="25"/>
                  <a:pt x="31" y="19"/>
                </a:cubicBezTo>
                <a:cubicBezTo>
                  <a:pt x="28" y="14"/>
                  <a:pt x="26" y="10"/>
                  <a:pt x="22" y="6"/>
                </a:cubicBezTo>
                <a:cubicBezTo>
                  <a:pt x="22" y="6"/>
                  <a:pt x="22" y="6"/>
                  <a:pt x="22" y="6"/>
                </a:cubicBezTo>
                <a:cubicBezTo>
                  <a:pt x="25" y="11"/>
                  <a:pt x="26" y="17"/>
                  <a:pt x="29" y="22"/>
                </a:cubicBezTo>
                <a:cubicBezTo>
                  <a:pt x="30" y="25"/>
                  <a:pt x="32" y="28"/>
                  <a:pt x="34" y="31"/>
                </a:cubicBezTo>
                <a:cubicBezTo>
                  <a:pt x="35" y="32"/>
                  <a:pt x="36" y="33"/>
                  <a:pt x="37" y="35"/>
                </a:cubicBezTo>
                <a:cubicBezTo>
                  <a:pt x="36" y="34"/>
                  <a:pt x="39" y="39"/>
                  <a:pt x="39" y="39"/>
                </a:cubicBezTo>
                <a:cubicBezTo>
                  <a:pt x="39" y="39"/>
                  <a:pt x="39" y="39"/>
                  <a:pt x="39" y="39"/>
                </a:cubicBezTo>
                <a:cubicBezTo>
                  <a:pt x="39" y="39"/>
                  <a:pt x="39" y="39"/>
                  <a:pt x="38" y="39"/>
                </a:cubicBezTo>
                <a:cubicBezTo>
                  <a:pt x="35" y="34"/>
                  <a:pt x="31" y="29"/>
                  <a:pt x="28" y="24"/>
                </a:cubicBezTo>
                <a:cubicBezTo>
                  <a:pt x="24" y="18"/>
                  <a:pt x="21" y="12"/>
                  <a:pt x="18" y="6"/>
                </a:cubicBezTo>
                <a:cubicBezTo>
                  <a:pt x="18" y="6"/>
                  <a:pt x="18" y="6"/>
                  <a:pt x="18" y="6"/>
                </a:cubicBezTo>
                <a:cubicBezTo>
                  <a:pt x="21" y="5"/>
                  <a:pt x="25" y="4"/>
                  <a:pt x="29" y="4"/>
                </a:cubicBezTo>
                <a:cubicBezTo>
                  <a:pt x="30" y="9"/>
                  <a:pt x="33" y="12"/>
                  <a:pt x="36" y="16"/>
                </a:cubicBezTo>
                <a:close/>
                <a:moveTo>
                  <a:pt x="30" y="28"/>
                </a:moveTo>
                <a:cubicBezTo>
                  <a:pt x="33" y="32"/>
                  <a:pt x="35" y="36"/>
                  <a:pt x="38" y="39"/>
                </a:cubicBezTo>
                <a:cubicBezTo>
                  <a:pt x="37" y="39"/>
                  <a:pt x="36" y="39"/>
                  <a:pt x="35" y="39"/>
                </a:cubicBezTo>
                <a:cubicBezTo>
                  <a:pt x="33" y="34"/>
                  <a:pt x="30" y="29"/>
                  <a:pt x="27" y="24"/>
                </a:cubicBezTo>
                <a:cubicBezTo>
                  <a:pt x="28" y="25"/>
                  <a:pt x="29" y="27"/>
                  <a:pt x="30" y="28"/>
                </a:cubicBezTo>
                <a:close/>
                <a:moveTo>
                  <a:pt x="29" y="38"/>
                </a:moveTo>
                <a:cubicBezTo>
                  <a:pt x="27" y="32"/>
                  <a:pt x="24" y="27"/>
                  <a:pt x="21" y="22"/>
                </a:cubicBezTo>
                <a:cubicBezTo>
                  <a:pt x="21" y="21"/>
                  <a:pt x="20" y="19"/>
                  <a:pt x="19" y="18"/>
                </a:cubicBezTo>
                <a:cubicBezTo>
                  <a:pt x="24" y="25"/>
                  <a:pt x="27" y="32"/>
                  <a:pt x="33" y="38"/>
                </a:cubicBezTo>
                <a:cubicBezTo>
                  <a:pt x="32" y="38"/>
                  <a:pt x="30" y="38"/>
                  <a:pt x="29" y="38"/>
                </a:cubicBezTo>
                <a:close/>
                <a:moveTo>
                  <a:pt x="24" y="37"/>
                </a:moveTo>
                <a:cubicBezTo>
                  <a:pt x="23" y="33"/>
                  <a:pt x="20" y="29"/>
                  <a:pt x="18" y="26"/>
                </a:cubicBezTo>
                <a:cubicBezTo>
                  <a:pt x="17" y="23"/>
                  <a:pt x="15" y="20"/>
                  <a:pt x="14" y="17"/>
                </a:cubicBezTo>
                <a:cubicBezTo>
                  <a:pt x="13" y="17"/>
                  <a:pt x="13" y="16"/>
                  <a:pt x="13" y="15"/>
                </a:cubicBezTo>
                <a:cubicBezTo>
                  <a:pt x="13" y="14"/>
                  <a:pt x="12" y="14"/>
                  <a:pt x="12" y="14"/>
                </a:cubicBezTo>
                <a:cubicBezTo>
                  <a:pt x="12" y="14"/>
                  <a:pt x="13" y="14"/>
                  <a:pt x="13" y="15"/>
                </a:cubicBezTo>
                <a:cubicBezTo>
                  <a:pt x="16" y="19"/>
                  <a:pt x="19" y="24"/>
                  <a:pt x="22" y="28"/>
                </a:cubicBezTo>
                <a:cubicBezTo>
                  <a:pt x="24" y="31"/>
                  <a:pt x="25" y="35"/>
                  <a:pt x="27" y="37"/>
                </a:cubicBezTo>
                <a:cubicBezTo>
                  <a:pt x="26" y="37"/>
                  <a:pt x="25" y="37"/>
                  <a:pt x="24" y="37"/>
                </a:cubicBezTo>
                <a:close/>
                <a:moveTo>
                  <a:pt x="20" y="35"/>
                </a:moveTo>
                <a:cubicBezTo>
                  <a:pt x="19" y="33"/>
                  <a:pt x="19" y="31"/>
                  <a:pt x="18" y="30"/>
                </a:cubicBezTo>
                <a:cubicBezTo>
                  <a:pt x="19" y="32"/>
                  <a:pt x="21" y="34"/>
                  <a:pt x="22" y="36"/>
                </a:cubicBezTo>
                <a:cubicBezTo>
                  <a:pt x="22" y="36"/>
                  <a:pt x="21" y="36"/>
                  <a:pt x="21" y="36"/>
                </a:cubicBezTo>
                <a:cubicBezTo>
                  <a:pt x="21" y="35"/>
                  <a:pt x="21" y="35"/>
                  <a:pt x="20" y="35"/>
                </a:cubicBezTo>
                <a:close/>
                <a:moveTo>
                  <a:pt x="15" y="33"/>
                </a:moveTo>
                <a:cubicBezTo>
                  <a:pt x="14" y="31"/>
                  <a:pt x="12" y="29"/>
                  <a:pt x="11" y="26"/>
                </a:cubicBezTo>
                <a:cubicBezTo>
                  <a:pt x="10" y="25"/>
                  <a:pt x="9" y="24"/>
                  <a:pt x="9" y="22"/>
                </a:cubicBezTo>
                <a:cubicBezTo>
                  <a:pt x="8" y="21"/>
                  <a:pt x="5" y="18"/>
                  <a:pt x="9" y="22"/>
                </a:cubicBezTo>
                <a:cubicBezTo>
                  <a:pt x="12" y="26"/>
                  <a:pt x="14" y="30"/>
                  <a:pt x="17" y="34"/>
                </a:cubicBezTo>
                <a:cubicBezTo>
                  <a:pt x="17" y="34"/>
                  <a:pt x="16" y="33"/>
                  <a:pt x="15" y="33"/>
                </a:cubicBezTo>
                <a:close/>
                <a:moveTo>
                  <a:pt x="106" y="40"/>
                </a:moveTo>
                <a:cubicBezTo>
                  <a:pt x="105" y="36"/>
                  <a:pt x="104" y="31"/>
                  <a:pt x="104" y="27"/>
                </a:cubicBezTo>
                <a:cubicBezTo>
                  <a:pt x="105" y="31"/>
                  <a:pt x="107" y="36"/>
                  <a:pt x="109" y="40"/>
                </a:cubicBezTo>
                <a:cubicBezTo>
                  <a:pt x="109" y="40"/>
                  <a:pt x="108" y="40"/>
                  <a:pt x="108" y="40"/>
                </a:cubicBezTo>
                <a:cubicBezTo>
                  <a:pt x="107" y="40"/>
                  <a:pt x="107" y="40"/>
                  <a:pt x="106" y="40"/>
                </a:cubicBezTo>
                <a:close/>
                <a:moveTo>
                  <a:pt x="210" y="23"/>
                </a:moveTo>
                <a:cubicBezTo>
                  <a:pt x="209" y="23"/>
                  <a:pt x="208" y="25"/>
                  <a:pt x="206" y="26"/>
                </a:cubicBezTo>
                <a:cubicBezTo>
                  <a:pt x="203" y="28"/>
                  <a:pt x="202" y="32"/>
                  <a:pt x="201" y="35"/>
                </a:cubicBezTo>
                <a:cubicBezTo>
                  <a:pt x="193" y="34"/>
                  <a:pt x="184" y="34"/>
                  <a:pt x="176" y="32"/>
                </a:cubicBezTo>
                <a:cubicBezTo>
                  <a:pt x="175" y="29"/>
                  <a:pt x="175" y="26"/>
                  <a:pt x="174" y="23"/>
                </a:cubicBezTo>
                <a:cubicBezTo>
                  <a:pt x="183" y="21"/>
                  <a:pt x="191" y="17"/>
                  <a:pt x="200" y="15"/>
                </a:cubicBezTo>
                <a:cubicBezTo>
                  <a:pt x="202" y="20"/>
                  <a:pt x="206" y="22"/>
                  <a:pt x="210" y="23"/>
                </a:cubicBezTo>
                <a:close/>
                <a:moveTo>
                  <a:pt x="172" y="23"/>
                </a:moveTo>
                <a:cubicBezTo>
                  <a:pt x="172" y="23"/>
                  <a:pt x="172" y="24"/>
                  <a:pt x="172" y="24"/>
                </a:cubicBezTo>
                <a:cubicBezTo>
                  <a:pt x="171" y="24"/>
                  <a:pt x="171" y="24"/>
                  <a:pt x="171" y="24"/>
                </a:cubicBezTo>
                <a:cubicBezTo>
                  <a:pt x="171" y="25"/>
                  <a:pt x="172" y="26"/>
                  <a:pt x="172" y="27"/>
                </a:cubicBezTo>
                <a:cubicBezTo>
                  <a:pt x="172" y="27"/>
                  <a:pt x="172" y="28"/>
                  <a:pt x="172" y="28"/>
                </a:cubicBezTo>
                <a:cubicBezTo>
                  <a:pt x="172" y="28"/>
                  <a:pt x="172" y="27"/>
                  <a:pt x="172" y="27"/>
                </a:cubicBezTo>
                <a:cubicBezTo>
                  <a:pt x="171" y="26"/>
                  <a:pt x="171" y="25"/>
                  <a:pt x="170" y="24"/>
                </a:cubicBezTo>
                <a:cubicBezTo>
                  <a:pt x="169" y="23"/>
                  <a:pt x="169" y="24"/>
                  <a:pt x="169" y="24"/>
                </a:cubicBezTo>
                <a:cubicBezTo>
                  <a:pt x="169" y="26"/>
                  <a:pt x="170" y="31"/>
                  <a:pt x="171" y="32"/>
                </a:cubicBezTo>
                <a:cubicBezTo>
                  <a:pt x="169" y="30"/>
                  <a:pt x="168" y="26"/>
                  <a:pt x="166" y="24"/>
                </a:cubicBezTo>
                <a:cubicBezTo>
                  <a:pt x="166" y="23"/>
                  <a:pt x="166" y="23"/>
                  <a:pt x="166" y="24"/>
                </a:cubicBezTo>
                <a:cubicBezTo>
                  <a:pt x="166" y="25"/>
                  <a:pt x="167" y="27"/>
                  <a:pt x="167" y="29"/>
                </a:cubicBezTo>
                <a:cubicBezTo>
                  <a:pt x="167" y="30"/>
                  <a:pt x="170" y="36"/>
                  <a:pt x="167" y="30"/>
                </a:cubicBezTo>
                <a:cubicBezTo>
                  <a:pt x="166" y="28"/>
                  <a:pt x="165" y="25"/>
                  <a:pt x="163" y="23"/>
                </a:cubicBezTo>
                <a:cubicBezTo>
                  <a:pt x="163" y="23"/>
                  <a:pt x="162" y="23"/>
                  <a:pt x="162" y="23"/>
                </a:cubicBezTo>
                <a:cubicBezTo>
                  <a:pt x="163" y="26"/>
                  <a:pt x="163" y="30"/>
                  <a:pt x="165" y="32"/>
                </a:cubicBezTo>
                <a:cubicBezTo>
                  <a:pt x="163" y="29"/>
                  <a:pt x="162" y="25"/>
                  <a:pt x="159" y="22"/>
                </a:cubicBezTo>
                <a:cubicBezTo>
                  <a:pt x="163" y="23"/>
                  <a:pt x="167" y="23"/>
                  <a:pt x="172" y="23"/>
                </a:cubicBezTo>
                <a:close/>
                <a:moveTo>
                  <a:pt x="17" y="6"/>
                </a:moveTo>
                <a:cubicBezTo>
                  <a:pt x="17" y="6"/>
                  <a:pt x="17" y="6"/>
                  <a:pt x="17" y="7"/>
                </a:cubicBezTo>
                <a:cubicBezTo>
                  <a:pt x="20" y="12"/>
                  <a:pt x="23" y="17"/>
                  <a:pt x="26" y="22"/>
                </a:cubicBezTo>
                <a:cubicBezTo>
                  <a:pt x="27" y="25"/>
                  <a:pt x="29" y="29"/>
                  <a:pt x="31" y="32"/>
                </a:cubicBezTo>
                <a:cubicBezTo>
                  <a:pt x="31" y="33"/>
                  <a:pt x="32" y="35"/>
                  <a:pt x="33" y="36"/>
                </a:cubicBezTo>
                <a:cubicBezTo>
                  <a:pt x="34" y="38"/>
                  <a:pt x="35" y="39"/>
                  <a:pt x="33" y="37"/>
                </a:cubicBezTo>
                <a:cubicBezTo>
                  <a:pt x="25" y="30"/>
                  <a:pt x="21" y="19"/>
                  <a:pt x="15" y="10"/>
                </a:cubicBezTo>
                <a:cubicBezTo>
                  <a:pt x="15" y="10"/>
                  <a:pt x="15" y="10"/>
                  <a:pt x="15" y="9"/>
                </a:cubicBezTo>
                <a:cubicBezTo>
                  <a:pt x="14" y="9"/>
                  <a:pt x="14" y="8"/>
                  <a:pt x="14" y="8"/>
                </a:cubicBezTo>
                <a:cubicBezTo>
                  <a:pt x="14" y="8"/>
                  <a:pt x="14" y="8"/>
                  <a:pt x="14" y="8"/>
                </a:cubicBezTo>
                <a:cubicBezTo>
                  <a:pt x="15" y="7"/>
                  <a:pt x="16" y="7"/>
                  <a:pt x="17" y="6"/>
                </a:cubicBezTo>
                <a:close/>
                <a:moveTo>
                  <a:pt x="9" y="12"/>
                </a:moveTo>
                <a:cubicBezTo>
                  <a:pt x="10" y="10"/>
                  <a:pt x="11" y="9"/>
                  <a:pt x="13" y="8"/>
                </a:cubicBezTo>
                <a:cubicBezTo>
                  <a:pt x="13" y="8"/>
                  <a:pt x="13" y="8"/>
                  <a:pt x="13" y="8"/>
                </a:cubicBezTo>
                <a:cubicBezTo>
                  <a:pt x="16" y="13"/>
                  <a:pt x="19" y="19"/>
                  <a:pt x="22" y="24"/>
                </a:cubicBezTo>
                <a:cubicBezTo>
                  <a:pt x="23" y="26"/>
                  <a:pt x="24" y="28"/>
                  <a:pt x="25" y="30"/>
                </a:cubicBezTo>
                <a:cubicBezTo>
                  <a:pt x="25" y="32"/>
                  <a:pt x="26" y="33"/>
                  <a:pt x="26" y="34"/>
                </a:cubicBezTo>
                <a:cubicBezTo>
                  <a:pt x="27" y="34"/>
                  <a:pt x="29" y="38"/>
                  <a:pt x="27" y="36"/>
                </a:cubicBezTo>
                <a:cubicBezTo>
                  <a:pt x="25" y="33"/>
                  <a:pt x="24" y="29"/>
                  <a:pt x="21" y="26"/>
                </a:cubicBezTo>
                <a:cubicBezTo>
                  <a:pt x="18" y="21"/>
                  <a:pt x="15" y="16"/>
                  <a:pt x="12" y="11"/>
                </a:cubicBezTo>
                <a:cubicBezTo>
                  <a:pt x="11" y="11"/>
                  <a:pt x="11" y="11"/>
                  <a:pt x="11" y="12"/>
                </a:cubicBezTo>
                <a:cubicBezTo>
                  <a:pt x="14" y="21"/>
                  <a:pt x="19" y="28"/>
                  <a:pt x="23" y="36"/>
                </a:cubicBezTo>
                <a:cubicBezTo>
                  <a:pt x="23" y="36"/>
                  <a:pt x="23" y="36"/>
                  <a:pt x="23" y="36"/>
                </a:cubicBezTo>
                <a:cubicBezTo>
                  <a:pt x="22" y="33"/>
                  <a:pt x="18" y="30"/>
                  <a:pt x="16" y="27"/>
                </a:cubicBezTo>
                <a:cubicBezTo>
                  <a:pt x="15" y="24"/>
                  <a:pt x="13" y="21"/>
                  <a:pt x="11" y="18"/>
                </a:cubicBezTo>
                <a:cubicBezTo>
                  <a:pt x="11" y="17"/>
                  <a:pt x="11" y="16"/>
                  <a:pt x="10" y="16"/>
                </a:cubicBezTo>
                <a:cubicBezTo>
                  <a:pt x="10" y="15"/>
                  <a:pt x="9" y="15"/>
                  <a:pt x="9" y="14"/>
                </a:cubicBezTo>
                <a:cubicBezTo>
                  <a:pt x="9" y="14"/>
                  <a:pt x="8" y="14"/>
                  <a:pt x="8" y="15"/>
                </a:cubicBezTo>
                <a:cubicBezTo>
                  <a:pt x="12" y="22"/>
                  <a:pt x="16" y="28"/>
                  <a:pt x="19" y="35"/>
                </a:cubicBezTo>
                <a:cubicBezTo>
                  <a:pt x="19" y="35"/>
                  <a:pt x="19" y="35"/>
                  <a:pt x="19" y="35"/>
                </a:cubicBezTo>
                <a:cubicBezTo>
                  <a:pt x="18" y="34"/>
                  <a:pt x="17" y="32"/>
                  <a:pt x="16" y="32"/>
                </a:cubicBezTo>
                <a:cubicBezTo>
                  <a:pt x="15" y="30"/>
                  <a:pt x="14" y="28"/>
                  <a:pt x="13" y="27"/>
                </a:cubicBezTo>
                <a:cubicBezTo>
                  <a:pt x="11" y="24"/>
                  <a:pt x="9" y="21"/>
                  <a:pt x="6" y="18"/>
                </a:cubicBezTo>
                <a:cubicBezTo>
                  <a:pt x="6" y="18"/>
                  <a:pt x="6" y="18"/>
                  <a:pt x="6" y="19"/>
                </a:cubicBezTo>
                <a:cubicBezTo>
                  <a:pt x="8" y="23"/>
                  <a:pt x="11" y="28"/>
                  <a:pt x="14" y="32"/>
                </a:cubicBezTo>
                <a:cubicBezTo>
                  <a:pt x="7" y="27"/>
                  <a:pt x="2" y="20"/>
                  <a:pt x="9" y="12"/>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88" name="Freeform 142"/>
          <p:cNvSpPr/>
          <p:nvPr/>
        </p:nvSpPr>
        <p:spPr bwMode="auto">
          <a:xfrm>
            <a:off x="7753257" y="6759064"/>
            <a:ext cx="41275" cy="19050"/>
          </a:xfrm>
          <a:custGeom>
            <a:avLst/>
            <a:gdLst>
              <a:gd name="T0" fmla="*/ 2 w 11"/>
              <a:gd name="T1" fmla="*/ 2 h 5"/>
              <a:gd name="T2" fmla="*/ 2 w 11"/>
              <a:gd name="T3" fmla="*/ 4 h 5"/>
              <a:gd name="T4" fmla="*/ 9 w 11"/>
              <a:gd name="T5" fmla="*/ 4 h 5"/>
              <a:gd name="T6" fmla="*/ 8 w 11"/>
              <a:gd name="T7" fmla="*/ 1 h 5"/>
              <a:gd name="T8" fmla="*/ 2 w 11"/>
              <a:gd name="T9" fmla="*/ 2 h 5"/>
            </a:gdLst>
            <a:ahLst/>
            <a:cxnLst>
              <a:cxn ang="0">
                <a:pos x="T0" y="T1"/>
              </a:cxn>
              <a:cxn ang="0">
                <a:pos x="T2" y="T3"/>
              </a:cxn>
              <a:cxn ang="0">
                <a:pos x="T4" y="T5"/>
              </a:cxn>
              <a:cxn ang="0">
                <a:pos x="T6" y="T7"/>
              </a:cxn>
              <a:cxn ang="0">
                <a:pos x="T8" y="T9"/>
              </a:cxn>
            </a:cxnLst>
            <a:rect l="0" t="0" r="r" b="b"/>
            <a:pathLst>
              <a:path w="11" h="5">
                <a:moveTo>
                  <a:pt x="2" y="2"/>
                </a:moveTo>
                <a:cubicBezTo>
                  <a:pt x="0" y="2"/>
                  <a:pt x="0" y="5"/>
                  <a:pt x="2" y="4"/>
                </a:cubicBezTo>
                <a:cubicBezTo>
                  <a:pt x="5" y="4"/>
                  <a:pt x="7" y="4"/>
                  <a:pt x="9" y="4"/>
                </a:cubicBezTo>
                <a:cubicBezTo>
                  <a:pt x="11" y="3"/>
                  <a:pt x="10" y="0"/>
                  <a:pt x="8" y="1"/>
                </a:cubicBezTo>
                <a:cubicBezTo>
                  <a:pt x="6" y="2"/>
                  <a:pt x="4" y="1"/>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9" name="Freeform 146"/>
          <p:cNvSpPr>
            <a:spLocks noEditPoints="1"/>
          </p:cNvSpPr>
          <p:nvPr/>
        </p:nvSpPr>
        <p:spPr bwMode="auto">
          <a:xfrm>
            <a:off x="7438932" y="6157401"/>
            <a:ext cx="209550" cy="241300"/>
          </a:xfrm>
          <a:custGeom>
            <a:avLst/>
            <a:gdLst>
              <a:gd name="T0" fmla="*/ 17 w 56"/>
              <a:gd name="T1" fmla="*/ 3 h 64"/>
              <a:gd name="T2" fmla="*/ 26 w 56"/>
              <a:gd name="T3" fmla="*/ 64 h 64"/>
              <a:gd name="T4" fmla="*/ 55 w 56"/>
              <a:gd name="T5" fmla="*/ 10 h 64"/>
              <a:gd name="T6" fmla="*/ 27 w 56"/>
              <a:gd name="T7" fmla="*/ 60 h 64"/>
              <a:gd name="T8" fmla="*/ 31 w 56"/>
              <a:gd name="T9" fmla="*/ 51 h 64"/>
              <a:gd name="T10" fmla="*/ 36 w 56"/>
              <a:gd name="T11" fmla="*/ 48 h 64"/>
              <a:gd name="T12" fmla="*/ 37 w 56"/>
              <a:gd name="T13" fmla="*/ 46 h 64"/>
              <a:gd name="T14" fmla="*/ 24 w 56"/>
              <a:gd name="T15" fmla="*/ 56 h 64"/>
              <a:gd name="T16" fmla="*/ 24 w 56"/>
              <a:gd name="T17" fmla="*/ 56 h 64"/>
              <a:gd name="T18" fmla="*/ 22 w 56"/>
              <a:gd name="T19" fmla="*/ 52 h 64"/>
              <a:gd name="T20" fmla="*/ 34 w 56"/>
              <a:gd name="T21" fmla="*/ 41 h 64"/>
              <a:gd name="T22" fmla="*/ 37 w 56"/>
              <a:gd name="T23" fmla="*/ 36 h 64"/>
              <a:gd name="T24" fmla="*/ 16 w 56"/>
              <a:gd name="T25" fmla="*/ 42 h 64"/>
              <a:gd name="T26" fmla="*/ 18 w 56"/>
              <a:gd name="T27" fmla="*/ 45 h 64"/>
              <a:gd name="T28" fmla="*/ 51 w 56"/>
              <a:gd name="T29" fmla="*/ 15 h 64"/>
              <a:gd name="T30" fmla="*/ 35 w 56"/>
              <a:gd name="T31" fmla="*/ 31 h 64"/>
              <a:gd name="T32" fmla="*/ 37 w 56"/>
              <a:gd name="T33" fmla="*/ 25 h 64"/>
              <a:gd name="T34" fmla="*/ 52 w 56"/>
              <a:gd name="T35" fmla="*/ 13 h 64"/>
              <a:gd name="T36" fmla="*/ 21 w 56"/>
              <a:gd name="T37" fmla="*/ 33 h 64"/>
              <a:gd name="T38" fmla="*/ 50 w 56"/>
              <a:gd name="T39" fmla="*/ 8 h 64"/>
              <a:gd name="T40" fmla="*/ 26 w 56"/>
              <a:gd name="T41" fmla="*/ 41 h 64"/>
              <a:gd name="T42" fmla="*/ 48 w 56"/>
              <a:gd name="T43" fmla="*/ 27 h 64"/>
              <a:gd name="T44" fmla="*/ 35 w 56"/>
              <a:gd name="T45" fmla="*/ 44 h 64"/>
              <a:gd name="T46" fmla="*/ 43 w 56"/>
              <a:gd name="T47" fmla="*/ 36 h 64"/>
              <a:gd name="T48" fmla="*/ 22 w 56"/>
              <a:gd name="T49" fmla="*/ 51 h 64"/>
              <a:gd name="T50" fmla="*/ 46 w 56"/>
              <a:gd name="T51" fmla="*/ 31 h 64"/>
              <a:gd name="T52" fmla="*/ 20 w 56"/>
              <a:gd name="T53" fmla="*/ 48 h 64"/>
              <a:gd name="T54" fmla="*/ 50 w 56"/>
              <a:gd name="T55" fmla="*/ 7 h 64"/>
              <a:gd name="T56" fmla="*/ 17 w 56"/>
              <a:gd name="T57" fmla="*/ 32 h 64"/>
              <a:gd name="T58" fmla="*/ 48 w 56"/>
              <a:gd name="T59" fmla="*/ 6 h 64"/>
              <a:gd name="T60" fmla="*/ 13 w 56"/>
              <a:gd name="T61" fmla="*/ 36 h 64"/>
              <a:gd name="T62" fmla="*/ 25 w 56"/>
              <a:gd name="T63" fmla="*/ 20 h 64"/>
              <a:gd name="T64" fmla="*/ 21 w 56"/>
              <a:gd name="T65" fmla="*/ 19 h 64"/>
              <a:gd name="T66" fmla="*/ 8 w 56"/>
              <a:gd name="T67" fmla="*/ 27 h 64"/>
              <a:gd name="T68" fmla="*/ 15 w 56"/>
              <a:gd name="T69" fmla="*/ 20 h 64"/>
              <a:gd name="T70" fmla="*/ 13 w 56"/>
              <a:gd name="T71" fmla="*/ 16 h 64"/>
              <a:gd name="T72" fmla="*/ 6 w 56"/>
              <a:gd name="T73" fmla="*/ 20 h 64"/>
              <a:gd name="T74" fmla="*/ 5 w 56"/>
              <a:gd name="T75" fmla="*/ 16 h 64"/>
              <a:gd name="T76" fmla="*/ 16 w 56"/>
              <a:gd name="T77" fmla="*/ 9 h 64"/>
              <a:gd name="T78" fmla="*/ 23 w 56"/>
              <a:gd name="T79" fmla="*/ 13 h 64"/>
              <a:gd name="T80" fmla="*/ 21 w 56"/>
              <a:gd name="T81" fmla="*/ 10 h 64"/>
              <a:gd name="T82" fmla="*/ 11 w 56"/>
              <a:gd name="T83" fmla="*/ 25 h 64"/>
              <a:gd name="T84" fmla="*/ 25 w 56"/>
              <a:gd name="T85" fmla="*/ 19 h 64"/>
              <a:gd name="T86" fmla="*/ 26 w 56"/>
              <a:gd name="T87" fmla="*/ 21 h 64"/>
              <a:gd name="T88" fmla="*/ 22 w 56"/>
              <a:gd name="T89" fmla="*/ 27 h 64"/>
              <a:gd name="T90" fmla="*/ 26 w 56"/>
              <a:gd name="T91" fmla="*/ 20 h 64"/>
              <a:gd name="T92" fmla="*/ 36 w 56"/>
              <a:gd name="T93" fmla="*/ 15 h 64"/>
              <a:gd name="T94" fmla="*/ 28 w 56"/>
              <a:gd name="T95" fmla="*/ 22 h 64"/>
              <a:gd name="T96" fmla="*/ 36 w 56"/>
              <a:gd name="T97" fmla="*/ 16 h 64"/>
              <a:gd name="T98" fmla="*/ 47 w 56"/>
              <a:gd name="T99" fmla="*/ 8 h 64"/>
              <a:gd name="T100" fmla="*/ 30 w 56"/>
              <a:gd name="T101" fmla="*/ 20 h 64"/>
              <a:gd name="T102" fmla="*/ 36 w 56"/>
              <a:gd name="T103" fmla="*/ 13 h 64"/>
              <a:gd name="T104" fmla="*/ 41 w 56"/>
              <a:gd name="T105" fmla="*/ 7 h 64"/>
              <a:gd name="T106" fmla="*/ 6 w 56"/>
              <a:gd name="T107" fmla="*/ 20 h 64"/>
              <a:gd name="T108" fmla="*/ 5 w 56"/>
              <a:gd name="T109" fmla="*/ 16 h 64"/>
              <a:gd name="T110" fmla="*/ 18 w 56"/>
              <a:gd name="T111" fmla="*/ 7 h 64"/>
              <a:gd name="T112" fmla="*/ 13 w 56"/>
              <a:gd name="T113" fmla="*/ 37 h 64"/>
              <a:gd name="T114" fmla="*/ 35 w 56"/>
              <a:gd name="T115" fmla="*/ 27 h 64"/>
              <a:gd name="T116" fmla="*/ 16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2"/>
                  <a:pt x="43" y="3"/>
                </a:cubicBezTo>
                <a:cubicBezTo>
                  <a:pt x="35" y="4"/>
                  <a:pt x="31" y="11"/>
                  <a:pt x="28" y="18"/>
                </a:cubicBezTo>
                <a:cubicBezTo>
                  <a:pt x="25" y="13"/>
                  <a:pt x="23" y="5"/>
                  <a:pt x="17" y="3"/>
                </a:cubicBezTo>
                <a:cubicBezTo>
                  <a:pt x="11" y="0"/>
                  <a:pt x="5" y="3"/>
                  <a:pt x="3" y="9"/>
                </a:cubicBezTo>
                <a:cubicBezTo>
                  <a:pt x="0" y="16"/>
                  <a:pt x="4" y="25"/>
                  <a:pt x="7" y="31"/>
                </a:cubicBezTo>
                <a:cubicBezTo>
                  <a:pt x="12" y="42"/>
                  <a:pt x="19" y="53"/>
                  <a:pt x="25" y="63"/>
                </a:cubicBezTo>
                <a:cubicBezTo>
                  <a:pt x="25" y="63"/>
                  <a:pt x="25" y="63"/>
                  <a:pt x="26" y="64"/>
                </a:cubicBezTo>
                <a:cubicBezTo>
                  <a:pt x="26" y="64"/>
                  <a:pt x="27" y="64"/>
                  <a:pt x="28" y="63"/>
                </a:cubicBezTo>
                <a:cubicBezTo>
                  <a:pt x="28" y="63"/>
                  <a:pt x="28" y="63"/>
                  <a:pt x="28" y="63"/>
                </a:cubicBezTo>
                <a:cubicBezTo>
                  <a:pt x="36" y="53"/>
                  <a:pt x="43" y="43"/>
                  <a:pt x="49" y="31"/>
                </a:cubicBezTo>
                <a:cubicBezTo>
                  <a:pt x="52" y="25"/>
                  <a:pt x="56" y="18"/>
                  <a:pt x="55" y="10"/>
                </a:cubicBezTo>
                <a:close/>
                <a:moveTo>
                  <a:pt x="27" y="60"/>
                </a:moveTo>
                <a:cubicBezTo>
                  <a:pt x="27" y="60"/>
                  <a:pt x="27" y="60"/>
                  <a:pt x="27" y="60"/>
                </a:cubicBezTo>
                <a:cubicBezTo>
                  <a:pt x="28" y="58"/>
                  <a:pt x="29" y="57"/>
                  <a:pt x="30" y="56"/>
                </a:cubicBezTo>
                <a:cubicBezTo>
                  <a:pt x="29" y="57"/>
                  <a:pt x="28" y="59"/>
                  <a:pt x="27" y="60"/>
                </a:cubicBezTo>
                <a:close/>
                <a:moveTo>
                  <a:pt x="25" y="57"/>
                </a:moveTo>
                <a:cubicBezTo>
                  <a:pt x="25" y="56"/>
                  <a:pt x="27" y="55"/>
                  <a:pt x="27" y="55"/>
                </a:cubicBezTo>
                <a:cubicBezTo>
                  <a:pt x="28" y="53"/>
                  <a:pt x="29" y="52"/>
                  <a:pt x="31" y="51"/>
                </a:cubicBezTo>
                <a:cubicBezTo>
                  <a:pt x="31" y="51"/>
                  <a:pt x="31" y="51"/>
                  <a:pt x="31" y="51"/>
                </a:cubicBezTo>
                <a:cubicBezTo>
                  <a:pt x="29" y="53"/>
                  <a:pt x="27" y="55"/>
                  <a:pt x="25" y="56"/>
                </a:cubicBezTo>
                <a:cubicBezTo>
                  <a:pt x="25" y="56"/>
                  <a:pt x="25" y="57"/>
                  <a:pt x="25" y="57"/>
                </a:cubicBezTo>
                <a:cubicBezTo>
                  <a:pt x="25" y="57"/>
                  <a:pt x="25" y="57"/>
                  <a:pt x="25" y="57"/>
                </a:cubicBezTo>
                <a:close/>
                <a:moveTo>
                  <a:pt x="36" y="48"/>
                </a:moveTo>
                <a:cubicBezTo>
                  <a:pt x="32" y="51"/>
                  <a:pt x="30" y="56"/>
                  <a:pt x="26" y="59"/>
                </a:cubicBezTo>
                <a:cubicBezTo>
                  <a:pt x="26" y="58"/>
                  <a:pt x="25" y="58"/>
                  <a:pt x="25" y="57"/>
                </a:cubicBezTo>
                <a:cubicBezTo>
                  <a:pt x="29" y="55"/>
                  <a:pt x="32" y="51"/>
                  <a:pt x="36" y="48"/>
                </a:cubicBezTo>
                <a:close/>
                <a:moveTo>
                  <a:pt x="37" y="46"/>
                </a:moveTo>
                <a:cubicBezTo>
                  <a:pt x="37" y="46"/>
                  <a:pt x="36" y="46"/>
                  <a:pt x="36" y="47"/>
                </a:cubicBezTo>
                <a:cubicBezTo>
                  <a:pt x="36" y="46"/>
                  <a:pt x="37" y="45"/>
                  <a:pt x="38" y="45"/>
                </a:cubicBezTo>
                <a:cubicBezTo>
                  <a:pt x="38" y="45"/>
                  <a:pt x="37" y="45"/>
                  <a:pt x="37" y="46"/>
                </a:cubicBezTo>
                <a:close/>
                <a:moveTo>
                  <a:pt x="24" y="56"/>
                </a:moveTo>
                <a:cubicBezTo>
                  <a:pt x="24" y="55"/>
                  <a:pt x="23" y="55"/>
                  <a:pt x="23" y="54"/>
                </a:cubicBezTo>
                <a:cubicBezTo>
                  <a:pt x="29" y="50"/>
                  <a:pt x="34" y="46"/>
                  <a:pt x="40" y="42"/>
                </a:cubicBezTo>
                <a:cubicBezTo>
                  <a:pt x="40" y="42"/>
                  <a:pt x="40" y="42"/>
                  <a:pt x="40" y="42"/>
                </a:cubicBezTo>
                <a:cubicBezTo>
                  <a:pt x="34" y="47"/>
                  <a:pt x="29" y="51"/>
                  <a:pt x="24" y="56"/>
                </a:cubicBezTo>
                <a:close/>
                <a:moveTo>
                  <a:pt x="22" y="52"/>
                </a:moveTo>
                <a:cubicBezTo>
                  <a:pt x="24" y="51"/>
                  <a:pt x="27" y="49"/>
                  <a:pt x="29" y="48"/>
                </a:cubicBezTo>
                <a:cubicBezTo>
                  <a:pt x="27" y="50"/>
                  <a:pt x="25" y="51"/>
                  <a:pt x="22" y="53"/>
                </a:cubicBezTo>
                <a:cubicBezTo>
                  <a:pt x="22" y="53"/>
                  <a:pt x="22" y="52"/>
                  <a:pt x="22" y="52"/>
                </a:cubicBezTo>
                <a:close/>
                <a:moveTo>
                  <a:pt x="20" y="49"/>
                </a:moveTo>
                <a:cubicBezTo>
                  <a:pt x="29" y="46"/>
                  <a:pt x="36" y="40"/>
                  <a:pt x="43" y="34"/>
                </a:cubicBezTo>
                <a:cubicBezTo>
                  <a:pt x="43" y="34"/>
                  <a:pt x="43" y="34"/>
                  <a:pt x="43" y="34"/>
                </a:cubicBezTo>
                <a:cubicBezTo>
                  <a:pt x="40" y="37"/>
                  <a:pt x="37" y="39"/>
                  <a:pt x="34" y="41"/>
                </a:cubicBezTo>
                <a:cubicBezTo>
                  <a:pt x="30" y="45"/>
                  <a:pt x="25" y="48"/>
                  <a:pt x="21" y="51"/>
                </a:cubicBezTo>
                <a:cubicBezTo>
                  <a:pt x="21" y="50"/>
                  <a:pt x="20" y="50"/>
                  <a:pt x="20" y="49"/>
                </a:cubicBezTo>
                <a:close/>
                <a:moveTo>
                  <a:pt x="18" y="46"/>
                </a:moveTo>
                <a:cubicBezTo>
                  <a:pt x="25" y="43"/>
                  <a:pt x="31" y="39"/>
                  <a:pt x="37" y="36"/>
                </a:cubicBezTo>
                <a:cubicBezTo>
                  <a:pt x="39" y="34"/>
                  <a:pt x="41" y="33"/>
                  <a:pt x="42" y="32"/>
                </a:cubicBezTo>
                <a:cubicBezTo>
                  <a:pt x="35" y="38"/>
                  <a:pt x="26" y="41"/>
                  <a:pt x="19" y="48"/>
                </a:cubicBezTo>
                <a:cubicBezTo>
                  <a:pt x="19" y="47"/>
                  <a:pt x="18" y="47"/>
                  <a:pt x="18" y="46"/>
                </a:cubicBezTo>
                <a:close/>
                <a:moveTo>
                  <a:pt x="16" y="42"/>
                </a:moveTo>
                <a:cubicBezTo>
                  <a:pt x="16" y="42"/>
                  <a:pt x="16" y="42"/>
                  <a:pt x="16" y="42"/>
                </a:cubicBezTo>
                <a:cubicBezTo>
                  <a:pt x="23" y="39"/>
                  <a:pt x="29" y="35"/>
                  <a:pt x="35" y="31"/>
                </a:cubicBezTo>
                <a:cubicBezTo>
                  <a:pt x="34" y="32"/>
                  <a:pt x="34" y="32"/>
                  <a:pt x="34" y="32"/>
                </a:cubicBezTo>
                <a:cubicBezTo>
                  <a:pt x="28" y="36"/>
                  <a:pt x="23" y="41"/>
                  <a:pt x="18" y="45"/>
                </a:cubicBezTo>
                <a:cubicBezTo>
                  <a:pt x="17" y="44"/>
                  <a:pt x="16" y="43"/>
                  <a:pt x="16" y="42"/>
                </a:cubicBezTo>
                <a:close/>
                <a:moveTo>
                  <a:pt x="39" y="24"/>
                </a:moveTo>
                <a:cubicBezTo>
                  <a:pt x="43" y="21"/>
                  <a:pt x="46" y="18"/>
                  <a:pt x="50" y="15"/>
                </a:cubicBezTo>
                <a:cubicBezTo>
                  <a:pt x="51" y="15"/>
                  <a:pt x="51" y="15"/>
                  <a:pt x="51" y="15"/>
                </a:cubicBezTo>
                <a:cubicBezTo>
                  <a:pt x="51" y="15"/>
                  <a:pt x="52" y="14"/>
                  <a:pt x="52" y="14"/>
                </a:cubicBezTo>
                <a:cubicBezTo>
                  <a:pt x="52" y="15"/>
                  <a:pt x="52" y="16"/>
                  <a:pt x="52" y="17"/>
                </a:cubicBezTo>
                <a:cubicBezTo>
                  <a:pt x="52" y="18"/>
                  <a:pt x="52" y="18"/>
                  <a:pt x="52" y="18"/>
                </a:cubicBezTo>
                <a:cubicBezTo>
                  <a:pt x="45" y="21"/>
                  <a:pt x="41" y="27"/>
                  <a:pt x="35" y="31"/>
                </a:cubicBezTo>
                <a:cubicBezTo>
                  <a:pt x="31" y="33"/>
                  <a:pt x="27" y="35"/>
                  <a:pt x="24" y="37"/>
                </a:cubicBezTo>
                <a:cubicBezTo>
                  <a:pt x="22" y="38"/>
                  <a:pt x="21" y="39"/>
                  <a:pt x="19" y="40"/>
                </a:cubicBezTo>
                <a:cubicBezTo>
                  <a:pt x="15" y="42"/>
                  <a:pt x="19" y="39"/>
                  <a:pt x="20" y="39"/>
                </a:cubicBezTo>
                <a:cubicBezTo>
                  <a:pt x="26" y="34"/>
                  <a:pt x="32" y="30"/>
                  <a:pt x="37" y="25"/>
                </a:cubicBezTo>
                <a:cubicBezTo>
                  <a:pt x="38" y="25"/>
                  <a:pt x="39" y="24"/>
                  <a:pt x="39" y="24"/>
                </a:cubicBezTo>
                <a:close/>
                <a:moveTo>
                  <a:pt x="51" y="8"/>
                </a:moveTo>
                <a:cubicBezTo>
                  <a:pt x="52" y="9"/>
                  <a:pt x="52" y="11"/>
                  <a:pt x="52" y="13"/>
                </a:cubicBezTo>
                <a:cubicBezTo>
                  <a:pt x="52" y="13"/>
                  <a:pt x="52" y="13"/>
                  <a:pt x="52" y="13"/>
                </a:cubicBezTo>
                <a:cubicBezTo>
                  <a:pt x="48" y="16"/>
                  <a:pt x="44" y="18"/>
                  <a:pt x="41" y="21"/>
                </a:cubicBezTo>
                <a:cubicBezTo>
                  <a:pt x="36" y="25"/>
                  <a:pt x="32" y="28"/>
                  <a:pt x="27" y="30"/>
                </a:cubicBezTo>
                <a:cubicBezTo>
                  <a:pt x="24" y="32"/>
                  <a:pt x="21" y="34"/>
                  <a:pt x="18" y="36"/>
                </a:cubicBezTo>
                <a:cubicBezTo>
                  <a:pt x="19" y="35"/>
                  <a:pt x="20" y="34"/>
                  <a:pt x="21" y="33"/>
                </a:cubicBezTo>
                <a:cubicBezTo>
                  <a:pt x="31" y="24"/>
                  <a:pt x="43" y="19"/>
                  <a:pt x="51" y="8"/>
                </a:cubicBezTo>
                <a:close/>
                <a:moveTo>
                  <a:pt x="32" y="24"/>
                </a:moveTo>
                <a:cubicBezTo>
                  <a:pt x="35" y="22"/>
                  <a:pt x="38" y="19"/>
                  <a:pt x="41" y="16"/>
                </a:cubicBezTo>
                <a:cubicBezTo>
                  <a:pt x="44" y="14"/>
                  <a:pt x="48" y="11"/>
                  <a:pt x="50" y="8"/>
                </a:cubicBezTo>
                <a:cubicBezTo>
                  <a:pt x="45" y="15"/>
                  <a:pt x="38" y="20"/>
                  <a:pt x="32" y="24"/>
                </a:cubicBezTo>
                <a:close/>
                <a:moveTo>
                  <a:pt x="48" y="27"/>
                </a:moveTo>
                <a:cubicBezTo>
                  <a:pt x="44" y="30"/>
                  <a:pt x="40" y="33"/>
                  <a:pt x="35" y="36"/>
                </a:cubicBezTo>
                <a:cubicBezTo>
                  <a:pt x="32" y="38"/>
                  <a:pt x="29" y="39"/>
                  <a:pt x="26" y="41"/>
                </a:cubicBezTo>
                <a:cubicBezTo>
                  <a:pt x="24" y="42"/>
                  <a:pt x="21" y="44"/>
                  <a:pt x="19" y="45"/>
                </a:cubicBezTo>
                <a:cubicBezTo>
                  <a:pt x="24" y="40"/>
                  <a:pt x="30" y="36"/>
                  <a:pt x="36" y="32"/>
                </a:cubicBezTo>
                <a:cubicBezTo>
                  <a:pt x="41" y="28"/>
                  <a:pt x="46" y="23"/>
                  <a:pt x="51" y="19"/>
                </a:cubicBezTo>
                <a:cubicBezTo>
                  <a:pt x="50" y="22"/>
                  <a:pt x="49" y="24"/>
                  <a:pt x="48" y="27"/>
                </a:cubicBezTo>
                <a:close/>
                <a:moveTo>
                  <a:pt x="41" y="40"/>
                </a:moveTo>
                <a:cubicBezTo>
                  <a:pt x="38" y="43"/>
                  <a:pt x="34" y="45"/>
                  <a:pt x="31" y="48"/>
                </a:cubicBezTo>
                <a:cubicBezTo>
                  <a:pt x="30" y="48"/>
                  <a:pt x="29" y="49"/>
                  <a:pt x="28" y="50"/>
                </a:cubicBezTo>
                <a:cubicBezTo>
                  <a:pt x="30" y="48"/>
                  <a:pt x="33" y="46"/>
                  <a:pt x="35" y="44"/>
                </a:cubicBezTo>
                <a:cubicBezTo>
                  <a:pt x="38" y="42"/>
                  <a:pt x="40" y="40"/>
                  <a:pt x="42" y="38"/>
                </a:cubicBezTo>
                <a:cubicBezTo>
                  <a:pt x="42" y="38"/>
                  <a:pt x="41" y="39"/>
                  <a:pt x="41" y="40"/>
                </a:cubicBezTo>
                <a:close/>
                <a:moveTo>
                  <a:pt x="44" y="35"/>
                </a:moveTo>
                <a:cubicBezTo>
                  <a:pt x="44" y="35"/>
                  <a:pt x="43" y="36"/>
                  <a:pt x="43" y="36"/>
                </a:cubicBezTo>
                <a:cubicBezTo>
                  <a:pt x="43" y="36"/>
                  <a:pt x="43" y="36"/>
                  <a:pt x="43" y="36"/>
                </a:cubicBezTo>
                <a:cubicBezTo>
                  <a:pt x="40" y="38"/>
                  <a:pt x="37" y="41"/>
                  <a:pt x="35" y="43"/>
                </a:cubicBezTo>
                <a:cubicBezTo>
                  <a:pt x="32" y="45"/>
                  <a:pt x="30" y="47"/>
                  <a:pt x="27" y="48"/>
                </a:cubicBezTo>
                <a:cubicBezTo>
                  <a:pt x="25" y="49"/>
                  <a:pt x="23" y="50"/>
                  <a:pt x="22" y="51"/>
                </a:cubicBezTo>
                <a:cubicBezTo>
                  <a:pt x="23" y="50"/>
                  <a:pt x="25" y="49"/>
                  <a:pt x="27" y="48"/>
                </a:cubicBezTo>
                <a:cubicBezTo>
                  <a:pt x="33" y="43"/>
                  <a:pt x="40" y="38"/>
                  <a:pt x="45" y="32"/>
                </a:cubicBezTo>
                <a:cubicBezTo>
                  <a:pt x="45" y="33"/>
                  <a:pt x="44" y="34"/>
                  <a:pt x="44" y="35"/>
                </a:cubicBezTo>
                <a:close/>
                <a:moveTo>
                  <a:pt x="46" y="31"/>
                </a:moveTo>
                <a:cubicBezTo>
                  <a:pt x="46" y="31"/>
                  <a:pt x="46" y="31"/>
                  <a:pt x="46" y="31"/>
                </a:cubicBezTo>
                <a:cubicBezTo>
                  <a:pt x="41" y="35"/>
                  <a:pt x="36" y="39"/>
                  <a:pt x="32" y="42"/>
                </a:cubicBezTo>
                <a:cubicBezTo>
                  <a:pt x="29" y="44"/>
                  <a:pt x="27" y="45"/>
                  <a:pt x="24" y="47"/>
                </a:cubicBezTo>
                <a:cubicBezTo>
                  <a:pt x="24" y="46"/>
                  <a:pt x="19" y="49"/>
                  <a:pt x="20" y="48"/>
                </a:cubicBezTo>
                <a:cubicBezTo>
                  <a:pt x="21" y="47"/>
                  <a:pt x="22" y="46"/>
                  <a:pt x="24" y="45"/>
                </a:cubicBezTo>
                <a:cubicBezTo>
                  <a:pt x="31" y="39"/>
                  <a:pt x="40" y="35"/>
                  <a:pt x="47" y="29"/>
                </a:cubicBezTo>
                <a:cubicBezTo>
                  <a:pt x="47" y="30"/>
                  <a:pt x="47" y="30"/>
                  <a:pt x="46" y="31"/>
                </a:cubicBezTo>
                <a:close/>
                <a:moveTo>
                  <a:pt x="50" y="7"/>
                </a:moveTo>
                <a:cubicBezTo>
                  <a:pt x="44" y="13"/>
                  <a:pt x="37" y="19"/>
                  <a:pt x="31" y="24"/>
                </a:cubicBezTo>
                <a:cubicBezTo>
                  <a:pt x="27" y="27"/>
                  <a:pt x="23" y="30"/>
                  <a:pt x="19" y="33"/>
                </a:cubicBezTo>
                <a:cubicBezTo>
                  <a:pt x="17" y="34"/>
                  <a:pt x="15" y="35"/>
                  <a:pt x="13" y="36"/>
                </a:cubicBezTo>
                <a:cubicBezTo>
                  <a:pt x="15" y="35"/>
                  <a:pt x="16" y="33"/>
                  <a:pt x="17" y="32"/>
                </a:cubicBezTo>
                <a:cubicBezTo>
                  <a:pt x="17" y="32"/>
                  <a:pt x="17" y="32"/>
                  <a:pt x="17" y="32"/>
                </a:cubicBezTo>
                <a:cubicBezTo>
                  <a:pt x="19" y="30"/>
                  <a:pt x="21" y="29"/>
                  <a:pt x="23" y="27"/>
                </a:cubicBezTo>
                <a:cubicBezTo>
                  <a:pt x="27" y="24"/>
                  <a:pt x="32" y="21"/>
                  <a:pt x="36" y="18"/>
                </a:cubicBezTo>
                <a:cubicBezTo>
                  <a:pt x="41" y="14"/>
                  <a:pt x="46" y="11"/>
                  <a:pt x="48" y="6"/>
                </a:cubicBezTo>
                <a:cubicBezTo>
                  <a:pt x="49" y="6"/>
                  <a:pt x="50" y="7"/>
                  <a:pt x="50" y="7"/>
                </a:cubicBezTo>
                <a:close/>
                <a:moveTo>
                  <a:pt x="12" y="35"/>
                </a:moveTo>
                <a:cubicBezTo>
                  <a:pt x="13" y="35"/>
                  <a:pt x="14" y="34"/>
                  <a:pt x="14" y="34"/>
                </a:cubicBezTo>
                <a:cubicBezTo>
                  <a:pt x="14" y="34"/>
                  <a:pt x="13" y="35"/>
                  <a:pt x="13" y="36"/>
                </a:cubicBezTo>
                <a:cubicBezTo>
                  <a:pt x="12" y="35"/>
                  <a:pt x="12" y="35"/>
                  <a:pt x="12" y="35"/>
                </a:cubicBezTo>
                <a:close/>
                <a:moveTo>
                  <a:pt x="10" y="31"/>
                </a:moveTo>
                <a:cubicBezTo>
                  <a:pt x="13" y="29"/>
                  <a:pt x="15" y="28"/>
                  <a:pt x="18" y="26"/>
                </a:cubicBezTo>
                <a:cubicBezTo>
                  <a:pt x="20" y="24"/>
                  <a:pt x="23" y="22"/>
                  <a:pt x="25" y="20"/>
                </a:cubicBezTo>
                <a:cubicBezTo>
                  <a:pt x="21" y="25"/>
                  <a:pt x="16" y="29"/>
                  <a:pt x="12" y="34"/>
                </a:cubicBezTo>
                <a:cubicBezTo>
                  <a:pt x="11" y="33"/>
                  <a:pt x="11" y="32"/>
                  <a:pt x="10" y="31"/>
                </a:cubicBezTo>
                <a:close/>
                <a:moveTo>
                  <a:pt x="8" y="27"/>
                </a:moveTo>
                <a:cubicBezTo>
                  <a:pt x="13" y="25"/>
                  <a:pt x="17" y="21"/>
                  <a:pt x="21" y="19"/>
                </a:cubicBezTo>
                <a:cubicBezTo>
                  <a:pt x="22" y="18"/>
                  <a:pt x="24" y="16"/>
                  <a:pt x="22" y="19"/>
                </a:cubicBezTo>
                <a:cubicBezTo>
                  <a:pt x="21" y="20"/>
                  <a:pt x="19" y="21"/>
                  <a:pt x="18" y="22"/>
                </a:cubicBezTo>
                <a:cubicBezTo>
                  <a:pt x="15" y="25"/>
                  <a:pt x="13" y="28"/>
                  <a:pt x="10" y="30"/>
                </a:cubicBezTo>
                <a:cubicBezTo>
                  <a:pt x="9" y="29"/>
                  <a:pt x="9" y="28"/>
                  <a:pt x="8" y="27"/>
                </a:cubicBezTo>
                <a:close/>
                <a:moveTo>
                  <a:pt x="7" y="24"/>
                </a:moveTo>
                <a:cubicBezTo>
                  <a:pt x="12" y="21"/>
                  <a:pt x="16" y="17"/>
                  <a:pt x="21" y="15"/>
                </a:cubicBezTo>
                <a:cubicBezTo>
                  <a:pt x="24" y="13"/>
                  <a:pt x="20" y="16"/>
                  <a:pt x="19" y="16"/>
                </a:cubicBezTo>
                <a:cubicBezTo>
                  <a:pt x="18" y="18"/>
                  <a:pt x="17" y="19"/>
                  <a:pt x="15" y="20"/>
                </a:cubicBezTo>
                <a:cubicBezTo>
                  <a:pt x="13" y="22"/>
                  <a:pt x="10" y="24"/>
                  <a:pt x="8" y="26"/>
                </a:cubicBezTo>
                <a:cubicBezTo>
                  <a:pt x="8" y="26"/>
                  <a:pt x="7" y="25"/>
                  <a:pt x="7" y="24"/>
                </a:cubicBezTo>
                <a:close/>
                <a:moveTo>
                  <a:pt x="6" y="20"/>
                </a:moveTo>
                <a:cubicBezTo>
                  <a:pt x="8" y="19"/>
                  <a:pt x="11" y="17"/>
                  <a:pt x="13" y="16"/>
                </a:cubicBezTo>
                <a:cubicBezTo>
                  <a:pt x="15" y="15"/>
                  <a:pt x="16" y="14"/>
                  <a:pt x="17" y="13"/>
                </a:cubicBezTo>
                <a:cubicBezTo>
                  <a:pt x="18" y="12"/>
                  <a:pt x="22" y="9"/>
                  <a:pt x="18" y="13"/>
                </a:cubicBezTo>
                <a:cubicBezTo>
                  <a:pt x="15" y="17"/>
                  <a:pt x="10" y="19"/>
                  <a:pt x="7" y="23"/>
                </a:cubicBezTo>
                <a:cubicBezTo>
                  <a:pt x="6" y="22"/>
                  <a:pt x="6" y="21"/>
                  <a:pt x="6" y="20"/>
                </a:cubicBezTo>
                <a:close/>
                <a:moveTo>
                  <a:pt x="5" y="13"/>
                </a:moveTo>
                <a:cubicBezTo>
                  <a:pt x="7" y="12"/>
                  <a:pt x="8" y="11"/>
                  <a:pt x="10" y="9"/>
                </a:cubicBezTo>
                <a:cubicBezTo>
                  <a:pt x="12" y="7"/>
                  <a:pt x="16" y="5"/>
                  <a:pt x="12" y="9"/>
                </a:cubicBezTo>
                <a:cubicBezTo>
                  <a:pt x="10" y="12"/>
                  <a:pt x="7" y="13"/>
                  <a:pt x="5" y="16"/>
                </a:cubicBezTo>
                <a:cubicBezTo>
                  <a:pt x="5" y="15"/>
                  <a:pt x="5" y="14"/>
                  <a:pt x="5" y="13"/>
                </a:cubicBezTo>
                <a:close/>
                <a:moveTo>
                  <a:pt x="5" y="18"/>
                </a:moveTo>
                <a:cubicBezTo>
                  <a:pt x="5" y="18"/>
                  <a:pt x="5" y="17"/>
                  <a:pt x="5" y="17"/>
                </a:cubicBezTo>
                <a:cubicBezTo>
                  <a:pt x="9" y="15"/>
                  <a:pt x="12" y="11"/>
                  <a:pt x="16" y="9"/>
                </a:cubicBezTo>
                <a:cubicBezTo>
                  <a:pt x="20" y="7"/>
                  <a:pt x="14" y="12"/>
                  <a:pt x="13" y="13"/>
                </a:cubicBezTo>
                <a:cubicBezTo>
                  <a:pt x="11" y="15"/>
                  <a:pt x="8" y="17"/>
                  <a:pt x="6" y="19"/>
                </a:cubicBezTo>
                <a:cubicBezTo>
                  <a:pt x="6" y="19"/>
                  <a:pt x="6" y="18"/>
                  <a:pt x="5" y="18"/>
                </a:cubicBezTo>
                <a:close/>
                <a:moveTo>
                  <a:pt x="23" y="13"/>
                </a:moveTo>
                <a:cubicBezTo>
                  <a:pt x="20" y="14"/>
                  <a:pt x="18" y="16"/>
                  <a:pt x="15" y="17"/>
                </a:cubicBezTo>
                <a:cubicBezTo>
                  <a:pt x="13" y="19"/>
                  <a:pt x="9" y="21"/>
                  <a:pt x="7" y="23"/>
                </a:cubicBezTo>
                <a:cubicBezTo>
                  <a:pt x="7" y="23"/>
                  <a:pt x="7" y="23"/>
                  <a:pt x="7" y="23"/>
                </a:cubicBezTo>
                <a:cubicBezTo>
                  <a:pt x="11" y="19"/>
                  <a:pt x="18" y="16"/>
                  <a:pt x="21" y="10"/>
                </a:cubicBezTo>
                <a:cubicBezTo>
                  <a:pt x="22" y="11"/>
                  <a:pt x="22" y="12"/>
                  <a:pt x="23" y="13"/>
                </a:cubicBezTo>
                <a:close/>
                <a:moveTo>
                  <a:pt x="24" y="16"/>
                </a:moveTo>
                <a:cubicBezTo>
                  <a:pt x="19" y="18"/>
                  <a:pt x="16" y="22"/>
                  <a:pt x="11" y="25"/>
                </a:cubicBezTo>
                <a:cubicBezTo>
                  <a:pt x="10" y="26"/>
                  <a:pt x="8" y="28"/>
                  <a:pt x="11" y="25"/>
                </a:cubicBezTo>
                <a:cubicBezTo>
                  <a:pt x="12" y="24"/>
                  <a:pt x="13" y="23"/>
                  <a:pt x="14" y="22"/>
                </a:cubicBezTo>
                <a:cubicBezTo>
                  <a:pt x="17" y="19"/>
                  <a:pt x="20" y="17"/>
                  <a:pt x="23" y="14"/>
                </a:cubicBezTo>
                <a:cubicBezTo>
                  <a:pt x="23" y="15"/>
                  <a:pt x="24" y="15"/>
                  <a:pt x="24" y="16"/>
                </a:cubicBezTo>
                <a:close/>
                <a:moveTo>
                  <a:pt x="25" y="19"/>
                </a:moveTo>
                <a:cubicBezTo>
                  <a:pt x="20" y="22"/>
                  <a:pt x="16" y="26"/>
                  <a:pt x="11" y="30"/>
                </a:cubicBezTo>
                <a:cubicBezTo>
                  <a:pt x="16" y="27"/>
                  <a:pt x="20" y="21"/>
                  <a:pt x="24" y="17"/>
                </a:cubicBezTo>
                <a:cubicBezTo>
                  <a:pt x="25" y="18"/>
                  <a:pt x="25" y="19"/>
                  <a:pt x="25" y="19"/>
                </a:cubicBezTo>
                <a:close/>
                <a:moveTo>
                  <a:pt x="26" y="21"/>
                </a:moveTo>
                <a:cubicBezTo>
                  <a:pt x="26" y="21"/>
                  <a:pt x="27" y="21"/>
                  <a:pt x="27" y="22"/>
                </a:cubicBezTo>
                <a:cubicBezTo>
                  <a:pt x="27" y="22"/>
                  <a:pt x="27" y="22"/>
                  <a:pt x="27" y="22"/>
                </a:cubicBezTo>
                <a:cubicBezTo>
                  <a:pt x="26" y="23"/>
                  <a:pt x="25" y="23"/>
                  <a:pt x="25" y="24"/>
                </a:cubicBezTo>
                <a:cubicBezTo>
                  <a:pt x="24" y="25"/>
                  <a:pt x="23" y="26"/>
                  <a:pt x="22" y="27"/>
                </a:cubicBezTo>
                <a:cubicBezTo>
                  <a:pt x="20" y="28"/>
                  <a:pt x="18" y="30"/>
                  <a:pt x="16" y="32"/>
                </a:cubicBezTo>
                <a:cubicBezTo>
                  <a:pt x="16" y="32"/>
                  <a:pt x="15" y="32"/>
                  <a:pt x="15" y="33"/>
                </a:cubicBezTo>
                <a:cubicBezTo>
                  <a:pt x="14" y="33"/>
                  <a:pt x="11" y="35"/>
                  <a:pt x="13" y="33"/>
                </a:cubicBezTo>
                <a:cubicBezTo>
                  <a:pt x="17" y="28"/>
                  <a:pt x="22" y="25"/>
                  <a:pt x="26" y="20"/>
                </a:cubicBezTo>
                <a:cubicBezTo>
                  <a:pt x="26" y="21"/>
                  <a:pt x="26" y="21"/>
                  <a:pt x="26" y="21"/>
                </a:cubicBezTo>
                <a:close/>
                <a:moveTo>
                  <a:pt x="32" y="17"/>
                </a:moveTo>
                <a:cubicBezTo>
                  <a:pt x="35" y="15"/>
                  <a:pt x="38" y="13"/>
                  <a:pt x="40" y="11"/>
                </a:cubicBezTo>
                <a:cubicBezTo>
                  <a:pt x="39" y="12"/>
                  <a:pt x="37" y="14"/>
                  <a:pt x="36" y="15"/>
                </a:cubicBezTo>
                <a:cubicBezTo>
                  <a:pt x="34" y="16"/>
                  <a:pt x="32" y="17"/>
                  <a:pt x="31" y="18"/>
                </a:cubicBezTo>
                <a:cubicBezTo>
                  <a:pt x="31" y="18"/>
                  <a:pt x="32" y="17"/>
                  <a:pt x="32" y="17"/>
                </a:cubicBezTo>
                <a:close/>
                <a:moveTo>
                  <a:pt x="28" y="22"/>
                </a:moveTo>
                <a:cubicBezTo>
                  <a:pt x="28" y="22"/>
                  <a:pt x="28" y="22"/>
                  <a:pt x="28" y="22"/>
                </a:cubicBezTo>
                <a:cubicBezTo>
                  <a:pt x="28" y="23"/>
                  <a:pt x="27" y="23"/>
                  <a:pt x="27" y="23"/>
                </a:cubicBezTo>
                <a:cubicBezTo>
                  <a:pt x="27" y="23"/>
                  <a:pt x="28" y="23"/>
                  <a:pt x="28" y="22"/>
                </a:cubicBezTo>
                <a:close/>
                <a:moveTo>
                  <a:pt x="30" y="20"/>
                </a:moveTo>
                <a:cubicBezTo>
                  <a:pt x="32" y="19"/>
                  <a:pt x="34" y="17"/>
                  <a:pt x="36" y="16"/>
                </a:cubicBezTo>
                <a:cubicBezTo>
                  <a:pt x="38" y="14"/>
                  <a:pt x="40" y="13"/>
                  <a:pt x="42" y="11"/>
                </a:cubicBezTo>
                <a:cubicBezTo>
                  <a:pt x="43" y="10"/>
                  <a:pt x="45" y="8"/>
                  <a:pt x="46" y="7"/>
                </a:cubicBezTo>
                <a:cubicBezTo>
                  <a:pt x="46" y="7"/>
                  <a:pt x="47" y="6"/>
                  <a:pt x="47" y="6"/>
                </a:cubicBezTo>
                <a:cubicBezTo>
                  <a:pt x="47" y="6"/>
                  <a:pt x="47" y="7"/>
                  <a:pt x="47" y="8"/>
                </a:cubicBezTo>
                <a:cubicBezTo>
                  <a:pt x="46" y="9"/>
                  <a:pt x="45" y="10"/>
                  <a:pt x="43" y="11"/>
                </a:cubicBezTo>
                <a:cubicBezTo>
                  <a:pt x="41" y="14"/>
                  <a:pt x="38" y="15"/>
                  <a:pt x="36" y="17"/>
                </a:cubicBezTo>
                <a:cubicBezTo>
                  <a:pt x="34" y="18"/>
                  <a:pt x="32" y="20"/>
                  <a:pt x="30" y="21"/>
                </a:cubicBezTo>
                <a:cubicBezTo>
                  <a:pt x="30" y="21"/>
                  <a:pt x="30" y="21"/>
                  <a:pt x="30" y="20"/>
                </a:cubicBezTo>
                <a:close/>
                <a:moveTo>
                  <a:pt x="43" y="6"/>
                </a:moveTo>
                <a:cubicBezTo>
                  <a:pt x="44" y="6"/>
                  <a:pt x="46" y="5"/>
                  <a:pt x="47" y="5"/>
                </a:cubicBezTo>
                <a:cubicBezTo>
                  <a:pt x="45" y="6"/>
                  <a:pt x="44" y="7"/>
                  <a:pt x="43" y="8"/>
                </a:cubicBezTo>
                <a:cubicBezTo>
                  <a:pt x="41" y="10"/>
                  <a:pt x="38" y="12"/>
                  <a:pt x="36" y="13"/>
                </a:cubicBezTo>
                <a:cubicBezTo>
                  <a:pt x="34" y="14"/>
                  <a:pt x="33" y="15"/>
                  <a:pt x="33" y="16"/>
                </a:cubicBezTo>
                <a:cubicBezTo>
                  <a:pt x="33" y="15"/>
                  <a:pt x="34" y="15"/>
                  <a:pt x="34" y="14"/>
                </a:cubicBezTo>
                <a:cubicBezTo>
                  <a:pt x="37" y="11"/>
                  <a:pt x="40" y="8"/>
                  <a:pt x="43" y="6"/>
                </a:cubicBezTo>
                <a:close/>
                <a:moveTo>
                  <a:pt x="41" y="7"/>
                </a:moveTo>
                <a:cubicBezTo>
                  <a:pt x="38" y="8"/>
                  <a:pt x="36" y="11"/>
                  <a:pt x="34" y="13"/>
                </a:cubicBezTo>
                <a:cubicBezTo>
                  <a:pt x="36" y="10"/>
                  <a:pt x="38" y="8"/>
                  <a:pt x="41" y="7"/>
                </a:cubicBezTo>
                <a:close/>
                <a:moveTo>
                  <a:pt x="20" y="10"/>
                </a:moveTo>
                <a:cubicBezTo>
                  <a:pt x="16" y="13"/>
                  <a:pt x="10" y="17"/>
                  <a:pt x="6" y="20"/>
                </a:cubicBezTo>
                <a:cubicBezTo>
                  <a:pt x="11" y="16"/>
                  <a:pt x="15" y="13"/>
                  <a:pt x="19" y="8"/>
                </a:cubicBezTo>
                <a:cubicBezTo>
                  <a:pt x="19" y="8"/>
                  <a:pt x="20" y="9"/>
                  <a:pt x="20" y="10"/>
                </a:cubicBezTo>
                <a:close/>
                <a:moveTo>
                  <a:pt x="18" y="7"/>
                </a:moveTo>
                <a:cubicBezTo>
                  <a:pt x="13" y="9"/>
                  <a:pt x="10" y="14"/>
                  <a:pt x="5" y="16"/>
                </a:cubicBezTo>
                <a:cubicBezTo>
                  <a:pt x="7" y="15"/>
                  <a:pt x="9" y="13"/>
                  <a:pt x="11" y="11"/>
                </a:cubicBezTo>
                <a:cubicBezTo>
                  <a:pt x="13" y="10"/>
                  <a:pt x="14" y="8"/>
                  <a:pt x="15" y="6"/>
                </a:cubicBezTo>
                <a:cubicBezTo>
                  <a:pt x="15" y="6"/>
                  <a:pt x="15" y="5"/>
                  <a:pt x="15" y="5"/>
                </a:cubicBezTo>
                <a:cubicBezTo>
                  <a:pt x="16" y="6"/>
                  <a:pt x="17" y="6"/>
                  <a:pt x="18" y="7"/>
                </a:cubicBezTo>
                <a:close/>
                <a:moveTo>
                  <a:pt x="15" y="5"/>
                </a:moveTo>
                <a:cubicBezTo>
                  <a:pt x="11" y="7"/>
                  <a:pt x="8" y="10"/>
                  <a:pt x="5" y="12"/>
                </a:cubicBezTo>
                <a:cubicBezTo>
                  <a:pt x="6" y="7"/>
                  <a:pt x="9" y="4"/>
                  <a:pt x="15" y="5"/>
                </a:cubicBezTo>
                <a:close/>
                <a:moveTo>
                  <a:pt x="13" y="37"/>
                </a:moveTo>
                <a:cubicBezTo>
                  <a:pt x="16" y="36"/>
                  <a:pt x="18" y="34"/>
                  <a:pt x="21" y="33"/>
                </a:cubicBezTo>
                <a:cubicBezTo>
                  <a:pt x="19" y="34"/>
                  <a:pt x="17" y="36"/>
                  <a:pt x="15" y="38"/>
                </a:cubicBezTo>
                <a:cubicBezTo>
                  <a:pt x="15" y="38"/>
                  <a:pt x="15" y="39"/>
                  <a:pt x="15" y="39"/>
                </a:cubicBezTo>
                <a:cubicBezTo>
                  <a:pt x="21" y="34"/>
                  <a:pt x="28" y="31"/>
                  <a:pt x="35" y="27"/>
                </a:cubicBezTo>
                <a:cubicBezTo>
                  <a:pt x="35" y="27"/>
                  <a:pt x="35" y="27"/>
                  <a:pt x="35" y="27"/>
                </a:cubicBezTo>
                <a:cubicBezTo>
                  <a:pt x="35" y="27"/>
                  <a:pt x="35" y="27"/>
                  <a:pt x="35" y="27"/>
                </a:cubicBezTo>
                <a:cubicBezTo>
                  <a:pt x="29" y="32"/>
                  <a:pt x="22" y="36"/>
                  <a:pt x="16" y="41"/>
                </a:cubicBezTo>
                <a:cubicBezTo>
                  <a:pt x="16" y="42"/>
                  <a:pt x="16" y="42"/>
                  <a:pt x="16" y="42"/>
                </a:cubicBezTo>
                <a:cubicBezTo>
                  <a:pt x="15" y="41"/>
                  <a:pt x="15" y="41"/>
                  <a:pt x="15" y="40"/>
                </a:cubicBezTo>
                <a:cubicBezTo>
                  <a:pt x="14" y="39"/>
                  <a:pt x="14"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90" name="Freeform 147"/>
          <p:cNvSpPr>
            <a:spLocks noEditPoints="1"/>
          </p:cNvSpPr>
          <p:nvPr/>
        </p:nvSpPr>
        <p:spPr bwMode="auto">
          <a:xfrm>
            <a:off x="7007084" y="6242332"/>
            <a:ext cx="206375" cy="241300"/>
          </a:xfrm>
          <a:custGeom>
            <a:avLst/>
            <a:gdLst>
              <a:gd name="T0" fmla="*/ 16 w 55"/>
              <a:gd name="T1" fmla="*/ 3 h 64"/>
              <a:gd name="T2" fmla="*/ 25 w 55"/>
              <a:gd name="T3" fmla="*/ 63 h 64"/>
              <a:gd name="T4" fmla="*/ 54 w 55"/>
              <a:gd name="T5" fmla="*/ 10 h 64"/>
              <a:gd name="T6" fmla="*/ 26 w 55"/>
              <a:gd name="T7" fmla="*/ 60 h 64"/>
              <a:gd name="T8" fmla="*/ 30 w 55"/>
              <a:gd name="T9" fmla="*/ 51 h 64"/>
              <a:gd name="T10" fmla="*/ 35 w 55"/>
              <a:gd name="T11" fmla="*/ 47 h 64"/>
              <a:gd name="T12" fmla="*/ 36 w 55"/>
              <a:gd name="T13" fmla="*/ 45 h 64"/>
              <a:gd name="T14" fmla="*/ 24 w 55"/>
              <a:gd name="T15" fmla="*/ 56 h 64"/>
              <a:gd name="T16" fmla="*/ 24 w 55"/>
              <a:gd name="T17" fmla="*/ 56 h 64"/>
              <a:gd name="T18" fmla="*/ 21 w 55"/>
              <a:gd name="T19" fmla="*/ 51 h 64"/>
              <a:gd name="T20" fmla="*/ 33 w 55"/>
              <a:gd name="T21" fmla="*/ 41 h 64"/>
              <a:gd name="T22" fmla="*/ 36 w 55"/>
              <a:gd name="T23" fmla="*/ 35 h 64"/>
              <a:gd name="T24" fmla="*/ 15 w 55"/>
              <a:gd name="T25" fmla="*/ 42 h 64"/>
              <a:gd name="T26" fmla="*/ 17 w 55"/>
              <a:gd name="T27" fmla="*/ 45 h 64"/>
              <a:gd name="T28" fmla="*/ 50 w 55"/>
              <a:gd name="T29" fmla="*/ 14 h 64"/>
              <a:gd name="T30" fmla="*/ 34 w 55"/>
              <a:gd name="T31" fmla="*/ 30 h 64"/>
              <a:gd name="T32" fmla="*/ 37 w 55"/>
              <a:gd name="T33" fmla="*/ 25 h 64"/>
              <a:gd name="T34" fmla="*/ 51 w 55"/>
              <a:gd name="T35" fmla="*/ 13 h 64"/>
              <a:gd name="T36" fmla="*/ 20 w 55"/>
              <a:gd name="T37" fmla="*/ 33 h 64"/>
              <a:gd name="T38" fmla="*/ 49 w 55"/>
              <a:gd name="T39" fmla="*/ 8 h 64"/>
              <a:gd name="T40" fmla="*/ 26 w 55"/>
              <a:gd name="T41" fmla="*/ 41 h 64"/>
              <a:gd name="T42" fmla="*/ 48 w 55"/>
              <a:gd name="T43" fmla="*/ 26 h 64"/>
              <a:gd name="T44" fmla="*/ 34 w 55"/>
              <a:gd name="T45" fmla="*/ 43 h 64"/>
              <a:gd name="T46" fmla="*/ 42 w 55"/>
              <a:gd name="T47" fmla="*/ 35 h 64"/>
              <a:gd name="T48" fmla="*/ 21 w 55"/>
              <a:gd name="T49" fmla="*/ 51 h 64"/>
              <a:gd name="T50" fmla="*/ 45 w 55"/>
              <a:gd name="T51" fmla="*/ 30 h 64"/>
              <a:gd name="T52" fmla="*/ 19 w 55"/>
              <a:gd name="T53" fmla="*/ 48 h 64"/>
              <a:gd name="T54" fmla="*/ 50 w 55"/>
              <a:gd name="T55" fmla="*/ 7 h 64"/>
              <a:gd name="T56" fmla="*/ 16 w 55"/>
              <a:gd name="T57" fmla="*/ 32 h 64"/>
              <a:gd name="T58" fmla="*/ 47 w 55"/>
              <a:gd name="T59" fmla="*/ 5 h 64"/>
              <a:gd name="T60" fmla="*/ 12 w 55"/>
              <a:gd name="T61" fmla="*/ 35 h 64"/>
              <a:gd name="T62" fmla="*/ 24 w 55"/>
              <a:gd name="T63" fmla="*/ 20 h 64"/>
              <a:gd name="T64" fmla="*/ 20 w 55"/>
              <a:gd name="T65" fmla="*/ 18 h 64"/>
              <a:gd name="T66" fmla="*/ 8 w 55"/>
              <a:gd name="T67" fmla="*/ 27 h 64"/>
              <a:gd name="T68" fmla="*/ 15 w 55"/>
              <a:gd name="T69" fmla="*/ 20 h 64"/>
              <a:gd name="T70" fmla="*/ 12 w 55"/>
              <a:gd name="T71" fmla="*/ 15 h 64"/>
              <a:gd name="T72" fmla="*/ 5 w 55"/>
              <a:gd name="T73" fmla="*/ 20 h 64"/>
              <a:gd name="T74" fmla="*/ 4 w 55"/>
              <a:gd name="T75" fmla="*/ 15 h 64"/>
              <a:gd name="T76" fmla="*/ 16 w 55"/>
              <a:gd name="T77" fmla="*/ 8 h 64"/>
              <a:gd name="T78" fmla="*/ 22 w 55"/>
              <a:gd name="T79" fmla="*/ 13 h 64"/>
              <a:gd name="T80" fmla="*/ 20 w 55"/>
              <a:gd name="T81" fmla="*/ 10 h 64"/>
              <a:gd name="T82" fmla="*/ 10 w 55"/>
              <a:gd name="T83" fmla="*/ 25 h 64"/>
              <a:gd name="T84" fmla="*/ 25 w 55"/>
              <a:gd name="T85" fmla="*/ 19 h 64"/>
              <a:gd name="T86" fmla="*/ 25 w 55"/>
              <a:gd name="T87" fmla="*/ 20 h 64"/>
              <a:gd name="T88" fmla="*/ 21 w 55"/>
              <a:gd name="T89" fmla="*/ 26 h 64"/>
              <a:gd name="T90" fmla="*/ 25 w 55"/>
              <a:gd name="T91" fmla="*/ 20 h 64"/>
              <a:gd name="T92" fmla="*/ 35 w 55"/>
              <a:gd name="T93" fmla="*/ 15 h 64"/>
              <a:gd name="T94" fmla="*/ 27 w 55"/>
              <a:gd name="T95" fmla="*/ 22 h 64"/>
              <a:gd name="T96" fmla="*/ 35 w 55"/>
              <a:gd name="T97" fmla="*/ 15 h 64"/>
              <a:gd name="T98" fmla="*/ 46 w 55"/>
              <a:gd name="T99" fmla="*/ 7 h 64"/>
              <a:gd name="T100" fmla="*/ 29 w 55"/>
              <a:gd name="T101" fmla="*/ 20 h 64"/>
              <a:gd name="T102" fmla="*/ 35 w 55"/>
              <a:gd name="T103" fmla="*/ 13 h 64"/>
              <a:gd name="T104" fmla="*/ 40 w 55"/>
              <a:gd name="T105" fmla="*/ 6 h 64"/>
              <a:gd name="T106" fmla="*/ 5 w 55"/>
              <a:gd name="T107" fmla="*/ 19 h 64"/>
              <a:gd name="T108" fmla="*/ 5 w 55"/>
              <a:gd name="T109" fmla="*/ 16 h 64"/>
              <a:gd name="T110" fmla="*/ 17 w 55"/>
              <a:gd name="T111" fmla="*/ 7 h 64"/>
              <a:gd name="T112" fmla="*/ 12 w 55"/>
              <a:gd name="T113" fmla="*/ 37 h 64"/>
              <a:gd name="T114" fmla="*/ 34 w 55"/>
              <a:gd name="T115" fmla="*/ 27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4" y="10"/>
                </a:moveTo>
                <a:cubicBezTo>
                  <a:pt x="54" y="4"/>
                  <a:pt x="48" y="1"/>
                  <a:pt x="42" y="2"/>
                </a:cubicBezTo>
                <a:cubicBezTo>
                  <a:pt x="34" y="4"/>
                  <a:pt x="30" y="11"/>
                  <a:pt x="27" y="18"/>
                </a:cubicBezTo>
                <a:cubicBezTo>
                  <a:pt x="25" y="12"/>
                  <a:pt x="22" y="5"/>
                  <a:pt x="16" y="3"/>
                </a:cubicBezTo>
                <a:cubicBezTo>
                  <a:pt x="10" y="0"/>
                  <a:pt x="4" y="3"/>
                  <a:pt x="2" y="9"/>
                </a:cubicBezTo>
                <a:cubicBezTo>
                  <a:pt x="0" y="16"/>
                  <a:pt x="3" y="24"/>
                  <a:pt x="6" y="31"/>
                </a:cubicBezTo>
                <a:cubicBezTo>
                  <a:pt x="11" y="42"/>
                  <a:pt x="18" y="52"/>
                  <a:pt x="25" y="63"/>
                </a:cubicBezTo>
                <a:cubicBezTo>
                  <a:pt x="25" y="63"/>
                  <a:pt x="25" y="63"/>
                  <a:pt x="25" y="63"/>
                </a:cubicBezTo>
                <a:cubicBezTo>
                  <a:pt x="26" y="64"/>
                  <a:pt x="27" y="64"/>
                  <a:pt x="27" y="63"/>
                </a:cubicBezTo>
                <a:cubicBezTo>
                  <a:pt x="27" y="63"/>
                  <a:pt x="27" y="63"/>
                  <a:pt x="27" y="63"/>
                </a:cubicBezTo>
                <a:cubicBezTo>
                  <a:pt x="35" y="53"/>
                  <a:pt x="42" y="42"/>
                  <a:pt x="48" y="31"/>
                </a:cubicBezTo>
                <a:cubicBezTo>
                  <a:pt x="52" y="25"/>
                  <a:pt x="55" y="17"/>
                  <a:pt x="54" y="10"/>
                </a:cubicBezTo>
                <a:close/>
                <a:moveTo>
                  <a:pt x="26" y="60"/>
                </a:moveTo>
                <a:cubicBezTo>
                  <a:pt x="26" y="60"/>
                  <a:pt x="26" y="60"/>
                  <a:pt x="26" y="59"/>
                </a:cubicBezTo>
                <a:cubicBezTo>
                  <a:pt x="27" y="58"/>
                  <a:pt x="28" y="57"/>
                  <a:pt x="30" y="55"/>
                </a:cubicBezTo>
                <a:cubicBezTo>
                  <a:pt x="28" y="57"/>
                  <a:pt x="27" y="58"/>
                  <a:pt x="26" y="60"/>
                </a:cubicBezTo>
                <a:close/>
                <a:moveTo>
                  <a:pt x="24" y="56"/>
                </a:moveTo>
                <a:cubicBezTo>
                  <a:pt x="24" y="56"/>
                  <a:pt x="26" y="55"/>
                  <a:pt x="26" y="54"/>
                </a:cubicBezTo>
                <a:cubicBezTo>
                  <a:pt x="27" y="53"/>
                  <a:pt x="29" y="52"/>
                  <a:pt x="30" y="51"/>
                </a:cubicBezTo>
                <a:cubicBezTo>
                  <a:pt x="30" y="51"/>
                  <a:pt x="30" y="51"/>
                  <a:pt x="30" y="51"/>
                </a:cubicBezTo>
                <a:cubicBezTo>
                  <a:pt x="28" y="53"/>
                  <a:pt x="27" y="54"/>
                  <a:pt x="25" y="56"/>
                </a:cubicBezTo>
                <a:cubicBezTo>
                  <a:pt x="24" y="56"/>
                  <a:pt x="24" y="56"/>
                  <a:pt x="24" y="56"/>
                </a:cubicBezTo>
                <a:cubicBezTo>
                  <a:pt x="24" y="56"/>
                  <a:pt x="24" y="56"/>
                  <a:pt x="24" y="56"/>
                </a:cubicBezTo>
                <a:close/>
                <a:moveTo>
                  <a:pt x="35" y="47"/>
                </a:moveTo>
                <a:cubicBezTo>
                  <a:pt x="31" y="50"/>
                  <a:pt x="29" y="55"/>
                  <a:pt x="25" y="59"/>
                </a:cubicBezTo>
                <a:cubicBezTo>
                  <a:pt x="25" y="58"/>
                  <a:pt x="25" y="57"/>
                  <a:pt x="24" y="57"/>
                </a:cubicBezTo>
                <a:cubicBezTo>
                  <a:pt x="28" y="54"/>
                  <a:pt x="31" y="50"/>
                  <a:pt x="35" y="47"/>
                </a:cubicBezTo>
                <a:close/>
                <a:moveTo>
                  <a:pt x="36" y="45"/>
                </a:moveTo>
                <a:cubicBezTo>
                  <a:pt x="36" y="46"/>
                  <a:pt x="35" y="46"/>
                  <a:pt x="35" y="47"/>
                </a:cubicBezTo>
                <a:cubicBezTo>
                  <a:pt x="36" y="46"/>
                  <a:pt x="36" y="45"/>
                  <a:pt x="37" y="44"/>
                </a:cubicBezTo>
                <a:cubicBezTo>
                  <a:pt x="37" y="45"/>
                  <a:pt x="37" y="45"/>
                  <a:pt x="36" y="45"/>
                </a:cubicBezTo>
                <a:close/>
                <a:moveTo>
                  <a:pt x="24" y="56"/>
                </a:moveTo>
                <a:cubicBezTo>
                  <a:pt x="23" y="55"/>
                  <a:pt x="23" y="54"/>
                  <a:pt x="22" y="54"/>
                </a:cubicBezTo>
                <a:cubicBezTo>
                  <a:pt x="28" y="50"/>
                  <a:pt x="34" y="46"/>
                  <a:pt x="39" y="42"/>
                </a:cubicBezTo>
                <a:cubicBezTo>
                  <a:pt x="39" y="42"/>
                  <a:pt x="39" y="42"/>
                  <a:pt x="39" y="42"/>
                </a:cubicBezTo>
                <a:cubicBezTo>
                  <a:pt x="34" y="46"/>
                  <a:pt x="28" y="51"/>
                  <a:pt x="24" y="56"/>
                </a:cubicBezTo>
                <a:close/>
                <a:moveTo>
                  <a:pt x="21" y="51"/>
                </a:moveTo>
                <a:cubicBezTo>
                  <a:pt x="23" y="50"/>
                  <a:pt x="26" y="49"/>
                  <a:pt x="28" y="47"/>
                </a:cubicBezTo>
                <a:cubicBezTo>
                  <a:pt x="26" y="49"/>
                  <a:pt x="24" y="51"/>
                  <a:pt x="22" y="53"/>
                </a:cubicBezTo>
                <a:cubicBezTo>
                  <a:pt x="21" y="52"/>
                  <a:pt x="21" y="52"/>
                  <a:pt x="21" y="51"/>
                </a:cubicBezTo>
                <a:close/>
                <a:moveTo>
                  <a:pt x="19" y="49"/>
                </a:moveTo>
                <a:cubicBezTo>
                  <a:pt x="28" y="46"/>
                  <a:pt x="35" y="40"/>
                  <a:pt x="42" y="34"/>
                </a:cubicBezTo>
                <a:cubicBezTo>
                  <a:pt x="42" y="34"/>
                  <a:pt x="42" y="34"/>
                  <a:pt x="42" y="34"/>
                </a:cubicBezTo>
                <a:cubicBezTo>
                  <a:pt x="39" y="37"/>
                  <a:pt x="36" y="39"/>
                  <a:pt x="33" y="41"/>
                </a:cubicBezTo>
                <a:cubicBezTo>
                  <a:pt x="29" y="44"/>
                  <a:pt x="25" y="47"/>
                  <a:pt x="20" y="51"/>
                </a:cubicBezTo>
                <a:cubicBezTo>
                  <a:pt x="20" y="50"/>
                  <a:pt x="19" y="49"/>
                  <a:pt x="19" y="49"/>
                </a:cubicBezTo>
                <a:close/>
                <a:moveTo>
                  <a:pt x="17" y="46"/>
                </a:moveTo>
                <a:cubicBezTo>
                  <a:pt x="24" y="43"/>
                  <a:pt x="30" y="39"/>
                  <a:pt x="36" y="35"/>
                </a:cubicBezTo>
                <a:cubicBezTo>
                  <a:pt x="38" y="34"/>
                  <a:pt x="40" y="33"/>
                  <a:pt x="42" y="32"/>
                </a:cubicBezTo>
                <a:cubicBezTo>
                  <a:pt x="34" y="37"/>
                  <a:pt x="25" y="41"/>
                  <a:pt x="18" y="48"/>
                </a:cubicBezTo>
                <a:cubicBezTo>
                  <a:pt x="18" y="47"/>
                  <a:pt x="18" y="46"/>
                  <a:pt x="17" y="46"/>
                </a:cubicBezTo>
                <a:close/>
                <a:moveTo>
                  <a:pt x="15" y="42"/>
                </a:moveTo>
                <a:cubicBezTo>
                  <a:pt x="15" y="42"/>
                  <a:pt x="15" y="42"/>
                  <a:pt x="15" y="42"/>
                </a:cubicBezTo>
                <a:cubicBezTo>
                  <a:pt x="22" y="39"/>
                  <a:pt x="28" y="35"/>
                  <a:pt x="34" y="31"/>
                </a:cubicBezTo>
                <a:cubicBezTo>
                  <a:pt x="34" y="31"/>
                  <a:pt x="33" y="32"/>
                  <a:pt x="33" y="32"/>
                </a:cubicBezTo>
                <a:cubicBezTo>
                  <a:pt x="27" y="36"/>
                  <a:pt x="22" y="40"/>
                  <a:pt x="17" y="45"/>
                </a:cubicBezTo>
                <a:cubicBezTo>
                  <a:pt x="16" y="44"/>
                  <a:pt x="16" y="43"/>
                  <a:pt x="15" y="42"/>
                </a:cubicBezTo>
                <a:close/>
                <a:moveTo>
                  <a:pt x="38" y="23"/>
                </a:moveTo>
                <a:cubicBezTo>
                  <a:pt x="42" y="21"/>
                  <a:pt x="46" y="18"/>
                  <a:pt x="49" y="15"/>
                </a:cubicBezTo>
                <a:cubicBezTo>
                  <a:pt x="50" y="15"/>
                  <a:pt x="50" y="15"/>
                  <a:pt x="50" y="14"/>
                </a:cubicBezTo>
                <a:cubicBezTo>
                  <a:pt x="51" y="14"/>
                  <a:pt x="51" y="14"/>
                  <a:pt x="51" y="14"/>
                </a:cubicBezTo>
                <a:cubicBezTo>
                  <a:pt x="51" y="15"/>
                  <a:pt x="51" y="16"/>
                  <a:pt x="51" y="17"/>
                </a:cubicBezTo>
                <a:cubicBezTo>
                  <a:pt x="51" y="17"/>
                  <a:pt x="51" y="18"/>
                  <a:pt x="51" y="18"/>
                </a:cubicBezTo>
                <a:cubicBezTo>
                  <a:pt x="44" y="21"/>
                  <a:pt x="40" y="27"/>
                  <a:pt x="34" y="30"/>
                </a:cubicBezTo>
                <a:cubicBezTo>
                  <a:pt x="30" y="33"/>
                  <a:pt x="27" y="35"/>
                  <a:pt x="23" y="37"/>
                </a:cubicBezTo>
                <a:cubicBezTo>
                  <a:pt x="21" y="38"/>
                  <a:pt x="20" y="39"/>
                  <a:pt x="18" y="40"/>
                </a:cubicBezTo>
                <a:cubicBezTo>
                  <a:pt x="14" y="42"/>
                  <a:pt x="18" y="39"/>
                  <a:pt x="19" y="38"/>
                </a:cubicBezTo>
                <a:cubicBezTo>
                  <a:pt x="25" y="34"/>
                  <a:pt x="31" y="30"/>
                  <a:pt x="37" y="25"/>
                </a:cubicBezTo>
                <a:cubicBezTo>
                  <a:pt x="37" y="25"/>
                  <a:pt x="38" y="24"/>
                  <a:pt x="38" y="23"/>
                </a:cubicBezTo>
                <a:close/>
                <a:moveTo>
                  <a:pt x="50" y="8"/>
                </a:moveTo>
                <a:cubicBezTo>
                  <a:pt x="51" y="9"/>
                  <a:pt x="51" y="11"/>
                  <a:pt x="51" y="13"/>
                </a:cubicBezTo>
                <a:cubicBezTo>
                  <a:pt x="51" y="13"/>
                  <a:pt x="51" y="13"/>
                  <a:pt x="51" y="13"/>
                </a:cubicBezTo>
                <a:cubicBezTo>
                  <a:pt x="47" y="15"/>
                  <a:pt x="44" y="18"/>
                  <a:pt x="40" y="21"/>
                </a:cubicBezTo>
                <a:cubicBezTo>
                  <a:pt x="36" y="24"/>
                  <a:pt x="31" y="27"/>
                  <a:pt x="27" y="30"/>
                </a:cubicBezTo>
                <a:cubicBezTo>
                  <a:pt x="23" y="32"/>
                  <a:pt x="20" y="33"/>
                  <a:pt x="17" y="35"/>
                </a:cubicBezTo>
                <a:cubicBezTo>
                  <a:pt x="18" y="34"/>
                  <a:pt x="19" y="33"/>
                  <a:pt x="20" y="33"/>
                </a:cubicBezTo>
                <a:cubicBezTo>
                  <a:pt x="30" y="24"/>
                  <a:pt x="42" y="18"/>
                  <a:pt x="50" y="8"/>
                </a:cubicBezTo>
                <a:close/>
                <a:moveTo>
                  <a:pt x="31" y="24"/>
                </a:moveTo>
                <a:cubicBezTo>
                  <a:pt x="34" y="21"/>
                  <a:pt x="37" y="19"/>
                  <a:pt x="41" y="16"/>
                </a:cubicBezTo>
                <a:cubicBezTo>
                  <a:pt x="43" y="13"/>
                  <a:pt x="47" y="11"/>
                  <a:pt x="49" y="8"/>
                </a:cubicBezTo>
                <a:cubicBezTo>
                  <a:pt x="44" y="15"/>
                  <a:pt x="38" y="19"/>
                  <a:pt x="31" y="24"/>
                </a:cubicBezTo>
                <a:close/>
                <a:moveTo>
                  <a:pt x="48" y="26"/>
                </a:moveTo>
                <a:cubicBezTo>
                  <a:pt x="44" y="30"/>
                  <a:pt x="39" y="33"/>
                  <a:pt x="34" y="35"/>
                </a:cubicBezTo>
                <a:cubicBezTo>
                  <a:pt x="31" y="37"/>
                  <a:pt x="29" y="39"/>
                  <a:pt x="26" y="41"/>
                </a:cubicBezTo>
                <a:cubicBezTo>
                  <a:pt x="23" y="42"/>
                  <a:pt x="20" y="44"/>
                  <a:pt x="18" y="45"/>
                </a:cubicBezTo>
                <a:cubicBezTo>
                  <a:pt x="24" y="40"/>
                  <a:pt x="29" y="36"/>
                  <a:pt x="35" y="32"/>
                </a:cubicBezTo>
                <a:cubicBezTo>
                  <a:pt x="40" y="28"/>
                  <a:pt x="45" y="23"/>
                  <a:pt x="50" y="19"/>
                </a:cubicBezTo>
                <a:cubicBezTo>
                  <a:pt x="50" y="22"/>
                  <a:pt x="49" y="24"/>
                  <a:pt x="48" y="26"/>
                </a:cubicBezTo>
                <a:close/>
                <a:moveTo>
                  <a:pt x="40" y="40"/>
                </a:moveTo>
                <a:cubicBezTo>
                  <a:pt x="37" y="42"/>
                  <a:pt x="33" y="45"/>
                  <a:pt x="30" y="48"/>
                </a:cubicBezTo>
                <a:cubicBezTo>
                  <a:pt x="29" y="48"/>
                  <a:pt x="28" y="49"/>
                  <a:pt x="27" y="49"/>
                </a:cubicBezTo>
                <a:cubicBezTo>
                  <a:pt x="30" y="47"/>
                  <a:pt x="32" y="45"/>
                  <a:pt x="34" y="43"/>
                </a:cubicBezTo>
                <a:cubicBezTo>
                  <a:pt x="37" y="41"/>
                  <a:pt x="39" y="39"/>
                  <a:pt x="41" y="37"/>
                </a:cubicBezTo>
                <a:cubicBezTo>
                  <a:pt x="41" y="38"/>
                  <a:pt x="41" y="39"/>
                  <a:pt x="40" y="40"/>
                </a:cubicBezTo>
                <a:close/>
                <a:moveTo>
                  <a:pt x="43" y="35"/>
                </a:moveTo>
                <a:cubicBezTo>
                  <a:pt x="43" y="35"/>
                  <a:pt x="43" y="35"/>
                  <a:pt x="42" y="35"/>
                </a:cubicBezTo>
                <a:cubicBezTo>
                  <a:pt x="42" y="35"/>
                  <a:pt x="42" y="35"/>
                  <a:pt x="42" y="36"/>
                </a:cubicBezTo>
                <a:cubicBezTo>
                  <a:pt x="39" y="38"/>
                  <a:pt x="37" y="40"/>
                  <a:pt x="34" y="42"/>
                </a:cubicBezTo>
                <a:cubicBezTo>
                  <a:pt x="32" y="44"/>
                  <a:pt x="29" y="46"/>
                  <a:pt x="26" y="48"/>
                </a:cubicBezTo>
                <a:cubicBezTo>
                  <a:pt x="24" y="49"/>
                  <a:pt x="23" y="50"/>
                  <a:pt x="21" y="51"/>
                </a:cubicBezTo>
                <a:cubicBezTo>
                  <a:pt x="22" y="50"/>
                  <a:pt x="24" y="49"/>
                  <a:pt x="26" y="47"/>
                </a:cubicBezTo>
                <a:cubicBezTo>
                  <a:pt x="33" y="43"/>
                  <a:pt x="39" y="38"/>
                  <a:pt x="45" y="32"/>
                </a:cubicBezTo>
                <a:cubicBezTo>
                  <a:pt x="44" y="33"/>
                  <a:pt x="43" y="34"/>
                  <a:pt x="43" y="35"/>
                </a:cubicBezTo>
                <a:close/>
                <a:moveTo>
                  <a:pt x="45" y="30"/>
                </a:moveTo>
                <a:cubicBezTo>
                  <a:pt x="45" y="30"/>
                  <a:pt x="45" y="30"/>
                  <a:pt x="45" y="31"/>
                </a:cubicBezTo>
                <a:cubicBezTo>
                  <a:pt x="40" y="34"/>
                  <a:pt x="36" y="38"/>
                  <a:pt x="31" y="42"/>
                </a:cubicBezTo>
                <a:cubicBezTo>
                  <a:pt x="28" y="43"/>
                  <a:pt x="26" y="45"/>
                  <a:pt x="23" y="46"/>
                </a:cubicBezTo>
                <a:cubicBezTo>
                  <a:pt x="24" y="46"/>
                  <a:pt x="19" y="48"/>
                  <a:pt x="19" y="48"/>
                </a:cubicBezTo>
                <a:cubicBezTo>
                  <a:pt x="20" y="47"/>
                  <a:pt x="22" y="46"/>
                  <a:pt x="23" y="44"/>
                </a:cubicBezTo>
                <a:cubicBezTo>
                  <a:pt x="31" y="39"/>
                  <a:pt x="39" y="35"/>
                  <a:pt x="46" y="29"/>
                </a:cubicBezTo>
                <a:cubicBezTo>
                  <a:pt x="46" y="29"/>
                  <a:pt x="46" y="30"/>
                  <a:pt x="45" y="30"/>
                </a:cubicBezTo>
                <a:close/>
                <a:moveTo>
                  <a:pt x="50" y="7"/>
                </a:moveTo>
                <a:cubicBezTo>
                  <a:pt x="43" y="13"/>
                  <a:pt x="37" y="19"/>
                  <a:pt x="30" y="24"/>
                </a:cubicBezTo>
                <a:cubicBezTo>
                  <a:pt x="26" y="27"/>
                  <a:pt x="22" y="30"/>
                  <a:pt x="18" y="33"/>
                </a:cubicBezTo>
                <a:cubicBezTo>
                  <a:pt x="16" y="34"/>
                  <a:pt x="14" y="35"/>
                  <a:pt x="13" y="36"/>
                </a:cubicBezTo>
                <a:cubicBezTo>
                  <a:pt x="14" y="35"/>
                  <a:pt x="15" y="33"/>
                  <a:pt x="16" y="32"/>
                </a:cubicBezTo>
                <a:cubicBezTo>
                  <a:pt x="16" y="32"/>
                  <a:pt x="16" y="32"/>
                  <a:pt x="17" y="32"/>
                </a:cubicBezTo>
                <a:cubicBezTo>
                  <a:pt x="18" y="30"/>
                  <a:pt x="20" y="29"/>
                  <a:pt x="22" y="27"/>
                </a:cubicBezTo>
                <a:cubicBezTo>
                  <a:pt x="26" y="24"/>
                  <a:pt x="31" y="21"/>
                  <a:pt x="36" y="17"/>
                </a:cubicBezTo>
                <a:cubicBezTo>
                  <a:pt x="40" y="14"/>
                  <a:pt x="45" y="11"/>
                  <a:pt x="47" y="5"/>
                </a:cubicBezTo>
                <a:cubicBezTo>
                  <a:pt x="48" y="6"/>
                  <a:pt x="49" y="6"/>
                  <a:pt x="50" y="7"/>
                </a:cubicBezTo>
                <a:close/>
                <a:moveTo>
                  <a:pt x="11" y="35"/>
                </a:moveTo>
                <a:cubicBezTo>
                  <a:pt x="12" y="34"/>
                  <a:pt x="13" y="34"/>
                  <a:pt x="13" y="34"/>
                </a:cubicBezTo>
                <a:cubicBezTo>
                  <a:pt x="13" y="34"/>
                  <a:pt x="12" y="35"/>
                  <a:pt x="12" y="35"/>
                </a:cubicBezTo>
                <a:cubicBezTo>
                  <a:pt x="12" y="35"/>
                  <a:pt x="12" y="35"/>
                  <a:pt x="11" y="35"/>
                </a:cubicBezTo>
                <a:close/>
                <a:moveTo>
                  <a:pt x="9" y="31"/>
                </a:moveTo>
                <a:cubicBezTo>
                  <a:pt x="12" y="29"/>
                  <a:pt x="14" y="27"/>
                  <a:pt x="17" y="25"/>
                </a:cubicBezTo>
                <a:cubicBezTo>
                  <a:pt x="19" y="24"/>
                  <a:pt x="23" y="22"/>
                  <a:pt x="24" y="20"/>
                </a:cubicBezTo>
                <a:cubicBezTo>
                  <a:pt x="20" y="25"/>
                  <a:pt x="15" y="29"/>
                  <a:pt x="11" y="34"/>
                </a:cubicBezTo>
                <a:cubicBezTo>
                  <a:pt x="10" y="33"/>
                  <a:pt x="10" y="32"/>
                  <a:pt x="9" y="31"/>
                </a:cubicBezTo>
                <a:close/>
                <a:moveTo>
                  <a:pt x="8" y="27"/>
                </a:moveTo>
                <a:cubicBezTo>
                  <a:pt x="12" y="25"/>
                  <a:pt x="16" y="21"/>
                  <a:pt x="20" y="18"/>
                </a:cubicBezTo>
                <a:cubicBezTo>
                  <a:pt x="21" y="18"/>
                  <a:pt x="24" y="16"/>
                  <a:pt x="21" y="18"/>
                </a:cubicBezTo>
                <a:cubicBezTo>
                  <a:pt x="20" y="19"/>
                  <a:pt x="19" y="21"/>
                  <a:pt x="17" y="22"/>
                </a:cubicBezTo>
                <a:cubicBezTo>
                  <a:pt x="15" y="25"/>
                  <a:pt x="12" y="27"/>
                  <a:pt x="9" y="30"/>
                </a:cubicBezTo>
                <a:cubicBezTo>
                  <a:pt x="8" y="29"/>
                  <a:pt x="8" y="28"/>
                  <a:pt x="8" y="27"/>
                </a:cubicBezTo>
                <a:close/>
                <a:moveTo>
                  <a:pt x="6" y="24"/>
                </a:moveTo>
                <a:cubicBezTo>
                  <a:pt x="11" y="21"/>
                  <a:pt x="15" y="17"/>
                  <a:pt x="20" y="14"/>
                </a:cubicBezTo>
                <a:cubicBezTo>
                  <a:pt x="23" y="13"/>
                  <a:pt x="19" y="16"/>
                  <a:pt x="19" y="16"/>
                </a:cubicBezTo>
                <a:cubicBezTo>
                  <a:pt x="17" y="17"/>
                  <a:pt x="16" y="18"/>
                  <a:pt x="15" y="20"/>
                </a:cubicBezTo>
                <a:cubicBezTo>
                  <a:pt x="12" y="22"/>
                  <a:pt x="10" y="24"/>
                  <a:pt x="7" y="26"/>
                </a:cubicBezTo>
                <a:cubicBezTo>
                  <a:pt x="7" y="25"/>
                  <a:pt x="7" y="24"/>
                  <a:pt x="6" y="24"/>
                </a:cubicBezTo>
                <a:close/>
                <a:moveTo>
                  <a:pt x="5" y="20"/>
                </a:moveTo>
                <a:cubicBezTo>
                  <a:pt x="8" y="18"/>
                  <a:pt x="10" y="17"/>
                  <a:pt x="12" y="15"/>
                </a:cubicBezTo>
                <a:cubicBezTo>
                  <a:pt x="14" y="14"/>
                  <a:pt x="15" y="13"/>
                  <a:pt x="16" y="12"/>
                </a:cubicBezTo>
                <a:cubicBezTo>
                  <a:pt x="18" y="12"/>
                  <a:pt x="21" y="8"/>
                  <a:pt x="18" y="12"/>
                </a:cubicBezTo>
                <a:cubicBezTo>
                  <a:pt x="14" y="16"/>
                  <a:pt x="10" y="19"/>
                  <a:pt x="6" y="22"/>
                </a:cubicBezTo>
                <a:cubicBezTo>
                  <a:pt x="6" y="21"/>
                  <a:pt x="5" y="21"/>
                  <a:pt x="5" y="20"/>
                </a:cubicBezTo>
                <a:close/>
                <a:moveTo>
                  <a:pt x="5" y="13"/>
                </a:moveTo>
                <a:cubicBezTo>
                  <a:pt x="6" y="12"/>
                  <a:pt x="8" y="10"/>
                  <a:pt x="9" y="9"/>
                </a:cubicBezTo>
                <a:cubicBezTo>
                  <a:pt x="12" y="7"/>
                  <a:pt x="16" y="4"/>
                  <a:pt x="11" y="9"/>
                </a:cubicBezTo>
                <a:cubicBezTo>
                  <a:pt x="9" y="11"/>
                  <a:pt x="7" y="13"/>
                  <a:pt x="4" y="15"/>
                </a:cubicBezTo>
                <a:cubicBezTo>
                  <a:pt x="4" y="14"/>
                  <a:pt x="4" y="14"/>
                  <a:pt x="5" y="13"/>
                </a:cubicBezTo>
                <a:close/>
                <a:moveTo>
                  <a:pt x="5" y="18"/>
                </a:moveTo>
                <a:cubicBezTo>
                  <a:pt x="5" y="17"/>
                  <a:pt x="5" y="17"/>
                  <a:pt x="5" y="17"/>
                </a:cubicBezTo>
                <a:cubicBezTo>
                  <a:pt x="9" y="15"/>
                  <a:pt x="12" y="11"/>
                  <a:pt x="16" y="8"/>
                </a:cubicBezTo>
                <a:cubicBezTo>
                  <a:pt x="19" y="6"/>
                  <a:pt x="13" y="12"/>
                  <a:pt x="12" y="13"/>
                </a:cubicBezTo>
                <a:cubicBezTo>
                  <a:pt x="10" y="15"/>
                  <a:pt x="7" y="17"/>
                  <a:pt x="5" y="19"/>
                </a:cubicBezTo>
                <a:cubicBezTo>
                  <a:pt x="5" y="18"/>
                  <a:pt x="5" y="18"/>
                  <a:pt x="5" y="18"/>
                </a:cubicBezTo>
                <a:close/>
                <a:moveTo>
                  <a:pt x="22" y="13"/>
                </a:moveTo>
                <a:cubicBezTo>
                  <a:pt x="19" y="14"/>
                  <a:pt x="17" y="15"/>
                  <a:pt x="14" y="17"/>
                </a:cubicBezTo>
                <a:cubicBezTo>
                  <a:pt x="12" y="19"/>
                  <a:pt x="8" y="21"/>
                  <a:pt x="6" y="23"/>
                </a:cubicBezTo>
                <a:cubicBezTo>
                  <a:pt x="6" y="23"/>
                  <a:pt x="6" y="23"/>
                  <a:pt x="6" y="23"/>
                </a:cubicBezTo>
                <a:cubicBezTo>
                  <a:pt x="11" y="18"/>
                  <a:pt x="17" y="16"/>
                  <a:pt x="20" y="10"/>
                </a:cubicBezTo>
                <a:cubicBezTo>
                  <a:pt x="21" y="11"/>
                  <a:pt x="21" y="12"/>
                  <a:pt x="22" y="13"/>
                </a:cubicBezTo>
                <a:close/>
                <a:moveTo>
                  <a:pt x="23" y="16"/>
                </a:moveTo>
                <a:cubicBezTo>
                  <a:pt x="18" y="18"/>
                  <a:pt x="15" y="22"/>
                  <a:pt x="10" y="25"/>
                </a:cubicBezTo>
                <a:cubicBezTo>
                  <a:pt x="10" y="25"/>
                  <a:pt x="7" y="27"/>
                  <a:pt x="10" y="25"/>
                </a:cubicBezTo>
                <a:cubicBezTo>
                  <a:pt x="11" y="24"/>
                  <a:pt x="12" y="22"/>
                  <a:pt x="14" y="21"/>
                </a:cubicBezTo>
                <a:cubicBezTo>
                  <a:pt x="17" y="19"/>
                  <a:pt x="19" y="16"/>
                  <a:pt x="22" y="14"/>
                </a:cubicBezTo>
                <a:cubicBezTo>
                  <a:pt x="23" y="14"/>
                  <a:pt x="23" y="15"/>
                  <a:pt x="23" y="16"/>
                </a:cubicBezTo>
                <a:close/>
                <a:moveTo>
                  <a:pt x="25" y="19"/>
                </a:moveTo>
                <a:cubicBezTo>
                  <a:pt x="20" y="22"/>
                  <a:pt x="15" y="26"/>
                  <a:pt x="10" y="29"/>
                </a:cubicBezTo>
                <a:cubicBezTo>
                  <a:pt x="15" y="26"/>
                  <a:pt x="19" y="21"/>
                  <a:pt x="24" y="17"/>
                </a:cubicBezTo>
                <a:cubicBezTo>
                  <a:pt x="24" y="18"/>
                  <a:pt x="24" y="18"/>
                  <a:pt x="25" y="19"/>
                </a:cubicBezTo>
                <a:close/>
                <a:moveTo>
                  <a:pt x="25" y="20"/>
                </a:moveTo>
                <a:cubicBezTo>
                  <a:pt x="25" y="21"/>
                  <a:pt x="26" y="21"/>
                  <a:pt x="26" y="21"/>
                </a:cubicBezTo>
                <a:cubicBezTo>
                  <a:pt x="26" y="21"/>
                  <a:pt x="26" y="21"/>
                  <a:pt x="26" y="22"/>
                </a:cubicBezTo>
                <a:cubicBezTo>
                  <a:pt x="26" y="22"/>
                  <a:pt x="25" y="23"/>
                  <a:pt x="24" y="24"/>
                </a:cubicBezTo>
                <a:cubicBezTo>
                  <a:pt x="23" y="25"/>
                  <a:pt x="22" y="26"/>
                  <a:pt x="21" y="26"/>
                </a:cubicBezTo>
                <a:cubicBezTo>
                  <a:pt x="19" y="28"/>
                  <a:pt x="17" y="30"/>
                  <a:pt x="16" y="31"/>
                </a:cubicBezTo>
                <a:cubicBezTo>
                  <a:pt x="15" y="32"/>
                  <a:pt x="14" y="32"/>
                  <a:pt x="14" y="33"/>
                </a:cubicBezTo>
                <a:cubicBezTo>
                  <a:pt x="13" y="33"/>
                  <a:pt x="10" y="35"/>
                  <a:pt x="13" y="32"/>
                </a:cubicBezTo>
                <a:cubicBezTo>
                  <a:pt x="16" y="28"/>
                  <a:pt x="21" y="24"/>
                  <a:pt x="25" y="20"/>
                </a:cubicBezTo>
                <a:cubicBezTo>
                  <a:pt x="25" y="20"/>
                  <a:pt x="25" y="20"/>
                  <a:pt x="25" y="20"/>
                </a:cubicBezTo>
                <a:close/>
                <a:moveTo>
                  <a:pt x="31" y="16"/>
                </a:moveTo>
                <a:cubicBezTo>
                  <a:pt x="34" y="15"/>
                  <a:pt x="37" y="13"/>
                  <a:pt x="40" y="11"/>
                </a:cubicBezTo>
                <a:cubicBezTo>
                  <a:pt x="38" y="12"/>
                  <a:pt x="37" y="14"/>
                  <a:pt x="35" y="15"/>
                </a:cubicBezTo>
                <a:cubicBezTo>
                  <a:pt x="33" y="16"/>
                  <a:pt x="32" y="17"/>
                  <a:pt x="30" y="18"/>
                </a:cubicBezTo>
                <a:cubicBezTo>
                  <a:pt x="30" y="18"/>
                  <a:pt x="31" y="17"/>
                  <a:pt x="31" y="16"/>
                </a:cubicBezTo>
                <a:close/>
                <a:moveTo>
                  <a:pt x="27" y="22"/>
                </a:moveTo>
                <a:cubicBezTo>
                  <a:pt x="27" y="22"/>
                  <a:pt x="27" y="22"/>
                  <a:pt x="27" y="22"/>
                </a:cubicBezTo>
                <a:cubicBezTo>
                  <a:pt x="27" y="22"/>
                  <a:pt x="27" y="23"/>
                  <a:pt x="26" y="23"/>
                </a:cubicBezTo>
                <a:cubicBezTo>
                  <a:pt x="27" y="22"/>
                  <a:pt x="27" y="22"/>
                  <a:pt x="27" y="22"/>
                </a:cubicBezTo>
                <a:close/>
                <a:moveTo>
                  <a:pt x="29" y="20"/>
                </a:moveTo>
                <a:cubicBezTo>
                  <a:pt x="31" y="18"/>
                  <a:pt x="33" y="17"/>
                  <a:pt x="35" y="15"/>
                </a:cubicBezTo>
                <a:cubicBezTo>
                  <a:pt x="38" y="14"/>
                  <a:pt x="39" y="13"/>
                  <a:pt x="41" y="11"/>
                </a:cubicBezTo>
                <a:cubicBezTo>
                  <a:pt x="42" y="10"/>
                  <a:pt x="44" y="8"/>
                  <a:pt x="45" y="7"/>
                </a:cubicBezTo>
                <a:cubicBezTo>
                  <a:pt x="45" y="6"/>
                  <a:pt x="46" y="6"/>
                  <a:pt x="46" y="6"/>
                </a:cubicBezTo>
                <a:cubicBezTo>
                  <a:pt x="46" y="6"/>
                  <a:pt x="46" y="7"/>
                  <a:pt x="46" y="7"/>
                </a:cubicBezTo>
                <a:cubicBezTo>
                  <a:pt x="45" y="9"/>
                  <a:pt x="44" y="10"/>
                  <a:pt x="43" y="11"/>
                </a:cubicBezTo>
                <a:cubicBezTo>
                  <a:pt x="40" y="13"/>
                  <a:pt x="38" y="15"/>
                  <a:pt x="35" y="17"/>
                </a:cubicBezTo>
                <a:cubicBezTo>
                  <a:pt x="33" y="18"/>
                  <a:pt x="31" y="20"/>
                  <a:pt x="29" y="21"/>
                </a:cubicBezTo>
                <a:cubicBezTo>
                  <a:pt x="29" y="21"/>
                  <a:pt x="29" y="20"/>
                  <a:pt x="29" y="20"/>
                </a:cubicBezTo>
                <a:close/>
                <a:moveTo>
                  <a:pt x="43" y="6"/>
                </a:moveTo>
                <a:cubicBezTo>
                  <a:pt x="43" y="6"/>
                  <a:pt x="45" y="5"/>
                  <a:pt x="46" y="5"/>
                </a:cubicBezTo>
                <a:cubicBezTo>
                  <a:pt x="45" y="6"/>
                  <a:pt x="43" y="7"/>
                  <a:pt x="42" y="8"/>
                </a:cubicBezTo>
                <a:cubicBezTo>
                  <a:pt x="40" y="10"/>
                  <a:pt x="37" y="11"/>
                  <a:pt x="35" y="13"/>
                </a:cubicBezTo>
                <a:cubicBezTo>
                  <a:pt x="34" y="14"/>
                  <a:pt x="33" y="14"/>
                  <a:pt x="32" y="15"/>
                </a:cubicBezTo>
                <a:cubicBezTo>
                  <a:pt x="32" y="15"/>
                  <a:pt x="33" y="14"/>
                  <a:pt x="33" y="14"/>
                </a:cubicBezTo>
                <a:cubicBezTo>
                  <a:pt x="36" y="11"/>
                  <a:pt x="39" y="8"/>
                  <a:pt x="43" y="6"/>
                </a:cubicBezTo>
                <a:close/>
                <a:moveTo>
                  <a:pt x="40" y="6"/>
                </a:moveTo>
                <a:cubicBezTo>
                  <a:pt x="38" y="8"/>
                  <a:pt x="35" y="10"/>
                  <a:pt x="33" y="12"/>
                </a:cubicBezTo>
                <a:cubicBezTo>
                  <a:pt x="35" y="10"/>
                  <a:pt x="37" y="8"/>
                  <a:pt x="40" y="6"/>
                </a:cubicBezTo>
                <a:close/>
                <a:moveTo>
                  <a:pt x="20" y="9"/>
                </a:moveTo>
                <a:cubicBezTo>
                  <a:pt x="15" y="12"/>
                  <a:pt x="9" y="16"/>
                  <a:pt x="5" y="19"/>
                </a:cubicBezTo>
                <a:cubicBezTo>
                  <a:pt x="10" y="16"/>
                  <a:pt x="15" y="12"/>
                  <a:pt x="18" y="7"/>
                </a:cubicBezTo>
                <a:cubicBezTo>
                  <a:pt x="19" y="8"/>
                  <a:pt x="19" y="9"/>
                  <a:pt x="20" y="9"/>
                </a:cubicBezTo>
                <a:close/>
                <a:moveTo>
                  <a:pt x="17" y="7"/>
                </a:moveTo>
                <a:cubicBezTo>
                  <a:pt x="13" y="9"/>
                  <a:pt x="9" y="13"/>
                  <a:pt x="5" y="16"/>
                </a:cubicBezTo>
                <a:cubicBezTo>
                  <a:pt x="7" y="15"/>
                  <a:pt x="8" y="13"/>
                  <a:pt x="10" y="11"/>
                </a:cubicBezTo>
                <a:cubicBezTo>
                  <a:pt x="12" y="9"/>
                  <a:pt x="14" y="8"/>
                  <a:pt x="15" y="5"/>
                </a:cubicBezTo>
                <a:cubicBezTo>
                  <a:pt x="15" y="5"/>
                  <a:pt x="15" y="5"/>
                  <a:pt x="15" y="5"/>
                </a:cubicBezTo>
                <a:cubicBezTo>
                  <a:pt x="16" y="5"/>
                  <a:pt x="17" y="6"/>
                  <a:pt x="17" y="7"/>
                </a:cubicBezTo>
                <a:close/>
                <a:moveTo>
                  <a:pt x="14" y="5"/>
                </a:moveTo>
                <a:cubicBezTo>
                  <a:pt x="11" y="7"/>
                  <a:pt x="8" y="9"/>
                  <a:pt x="5" y="12"/>
                </a:cubicBezTo>
                <a:cubicBezTo>
                  <a:pt x="5" y="7"/>
                  <a:pt x="8" y="3"/>
                  <a:pt x="14" y="5"/>
                </a:cubicBezTo>
                <a:close/>
                <a:moveTo>
                  <a:pt x="12" y="37"/>
                </a:moveTo>
                <a:cubicBezTo>
                  <a:pt x="15" y="35"/>
                  <a:pt x="17" y="34"/>
                  <a:pt x="20" y="32"/>
                </a:cubicBezTo>
                <a:cubicBezTo>
                  <a:pt x="18" y="34"/>
                  <a:pt x="16" y="36"/>
                  <a:pt x="14" y="38"/>
                </a:cubicBezTo>
                <a:cubicBezTo>
                  <a:pt x="14" y="38"/>
                  <a:pt x="14" y="39"/>
                  <a:pt x="14" y="38"/>
                </a:cubicBezTo>
                <a:cubicBezTo>
                  <a:pt x="21" y="34"/>
                  <a:pt x="27" y="30"/>
                  <a:pt x="34" y="27"/>
                </a:cubicBezTo>
                <a:cubicBezTo>
                  <a:pt x="34" y="26"/>
                  <a:pt x="34" y="26"/>
                  <a:pt x="34" y="26"/>
                </a:cubicBezTo>
                <a:cubicBezTo>
                  <a:pt x="34" y="26"/>
                  <a:pt x="34" y="27"/>
                  <a:pt x="34" y="27"/>
                </a:cubicBezTo>
                <a:cubicBezTo>
                  <a:pt x="28" y="32"/>
                  <a:pt x="21" y="36"/>
                  <a:pt x="15" y="41"/>
                </a:cubicBezTo>
                <a:cubicBezTo>
                  <a:pt x="15" y="41"/>
                  <a:pt x="15" y="41"/>
                  <a:pt x="15" y="41"/>
                </a:cubicBezTo>
                <a:cubicBezTo>
                  <a:pt x="15" y="41"/>
                  <a:pt x="14" y="40"/>
                  <a:pt x="14" y="40"/>
                </a:cubicBezTo>
                <a:cubicBezTo>
                  <a:pt x="13" y="39"/>
                  <a:pt x="13" y="38"/>
                  <a:pt x="12"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by="(-#ppt_w*2)" calcmode="lin" valueType="num">
                                      <p:cBhvr rctx="PPT">
                                        <p:cTn id="20" dur="500" autoRev="1" fill="hold">
                                          <p:stCondLst>
                                            <p:cond delay="0"/>
                                          </p:stCondLst>
                                        </p:cTn>
                                        <p:tgtEl>
                                          <p:spTgt spid="11"/>
                                        </p:tgtEl>
                                        <p:attrNameLst>
                                          <p:attrName>ppt_w</p:attrName>
                                        </p:attrNameLst>
                                      </p:cBhvr>
                                    </p:anim>
                                    <p:anim by="(#ppt_w*0.50)" calcmode="lin" valueType="num">
                                      <p:cBhvr>
                                        <p:cTn id="21" dur="500" decel="50000" autoRev="1" fill="hold">
                                          <p:stCondLst>
                                            <p:cond delay="0"/>
                                          </p:stCondLst>
                                        </p:cTn>
                                        <p:tgtEl>
                                          <p:spTgt spid="11"/>
                                        </p:tgtEl>
                                        <p:attrNameLst>
                                          <p:attrName>ppt_x</p:attrName>
                                        </p:attrNameLst>
                                      </p:cBhvr>
                                    </p:anim>
                                    <p:anim from="(-#ppt_h/2)" to="(#ppt_y)" calcmode="lin" valueType="num">
                                      <p:cBhvr>
                                        <p:cTn id="22" dur="1000" fill="hold">
                                          <p:stCondLst>
                                            <p:cond delay="0"/>
                                          </p:stCondLst>
                                        </p:cTn>
                                        <p:tgtEl>
                                          <p:spTgt spid="11"/>
                                        </p:tgtEl>
                                        <p:attrNameLst>
                                          <p:attrName>ppt_y</p:attrName>
                                        </p:attrNameLst>
                                      </p:cBhvr>
                                    </p:anim>
                                    <p:animRot by="21600000">
                                      <p:cBhvr>
                                        <p:cTn id="23" dur="1000" fill="hold">
                                          <p:stCondLst>
                                            <p:cond delay="0"/>
                                          </p:stCondLst>
                                        </p:cTn>
                                        <p:tgtEl>
                                          <p:spTgt spid="11"/>
                                        </p:tgtEl>
                                        <p:attrNameLst>
                                          <p:attrName>r</p:attrName>
                                        </p:attrNameLst>
                                      </p:cBhvr>
                                    </p:animRot>
                                  </p:childTnLst>
                                </p:cTn>
                              </p:par>
                            </p:childTnLst>
                          </p:cTn>
                        </p:par>
                        <p:par>
                          <p:cTn id="24" fill="hold">
                            <p:stCondLst>
                              <p:cond delay="3200"/>
                            </p:stCondLst>
                            <p:childTnLst>
                              <p:par>
                                <p:cTn id="25" presetID="42"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4200"/>
                            </p:stCondLst>
                            <p:childTnLst>
                              <p:par>
                                <p:cTn id="36" presetID="14" presetClass="entr" presetSubtype="10" fill="hold" grpId="0" nodeType="afterEffect">
                                  <p:stCondLst>
                                    <p:cond delay="0"/>
                                  </p:stCondLst>
                                  <p:iterate type="wd">
                                    <p:tmPct val="10000"/>
                                  </p:iterate>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iterate type="wd">
                                    <p:tmPct val="10000"/>
                                  </p:iterate>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par>
                          <p:cTn id="42" fill="hold">
                            <p:stCondLst>
                              <p:cond delay="5100"/>
                            </p:stCondLst>
                            <p:childTnLst>
                              <p:par>
                                <p:cTn id="43" presetID="42"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50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10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anim calcmode="lin" valueType="num">
                                      <p:cBhvr>
                                        <p:cTn id="91" dur="1000" fill="hold"/>
                                        <p:tgtEl>
                                          <p:spTgt spid="41"/>
                                        </p:tgtEl>
                                        <p:attrNameLst>
                                          <p:attrName>ppt_x</p:attrName>
                                        </p:attrNameLst>
                                      </p:cBhvr>
                                      <p:tavLst>
                                        <p:tav tm="0">
                                          <p:val>
                                            <p:strVal val="#ppt_x"/>
                                          </p:val>
                                        </p:tav>
                                        <p:tav tm="100000">
                                          <p:val>
                                            <p:strVal val="#ppt_x"/>
                                          </p:val>
                                        </p:tav>
                                      </p:tavLst>
                                    </p:anim>
                                    <p:anim calcmode="lin" valueType="num">
                                      <p:cBhvr>
                                        <p:cTn id="92" dur="1000" fill="hold"/>
                                        <p:tgtEl>
                                          <p:spTgt spid="4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1000"/>
                                        <p:tgtEl>
                                          <p:spTgt spid="42"/>
                                        </p:tgtEl>
                                      </p:cBhvr>
                                    </p:animEffect>
                                    <p:anim calcmode="lin" valueType="num">
                                      <p:cBhvr>
                                        <p:cTn id="96" dur="1000" fill="hold"/>
                                        <p:tgtEl>
                                          <p:spTgt spid="42"/>
                                        </p:tgtEl>
                                        <p:attrNameLst>
                                          <p:attrName>ppt_x</p:attrName>
                                        </p:attrNameLst>
                                      </p:cBhvr>
                                      <p:tavLst>
                                        <p:tav tm="0">
                                          <p:val>
                                            <p:strVal val="#ppt_x"/>
                                          </p:val>
                                        </p:tav>
                                        <p:tav tm="100000">
                                          <p:val>
                                            <p:strVal val="#ppt_x"/>
                                          </p:val>
                                        </p:tav>
                                      </p:tavLst>
                                    </p:anim>
                                    <p:anim calcmode="lin" valueType="num">
                                      <p:cBhvr>
                                        <p:cTn id="97" dur="10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5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1000"/>
                                        <p:tgtEl>
                                          <p:spTgt spid="44"/>
                                        </p:tgtEl>
                                      </p:cBhvr>
                                    </p:animEffect>
                                    <p:anim calcmode="lin" valueType="num">
                                      <p:cBhvr>
                                        <p:cTn id="106" dur="1000" fill="hold"/>
                                        <p:tgtEl>
                                          <p:spTgt spid="44"/>
                                        </p:tgtEl>
                                        <p:attrNameLst>
                                          <p:attrName>ppt_x</p:attrName>
                                        </p:attrNameLst>
                                      </p:cBhvr>
                                      <p:tavLst>
                                        <p:tav tm="0">
                                          <p:val>
                                            <p:strVal val="#ppt_x"/>
                                          </p:val>
                                        </p:tav>
                                        <p:tav tm="100000">
                                          <p:val>
                                            <p:strVal val="#ppt_x"/>
                                          </p:val>
                                        </p:tav>
                                      </p:tavLst>
                                    </p:anim>
                                    <p:anim calcmode="lin" valueType="num">
                                      <p:cBhvr>
                                        <p:cTn id="107" dur="10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50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1000"/>
                                        <p:tgtEl>
                                          <p:spTgt spid="47"/>
                                        </p:tgtEl>
                                      </p:cBhvr>
                                    </p:animEffect>
                                    <p:anim calcmode="lin" valueType="num">
                                      <p:cBhvr>
                                        <p:cTn id="116" dur="1000" fill="hold"/>
                                        <p:tgtEl>
                                          <p:spTgt spid="47"/>
                                        </p:tgtEl>
                                        <p:attrNameLst>
                                          <p:attrName>ppt_x</p:attrName>
                                        </p:attrNameLst>
                                      </p:cBhvr>
                                      <p:tavLst>
                                        <p:tav tm="0">
                                          <p:val>
                                            <p:strVal val="#ppt_x"/>
                                          </p:val>
                                        </p:tav>
                                        <p:tav tm="100000">
                                          <p:val>
                                            <p:strVal val="#ppt_x"/>
                                          </p:val>
                                        </p:tav>
                                      </p:tavLst>
                                    </p:anim>
                                    <p:anim calcmode="lin" valueType="num">
                                      <p:cBhvr>
                                        <p:cTn id="117" dur="1000" fill="hold"/>
                                        <p:tgtEl>
                                          <p:spTgt spid="4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100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1000"/>
                                        <p:tgtEl>
                                          <p:spTgt spid="48"/>
                                        </p:tgtEl>
                                      </p:cBhvr>
                                    </p:animEffect>
                                    <p:anim calcmode="lin" valueType="num">
                                      <p:cBhvr>
                                        <p:cTn id="121" dur="1000" fill="hold"/>
                                        <p:tgtEl>
                                          <p:spTgt spid="48"/>
                                        </p:tgtEl>
                                        <p:attrNameLst>
                                          <p:attrName>ppt_x</p:attrName>
                                        </p:attrNameLst>
                                      </p:cBhvr>
                                      <p:tavLst>
                                        <p:tav tm="0">
                                          <p:val>
                                            <p:strVal val="#ppt_x"/>
                                          </p:val>
                                        </p:tav>
                                        <p:tav tm="100000">
                                          <p:val>
                                            <p:strVal val="#ppt_x"/>
                                          </p:val>
                                        </p:tav>
                                      </p:tavLst>
                                    </p:anim>
                                    <p:anim calcmode="lin" valueType="num">
                                      <p:cBhvr>
                                        <p:cTn id="122" dur="1000" fill="hold"/>
                                        <p:tgtEl>
                                          <p:spTgt spid="4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1000"/>
                                        <p:tgtEl>
                                          <p:spTgt spid="49"/>
                                        </p:tgtEl>
                                      </p:cBhvr>
                                    </p:animEffect>
                                    <p:anim calcmode="lin" valueType="num">
                                      <p:cBhvr>
                                        <p:cTn id="126" dur="1000" fill="hold"/>
                                        <p:tgtEl>
                                          <p:spTgt spid="49"/>
                                        </p:tgtEl>
                                        <p:attrNameLst>
                                          <p:attrName>ppt_x</p:attrName>
                                        </p:attrNameLst>
                                      </p:cBhvr>
                                      <p:tavLst>
                                        <p:tav tm="0">
                                          <p:val>
                                            <p:strVal val="#ppt_x"/>
                                          </p:val>
                                        </p:tav>
                                        <p:tav tm="100000">
                                          <p:val>
                                            <p:strVal val="#ppt_x"/>
                                          </p:val>
                                        </p:tav>
                                      </p:tavLst>
                                    </p:anim>
                                    <p:anim calcmode="lin" valueType="num">
                                      <p:cBhvr>
                                        <p:cTn id="127" dur="1000" fill="hold"/>
                                        <p:tgtEl>
                                          <p:spTgt spid="49"/>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5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1000"/>
                                        <p:tgtEl>
                                          <p:spTgt spid="50"/>
                                        </p:tgtEl>
                                      </p:cBhvr>
                                    </p:animEffect>
                                    <p:anim calcmode="lin" valueType="num">
                                      <p:cBhvr>
                                        <p:cTn id="131" dur="1000" fill="hold"/>
                                        <p:tgtEl>
                                          <p:spTgt spid="50"/>
                                        </p:tgtEl>
                                        <p:attrNameLst>
                                          <p:attrName>ppt_x</p:attrName>
                                        </p:attrNameLst>
                                      </p:cBhvr>
                                      <p:tavLst>
                                        <p:tav tm="0">
                                          <p:val>
                                            <p:strVal val="#ppt_x"/>
                                          </p:val>
                                        </p:tav>
                                        <p:tav tm="100000">
                                          <p:val>
                                            <p:strVal val="#ppt_x"/>
                                          </p:val>
                                        </p:tav>
                                      </p:tavLst>
                                    </p:anim>
                                    <p:anim calcmode="lin" valueType="num">
                                      <p:cBhvr>
                                        <p:cTn id="132" dur="1000" fill="hold"/>
                                        <p:tgtEl>
                                          <p:spTgt spid="50"/>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50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1000"/>
                                        <p:tgtEl>
                                          <p:spTgt spid="51"/>
                                        </p:tgtEl>
                                      </p:cBhvr>
                                    </p:animEffect>
                                    <p:anim calcmode="lin" valueType="num">
                                      <p:cBhvr>
                                        <p:cTn id="136" dur="1000" fill="hold"/>
                                        <p:tgtEl>
                                          <p:spTgt spid="51"/>
                                        </p:tgtEl>
                                        <p:attrNameLst>
                                          <p:attrName>ppt_x</p:attrName>
                                        </p:attrNameLst>
                                      </p:cBhvr>
                                      <p:tavLst>
                                        <p:tav tm="0">
                                          <p:val>
                                            <p:strVal val="#ppt_x"/>
                                          </p:val>
                                        </p:tav>
                                        <p:tav tm="100000">
                                          <p:val>
                                            <p:strVal val="#ppt_x"/>
                                          </p:val>
                                        </p:tav>
                                      </p:tavLst>
                                    </p:anim>
                                    <p:anim calcmode="lin" valueType="num">
                                      <p:cBhvr>
                                        <p:cTn id="137" dur="1000" fill="hold"/>
                                        <p:tgtEl>
                                          <p:spTgt spid="51"/>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53"/>
                                        </p:tgtEl>
                                        <p:attrNameLst>
                                          <p:attrName>style.visibility</p:attrName>
                                        </p:attrNameLst>
                                      </p:cBhvr>
                                      <p:to>
                                        <p:strVal val="visible"/>
                                      </p:to>
                                    </p:set>
                                    <p:animEffect transition="in" filter="fade">
                                      <p:cBhvr>
                                        <p:cTn id="140" dur="1000"/>
                                        <p:tgtEl>
                                          <p:spTgt spid="53"/>
                                        </p:tgtEl>
                                      </p:cBhvr>
                                    </p:animEffect>
                                    <p:anim calcmode="lin" valueType="num">
                                      <p:cBhvr>
                                        <p:cTn id="141" dur="1000" fill="hold"/>
                                        <p:tgtEl>
                                          <p:spTgt spid="53"/>
                                        </p:tgtEl>
                                        <p:attrNameLst>
                                          <p:attrName>ppt_x</p:attrName>
                                        </p:attrNameLst>
                                      </p:cBhvr>
                                      <p:tavLst>
                                        <p:tav tm="0">
                                          <p:val>
                                            <p:strVal val="#ppt_x"/>
                                          </p:val>
                                        </p:tav>
                                        <p:tav tm="100000">
                                          <p:val>
                                            <p:strVal val="#ppt_x"/>
                                          </p:val>
                                        </p:tav>
                                      </p:tavLst>
                                    </p:anim>
                                    <p:anim calcmode="lin" valueType="num">
                                      <p:cBhvr>
                                        <p:cTn id="142" dur="1000" fill="hold"/>
                                        <p:tgtEl>
                                          <p:spTgt spid="53"/>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250"/>
                                  </p:stCondLst>
                                  <p:childTnLst>
                                    <p:set>
                                      <p:cBhvr>
                                        <p:cTn id="144" dur="1" fill="hold">
                                          <p:stCondLst>
                                            <p:cond delay="0"/>
                                          </p:stCondLst>
                                        </p:cTn>
                                        <p:tgtEl>
                                          <p:spTgt spid="54"/>
                                        </p:tgtEl>
                                        <p:attrNameLst>
                                          <p:attrName>style.visibility</p:attrName>
                                        </p:attrNameLst>
                                      </p:cBhvr>
                                      <p:to>
                                        <p:strVal val="visible"/>
                                      </p:to>
                                    </p:set>
                                    <p:animEffect transition="in" filter="fade">
                                      <p:cBhvr>
                                        <p:cTn id="145" dur="1000"/>
                                        <p:tgtEl>
                                          <p:spTgt spid="54"/>
                                        </p:tgtEl>
                                      </p:cBhvr>
                                    </p:animEffect>
                                    <p:anim calcmode="lin" valueType="num">
                                      <p:cBhvr>
                                        <p:cTn id="146" dur="1000" fill="hold"/>
                                        <p:tgtEl>
                                          <p:spTgt spid="54"/>
                                        </p:tgtEl>
                                        <p:attrNameLst>
                                          <p:attrName>ppt_x</p:attrName>
                                        </p:attrNameLst>
                                      </p:cBhvr>
                                      <p:tavLst>
                                        <p:tav tm="0">
                                          <p:val>
                                            <p:strVal val="#ppt_x"/>
                                          </p:val>
                                        </p:tav>
                                        <p:tav tm="100000">
                                          <p:val>
                                            <p:strVal val="#ppt_x"/>
                                          </p:val>
                                        </p:tav>
                                      </p:tavLst>
                                    </p:anim>
                                    <p:anim calcmode="lin" valueType="num">
                                      <p:cBhvr>
                                        <p:cTn id="147" dur="1000" fill="hold"/>
                                        <p:tgtEl>
                                          <p:spTgt spid="54"/>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1000"/>
                                        <p:tgtEl>
                                          <p:spTgt spid="55"/>
                                        </p:tgtEl>
                                      </p:cBhvr>
                                    </p:animEffect>
                                    <p:anim calcmode="lin" valueType="num">
                                      <p:cBhvr>
                                        <p:cTn id="151" dur="1000" fill="hold"/>
                                        <p:tgtEl>
                                          <p:spTgt spid="55"/>
                                        </p:tgtEl>
                                        <p:attrNameLst>
                                          <p:attrName>ppt_x</p:attrName>
                                        </p:attrNameLst>
                                      </p:cBhvr>
                                      <p:tavLst>
                                        <p:tav tm="0">
                                          <p:val>
                                            <p:strVal val="#ppt_x"/>
                                          </p:val>
                                        </p:tav>
                                        <p:tav tm="100000">
                                          <p:val>
                                            <p:strVal val="#ppt_x"/>
                                          </p:val>
                                        </p:tav>
                                      </p:tavLst>
                                    </p:anim>
                                    <p:anim calcmode="lin" valueType="num">
                                      <p:cBhvr>
                                        <p:cTn id="152" dur="1000" fill="hold"/>
                                        <p:tgtEl>
                                          <p:spTgt spid="55"/>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500"/>
                                  </p:stCondLst>
                                  <p:childTnLst>
                                    <p:set>
                                      <p:cBhvr>
                                        <p:cTn id="154" dur="1" fill="hold">
                                          <p:stCondLst>
                                            <p:cond delay="0"/>
                                          </p:stCondLst>
                                        </p:cTn>
                                        <p:tgtEl>
                                          <p:spTgt spid="56"/>
                                        </p:tgtEl>
                                        <p:attrNameLst>
                                          <p:attrName>style.visibility</p:attrName>
                                        </p:attrNameLst>
                                      </p:cBhvr>
                                      <p:to>
                                        <p:strVal val="visible"/>
                                      </p:to>
                                    </p:set>
                                    <p:animEffect transition="in" filter="fade">
                                      <p:cBhvr>
                                        <p:cTn id="155" dur="1000"/>
                                        <p:tgtEl>
                                          <p:spTgt spid="56"/>
                                        </p:tgtEl>
                                      </p:cBhvr>
                                    </p:animEffect>
                                    <p:anim calcmode="lin" valueType="num">
                                      <p:cBhvr>
                                        <p:cTn id="156" dur="1000" fill="hold"/>
                                        <p:tgtEl>
                                          <p:spTgt spid="56"/>
                                        </p:tgtEl>
                                        <p:attrNameLst>
                                          <p:attrName>ppt_x</p:attrName>
                                        </p:attrNameLst>
                                      </p:cBhvr>
                                      <p:tavLst>
                                        <p:tav tm="0">
                                          <p:val>
                                            <p:strVal val="#ppt_x"/>
                                          </p:val>
                                        </p:tav>
                                        <p:tav tm="100000">
                                          <p:val>
                                            <p:strVal val="#ppt_x"/>
                                          </p:val>
                                        </p:tav>
                                      </p:tavLst>
                                    </p:anim>
                                    <p:anim calcmode="lin" valueType="num">
                                      <p:cBhvr>
                                        <p:cTn id="157" dur="1000" fill="hold"/>
                                        <p:tgtEl>
                                          <p:spTgt spid="5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1000"/>
                                        <p:tgtEl>
                                          <p:spTgt spid="57"/>
                                        </p:tgtEl>
                                      </p:cBhvr>
                                    </p:animEffect>
                                    <p:anim calcmode="lin" valueType="num">
                                      <p:cBhvr>
                                        <p:cTn id="161" dur="1000" fill="hold"/>
                                        <p:tgtEl>
                                          <p:spTgt spid="57"/>
                                        </p:tgtEl>
                                        <p:attrNameLst>
                                          <p:attrName>ppt_x</p:attrName>
                                        </p:attrNameLst>
                                      </p:cBhvr>
                                      <p:tavLst>
                                        <p:tav tm="0">
                                          <p:val>
                                            <p:strVal val="#ppt_x"/>
                                          </p:val>
                                        </p:tav>
                                        <p:tav tm="100000">
                                          <p:val>
                                            <p:strVal val="#ppt_x"/>
                                          </p:val>
                                        </p:tav>
                                      </p:tavLst>
                                    </p:anim>
                                    <p:anim calcmode="lin" valueType="num">
                                      <p:cBhvr>
                                        <p:cTn id="162" dur="1000" fill="hold"/>
                                        <p:tgtEl>
                                          <p:spTgt spid="57"/>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1000"/>
                                  </p:stCondLst>
                                  <p:childTnLst>
                                    <p:set>
                                      <p:cBhvr>
                                        <p:cTn id="164" dur="1" fill="hold">
                                          <p:stCondLst>
                                            <p:cond delay="0"/>
                                          </p:stCondLst>
                                        </p:cTn>
                                        <p:tgtEl>
                                          <p:spTgt spid="58"/>
                                        </p:tgtEl>
                                        <p:attrNameLst>
                                          <p:attrName>style.visibility</p:attrName>
                                        </p:attrNameLst>
                                      </p:cBhvr>
                                      <p:to>
                                        <p:strVal val="visible"/>
                                      </p:to>
                                    </p:set>
                                    <p:animEffect transition="in" filter="fade">
                                      <p:cBhvr>
                                        <p:cTn id="165" dur="1000"/>
                                        <p:tgtEl>
                                          <p:spTgt spid="58"/>
                                        </p:tgtEl>
                                      </p:cBhvr>
                                    </p:animEffect>
                                    <p:anim calcmode="lin" valueType="num">
                                      <p:cBhvr>
                                        <p:cTn id="166" dur="1000" fill="hold"/>
                                        <p:tgtEl>
                                          <p:spTgt spid="58"/>
                                        </p:tgtEl>
                                        <p:attrNameLst>
                                          <p:attrName>ppt_x</p:attrName>
                                        </p:attrNameLst>
                                      </p:cBhvr>
                                      <p:tavLst>
                                        <p:tav tm="0">
                                          <p:val>
                                            <p:strVal val="#ppt_x"/>
                                          </p:val>
                                        </p:tav>
                                        <p:tav tm="100000">
                                          <p:val>
                                            <p:strVal val="#ppt_x"/>
                                          </p:val>
                                        </p:tav>
                                      </p:tavLst>
                                    </p:anim>
                                    <p:anim calcmode="lin" valueType="num">
                                      <p:cBhvr>
                                        <p:cTn id="167" dur="1000" fill="hold"/>
                                        <p:tgtEl>
                                          <p:spTgt spid="58"/>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250"/>
                                  </p:stCondLst>
                                  <p:childTnLst>
                                    <p:set>
                                      <p:cBhvr>
                                        <p:cTn id="169" dur="1" fill="hold">
                                          <p:stCondLst>
                                            <p:cond delay="0"/>
                                          </p:stCondLst>
                                        </p:cTn>
                                        <p:tgtEl>
                                          <p:spTgt spid="59"/>
                                        </p:tgtEl>
                                        <p:attrNameLst>
                                          <p:attrName>style.visibility</p:attrName>
                                        </p:attrNameLst>
                                      </p:cBhvr>
                                      <p:to>
                                        <p:strVal val="visible"/>
                                      </p:to>
                                    </p:set>
                                    <p:animEffect transition="in" filter="fade">
                                      <p:cBhvr>
                                        <p:cTn id="170" dur="1000"/>
                                        <p:tgtEl>
                                          <p:spTgt spid="59"/>
                                        </p:tgtEl>
                                      </p:cBhvr>
                                    </p:animEffect>
                                    <p:anim calcmode="lin" valueType="num">
                                      <p:cBhvr>
                                        <p:cTn id="171" dur="1000" fill="hold"/>
                                        <p:tgtEl>
                                          <p:spTgt spid="59"/>
                                        </p:tgtEl>
                                        <p:attrNameLst>
                                          <p:attrName>ppt_x</p:attrName>
                                        </p:attrNameLst>
                                      </p:cBhvr>
                                      <p:tavLst>
                                        <p:tav tm="0">
                                          <p:val>
                                            <p:strVal val="#ppt_x"/>
                                          </p:val>
                                        </p:tav>
                                        <p:tav tm="100000">
                                          <p:val>
                                            <p:strVal val="#ppt_x"/>
                                          </p:val>
                                        </p:tav>
                                      </p:tavLst>
                                    </p:anim>
                                    <p:anim calcmode="lin" valueType="num">
                                      <p:cBhvr>
                                        <p:cTn id="172" dur="1000" fill="hold"/>
                                        <p:tgtEl>
                                          <p:spTgt spid="59"/>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60"/>
                                        </p:tgtEl>
                                        <p:attrNameLst>
                                          <p:attrName>style.visibility</p:attrName>
                                        </p:attrNameLst>
                                      </p:cBhvr>
                                      <p:to>
                                        <p:strVal val="visible"/>
                                      </p:to>
                                    </p:set>
                                    <p:animEffect transition="in" filter="fade">
                                      <p:cBhvr>
                                        <p:cTn id="175" dur="1000"/>
                                        <p:tgtEl>
                                          <p:spTgt spid="60"/>
                                        </p:tgtEl>
                                      </p:cBhvr>
                                    </p:animEffect>
                                    <p:anim calcmode="lin" valueType="num">
                                      <p:cBhvr>
                                        <p:cTn id="176" dur="1000" fill="hold"/>
                                        <p:tgtEl>
                                          <p:spTgt spid="60"/>
                                        </p:tgtEl>
                                        <p:attrNameLst>
                                          <p:attrName>ppt_x</p:attrName>
                                        </p:attrNameLst>
                                      </p:cBhvr>
                                      <p:tavLst>
                                        <p:tav tm="0">
                                          <p:val>
                                            <p:strVal val="#ppt_x"/>
                                          </p:val>
                                        </p:tav>
                                        <p:tav tm="100000">
                                          <p:val>
                                            <p:strVal val="#ppt_x"/>
                                          </p:val>
                                        </p:tav>
                                      </p:tavLst>
                                    </p:anim>
                                    <p:anim calcmode="lin" valueType="num">
                                      <p:cBhvr>
                                        <p:cTn id="177" dur="1000" fill="hold"/>
                                        <p:tgtEl>
                                          <p:spTgt spid="60"/>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500"/>
                                  </p:stCondLst>
                                  <p:childTnLst>
                                    <p:set>
                                      <p:cBhvr>
                                        <p:cTn id="179" dur="1" fill="hold">
                                          <p:stCondLst>
                                            <p:cond delay="0"/>
                                          </p:stCondLst>
                                        </p:cTn>
                                        <p:tgtEl>
                                          <p:spTgt spid="62"/>
                                        </p:tgtEl>
                                        <p:attrNameLst>
                                          <p:attrName>style.visibility</p:attrName>
                                        </p:attrNameLst>
                                      </p:cBhvr>
                                      <p:to>
                                        <p:strVal val="visible"/>
                                      </p:to>
                                    </p:set>
                                    <p:animEffect transition="in" filter="fade">
                                      <p:cBhvr>
                                        <p:cTn id="180" dur="1000"/>
                                        <p:tgtEl>
                                          <p:spTgt spid="62"/>
                                        </p:tgtEl>
                                      </p:cBhvr>
                                    </p:animEffect>
                                    <p:anim calcmode="lin" valueType="num">
                                      <p:cBhvr>
                                        <p:cTn id="181" dur="1000" fill="hold"/>
                                        <p:tgtEl>
                                          <p:spTgt spid="62"/>
                                        </p:tgtEl>
                                        <p:attrNameLst>
                                          <p:attrName>ppt_x</p:attrName>
                                        </p:attrNameLst>
                                      </p:cBhvr>
                                      <p:tavLst>
                                        <p:tav tm="0">
                                          <p:val>
                                            <p:strVal val="#ppt_x"/>
                                          </p:val>
                                        </p:tav>
                                        <p:tav tm="100000">
                                          <p:val>
                                            <p:strVal val="#ppt_x"/>
                                          </p:val>
                                        </p:tav>
                                      </p:tavLst>
                                    </p:anim>
                                    <p:anim calcmode="lin" valueType="num">
                                      <p:cBhvr>
                                        <p:cTn id="182" dur="1000" fill="hold"/>
                                        <p:tgtEl>
                                          <p:spTgt spid="62"/>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fade">
                                      <p:cBhvr>
                                        <p:cTn id="185" dur="1000"/>
                                        <p:tgtEl>
                                          <p:spTgt spid="63"/>
                                        </p:tgtEl>
                                      </p:cBhvr>
                                    </p:animEffect>
                                    <p:anim calcmode="lin" valueType="num">
                                      <p:cBhvr>
                                        <p:cTn id="186" dur="1000" fill="hold"/>
                                        <p:tgtEl>
                                          <p:spTgt spid="63"/>
                                        </p:tgtEl>
                                        <p:attrNameLst>
                                          <p:attrName>ppt_x</p:attrName>
                                        </p:attrNameLst>
                                      </p:cBhvr>
                                      <p:tavLst>
                                        <p:tav tm="0">
                                          <p:val>
                                            <p:strVal val="#ppt_x"/>
                                          </p:val>
                                        </p:tav>
                                        <p:tav tm="100000">
                                          <p:val>
                                            <p:strVal val="#ppt_x"/>
                                          </p:val>
                                        </p:tav>
                                      </p:tavLst>
                                    </p:anim>
                                    <p:anim calcmode="lin" valueType="num">
                                      <p:cBhvr>
                                        <p:cTn id="187" dur="1000" fill="hold"/>
                                        <p:tgtEl>
                                          <p:spTgt spid="63"/>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anim calcmode="lin" valueType="num">
                                      <p:cBhvr>
                                        <p:cTn id="191" dur="1000" fill="hold"/>
                                        <p:tgtEl>
                                          <p:spTgt spid="64"/>
                                        </p:tgtEl>
                                        <p:attrNameLst>
                                          <p:attrName>ppt_x</p:attrName>
                                        </p:attrNameLst>
                                      </p:cBhvr>
                                      <p:tavLst>
                                        <p:tav tm="0">
                                          <p:val>
                                            <p:strVal val="#ppt_x"/>
                                          </p:val>
                                        </p:tav>
                                        <p:tav tm="100000">
                                          <p:val>
                                            <p:strVal val="#ppt_x"/>
                                          </p:val>
                                        </p:tav>
                                      </p:tavLst>
                                    </p:anim>
                                    <p:anim calcmode="lin" valueType="num">
                                      <p:cBhvr>
                                        <p:cTn id="192" dur="1000" fill="hold"/>
                                        <p:tgtEl>
                                          <p:spTgt spid="64"/>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250"/>
                                  </p:stCondLst>
                                  <p:childTnLst>
                                    <p:set>
                                      <p:cBhvr>
                                        <p:cTn id="194" dur="1" fill="hold">
                                          <p:stCondLst>
                                            <p:cond delay="0"/>
                                          </p:stCondLst>
                                        </p:cTn>
                                        <p:tgtEl>
                                          <p:spTgt spid="65"/>
                                        </p:tgtEl>
                                        <p:attrNameLst>
                                          <p:attrName>style.visibility</p:attrName>
                                        </p:attrNameLst>
                                      </p:cBhvr>
                                      <p:to>
                                        <p:strVal val="visible"/>
                                      </p:to>
                                    </p:set>
                                    <p:animEffect transition="in" filter="fade">
                                      <p:cBhvr>
                                        <p:cTn id="195" dur="1000"/>
                                        <p:tgtEl>
                                          <p:spTgt spid="65"/>
                                        </p:tgtEl>
                                      </p:cBhvr>
                                    </p:animEffect>
                                    <p:anim calcmode="lin" valueType="num">
                                      <p:cBhvr>
                                        <p:cTn id="196" dur="1000" fill="hold"/>
                                        <p:tgtEl>
                                          <p:spTgt spid="65"/>
                                        </p:tgtEl>
                                        <p:attrNameLst>
                                          <p:attrName>ppt_x</p:attrName>
                                        </p:attrNameLst>
                                      </p:cBhvr>
                                      <p:tavLst>
                                        <p:tav tm="0">
                                          <p:val>
                                            <p:strVal val="#ppt_x"/>
                                          </p:val>
                                        </p:tav>
                                        <p:tav tm="100000">
                                          <p:val>
                                            <p:strVal val="#ppt_x"/>
                                          </p:val>
                                        </p:tav>
                                      </p:tavLst>
                                    </p:anim>
                                    <p:anim calcmode="lin" valueType="num">
                                      <p:cBhvr>
                                        <p:cTn id="197" dur="1000" fill="hold"/>
                                        <p:tgtEl>
                                          <p:spTgt spid="65"/>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66"/>
                                        </p:tgtEl>
                                        <p:attrNameLst>
                                          <p:attrName>style.visibility</p:attrName>
                                        </p:attrNameLst>
                                      </p:cBhvr>
                                      <p:to>
                                        <p:strVal val="visible"/>
                                      </p:to>
                                    </p:set>
                                    <p:animEffect transition="in" filter="fade">
                                      <p:cBhvr>
                                        <p:cTn id="200" dur="1000"/>
                                        <p:tgtEl>
                                          <p:spTgt spid="66"/>
                                        </p:tgtEl>
                                      </p:cBhvr>
                                    </p:animEffect>
                                    <p:anim calcmode="lin" valueType="num">
                                      <p:cBhvr>
                                        <p:cTn id="201" dur="1000" fill="hold"/>
                                        <p:tgtEl>
                                          <p:spTgt spid="66"/>
                                        </p:tgtEl>
                                        <p:attrNameLst>
                                          <p:attrName>ppt_x</p:attrName>
                                        </p:attrNameLst>
                                      </p:cBhvr>
                                      <p:tavLst>
                                        <p:tav tm="0">
                                          <p:val>
                                            <p:strVal val="#ppt_x"/>
                                          </p:val>
                                        </p:tav>
                                        <p:tav tm="100000">
                                          <p:val>
                                            <p:strVal val="#ppt_x"/>
                                          </p:val>
                                        </p:tav>
                                      </p:tavLst>
                                    </p:anim>
                                    <p:anim calcmode="lin" valueType="num">
                                      <p:cBhvr>
                                        <p:cTn id="202" dur="1000" fill="hold"/>
                                        <p:tgtEl>
                                          <p:spTgt spid="66"/>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500"/>
                                  </p:stCondLst>
                                  <p:childTnLst>
                                    <p:set>
                                      <p:cBhvr>
                                        <p:cTn id="204" dur="1" fill="hold">
                                          <p:stCondLst>
                                            <p:cond delay="0"/>
                                          </p:stCondLst>
                                        </p:cTn>
                                        <p:tgtEl>
                                          <p:spTgt spid="67"/>
                                        </p:tgtEl>
                                        <p:attrNameLst>
                                          <p:attrName>style.visibility</p:attrName>
                                        </p:attrNameLst>
                                      </p:cBhvr>
                                      <p:to>
                                        <p:strVal val="visible"/>
                                      </p:to>
                                    </p:set>
                                    <p:animEffect transition="in" filter="fade">
                                      <p:cBhvr>
                                        <p:cTn id="205" dur="1000"/>
                                        <p:tgtEl>
                                          <p:spTgt spid="67"/>
                                        </p:tgtEl>
                                      </p:cBhvr>
                                    </p:animEffect>
                                    <p:anim calcmode="lin" valueType="num">
                                      <p:cBhvr>
                                        <p:cTn id="206" dur="1000" fill="hold"/>
                                        <p:tgtEl>
                                          <p:spTgt spid="67"/>
                                        </p:tgtEl>
                                        <p:attrNameLst>
                                          <p:attrName>ppt_x</p:attrName>
                                        </p:attrNameLst>
                                      </p:cBhvr>
                                      <p:tavLst>
                                        <p:tav tm="0">
                                          <p:val>
                                            <p:strVal val="#ppt_x"/>
                                          </p:val>
                                        </p:tav>
                                        <p:tav tm="100000">
                                          <p:val>
                                            <p:strVal val="#ppt_x"/>
                                          </p:val>
                                        </p:tav>
                                      </p:tavLst>
                                    </p:anim>
                                    <p:anim calcmode="lin" valueType="num">
                                      <p:cBhvr>
                                        <p:cTn id="207" dur="1000" fill="hold"/>
                                        <p:tgtEl>
                                          <p:spTgt spid="67"/>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fade">
                                      <p:cBhvr>
                                        <p:cTn id="210" dur="1000"/>
                                        <p:tgtEl>
                                          <p:spTgt spid="68"/>
                                        </p:tgtEl>
                                      </p:cBhvr>
                                    </p:animEffect>
                                    <p:anim calcmode="lin" valueType="num">
                                      <p:cBhvr>
                                        <p:cTn id="211" dur="1000" fill="hold"/>
                                        <p:tgtEl>
                                          <p:spTgt spid="68"/>
                                        </p:tgtEl>
                                        <p:attrNameLst>
                                          <p:attrName>ppt_x</p:attrName>
                                        </p:attrNameLst>
                                      </p:cBhvr>
                                      <p:tavLst>
                                        <p:tav tm="0">
                                          <p:val>
                                            <p:strVal val="#ppt_x"/>
                                          </p:val>
                                        </p:tav>
                                        <p:tav tm="100000">
                                          <p:val>
                                            <p:strVal val="#ppt_x"/>
                                          </p:val>
                                        </p:tav>
                                      </p:tavLst>
                                    </p:anim>
                                    <p:anim calcmode="lin" valueType="num">
                                      <p:cBhvr>
                                        <p:cTn id="212" dur="1000" fill="hold"/>
                                        <p:tgtEl>
                                          <p:spTgt spid="68"/>
                                        </p:tgtEl>
                                        <p:attrNameLst>
                                          <p:attrName>ppt_y</p:attrName>
                                        </p:attrNameLst>
                                      </p:cBhvr>
                                      <p:tavLst>
                                        <p:tav tm="0">
                                          <p:val>
                                            <p:strVal val="#ppt_y+.1"/>
                                          </p:val>
                                        </p:tav>
                                        <p:tav tm="100000">
                                          <p:val>
                                            <p:strVal val="#ppt_y"/>
                                          </p:val>
                                        </p:tav>
                                      </p:tavLst>
                                    </p:anim>
                                  </p:childTnLst>
                                </p:cTn>
                              </p:par>
                              <p:par>
                                <p:cTn id="213" presetID="42" presetClass="entr" presetSubtype="0" fill="hold" grpId="0" nodeType="withEffect">
                                  <p:stCondLst>
                                    <p:cond delay="1000"/>
                                  </p:stCondLst>
                                  <p:childTnLst>
                                    <p:set>
                                      <p:cBhvr>
                                        <p:cTn id="214" dur="1" fill="hold">
                                          <p:stCondLst>
                                            <p:cond delay="0"/>
                                          </p:stCondLst>
                                        </p:cTn>
                                        <p:tgtEl>
                                          <p:spTgt spid="69"/>
                                        </p:tgtEl>
                                        <p:attrNameLst>
                                          <p:attrName>style.visibility</p:attrName>
                                        </p:attrNameLst>
                                      </p:cBhvr>
                                      <p:to>
                                        <p:strVal val="visible"/>
                                      </p:to>
                                    </p:set>
                                    <p:animEffect transition="in" filter="fade">
                                      <p:cBhvr>
                                        <p:cTn id="215" dur="1000"/>
                                        <p:tgtEl>
                                          <p:spTgt spid="69"/>
                                        </p:tgtEl>
                                      </p:cBhvr>
                                    </p:animEffect>
                                    <p:anim calcmode="lin" valueType="num">
                                      <p:cBhvr>
                                        <p:cTn id="216" dur="1000" fill="hold"/>
                                        <p:tgtEl>
                                          <p:spTgt spid="69"/>
                                        </p:tgtEl>
                                        <p:attrNameLst>
                                          <p:attrName>ppt_x</p:attrName>
                                        </p:attrNameLst>
                                      </p:cBhvr>
                                      <p:tavLst>
                                        <p:tav tm="0">
                                          <p:val>
                                            <p:strVal val="#ppt_x"/>
                                          </p:val>
                                        </p:tav>
                                        <p:tav tm="100000">
                                          <p:val>
                                            <p:strVal val="#ppt_x"/>
                                          </p:val>
                                        </p:tav>
                                      </p:tavLst>
                                    </p:anim>
                                    <p:anim calcmode="lin" valueType="num">
                                      <p:cBhvr>
                                        <p:cTn id="217" dur="1000" fill="hold"/>
                                        <p:tgtEl>
                                          <p:spTgt spid="69"/>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70"/>
                                        </p:tgtEl>
                                        <p:attrNameLst>
                                          <p:attrName>style.visibility</p:attrName>
                                        </p:attrNameLst>
                                      </p:cBhvr>
                                      <p:to>
                                        <p:strVal val="visible"/>
                                      </p:to>
                                    </p:set>
                                    <p:animEffect transition="in" filter="fade">
                                      <p:cBhvr>
                                        <p:cTn id="220" dur="1000"/>
                                        <p:tgtEl>
                                          <p:spTgt spid="70"/>
                                        </p:tgtEl>
                                      </p:cBhvr>
                                    </p:animEffect>
                                    <p:anim calcmode="lin" valueType="num">
                                      <p:cBhvr>
                                        <p:cTn id="221" dur="1000" fill="hold"/>
                                        <p:tgtEl>
                                          <p:spTgt spid="70"/>
                                        </p:tgtEl>
                                        <p:attrNameLst>
                                          <p:attrName>ppt_x</p:attrName>
                                        </p:attrNameLst>
                                      </p:cBhvr>
                                      <p:tavLst>
                                        <p:tav tm="0">
                                          <p:val>
                                            <p:strVal val="#ppt_x"/>
                                          </p:val>
                                        </p:tav>
                                        <p:tav tm="100000">
                                          <p:val>
                                            <p:strVal val="#ppt_x"/>
                                          </p:val>
                                        </p:tav>
                                      </p:tavLst>
                                    </p:anim>
                                    <p:anim calcmode="lin" valueType="num">
                                      <p:cBhvr>
                                        <p:cTn id="222" dur="1000" fill="hold"/>
                                        <p:tgtEl>
                                          <p:spTgt spid="70"/>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500"/>
                                  </p:stCondLst>
                                  <p:childTnLst>
                                    <p:set>
                                      <p:cBhvr>
                                        <p:cTn id="224" dur="1" fill="hold">
                                          <p:stCondLst>
                                            <p:cond delay="0"/>
                                          </p:stCondLst>
                                        </p:cTn>
                                        <p:tgtEl>
                                          <p:spTgt spid="71"/>
                                        </p:tgtEl>
                                        <p:attrNameLst>
                                          <p:attrName>style.visibility</p:attrName>
                                        </p:attrNameLst>
                                      </p:cBhvr>
                                      <p:to>
                                        <p:strVal val="visible"/>
                                      </p:to>
                                    </p:set>
                                    <p:animEffect transition="in" filter="fade">
                                      <p:cBhvr>
                                        <p:cTn id="225" dur="1000"/>
                                        <p:tgtEl>
                                          <p:spTgt spid="71"/>
                                        </p:tgtEl>
                                      </p:cBhvr>
                                    </p:animEffect>
                                    <p:anim calcmode="lin" valueType="num">
                                      <p:cBhvr>
                                        <p:cTn id="226" dur="1000" fill="hold"/>
                                        <p:tgtEl>
                                          <p:spTgt spid="71"/>
                                        </p:tgtEl>
                                        <p:attrNameLst>
                                          <p:attrName>ppt_x</p:attrName>
                                        </p:attrNameLst>
                                      </p:cBhvr>
                                      <p:tavLst>
                                        <p:tav tm="0">
                                          <p:val>
                                            <p:strVal val="#ppt_x"/>
                                          </p:val>
                                        </p:tav>
                                        <p:tav tm="100000">
                                          <p:val>
                                            <p:strVal val="#ppt_x"/>
                                          </p:val>
                                        </p:tav>
                                      </p:tavLst>
                                    </p:anim>
                                    <p:anim calcmode="lin" valueType="num">
                                      <p:cBhvr>
                                        <p:cTn id="227" dur="1000" fill="hold"/>
                                        <p:tgtEl>
                                          <p:spTgt spid="71"/>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250"/>
                                  </p:stCondLst>
                                  <p:childTnLst>
                                    <p:set>
                                      <p:cBhvr>
                                        <p:cTn id="229" dur="1" fill="hold">
                                          <p:stCondLst>
                                            <p:cond delay="0"/>
                                          </p:stCondLst>
                                        </p:cTn>
                                        <p:tgtEl>
                                          <p:spTgt spid="72"/>
                                        </p:tgtEl>
                                        <p:attrNameLst>
                                          <p:attrName>style.visibility</p:attrName>
                                        </p:attrNameLst>
                                      </p:cBhvr>
                                      <p:to>
                                        <p:strVal val="visible"/>
                                      </p:to>
                                    </p:set>
                                    <p:animEffect transition="in" filter="fade">
                                      <p:cBhvr>
                                        <p:cTn id="230" dur="1000"/>
                                        <p:tgtEl>
                                          <p:spTgt spid="72"/>
                                        </p:tgtEl>
                                      </p:cBhvr>
                                    </p:animEffect>
                                    <p:anim calcmode="lin" valueType="num">
                                      <p:cBhvr>
                                        <p:cTn id="231" dur="1000" fill="hold"/>
                                        <p:tgtEl>
                                          <p:spTgt spid="72"/>
                                        </p:tgtEl>
                                        <p:attrNameLst>
                                          <p:attrName>ppt_x</p:attrName>
                                        </p:attrNameLst>
                                      </p:cBhvr>
                                      <p:tavLst>
                                        <p:tav tm="0">
                                          <p:val>
                                            <p:strVal val="#ppt_x"/>
                                          </p:val>
                                        </p:tav>
                                        <p:tav tm="100000">
                                          <p:val>
                                            <p:strVal val="#ppt_x"/>
                                          </p:val>
                                        </p:tav>
                                      </p:tavLst>
                                    </p:anim>
                                    <p:anim calcmode="lin" valueType="num">
                                      <p:cBhvr>
                                        <p:cTn id="232" dur="1000" fill="hold"/>
                                        <p:tgtEl>
                                          <p:spTgt spid="72"/>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73"/>
                                        </p:tgtEl>
                                        <p:attrNameLst>
                                          <p:attrName>style.visibility</p:attrName>
                                        </p:attrNameLst>
                                      </p:cBhvr>
                                      <p:to>
                                        <p:strVal val="visible"/>
                                      </p:to>
                                    </p:set>
                                    <p:animEffect transition="in" filter="fade">
                                      <p:cBhvr>
                                        <p:cTn id="235" dur="1000"/>
                                        <p:tgtEl>
                                          <p:spTgt spid="73"/>
                                        </p:tgtEl>
                                      </p:cBhvr>
                                    </p:animEffect>
                                    <p:anim calcmode="lin" valueType="num">
                                      <p:cBhvr>
                                        <p:cTn id="236" dur="1000" fill="hold"/>
                                        <p:tgtEl>
                                          <p:spTgt spid="73"/>
                                        </p:tgtEl>
                                        <p:attrNameLst>
                                          <p:attrName>ppt_x</p:attrName>
                                        </p:attrNameLst>
                                      </p:cBhvr>
                                      <p:tavLst>
                                        <p:tav tm="0">
                                          <p:val>
                                            <p:strVal val="#ppt_x"/>
                                          </p:val>
                                        </p:tav>
                                        <p:tav tm="100000">
                                          <p:val>
                                            <p:strVal val="#ppt_x"/>
                                          </p:val>
                                        </p:tav>
                                      </p:tavLst>
                                    </p:anim>
                                    <p:anim calcmode="lin" valueType="num">
                                      <p:cBhvr>
                                        <p:cTn id="237" dur="1000" fill="hold"/>
                                        <p:tgtEl>
                                          <p:spTgt spid="73"/>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1000"/>
                                  </p:stCondLst>
                                  <p:childTnLst>
                                    <p:set>
                                      <p:cBhvr>
                                        <p:cTn id="239" dur="1" fill="hold">
                                          <p:stCondLst>
                                            <p:cond delay="0"/>
                                          </p:stCondLst>
                                        </p:cTn>
                                        <p:tgtEl>
                                          <p:spTgt spid="74"/>
                                        </p:tgtEl>
                                        <p:attrNameLst>
                                          <p:attrName>style.visibility</p:attrName>
                                        </p:attrNameLst>
                                      </p:cBhvr>
                                      <p:to>
                                        <p:strVal val="visible"/>
                                      </p:to>
                                    </p:set>
                                    <p:animEffect transition="in" filter="fade">
                                      <p:cBhvr>
                                        <p:cTn id="240" dur="1000"/>
                                        <p:tgtEl>
                                          <p:spTgt spid="74"/>
                                        </p:tgtEl>
                                      </p:cBhvr>
                                    </p:animEffect>
                                    <p:anim calcmode="lin" valueType="num">
                                      <p:cBhvr>
                                        <p:cTn id="241" dur="1000" fill="hold"/>
                                        <p:tgtEl>
                                          <p:spTgt spid="74"/>
                                        </p:tgtEl>
                                        <p:attrNameLst>
                                          <p:attrName>ppt_x</p:attrName>
                                        </p:attrNameLst>
                                      </p:cBhvr>
                                      <p:tavLst>
                                        <p:tav tm="0">
                                          <p:val>
                                            <p:strVal val="#ppt_x"/>
                                          </p:val>
                                        </p:tav>
                                        <p:tav tm="100000">
                                          <p:val>
                                            <p:strVal val="#ppt_x"/>
                                          </p:val>
                                        </p:tav>
                                      </p:tavLst>
                                    </p:anim>
                                    <p:anim calcmode="lin" valueType="num">
                                      <p:cBhvr>
                                        <p:cTn id="242" dur="1000" fill="hold"/>
                                        <p:tgtEl>
                                          <p:spTgt spid="74"/>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250"/>
                                  </p:stCondLst>
                                  <p:childTnLst>
                                    <p:set>
                                      <p:cBhvr>
                                        <p:cTn id="244" dur="1" fill="hold">
                                          <p:stCondLst>
                                            <p:cond delay="0"/>
                                          </p:stCondLst>
                                        </p:cTn>
                                        <p:tgtEl>
                                          <p:spTgt spid="75"/>
                                        </p:tgtEl>
                                        <p:attrNameLst>
                                          <p:attrName>style.visibility</p:attrName>
                                        </p:attrNameLst>
                                      </p:cBhvr>
                                      <p:to>
                                        <p:strVal val="visible"/>
                                      </p:to>
                                    </p:set>
                                    <p:animEffect transition="in" filter="fade">
                                      <p:cBhvr>
                                        <p:cTn id="245" dur="1000"/>
                                        <p:tgtEl>
                                          <p:spTgt spid="75"/>
                                        </p:tgtEl>
                                      </p:cBhvr>
                                    </p:animEffect>
                                    <p:anim calcmode="lin" valueType="num">
                                      <p:cBhvr>
                                        <p:cTn id="246" dur="1000" fill="hold"/>
                                        <p:tgtEl>
                                          <p:spTgt spid="75"/>
                                        </p:tgtEl>
                                        <p:attrNameLst>
                                          <p:attrName>ppt_x</p:attrName>
                                        </p:attrNameLst>
                                      </p:cBhvr>
                                      <p:tavLst>
                                        <p:tav tm="0">
                                          <p:val>
                                            <p:strVal val="#ppt_x"/>
                                          </p:val>
                                        </p:tav>
                                        <p:tav tm="100000">
                                          <p:val>
                                            <p:strVal val="#ppt_x"/>
                                          </p:val>
                                        </p:tav>
                                      </p:tavLst>
                                    </p:anim>
                                    <p:anim calcmode="lin" valueType="num">
                                      <p:cBhvr>
                                        <p:cTn id="247" dur="1000" fill="hold"/>
                                        <p:tgtEl>
                                          <p:spTgt spid="75"/>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76"/>
                                        </p:tgtEl>
                                        <p:attrNameLst>
                                          <p:attrName>style.visibility</p:attrName>
                                        </p:attrNameLst>
                                      </p:cBhvr>
                                      <p:to>
                                        <p:strVal val="visible"/>
                                      </p:to>
                                    </p:set>
                                    <p:animEffect transition="in" filter="fade">
                                      <p:cBhvr>
                                        <p:cTn id="250" dur="1000"/>
                                        <p:tgtEl>
                                          <p:spTgt spid="76"/>
                                        </p:tgtEl>
                                      </p:cBhvr>
                                    </p:animEffect>
                                    <p:anim calcmode="lin" valueType="num">
                                      <p:cBhvr>
                                        <p:cTn id="251" dur="1000" fill="hold"/>
                                        <p:tgtEl>
                                          <p:spTgt spid="76"/>
                                        </p:tgtEl>
                                        <p:attrNameLst>
                                          <p:attrName>ppt_x</p:attrName>
                                        </p:attrNameLst>
                                      </p:cBhvr>
                                      <p:tavLst>
                                        <p:tav tm="0">
                                          <p:val>
                                            <p:strVal val="#ppt_x"/>
                                          </p:val>
                                        </p:tav>
                                        <p:tav tm="100000">
                                          <p:val>
                                            <p:strVal val="#ppt_x"/>
                                          </p:val>
                                        </p:tav>
                                      </p:tavLst>
                                    </p:anim>
                                    <p:anim calcmode="lin" valueType="num">
                                      <p:cBhvr>
                                        <p:cTn id="252" dur="1000" fill="hold"/>
                                        <p:tgtEl>
                                          <p:spTgt spid="76"/>
                                        </p:tgtEl>
                                        <p:attrNameLst>
                                          <p:attrName>ppt_y</p:attrName>
                                        </p:attrNameLst>
                                      </p:cBhvr>
                                      <p:tavLst>
                                        <p:tav tm="0">
                                          <p:val>
                                            <p:strVal val="#ppt_y+.1"/>
                                          </p:val>
                                        </p:tav>
                                        <p:tav tm="100000">
                                          <p:val>
                                            <p:strVal val="#ppt_y"/>
                                          </p:val>
                                        </p:tav>
                                      </p:tavLst>
                                    </p:anim>
                                  </p:childTnLst>
                                </p:cTn>
                              </p:par>
                              <p:par>
                                <p:cTn id="253" presetID="42" presetClass="entr" presetSubtype="0" fill="hold" grpId="0" nodeType="withEffect">
                                  <p:stCondLst>
                                    <p:cond delay="500"/>
                                  </p:stCondLst>
                                  <p:childTnLst>
                                    <p:set>
                                      <p:cBhvr>
                                        <p:cTn id="254" dur="1" fill="hold">
                                          <p:stCondLst>
                                            <p:cond delay="0"/>
                                          </p:stCondLst>
                                        </p:cTn>
                                        <p:tgtEl>
                                          <p:spTgt spid="77"/>
                                        </p:tgtEl>
                                        <p:attrNameLst>
                                          <p:attrName>style.visibility</p:attrName>
                                        </p:attrNameLst>
                                      </p:cBhvr>
                                      <p:to>
                                        <p:strVal val="visible"/>
                                      </p:to>
                                    </p:set>
                                    <p:animEffect transition="in" filter="fade">
                                      <p:cBhvr>
                                        <p:cTn id="255" dur="1000"/>
                                        <p:tgtEl>
                                          <p:spTgt spid="77"/>
                                        </p:tgtEl>
                                      </p:cBhvr>
                                    </p:animEffect>
                                    <p:anim calcmode="lin" valueType="num">
                                      <p:cBhvr>
                                        <p:cTn id="256" dur="1000" fill="hold"/>
                                        <p:tgtEl>
                                          <p:spTgt spid="77"/>
                                        </p:tgtEl>
                                        <p:attrNameLst>
                                          <p:attrName>ppt_x</p:attrName>
                                        </p:attrNameLst>
                                      </p:cBhvr>
                                      <p:tavLst>
                                        <p:tav tm="0">
                                          <p:val>
                                            <p:strVal val="#ppt_x"/>
                                          </p:val>
                                        </p:tav>
                                        <p:tav tm="100000">
                                          <p:val>
                                            <p:strVal val="#ppt_x"/>
                                          </p:val>
                                        </p:tav>
                                      </p:tavLst>
                                    </p:anim>
                                    <p:anim calcmode="lin" valueType="num">
                                      <p:cBhvr>
                                        <p:cTn id="257" dur="1000" fill="hold"/>
                                        <p:tgtEl>
                                          <p:spTgt spid="77"/>
                                        </p:tgtEl>
                                        <p:attrNameLst>
                                          <p:attrName>ppt_y</p:attrName>
                                        </p:attrNameLst>
                                      </p:cBhvr>
                                      <p:tavLst>
                                        <p:tav tm="0">
                                          <p:val>
                                            <p:strVal val="#ppt_y+.1"/>
                                          </p:val>
                                        </p:tav>
                                        <p:tav tm="100000">
                                          <p:val>
                                            <p:strVal val="#ppt_y"/>
                                          </p:val>
                                        </p:tav>
                                      </p:tavLst>
                                    </p:anim>
                                  </p:childTnLst>
                                </p:cTn>
                              </p:par>
                              <p:par>
                                <p:cTn id="258" presetID="42" presetClass="entr" presetSubtype="0" fill="hold" grpId="0" nodeType="withEffect">
                                  <p:stCondLst>
                                    <p:cond delay="0"/>
                                  </p:stCondLst>
                                  <p:childTnLst>
                                    <p:set>
                                      <p:cBhvr>
                                        <p:cTn id="259" dur="1" fill="hold">
                                          <p:stCondLst>
                                            <p:cond delay="0"/>
                                          </p:stCondLst>
                                        </p:cTn>
                                        <p:tgtEl>
                                          <p:spTgt spid="78"/>
                                        </p:tgtEl>
                                        <p:attrNameLst>
                                          <p:attrName>style.visibility</p:attrName>
                                        </p:attrNameLst>
                                      </p:cBhvr>
                                      <p:to>
                                        <p:strVal val="visible"/>
                                      </p:to>
                                    </p:set>
                                    <p:animEffect transition="in" filter="fade">
                                      <p:cBhvr>
                                        <p:cTn id="260" dur="1000"/>
                                        <p:tgtEl>
                                          <p:spTgt spid="78"/>
                                        </p:tgtEl>
                                      </p:cBhvr>
                                    </p:animEffect>
                                    <p:anim calcmode="lin" valueType="num">
                                      <p:cBhvr>
                                        <p:cTn id="261" dur="1000" fill="hold"/>
                                        <p:tgtEl>
                                          <p:spTgt spid="78"/>
                                        </p:tgtEl>
                                        <p:attrNameLst>
                                          <p:attrName>ppt_x</p:attrName>
                                        </p:attrNameLst>
                                      </p:cBhvr>
                                      <p:tavLst>
                                        <p:tav tm="0">
                                          <p:val>
                                            <p:strVal val="#ppt_x"/>
                                          </p:val>
                                        </p:tav>
                                        <p:tav tm="100000">
                                          <p:val>
                                            <p:strVal val="#ppt_x"/>
                                          </p:val>
                                        </p:tav>
                                      </p:tavLst>
                                    </p:anim>
                                    <p:anim calcmode="lin" valueType="num">
                                      <p:cBhvr>
                                        <p:cTn id="262" dur="1000" fill="hold"/>
                                        <p:tgtEl>
                                          <p:spTgt spid="78"/>
                                        </p:tgtEl>
                                        <p:attrNameLst>
                                          <p:attrName>ppt_y</p:attrName>
                                        </p:attrNameLst>
                                      </p:cBhvr>
                                      <p:tavLst>
                                        <p:tav tm="0">
                                          <p:val>
                                            <p:strVal val="#ppt_y+.1"/>
                                          </p:val>
                                        </p:tav>
                                        <p:tav tm="100000">
                                          <p:val>
                                            <p:strVal val="#ppt_y"/>
                                          </p:val>
                                        </p:tav>
                                      </p:tavLst>
                                    </p:anim>
                                  </p:childTnLst>
                                </p:cTn>
                              </p:par>
                              <p:par>
                                <p:cTn id="263" presetID="42" presetClass="entr" presetSubtype="0" fill="hold" grpId="0" nodeType="withEffect">
                                  <p:stCondLst>
                                    <p:cond delay="0"/>
                                  </p:stCondLst>
                                  <p:childTnLst>
                                    <p:set>
                                      <p:cBhvr>
                                        <p:cTn id="264" dur="1" fill="hold">
                                          <p:stCondLst>
                                            <p:cond delay="0"/>
                                          </p:stCondLst>
                                        </p:cTn>
                                        <p:tgtEl>
                                          <p:spTgt spid="79"/>
                                        </p:tgtEl>
                                        <p:attrNameLst>
                                          <p:attrName>style.visibility</p:attrName>
                                        </p:attrNameLst>
                                      </p:cBhvr>
                                      <p:to>
                                        <p:strVal val="visible"/>
                                      </p:to>
                                    </p:set>
                                    <p:animEffect transition="in" filter="fade">
                                      <p:cBhvr>
                                        <p:cTn id="265" dur="1000"/>
                                        <p:tgtEl>
                                          <p:spTgt spid="79"/>
                                        </p:tgtEl>
                                      </p:cBhvr>
                                    </p:animEffect>
                                    <p:anim calcmode="lin" valueType="num">
                                      <p:cBhvr>
                                        <p:cTn id="266" dur="1000" fill="hold"/>
                                        <p:tgtEl>
                                          <p:spTgt spid="79"/>
                                        </p:tgtEl>
                                        <p:attrNameLst>
                                          <p:attrName>ppt_x</p:attrName>
                                        </p:attrNameLst>
                                      </p:cBhvr>
                                      <p:tavLst>
                                        <p:tav tm="0">
                                          <p:val>
                                            <p:strVal val="#ppt_x"/>
                                          </p:val>
                                        </p:tav>
                                        <p:tav tm="100000">
                                          <p:val>
                                            <p:strVal val="#ppt_x"/>
                                          </p:val>
                                        </p:tav>
                                      </p:tavLst>
                                    </p:anim>
                                    <p:anim calcmode="lin" valueType="num">
                                      <p:cBhvr>
                                        <p:cTn id="267" dur="1000" fill="hold"/>
                                        <p:tgtEl>
                                          <p:spTgt spid="79"/>
                                        </p:tgtEl>
                                        <p:attrNameLst>
                                          <p:attrName>ppt_y</p:attrName>
                                        </p:attrNameLst>
                                      </p:cBhvr>
                                      <p:tavLst>
                                        <p:tav tm="0">
                                          <p:val>
                                            <p:strVal val="#ppt_y+.1"/>
                                          </p:val>
                                        </p:tav>
                                        <p:tav tm="100000">
                                          <p:val>
                                            <p:strVal val="#ppt_y"/>
                                          </p:val>
                                        </p:tav>
                                      </p:tavLst>
                                    </p:anim>
                                  </p:childTnLst>
                                </p:cTn>
                              </p:par>
                              <p:par>
                                <p:cTn id="268" presetID="42" presetClass="entr" presetSubtype="0" fill="hold" grpId="0" nodeType="withEffect">
                                  <p:stCondLst>
                                    <p:cond delay="250"/>
                                  </p:stCondLst>
                                  <p:childTnLst>
                                    <p:set>
                                      <p:cBhvr>
                                        <p:cTn id="269" dur="1" fill="hold">
                                          <p:stCondLst>
                                            <p:cond delay="0"/>
                                          </p:stCondLst>
                                        </p:cTn>
                                        <p:tgtEl>
                                          <p:spTgt spid="80"/>
                                        </p:tgtEl>
                                        <p:attrNameLst>
                                          <p:attrName>style.visibility</p:attrName>
                                        </p:attrNameLst>
                                      </p:cBhvr>
                                      <p:to>
                                        <p:strVal val="visible"/>
                                      </p:to>
                                    </p:set>
                                    <p:animEffect transition="in" filter="fade">
                                      <p:cBhvr>
                                        <p:cTn id="270" dur="1000"/>
                                        <p:tgtEl>
                                          <p:spTgt spid="80"/>
                                        </p:tgtEl>
                                      </p:cBhvr>
                                    </p:animEffect>
                                    <p:anim calcmode="lin" valueType="num">
                                      <p:cBhvr>
                                        <p:cTn id="271" dur="1000" fill="hold"/>
                                        <p:tgtEl>
                                          <p:spTgt spid="80"/>
                                        </p:tgtEl>
                                        <p:attrNameLst>
                                          <p:attrName>ppt_x</p:attrName>
                                        </p:attrNameLst>
                                      </p:cBhvr>
                                      <p:tavLst>
                                        <p:tav tm="0">
                                          <p:val>
                                            <p:strVal val="#ppt_x"/>
                                          </p:val>
                                        </p:tav>
                                        <p:tav tm="100000">
                                          <p:val>
                                            <p:strVal val="#ppt_x"/>
                                          </p:val>
                                        </p:tav>
                                      </p:tavLst>
                                    </p:anim>
                                    <p:anim calcmode="lin" valueType="num">
                                      <p:cBhvr>
                                        <p:cTn id="272" dur="1000" fill="hold"/>
                                        <p:tgtEl>
                                          <p:spTgt spid="80"/>
                                        </p:tgtEl>
                                        <p:attrNameLst>
                                          <p:attrName>ppt_y</p:attrName>
                                        </p:attrNameLst>
                                      </p:cBhvr>
                                      <p:tavLst>
                                        <p:tav tm="0">
                                          <p:val>
                                            <p:strVal val="#ppt_y+.1"/>
                                          </p:val>
                                        </p:tav>
                                        <p:tav tm="100000">
                                          <p:val>
                                            <p:strVal val="#ppt_y"/>
                                          </p:val>
                                        </p:tav>
                                      </p:tavLst>
                                    </p:anim>
                                  </p:childTnLst>
                                </p:cTn>
                              </p:par>
                              <p:par>
                                <p:cTn id="273" presetID="42" presetClass="entr" presetSubtype="0" fill="hold" grpId="0" nodeType="withEffect">
                                  <p:stCondLst>
                                    <p:cond delay="1000"/>
                                  </p:stCondLst>
                                  <p:childTnLst>
                                    <p:set>
                                      <p:cBhvr>
                                        <p:cTn id="274" dur="1" fill="hold">
                                          <p:stCondLst>
                                            <p:cond delay="0"/>
                                          </p:stCondLst>
                                        </p:cTn>
                                        <p:tgtEl>
                                          <p:spTgt spid="81"/>
                                        </p:tgtEl>
                                        <p:attrNameLst>
                                          <p:attrName>style.visibility</p:attrName>
                                        </p:attrNameLst>
                                      </p:cBhvr>
                                      <p:to>
                                        <p:strVal val="visible"/>
                                      </p:to>
                                    </p:set>
                                    <p:animEffect transition="in" filter="fade">
                                      <p:cBhvr>
                                        <p:cTn id="275" dur="1000"/>
                                        <p:tgtEl>
                                          <p:spTgt spid="81"/>
                                        </p:tgtEl>
                                      </p:cBhvr>
                                    </p:animEffect>
                                    <p:anim calcmode="lin" valueType="num">
                                      <p:cBhvr>
                                        <p:cTn id="276" dur="1000" fill="hold"/>
                                        <p:tgtEl>
                                          <p:spTgt spid="81"/>
                                        </p:tgtEl>
                                        <p:attrNameLst>
                                          <p:attrName>ppt_x</p:attrName>
                                        </p:attrNameLst>
                                      </p:cBhvr>
                                      <p:tavLst>
                                        <p:tav tm="0">
                                          <p:val>
                                            <p:strVal val="#ppt_x"/>
                                          </p:val>
                                        </p:tav>
                                        <p:tav tm="100000">
                                          <p:val>
                                            <p:strVal val="#ppt_x"/>
                                          </p:val>
                                        </p:tav>
                                      </p:tavLst>
                                    </p:anim>
                                    <p:anim calcmode="lin" valueType="num">
                                      <p:cBhvr>
                                        <p:cTn id="277" dur="1000" fill="hold"/>
                                        <p:tgtEl>
                                          <p:spTgt spid="81"/>
                                        </p:tgtEl>
                                        <p:attrNameLst>
                                          <p:attrName>ppt_y</p:attrName>
                                        </p:attrNameLst>
                                      </p:cBhvr>
                                      <p:tavLst>
                                        <p:tav tm="0">
                                          <p:val>
                                            <p:strVal val="#ppt_y+.1"/>
                                          </p:val>
                                        </p:tav>
                                        <p:tav tm="100000">
                                          <p:val>
                                            <p:strVal val="#ppt_y"/>
                                          </p:val>
                                        </p:tav>
                                      </p:tavLst>
                                    </p:anim>
                                  </p:childTnLst>
                                </p:cTn>
                              </p:par>
                              <p:par>
                                <p:cTn id="278" presetID="42" presetClass="entr" presetSubtype="0" fill="hold" grpId="0" nodeType="withEffect">
                                  <p:stCondLst>
                                    <p:cond delay="0"/>
                                  </p:stCondLst>
                                  <p:childTnLst>
                                    <p:set>
                                      <p:cBhvr>
                                        <p:cTn id="279" dur="1" fill="hold">
                                          <p:stCondLst>
                                            <p:cond delay="0"/>
                                          </p:stCondLst>
                                        </p:cTn>
                                        <p:tgtEl>
                                          <p:spTgt spid="82"/>
                                        </p:tgtEl>
                                        <p:attrNameLst>
                                          <p:attrName>style.visibility</p:attrName>
                                        </p:attrNameLst>
                                      </p:cBhvr>
                                      <p:to>
                                        <p:strVal val="visible"/>
                                      </p:to>
                                    </p:set>
                                    <p:animEffect transition="in" filter="fade">
                                      <p:cBhvr>
                                        <p:cTn id="280" dur="1000"/>
                                        <p:tgtEl>
                                          <p:spTgt spid="82"/>
                                        </p:tgtEl>
                                      </p:cBhvr>
                                    </p:animEffect>
                                    <p:anim calcmode="lin" valueType="num">
                                      <p:cBhvr>
                                        <p:cTn id="281" dur="1000" fill="hold"/>
                                        <p:tgtEl>
                                          <p:spTgt spid="82"/>
                                        </p:tgtEl>
                                        <p:attrNameLst>
                                          <p:attrName>ppt_x</p:attrName>
                                        </p:attrNameLst>
                                      </p:cBhvr>
                                      <p:tavLst>
                                        <p:tav tm="0">
                                          <p:val>
                                            <p:strVal val="#ppt_x"/>
                                          </p:val>
                                        </p:tav>
                                        <p:tav tm="100000">
                                          <p:val>
                                            <p:strVal val="#ppt_x"/>
                                          </p:val>
                                        </p:tav>
                                      </p:tavLst>
                                    </p:anim>
                                    <p:anim calcmode="lin" valueType="num">
                                      <p:cBhvr>
                                        <p:cTn id="282" dur="1000" fill="hold"/>
                                        <p:tgtEl>
                                          <p:spTgt spid="82"/>
                                        </p:tgtEl>
                                        <p:attrNameLst>
                                          <p:attrName>ppt_y</p:attrName>
                                        </p:attrNameLst>
                                      </p:cBhvr>
                                      <p:tavLst>
                                        <p:tav tm="0">
                                          <p:val>
                                            <p:strVal val="#ppt_y+.1"/>
                                          </p:val>
                                        </p:tav>
                                        <p:tav tm="100000">
                                          <p:val>
                                            <p:strVal val="#ppt_y"/>
                                          </p:val>
                                        </p:tav>
                                      </p:tavLst>
                                    </p:anim>
                                  </p:childTnLst>
                                </p:cTn>
                              </p:par>
                              <p:par>
                                <p:cTn id="283" presetID="42" presetClass="entr" presetSubtype="0" fill="hold" grpId="0" nodeType="withEffect">
                                  <p:stCondLst>
                                    <p:cond delay="250"/>
                                  </p:stCondLst>
                                  <p:childTnLst>
                                    <p:set>
                                      <p:cBhvr>
                                        <p:cTn id="284" dur="1" fill="hold">
                                          <p:stCondLst>
                                            <p:cond delay="0"/>
                                          </p:stCondLst>
                                        </p:cTn>
                                        <p:tgtEl>
                                          <p:spTgt spid="83"/>
                                        </p:tgtEl>
                                        <p:attrNameLst>
                                          <p:attrName>style.visibility</p:attrName>
                                        </p:attrNameLst>
                                      </p:cBhvr>
                                      <p:to>
                                        <p:strVal val="visible"/>
                                      </p:to>
                                    </p:set>
                                    <p:animEffect transition="in" filter="fade">
                                      <p:cBhvr>
                                        <p:cTn id="285" dur="1000"/>
                                        <p:tgtEl>
                                          <p:spTgt spid="83"/>
                                        </p:tgtEl>
                                      </p:cBhvr>
                                    </p:animEffect>
                                    <p:anim calcmode="lin" valueType="num">
                                      <p:cBhvr>
                                        <p:cTn id="286" dur="1000" fill="hold"/>
                                        <p:tgtEl>
                                          <p:spTgt spid="83"/>
                                        </p:tgtEl>
                                        <p:attrNameLst>
                                          <p:attrName>ppt_x</p:attrName>
                                        </p:attrNameLst>
                                      </p:cBhvr>
                                      <p:tavLst>
                                        <p:tav tm="0">
                                          <p:val>
                                            <p:strVal val="#ppt_x"/>
                                          </p:val>
                                        </p:tav>
                                        <p:tav tm="100000">
                                          <p:val>
                                            <p:strVal val="#ppt_x"/>
                                          </p:val>
                                        </p:tav>
                                      </p:tavLst>
                                    </p:anim>
                                    <p:anim calcmode="lin" valueType="num">
                                      <p:cBhvr>
                                        <p:cTn id="287" dur="1000" fill="hold"/>
                                        <p:tgtEl>
                                          <p:spTgt spid="83"/>
                                        </p:tgtEl>
                                        <p:attrNameLst>
                                          <p:attrName>ppt_y</p:attrName>
                                        </p:attrNameLst>
                                      </p:cBhvr>
                                      <p:tavLst>
                                        <p:tav tm="0">
                                          <p:val>
                                            <p:strVal val="#ppt_y+.1"/>
                                          </p:val>
                                        </p:tav>
                                        <p:tav tm="100000">
                                          <p:val>
                                            <p:strVal val="#ppt_y"/>
                                          </p:val>
                                        </p:tav>
                                      </p:tavLst>
                                    </p:anim>
                                  </p:childTnLst>
                                </p:cTn>
                              </p:par>
                              <p:par>
                                <p:cTn id="288" presetID="42" presetClass="entr" presetSubtype="0" fill="hold" grpId="0" nodeType="withEffect">
                                  <p:stCondLst>
                                    <p:cond delay="0"/>
                                  </p:stCondLst>
                                  <p:childTnLst>
                                    <p:set>
                                      <p:cBhvr>
                                        <p:cTn id="289" dur="1" fill="hold">
                                          <p:stCondLst>
                                            <p:cond delay="0"/>
                                          </p:stCondLst>
                                        </p:cTn>
                                        <p:tgtEl>
                                          <p:spTgt spid="84"/>
                                        </p:tgtEl>
                                        <p:attrNameLst>
                                          <p:attrName>style.visibility</p:attrName>
                                        </p:attrNameLst>
                                      </p:cBhvr>
                                      <p:to>
                                        <p:strVal val="visible"/>
                                      </p:to>
                                    </p:set>
                                    <p:animEffect transition="in" filter="fade">
                                      <p:cBhvr>
                                        <p:cTn id="290" dur="1000"/>
                                        <p:tgtEl>
                                          <p:spTgt spid="84"/>
                                        </p:tgtEl>
                                      </p:cBhvr>
                                    </p:animEffect>
                                    <p:anim calcmode="lin" valueType="num">
                                      <p:cBhvr>
                                        <p:cTn id="291" dur="1000" fill="hold"/>
                                        <p:tgtEl>
                                          <p:spTgt spid="84"/>
                                        </p:tgtEl>
                                        <p:attrNameLst>
                                          <p:attrName>ppt_x</p:attrName>
                                        </p:attrNameLst>
                                      </p:cBhvr>
                                      <p:tavLst>
                                        <p:tav tm="0">
                                          <p:val>
                                            <p:strVal val="#ppt_x"/>
                                          </p:val>
                                        </p:tav>
                                        <p:tav tm="100000">
                                          <p:val>
                                            <p:strVal val="#ppt_x"/>
                                          </p:val>
                                        </p:tav>
                                      </p:tavLst>
                                    </p:anim>
                                    <p:anim calcmode="lin" valueType="num">
                                      <p:cBhvr>
                                        <p:cTn id="292" dur="1000" fill="hold"/>
                                        <p:tgtEl>
                                          <p:spTgt spid="84"/>
                                        </p:tgtEl>
                                        <p:attrNameLst>
                                          <p:attrName>ppt_y</p:attrName>
                                        </p:attrNameLst>
                                      </p:cBhvr>
                                      <p:tavLst>
                                        <p:tav tm="0">
                                          <p:val>
                                            <p:strVal val="#ppt_y+.1"/>
                                          </p:val>
                                        </p:tav>
                                        <p:tav tm="100000">
                                          <p:val>
                                            <p:strVal val="#ppt_y"/>
                                          </p:val>
                                        </p:tav>
                                      </p:tavLst>
                                    </p:anim>
                                  </p:childTnLst>
                                </p:cTn>
                              </p:par>
                              <p:par>
                                <p:cTn id="293" presetID="42" presetClass="entr" presetSubtype="0" fill="hold" grpId="0" nodeType="withEffect">
                                  <p:stCondLst>
                                    <p:cond delay="500"/>
                                  </p:stCondLst>
                                  <p:childTnLst>
                                    <p:set>
                                      <p:cBhvr>
                                        <p:cTn id="294" dur="1" fill="hold">
                                          <p:stCondLst>
                                            <p:cond delay="0"/>
                                          </p:stCondLst>
                                        </p:cTn>
                                        <p:tgtEl>
                                          <p:spTgt spid="85"/>
                                        </p:tgtEl>
                                        <p:attrNameLst>
                                          <p:attrName>style.visibility</p:attrName>
                                        </p:attrNameLst>
                                      </p:cBhvr>
                                      <p:to>
                                        <p:strVal val="visible"/>
                                      </p:to>
                                    </p:set>
                                    <p:animEffect transition="in" filter="fade">
                                      <p:cBhvr>
                                        <p:cTn id="295" dur="1000"/>
                                        <p:tgtEl>
                                          <p:spTgt spid="85"/>
                                        </p:tgtEl>
                                      </p:cBhvr>
                                    </p:animEffect>
                                    <p:anim calcmode="lin" valueType="num">
                                      <p:cBhvr>
                                        <p:cTn id="296" dur="1000" fill="hold"/>
                                        <p:tgtEl>
                                          <p:spTgt spid="85"/>
                                        </p:tgtEl>
                                        <p:attrNameLst>
                                          <p:attrName>ppt_x</p:attrName>
                                        </p:attrNameLst>
                                      </p:cBhvr>
                                      <p:tavLst>
                                        <p:tav tm="0">
                                          <p:val>
                                            <p:strVal val="#ppt_x"/>
                                          </p:val>
                                        </p:tav>
                                        <p:tav tm="100000">
                                          <p:val>
                                            <p:strVal val="#ppt_x"/>
                                          </p:val>
                                        </p:tav>
                                      </p:tavLst>
                                    </p:anim>
                                    <p:anim calcmode="lin" valueType="num">
                                      <p:cBhvr>
                                        <p:cTn id="297" dur="1000" fill="hold"/>
                                        <p:tgtEl>
                                          <p:spTgt spid="85"/>
                                        </p:tgtEl>
                                        <p:attrNameLst>
                                          <p:attrName>ppt_y</p:attrName>
                                        </p:attrNameLst>
                                      </p:cBhvr>
                                      <p:tavLst>
                                        <p:tav tm="0">
                                          <p:val>
                                            <p:strVal val="#ppt_y+.1"/>
                                          </p:val>
                                        </p:tav>
                                        <p:tav tm="100000">
                                          <p:val>
                                            <p:strVal val="#ppt_y"/>
                                          </p:val>
                                        </p:tav>
                                      </p:tavLst>
                                    </p:anim>
                                  </p:childTnLst>
                                </p:cTn>
                              </p:par>
                              <p:par>
                                <p:cTn id="298" presetID="42" presetClass="entr" presetSubtype="0" fill="hold" grpId="0" nodeType="withEffect">
                                  <p:stCondLst>
                                    <p:cond delay="0"/>
                                  </p:stCondLst>
                                  <p:childTnLst>
                                    <p:set>
                                      <p:cBhvr>
                                        <p:cTn id="299" dur="1" fill="hold">
                                          <p:stCondLst>
                                            <p:cond delay="0"/>
                                          </p:stCondLst>
                                        </p:cTn>
                                        <p:tgtEl>
                                          <p:spTgt spid="86"/>
                                        </p:tgtEl>
                                        <p:attrNameLst>
                                          <p:attrName>style.visibility</p:attrName>
                                        </p:attrNameLst>
                                      </p:cBhvr>
                                      <p:to>
                                        <p:strVal val="visible"/>
                                      </p:to>
                                    </p:set>
                                    <p:animEffect transition="in" filter="fade">
                                      <p:cBhvr>
                                        <p:cTn id="300" dur="1000"/>
                                        <p:tgtEl>
                                          <p:spTgt spid="86"/>
                                        </p:tgtEl>
                                      </p:cBhvr>
                                    </p:animEffect>
                                    <p:anim calcmode="lin" valueType="num">
                                      <p:cBhvr>
                                        <p:cTn id="301" dur="1000" fill="hold"/>
                                        <p:tgtEl>
                                          <p:spTgt spid="86"/>
                                        </p:tgtEl>
                                        <p:attrNameLst>
                                          <p:attrName>ppt_x</p:attrName>
                                        </p:attrNameLst>
                                      </p:cBhvr>
                                      <p:tavLst>
                                        <p:tav tm="0">
                                          <p:val>
                                            <p:strVal val="#ppt_x"/>
                                          </p:val>
                                        </p:tav>
                                        <p:tav tm="100000">
                                          <p:val>
                                            <p:strVal val="#ppt_x"/>
                                          </p:val>
                                        </p:tav>
                                      </p:tavLst>
                                    </p:anim>
                                    <p:anim calcmode="lin" valueType="num">
                                      <p:cBhvr>
                                        <p:cTn id="302" dur="1000" fill="hold"/>
                                        <p:tgtEl>
                                          <p:spTgt spid="86"/>
                                        </p:tgtEl>
                                        <p:attrNameLst>
                                          <p:attrName>ppt_y</p:attrName>
                                        </p:attrNameLst>
                                      </p:cBhvr>
                                      <p:tavLst>
                                        <p:tav tm="0">
                                          <p:val>
                                            <p:strVal val="#ppt_y+.1"/>
                                          </p:val>
                                        </p:tav>
                                        <p:tav tm="100000">
                                          <p:val>
                                            <p:strVal val="#ppt_y"/>
                                          </p:val>
                                        </p:tav>
                                      </p:tavLst>
                                    </p:anim>
                                  </p:childTnLst>
                                </p:cTn>
                              </p:par>
                              <p:par>
                                <p:cTn id="303" presetID="42" presetClass="entr" presetSubtype="0" fill="hold" grpId="0" nodeType="withEffect">
                                  <p:stCondLst>
                                    <p:cond delay="1000"/>
                                  </p:stCondLst>
                                  <p:childTnLst>
                                    <p:set>
                                      <p:cBhvr>
                                        <p:cTn id="304" dur="1" fill="hold">
                                          <p:stCondLst>
                                            <p:cond delay="0"/>
                                          </p:stCondLst>
                                        </p:cTn>
                                        <p:tgtEl>
                                          <p:spTgt spid="87"/>
                                        </p:tgtEl>
                                        <p:attrNameLst>
                                          <p:attrName>style.visibility</p:attrName>
                                        </p:attrNameLst>
                                      </p:cBhvr>
                                      <p:to>
                                        <p:strVal val="visible"/>
                                      </p:to>
                                    </p:set>
                                    <p:animEffect transition="in" filter="fade">
                                      <p:cBhvr>
                                        <p:cTn id="305" dur="1000"/>
                                        <p:tgtEl>
                                          <p:spTgt spid="87"/>
                                        </p:tgtEl>
                                      </p:cBhvr>
                                    </p:animEffect>
                                    <p:anim calcmode="lin" valueType="num">
                                      <p:cBhvr>
                                        <p:cTn id="306" dur="1000" fill="hold"/>
                                        <p:tgtEl>
                                          <p:spTgt spid="87"/>
                                        </p:tgtEl>
                                        <p:attrNameLst>
                                          <p:attrName>ppt_x</p:attrName>
                                        </p:attrNameLst>
                                      </p:cBhvr>
                                      <p:tavLst>
                                        <p:tav tm="0">
                                          <p:val>
                                            <p:strVal val="#ppt_x"/>
                                          </p:val>
                                        </p:tav>
                                        <p:tav tm="100000">
                                          <p:val>
                                            <p:strVal val="#ppt_x"/>
                                          </p:val>
                                        </p:tav>
                                      </p:tavLst>
                                    </p:anim>
                                    <p:anim calcmode="lin" valueType="num">
                                      <p:cBhvr>
                                        <p:cTn id="307" dur="1000" fill="hold"/>
                                        <p:tgtEl>
                                          <p:spTgt spid="87"/>
                                        </p:tgtEl>
                                        <p:attrNameLst>
                                          <p:attrName>ppt_y</p:attrName>
                                        </p:attrNameLst>
                                      </p:cBhvr>
                                      <p:tavLst>
                                        <p:tav tm="0">
                                          <p:val>
                                            <p:strVal val="#ppt_y+.1"/>
                                          </p:val>
                                        </p:tav>
                                        <p:tav tm="100000">
                                          <p:val>
                                            <p:strVal val="#ppt_y"/>
                                          </p:val>
                                        </p:tav>
                                      </p:tavLst>
                                    </p:anim>
                                  </p:childTnLst>
                                </p:cTn>
                              </p:par>
                              <p:par>
                                <p:cTn id="308" presetID="42" presetClass="entr" presetSubtype="0" fill="hold" grpId="0" nodeType="withEffect">
                                  <p:stCondLst>
                                    <p:cond delay="250"/>
                                  </p:stCondLst>
                                  <p:childTnLst>
                                    <p:set>
                                      <p:cBhvr>
                                        <p:cTn id="309" dur="1" fill="hold">
                                          <p:stCondLst>
                                            <p:cond delay="0"/>
                                          </p:stCondLst>
                                        </p:cTn>
                                        <p:tgtEl>
                                          <p:spTgt spid="88"/>
                                        </p:tgtEl>
                                        <p:attrNameLst>
                                          <p:attrName>style.visibility</p:attrName>
                                        </p:attrNameLst>
                                      </p:cBhvr>
                                      <p:to>
                                        <p:strVal val="visible"/>
                                      </p:to>
                                    </p:set>
                                    <p:animEffect transition="in" filter="fade">
                                      <p:cBhvr>
                                        <p:cTn id="310" dur="1000"/>
                                        <p:tgtEl>
                                          <p:spTgt spid="88"/>
                                        </p:tgtEl>
                                      </p:cBhvr>
                                    </p:animEffect>
                                    <p:anim calcmode="lin" valueType="num">
                                      <p:cBhvr>
                                        <p:cTn id="311" dur="1000" fill="hold"/>
                                        <p:tgtEl>
                                          <p:spTgt spid="88"/>
                                        </p:tgtEl>
                                        <p:attrNameLst>
                                          <p:attrName>ppt_x</p:attrName>
                                        </p:attrNameLst>
                                      </p:cBhvr>
                                      <p:tavLst>
                                        <p:tav tm="0">
                                          <p:val>
                                            <p:strVal val="#ppt_x"/>
                                          </p:val>
                                        </p:tav>
                                        <p:tav tm="100000">
                                          <p:val>
                                            <p:strVal val="#ppt_x"/>
                                          </p:val>
                                        </p:tav>
                                      </p:tavLst>
                                    </p:anim>
                                    <p:anim calcmode="lin" valueType="num">
                                      <p:cBhvr>
                                        <p:cTn id="312" dur="1000" fill="hold"/>
                                        <p:tgtEl>
                                          <p:spTgt spid="88"/>
                                        </p:tgtEl>
                                        <p:attrNameLst>
                                          <p:attrName>ppt_y</p:attrName>
                                        </p:attrNameLst>
                                      </p:cBhvr>
                                      <p:tavLst>
                                        <p:tav tm="0">
                                          <p:val>
                                            <p:strVal val="#ppt_y+.1"/>
                                          </p:val>
                                        </p:tav>
                                        <p:tav tm="100000">
                                          <p:val>
                                            <p:strVal val="#ppt_y"/>
                                          </p:val>
                                        </p:tav>
                                      </p:tavLst>
                                    </p:anim>
                                  </p:childTnLst>
                                </p:cTn>
                              </p:par>
                              <p:par>
                                <p:cTn id="313" presetID="42" presetClass="entr" presetSubtype="0" fill="hold" grpId="0" nodeType="withEffect">
                                  <p:stCondLst>
                                    <p:cond delay="500"/>
                                  </p:stCondLst>
                                  <p:childTnLst>
                                    <p:set>
                                      <p:cBhvr>
                                        <p:cTn id="314" dur="1" fill="hold">
                                          <p:stCondLst>
                                            <p:cond delay="0"/>
                                          </p:stCondLst>
                                        </p:cTn>
                                        <p:tgtEl>
                                          <p:spTgt spid="89"/>
                                        </p:tgtEl>
                                        <p:attrNameLst>
                                          <p:attrName>style.visibility</p:attrName>
                                        </p:attrNameLst>
                                      </p:cBhvr>
                                      <p:to>
                                        <p:strVal val="visible"/>
                                      </p:to>
                                    </p:set>
                                    <p:animEffect transition="in" filter="fade">
                                      <p:cBhvr>
                                        <p:cTn id="315" dur="1000"/>
                                        <p:tgtEl>
                                          <p:spTgt spid="89"/>
                                        </p:tgtEl>
                                      </p:cBhvr>
                                    </p:animEffect>
                                    <p:anim calcmode="lin" valueType="num">
                                      <p:cBhvr>
                                        <p:cTn id="316" dur="1000" fill="hold"/>
                                        <p:tgtEl>
                                          <p:spTgt spid="89"/>
                                        </p:tgtEl>
                                        <p:attrNameLst>
                                          <p:attrName>ppt_x</p:attrName>
                                        </p:attrNameLst>
                                      </p:cBhvr>
                                      <p:tavLst>
                                        <p:tav tm="0">
                                          <p:val>
                                            <p:strVal val="#ppt_x"/>
                                          </p:val>
                                        </p:tav>
                                        <p:tav tm="100000">
                                          <p:val>
                                            <p:strVal val="#ppt_x"/>
                                          </p:val>
                                        </p:tav>
                                      </p:tavLst>
                                    </p:anim>
                                    <p:anim calcmode="lin" valueType="num">
                                      <p:cBhvr>
                                        <p:cTn id="317" dur="1000" fill="hold"/>
                                        <p:tgtEl>
                                          <p:spTgt spid="89"/>
                                        </p:tgtEl>
                                        <p:attrNameLst>
                                          <p:attrName>ppt_y</p:attrName>
                                        </p:attrNameLst>
                                      </p:cBhvr>
                                      <p:tavLst>
                                        <p:tav tm="0">
                                          <p:val>
                                            <p:strVal val="#ppt_y+.1"/>
                                          </p:val>
                                        </p:tav>
                                        <p:tav tm="100000">
                                          <p:val>
                                            <p:strVal val="#ppt_y"/>
                                          </p:val>
                                        </p:tav>
                                      </p:tavLst>
                                    </p:anim>
                                  </p:childTnLst>
                                </p:cTn>
                              </p:par>
                              <p:par>
                                <p:cTn id="318" presetID="42" presetClass="entr" presetSubtype="0" fill="hold" grpId="0" nodeType="withEffect">
                                  <p:stCondLst>
                                    <p:cond delay="0"/>
                                  </p:stCondLst>
                                  <p:childTnLst>
                                    <p:set>
                                      <p:cBhvr>
                                        <p:cTn id="319" dur="1" fill="hold">
                                          <p:stCondLst>
                                            <p:cond delay="0"/>
                                          </p:stCondLst>
                                        </p:cTn>
                                        <p:tgtEl>
                                          <p:spTgt spid="90"/>
                                        </p:tgtEl>
                                        <p:attrNameLst>
                                          <p:attrName>style.visibility</p:attrName>
                                        </p:attrNameLst>
                                      </p:cBhvr>
                                      <p:to>
                                        <p:strVal val="visible"/>
                                      </p:to>
                                    </p:set>
                                    <p:animEffect transition="in" filter="fade">
                                      <p:cBhvr>
                                        <p:cTn id="320" dur="1000"/>
                                        <p:tgtEl>
                                          <p:spTgt spid="90"/>
                                        </p:tgtEl>
                                      </p:cBhvr>
                                    </p:animEffect>
                                    <p:anim calcmode="lin" valueType="num">
                                      <p:cBhvr>
                                        <p:cTn id="321" dur="1000" fill="hold"/>
                                        <p:tgtEl>
                                          <p:spTgt spid="90"/>
                                        </p:tgtEl>
                                        <p:attrNameLst>
                                          <p:attrName>ppt_x</p:attrName>
                                        </p:attrNameLst>
                                      </p:cBhvr>
                                      <p:tavLst>
                                        <p:tav tm="0">
                                          <p:val>
                                            <p:strVal val="#ppt_x"/>
                                          </p:val>
                                        </p:tav>
                                        <p:tav tm="100000">
                                          <p:val>
                                            <p:strVal val="#ppt_x"/>
                                          </p:val>
                                        </p:tav>
                                      </p:tavLst>
                                    </p:anim>
                                    <p:anim calcmode="lin" valueType="num">
                                      <p:cBhvr>
                                        <p:cTn id="322" dur="1000" fill="hold"/>
                                        <p:tgtEl>
                                          <p:spTgt spid="90"/>
                                        </p:tgtEl>
                                        <p:attrNameLst>
                                          <p:attrName>ppt_y</p:attrName>
                                        </p:attrNameLst>
                                      </p:cBhvr>
                                      <p:tavLst>
                                        <p:tav tm="0">
                                          <p:val>
                                            <p:strVal val="#ppt_y+.1"/>
                                          </p:val>
                                        </p:tav>
                                        <p:tav tm="100000">
                                          <p:val>
                                            <p:strVal val="#ppt_y"/>
                                          </p:val>
                                        </p:tav>
                                      </p:tavLst>
                                    </p:anim>
                                  </p:childTnLst>
                                </p:cTn>
                              </p:par>
                            </p:childTnLst>
                          </p:cTn>
                        </p:par>
                        <p:par>
                          <p:cTn id="323" fill="hold">
                            <p:stCondLst>
                              <p:cond delay="7100"/>
                            </p:stCondLst>
                            <p:childTnLst>
                              <p:par>
                                <p:cTn id="324" presetID="31" presetClass="entr" presetSubtype="0" fill="hold" grpId="0" nodeType="afterEffect">
                                  <p:stCondLst>
                                    <p:cond delay="0"/>
                                  </p:stCondLst>
                                  <p:childTnLst>
                                    <p:set>
                                      <p:cBhvr>
                                        <p:cTn id="325" dur="1" fill="hold">
                                          <p:stCondLst>
                                            <p:cond delay="0"/>
                                          </p:stCondLst>
                                        </p:cTn>
                                        <p:tgtEl>
                                          <p:spTgt spid="24"/>
                                        </p:tgtEl>
                                        <p:attrNameLst>
                                          <p:attrName>style.visibility</p:attrName>
                                        </p:attrNameLst>
                                      </p:cBhvr>
                                      <p:to>
                                        <p:strVal val="visible"/>
                                      </p:to>
                                    </p:set>
                                    <p:anim calcmode="lin" valueType="num">
                                      <p:cBhvr>
                                        <p:cTn id="326" dur="1000" fill="hold"/>
                                        <p:tgtEl>
                                          <p:spTgt spid="24"/>
                                        </p:tgtEl>
                                        <p:attrNameLst>
                                          <p:attrName>ppt_w</p:attrName>
                                        </p:attrNameLst>
                                      </p:cBhvr>
                                      <p:tavLst>
                                        <p:tav tm="0">
                                          <p:val>
                                            <p:fltVal val="0"/>
                                          </p:val>
                                        </p:tav>
                                        <p:tav tm="100000">
                                          <p:val>
                                            <p:strVal val="#ppt_w"/>
                                          </p:val>
                                        </p:tav>
                                      </p:tavLst>
                                    </p:anim>
                                    <p:anim calcmode="lin" valueType="num">
                                      <p:cBhvr>
                                        <p:cTn id="327" dur="1000" fill="hold"/>
                                        <p:tgtEl>
                                          <p:spTgt spid="24"/>
                                        </p:tgtEl>
                                        <p:attrNameLst>
                                          <p:attrName>ppt_h</p:attrName>
                                        </p:attrNameLst>
                                      </p:cBhvr>
                                      <p:tavLst>
                                        <p:tav tm="0">
                                          <p:val>
                                            <p:fltVal val="0"/>
                                          </p:val>
                                        </p:tav>
                                        <p:tav tm="100000">
                                          <p:val>
                                            <p:strVal val="#ppt_h"/>
                                          </p:val>
                                        </p:tav>
                                      </p:tavLst>
                                    </p:anim>
                                    <p:anim calcmode="lin" valueType="num">
                                      <p:cBhvr>
                                        <p:cTn id="328" dur="1000" fill="hold"/>
                                        <p:tgtEl>
                                          <p:spTgt spid="24"/>
                                        </p:tgtEl>
                                        <p:attrNameLst>
                                          <p:attrName>style.rotation</p:attrName>
                                        </p:attrNameLst>
                                      </p:cBhvr>
                                      <p:tavLst>
                                        <p:tav tm="0">
                                          <p:val>
                                            <p:fltVal val="90"/>
                                          </p:val>
                                        </p:tav>
                                        <p:tav tm="100000">
                                          <p:val>
                                            <p:fltVal val="0"/>
                                          </p:val>
                                        </p:tav>
                                      </p:tavLst>
                                    </p:anim>
                                    <p:animEffect transition="in" filter="fade">
                                      <p:cBhvr>
                                        <p:cTn id="3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0" fill="hold" display="0">
                  <p:stCondLst>
                    <p:cond delay="indefinite"/>
                  </p:stCondLst>
                  <p:endCondLst>
                    <p:cond evt="onStopAudio" delay="0">
                      <p:tgtEl>
                        <p:sldTgt/>
                      </p:tgtEl>
                    </p:cond>
                  </p:endCondLst>
                </p:cTn>
                <p:tgtEl>
                  <p:spTgt spid="25"/>
                </p:tgtEl>
              </p:cMediaNode>
            </p:audio>
          </p:childTnLst>
        </p:cTn>
      </p:par>
    </p:tnLst>
    <p:bldLst>
      <p:bldP spid="11" grpId="0"/>
      <p:bldP spid="12" grpId="0"/>
      <p:bldP spid="24" grpId="0"/>
      <p:bldP spid="32" grpId="0"/>
      <p:bldP spid="2" grpId="0" animBg="1"/>
      <p:bldP spid="18"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03078" y="1645326"/>
            <a:ext cx="2050441" cy="1782021"/>
            <a:chOff x="3112298" y="1278043"/>
            <a:chExt cx="1635013" cy="1420976"/>
          </a:xfrm>
        </p:grpSpPr>
        <p:sp>
          <p:nvSpPr>
            <p:cNvPr id="9" name="Freeform 5"/>
            <p:cNvSpPr/>
            <p:nvPr/>
          </p:nvSpPr>
          <p:spPr bwMode="auto">
            <a:xfrm>
              <a:off x="3112298" y="1278043"/>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4" name="Freeform 5"/>
            <p:cNvSpPr/>
            <p:nvPr/>
          </p:nvSpPr>
          <p:spPr bwMode="auto">
            <a:xfrm>
              <a:off x="3329423" y="1479822"/>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lIns="91028" tIns="45514" rIns="91028" bIns="45514"/>
            <a:lstStyle/>
            <a:p>
              <a:pPr defTabSz="1146175">
                <a:defRPr/>
              </a:pPr>
              <a:endParaRPr lang="zh-CN" altLang="en-US" sz="2255" kern="0">
                <a:solidFill>
                  <a:sysClr val="windowText" lastClr="000000"/>
                </a:solidFill>
              </a:endParaRPr>
            </a:p>
          </p:txBody>
        </p:sp>
        <p:grpSp>
          <p:nvGrpSpPr>
            <p:cNvPr id="58402" name="组合 47"/>
            <p:cNvGrpSpPr/>
            <p:nvPr/>
          </p:nvGrpSpPr>
          <p:grpSpPr bwMode="auto">
            <a:xfrm>
              <a:off x="3754558" y="1808480"/>
              <a:ext cx="664580" cy="603825"/>
              <a:chOff x="12327405" y="858403"/>
              <a:chExt cx="833274" cy="767141"/>
            </a:xfrm>
          </p:grpSpPr>
          <p:sp>
            <p:nvSpPr>
              <p:cNvPr id="49"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28"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29"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3" name="组合 2"/>
          <p:cNvGrpSpPr/>
          <p:nvPr/>
        </p:nvGrpSpPr>
        <p:grpSpPr>
          <a:xfrm>
            <a:off x="6282484" y="1645326"/>
            <a:ext cx="2050441" cy="1782021"/>
            <a:chOff x="5009626" y="1278043"/>
            <a:chExt cx="1635013" cy="1420976"/>
          </a:xfrm>
        </p:grpSpPr>
        <p:sp>
          <p:nvSpPr>
            <p:cNvPr id="10" name="Freeform 5"/>
            <p:cNvSpPr/>
            <p:nvPr/>
          </p:nvSpPr>
          <p:spPr bwMode="auto">
            <a:xfrm>
              <a:off x="5009626" y="1278043"/>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5" name="Freeform 5"/>
            <p:cNvSpPr/>
            <p:nvPr/>
          </p:nvSpPr>
          <p:spPr bwMode="auto">
            <a:xfrm>
              <a:off x="5226114" y="146386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lIns="91028" tIns="45514" rIns="91028" bIns="45514"/>
            <a:lstStyle/>
            <a:p>
              <a:pPr defTabSz="1146175">
                <a:defRPr/>
              </a:pPr>
              <a:endParaRPr lang="zh-CN" altLang="en-US" sz="2255" kern="0">
                <a:solidFill>
                  <a:sysClr val="windowText" lastClr="000000"/>
                </a:solidFill>
              </a:endParaRPr>
            </a:p>
          </p:txBody>
        </p:sp>
        <p:grpSp>
          <p:nvGrpSpPr>
            <p:cNvPr id="58403" name="组合 51"/>
            <p:cNvGrpSpPr/>
            <p:nvPr/>
          </p:nvGrpSpPr>
          <p:grpSpPr bwMode="auto">
            <a:xfrm>
              <a:off x="5628040" y="1804730"/>
              <a:ext cx="679770" cy="603826"/>
              <a:chOff x="952501" y="6013451"/>
              <a:chExt cx="511175" cy="460375"/>
            </a:xfrm>
          </p:grpSpPr>
          <p:sp>
            <p:nvSpPr>
              <p:cNvPr id="5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23"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24"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4" name="组合 3"/>
          <p:cNvGrpSpPr/>
          <p:nvPr/>
        </p:nvGrpSpPr>
        <p:grpSpPr>
          <a:xfrm>
            <a:off x="6282484" y="3910626"/>
            <a:ext cx="2050441" cy="1782021"/>
            <a:chOff x="5009626" y="3084384"/>
            <a:chExt cx="1635013" cy="1420976"/>
          </a:xfrm>
        </p:grpSpPr>
        <p:sp>
          <p:nvSpPr>
            <p:cNvPr id="11" name="Freeform 5"/>
            <p:cNvSpPr/>
            <p:nvPr/>
          </p:nvSpPr>
          <p:spPr bwMode="auto">
            <a:xfrm>
              <a:off x="5009626" y="3084384"/>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7" name="Freeform 5"/>
            <p:cNvSpPr/>
            <p:nvPr/>
          </p:nvSpPr>
          <p:spPr bwMode="auto">
            <a:xfrm>
              <a:off x="5226114" y="327810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58404" name="组合 55"/>
            <p:cNvGrpSpPr/>
            <p:nvPr/>
          </p:nvGrpSpPr>
          <p:grpSpPr bwMode="auto">
            <a:xfrm>
              <a:off x="5640699" y="3590449"/>
              <a:ext cx="679770" cy="603826"/>
              <a:chOff x="5405438" y="6815138"/>
              <a:chExt cx="511175" cy="460375"/>
            </a:xfrm>
          </p:grpSpPr>
          <p:sp>
            <p:nvSpPr>
              <p:cNvPr id="5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18"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19"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5" name="组合 4"/>
          <p:cNvGrpSpPr/>
          <p:nvPr/>
        </p:nvGrpSpPr>
        <p:grpSpPr>
          <a:xfrm>
            <a:off x="3903078" y="3910626"/>
            <a:ext cx="2050441" cy="1782021"/>
            <a:chOff x="3112298" y="3084384"/>
            <a:chExt cx="1635013" cy="1420976"/>
          </a:xfrm>
        </p:grpSpPr>
        <p:sp>
          <p:nvSpPr>
            <p:cNvPr id="12" name="Freeform 5"/>
            <p:cNvSpPr/>
            <p:nvPr/>
          </p:nvSpPr>
          <p:spPr bwMode="auto">
            <a:xfrm>
              <a:off x="3112298" y="3084384"/>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6" name="Freeform 5"/>
            <p:cNvSpPr/>
            <p:nvPr/>
          </p:nvSpPr>
          <p:spPr bwMode="auto">
            <a:xfrm>
              <a:off x="3332017" y="3268629"/>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58405" name="组合 59"/>
            <p:cNvGrpSpPr/>
            <p:nvPr/>
          </p:nvGrpSpPr>
          <p:grpSpPr bwMode="auto">
            <a:xfrm>
              <a:off x="3724178" y="3599201"/>
              <a:ext cx="689897" cy="606325"/>
              <a:chOff x="688976" y="7240588"/>
              <a:chExt cx="519113" cy="461963"/>
            </a:xfrm>
          </p:grpSpPr>
          <p:sp>
            <p:nvSpPr>
              <p:cNvPr id="6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13"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14"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21" name="组合 20"/>
          <p:cNvGrpSpPr/>
          <p:nvPr/>
        </p:nvGrpSpPr>
        <p:grpSpPr>
          <a:xfrm>
            <a:off x="2574609" y="3776551"/>
            <a:ext cx="699352" cy="779698"/>
            <a:chOff x="7156451" y="4826087"/>
            <a:chExt cx="763588" cy="862012"/>
          </a:xfrm>
          <a:solidFill>
            <a:srgbClr val="227B0F"/>
          </a:solidFill>
        </p:grpSpPr>
        <p:sp>
          <p:nvSpPr>
            <p:cNvPr id="22" name="Freeform 78"/>
            <p:cNvSpPr/>
            <p:nvPr/>
          </p:nvSpPr>
          <p:spPr bwMode="auto">
            <a:xfrm>
              <a:off x="7375526" y="5242012"/>
              <a:ext cx="230188" cy="230187"/>
            </a:xfrm>
            <a:custGeom>
              <a:avLst/>
              <a:gdLst>
                <a:gd name="T0" fmla="*/ 37 w 47"/>
                <a:gd name="T1" fmla="*/ 25 h 47"/>
                <a:gd name="T2" fmla="*/ 16 w 47"/>
                <a:gd name="T3" fmla="*/ 27 h 47"/>
                <a:gd name="T4" fmla="*/ 36 w 47"/>
                <a:gd name="T5" fmla="*/ 3 h 47"/>
                <a:gd name="T6" fmla="*/ 23 w 47"/>
                <a:gd name="T7" fmla="*/ 0 h 47"/>
                <a:gd name="T8" fmla="*/ 0 w 47"/>
                <a:gd name="T9" fmla="*/ 23 h 47"/>
                <a:gd name="T10" fmla="*/ 23 w 47"/>
                <a:gd name="T11" fmla="*/ 47 h 47"/>
                <a:gd name="T12" fmla="*/ 47 w 47"/>
                <a:gd name="T13" fmla="*/ 23 h 47"/>
                <a:gd name="T14" fmla="*/ 45 w 47"/>
                <a:gd name="T15" fmla="*/ 16 h 47"/>
                <a:gd name="T16" fmla="*/ 37 w 47"/>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37" y="25"/>
                  </a:moveTo>
                  <a:cubicBezTo>
                    <a:pt x="16" y="27"/>
                    <a:pt x="16" y="27"/>
                    <a:pt x="16" y="27"/>
                  </a:cubicBezTo>
                  <a:cubicBezTo>
                    <a:pt x="36" y="3"/>
                    <a:pt x="36" y="3"/>
                    <a:pt x="36" y="3"/>
                  </a:cubicBezTo>
                  <a:cubicBezTo>
                    <a:pt x="32" y="1"/>
                    <a:pt x="28" y="0"/>
                    <a:pt x="23" y="0"/>
                  </a:cubicBezTo>
                  <a:cubicBezTo>
                    <a:pt x="10" y="0"/>
                    <a:pt x="0" y="10"/>
                    <a:pt x="0" y="23"/>
                  </a:cubicBezTo>
                  <a:cubicBezTo>
                    <a:pt x="0" y="36"/>
                    <a:pt x="10" y="47"/>
                    <a:pt x="23" y="47"/>
                  </a:cubicBezTo>
                  <a:cubicBezTo>
                    <a:pt x="36" y="47"/>
                    <a:pt x="47" y="36"/>
                    <a:pt x="47" y="23"/>
                  </a:cubicBezTo>
                  <a:cubicBezTo>
                    <a:pt x="47" y="21"/>
                    <a:pt x="46" y="18"/>
                    <a:pt x="45" y="16"/>
                  </a:cubicBezTo>
                  <a:lnTo>
                    <a:pt x="37"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3" name="Freeform 79"/>
            <p:cNvSpPr/>
            <p:nvPr/>
          </p:nvSpPr>
          <p:spPr bwMode="auto">
            <a:xfrm>
              <a:off x="7156451" y="5022937"/>
              <a:ext cx="669925" cy="665162"/>
            </a:xfrm>
            <a:custGeom>
              <a:avLst/>
              <a:gdLst>
                <a:gd name="T0" fmla="*/ 108 w 137"/>
                <a:gd name="T1" fmla="*/ 43 h 136"/>
                <a:gd name="T2" fmla="*/ 115 w 137"/>
                <a:gd name="T3" fmla="*/ 68 h 136"/>
                <a:gd name="T4" fmla="*/ 68 w 137"/>
                <a:gd name="T5" fmla="*/ 115 h 136"/>
                <a:gd name="T6" fmla="*/ 22 w 137"/>
                <a:gd name="T7" fmla="*/ 68 h 136"/>
                <a:gd name="T8" fmla="*/ 68 w 137"/>
                <a:gd name="T9" fmla="*/ 22 h 136"/>
                <a:gd name="T10" fmla="*/ 98 w 137"/>
                <a:gd name="T11" fmla="*/ 32 h 136"/>
                <a:gd name="T12" fmla="*/ 111 w 137"/>
                <a:gd name="T13" fmla="*/ 15 h 136"/>
                <a:gd name="T14" fmla="*/ 68 w 137"/>
                <a:gd name="T15" fmla="*/ 0 h 136"/>
                <a:gd name="T16" fmla="*/ 0 w 137"/>
                <a:gd name="T17" fmla="*/ 68 h 136"/>
                <a:gd name="T18" fmla="*/ 68 w 137"/>
                <a:gd name="T19" fmla="*/ 136 h 136"/>
                <a:gd name="T20" fmla="*/ 137 w 137"/>
                <a:gd name="T21" fmla="*/ 68 h 136"/>
                <a:gd name="T22" fmla="*/ 121 w 137"/>
                <a:gd name="T23" fmla="*/ 26 h 136"/>
                <a:gd name="T24" fmla="*/ 108 w 137"/>
                <a:gd name="T25" fmla="*/ 4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6">
                  <a:moveTo>
                    <a:pt x="108" y="43"/>
                  </a:moveTo>
                  <a:cubicBezTo>
                    <a:pt x="112" y="50"/>
                    <a:pt x="115" y="59"/>
                    <a:pt x="115" y="68"/>
                  </a:cubicBezTo>
                  <a:cubicBezTo>
                    <a:pt x="115" y="94"/>
                    <a:pt x="94" y="115"/>
                    <a:pt x="68" y="115"/>
                  </a:cubicBezTo>
                  <a:cubicBezTo>
                    <a:pt x="43" y="115"/>
                    <a:pt x="22" y="94"/>
                    <a:pt x="22" y="68"/>
                  </a:cubicBezTo>
                  <a:cubicBezTo>
                    <a:pt x="22" y="42"/>
                    <a:pt x="43" y="22"/>
                    <a:pt x="68" y="22"/>
                  </a:cubicBezTo>
                  <a:cubicBezTo>
                    <a:pt x="80" y="22"/>
                    <a:pt x="90" y="25"/>
                    <a:pt x="98" y="32"/>
                  </a:cubicBezTo>
                  <a:cubicBezTo>
                    <a:pt x="111" y="15"/>
                    <a:pt x="111" y="15"/>
                    <a:pt x="111" y="15"/>
                  </a:cubicBezTo>
                  <a:cubicBezTo>
                    <a:pt x="100" y="6"/>
                    <a:pt x="85" y="0"/>
                    <a:pt x="68" y="0"/>
                  </a:cubicBezTo>
                  <a:cubicBezTo>
                    <a:pt x="31" y="0"/>
                    <a:pt x="0" y="31"/>
                    <a:pt x="0" y="68"/>
                  </a:cubicBezTo>
                  <a:cubicBezTo>
                    <a:pt x="0" y="106"/>
                    <a:pt x="31" y="136"/>
                    <a:pt x="68" y="136"/>
                  </a:cubicBezTo>
                  <a:cubicBezTo>
                    <a:pt x="106" y="136"/>
                    <a:pt x="137" y="106"/>
                    <a:pt x="137" y="68"/>
                  </a:cubicBezTo>
                  <a:cubicBezTo>
                    <a:pt x="137" y="52"/>
                    <a:pt x="131" y="37"/>
                    <a:pt x="121" y="26"/>
                  </a:cubicBezTo>
                  <a:lnTo>
                    <a:pt x="108"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4" name="Freeform 80"/>
            <p:cNvSpPr/>
            <p:nvPr/>
          </p:nvSpPr>
          <p:spPr bwMode="auto">
            <a:xfrm>
              <a:off x="7454901" y="4826087"/>
              <a:ext cx="465138" cy="549275"/>
            </a:xfrm>
            <a:custGeom>
              <a:avLst/>
              <a:gdLst>
                <a:gd name="T0" fmla="*/ 293 w 293"/>
                <a:gd name="T1" fmla="*/ 59 h 346"/>
                <a:gd name="T2" fmla="*/ 225 w 293"/>
                <a:gd name="T3" fmla="*/ 65 h 346"/>
                <a:gd name="T4" fmla="*/ 219 w 293"/>
                <a:gd name="T5" fmla="*/ 0 h 346"/>
                <a:gd name="T6" fmla="*/ 163 w 293"/>
                <a:gd name="T7" fmla="*/ 65 h 346"/>
                <a:gd name="T8" fmla="*/ 157 w 293"/>
                <a:gd name="T9" fmla="*/ 114 h 346"/>
                <a:gd name="T10" fmla="*/ 6 w 293"/>
                <a:gd name="T11" fmla="*/ 306 h 346"/>
                <a:gd name="T12" fmla="*/ 0 w 293"/>
                <a:gd name="T13" fmla="*/ 346 h 346"/>
                <a:gd name="T14" fmla="*/ 40 w 293"/>
                <a:gd name="T15" fmla="*/ 333 h 346"/>
                <a:gd name="T16" fmla="*/ 194 w 293"/>
                <a:gd name="T17" fmla="*/ 142 h 346"/>
                <a:gd name="T18" fmla="*/ 240 w 293"/>
                <a:gd name="T19" fmla="*/ 127 h 346"/>
                <a:gd name="T20" fmla="*/ 293 w 293"/>
                <a:gd name="T21" fmla="*/ 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346">
                  <a:moveTo>
                    <a:pt x="293" y="59"/>
                  </a:moveTo>
                  <a:lnTo>
                    <a:pt x="225" y="65"/>
                  </a:lnTo>
                  <a:lnTo>
                    <a:pt x="219" y="0"/>
                  </a:lnTo>
                  <a:lnTo>
                    <a:pt x="163" y="65"/>
                  </a:lnTo>
                  <a:lnTo>
                    <a:pt x="157" y="114"/>
                  </a:lnTo>
                  <a:lnTo>
                    <a:pt x="6" y="306"/>
                  </a:lnTo>
                  <a:lnTo>
                    <a:pt x="0" y="346"/>
                  </a:lnTo>
                  <a:lnTo>
                    <a:pt x="40" y="333"/>
                  </a:lnTo>
                  <a:lnTo>
                    <a:pt x="194" y="142"/>
                  </a:lnTo>
                  <a:lnTo>
                    <a:pt x="240" y="127"/>
                  </a:lnTo>
                  <a:lnTo>
                    <a:pt x="293"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grpSp>
      <p:grpSp>
        <p:nvGrpSpPr>
          <p:cNvPr id="25" name="组合 24"/>
          <p:cNvGrpSpPr/>
          <p:nvPr/>
        </p:nvGrpSpPr>
        <p:grpSpPr>
          <a:xfrm>
            <a:off x="2628814" y="1803530"/>
            <a:ext cx="389547" cy="760988"/>
            <a:chOff x="8080376" y="1863812"/>
            <a:chExt cx="361950" cy="715962"/>
          </a:xfrm>
          <a:solidFill>
            <a:srgbClr val="A9B62C"/>
          </a:solidFill>
        </p:grpSpPr>
        <p:sp>
          <p:nvSpPr>
            <p:cNvPr id="26" name="Freeform 81"/>
            <p:cNvSpPr/>
            <p:nvPr/>
          </p:nvSpPr>
          <p:spPr bwMode="auto">
            <a:xfrm>
              <a:off x="8159751" y="2500399"/>
              <a:ext cx="204788" cy="79375"/>
            </a:xfrm>
            <a:custGeom>
              <a:avLst/>
              <a:gdLst>
                <a:gd name="T0" fmla="*/ 37 w 42"/>
                <a:gd name="T1" fmla="*/ 0 h 16"/>
                <a:gd name="T2" fmla="*/ 5 w 42"/>
                <a:gd name="T3" fmla="*/ 0 h 16"/>
                <a:gd name="T4" fmla="*/ 0 w 42"/>
                <a:gd name="T5" fmla="*/ 4 h 16"/>
                <a:gd name="T6" fmla="*/ 5 w 42"/>
                <a:gd name="T7" fmla="*/ 9 h 16"/>
                <a:gd name="T8" fmla="*/ 12 w 42"/>
                <a:gd name="T9" fmla="*/ 9 h 16"/>
                <a:gd name="T10" fmla="*/ 12 w 42"/>
                <a:gd name="T11" fmla="*/ 9 h 16"/>
                <a:gd name="T12" fmla="*/ 21 w 42"/>
                <a:gd name="T13" fmla="*/ 16 h 16"/>
                <a:gd name="T14" fmla="*/ 30 w 42"/>
                <a:gd name="T15" fmla="*/ 9 h 16"/>
                <a:gd name="T16" fmla="*/ 30 w 42"/>
                <a:gd name="T17" fmla="*/ 9 h 16"/>
                <a:gd name="T18" fmla="*/ 37 w 42"/>
                <a:gd name="T19" fmla="*/ 9 h 16"/>
                <a:gd name="T20" fmla="*/ 42 w 42"/>
                <a:gd name="T21" fmla="*/ 4 h 16"/>
                <a:gd name="T22" fmla="*/ 37 w 4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6">
                  <a:moveTo>
                    <a:pt x="37" y="0"/>
                  </a:moveTo>
                  <a:cubicBezTo>
                    <a:pt x="5" y="0"/>
                    <a:pt x="5" y="0"/>
                    <a:pt x="5" y="0"/>
                  </a:cubicBezTo>
                  <a:cubicBezTo>
                    <a:pt x="2" y="0"/>
                    <a:pt x="0" y="2"/>
                    <a:pt x="0" y="4"/>
                  </a:cubicBezTo>
                  <a:cubicBezTo>
                    <a:pt x="0" y="7"/>
                    <a:pt x="2" y="9"/>
                    <a:pt x="5" y="9"/>
                  </a:cubicBezTo>
                  <a:cubicBezTo>
                    <a:pt x="12" y="9"/>
                    <a:pt x="12" y="9"/>
                    <a:pt x="12" y="9"/>
                  </a:cubicBezTo>
                  <a:cubicBezTo>
                    <a:pt x="12" y="9"/>
                    <a:pt x="12" y="9"/>
                    <a:pt x="12" y="9"/>
                  </a:cubicBezTo>
                  <a:cubicBezTo>
                    <a:pt x="12" y="13"/>
                    <a:pt x="16" y="16"/>
                    <a:pt x="21" y="16"/>
                  </a:cubicBezTo>
                  <a:cubicBezTo>
                    <a:pt x="26" y="16"/>
                    <a:pt x="30" y="13"/>
                    <a:pt x="30" y="9"/>
                  </a:cubicBezTo>
                  <a:cubicBezTo>
                    <a:pt x="30" y="9"/>
                    <a:pt x="30" y="9"/>
                    <a:pt x="30" y="9"/>
                  </a:cubicBezTo>
                  <a:cubicBezTo>
                    <a:pt x="37" y="9"/>
                    <a:pt x="37" y="9"/>
                    <a:pt x="37" y="9"/>
                  </a:cubicBezTo>
                  <a:cubicBezTo>
                    <a:pt x="40" y="9"/>
                    <a:pt x="42" y="7"/>
                    <a:pt x="42" y="4"/>
                  </a:cubicBezTo>
                  <a:cubicBezTo>
                    <a:pt x="42" y="2"/>
                    <a:pt x="40"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7" name="Freeform 82"/>
            <p:cNvSpPr>
              <a:spLocks noEditPoints="1"/>
            </p:cNvSpPr>
            <p:nvPr/>
          </p:nvSpPr>
          <p:spPr bwMode="auto">
            <a:xfrm>
              <a:off x="8080376" y="2040024"/>
              <a:ext cx="361950" cy="396875"/>
            </a:xfrm>
            <a:custGeom>
              <a:avLst/>
              <a:gdLst>
                <a:gd name="T0" fmla="*/ 74 w 74"/>
                <a:gd name="T1" fmla="*/ 36 h 81"/>
                <a:gd name="T2" fmla="*/ 37 w 74"/>
                <a:gd name="T3" fmla="*/ 0 h 81"/>
                <a:gd name="T4" fmla="*/ 0 w 74"/>
                <a:gd name="T5" fmla="*/ 36 h 81"/>
                <a:gd name="T6" fmla="*/ 17 w 74"/>
                <a:gd name="T7" fmla="*/ 81 h 81"/>
                <a:gd name="T8" fmla="*/ 58 w 74"/>
                <a:gd name="T9" fmla="*/ 81 h 81"/>
                <a:gd name="T10" fmla="*/ 74 w 74"/>
                <a:gd name="T11" fmla="*/ 36 h 81"/>
                <a:gd name="T12" fmla="*/ 37 w 74"/>
                <a:gd name="T13" fmla="*/ 9 h 81"/>
                <a:gd name="T14" fmla="*/ 44 w 74"/>
                <a:gd name="T15" fmla="*/ 16 h 81"/>
                <a:gd name="T16" fmla="*/ 37 w 74"/>
                <a:gd name="T17" fmla="*/ 24 h 81"/>
                <a:gd name="T18" fmla="*/ 29 w 74"/>
                <a:gd name="T19" fmla="*/ 16 h 81"/>
                <a:gd name="T20" fmla="*/ 37 w 74"/>
                <a:gd name="T21" fmla="*/ 9 h 81"/>
                <a:gd name="T22" fmla="*/ 51 w 74"/>
                <a:gd name="T23" fmla="*/ 46 h 81"/>
                <a:gd name="T24" fmla="*/ 45 w 74"/>
                <a:gd name="T25" fmla="*/ 52 h 81"/>
                <a:gd name="T26" fmla="*/ 45 w 74"/>
                <a:gd name="T27" fmla="*/ 52 h 81"/>
                <a:gd name="T28" fmla="*/ 46 w 74"/>
                <a:gd name="T29" fmla="*/ 53 h 81"/>
                <a:gd name="T30" fmla="*/ 46 w 74"/>
                <a:gd name="T31" fmla="*/ 75 h 81"/>
                <a:gd name="T32" fmla="*/ 41 w 74"/>
                <a:gd name="T33" fmla="*/ 79 h 81"/>
                <a:gd name="T34" fmla="*/ 37 w 74"/>
                <a:gd name="T35" fmla="*/ 75 h 81"/>
                <a:gd name="T36" fmla="*/ 33 w 74"/>
                <a:gd name="T37" fmla="*/ 79 h 81"/>
                <a:gd name="T38" fmla="*/ 28 w 74"/>
                <a:gd name="T39" fmla="*/ 75 h 81"/>
                <a:gd name="T40" fmla="*/ 28 w 74"/>
                <a:gd name="T41" fmla="*/ 53 h 81"/>
                <a:gd name="T42" fmla="*/ 29 w 74"/>
                <a:gd name="T43" fmla="*/ 52 h 81"/>
                <a:gd name="T44" fmla="*/ 28 w 74"/>
                <a:gd name="T45" fmla="*/ 52 h 81"/>
                <a:gd name="T46" fmla="*/ 22 w 74"/>
                <a:gd name="T47" fmla="*/ 46 h 81"/>
                <a:gd name="T48" fmla="*/ 22 w 74"/>
                <a:gd name="T49" fmla="*/ 32 h 81"/>
                <a:gd name="T50" fmla="*/ 28 w 74"/>
                <a:gd name="T51" fmla="*/ 26 h 81"/>
                <a:gd name="T52" fmla="*/ 31 w 74"/>
                <a:gd name="T53" fmla="*/ 26 h 81"/>
                <a:gd name="T54" fmla="*/ 37 w 74"/>
                <a:gd name="T55" fmla="*/ 33 h 81"/>
                <a:gd name="T56" fmla="*/ 43 w 74"/>
                <a:gd name="T57" fmla="*/ 26 h 81"/>
                <a:gd name="T58" fmla="*/ 45 w 74"/>
                <a:gd name="T59" fmla="*/ 26 h 81"/>
                <a:gd name="T60" fmla="*/ 51 w 74"/>
                <a:gd name="T61" fmla="*/ 32 h 81"/>
                <a:gd name="T62" fmla="*/ 51 w 74"/>
                <a:gd name="T63"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1">
                  <a:moveTo>
                    <a:pt x="74" y="36"/>
                  </a:moveTo>
                  <a:cubicBezTo>
                    <a:pt x="74" y="16"/>
                    <a:pt x="57" y="0"/>
                    <a:pt x="37" y="0"/>
                  </a:cubicBezTo>
                  <a:cubicBezTo>
                    <a:pt x="17" y="0"/>
                    <a:pt x="0" y="16"/>
                    <a:pt x="0" y="36"/>
                  </a:cubicBezTo>
                  <a:cubicBezTo>
                    <a:pt x="0" y="54"/>
                    <a:pt x="17" y="64"/>
                    <a:pt x="17" y="81"/>
                  </a:cubicBezTo>
                  <a:cubicBezTo>
                    <a:pt x="58" y="81"/>
                    <a:pt x="58" y="81"/>
                    <a:pt x="58" y="81"/>
                  </a:cubicBezTo>
                  <a:cubicBezTo>
                    <a:pt x="58" y="63"/>
                    <a:pt x="74" y="54"/>
                    <a:pt x="74" y="36"/>
                  </a:cubicBezTo>
                  <a:close/>
                  <a:moveTo>
                    <a:pt x="37" y="9"/>
                  </a:moveTo>
                  <a:cubicBezTo>
                    <a:pt x="41" y="9"/>
                    <a:pt x="44" y="12"/>
                    <a:pt x="44" y="16"/>
                  </a:cubicBezTo>
                  <a:cubicBezTo>
                    <a:pt x="44" y="20"/>
                    <a:pt x="41" y="24"/>
                    <a:pt x="37" y="24"/>
                  </a:cubicBezTo>
                  <a:cubicBezTo>
                    <a:pt x="33" y="24"/>
                    <a:pt x="29" y="20"/>
                    <a:pt x="29" y="16"/>
                  </a:cubicBezTo>
                  <a:cubicBezTo>
                    <a:pt x="29" y="12"/>
                    <a:pt x="33" y="9"/>
                    <a:pt x="37" y="9"/>
                  </a:cubicBezTo>
                  <a:close/>
                  <a:moveTo>
                    <a:pt x="51" y="46"/>
                  </a:moveTo>
                  <a:cubicBezTo>
                    <a:pt x="51" y="49"/>
                    <a:pt x="49" y="52"/>
                    <a:pt x="45" y="52"/>
                  </a:cubicBezTo>
                  <a:cubicBezTo>
                    <a:pt x="45" y="52"/>
                    <a:pt x="45" y="52"/>
                    <a:pt x="45" y="52"/>
                  </a:cubicBezTo>
                  <a:cubicBezTo>
                    <a:pt x="46" y="52"/>
                    <a:pt x="46" y="53"/>
                    <a:pt x="46" y="53"/>
                  </a:cubicBezTo>
                  <a:cubicBezTo>
                    <a:pt x="46" y="75"/>
                    <a:pt x="46" y="75"/>
                    <a:pt x="46" y="75"/>
                  </a:cubicBezTo>
                  <a:cubicBezTo>
                    <a:pt x="46" y="77"/>
                    <a:pt x="44" y="79"/>
                    <a:pt x="41" y="79"/>
                  </a:cubicBezTo>
                  <a:cubicBezTo>
                    <a:pt x="39" y="79"/>
                    <a:pt x="37" y="77"/>
                    <a:pt x="37" y="75"/>
                  </a:cubicBezTo>
                  <a:cubicBezTo>
                    <a:pt x="37" y="77"/>
                    <a:pt x="35" y="79"/>
                    <a:pt x="33" y="79"/>
                  </a:cubicBezTo>
                  <a:cubicBezTo>
                    <a:pt x="30" y="79"/>
                    <a:pt x="28" y="77"/>
                    <a:pt x="28" y="75"/>
                  </a:cubicBezTo>
                  <a:cubicBezTo>
                    <a:pt x="28" y="53"/>
                    <a:pt x="28" y="53"/>
                    <a:pt x="28" y="53"/>
                  </a:cubicBezTo>
                  <a:cubicBezTo>
                    <a:pt x="28" y="53"/>
                    <a:pt x="28" y="52"/>
                    <a:pt x="29" y="52"/>
                  </a:cubicBezTo>
                  <a:cubicBezTo>
                    <a:pt x="28" y="52"/>
                    <a:pt x="28" y="52"/>
                    <a:pt x="28" y="52"/>
                  </a:cubicBezTo>
                  <a:cubicBezTo>
                    <a:pt x="25" y="52"/>
                    <a:pt x="22" y="49"/>
                    <a:pt x="22" y="46"/>
                  </a:cubicBezTo>
                  <a:cubicBezTo>
                    <a:pt x="22" y="32"/>
                    <a:pt x="22" y="32"/>
                    <a:pt x="22" y="32"/>
                  </a:cubicBezTo>
                  <a:cubicBezTo>
                    <a:pt x="22" y="29"/>
                    <a:pt x="25" y="26"/>
                    <a:pt x="28" y="26"/>
                  </a:cubicBezTo>
                  <a:cubicBezTo>
                    <a:pt x="31" y="26"/>
                    <a:pt x="31" y="26"/>
                    <a:pt x="31" y="26"/>
                  </a:cubicBezTo>
                  <a:cubicBezTo>
                    <a:pt x="37" y="33"/>
                    <a:pt x="37" y="33"/>
                    <a:pt x="37" y="33"/>
                  </a:cubicBezTo>
                  <a:cubicBezTo>
                    <a:pt x="43" y="26"/>
                    <a:pt x="43" y="26"/>
                    <a:pt x="43" y="26"/>
                  </a:cubicBezTo>
                  <a:cubicBezTo>
                    <a:pt x="45" y="26"/>
                    <a:pt x="45" y="26"/>
                    <a:pt x="45" y="26"/>
                  </a:cubicBezTo>
                  <a:cubicBezTo>
                    <a:pt x="49" y="26"/>
                    <a:pt x="51" y="29"/>
                    <a:pt x="51" y="32"/>
                  </a:cubicBezTo>
                  <a:lnTo>
                    <a:pt x="5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8" name="Freeform 83"/>
            <p:cNvSpPr/>
            <p:nvPr/>
          </p:nvSpPr>
          <p:spPr bwMode="auto">
            <a:xfrm>
              <a:off x="8159751" y="2455949"/>
              <a:ext cx="204788" cy="30162"/>
            </a:xfrm>
            <a:custGeom>
              <a:avLst/>
              <a:gdLst>
                <a:gd name="T0" fmla="*/ 42 w 42"/>
                <a:gd name="T1" fmla="*/ 3 h 6"/>
                <a:gd name="T2" fmla="*/ 39 w 42"/>
                <a:gd name="T3" fmla="*/ 6 h 6"/>
                <a:gd name="T4" fmla="*/ 3 w 42"/>
                <a:gd name="T5" fmla="*/ 6 h 6"/>
                <a:gd name="T6" fmla="*/ 0 w 42"/>
                <a:gd name="T7" fmla="*/ 3 h 6"/>
                <a:gd name="T8" fmla="*/ 0 w 42"/>
                <a:gd name="T9" fmla="*/ 3 h 6"/>
                <a:gd name="T10" fmla="*/ 3 w 42"/>
                <a:gd name="T11" fmla="*/ 0 h 6"/>
                <a:gd name="T12" fmla="*/ 39 w 42"/>
                <a:gd name="T13" fmla="*/ 0 h 6"/>
                <a:gd name="T14" fmla="*/ 42 w 42"/>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
                  <a:moveTo>
                    <a:pt x="42" y="3"/>
                  </a:moveTo>
                  <a:cubicBezTo>
                    <a:pt x="42" y="4"/>
                    <a:pt x="40" y="6"/>
                    <a:pt x="39" y="6"/>
                  </a:cubicBezTo>
                  <a:cubicBezTo>
                    <a:pt x="3" y="6"/>
                    <a:pt x="3" y="6"/>
                    <a:pt x="3" y="6"/>
                  </a:cubicBezTo>
                  <a:cubicBezTo>
                    <a:pt x="2" y="6"/>
                    <a:pt x="0" y="4"/>
                    <a:pt x="0" y="3"/>
                  </a:cubicBezTo>
                  <a:cubicBezTo>
                    <a:pt x="0" y="3"/>
                    <a:pt x="0" y="3"/>
                    <a:pt x="0" y="3"/>
                  </a:cubicBezTo>
                  <a:cubicBezTo>
                    <a:pt x="0" y="1"/>
                    <a:pt x="2" y="0"/>
                    <a:pt x="3" y="0"/>
                  </a:cubicBezTo>
                  <a:cubicBezTo>
                    <a:pt x="39" y="0"/>
                    <a:pt x="39" y="0"/>
                    <a:pt x="39" y="0"/>
                  </a:cubicBezTo>
                  <a:cubicBezTo>
                    <a:pt x="40" y="0"/>
                    <a:pt x="42" y="1"/>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9" name="Freeform 84"/>
            <p:cNvSpPr/>
            <p:nvPr/>
          </p:nvSpPr>
          <p:spPr bwMode="auto">
            <a:xfrm>
              <a:off x="8085138" y="1917787"/>
              <a:ext cx="84138" cy="77787"/>
            </a:xfrm>
            <a:custGeom>
              <a:avLst/>
              <a:gdLst>
                <a:gd name="T0" fmla="*/ 13 w 17"/>
                <a:gd name="T1" fmla="*/ 16 h 16"/>
                <a:gd name="T2" fmla="*/ 10 w 17"/>
                <a:gd name="T3" fmla="*/ 15 h 16"/>
                <a:gd name="T4" fmla="*/ 2 w 17"/>
                <a:gd name="T5" fmla="*/ 7 h 16"/>
                <a:gd name="T6" fmla="*/ 2 w 17"/>
                <a:gd name="T7" fmla="*/ 2 h 16"/>
                <a:gd name="T8" fmla="*/ 7 w 17"/>
                <a:gd name="T9" fmla="*/ 2 h 16"/>
                <a:gd name="T10" fmla="*/ 15 w 17"/>
                <a:gd name="T11" fmla="*/ 10 h 16"/>
                <a:gd name="T12" fmla="*/ 15 w 17"/>
                <a:gd name="T13" fmla="*/ 15 h 16"/>
                <a:gd name="T14" fmla="*/ 13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13" y="16"/>
                  </a:moveTo>
                  <a:cubicBezTo>
                    <a:pt x="12" y="16"/>
                    <a:pt x="11" y="16"/>
                    <a:pt x="10" y="15"/>
                  </a:cubicBezTo>
                  <a:cubicBezTo>
                    <a:pt x="2" y="7"/>
                    <a:pt x="2" y="7"/>
                    <a:pt x="2" y="7"/>
                  </a:cubicBezTo>
                  <a:cubicBezTo>
                    <a:pt x="0" y="5"/>
                    <a:pt x="0" y="3"/>
                    <a:pt x="2" y="2"/>
                  </a:cubicBezTo>
                  <a:cubicBezTo>
                    <a:pt x="3" y="0"/>
                    <a:pt x="5" y="0"/>
                    <a:pt x="7" y="2"/>
                  </a:cubicBezTo>
                  <a:cubicBezTo>
                    <a:pt x="15" y="10"/>
                    <a:pt x="15" y="10"/>
                    <a:pt x="15" y="10"/>
                  </a:cubicBezTo>
                  <a:cubicBezTo>
                    <a:pt x="17" y="12"/>
                    <a:pt x="17" y="14"/>
                    <a:pt x="15" y="15"/>
                  </a:cubicBezTo>
                  <a:cubicBezTo>
                    <a:pt x="15" y="16"/>
                    <a:pt x="14" y="16"/>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0" name="Freeform 85"/>
            <p:cNvSpPr/>
            <p:nvPr/>
          </p:nvSpPr>
          <p:spPr bwMode="auto">
            <a:xfrm>
              <a:off x="8355013" y="1917787"/>
              <a:ext cx="82550" cy="84137"/>
            </a:xfrm>
            <a:custGeom>
              <a:avLst/>
              <a:gdLst>
                <a:gd name="T0" fmla="*/ 4 w 17"/>
                <a:gd name="T1" fmla="*/ 17 h 17"/>
                <a:gd name="T2" fmla="*/ 2 w 17"/>
                <a:gd name="T3" fmla="*/ 16 h 17"/>
                <a:gd name="T4" fmla="*/ 2 w 17"/>
                <a:gd name="T5" fmla="*/ 11 h 17"/>
                <a:gd name="T6" fmla="*/ 10 w 17"/>
                <a:gd name="T7" fmla="*/ 2 h 17"/>
                <a:gd name="T8" fmla="*/ 15 w 17"/>
                <a:gd name="T9" fmla="*/ 2 h 17"/>
                <a:gd name="T10" fmla="*/ 15 w 17"/>
                <a:gd name="T11" fmla="*/ 7 h 17"/>
                <a:gd name="T12" fmla="*/ 7 w 17"/>
                <a:gd name="T13" fmla="*/ 16 h 17"/>
                <a:gd name="T14" fmla="*/ 4 w 1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4" y="17"/>
                  </a:moveTo>
                  <a:cubicBezTo>
                    <a:pt x="3" y="17"/>
                    <a:pt x="2" y="16"/>
                    <a:pt x="2" y="16"/>
                  </a:cubicBezTo>
                  <a:cubicBezTo>
                    <a:pt x="0" y="14"/>
                    <a:pt x="0" y="12"/>
                    <a:pt x="2" y="11"/>
                  </a:cubicBezTo>
                  <a:cubicBezTo>
                    <a:pt x="10" y="2"/>
                    <a:pt x="10" y="2"/>
                    <a:pt x="10" y="2"/>
                  </a:cubicBezTo>
                  <a:cubicBezTo>
                    <a:pt x="12" y="0"/>
                    <a:pt x="14" y="0"/>
                    <a:pt x="15" y="2"/>
                  </a:cubicBezTo>
                  <a:cubicBezTo>
                    <a:pt x="17" y="3"/>
                    <a:pt x="17" y="5"/>
                    <a:pt x="15" y="7"/>
                  </a:cubicBezTo>
                  <a:cubicBezTo>
                    <a:pt x="7" y="16"/>
                    <a:pt x="7" y="16"/>
                    <a:pt x="7" y="16"/>
                  </a:cubicBezTo>
                  <a:cubicBezTo>
                    <a:pt x="6" y="16"/>
                    <a:pt x="5" y="17"/>
                    <a:pt x="4"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1" name="Freeform 86"/>
            <p:cNvSpPr/>
            <p:nvPr/>
          </p:nvSpPr>
          <p:spPr bwMode="auto">
            <a:xfrm>
              <a:off x="8242301" y="1863812"/>
              <a:ext cx="34925" cy="98425"/>
            </a:xfrm>
            <a:custGeom>
              <a:avLst/>
              <a:gdLst>
                <a:gd name="T0" fmla="*/ 3 w 7"/>
                <a:gd name="T1" fmla="*/ 20 h 20"/>
                <a:gd name="T2" fmla="*/ 0 w 7"/>
                <a:gd name="T3" fmla="*/ 16 h 20"/>
                <a:gd name="T4" fmla="*/ 0 w 7"/>
                <a:gd name="T5" fmla="*/ 4 h 20"/>
                <a:gd name="T6" fmla="*/ 3 w 7"/>
                <a:gd name="T7" fmla="*/ 0 h 20"/>
                <a:gd name="T8" fmla="*/ 7 w 7"/>
                <a:gd name="T9" fmla="*/ 4 h 20"/>
                <a:gd name="T10" fmla="*/ 7 w 7"/>
                <a:gd name="T11" fmla="*/ 16 h 20"/>
                <a:gd name="T12" fmla="*/ 3 w 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3" y="20"/>
                  </a:moveTo>
                  <a:cubicBezTo>
                    <a:pt x="1" y="20"/>
                    <a:pt x="0" y="18"/>
                    <a:pt x="0" y="16"/>
                  </a:cubicBezTo>
                  <a:cubicBezTo>
                    <a:pt x="0" y="4"/>
                    <a:pt x="0" y="4"/>
                    <a:pt x="0" y="4"/>
                  </a:cubicBezTo>
                  <a:cubicBezTo>
                    <a:pt x="0" y="2"/>
                    <a:pt x="1" y="0"/>
                    <a:pt x="3" y="0"/>
                  </a:cubicBezTo>
                  <a:cubicBezTo>
                    <a:pt x="5" y="0"/>
                    <a:pt x="7" y="2"/>
                    <a:pt x="7" y="4"/>
                  </a:cubicBezTo>
                  <a:cubicBezTo>
                    <a:pt x="7" y="16"/>
                    <a:pt x="7" y="16"/>
                    <a:pt x="7" y="16"/>
                  </a:cubicBezTo>
                  <a:cubicBezTo>
                    <a:pt x="7" y="18"/>
                    <a:pt x="5" y="20"/>
                    <a:pt x="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grpSp>
      <p:grpSp>
        <p:nvGrpSpPr>
          <p:cNvPr id="32" name="组合 31"/>
          <p:cNvGrpSpPr/>
          <p:nvPr/>
        </p:nvGrpSpPr>
        <p:grpSpPr>
          <a:xfrm>
            <a:off x="9197915" y="3546474"/>
            <a:ext cx="667979" cy="948954"/>
            <a:chOff x="10885488" y="4680037"/>
            <a:chExt cx="503238" cy="723900"/>
          </a:xfrm>
          <a:solidFill>
            <a:srgbClr val="A9B62C"/>
          </a:solidFill>
        </p:grpSpPr>
        <p:sp>
          <p:nvSpPr>
            <p:cNvPr id="33" name="Freeform 87"/>
            <p:cNvSpPr/>
            <p:nvPr/>
          </p:nvSpPr>
          <p:spPr bwMode="auto">
            <a:xfrm>
              <a:off x="11071226" y="4680037"/>
              <a:ext cx="317500" cy="303212"/>
            </a:xfrm>
            <a:custGeom>
              <a:avLst/>
              <a:gdLst>
                <a:gd name="T0" fmla="*/ 179 w 200"/>
                <a:gd name="T1" fmla="*/ 145 h 191"/>
                <a:gd name="T2" fmla="*/ 157 w 200"/>
                <a:gd name="T3" fmla="*/ 145 h 191"/>
                <a:gd name="T4" fmla="*/ 175 w 200"/>
                <a:gd name="T5" fmla="*/ 160 h 191"/>
                <a:gd name="T6" fmla="*/ 31 w 200"/>
                <a:gd name="T7" fmla="*/ 160 h 191"/>
                <a:gd name="T8" fmla="*/ 31 w 200"/>
                <a:gd name="T9" fmla="*/ 24 h 191"/>
                <a:gd name="T10" fmla="*/ 46 w 200"/>
                <a:gd name="T11" fmla="*/ 43 h 191"/>
                <a:gd name="T12" fmla="*/ 46 w 200"/>
                <a:gd name="T13" fmla="*/ 21 h 191"/>
                <a:gd name="T14" fmla="*/ 24 w 200"/>
                <a:gd name="T15" fmla="*/ 0 h 191"/>
                <a:gd name="T16" fmla="*/ 0 w 200"/>
                <a:gd name="T17" fmla="*/ 21 h 191"/>
                <a:gd name="T18" fmla="*/ 0 w 200"/>
                <a:gd name="T19" fmla="*/ 43 h 191"/>
                <a:gd name="T20" fmla="*/ 18 w 200"/>
                <a:gd name="T21" fmla="*/ 24 h 191"/>
                <a:gd name="T22" fmla="*/ 18 w 200"/>
                <a:gd name="T23" fmla="*/ 175 h 191"/>
                <a:gd name="T24" fmla="*/ 175 w 200"/>
                <a:gd name="T25" fmla="*/ 175 h 191"/>
                <a:gd name="T26" fmla="*/ 157 w 200"/>
                <a:gd name="T27" fmla="*/ 191 h 191"/>
                <a:gd name="T28" fmla="*/ 179 w 200"/>
                <a:gd name="T29" fmla="*/ 191 h 191"/>
                <a:gd name="T30" fmla="*/ 200 w 200"/>
                <a:gd name="T31" fmla="*/ 166 h 191"/>
                <a:gd name="T32" fmla="*/ 179 w 200"/>
                <a:gd name="T33" fmla="*/ 14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91">
                  <a:moveTo>
                    <a:pt x="179" y="145"/>
                  </a:moveTo>
                  <a:lnTo>
                    <a:pt x="157" y="145"/>
                  </a:lnTo>
                  <a:lnTo>
                    <a:pt x="175" y="160"/>
                  </a:lnTo>
                  <a:lnTo>
                    <a:pt x="31" y="160"/>
                  </a:lnTo>
                  <a:lnTo>
                    <a:pt x="31" y="24"/>
                  </a:lnTo>
                  <a:lnTo>
                    <a:pt x="46" y="43"/>
                  </a:lnTo>
                  <a:lnTo>
                    <a:pt x="46" y="21"/>
                  </a:lnTo>
                  <a:lnTo>
                    <a:pt x="24" y="0"/>
                  </a:lnTo>
                  <a:lnTo>
                    <a:pt x="0" y="21"/>
                  </a:lnTo>
                  <a:lnTo>
                    <a:pt x="0" y="43"/>
                  </a:lnTo>
                  <a:lnTo>
                    <a:pt x="18" y="24"/>
                  </a:lnTo>
                  <a:lnTo>
                    <a:pt x="18" y="175"/>
                  </a:lnTo>
                  <a:lnTo>
                    <a:pt x="175" y="175"/>
                  </a:lnTo>
                  <a:lnTo>
                    <a:pt x="157" y="191"/>
                  </a:lnTo>
                  <a:lnTo>
                    <a:pt x="179" y="191"/>
                  </a:lnTo>
                  <a:lnTo>
                    <a:pt x="200" y="166"/>
                  </a:lnTo>
                  <a:lnTo>
                    <a:pt x="179"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4" name="Freeform 88"/>
            <p:cNvSpPr/>
            <p:nvPr/>
          </p:nvSpPr>
          <p:spPr bwMode="auto">
            <a:xfrm>
              <a:off x="11134726" y="4699087"/>
              <a:ext cx="204788" cy="220662"/>
            </a:xfrm>
            <a:custGeom>
              <a:avLst/>
              <a:gdLst>
                <a:gd name="T0" fmla="*/ 0 w 129"/>
                <a:gd name="T1" fmla="*/ 93 h 139"/>
                <a:gd name="T2" fmla="*/ 37 w 129"/>
                <a:gd name="T3" fmla="*/ 59 h 139"/>
                <a:gd name="T4" fmla="*/ 46 w 129"/>
                <a:gd name="T5" fmla="*/ 68 h 139"/>
                <a:gd name="T6" fmla="*/ 0 w 129"/>
                <a:gd name="T7" fmla="*/ 108 h 139"/>
                <a:gd name="T8" fmla="*/ 0 w 129"/>
                <a:gd name="T9" fmla="*/ 117 h 139"/>
                <a:gd name="T10" fmla="*/ 52 w 129"/>
                <a:gd name="T11" fmla="*/ 71 h 139"/>
                <a:gd name="T12" fmla="*/ 58 w 129"/>
                <a:gd name="T13" fmla="*/ 77 h 139"/>
                <a:gd name="T14" fmla="*/ 0 w 129"/>
                <a:gd name="T15" fmla="*/ 133 h 139"/>
                <a:gd name="T16" fmla="*/ 0 w 129"/>
                <a:gd name="T17" fmla="*/ 139 h 139"/>
                <a:gd name="T18" fmla="*/ 3 w 129"/>
                <a:gd name="T19" fmla="*/ 139 h 139"/>
                <a:gd name="T20" fmla="*/ 129 w 129"/>
                <a:gd name="T21" fmla="*/ 22 h 139"/>
                <a:gd name="T22" fmla="*/ 129 w 129"/>
                <a:gd name="T23" fmla="*/ 0 h 139"/>
                <a:gd name="T24" fmla="*/ 65 w 129"/>
                <a:gd name="T25" fmla="*/ 65 h 139"/>
                <a:gd name="T26" fmla="*/ 37 w 129"/>
                <a:gd name="T27" fmla="*/ 43 h 139"/>
                <a:gd name="T28" fmla="*/ 0 w 129"/>
                <a:gd name="T29" fmla="*/ 74 h 139"/>
                <a:gd name="T30" fmla="*/ 0 w 129"/>
                <a:gd name="T31" fmla="*/ 9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39">
                  <a:moveTo>
                    <a:pt x="0" y="93"/>
                  </a:moveTo>
                  <a:lnTo>
                    <a:pt x="37" y="59"/>
                  </a:lnTo>
                  <a:lnTo>
                    <a:pt x="46" y="68"/>
                  </a:lnTo>
                  <a:lnTo>
                    <a:pt x="0" y="108"/>
                  </a:lnTo>
                  <a:lnTo>
                    <a:pt x="0" y="117"/>
                  </a:lnTo>
                  <a:lnTo>
                    <a:pt x="52" y="71"/>
                  </a:lnTo>
                  <a:lnTo>
                    <a:pt x="58" y="77"/>
                  </a:lnTo>
                  <a:lnTo>
                    <a:pt x="0" y="133"/>
                  </a:lnTo>
                  <a:lnTo>
                    <a:pt x="0" y="139"/>
                  </a:lnTo>
                  <a:lnTo>
                    <a:pt x="3" y="139"/>
                  </a:lnTo>
                  <a:lnTo>
                    <a:pt x="129" y="22"/>
                  </a:lnTo>
                  <a:lnTo>
                    <a:pt x="129" y="0"/>
                  </a:lnTo>
                  <a:lnTo>
                    <a:pt x="65" y="65"/>
                  </a:lnTo>
                  <a:lnTo>
                    <a:pt x="37" y="43"/>
                  </a:lnTo>
                  <a:lnTo>
                    <a:pt x="0" y="74"/>
                  </a:lnTo>
                  <a:lnTo>
                    <a:pt x="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5" name="Freeform 89"/>
            <p:cNvSpPr/>
            <p:nvPr/>
          </p:nvSpPr>
          <p:spPr bwMode="auto">
            <a:xfrm>
              <a:off x="11163301" y="4753062"/>
              <a:ext cx="176213" cy="166687"/>
            </a:xfrm>
            <a:custGeom>
              <a:avLst/>
              <a:gdLst>
                <a:gd name="T0" fmla="*/ 111 w 111"/>
                <a:gd name="T1" fmla="*/ 0 h 105"/>
                <a:gd name="T2" fmla="*/ 0 w 111"/>
                <a:gd name="T3" fmla="*/ 105 h 105"/>
                <a:gd name="T4" fmla="*/ 10 w 111"/>
                <a:gd name="T5" fmla="*/ 105 h 105"/>
                <a:gd name="T6" fmla="*/ 111 w 111"/>
                <a:gd name="T7" fmla="*/ 9 h 105"/>
                <a:gd name="T8" fmla="*/ 111 w 111"/>
                <a:gd name="T9" fmla="*/ 0 h 105"/>
              </a:gdLst>
              <a:ahLst/>
              <a:cxnLst>
                <a:cxn ang="0">
                  <a:pos x="T0" y="T1"/>
                </a:cxn>
                <a:cxn ang="0">
                  <a:pos x="T2" y="T3"/>
                </a:cxn>
                <a:cxn ang="0">
                  <a:pos x="T4" y="T5"/>
                </a:cxn>
                <a:cxn ang="0">
                  <a:pos x="T6" y="T7"/>
                </a:cxn>
                <a:cxn ang="0">
                  <a:pos x="T8" y="T9"/>
                </a:cxn>
              </a:cxnLst>
              <a:rect l="0" t="0" r="r" b="b"/>
              <a:pathLst>
                <a:path w="111" h="105">
                  <a:moveTo>
                    <a:pt x="111" y="0"/>
                  </a:moveTo>
                  <a:lnTo>
                    <a:pt x="0" y="105"/>
                  </a:lnTo>
                  <a:lnTo>
                    <a:pt x="10" y="105"/>
                  </a:lnTo>
                  <a:lnTo>
                    <a:pt x="111" y="9"/>
                  </a:lnTo>
                  <a:lnTo>
                    <a:pt x="1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6" name="Freeform 90"/>
            <p:cNvSpPr/>
            <p:nvPr/>
          </p:nvSpPr>
          <p:spPr bwMode="auto">
            <a:xfrm>
              <a:off x="11202988" y="4792749"/>
              <a:ext cx="136525" cy="127000"/>
            </a:xfrm>
            <a:custGeom>
              <a:avLst/>
              <a:gdLst>
                <a:gd name="T0" fmla="*/ 86 w 86"/>
                <a:gd name="T1" fmla="*/ 0 h 80"/>
                <a:gd name="T2" fmla="*/ 0 w 86"/>
                <a:gd name="T3" fmla="*/ 80 h 80"/>
                <a:gd name="T4" fmla="*/ 9 w 86"/>
                <a:gd name="T5" fmla="*/ 80 h 80"/>
                <a:gd name="T6" fmla="*/ 86 w 86"/>
                <a:gd name="T7" fmla="*/ 9 h 80"/>
                <a:gd name="T8" fmla="*/ 86 w 86"/>
                <a:gd name="T9" fmla="*/ 0 h 80"/>
              </a:gdLst>
              <a:ahLst/>
              <a:cxnLst>
                <a:cxn ang="0">
                  <a:pos x="T0" y="T1"/>
                </a:cxn>
                <a:cxn ang="0">
                  <a:pos x="T2" y="T3"/>
                </a:cxn>
                <a:cxn ang="0">
                  <a:pos x="T4" y="T5"/>
                </a:cxn>
                <a:cxn ang="0">
                  <a:pos x="T6" y="T7"/>
                </a:cxn>
                <a:cxn ang="0">
                  <a:pos x="T8" y="T9"/>
                </a:cxn>
              </a:cxnLst>
              <a:rect l="0" t="0" r="r" b="b"/>
              <a:pathLst>
                <a:path w="86" h="80">
                  <a:moveTo>
                    <a:pt x="86" y="0"/>
                  </a:moveTo>
                  <a:lnTo>
                    <a:pt x="0" y="80"/>
                  </a:lnTo>
                  <a:lnTo>
                    <a:pt x="9" y="80"/>
                  </a:lnTo>
                  <a:lnTo>
                    <a:pt x="86" y="9"/>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7" name="Freeform 91"/>
            <p:cNvSpPr/>
            <p:nvPr/>
          </p:nvSpPr>
          <p:spPr bwMode="auto">
            <a:xfrm>
              <a:off x="11242676" y="4826087"/>
              <a:ext cx="96838" cy="93662"/>
            </a:xfrm>
            <a:custGeom>
              <a:avLst/>
              <a:gdLst>
                <a:gd name="T0" fmla="*/ 61 w 61"/>
                <a:gd name="T1" fmla="*/ 0 h 59"/>
                <a:gd name="T2" fmla="*/ 0 w 61"/>
                <a:gd name="T3" fmla="*/ 59 h 59"/>
                <a:gd name="T4" fmla="*/ 9 w 61"/>
                <a:gd name="T5" fmla="*/ 59 h 59"/>
                <a:gd name="T6" fmla="*/ 61 w 61"/>
                <a:gd name="T7" fmla="*/ 13 h 59"/>
                <a:gd name="T8" fmla="*/ 61 w 61"/>
                <a:gd name="T9" fmla="*/ 0 h 59"/>
              </a:gdLst>
              <a:ahLst/>
              <a:cxnLst>
                <a:cxn ang="0">
                  <a:pos x="T0" y="T1"/>
                </a:cxn>
                <a:cxn ang="0">
                  <a:pos x="T2" y="T3"/>
                </a:cxn>
                <a:cxn ang="0">
                  <a:pos x="T4" y="T5"/>
                </a:cxn>
                <a:cxn ang="0">
                  <a:pos x="T6" y="T7"/>
                </a:cxn>
                <a:cxn ang="0">
                  <a:pos x="T8" y="T9"/>
                </a:cxn>
              </a:cxnLst>
              <a:rect l="0" t="0" r="r" b="b"/>
              <a:pathLst>
                <a:path w="61" h="59">
                  <a:moveTo>
                    <a:pt x="61" y="0"/>
                  </a:moveTo>
                  <a:lnTo>
                    <a:pt x="0" y="59"/>
                  </a:lnTo>
                  <a:lnTo>
                    <a:pt x="9" y="59"/>
                  </a:lnTo>
                  <a:lnTo>
                    <a:pt x="61" y="13"/>
                  </a:lnTo>
                  <a:lnTo>
                    <a:pt x="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8" name="Freeform 92"/>
            <p:cNvSpPr/>
            <p:nvPr/>
          </p:nvSpPr>
          <p:spPr bwMode="auto">
            <a:xfrm>
              <a:off x="11280776" y="4865774"/>
              <a:ext cx="58738" cy="53975"/>
            </a:xfrm>
            <a:custGeom>
              <a:avLst/>
              <a:gdLst>
                <a:gd name="T0" fmla="*/ 37 w 37"/>
                <a:gd name="T1" fmla="*/ 9 h 34"/>
                <a:gd name="T2" fmla="*/ 37 w 37"/>
                <a:gd name="T3" fmla="*/ 0 h 34"/>
                <a:gd name="T4" fmla="*/ 0 w 37"/>
                <a:gd name="T5" fmla="*/ 34 h 34"/>
                <a:gd name="T6" fmla="*/ 10 w 37"/>
                <a:gd name="T7" fmla="*/ 34 h 34"/>
                <a:gd name="T8" fmla="*/ 37 w 37"/>
                <a:gd name="T9" fmla="*/ 9 h 34"/>
              </a:gdLst>
              <a:ahLst/>
              <a:cxnLst>
                <a:cxn ang="0">
                  <a:pos x="T0" y="T1"/>
                </a:cxn>
                <a:cxn ang="0">
                  <a:pos x="T2" y="T3"/>
                </a:cxn>
                <a:cxn ang="0">
                  <a:pos x="T4" y="T5"/>
                </a:cxn>
                <a:cxn ang="0">
                  <a:pos x="T6" y="T7"/>
                </a:cxn>
                <a:cxn ang="0">
                  <a:pos x="T8" y="T9"/>
                </a:cxn>
              </a:cxnLst>
              <a:rect l="0" t="0" r="r" b="b"/>
              <a:pathLst>
                <a:path w="37" h="34">
                  <a:moveTo>
                    <a:pt x="37" y="9"/>
                  </a:moveTo>
                  <a:lnTo>
                    <a:pt x="37" y="0"/>
                  </a:lnTo>
                  <a:lnTo>
                    <a:pt x="0" y="34"/>
                  </a:lnTo>
                  <a:lnTo>
                    <a:pt x="10" y="34"/>
                  </a:lnTo>
                  <a:lnTo>
                    <a:pt x="37"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39" name="Oval 93"/>
            <p:cNvSpPr>
              <a:spLocks noChangeArrowheads="1"/>
            </p:cNvSpPr>
            <p:nvPr/>
          </p:nvSpPr>
          <p:spPr bwMode="auto">
            <a:xfrm>
              <a:off x="10939463" y="4856249"/>
              <a:ext cx="117475" cy="1174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40" name="Freeform 94"/>
            <p:cNvSpPr/>
            <p:nvPr/>
          </p:nvSpPr>
          <p:spPr bwMode="auto">
            <a:xfrm>
              <a:off x="10885488" y="4997537"/>
              <a:ext cx="336550" cy="406400"/>
            </a:xfrm>
            <a:custGeom>
              <a:avLst/>
              <a:gdLst>
                <a:gd name="T0" fmla="*/ 69 w 69"/>
                <a:gd name="T1" fmla="*/ 7 h 83"/>
                <a:gd name="T2" fmla="*/ 61 w 69"/>
                <a:gd name="T3" fmla="*/ 0 h 83"/>
                <a:gd name="T4" fmla="*/ 33 w 69"/>
                <a:gd name="T5" fmla="*/ 0 h 83"/>
                <a:gd name="T6" fmla="*/ 23 w 69"/>
                <a:gd name="T7" fmla="*/ 9 h 83"/>
                <a:gd name="T8" fmla="*/ 23 w 69"/>
                <a:gd name="T9" fmla="*/ 10 h 83"/>
                <a:gd name="T10" fmla="*/ 13 w 69"/>
                <a:gd name="T11" fmla="*/ 0 h 83"/>
                <a:gd name="T12" fmla="*/ 10 w 69"/>
                <a:gd name="T13" fmla="*/ 0 h 83"/>
                <a:gd name="T14" fmla="*/ 0 w 69"/>
                <a:gd name="T15" fmla="*/ 9 h 83"/>
                <a:gd name="T16" fmla="*/ 0 w 69"/>
                <a:gd name="T17" fmla="*/ 30 h 83"/>
                <a:gd name="T18" fmla="*/ 10 w 69"/>
                <a:gd name="T19" fmla="*/ 40 h 83"/>
                <a:gd name="T20" fmla="*/ 10 w 69"/>
                <a:gd name="T21" fmla="*/ 40 h 83"/>
                <a:gd name="T22" fmla="*/ 9 w 69"/>
                <a:gd name="T23" fmla="*/ 42 h 83"/>
                <a:gd name="T24" fmla="*/ 9 w 69"/>
                <a:gd name="T25" fmla="*/ 76 h 83"/>
                <a:gd name="T26" fmla="*/ 16 w 69"/>
                <a:gd name="T27" fmla="*/ 83 h 83"/>
                <a:gd name="T28" fmla="*/ 23 w 69"/>
                <a:gd name="T29" fmla="*/ 76 h 83"/>
                <a:gd name="T30" fmla="*/ 30 w 69"/>
                <a:gd name="T31" fmla="*/ 83 h 83"/>
                <a:gd name="T32" fmla="*/ 37 w 69"/>
                <a:gd name="T33" fmla="*/ 76 h 83"/>
                <a:gd name="T34" fmla="*/ 37 w 69"/>
                <a:gd name="T35" fmla="*/ 13 h 83"/>
                <a:gd name="T36" fmla="*/ 61 w 69"/>
                <a:gd name="T37" fmla="*/ 13 h 83"/>
                <a:gd name="T38" fmla="*/ 69 w 69"/>
                <a:gd name="T39"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3">
                  <a:moveTo>
                    <a:pt x="69" y="7"/>
                  </a:moveTo>
                  <a:cubicBezTo>
                    <a:pt x="69" y="2"/>
                    <a:pt x="65" y="0"/>
                    <a:pt x="61" y="0"/>
                  </a:cubicBezTo>
                  <a:cubicBezTo>
                    <a:pt x="57"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0"/>
                    <a:pt x="0" y="30"/>
                    <a:pt x="0" y="30"/>
                  </a:cubicBezTo>
                  <a:cubicBezTo>
                    <a:pt x="0" y="36"/>
                    <a:pt x="4" y="40"/>
                    <a:pt x="10" y="40"/>
                  </a:cubicBezTo>
                  <a:cubicBezTo>
                    <a:pt x="10" y="40"/>
                    <a:pt x="10" y="40"/>
                    <a:pt x="10" y="40"/>
                  </a:cubicBezTo>
                  <a:cubicBezTo>
                    <a:pt x="9" y="41"/>
                    <a:pt x="9" y="42"/>
                    <a:pt x="9" y="42"/>
                  </a:cubicBezTo>
                  <a:cubicBezTo>
                    <a:pt x="9" y="76"/>
                    <a:pt x="9" y="76"/>
                    <a:pt x="9" y="76"/>
                  </a:cubicBezTo>
                  <a:cubicBezTo>
                    <a:pt x="9" y="80"/>
                    <a:pt x="12" y="83"/>
                    <a:pt x="16" y="83"/>
                  </a:cubicBezTo>
                  <a:cubicBezTo>
                    <a:pt x="20" y="83"/>
                    <a:pt x="23" y="80"/>
                    <a:pt x="23" y="76"/>
                  </a:cubicBezTo>
                  <a:cubicBezTo>
                    <a:pt x="23" y="80"/>
                    <a:pt x="26" y="83"/>
                    <a:pt x="30" y="83"/>
                  </a:cubicBezTo>
                  <a:cubicBezTo>
                    <a:pt x="34" y="83"/>
                    <a:pt x="37" y="80"/>
                    <a:pt x="37" y="76"/>
                  </a:cubicBezTo>
                  <a:cubicBezTo>
                    <a:pt x="37" y="13"/>
                    <a:pt x="37" y="13"/>
                    <a:pt x="37" y="13"/>
                  </a:cubicBezTo>
                  <a:cubicBezTo>
                    <a:pt x="37" y="13"/>
                    <a:pt x="58" y="13"/>
                    <a:pt x="61" y="13"/>
                  </a:cubicBezTo>
                  <a:cubicBezTo>
                    <a:pt x="64" y="13"/>
                    <a:pt x="69" y="12"/>
                    <a:pt x="6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grpSp>
      <p:grpSp>
        <p:nvGrpSpPr>
          <p:cNvPr id="41" name="组合 40"/>
          <p:cNvGrpSpPr/>
          <p:nvPr/>
        </p:nvGrpSpPr>
        <p:grpSpPr>
          <a:xfrm>
            <a:off x="9211080" y="1745120"/>
            <a:ext cx="571500" cy="766126"/>
            <a:chOff x="10709276" y="1628862"/>
            <a:chExt cx="439738" cy="596900"/>
          </a:xfrm>
          <a:solidFill>
            <a:srgbClr val="227B0F"/>
          </a:solidFill>
        </p:grpSpPr>
        <p:sp>
          <p:nvSpPr>
            <p:cNvPr id="42" name="Freeform 95"/>
            <p:cNvSpPr/>
            <p:nvPr/>
          </p:nvSpPr>
          <p:spPr bwMode="auto">
            <a:xfrm>
              <a:off x="10709276" y="1809837"/>
              <a:ext cx="341313" cy="415925"/>
            </a:xfrm>
            <a:custGeom>
              <a:avLst/>
              <a:gdLst>
                <a:gd name="T0" fmla="*/ 62 w 70"/>
                <a:gd name="T1" fmla="*/ 0 h 85"/>
                <a:gd name="T2" fmla="*/ 33 w 70"/>
                <a:gd name="T3" fmla="*/ 0 h 85"/>
                <a:gd name="T4" fmla="*/ 23 w 70"/>
                <a:gd name="T5" fmla="*/ 9 h 85"/>
                <a:gd name="T6" fmla="*/ 23 w 70"/>
                <a:gd name="T7" fmla="*/ 10 h 85"/>
                <a:gd name="T8" fmla="*/ 13 w 70"/>
                <a:gd name="T9" fmla="*/ 0 h 85"/>
                <a:gd name="T10" fmla="*/ 10 w 70"/>
                <a:gd name="T11" fmla="*/ 0 h 85"/>
                <a:gd name="T12" fmla="*/ 0 w 70"/>
                <a:gd name="T13" fmla="*/ 9 h 85"/>
                <a:gd name="T14" fmla="*/ 0 w 70"/>
                <a:gd name="T15" fmla="*/ 31 h 85"/>
                <a:gd name="T16" fmla="*/ 10 w 70"/>
                <a:gd name="T17" fmla="*/ 41 h 85"/>
                <a:gd name="T18" fmla="*/ 10 w 70"/>
                <a:gd name="T19" fmla="*/ 41 h 85"/>
                <a:gd name="T20" fmla="*/ 9 w 70"/>
                <a:gd name="T21" fmla="*/ 43 h 85"/>
                <a:gd name="T22" fmla="*/ 9 w 70"/>
                <a:gd name="T23" fmla="*/ 78 h 85"/>
                <a:gd name="T24" fmla="*/ 16 w 70"/>
                <a:gd name="T25" fmla="*/ 85 h 85"/>
                <a:gd name="T26" fmla="*/ 23 w 70"/>
                <a:gd name="T27" fmla="*/ 78 h 85"/>
                <a:gd name="T28" fmla="*/ 30 w 70"/>
                <a:gd name="T29" fmla="*/ 85 h 85"/>
                <a:gd name="T30" fmla="*/ 37 w 70"/>
                <a:gd name="T31" fmla="*/ 78 h 85"/>
                <a:gd name="T32" fmla="*/ 37 w 70"/>
                <a:gd name="T33" fmla="*/ 13 h 85"/>
                <a:gd name="T34" fmla="*/ 62 w 70"/>
                <a:gd name="T35" fmla="*/ 13 h 85"/>
                <a:gd name="T36" fmla="*/ 70 w 70"/>
                <a:gd name="T37" fmla="*/ 7 h 85"/>
                <a:gd name="T38" fmla="*/ 62 w 70"/>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62" y="0"/>
                  </a:moveTo>
                  <a:cubicBezTo>
                    <a:pt x="58"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1"/>
                    <a:pt x="0" y="31"/>
                    <a:pt x="0" y="31"/>
                  </a:cubicBezTo>
                  <a:cubicBezTo>
                    <a:pt x="0" y="36"/>
                    <a:pt x="4" y="41"/>
                    <a:pt x="10" y="41"/>
                  </a:cubicBezTo>
                  <a:cubicBezTo>
                    <a:pt x="10" y="41"/>
                    <a:pt x="10" y="41"/>
                    <a:pt x="10" y="41"/>
                  </a:cubicBezTo>
                  <a:cubicBezTo>
                    <a:pt x="10" y="41"/>
                    <a:pt x="9" y="42"/>
                    <a:pt x="9" y="43"/>
                  </a:cubicBezTo>
                  <a:cubicBezTo>
                    <a:pt x="9" y="78"/>
                    <a:pt x="9" y="78"/>
                    <a:pt x="9" y="78"/>
                  </a:cubicBezTo>
                  <a:cubicBezTo>
                    <a:pt x="9" y="82"/>
                    <a:pt x="13" y="85"/>
                    <a:pt x="16" y="85"/>
                  </a:cubicBezTo>
                  <a:cubicBezTo>
                    <a:pt x="20" y="85"/>
                    <a:pt x="23" y="82"/>
                    <a:pt x="23" y="78"/>
                  </a:cubicBezTo>
                  <a:cubicBezTo>
                    <a:pt x="23" y="82"/>
                    <a:pt x="27" y="85"/>
                    <a:pt x="30" y="85"/>
                  </a:cubicBezTo>
                  <a:cubicBezTo>
                    <a:pt x="34" y="85"/>
                    <a:pt x="37" y="82"/>
                    <a:pt x="37" y="78"/>
                  </a:cubicBezTo>
                  <a:cubicBezTo>
                    <a:pt x="37" y="13"/>
                    <a:pt x="37" y="13"/>
                    <a:pt x="37" y="13"/>
                  </a:cubicBezTo>
                  <a:cubicBezTo>
                    <a:pt x="37" y="13"/>
                    <a:pt x="59" y="13"/>
                    <a:pt x="62" y="13"/>
                  </a:cubicBezTo>
                  <a:cubicBezTo>
                    <a:pt x="66" y="13"/>
                    <a:pt x="70" y="12"/>
                    <a:pt x="70" y="7"/>
                  </a:cubicBezTo>
                  <a:cubicBezTo>
                    <a:pt x="70" y="2"/>
                    <a:pt x="66" y="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43" name="Freeform 96"/>
            <p:cNvSpPr>
              <a:spLocks noEditPoints="1"/>
            </p:cNvSpPr>
            <p:nvPr/>
          </p:nvSpPr>
          <p:spPr bwMode="auto">
            <a:xfrm>
              <a:off x="10763251" y="1628862"/>
              <a:ext cx="385763" cy="161925"/>
            </a:xfrm>
            <a:custGeom>
              <a:avLst/>
              <a:gdLst>
                <a:gd name="T0" fmla="*/ 68 w 79"/>
                <a:gd name="T1" fmla="*/ 1 h 33"/>
                <a:gd name="T2" fmla="*/ 62 w 79"/>
                <a:gd name="T3" fmla="*/ 4 h 33"/>
                <a:gd name="T4" fmla="*/ 56 w 79"/>
                <a:gd name="T5" fmla="*/ 8 h 33"/>
                <a:gd name="T6" fmla="*/ 46 w 79"/>
                <a:gd name="T7" fmla="*/ 0 h 33"/>
                <a:gd name="T8" fmla="*/ 38 w 79"/>
                <a:gd name="T9" fmla="*/ 4 h 33"/>
                <a:gd name="T10" fmla="*/ 23 w 79"/>
                <a:gd name="T11" fmla="*/ 14 h 33"/>
                <a:gd name="T12" fmla="*/ 12 w 79"/>
                <a:gd name="T13" fmla="*/ 8 h 33"/>
                <a:gd name="T14" fmla="*/ 0 w 79"/>
                <a:gd name="T15" fmla="*/ 20 h 33"/>
                <a:gd name="T16" fmla="*/ 12 w 79"/>
                <a:gd name="T17" fmla="*/ 32 h 33"/>
                <a:gd name="T18" fmla="*/ 22 w 79"/>
                <a:gd name="T19" fmla="*/ 27 h 33"/>
                <a:gd name="T20" fmla="*/ 46 w 79"/>
                <a:gd name="T21" fmla="*/ 33 h 33"/>
                <a:gd name="T22" fmla="*/ 54 w 79"/>
                <a:gd name="T23" fmla="*/ 29 h 33"/>
                <a:gd name="T24" fmla="*/ 68 w 79"/>
                <a:gd name="T25" fmla="*/ 33 h 33"/>
                <a:gd name="T26" fmla="*/ 79 w 79"/>
                <a:gd name="T27" fmla="*/ 17 h 33"/>
                <a:gd name="T28" fmla="*/ 68 w 79"/>
                <a:gd name="T29" fmla="*/ 1 h 33"/>
                <a:gd name="T30" fmla="*/ 46 w 79"/>
                <a:gd name="T31" fmla="*/ 27 h 33"/>
                <a:gd name="T32" fmla="*/ 39 w 79"/>
                <a:gd name="T33" fmla="*/ 17 h 33"/>
                <a:gd name="T34" fmla="*/ 46 w 79"/>
                <a:gd name="T35" fmla="*/ 6 h 33"/>
                <a:gd name="T36" fmla="*/ 53 w 79"/>
                <a:gd name="T37" fmla="*/ 17 h 33"/>
                <a:gd name="T38" fmla="*/ 46 w 79"/>
                <a:gd name="T39" fmla="*/ 27 h 33"/>
                <a:gd name="T40" fmla="*/ 68 w 79"/>
                <a:gd name="T41" fmla="*/ 28 h 33"/>
                <a:gd name="T42" fmla="*/ 60 w 79"/>
                <a:gd name="T43" fmla="*/ 17 h 33"/>
                <a:gd name="T44" fmla="*/ 68 w 79"/>
                <a:gd name="T45" fmla="*/ 7 h 33"/>
                <a:gd name="T46" fmla="*/ 75 w 79"/>
                <a:gd name="T47" fmla="*/ 17 h 33"/>
                <a:gd name="T48" fmla="*/ 68 w 79"/>
                <a:gd name="T4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3">
                  <a:moveTo>
                    <a:pt x="68" y="1"/>
                  </a:moveTo>
                  <a:cubicBezTo>
                    <a:pt x="66" y="1"/>
                    <a:pt x="64" y="2"/>
                    <a:pt x="62" y="4"/>
                  </a:cubicBezTo>
                  <a:cubicBezTo>
                    <a:pt x="56" y="8"/>
                    <a:pt x="56" y="8"/>
                    <a:pt x="56" y="8"/>
                  </a:cubicBezTo>
                  <a:cubicBezTo>
                    <a:pt x="54" y="3"/>
                    <a:pt x="50" y="0"/>
                    <a:pt x="46" y="0"/>
                  </a:cubicBezTo>
                  <a:cubicBezTo>
                    <a:pt x="44" y="0"/>
                    <a:pt x="41" y="3"/>
                    <a:pt x="38" y="4"/>
                  </a:cubicBezTo>
                  <a:cubicBezTo>
                    <a:pt x="36" y="6"/>
                    <a:pt x="26" y="12"/>
                    <a:pt x="23" y="14"/>
                  </a:cubicBezTo>
                  <a:cubicBezTo>
                    <a:pt x="21" y="10"/>
                    <a:pt x="17" y="8"/>
                    <a:pt x="12" y="8"/>
                  </a:cubicBezTo>
                  <a:cubicBezTo>
                    <a:pt x="6" y="8"/>
                    <a:pt x="0" y="13"/>
                    <a:pt x="0" y="20"/>
                  </a:cubicBezTo>
                  <a:cubicBezTo>
                    <a:pt x="0" y="27"/>
                    <a:pt x="6" y="32"/>
                    <a:pt x="12" y="32"/>
                  </a:cubicBezTo>
                  <a:cubicBezTo>
                    <a:pt x="16" y="32"/>
                    <a:pt x="20" y="30"/>
                    <a:pt x="22" y="27"/>
                  </a:cubicBezTo>
                  <a:cubicBezTo>
                    <a:pt x="26" y="28"/>
                    <a:pt x="45" y="33"/>
                    <a:pt x="46" y="33"/>
                  </a:cubicBezTo>
                  <a:cubicBezTo>
                    <a:pt x="49" y="33"/>
                    <a:pt x="52" y="32"/>
                    <a:pt x="54" y="29"/>
                  </a:cubicBezTo>
                  <a:cubicBezTo>
                    <a:pt x="54" y="29"/>
                    <a:pt x="64" y="33"/>
                    <a:pt x="68" y="33"/>
                  </a:cubicBezTo>
                  <a:cubicBezTo>
                    <a:pt x="74" y="33"/>
                    <a:pt x="79" y="26"/>
                    <a:pt x="79" y="17"/>
                  </a:cubicBezTo>
                  <a:cubicBezTo>
                    <a:pt x="79" y="8"/>
                    <a:pt x="74" y="1"/>
                    <a:pt x="68" y="1"/>
                  </a:cubicBezTo>
                  <a:close/>
                  <a:moveTo>
                    <a:pt x="46" y="27"/>
                  </a:moveTo>
                  <a:cubicBezTo>
                    <a:pt x="42" y="27"/>
                    <a:pt x="39" y="23"/>
                    <a:pt x="39" y="17"/>
                  </a:cubicBezTo>
                  <a:cubicBezTo>
                    <a:pt x="39" y="11"/>
                    <a:pt x="42" y="6"/>
                    <a:pt x="46" y="6"/>
                  </a:cubicBezTo>
                  <a:cubicBezTo>
                    <a:pt x="50" y="6"/>
                    <a:pt x="53" y="11"/>
                    <a:pt x="53" y="17"/>
                  </a:cubicBezTo>
                  <a:cubicBezTo>
                    <a:pt x="53" y="23"/>
                    <a:pt x="50" y="27"/>
                    <a:pt x="46" y="27"/>
                  </a:cubicBezTo>
                  <a:close/>
                  <a:moveTo>
                    <a:pt x="68" y="28"/>
                  </a:moveTo>
                  <a:cubicBezTo>
                    <a:pt x="64" y="28"/>
                    <a:pt x="60" y="23"/>
                    <a:pt x="60" y="17"/>
                  </a:cubicBezTo>
                  <a:cubicBezTo>
                    <a:pt x="60" y="12"/>
                    <a:pt x="64" y="7"/>
                    <a:pt x="68" y="7"/>
                  </a:cubicBezTo>
                  <a:cubicBezTo>
                    <a:pt x="72" y="7"/>
                    <a:pt x="75" y="12"/>
                    <a:pt x="75" y="17"/>
                  </a:cubicBezTo>
                  <a:cubicBezTo>
                    <a:pt x="75" y="23"/>
                    <a:pt x="72" y="28"/>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grpSp>
      <p:sp>
        <p:nvSpPr>
          <p:cNvPr id="17" name="Freeform 23"/>
          <p:cNvSpPr/>
          <p:nvPr/>
        </p:nvSpPr>
        <p:spPr bwMode="auto">
          <a:xfrm>
            <a:off x="7959726" y="1680906"/>
            <a:ext cx="2595563" cy="620848"/>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chemeClr val="bg1">
              <a:lumMod val="50000"/>
            </a:schemeClr>
          </a:solidFill>
          <a:ln>
            <a:noFill/>
          </a:ln>
        </p:spPr>
        <p:txBody>
          <a:bodyPr lIns="91028" tIns="45514" rIns="91028" bIns="45514"/>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18" name="Freeform 21"/>
          <p:cNvSpPr/>
          <p:nvPr/>
        </p:nvSpPr>
        <p:spPr bwMode="auto">
          <a:xfrm flipH="1" flipV="1">
            <a:off x="1700213" y="1680906"/>
            <a:ext cx="2595562" cy="620848"/>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chemeClr val="bg1">
              <a:lumMod val="50000"/>
            </a:schemeClr>
          </a:soli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19" name="Freeform 23"/>
          <p:cNvSpPr/>
          <p:nvPr/>
        </p:nvSpPr>
        <p:spPr bwMode="auto">
          <a:xfrm flipV="1">
            <a:off x="7959726" y="5072054"/>
            <a:ext cx="2595563" cy="620848"/>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chemeClr val="bg1">
              <a:lumMod val="50000"/>
            </a:schemeClr>
          </a:solidFill>
          <a:ln>
            <a:noFill/>
          </a:ln>
        </p:spPr>
        <p:txBody>
          <a:bodyPr lIns="91028" tIns="45514" rIns="91028" bIns="45514"/>
          <a:lstStyle/>
          <a:p>
            <a:pPr defTabSz="1146175">
              <a:defRPr/>
            </a:pPr>
            <a:endParaRPr lang="zh-CN" altLang="en-US" sz="2255" kern="0">
              <a:blipFill dpi="0" rotWithShape="1">
                <a:blip r:embed="rId7">
                  <a:extLst>
                    <a:ext uri="{28A0092B-C50C-407E-A947-70E740481C1C}">
                      <a14:useLocalDpi xmlns:a14="http://schemas.microsoft.com/office/drawing/2010/main" val="0"/>
                    </a:ext>
                  </a:extLst>
                </a:blip>
                <a:srcRect/>
                <a:stretch>
                  <a:fillRect/>
                </a:stretch>
              </a:blipFill>
            </a:endParaRPr>
          </a:p>
        </p:txBody>
      </p:sp>
      <p:sp>
        <p:nvSpPr>
          <p:cNvPr id="20" name="Freeform 21"/>
          <p:cNvSpPr/>
          <p:nvPr/>
        </p:nvSpPr>
        <p:spPr bwMode="auto">
          <a:xfrm flipH="1">
            <a:off x="1700213" y="5072054"/>
            <a:ext cx="2595562" cy="620848"/>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chemeClr val="bg1">
              <a:lumMod val="50000"/>
            </a:schemeClr>
          </a:soli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58" name="文本框 20"/>
          <p:cNvSpPr txBox="1"/>
          <p:nvPr/>
        </p:nvSpPr>
        <p:spPr>
          <a:xfrm>
            <a:off x="2162029" y="258537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59" name="矩形 47"/>
          <p:cNvSpPr>
            <a:spLocks noChangeArrowheads="1"/>
          </p:cNvSpPr>
          <p:nvPr/>
        </p:nvSpPr>
        <p:spPr bwMode="auto">
          <a:xfrm>
            <a:off x="1477712" y="3030642"/>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0" name="文本框 20"/>
          <p:cNvSpPr txBox="1"/>
          <p:nvPr/>
        </p:nvSpPr>
        <p:spPr>
          <a:xfrm>
            <a:off x="8648195" y="258537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62" name="矩形 47"/>
          <p:cNvSpPr>
            <a:spLocks noChangeArrowheads="1"/>
          </p:cNvSpPr>
          <p:nvPr/>
        </p:nvSpPr>
        <p:spPr bwMode="auto">
          <a:xfrm>
            <a:off x="8596004" y="3030642"/>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3" name="文本框 20"/>
          <p:cNvSpPr txBox="1"/>
          <p:nvPr/>
        </p:nvSpPr>
        <p:spPr>
          <a:xfrm>
            <a:off x="2162029" y="4572062"/>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68" name="矩形 47"/>
          <p:cNvSpPr>
            <a:spLocks noChangeArrowheads="1"/>
          </p:cNvSpPr>
          <p:nvPr/>
        </p:nvSpPr>
        <p:spPr bwMode="auto">
          <a:xfrm>
            <a:off x="1477712" y="5017329"/>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9" name="文本框 20"/>
          <p:cNvSpPr txBox="1"/>
          <p:nvPr/>
        </p:nvSpPr>
        <p:spPr>
          <a:xfrm>
            <a:off x="8648195" y="4572062"/>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70" name="矩形 47"/>
          <p:cNvSpPr>
            <a:spLocks noChangeArrowheads="1"/>
          </p:cNvSpPr>
          <p:nvPr/>
        </p:nvSpPr>
        <p:spPr bwMode="auto">
          <a:xfrm>
            <a:off x="8596004" y="5017329"/>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defTabSz="1146175">
              <a:defRPr/>
            </a:pPr>
            <a:r>
              <a:rPr lang="zh-CN" altLang="en-US"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childTnLst>
                          </p:cTn>
                        </p:par>
                        <p:par>
                          <p:cTn id="42" fill="hold">
                            <p:stCondLst>
                              <p:cond delay="3000"/>
                            </p:stCondLst>
                            <p:childTnLst>
                              <p:par>
                                <p:cTn id="43" presetID="23" presetClass="entr" presetSubtype="16"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4000"/>
                            </p:stCondLst>
                            <p:childTnLst>
                              <p:par>
                                <p:cTn id="52" presetID="22" presetClass="entr" presetSubtype="4"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down)">
                                      <p:cBhvr>
                                        <p:cTn id="57" dur="500"/>
                                        <p:tgtEl>
                                          <p:spTgt spid="6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down)">
                                      <p:cBhvr>
                                        <p:cTn id="60" dur="500"/>
                                        <p:tgtEl>
                                          <p:spTgt spid="70"/>
                                        </p:tgtEl>
                                      </p:cBhvr>
                                    </p:animEffect>
                                  </p:childTnLst>
                                </p:cTn>
                              </p:par>
                            </p:childTnLst>
                          </p:cTn>
                        </p:par>
                        <p:par>
                          <p:cTn id="61" fill="hold">
                            <p:stCondLst>
                              <p:cond delay="4500"/>
                            </p:stCondLst>
                            <p:childTnLst>
                              <p:par>
                                <p:cTn id="62" presetID="23" presetClass="entr" presetSubtype="16"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childTnLst>
                                </p:cTn>
                              </p:par>
                            </p:childTnLst>
                          </p:cTn>
                        </p:par>
                        <p:par>
                          <p:cTn id="66" fill="hold">
                            <p:stCondLst>
                              <p:cond delay="5000"/>
                            </p:stCondLst>
                            <p:childTnLst>
                              <p:par>
                                <p:cTn id="67" presetID="22" presetClass="entr" presetSubtype="2"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right)">
                                      <p:cBhvr>
                                        <p:cTn id="69" dur="500"/>
                                        <p:tgtEl>
                                          <p:spTgt spid="20"/>
                                        </p:tgtEl>
                                      </p:cBhvr>
                                    </p:animEffect>
                                  </p:childTnLst>
                                </p:cTn>
                              </p:par>
                            </p:childTnLst>
                          </p:cTn>
                        </p:par>
                        <p:par>
                          <p:cTn id="70" fill="hold">
                            <p:stCondLst>
                              <p:cond delay="55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58" grpId="0"/>
      <p:bldP spid="59" grpId="0"/>
      <p:bldP spid="60" grpId="0"/>
      <p:bldP spid="62" grpId="0"/>
      <p:bldP spid="63" grpId="0"/>
      <p:bldP spid="68"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p:cNvGrpSpPr/>
          <p:nvPr/>
        </p:nvGrpSpPr>
        <p:grpSpPr>
          <a:xfrm>
            <a:off x="3773311" y="4281781"/>
            <a:ext cx="2190756" cy="1042995"/>
            <a:chOff x="5022025" y="4220590"/>
            <a:chExt cx="2190756" cy="1042994"/>
          </a:xfrm>
          <a:blipFill dpi="0" rotWithShape="1">
            <a:blip r:embed="rId3">
              <a:extLst>
                <a:ext uri="{28A0092B-C50C-407E-A947-70E740481C1C}">
                  <a14:useLocalDpi xmlns:a14="http://schemas.microsoft.com/office/drawing/2010/main" val="0"/>
                </a:ext>
              </a:extLst>
            </a:blip>
            <a:srcRect/>
            <a:stretch>
              <a:fillRect/>
            </a:stretch>
          </a:blipFill>
        </p:grpSpPr>
        <p:grpSp>
          <p:nvGrpSpPr>
            <p:cNvPr id="8" name="Group 4"/>
            <p:cNvGrpSpPr/>
            <p:nvPr/>
          </p:nvGrpSpPr>
          <p:grpSpPr>
            <a:xfrm>
              <a:off x="5022025" y="4236643"/>
              <a:ext cx="1166500" cy="1026941"/>
              <a:chOff x="2873965" y="2332283"/>
              <a:chExt cx="1166500" cy="1026941"/>
            </a:xfrm>
            <a:grpFill/>
          </p:grpSpPr>
          <p:sp>
            <p:nvSpPr>
              <p:cNvPr id="12" name="Block Arc 8"/>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3" name="Rectangle 9"/>
              <p:cNvSpPr/>
              <p:nvPr/>
            </p:nvSpPr>
            <p:spPr>
              <a:xfrm>
                <a:off x="2873965"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9" name="Group 5"/>
            <p:cNvGrpSpPr/>
            <p:nvPr/>
          </p:nvGrpSpPr>
          <p:grpSpPr>
            <a:xfrm>
              <a:off x="6046281" y="4220590"/>
              <a:ext cx="1166500" cy="1026941"/>
              <a:chOff x="6557826" y="3997627"/>
              <a:chExt cx="1166500" cy="1026941"/>
            </a:xfrm>
            <a:grpFill/>
          </p:grpSpPr>
          <p:sp>
            <p:nvSpPr>
              <p:cNvPr id="10" name="Block Arc 6"/>
              <p:cNvSpPr/>
              <p:nvPr/>
            </p:nvSpPr>
            <p:spPr>
              <a:xfrm rot="10800000">
                <a:off x="6557826" y="399762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1" name="Rectangle 7"/>
              <p:cNvSpPr/>
              <p:nvPr/>
            </p:nvSpPr>
            <p:spPr>
              <a:xfrm rot="10800000">
                <a:off x="7069579" y="4881844"/>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grpSp>
        <p:nvGrpSpPr>
          <p:cNvPr id="14" name="Group 10"/>
          <p:cNvGrpSpPr/>
          <p:nvPr/>
        </p:nvGrpSpPr>
        <p:grpSpPr>
          <a:xfrm>
            <a:off x="9019243" y="3413620"/>
            <a:ext cx="1288611" cy="1168157"/>
            <a:chOff x="9019242" y="3239883"/>
            <a:chExt cx="1288611" cy="1168157"/>
          </a:xfrm>
          <a:blipFill dpi="0" rotWithShape="1">
            <a:blip r:embed="rId3">
              <a:extLst>
                <a:ext uri="{28A0092B-C50C-407E-A947-70E740481C1C}">
                  <a14:useLocalDpi xmlns:a14="http://schemas.microsoft.com/office/drawing/2010/main" val="0"/>
                </a:ext>
              </a:extLst>
            </a:blip>
            <a:srcRect/>
            <a:stretch>
              <a:fillRect/>
            </a:stretch>
          </a:blipFill>
        </p:grpSpPr>
        <p:sp>
          <p:nvSpPr>
            <p:cNvPr id="15" name="Chevron 11"/>
            <p:cNvSpPr/>
            <p:nvPr/>
          </p:nvSpPr>
          <p:spPr>
            <a:xfrm>
              <a:off x="10008643" y="3982882"/>
              <a:ext cx="299210" cy="425158"/>
            </a:xfrm>
            <a:prstGeom prst="chevron">
              <a:avLst>
                <a:gd name="adj" fmla="val 413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nvGrpSpPr>
            <p:cNvPr id="16" name="Group 12"/>
            <p:cNvGrpSpPr/>
            <p:nvPr/>
          </p:nvGrpSpPr>
          <p:grpSpPr>
            <a:xfrm rot="10800000">
              <a:off x="9019242" y="3239883"/>
              <a:ext cx="1163337" cy="1026941"/>
              <a:chOff x="2877129" y="2332283"/>
              <a:chExt cx="1163337" cy="1026941"/>
            </a:xfrm>
            <a:grpFill/>
          </p:grpSpPr>
          <p:sp>
            <p:nvSpPr>
              <p:cNvPr id="17" name="Block Arc 13"/>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8" name="Rectangle 14"/>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9" name="Rectangle 15"/>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sp>
        <p:nvSpPr>
          <p:cNvPr id="20" name="Rectangle 16"/>
          <p:cNvSpPr/>
          <p:nvPr/>
        </p:nvSpPr>
        <p:spPr>
          <a:xfrm>
            <a:off x="10182580" y="4939297"/>
            <a:ext cx="1506417" cy="461665"/>
          </a:xfrm>
          <a:prstGeom prst="rect">
            <a:avLst/>
          </a:prstGeom>
          <a:noFill/>
        </p:spPr>
        <p:txBody>
          <a:bodyPr wrap="square" lIns="91440" tIns="45720" rIns="91440" bIns="45720">
            <a:spAutoFit/>
          </a:bodyPr>
          <a:lstStyle/>
          <a:p>
            <a:pPr algn="ctr"/>
            <a:r>
              <a:rPr lang="id-ID" sz="2400" dirty="0">
                <a:blipFill dpi="0" rotWithShape="1">
                  <a:blip r:embed="rId3">
                    <a:extLst>
                      <a:ext uri="{28A0092B-C50C-407E-A947-70E740481C1C}">
                        <a14:useLocalDpi xmlns:a14="http://schemas.microsoft.com/office/drawing/2010/main" val="0"/>
                      </a:ext>
                    </a:extLst>
                  </a:blip>
                  <a:srcRect/>
                  <a:stretch>
                    <a:fillRect/>
                  </a:stretch>
                </a:blipFill>
                <a:latin typeface="+mj-lt"/>
              </a:rPr>
              <a:t>Success</a:t>
            </a:r>
            <a:endParaRPr lang="en-US" sz="2400" dirty="0">
              <a:blipFill dpi="0" rotWithShape="1">
                <a:blip r:embed="rId3">
                  <a:extLst>
                    <a:ext uri="{28A0092B-C50C-407E-A947-70E740481C1C}">
                      <a14:useLocalDpi xmlns:a14="http://schemas.microsoft.com/office/drawing/2010/main" val="0"/>
                    </a:ext>
                  </a:extLst>
                </a:blip>
                <a:srcRect/>
                <a:stretch>
                  <a:fillRect/>
                </a:stretch>
              </a:blipFill>
              <a:latin typeface="+mj-lt"/>
            </a:endParaRPr>
          </a:p>
        </p:txBody>
      </p:sp>
      <p:grpSp>
        <p:nvGrpSpPr>
          <p:cNvPr id="21" name="Group 17"/>
          <p:cNvGrpSpPr/>
          <p:nvPr/>
        </p:nvGrpSpPr>
        <p:grpSpPr>
          <a:xfrm>
            <a:off x="5434580" y="3803605"/>
            <a:ext cx="1026941" cy="1505119"/>
            <a:chOff x="5434580" y="3629868"/>
            <a:chExt cx="1026941" cy="1505118"/>
          </a:xfrm>
          <a:blipFill dpi="0" rotWithShape="1">
            <a:blip r:embed="rId3">
              <a:extLst>
                <a:ext uri="{28A0092B-C50C-407E-A947-70E740481C1C}">
                  <a14:useLocalDpi xmlns:a14="http://schemas.microsoft.com/office/drawing/2010/main" val="0"/>
                </a:ext>
              </a:extLst>
            </a:blip>
            <a:srcRect/>
            <a:stretch>
              <a:fillRect/>
            </a:stretch>
          </a:blipFill>
        </p:grpSpPr>
        <p:sp>
          <p:nvSpPr>
            <p:cNvPr id="22" name="Block Arc 18"/>
            <p:cNvSpPr/>
            <p:nvPr/>
          </p:nvSpPr>
          <p:spPr>
            <a:xfrm rot="10800000" flipH="1">
              <a:off x="5434580" y="4108045"/>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3" name="Rectangle 19"/>
            <p:cNvSpPr/>
            <p:nvPr/>
          </p:nvSpPr>
          <p:spPr>
            <a:xfrm rot="5400000">
              <a:off x="5883670" y="4063779"/>
              <a:ext cx="1010970" cy="1431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24" name="Group 20"/>
          <p:cNvGrpSpPr/>
          <p:nvPr/>
        </p:nvGrpSpPr>
        <p:grpSpPr>
          <a:xfrm>
            <a:off x="1764810" y="2520087"/>
            <a:ext cx="1026943" cy="1026941"/>
            <a:chOff x="3013524" y="2332283"/>
            <a:chExt cx="1026942" cy="1026941"/>
          </a:xfrm>
          <a:blipFill dpi="0" rotWithShape="1">
            <a:blip r:embed="rId3">
              <a:extLst>
                <a:ext uri="{28A0092B-C50C-407E-A947-70E740481C1C}">
                  <a14:useLocalDpi xmlns:a14="http://schemas.microsoft.com/office/drawing/2010/main" val="0"/>
                </a:ext>
              </a:extLst>
            </a:blip>
            <a:srcRect/>
            <a:stretch>
              <a:fillRect/>
            </a:stretch>
          </a:blipFill>
        </p:grpSpPr>
        <p:sp>
          <p:nvSpPr>
            <p:cNvPr id="25" name="Block Arc 21"/>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6" name="Rectangle 22"/>
            <p:cNvSpPr/>
            <p:nvPr/>
          </p:nvSpPr>
          <p:spPr>
            <a:xfrm>
              <a:off x="3276531" y="2332283"/>
              <a:ext cx="255346"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7" name="Rectangle 23"/>
            <p:cNvSpPr/>
            <p:nvPr/>
          </p:nvSpPr>
          <p:spPr>
            <a:xfrm rot="5400000">
              <a:off x="3738175" y="2998523"/>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28" name="Group 24"/>
          <p:cNvGrpSpPr/>
          <p:nvPr/>
        </p:nvGrpSpPr>
        <p:grpSpPr>
          <a:xfrm rot="10800000">
            <a:off x="2649029" y="3413618"/>
            <a:ext cx="1163337" cy="1026941"/>
            <a:chOff x="2877129" y="2332283"/>
            <a:chExt cx="1163337" cy="1026941"/>
          </a:xfrm>
          <a:blipFill dpi="0" rotWithShape="1">
            <a:blip r:embed="rId3">
              <a:extLst>
                <a:ext uri="{28A0092B-C50C-407E-A947-70E740481C1C}">
                  <a14:useLocalDpi xmlns:a14="http://schemas.microsoft.com/office/drawing/2010/main" val="0"/>
                </a:ext>
              </a:extLst>
            </a:blip>
            <a:srcRect/>
            <a:stretch>
              <a:fillRect/>
            </a:stretch>
          </a:blipFill>
        </p:grpSpPr>
        <p:sp>
          <p:nvSpPr>
            <p:cNvPr id="29" name="Block Arc 25"/>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30" name="Rectangle 26"/>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31" name="Rectangle 27"/>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32" name="Group 28"/>
          <p:cNvGrpSpPr/>
          <p:nvPr/>
        </p:nvGrpSpPr>
        <p:grpSpPr>
          <a:xfrm>
            <a:off x="6318006" y="2517290"/>
            <a:ext cx="1026943" cy="1286311"/>
            <a:chOff x="6318005" y="2343554"/>
            <a:chExt cx="1026943" cy="1286310"/>
          </a:xfrm>
          <a:blipFill dpi="0" rotWithShape="1">
            <a:blip r:embed="rId3">
              <a:extLst>
                <a:ext uri="{28A0092B-C50C-407E-A947-70E740481C1C}">
                  <a14:useLocalDpi xmlns:a14="http://schemas.microsoft.com/office/drawing/2010/main" val="0"/>
                </a:ext>
              </a:extLst>
            </a:blip>
            <a:srcRect/>
            <a:stretch>
              <a:fillRect/>
            </a:stretch>
          </a:blipFill>
        </p:grpSpPr>
        <p:sp>
          <p:nvSpPr>
            <p:cNvPr id="33" name="Rectangle 29"/>
            <p:cNvSpPr/>
            <p:nvPr/>
          </p:nvSpPr>
          <p:spPr>
            <a:xfrm>
              <a:off x="6816174" y="2343554"/>
              <a:ext cx="528774"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nvGrpSpPr>
            <p:cNvPr id="34" name="Group 30"/>
            <p:cNvGrpSpPr/>
            <p:nvPr/>
          </p:nvGrpSpPr>
          <p:grpSpPr>
            <a:xfrm>
              <a:off x="6318005" y="2346350"/>
              <a:ext cx="1026942" cy="1283514"/>
              <a:chOff x="2366533" y="2332283"/>
              <a:chExt cx="1026942" cy="1283514"/>
            </a:xfrm>
            <a:grpFill/>
          </p:grpSpPr>
          <p:sp>
            <p:nvSpPr>
              <p:cNvPr id="35" name="Block Arc 31"/>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36" name="Rectangle 32"/>
              <p:cNvSpPr/>
              <p:nvPr/>
            </p:nvSpPr>
            <p:spPr>
              <a:xfrm rot="5400000">
                <a:off x="2049474" y="3156015"/>
                <a:ext cx="776841"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grpSp>
      <p:grpSp>
        <p:nvGrpSpPr>
          <p:cNvPr id="37" name="Group 33"/>
          <p:cNvGrpSpPr/>
          <p:nvPr/>
        </p:nvGrpSpPr>
        <p:grpSpPr>
          <a:xfrm>
            <a:off x="7571936" y="2520087"/>
            <a:ext cx="1588341" cy="1026941"/>
            <a:chOff x="7571935" y="2346350"/>
            <a:chExt cx="1588341" cy="1026941"/>
          </a:xfrm>
          <a:blipFill dpi="0" rotWithShape="1">
            <a:blip r:embed="rId3">
              <a:extLst>
                <a:ext uri="{28A0092B-C50C-407E-A947-70E740481C1C}">
                  <a14:useLocalDpi xmlns:a14="http://schemas.microsoft.com/office/drawing/2010/main" val="0"/>
                </a:ext>
              </a:extLst>
            </a:blip>
            <a:srcRect/>
            <a:stretch>
              <a:fillRect/>
            </a:stretch>
          </a:blipFill>
        </p:grpSpPr>
        <p:grpSp>
          <p:nvGrpSpPr>
            <p:cNvPr id="38" name="Group 34"/>
            <p:cNvGrpSpPr/>
            <p:nvPr/>
          </p:nvGrpSpPr>
          <p:grpSpPr>
            <a:xfrm>
              <a:off x="7571935" y="2346350"/>
              <a:ext cx="1588340" cy="1026941"/>
              <a:chOff x="7571935" y="2346350"/>
              <a:chExt cx="1588340" cy="1026941"/>
            </a:xfrm>
            <a:grpFill/>
          </p:grpSpPr>
          <p:sp>
            <p:nvSpPr>
              <p:cNvPr id="40" name="Rectangle 36"/>
              <p:cNvSpPr/>
              <p:nvPr/>
            </p:nvSpPr>
            <p:spPr>
              <a:xfrm>
                <a:off x="7571935" y="2346350"/>
                <a:ext cx="1116400"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41" name="Block Arc 37"/>
              <p:cNvSpPr/>
              <p:nvPr/>
            </p:nvSpPr>
            <p:spPr>
              <a:xfrm>
                <a:off x="8133334" y="2346350"/>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39" name="Rectangle 35"/>
            <p:cNvSpPr/>
            <p:nvPr/>
          </p:nvSpPr>
          <p:spPr>
            <a:xfrm rot="5400000">
              <a:off x="8857985" y="3012590"/>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42" name="Text Placeholder 33"/>
          <p:cNvSpPr txBox="1"/>
          <p:nvPr/>
        </p:nvSpPr>
        <p:spPr>
          <a:xfrm>
            <a:off x="1206113" y="1527269"/>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AU"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43" name="Text Placeholder 33"/>
          <p:cNvSpPr txBox="1"/>
          <p:nvPr/>
        </p:nvSpPr>
        <p:spPr>
          <a:xfrm>
            <a:off x="2743825" y="4746540"/>
            <a:ext cx="187971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nvGrpSpPr>
          <p:cNvPr id="44" name="Group 52"/>
          <p:cNvGrpSpPr/>
          <p:nvPr/>
        </p:nvGrpSpPr>
        <p:grpSpPr>
          <a:xfrm>
            <a:off x="1060438" y="2520087"/>
            <a:ext cx="1084324" cy="1149676"/>
            <a:chOff x="1060437" y="2346350"/>
            <a:chExt cx="1084324" cy="1149676"/>
          </a:xfrm>
          <a:blipFill dpi="0" rotWithShape="1">
            <a:blip r:embed="rId3">
              <a:extLst>
                <a:ext uri="{28A0092B-C50C-407E-A947-70E740481C1C}">
                  <a14:useLocalDpi xmlns:a14="http://schemas.microsoft.com/office/drawing/2010/main" val="0"/>
                </a:ext>
              </a:extLst>
            </a:blip>
            <a:srcRect/>
            <a:stretch>
              <a:fillRect/>
            </a:stretch>
          </a:blipFill>
        </p:grpSpPr>
        <p:grpSp>
          <p:nvGrpSpPr>
            <p:cNvPr id="45" name="Group 53"/>
            <p:cNvGrpSpPr/>
            <p:nvPr/>
          </p:nvGrpSpPr>
          <p:grpSpPr>
            <a:xfrm>
              <a:off x="1117819" y="2346350"/>
              <a:ext cx="1026942" cy="1026941"/>
              <a:chOff x="2366533" y="2332283"/>
              <a:chExt cx="1026942" cy="1026941"/>
            </a:xfrm>
            <a:grpFill/>
          </p:grpSpPr>
          <p:sp>
            <p:nvSpPr>
              <p:cNvPr id="47" name="Block Arc 55"/>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48" name="Rectangle 56"/>
              <p:cNvSpPr/>
              <p:nvPr/>
            </p:nvSpPr>
            <p:spPr>
              <a:xfrm rot="5400000">
                <a:off x="2206966" y="2998522"/>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46" name="Oval 54"/>
            <p:cNvSpPr/>
            <p:nvPr/>
          </p:nvSpPr>
          <p:spPr>
            <a:xfrm>
              <a:off x="1060437" y="3239882"/>
              <a:ext cx="256144" cy="256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49" name="Oval 58"/>
          <p:cNvSpPr>
            <a:spLocks noChangeAspect="1"/>
          </p:cNvSpPr>
          <p:nvPr/>
        </p:nvSpPr>
        <p:spPr>
          <a:xfrm flipH="1">
            <a:off x="1615599" y="2264652"/>
            <a:ext cx="648000" cy="648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1600" dirty="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0" name="Oval 60"/>
          <p:cNvSpPr>
            <a:spLocks noChangeAspect="1"/>
          </p:cNvSpPr>
          <p:nvPr/>
        </p:nvSpPr>
        <p:spPr>
          <a:xfrm flipH="1">
            <a:off x="3452684" y="4026835"/>
            <a:ext cx="648000" cy="6480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1600" dirty="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1" name="Oval 61"/>
          <p:cNvSpPr>
            <a:spLocks noChangeAspect="1"/>
          </p:cNvSpPr>
          <p:nvPr/>
        </p:nvSpPr>
        <p:spPr>
          <a:xfrm flipH="1">
            <a:off x="5350540" y="4908167"/>
            <a:ext cx="648000" cy="648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dirty="0">
              <a:blipFill dpi="0" rotWithShape="1">
                <a:blip r:embed="rId3">
                  <a:extLst>
                    <a:ext uri="{28A0092B-C50C-407E-A947-70E740481C1C}">
                      <a14:useLocalDpi xmlns:a14="http://schemas.microsoft.com/office/drawing/2010/main" val="0"/>
                    </a:ext>
                  </a:extLst>
                </a:blip>
                <a:srcRect/>
                <a:stretch>
                  <a:fillRect/>
                </a:stretch>
              </a:blipFill>
              <a:latin typeface="FontAwesome" pitchFamily="2" charset="0"/>
            </a:endParaRPr>
          </a:p>
        </p:txBody>
      </p:sp>
      <p:sp>
        <p:nvSpPr>
          <p:cNvPr id="52" name="Oval 63"/>
          <p:cNvSpPr>
            <a:spLocks noChangeAspect="1"/>
          </p:cNvSpPr>
          <p:nvPr/>
        </p:nvSpPr>
        <p:spPr>
          <a:xfrm flipH="1">
            <a:off x="7126400" y="2270188"/>
            <a:ext cx="648000" cy="648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1600" dirty="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3" name="Oval 64"/>
          <p:cNvSpPr>
            <a:spLocks noChangeAspect="1"/>
          </p:cNvSpPr>
          <p:nvPr/>
        </p:nvSpPr>
        <p:spPr>
          <a:xfrm flipH="1">
            <a:off x="8776019" y="3136637"/>
            <a:ext cx="648000" cy="648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dirty="0">
              <a:blipFill dpi="0" rotWithShape="1">
                <a:blip r:embed="rId3">
                  <a:extLst>
                    <a:ext uri="{28A0092B-C50C-407E-A947-70E740481C1C}">
                      <a14:useLocalDpi xmlns:a14="http://schemas.microsoft.com/office/drawing/2010/main" val="0"/>
                    </a:ext>
                  </a:extLst>
                </a:blip>
                <a:srcRect/>
                <a:stretch>
                  <a:fillRect/>
                </a:stretch>
              </a:blipFill>
              <a:latin typeface="FontAwesome" pitchFamily="2" charset="0"/>
            </a:endParaRPr>
          </a:p>
        </p:txBody>
      </p:sp>
      <p:grpSp>
        <p:nvGrpSpPr>
          <p:cNvPr id="54" name="Group 65"/>
          <p:cNvGrpSpPr/>
          <p:nvPr/>
        </p:nvGrpSpPr>
        <p:grpSpPr>
          <a:xfrm>
            <a:off x="10536366" y="3926431"/>
            <a:ext cx="950199" cy="981199"/>
            <a:chOff x="3975101" y="1854200"/>
            <a:chExt cx="4476751" cy="4622802"/>
          </a:xfrm>
          <a:blipFill dpi="0" rotWithShape="1">
            <a:blip r:embed="rId8">
              <a:extLst>
                <a:ext uri="{28A0092B-C50C-407E-A947-70E740481C1C}">
                  <a14:useLocalDpi xmlns:a14="http://schemas.microsoft.com/office/drawing/2010/main" val="0"/>
                </a:ext>
              </a:extLst>
            </a:blip>
            <a:srcRect/>
            <a:stretch>
              <a:fillRect/>
            </a:stretch>
          </a:blipFill>
        </p:grpSpPr>
        <p:grpSp>
          <p:nvGrpSpPr>
            <p:cNvPr id="55" name="Group 66"/>
            <p:cNvGrpSpPr/>
            <p:nvPr/>
          </p:nvGrpSpPr>
          <p:grpSpPr>
            <a:xfrm>
              <a:off x="3975101" y="1854201"/>
              <a:ext cx="4476751" cy="4622801"/>
              <a:chOff x="2981325" y="1390650"/>
              <a:chExt cx="3357563" cy="3467101"/>
            </a:xfrm>
            <a:grpFill/>
          </p:grpSpPr>
          <p:sp>
            <p:nvSpPr>
              <p:cNvPr id="60" name="Freeform 5"/>
              <p:cNvSpPr/>
              <p:nvPr/>
            </p:nvSpPr>
            <p:spPr bwMode="auto">
              <a:xfrm>
                <a:off x="4224338" y="3878263"/>
                <a:ext cx="855663" cy="657225"/>
              </a:xfrm>
              <a:custGeom>
                <a:avLst/>
                <a:gdLst>
                  <a:gd name="T0" fmla="*/ 58 w 117"/>
                  <a:gd name="T1" fmla="*/ 3 h 90"/>
                  <a:gd name="T2" fmla="*/ 43 w 117"/>
                  <a:gd name="T3" fmla="*/ 0 h 90"/>
                  <a:gd name="T4" fmla="*/ 0 w 117"/>
                  <a:gd name="T5" fmla="*/ 90 h 90"/>
                  <a:gd name="T6" fmla="*/ 58 w 117"/>
                  <a:gd name="T7" fmla="*/ 90 h 90"/>
                  <a:gd name="T8" fmla="*/ 117 w 117"/>
                  <a:gd name="T9" fmla="*/ 90 h 90"/>
                  <a:gd name="T10" fmla="*/ 74 w 117"/>
                  <a:gd name="T11" fmla="*/ 0 h 90"/>
                  <a:gd name="T12" fmla="*/ 58 w 117"/>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17" h="90">
                    <a:moveTo>
                      <a:pt x="58" y="3"/>
                    </a:moveTo>
                    <a:cubicBezTo>
                      <a:pt x="53" y="3"/>
                      <a:pt x="48" y="2"/>
                      <a:pt x="43" y="0"/>
                    </a:cubicBezTo>
                    <a:cubicBezTo>
                      <a:pt x="33" y="38"/>
                      <a:pt x="8" y="77"/>
                      <a:pt x="0" y="90"/>
                    </a:cubicBezTo>
                    <a:cubicBezTo>
                      <a:pt x="58" y="90"/>
                      <a:pt x="58" y="90"/>
                      <a:pt x="58" y="90"/>
                    </a:cubicBezTo>
                    <a:cubicBezTo>
                      <a:pt x="117" y="90"/>
                      <a:pt x="117" y="90"/>
                      <a:pt x="117" y="90"/>
                    </a:cubicBezTo>
                    <a:cubicBezTo>
                      <a:pt x="108" y="77"/>
                      <a:pt x="85" y="38"/>
                      <a:pt x="74" y="0"/>
                    </a:cubicBezTo>
                    <a:cubicBezTo>
                      <a:pt x="69" y="2"/>
                      <a:pt x="64" y="3"/>
                      <a:pt x="58" y="3"/>
                    </a:cubicBez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61" name="Freeform 6"/>
              <p:cNvSpPr/>
              <p:nvPr/>
            </p:nvSpPr>
            <p:spPr bwMode="auto">
              <a:xfrm>
                <a:off x="4406900" y="3724275"/>
                <a:ext cx="490538" cy="174625"/>
              </a:xfrm>
              <a:custGeom>
                <a:avLst/>
                <a:gdLst>
                  <a:gd name="T0" fmla="*/ 0 w 67"/>
                  <a:gd name="T1" fmla="*/ 0 h 24"/>
                  <a:gd name="T2" fmla="*/ 18 w 67"/>
                  <a:gd name="T3" fmla="*/ 21 h 24"/>
                  <a:gd name="T4" fmla="*/ 33 w 67"/>
                  <a:gd name="T5" fmla="*/ 24 h 24"/>
                  <a:gd name="T6" fmla="*/ 49 w 67"/>
                  <a:gd name="T7" fmla="*/ 21 h 24"/>
                  <a:gd name="T8" fmla="*/ 67 w 67"/>
                  <a:gd name="T9" fmla="*/ 0 h 24"/>
                  <a:gd name="T10" fmla="*/ 45 w 67"/>
                  <a:gd name="T11" fmla="*/ 0 h 24"/>
                  <a:gd name="T12" fmla="*/ 33 w 67"/>
                  <a:gd name="T13" fmla="*/ 0 h 24"/>
                  <a:gd name="T14" fmla="*/ 22 w 67"/>
                  <a:gd name="T15" fmla="*/ 0 h 24"/>
                  <a:gd name="T16" fmla="*/ 0 w 67"/>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4">
                    <a:moveTo>
                      <a:pt x="0" y="0"/>
                    </a:moveTo>
                    <a:cubicBezTo>
                      <a:pt x="0" y="9"/>
                      <a:pt x="7" y="17"/>
                      <a:pt x="18" y="21"/>
                    </a:cubicBezTo>
                    <a:cubicBezTo>
                      <a:pt x="23" y="23"/>
                      <a:pt x="28" y="24"/>
                      <a:pt x="33" y="24"/>
                    </a:cubicBezTo>
                    <a:cubicBezTo>
                      <a:pt x="39" y="24"/>
                      <a:pt x="44" y="23"/>
                      <a:pt x="49" y="21"/>
                    </a:cubicBezTo>
                    <a:cubicBezTo>
                      <a:pt x="60" y="17"/>
                      <a:pt x="67" y="9"/>
                      <a:pt x="67" y="0"/>
                    </a:cubicBezTo>
                    <a:cubicBezTo>
                      <a:pt x="45" y="0"/>
                      <a:pt x="45" y="0"/>
                      <a:pt x="45" y="0"/>
                    </a:cubicBezTo>
                    <a:cubicBezTo>
                      <a:pt x="33" y="0"/>
                      <a:pt x="33" y="0"/>
                      <a:pt x="33" y="0"/>
                    </a:cubicBezTo>
                    <a:cubicBezTo>
                      <a:pt x="22" y="0"/>
                      <a:pt x="22" y="0"/>
                      <a:pt x="22" y="0"/>
                    </a:cubicBezTo>
                    <a:lnTo>
                      <a:pt x="0"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62" name="Freeform 7"/>
              <p:cNvSpPr>
                <a:spLocks noEditPoints="1"/>
              </p:cNvSpPr>
              <p:nvPr/>
            </p:nvSpPr>
            <p:spPr bwMode="auto">
              <a:xfrm>
                <a:off x="3632200" y="4535488"/>
                <a:ext cx="2041525" cy="322263"/>
              </a:xfrm>
              <a:custGeom>
                <a:avLst/>
                <a:gdLst>
                  <a:gd name="T0" fmla="*/ 23 w 279"/>
                  <a:gd name="T1" fmla="*/ 44 h 44"/>
                  <a:gd name="T2" fmla="*/ 174 w 279"/>
                  <a:gd name="T3" fmla="*/ 0 h 44"/>
                  <a:gd name="T4" fmla="*/ 167 w 279"/>
                  <a:gd name="T5" fmla="*/ 0 h 44"/>
                  <a:gd name="T6" fmla="*/ 161 w 279"/>
                  <a:gd name="T7" fmla="*/ 0 h 44"/>
                  <a:gd name="T8" fmla="*/ 156 w 279"/>
                  <a:gd name="T9" fmla="*/ 0 h 44"/>
                  <a:gd name="T10" fmla="*/ 152 w 279"/>
                  <a:gd name="T11" fmla="*/ 0 h 44"/>
                  <a:gd name="T12" fmla="*/ 148 w 279"/>
                  <a:gd name="T13" fmla="*/ 0 h 44"/>
                  <a:gd name="T14" fmla="*/ 145 w 279"/>
                  <a:gd name="T15" fmla="*/ 0 h 44"/>
                  <a:gd name="T16" fmla="*/ 143 w 279"/>
                  <a:gd name="T17" fmla="*/ 0 h 44"/>
                  <a:gd name="T18" fmla="*/ 142 w 279"/>
                  <a:gd name="T19" fmla="*/ 0 h 44"/>
                  <a:gd name="T20" fmla="*/ 141 w 279"/>
                  <a:gd name="T21" fmla="*/ 0 h 44"/>
                  <a:gd name="T22" fmla="*/ 140 w 279"/>
                  <a:gd name="T23" fmla="*/ 0 h 44"/>
                  <a:gd name="T24" fmla="*/ 140 w 279"/>
                  <a:gd name="T25" fmla="*/ 0 h 44"/>
                  <a:gd name="T26" fmla="*/ 139 w 279"/>
                  <a:gd name="T27" fmla="*/ 0 h 44"/>
                  <a:gd name="T28" fmla="*/ 139 w 279"/>
                  <a:gd name="T29" fmla="*/ 0 h 44"/>
                  <a:gd name="T30" fmla="*/ 132 w 279"/>
                  <a:gd name="T31" fmla="*/ 0 h 44"/>
                  <a:gd name="T32" fmla="*/ 122 w 279"/>
                  <a:gd name="T33" fmla="*/ 0 h 44"/>
                  <a:gd name="T34" fmla="*/ 114 w 279"/>
                  <a:gd name="T35" fmla="*/ 0 h 44"/>
                  <a:gd name="T36" fmla="*/ 107 w 279"/>
                  <a:gd name="T37" fmla="*/ 0 h 44"/>
                  <a:gd name="T38" fmla="*/ 101 w 279"/>
                  <a:gd name="T39" fmla="*/ 0 h 44"/>
                  <a:gd name="T40" fmla="*/ 96 w 279"/>
                  <a:gd name="T41" fmla="*/ 0 h 44"/>
                  <a:gd name="T42" fmla="*/ 92 w 279"/>
                  <a:gd name="T43" fmla="*/ 0 h 44"/>
                  <a:gd name="T44" fmla="*/ 89 w 279"/>
                  <a:gd name="T45" fmla="*/ 0 h 44"/>
                  <a:gd name="T46" fmla="*/ 87 w 279"/>
                  <a:gd name="T47" fmla="*/ 0 h 44"/>
                  <a:gd name="T48" fmla="*/ 85 w 279"/>
                  <a:gd name="T49" fmla="*/ 0 h 44"/>
                  <a:gd name="T50" fmla="*/ 83 w 279"/>
                  <a:gd name="T51" fmla="*/ 0 h 44"/>
                  <a:gd name="T52" fmla="*/ 82 w 279"/>
                  <a:gd name="T53" fmla="*/ 0 h 44"/>
                  <a:gd name="T54" fmla="*/ 82 w 279"/>
                  <a:gd name="T55" fmla="*/ 0 h 44"/>
                  <a:gd name="T56" fmla="*/ 81 w 279"/>
                  <a:gd name="T57" fmla="*/ 0 h 44"/>
                  <a:gd name="T58" fmla="*/ 81 w 279"/>
                  <a:gd name="T59" fmla="*/ 0 h 44"/>
                  <a:gd name="T60" fmla="*/ 81 w 279"/>
                  <a:gd name="T61" fmla="*/ 0 h 44"/>
                  <a:gd name="T62" fmla="*/ 73 w 279"/>
                  <a:gd name="T63" fmla="*/ 0 h 44"/>
                  <a:gd name="T64" fmla="*/ 67 w 279"/>
                  <a:gd name="T65" fmla="*/ 44 h 44"/>
                  <a:gd name="T66" fmla="*/ 80 w 279"/>
                  <a:gd name="T67" fmla="*/ 44 h 44"/>
                  <a:gd name="T68" fmla="*/ 93 w 279"/>
                  <a:gd name="T69" fmla="*/ 44 h 44"/>
                  <a:gd name="T70" fmla="*/ 104 w 279"/>
                  <a:gd name="T71" fmla="*/ 44 h 44"/>
                  <a:gd name="T72" fmla="*/ 113 w 279"/>
                  <a:gd name="T73" fmla="*/ 44 h 44"/>
                  <a:gd name="T74" fmla="*/ 120 w 279"/>
                  <a:gd name="T75" fmla="*/ 44 h 44"/>
                  <a:gd name="T76" fmla="*/ 126 w 279"/>
                  <a:gd name="T77" fmla="*/ 44 h 44"/>
                  <a:gd name="T78" fmla="*/ 131 w 279"/>
                  <a:gd name="T79" fmla="*/ 44 h 44"/>
                  <a:gd name="T80" fmla="*/ 134 w 279"/>
                  <a:gd name="T81" fmla="*/ 44 h 44"/>
                  <a:gd name="T82" fmla="*/ 136 w 279"/>
                  <a:gd name="T83" fmla="*/ 44 h 44"/>
                  <a:gd name="T84" fmla="*/ 138 w 279"/>
                  <a:gd name="T85" fmla="*/ 44 h 44"/>
                  <a:gd name="T86" fmla="*/ 139 w 279"/>
                  <a:gd name="T87" fmla="*/ 44 h 44"/>
                  <a:gd name="T88" fmla="*/ 139 w 279"/>
                  <a:gd name="T89" fmla="*/ 44 h 44"/>
                  <a:gd name="T90" fmla="*/ 139 w 279"/>
                  <a:gd name="T91" fmla="*/ 44 h 44"/>
                  <a:gd name="T92" fmla="*/ 150 w 279"/>
                  <a:gd name="T93" fmla="*/ 44 h 44"/>
                  <a:gd name="T94" fmla="*/ 169 w 279"/>
                  <a:gd name="T95" fmla="*/ 44 h 44"/>
                  <a:gd name="T96" fmla="*/ 279 w 279"/>
                  <a:gd name="T97"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9" h="44">
                    <a:moveTo>
                      <a:pt x="67" y="0"/>
                    </a:moveTo>
                    <a:cubicBezTo>
                      <a:pt x="23" y="0"/>
                      <a:pt x="23" y="0"/>
                      <a:pt x="23" y="0"/>
                    </a:cubicBezTo>
                    <a:cubicBezTo>
                      <a:pt x="11" y="0"/>
                      <a:pt x="0" y="11"/>
                      <a:pt x="0" y="23"/>
                    </a:cubicBezTo>
                    <a:cubicBezTo>
                      <a:pt x="0" y="35"/>
                      <a:pt x="11" y="44"/>
                      <a:pt x="23" y="44"/>
                    </a:cubicBezTo>
                    <a:cubicBezTo>
                      <a:pt x="67" y="44"/>
                      <a:pt x="67" y="44"/>
                      <a:pt x="67" y="44"/>
                    </a:cubicBezTo>
                    <a:moveTo>
                      <a:pt x="256" y="0"/>
                    </a:moveTo>
                    <a:cubicBezTo>
                      <a:pt x="198" y="0"/>
                      <a:pt x="198" y="0"/>
                      <a:pt x="198" y="0"/>
                    </a:cubicBezTo>
                    <a:cubicBezTo>
                      <a:pt x="174" y="0"/>
                      <a:pt x="174" y="0"/>
                      <a:pt x="174" y="0"/>
                    </a:cubicBezTo>
                    <a:cubicBezTo>
                      <a:pt x="173" y="0"/>
                      <a:pt x="173" y="0"/>
                      <a:pt x="173" y="0"/>
                    </a:cubicBezTo>
                    <a:cubicBezTo>
                      <a:pt x="171" y="0"/>
                      <a:pt x="171" y="0"/>
                      <a:pt x="171" y="0"/>
                    </a:cubicBezTo>
                    <a:cubicBezTo>
                      <a:pt x="169" y="0"/>
                      <a:pt x="169" y="0"/>
                      <a:pt x="169" y="0"/>
                    </a:cubicBezTo>
                    <a:cubicBezTo>
                      <a:pt x="167" y="0"/>
                      <a:pt x="167" y="0"/>
                      <a:pt x="167" y="0"/>
                    </a:cubicBezTo>
                    <a:cubicBezTo>
                      <a:pt x="166" y="0"/>
                      <a:pt x="166" y="0"/>
                      <a:pt x="166" y="0"/>
                    </a:cubicBezTo>
                    <a:cubicBezTo>
                      <a:pt x="164" y="0"/>
                      <a:pt x="164" y="0"/>
                      <a:pt x="164" y="0"/>
                    </a:cubicBezTo>
                    <a:cubicBezTo>
                      <a:pt x="163" y="0"/>
                      <a:pt x="163" y="0"/>
                      <a:pt x="163" y="0"/>
                    </a:cubicBezTo>
                    <a:cubicBezTo>
                      <a:pt x="161" y="0"/>
                      <a:pt x="161" y="0"/>
                      <a:pt x="161" y="0"/>
                    </a:cubicBezTo>
                    <a:cubicBezTo>
                      <a:pt x="160" y="0"/>
                      <a:pt x="160" y="0"/>
                      <a:pt x="160" y="0"/>
                    </a:cubicBezTo>
                    <a:cubicBezTo>
                      <a:pt x="158" y="0"/>
                      <a:pt x="158" y="0"/>
                      <a:pt x="158" y="0"/>
                    </a:cubicBezTo>
                    <a:cubicBezTo>
                      <a:pt x="157" y="0"/>
                      <a:pt x="157" y="0"/>
                      <a:pt x="157" y="0"/>
                    </a:cubicBezTo>
                    <a:cubicBezTo>
                      <a:pt x="156" y="0"/>
                      <a:pt x="156" y="0"/>
                      <a:pt x="156" y="0"/>
                    </a:cubicBezTo>
                    <a:cubicBezTo>
                      <a:pt x="155" y="0"/>
                      <a:pt x="155" y="0"/>
                      <a:pt x="155" y="0"/>
                    </a:cubicBezTo>
                    <a:cubicBezTo>
                      <a:pt x="154" y="0"/>
                      <a:pt x="154" y="0"/>
                      <a:pt x="154" y="0"/>
                    </a:cubicBezTo>
                    <a:cubicBezTo>
                      <a:pt x="153" y="0"/>
                      <a:pt x="153" y="0"/>
                      <a:pt x="153" y="0"/>
                    </a:cubicBezTo>
                    <a:cubicBezTo>
                      <a:pt x="152" y="0"/>
                      <a:pt x="152" y="0"/>
                      <a:pt x="152" y="0"/>
                    </a:cubicBezTo>
                    <a:cubicBezTo>
                      <a:pt x="151" y="0"/>
                      <a:pt x="151" y="0"/>
                      <a:pt x="151" y="0"/>
                    </a:cubicBezTo>
                    <a:cubicBezTo>
                      <a:pt x="150" y="0"/>
                      <a:pt x="150" y="0"/>
                      <a:pt x="150" y="0"/>
                    </a:cubicBezTo>
                    <a:cubicBezTo>
                      <a:pt x="149" y="0"/>
                      <a:pt x="149" y="0"/>
                      <a:pt x="149" y="0"/>
                    </a:cubicBezTo>
                    <a:cubicBezTo>
                      <a:pt x="148" y="0"/>
                      <a:pt x="148" y="0"/>
                      <a:pt x="148" y="0"/>
                    </a:cubicBezTo>
                    <a:cubicBezTo>
                      <a:pt x="147" y="0"/>
                      <a:pt x="147" y="0"/>
                      <a:pt x="147" y="0"/>
                    </a:cubicBezTo>
                    <a:cubicBezTo>
                      <a:pt x="147" y="0"/>
                      <a:pt x="147" y="0"/>
                      <a:pt x="147" y="0"/>
                    </a:cubicBezTo>
                    <a:cubicBezTo>
                      <a:pt x="146" y="0"/>
                      <a:pt x="146" y="0"/>
                      <a:pt x="146" y="0"/>
                    </a:cubicBezTo>
                    <a:cubicBezTo>
                      <a:pt x="145" y="0"/>
                      <a:pt x="145" y="0"/>
                      <a:pt x="145" y="0"/>
                    </a:cubicBezTo>
                    <a:cubicBezTo>
                      <a:pt x="145" y="0"/>
                      <a:pt x="145" y="0"/>
                      <a:pt x="145" y="0"/>
                    </a:cubicBezTo>
                    <a:cubicBezTo>
                      <a:pt x="144" y="0"/>
                      <a:pt x="144" y="0"/>
                      <a:pt x="144" y="0"/>
                    </a:cubicBezTo>
                    <a:cubicBezTo>
                      <a:pt x="144" y="0"/>
                      <a:pt x="144" y="0"/>
                      <a:pt x="144" y="0"/>
                    </a:cubicBezTo>
                    <a:cubicBezTo>
                      <a:pt x="143" y="0"/>
                      <a:pt x="143" y="0"/>
                      <a:pt x="143" y="0"/>
                    </a:cubicBezTo>
                    <a:cubicBezTo>
                      <a:pt x="143" y="0"/>
                      <a:pt x="143" y="0"/>
                      <a:pt x="143" y="0"/>
                    </a:cubicBezTo>
                    <a:cubicBezTo>
                      <a:pt x="143" y="0"/>
                      <a:pt x="143" y="0"/>
                      <a:pt x="143" y="0"/>
                    </a:cubicBezTo>
                    <a:cubicBezTo>
                      <a:pt x="142" y="0"/>
                      <a:pt x="142" y="0"/>
                      <a:pt x="142" y="0"/>
                    </a:cubicBezTo>
                    <a:cubicBezTo>
                      <a:pt x="142" y="0"/>
                      <a:pt x="142" y="0"/>
                      <a:pt x="142" y="0"/>
                    </a:cubicBezTo>
                    <a:cubicBezTo>
                      <a:pt x="142" y="0"/>
                      <a:pt x="142" y="0"/>
                      <a:pt x="142" y="0"/>
                    </a:cubicBezTo>
                    <a:cubicBezTo>
                      <a:pt x="141" y="0"/>
                      <a:pt x="141" y="0"/>
                      <a:pt x="141" y="0"/>
                    </a:cubicBezTo>
                    <a:cubicBezTo>
                      <a:pt x="141" y="0"/>
                      <a:pt x="141" y="0"/>
                      <a:pt x="141" y="0"/>
                    </a:cubicBezTo>
                    <a:cubicBezTo>
                      <a:pt x="141" y="0"/>
                      <a:pt x="141" y="0"/>
                      <a:pt x="141"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7" y="0"/>
                      <a:pt x="137" y="0"/>
                      <a:pt x="137" y="0"/>
                    </a:cubicBezTo>
                    <a:cubicBezTo>
                      <a:pt x="134" y="0"/>
                      <a:pt x="134" y="0"/>
                      <a:pt x="134" y="0"/>
                    </a:cubicBezTo>
                    <a:cubicBezTo>
                      <a:pt x="132" y="0"/>
                      <a:pt x="132" y="0"/>
                      <a:pt x="132" y="0"/>
                    </a:cubicBezTo>
                    <a:cubicBezTo>
                      <a:pt x="129" y="0"/>
                      <a:pt x="129" y="0"/>
                      <a:pt x="129" y="0"/>
                    </a:cubicBezTo>
                    <a:cubicBezTo>
                      <a:pt x="127" y="0"/>
                      <a:pt x="127" y="0"/>
                      <a:pt x="127" y="0"/>
                    </a:cubicBezTo>
                    <a:cubicBezTo>
                      <a:pt x="124" y="0"/>
                      <a:pt x="124" y="0"/>
                      <a:pt x="124" y="0"/>
                    </a:cubicBezTo>
                    <a:cubicBezTo>
                      <a:pt x="122" y="0"/>
                      <a:pt x="122" y="0"/>
                      <a:pt x="122" y="0"/>
                    </a:cubicBezTo>
                    <a:cubicBezTo>
                      <a:pt x="120" y="0"/>
                      <a:pt x="120" y="0"/>
                      <a:pt x="120" y="0"/>
                    </a:cubicBezTo>
                    <a:cubicBezTo>
                      <a:pt x="118" y="0"/>
                      <a:pt x="118" y="0"/>
                      <a:pt x="118" y="0"/>
                    </a:cubicBezTo>
                    <a:cubicBezTo>
                      <a:pt x="116" y="0"/>
                      <a:pt x="116" y="0"/>
                      <a:pt x="116" y="0"/>
                    </a:cubicBezTo>
                    <a:cubicBezTo>
                      <a:pt x="114" y="0"/>
                      <a:pt x="114" y="0"/>
                      <a:pt x="114" y="0"/>
                    </a:cubicBezTo>
                    <a:cubicBezTo>
                      <a:pt x="112" y="0"/>
                      <a:pt x="112" y="0"/>
                      <a:pt x="112" y="0"/>
                    </a:cubicBezTo>
                    <a:cubicBezTo>
                      <a:pt x="111" y="0"/>
                      <a:pt x="111" y="0"/>
                      <a:pt x="111" y="0"/>
                    </a:cubicBezTo>
                    <a:cubicBezTo>
                      <a:pt x="109" y="0"/>
                      <a:pt x="109" y="0"/>
                      <a:pt x="109" y="0"/>
                    </a:cubicBezTo>
                    <a:cubicBezTo>
                      <a:pt x="107" y="0"/>
                      <a:pt x="107" y="0"/>
                      <a:pt x="107" y="0"/>
                    </a:cubicBezTo>
                    <a:cubicBezTo>
                      <a:pt x="106" y="0"/>
                      <a:pt x="106" y="0"/>
                      <a:pt x="106" y="0"/>
                    </a:cubicBezTo>
                    <a:cubicBezTo>
                      <a:pt x="104" y="0"/>
                      <a:pt x="104" y="0"/>
                      <a:pt x="104" y="0"/>
                    </a:cubicBezTo>
                    <a:cubicBezTo>
                      <a:pt x="103" y="0"/>
                      <a:pt x="103" y="0"/>
                      <a:pt x="103" y="0"/>
                    </a:cubicBezTo>
                    <a:cubicBezTo>
                      <a:pt x="101" y="0"/>
                      <a:pt x="101" y="0"/>
                      <a:pt x="101" y="0"/>
                    </a:cubicBezTo>
                    <a:cubicBezTo>
                      <a:pt x="100" y="0"/>
                      <a:pt x="100" y="0"/>
                      <a:pt x="100" y="0"/>
                    </a:cubicBezTo>
                    <a:cubicBezTo>
                      <a:pt x="99" y="0"/>
                      <a:pt x="99" y="0"/>
                      <a:pt x="99" y="0"/>
                    </a:cubicBezTo>
                    <a:cubicBezTo>
                      <a:pt x="98" y="0"/>
                      <a:pt x="98" y="0"/>
                      <a:pt x="98" y="0"/>
                    </a:cubicBezTo>
                    <a:cubicBezTo>
                      <a:pt x="96" y="0"/>
                      <a:pt x="96" y="0"/>
                      <a:pt x="96" y="0"/>
                    </a:cubicBezTo>
                    <a:cubicBezTo>
                      <a:pt x="95" y="0"/>
                      <a:pt x="95" y="0"/>
                      <a:pt x="95" y="0"/>
                    </a:cubicBezTo>
                    <a:cubicBezTo>
                      <a:pt x="94" y="0"/>
                      <a:pt x="94" y="0"/>
                      <a:pt x="94" y="0"/>
                    </a:cubicBezTo>
                    <a:cubicBezTo>
                      <a:pt x="93" y="0"/>
                      <a:pt x="93" y="0"/>
                      <a:pt x="93" y="0"/>
                    </a:cubicBezTo>
                    <a:cubicBezTo>
                      <a:pt x="92" y="0"/>
                      <a:pt x="92" y="0"/>
                      <a:pt x="92" y="0"/>
                    </a:cubicBezTo>
                    <a:cubicBezTo>
                      <a:pt x="91" y="0"/>
                      <a:pt x="91" y="0"/>
                      <a:pt x="91" y="0"/>
                    </a:cubicBezTo>
                    <a:cubicBezTo>
                      <a:pt x="91" y="0"/>
                      <a:pt x="91" y="0"/>
                      <a:pt x="91" y="0"/>
                    </a:cubicBezTo>
                    <a:cubicBezTo>
                      <a:pt x="90" y="0"/>
                      <a:pt x="90" y="0"/>
                      <a:pt x="90" y="0"/>
                    </a:cubicBezTo>
                    <a:cubicBezTo>
                      <a:pt x="89" y="0"/>
                      <a:pt x="89" y="0"/>
                      <a:pt x="89" y="0"/>
                    </a:cubicBezTo>
                    <a:cubicBezTo>
                      <a:pt x="88" y="0"/>
                      <a:pt x="88" y="0"/>
                      <a:pt x="88" y="0"/>
                    </a:cubicBezTo>
                    <a:cubicBezTo>
                      <a:pt x="88" y="0"/>
                      <a:pt x="88" y="0"/>
                      <a:pt x="88" y="0"/>
                    </a:cubicBezTo>
                    <a:cubicBezTo>
                      <a:pt x="87" y="0"/>
                      <a:pt x="87" y="0"/>
                      <a:pt x="87" y="0"/>
                    </a:cubicBezTo>
                    <a:cubicBezTo>
                      <a:pt x="87" y="0"/>
                      <a:pt x="87" y="0"/>
                      <a:pt x="87" y="0"/>
                    </a:cubicBezTo>
                    <a:cubicBezTo>
                      <a:pt x="86" y="0"/>
                      <a:pt x="86" y="0"/>
                      <a:pt x="86" y="0"/>
                    </a:cubicBezTo>
                    <a:cubicBezTo>
                      <a:pt x="86" y="0"/>
                      <a:pt x="86" y="0"/>
                      <a:pt x="86" y="0"/>
                    </a:cubicBezTo>
                    <a:cubicBezTo>
                      <a:pt x="85" y="0"/>
                      <a:pt x="85" y="0"/>
                      <a:pt x="85" y="0"/>
                    </a:cubicBezTo>
                    <a:cubicBezTo>
                      <a:pt x="85" y="0"/>
                      <a:pt x="85" y="0"/>
                      <a:pt x="85"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78" y="0"/>
                      <a:pt x="78" y="0"/>
                      <a:pt x="78" y="0"/>
                    </a:cubicBezTo>
                    <a:cubicBezTo>
                      <a:pt x="76" y="0"/>
                      <a:pt x="76" y="0"/>
                      <a:pt x="76" y="0"/>
                    </a:cubicBezTo>
                    <a:cubicBezTo>
                      <a:pt x="73" y="0"/>
                      <a:pt x="73" y="0"/>
                      <a:pt x="73" y="0"/>
                    </a:cubicBezTo>
                    <a:cubicBezTo>
                      <a:pt x="71" y="0"/>
                      <a:pt x="71" y="0"/>
                      <a:pt x="71" y="0"/>
                    </a:cubicBezTo>
                    <a:cubicBezTo>
                      <a:pt x="68" y="0"/>
                      <a:pt x="68" y="0"/>
                      <a:pt x="68" y="0"/>
                    </a:cubicBezTo>
                    <a:cubicBezTo>
                      <a:pt x="67" y="0"/>
                      <a:pt x="67" y="0"/>
                      <a:pt x="67" y="0"/>
                    </a:cubicBezTo>
                    <a:cubicBezTo>
                      <a:pt x="67" y="15"/>
                      <a:pt x="67" y="29"/>
                      <a:pt x="67" y="44"/>
                    </a:cubicBezTo>
                    <a:cubicBezTo>
                      <a:pt x="69" y="44"/>
                      <a:pt x="69" y="44"/>
                      <a:pt x="69" y="44"/>
                    </a:cubicBezTo>
                    <a:cubicBezTo>
                      <a:pt x="73" y="44"/>
                      <a:pt x="73" y="44"/>
                      <a:pt x="73" y="44"/>
                    </a:cubicBezTo>
                    <a:cubicBezTo>
                      <a:pt x="77" y="44"/>
                      <a:pt x="77" y="44"/>
                      <a:pt x="77" y="44"/>
                    </a:cubicBezTo>
                    <a:cubicBezTo>
                      <a:pt x="80" y="44"/>
                      <a:pt x="80" y="44"/>
                      <a:pt x="80" y="44"/>
                    </a:cubicBezTo>
                    <a:cubicBezTo>
                      <a:pt x="84" y="44"/>
                      <a:pt x="84" y="44"/>
                      <a:pt x="84" y="44"/>
                    </a:cubicBezTo>
                    <a:cubicBezTo>
                      <a:pt x="87" y="44"/>
                      <a:pt x="87" y="44"/>
                      <a:pt x="87" y="44"/>
                    </a:cubicBezTo>
                    <a:cubicBezTo>
                      <a:pt x="90" y="44"/>
                      <a:pt x="90" y="44"/>
                      <a:pt x="90" y="44"/>
                    </a:cubicBezTo>
                    <a:cubicBezTo>
                      <a:pt x="93" y="44"/>
                      <a:pt x="93" y="44"/>
                      <a:pt x="93" y="44"/>
                    </a:cubicBezTo>
                    <a:cubicBezTo>
                      <a:pt x="96" y="44"/>
                      <a:pt x="96" y="44"/>
                      <a:pt x="96" y="44"/>
                    </a:cubicBezTo>
                    <a:cubicBezTo>
                      <a:pt x="99" y="44"/>
                      <a:pt x="99" y="44"/>
                      <a:pt x="99" y="44"/>
                    </a:cubicBezTo>
                    <a:cubicBezTo>
                      <a:pt x="102" y="44"/>
                      <a:pt x="102" y="44"/>
                      <a:pt x="102" y="44"/>
                    </a:cubicBezTo>
                    <a:cubicBezTo>
                      <a:pt x="104" y="44"/>
                      <a:pt x="104" y="44"/>
                      <a:pt x="104" y="44"/>
                    </a:cubicBezTo>
                    <a:cubicBezTo>
                      <a:pt x="106" y="44"/>
                      <a:pt x="106" y="44"/>
                      <a:pt x="106" y="44"/>
                    </a:cubicBezTo>
                    <a:cubicBezTo>
                      <a:pt x="109" y="44"/>
                      <a:pt x="109" y="44"/>
                      <a:pt x="109" y="44"/>
                    </a:cubicBezTo>
                    <a:cubicBezTo>
                      <a:pt x="111" y="44"/>
                      <a:pt x="111" y="44"/>
                      <a:pt x="111" y="44"/>
                    </a:cubicBezTo>
                    <a:cubicBezTo>
                      <a:pt x="113" y="44"/>
                      <a:pt x="113" y="44"/>
                      <a:pt x="113" y="44"/>
                    </a:cubicBezTo>
                    <a:cubicBezTo>
                      <a:pt x="115" y="44"/>
                      <a:pt x="115" y="44"/>
                      <a:pt x="115" y="44"/>
                    </a:cubicBezTo>
                    <a:cubicBezTo>
                      <a:pt x="117" y="44"/>
                      <a:pt x="117" y="44"/>
                      <a:pt x="117" y="44"/>
                    </a:cubicBezTo>
                    <a:cubicBezTo>
                      <a:pt x="119" y="44"/>
                      <a:pt x="119" y="44"/>
                      <a:pt x="119" y="44"/>
                    </a:cubicBezTo>
                    <a:cubicBezTo>
                      <a:pt x="120" y="44"/>
                      <a:pt x="120" y="44"/>
                      <a:pt x="120" y="44"/>
                    </a:cubicBezTo>
                    <a:cubicBezTo>
                      <a:pt x="122" y="44"/>
                      <a:pt x="122" y="44"/>
                      <a:pt x="122" y="44"/>
                    </a:cubicBezTo>
                    <a:cubicBezTo>
                      <a:pt x="123" y="44"/>
                      <a:pt x="123" y="44"/>
                      <a:pt x="123" y="44"/>
                    </a:cubicBezTo>
                    <a:cubicBezTo>
                      <a:pt x="125" y="44"/>
                      <a:pt x="125" y="44"/>
                      <a:pt x="125" y="44"/>
                    </a:cubicBezTo>
                    <a:cubicBezTo>
                      <a:pt x="126" y="44"/>
                      <a:pt x="126" y="44"/>
                      <a:pt x="126" y="44"/>
                    </a:cubicBezTo>
                    <a:cubicBezTo>
                      <a:pt x="127" y="44"/>
                      <a:pt x="127" y="44"/>
                      <a:pt x="127" y="44"/>
                    </a:cubicBezTo>
                    <a:cubicBezTo>
                      <a:pt x="129" y="44"/>
                      <a:pt x="129" y="44"/>
                      <a:pt x="129" y="44"/>
                    </a:cubicBezTo>
                    <a:cubicBezTo>
                      <a:pt x="130" y="44"/>
                      <a:pt x="130" y="44"/>
                      <a:pt x="130" y="44"/>
                    </a:cubicBezTo>
                    <a:cubicBezTo>
                      <a:pt x="131" y="44"/>
                      <a:pt x="131" y="44"/>
                      <a:pt x="131" y="44"/>
                    </a:cubicBezTo>
                    <a:cubicBezTo>
                      <a:pt x="132" y="44"/>
                      <a:pt x="132" y="44"/>
                      <a:pt x="132" y="44"/>
                    </a:cubicBezTo>
                    <a:cubicBezTo>
                      <a:pt x="132" y="44"/>
                      <a:pt x="132" y="44"/>
                      <a:pt x="132" y="44"/>
                    </a:cubicBezTo>
                    <a:cubicBezTo>
                      <a:pt x="133" y="44"/>
                      <a:pt x="133" y="44"/>
                      <a:pt x="133" y="44"/>
                    </a:cubicBezTo>
                    <a:cubicBezTo>
                      <a:pt x="134" y="44"/>
                      <a:pt x="134" y="44"/>
                      <a:pt x="134" y="44"/>
                    </a:cubicBezTo>
                    <a:cubicBezTo>
                      <a:pt x="135" y="44"/>
                      <a:pt x="135" y="44"/>
                      <a:pt x="135" y="44"/>
                    </a:cubicBezTo>
                    <a:cubicBezTo>
                      <a:pt x="135" y="44"/>
                      <a:pt x="135" y="44"/>
                      <a:pt x="135" y="44"/>
                    </a:cubicBezTo>
                    <a:cubicBezTo>
                      <a:pt x="136" y="44"/>
                      <a:pt x="136" y="44"/>
                      <a:pt x="136" y="44"/>
                    </a:cubicBezTo>
                    <a:cubicBezTo>
                      <a:pt x="136" y="44"/>
                      <a:pt x="136" y="44"/>
                      <a:pt x="136" y="44"/>
                    </a:cubicBezTo>
                    <a:cubicBezTo>
                      <a:pt x="137" y="44"/>
                      <a:pt x="137" y="44"/>
                      <a:pt x="137" y="44"/>
                    </a:cubicBezTo>
                    <a:cubicBezTo>
                      <a:pt x="137" y="44"/>
                      <a:pt x="137" y="44"/>
                      <a:pt x="137" y="44"/>
                    </a:cubicBezTo>
                    <a:cubicBezTo>
                      <a:pt x="138" y="44"/>
                      <a:pt x="138" y="44"/>
                      <a:pt x="138" y="44"/>
                    </a:cubicBezTo>
                    <a:cubicBezTo>
                      <a:pt x="138" y="44"/>
                      <a:pt x="138" y="44"/>
                      <a:pt x="138" y="44"/>
                    </a:cubicBezTo>
                    <a:cubicBezTo>
                      <a:pt x="138" y="44"/>
                      <a:pt x="138" y="44"/>
                      <a:pt x="138" y="44"/>
                    </a:cubicBezTo>
                    <a:cubicBezTo>
                      <a:pt x="138" y="44"/>
                      <a:pt x="138" y="44"/>
                      <a:pt x="138"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45" y="44"/>
                      <a:pt x="145" y="44"/>
                      <a:pt x="145" y="44"/>
                    </a:cubicBezTo>
                    <a:cubicBezTo>
                      <a:pt x="150" y="44"/>
                      <a:pt x="150" y="44"/>
                      <a:pt x="150" y="44"/>
                    </a:cubicBezTo>
                    <a:cubicBezTo>
                      <a:pt x="155" y="44"/>
                      <a:pt x="155" y="44"/>
                      <a:pt x="155" y="44"/>
                    </a:cubicBezTo>
                    <a:cubicBezTo>
                      <a:pt x="160" y="44"/>
                      <a:pt x="160" y="44"/>
                      <a:pt x="160" y="44"/>
                    </a:cubicBezTo>
                    <a:cubicBezTo>
                      <a:pt x="165" y="44"/>
                      <a:pt x="165" y="44"/>
                      <a:pt x="165" y="44"/>
                    </a:cubicBezTo>
                    <a:cubicBezTo>
                      <a:pt x="169" y="44"/>
                      <a:pt x="169" y="44"/>
                      <a:pt x="169" y="44"/>
                    </a:cubicBezTo>
                    <a:cubicBezTo>
                      <a:pt x="174" y="44"/>
                      <a:pt x="174" y="44"/>
                      <a:pt x="174" y="44"/>
                    </a:cubicBezTo>
                    <a:cubicBezTo>
                      <a:pt x="174" y="44"/>
                      <a:pt x="174" y="44"/>
                      <a:pt x="174" y="44"/>
                    </a:cubicBezTo>
                    <a:cubicBezTo>
                      <a:pt x="256" y="44"/>
                      <a:pt x="256" y="44"/>
                      <a:pt x="256" y="44"/>
                    </a:cubicBezTo>
                    <a:cubicBezTo>
                      <a:pt x="269" y="44"/>
                      <a:pt x="279" y="35"/>
                      <a:pt x="279" y="23"/>
                    </a:cubicBezTo>
                    <a:cubicBezTo>
                      <a:pt x="279" y="11"/>
                      <a:pt x="269" y="0"/>
                      <a:pt x="256" y="0"/>
                    </a:cubicBez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63" name="Freeform 8"/>
              <p:cNvSpPr/>
              <p:nvPr/>
            </p:nvSpPr>
            <p:spPr bwMode="auto">
              <a:xfrm>
                <a:off x="2981325" y="1390650"/>
                <a:ext cx="855663" cy="1733550"/>
              </a:xfrm>
              <a:custGeom>
                <a:avLst/>
                <a:gdLst>
                  <a:gd name="T0" fmla="*/ 93 w 117"/>
                  <a:gd name="T1" fmla="*/ 0 h 237"/>
                  <a:gd name="T2" fmla="*/ 93 w 117"/>
                  <a:gd name="T3" fmla="*/ 0 h 237"/>
                  <a:gd name="T4" fmla="*/ 3 w 117"/>
                  <a:gd name="T5" fmla="*/ 0 h 237"/>
                  <a:gd name="T6" fmla="*/ 117 w 117"/>
                  <a:gd name="T7" fmla="*/ 237 h 237"/>
                  <a:gd name="T8" fmla="*/ 109 w 117"/>
                  <a:gd name="T9" fmla="*/ 207 h 237"/>
                  <a:gd name="T10" fmla="*/ 83 w 117"/>
                  <a:gd name="T11" fmla="*/ 190 h 237"/>
                  <a:gd name="T12" fmla="*/ 31 w 117"/>
                  <a:gd name="T13" fmla="*/ 26 h 237"/>
                  <a:gd name="T14" fmla="*/ 93 w 117"/>
                  <a:gd name="T15" fmla="*/ 26 h 237"/>
                  <a:gd name="T16" fmla="*/ 93 w 11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37">
                    <a:moveTo>
                      <a:pt x="93" y="0"/>
                    </a:moveTo>
                    <a:cubicBezTo>
                      <a:pt x="93" y="0"/>
                      <a:pt x="93" y="0"/>
                      <a:pt x="93" y="0"/>
                    </a:cubicBezTo>
                    <a:cubicBezTo>
                      <a:pt x="3" y="0"/>
                      <a:pt x="3" y="0"/>
                      <a:pt x="3" y="0"/>
                    </a:cubicBezTo>
                    <a:cubicBezTo>
                      <a:pt x="3" y="0"/>
                      <a:pt x="0" y="214"/>
                      <a:pt x="117" y="237"/>
                    </a:cubicBezTo>
                    <a:cubicBezTo>
                      <a:pt x="115" y="227"/>
                      <a:pt x="113" y="218"/>
                      <a:pt x="109" y="207"/>
                    </a:cubicBezTo>
                    <a:cubicBezTo>
                      <a:pt x="100" y="204"/>
                      <a:pt x="91" y="198"/>
                      <a:pt x="83" y="190"/>
                    </a:cubicBezTo>
                    <a:cubicBezTo>
                      <a:pt x="46" y="151"/>
                      <a:pt x="33" y="74"/>
                      <a:pt x="31" y="26"/>
                    </a:cubicBezTo>
                    <a:cubicBezTo>
                      <a:pt x="93" y="26"/>
                      <a:pt x="93" y="26"/>
                      <a:pt x="93" y="26"/>
                    </a:cubicBezTo>
                    <a:lnTo>
                      <a:pt x="93"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64" name="Freeform 11"/>
              <p:cNvSpPr/>
              <p:nvPr/>
            </p:nvSpPr>
            <p:spPr bwMode="auto">
              <a:xfrm>
                <a:off x="5483225" y="1390650"/>
                <a:ext cx="855663" cy="1733550"/>
              </a:xfrm>
              <a:custGeom>
                <a:avLst/>
                <a:gdLst>
                  <a:gd name="T0" fmla="*/ 24 w 117"/>
                  <a:gd name="T1" fmla="*/ 0 h 237"/>
                  <a:gd name="T2" fmla="*/ 24 w 117"/>
                  <a:gd name="T3" fmla="*/ 0 h 237"/>
                  <a:gd name="T4" fmla="*/ 114 w 117"/>
                  <a:gd name="T5" fmla="*/ 0 h 237"/>
                  <a:gd name="T6" fmla="*/ 0 w 117"/>
                  <a:gd name="T7" fmla="*/ 237 h 237"/>
                  <a:gd name="T8" fmla="*/ 8 w 117"/>
                  <a:gd name="T9" fmla="*/ 207 h 237"/>
                  <a:gd name="T10" fmla="*/ 34 w 117"/>
                  <a:gd name="T11" fmla="*/ 190 h 237"/>
                  <a:gd name="T12" fmla="*/ 86 w 117"/>
                  <a:gd name="T13" fmla="*/ 26 h 237"/>
                  <a:gd name="T14" fmla="*/ 24 w 117"/>
                  <a:gd name="T15" fmla="*/ 26 h 237"/>
                  <a:gd name="T16" fmla="*/ 24 w 11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37">
                    <a:moveTo>
                      <a:pt x="24" y="0"/>
                    </a:moveTo>
                    <a:cubicBezTo>
                      <a:pt x="24" y="0"/>
                      <a:pt x="24" y="0"/>
                      <a:pt x="24" y="0"/>
                    </a:cubicBezTo>
                    <a:cubicBezTo>
                      <a:pt x="114" y="0"/>
                      <a:pt x="114" y="0"/>
                      <a:pt x="114" y="0"/>
                    </a:cubicBezTo>
                    <a:cubicBezTo>
                      <a:pt x="114" y="0"/>
                      <a:pt x="117" y="214"/>
                      <a:pt x="0" y="237"/>
                    </a:cubicBezTo>
                    <a:cubicBezTo>
                      <a:pt x="2" y="227"/>
                      <a:pt x="4" y="218"/>
                      <a:pt x="8" y="207"/>
                    </a:cubicBezTo>
                    <a:cubicBezTo>
                      <a:pt x="17" y="204"/>
                      <a:pt x="25" y="198"/>
                      <a:pt x="34" y="190"/>
                    </a:cubicBezTo>
                    <a:cubicBezTo>
                      <a:pt x="71" y="151"/>
                      <a:pt x="84" y="74"/>
                      <a:pt x="86" y="26"/>
                    </a:cubicBezTo>
                    <a:cubicBezTo>
                      <a:pt x="24" y="26"/>
                      <a:pt x="24" y="26"/>
                      <a:pt x="24" y="26"/>
                    </a:cubicBezTo>
                    <a:lnTo>
                      <a:pt x="24"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56" name="Freeform 13"/>
            <p:cNvSpPr/>
            <p:nvPr/>
          </p:nvSpPr>
          <p:spPr bwMode="auto">
            <a:xfrm>
              <a:off x="6208184" y="3414184"/>
              <a:ext cx="1278467" cy="1551517"/>
            </a:xfrm>
            <a:custGeom>
              <a:avLst/>
              <a:gdLst>
                <a:gd name="T0" fmla="*/ 0 w 131"/>
                <a:gd name="T1" fmla="*/ 159 h 159"/>
                <a:gd name="T2" fmla="*/ 0 w 131"/>
                <a:gd name="T3" fmla="*/ 0 h 159"/>
                <a:gd name="T4" fmla="*/ 131 w 131"/>
                <a:gd name="T5" fmla="*/ 0 h 159"/>
                <a:gd name="T6" fmla="*/ 122 w 131"/>
                <a:gd name="T7" fmla="*/ 47 h 159"/>
                <a:gd name="T8" fmla="*/ 114 w 131"/>
                <a:gd name="T9" fmla="*/ 77 h 159"/>
                <a:gd name="T10" fmla="*/ 114 w 131"/>
                <a:gd name="T11" fmla="*/ 77 h 159"/>
                <a:gd name="T12" fmla="*/ 77 w 131"/>
                <a:gd name="T13" fmla="*/ 119 h 159"/>
                <a:gd name="T14" fmla="*/ 83 w 131"/>
                <a:gd name="T15" fmla="*/ 130 h 159"/>
                <a:gd name="T16" fmla="*/ 70 w 131"/>
                <a:gd name="T17" fmla="*/ 143 h 159"/>
                <a:gd name="T18" fmla="*/ 62 w 131"/>
                <a:gd name="T19" fmla="*/ 143 h 159"/>
                <a:gd name="T20" fmla="*/ 62 w 131"/>
                <a:gd name="T21" fmla="*/ 146 h 159"/>
                <a:gd name="T22" fmla="*/ 49 w 131"/>
                <a:gd name="T23" fmla="*/ 159 h 159"/>
                <a:gd name="T24" fmla="*/ 34 w 131"/>
                <a:gd name="T25" fmla="*/ 159 h 159"/>
                <a:gd name="T26" fmla="*/ 12 w 131"/>
                <a:gd name="T27" fmla="*/ 159 h 159"/>
                <a:gd name="T28" fmla="*/ 0 w 131"/>
                <a:gd name="T2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59">
                  <a:moveTo>
                    <a:pt x="0" y="159"/>
                  </a:moveTo>
                  <a:cubicBezTo>
                    <a:pt x="0" y="0"/>
                    <a:pt x="0" y="0"/>
                    <a:pt x="0" y="0"/>
                  </a:cubicBezTo>
                  <a:cubicBezTo>
                    <a:pt x="131" y="0"/>
                    <a:pt x="131" y="0"/>
                    <a:pt x="131" y="0"/>
                  </a:cubicBezTo>
                  <a:cubicBezTo>
                    <a:pt x="129" y="17"/>
                    <a:pt x="126" y="33"/>
                    <a:pt x="122" y="47"/>
                  </a:cubicBezTo>
                  <a:cubicBezTo>
                    <a:pt x="119" y="58"/>
                    <a:pt x="116" y="67"/>
                    <a:pt x="114" y="77"/>
                  </a:cubicBezTo>
                  <a:cubicBezTo>
                    <a:pt x="114" y="77"/>
                    <a:pt x="114" y="77"/>
                    <a:pt x="114" y="77"/>
                  </a:cubicBezTo>
                  <a:cubicBezTo>
                    <a:pt x="104" y="100"/>
                    <a:pt x="92" y="115"/>
                    <a:pt x="77" y="119"/>
                  </a:cubicBezTo>
                  <a:cubicBezTo>
                    <a:pt x="80" y="121"/>
                    <a:pt x="83" y="126"/>
                    <a:pt x="83" y="130"/>
                  </a:cubicBezTo>
                  <a:cubicBezTo>
                    <a:pt x="83" y="137"/>
                    <a:pt x="77" y="143"/>
                    <a:pt x="70" y="143"/>
                  </a:cubicBezTo>
                  <a:cubicBezTo>
                    <a:pt x="62" y="143"/>
                    <a:pt x="62" y="143"/>
                    <a:pt x="62" y="143"/>
                  </a:cubicBezTo>
                  <a:cubicBezTo>
                    <a:pt x="62" y="144"/>
                    <a:pt x="62" y="145"/>
                    <a:pt x="62" y="146"/>
                  </a:cubicBezTo>
                  <a:cubicBezTo>
                    <a:pt x="62" y="153"/>
                    <a:pt x="56" y="159"/>
                    <a:pt x="49" y="159"/>
                  </a:cubicBezTo>
                  <a:cubicBezTo>
                    <a:pt x="34" y="159"/>
                    <a:pt x="34" y="159"/>
                    <a:pt x="34" y="159"/>
                  </a:cubicBezTo>
                  <a:cubicBezTo>
                    <a:pt x="12" y="159"/>
                    <a:pt x="12" y="159"/>
                    <a:pt x="12" y="159"/>
                  </a:cubicBezTo>
                  <a:lnTo>
                    <a:pt x="0" y="159"/>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7" name="Freeform 12"/>
            <p:cNvSpPr/>
            <p:nvPr/>
          </p:nvSpPr>
          <p:spPr bwMode="auto">
            <a:xfrm>
              <a:off x="6208184" y="1854200"/>
              <a:ext cx="1356784" cy="1559984"/>
            </a:xfrm>
            <a:custGeom>
              <a:avLst/>
              <a:gdLst>
                <a:gd name="T0" fmla="*/ 0 w 139"/>
                <a:gd name="T1" fmla="*/ 160 h 160"/>
                <a:gd name="T2" fmla="*/ 0 w 139"/>
                <a:gd name="T3" fmla="*/ 0 h 160"/>
                <a:gd name="T4" fmla="*/ 0 w 139"/>
                <a:gd name="T5" fmla="*/ 0 h 160"/>
                <a:gd name="T6" fmla="*/ 115 w 139"/>
                <a:gd name="T7" fmla="*/ 0 h 160"/>
                <a:gd name="T8" fmla="*/ 137 w 139"/>
                <a:gd name="T9" fmla="*/ 0 h 160"/>
                <a:gd name="T10" fmla="*/ 138 w 139"/>
                <a:gd name="T11" fmla="*/ 0 h 160"/>
                <a:gd name="T12" fmla="*/ 139 w 139"/>
                <a:gd name="T13" fmla="*/ 26 h 160"/>
                <a:gd name="T14" fmla="*/ 131 w 139"/>
                <a:gd name="T15" fmla="*/ 160 h 160"/>
                <a:gd name="T16" fmla="*/ 0 w 139"/>
                <a:gd name="T1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60">
                  <a:moveTo>
                    <a:pt x="0" y="160"/>
                  </a:moveTo>
                  <a:cubicBezTo>
                    <a:pt x="0" y="0"/>
                    <a:pt x="0" y="0"/>
                    <a:pt x="0" y="0"/>
                  </a:cubicBezTo>
                  <a:cubicBezTo>
                    <a:pt x="0" y="0"/>
                    <a:pt x="0" y="0"/>
                    <a:pt x="0" y="0"/>
                  </a:cubicBezTo>
                  <a:cubicBezTo>
                    <a:pt x="115" y="0"/>
                    <a:pt x="115" y="0"/>
                    <a:pt x="115" y="0"/>
                  </a:cubicBezTo>
                  <a:cubicBezTo>
                    <a:pt x="129" y="0"/>
                    <a:pt x="135" y="0"/>
                    <a:pt x="137" y="0"/>
                  </a:cubicBezTo>
                  <a:cubicBezTo>
                    <a:pt x="138" y="0"/>
                    <a:pt x="138" y="0"/>
                    <a:pt x="138" y="0"/>
                  </a:cubicBezTo>
                  <a:cubicBezTo>
                    <a:pt x="139" y="26"/>
                    <a:pt x="139" y="26"/>
                    <a:pt x="139" y="26"/>
                  </a:cubicBezTo>
                  <a:cubicBezTo>
                    <a:pt x="139" y="57"/>
                    <a:pt x="138" y="110"/>
                    <a:pt x="131" y="160"/>
                  </a:cubicBezTo>
                  <a:lnTo>
                    <a:pt x="0" y="16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8" name="Freeform 9"/>
            <p:cNvSpPr/>
            <p:nvPr/>
          </p:nvSpPr>
          <p:spPr bwMode="auto">
            <a:xfrm>
              <a:off x="4861984" y="1854200"/>
              <a:ext cx="1346200" cy="1559984"/>
            </a:xfrm>
            <a:custGeom>
              <a:avLst/>
              <a:gdLst>
                <a:gd name="T0" fmla="*/ 138 w 138"/>
                <a:gd name="T1" fmla="*/ 160 h 160"/>
                <a:gd name="T2" fmla="*/ 138 w 138"/>
                <a:gd name="T3" fmla="*/ 0 h 160"/>
                <a:gd name="T4" fmla="*/ 138 w 138"/>
                <a:gd name="T5" fmla="*/ 0 h 160"/>
                <a:gd name="T6" fmla="*/ 24 w 138"/>
                <a:gd name="T7" fmla="*/ 0 h 160"/>
                <a:gd name="T8" fmla="*/ 2 w 138"/>
                <a:gd name="T9" fmla="*/ 0 h 160"/>
                <a:gd name="T10" fmla="*/ 0 w 138"/>
                <a:gd name="T11" fmla="*/ 0 h 160"/>
                <a:gd name="T12" fmla="*/ 0 w 138"/>
                <a:gd name="T13" fmla="*/ 26 h 160"/>
                <a:gd name="T14" fmla="*/ 8 w 138"/>
                <a:gd name="T15" fmla="*/ 160 h 160"/>
                <a:gd name="T16" fmla="*/ 138 w 138"/>
                <a:gd name="T1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60">
                  <a:moveTo>
                    <a:pt x="138" y="160"/>
                  </a:moveTo>
                  <a:cubicBezTo>
                    <a:pt x="138" y="0"/>
                    <a:pt x="138" y="0"/>
                    <a:pt x="138" y="0"/>
                  </a:cubicBezTo>
                  <a:cubicBezTo>
                    <a:pt x="138" y="0"/>
                    <a:pt x="138" y="0"/>
                    <a:pt x="138" y="0"/>
                  </a:cubicBezTo>
                  <a:cubicBezTo>
                    <a:pt x="24" y="0"/>
                    <a:pt x="24" y="0"/>
                    <a:pt x="24" y="0"/>
                  </a:cubicBezTo>
                  <a:cubicBezTo>
                    <a:pt x="10" y="0"/>
                    <a:pt x="4" y="0"/>
                    <a:pt x="2" y="0"/>
                  </a:cubicBezTo>
                  <a:cubicBezTo>
                    <a:pt x="0" y="0"/>
                    <a:pt x="0" y="0"/>
                    <a:pt x="0" y="0"/>
                  </a:cubicBezTo>
                  <a:cubicBezTo>
                    <a:pt x="0" y="26"/>
                    <a:pt x="0" y="26"/>
                    <a:pt x="0" y="26"/>
                  </a:cubicBezTo>
                  <a:cubicBezTo>
                    <a:pt x="0" y="57"/>
                    <a:pt x="1" y="110"/>
                    <a:pt x="8" y="160"/>
                  </a:cubicBezTo>
                  <a:lnTo>
                    <a:pt x="138" y="16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59" name="Freeform 10"/>
            <p:cNvSpPr/>
            <p:nvPr/>
          </p:nvSpPr>
          <p:spPr bwMode="auto">
            <a:xfrm>
              <a:off x="4940301" y="3414184"/>
              <a:ext cx="1267884" cy="1551517"/>
            </a:xfrm>
            <a:custGeom>
              <a:avLst/>
              <a:gdLst>
                <a:gd name="T0" fmla="*/ 130 w 130"/>
                <a:gd name="T1" fmla="*/ 159 h 159"/>
                <a:gd name="T2" fmla="*/ 130 w 130"/>
                <a:gd name="T3" fmla="*/ 0 h 159"/>
                <a:gd name="T4" fmla="*/ 0 w 130"/>
                <a:gd name="T5" fmla="*/ 0 h 159"/>
                <a:gd name="T6" fmla="*/ 9 w 130"/>
                <a:gd name="T7" fmla="*/ 47 h 159"/>
                <a:gd name="T8" fmla="*/ 17 w 130"/>
                <a:gd name="T9" fmla="*/ 77 h 159"/>
                <a:gd name="T10" fmla="*/ 17 w 130"/>
                <a:gd name="T11" fmla="*/ 77 h 159"/>
                <a:gd name="T12" fmla="*/ 54 w 130"/>
                <a:gd name="T13" fmla="*/ 119 h 159"/>
                <a:gd name="T14" fmla="*/ 48 w 130"/>
                <a:gd name="T15" fmla="*/ 130 h 159"/>
                <a:gd name="T16" fmla="*/ 61 w 130"/>
                <a:gd name="T17" fmla="*/ 143 h 159"/>
                <a:gd name="T18" fmla="*/ 69 w 130"/>
                <a:gd name="T19" fmla="*/ 143 h 159"/>
                <a:gd name="T20" fmla="*/ 69 w 130"/>
                <a:gd name="T21" fmla="*/ 146 h 159"/>
                <a:gd name="T22" fmla="*/ 82 w 130"/>
                <a:gd name="T23" fmla="*/ 159 h 159"/>
                <a:gd name="T24" fmla="*/ 97 w 130"/>
                <a:gd name="T25" fmla="*/ 159 h 159"/>
                <a:gd name="T26" fmla="*/ 118 w 130"/>
                <a:gd name="T27" fmla="*/ 159 h 159"/>
                <a:gd name="T28" fmla="*/ 130 w 130"/>
                <a:gd name="T2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9">
                  <a:moveTo>
                    <a:pt x="130" y="159"/>
                  </a:moveTo>
                  <a:cubicBezTo>
                    <a:pt x="130" y="0"/>
                    <a:pt x="130" y="0"/>
                    <a:pt x="130" y="0"/>
                  </a:cubicBezTo>
                  <a:cubicBezTo>
                    <a:pt x="0" y="0"/>
                    <a:pt x="0" y="0"/>
                    <a:pt x="0" y="0"/>
                  </a:cubicBezTo>
                  <a:cubicBezTo>
                    <a:pt x="2" y="17"/>
                    <a:pt x="5" y="33"/>
                    <a:pt x="9" y="47"/>
                  </a:cubicBezTo>
                  <a:cubicBezTo>
                    <a:pt x="12" y="58"/>
                    <a:pt x="15" y="67"/>
                    <a:pt x="17" y="77"/>
                  </a:cubicBezTo>
                  <a:cubicBezTo>
                    <a:pt x="17" y="77"/>
                    <a:pt x="17" y="77"/>
                    <a:pt x="17" y="77"/>
                  </a:cubicBezTo>
                  <a:cubicBezTo>
                    <a:pt x="27" y="100"/>
                    <a:pt x="39" y="115"/>
                    <a:pt x="54" y="119"/>
                  </a:cubicBezTo>
                  <a:cubicBezTo>
                    <a:pt x="51" y="121"/>
                    <a:pt x="48" y="126"/>
                    <a:pt x="48" y="130"/>
                  </a:cubicBezTo>
                  <a:cubicBezTo>
                    <a:pt x="48" y="137"/>
                    <a:pt x="54" y="143"/>
                    <a:pt x="61" y="143"/>
                  </a:cubicBezTo>
                  <a:cubicBezTo>
                    <a:pt x="69" y="143"/>
                    <a:pt x="69" y="143"/>
                    <a:pt x="69" y="143"/>
                  </a:cubicBezTo>
                  <a:cubicBezTo>
                    <a:pt x="69" y="144"/>
                    <a:pt x="69" y="145"/>
                    <a:pt x="69" y="146"/>
                  </a:cubicBezTo>
                  <a:cubicBezTo>
                    <a:pt x="69" y="153"/>
                    <a:pt x="74" y="159"/>
                    <a:pt x="82" y="159"/>
                  </a:cubicBezTo>
                  <a:cubicBezTo>
                    <a:pt x="97" y="159"/>
                    <a:pt x="97" y="159"/>
                    <a:pt x="97" y="159"/>
                  </a:cubicBezTo>
                  <a:cubicBezTo>
                    <a:pt x="118" y="159"/>
                    <a:pt x="118" y="159"/>
                    <a:pt x="118" y="159"/>
                  </a:cubicBezTo>
                  <a:lnTo>
                    <a:pt x="130" y="159"/>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65" name="Rectangle 76"/>
          <p:cNvSpPr/>
          <p:nvPr/>
        </p:nvSpPr>
        <p:spPr>
          <a:xfrm>
            <a:off x="622301" y="3868714"/>
            <a:ext cx="1062571" cy="338554"/>
          </a:xfrm>
          <a:prstGeom prst="rect">
            <a:avLst/>
          </a:prstGeom>
        </p:spPr>
        <p:txBody>
          <a:bodyPr wrap="square" lIns="91440" tIns="45720" rIns="91440" bIns="45720">
            <a:spAutoFit/>
          </a:bodyPr>
          <a:lstStyle/>
          <a:p>
            <a:pPr algn="ctr"/>
            <a:r>
              <a:rPr lang="id-ID" sz="1600" dirty="0">
                <a:blipFill dpi="0" rotWithShape="1">
                  <a:blip r:embed="rId3">
                    <a:extLst>
                      <a:ext uri="{28A0092B-C50C-407E-A947-70E740481C1C}">
                        <a14:useLocalDpi xmlns:a14="http://schemas.microsoft.com/office/drawing/2010/main" val="0"/>
                      </a:ext>
                    </a:extLst>
                  </a:blip>
                  <a:srcRect/>
                  <a:stretch>
                    <a:fillRect/>
                  </a:stretch>
                </a:blipFill>
                <a:latin typeface="+mj-lt"/>
              </a:rPr>
              <a:t>INVEST</a:t>
            </a:r>
            <a:endParaRPr lang="en-US" sz="1600" dirty="0">
              <a:blipFill dpi="0" rotWithShape="1">
                <a:blip r:embed="rId3">
                  <a:extLst>
                    <a:ext uri="{28A0092B-C50C-407E-A947-70E740481C1C}">
                      <a14:useLocalDpi xmlns:a14="http://schemas.microsoft.com/office/drawing/2010/main" val="0"/>
                    </a:ext>
                  </a:extLst>
                </a:blip>
                <a:srcRect/>
                <a:stretch>
                  <a:fillRect/>
                </a:stretch>
              </a:blipFill>
              <a:latin typeface="+mj-lt"/>
            </a:endParaRPr>
          </a:p>
        </p:txBody>
      </p:sp>
      <p:sp>
        <p:nvSpPr>
          <p:cNvPr id="66" name="Rectangle 77"/>
          <p:cNvSpPr/>
          <p:nvPr/>
        </p:nvSpPr>
        <p:spPr>
          <a:xfrm>
            <a:off x="1103096" y="1751465"/>
            <a:ext cx="3324961" cy="556050"/>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67" name="Rectangle 78"/>
          <p:cNvSpPr/>
          <p:nvPr/>
        </p:nvSpPr>
        <p:spPr>
          <a:xfrm>
            <a:off x="1964703" y="5034264"/>
            <a:ext cx="2569509"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68" name="Text Placeholder 33"/>
          <p:cNvSpPr txBox="1"/>
          <p:nvPr/>
        </p:nvSpPr>
        <p:spPr>
          <a:xfrm>
            <a:off x="5058686" y="5569659"/>
            <a:ext cx="187971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69" name="Rectangle 80"/>
          <p:cNvSpPr/>
          <p:nvPr/>
        </p:nvSpPr>
        <p:spPr>
          <a:xfrm>
            <a:off x="4235379" y="5826233"/>
            <a:ext cx="2569509"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0" name="Text Placeholder 33"/>
          <p:cNvSpPr txBox="1"/>
          <p:nvPr/>
        </p:nvSpPr>
        <p:spPr>
          <a:xfrm>
            <a:off x="6919192" y="1488216"/>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71" name="Rectangle 82"/>
          <p:cNvSpPr/>
          <p:nvPr/>
        </p:nvSpPr>
        <p:spPr>
          <a:xfrm>
            <a:off x="6816175" y="1712413"/>
            <a:ext cx="3904389" cy="556050"/>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2" name="Text Placeholder 33"/>
          <p:cNvSpPr txBox="1"/>
          <p:nvPr/>
        </p:nvSpPr>
        <p:spPr>
          <a:xfrm>
            <a:off x="9596781" y="2924373"/>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73" name="Rectangle 84"/>
          <p:cNvSpPr/>
          <p:nvPr/>
        </p:nvSpPr>
        <p:spPr>
          <a:xfrm>
            <a:off x="9493765" y="3148570"/>
            <a:ext cx="2224233"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74" name="Group 38"/>
          <p:cNvGrpSpPr/>
          <p:nvPr/>
        </p:nvGrpSpPr>
        <p:grpSpPr>
          <a:xfrm>
            <a:off x="1782585" y="2446532"/>
            <a:ext cx="341257" cy="284240"/>
            <a:chOff x="1692593" y="2354984"/>
            <a:chExt cx="523821" cy="436300"/>
          </a:xfrm>
        </p:grpSpPr>
        <p:sp>
          <p:nvSpPr>
            <p:cNvPr id="75" name="Freeform 134"/>
            <p:cNvSpPr/>
            <p:nvPr/>
          </p:nvSpPr>
          <p:spPr bwMode="auto">
            <a:xfrm>
              <a:off x="1692593" y="2354984"/>
              <a:ext cx="403643" cy="436300"/>
            </a:xfrm>
            <a:custGeom>
              <a:avLst/>
              <a:gdLst>
                <a:gd name="T0" fmla="*/ 87 w 219"/>
                <a:gd name="T1" fmla="*/ 224 h 236"/>
                <a:gd name="T2" fmla="*/ 105 w 219"/>
                <a:gd name="T3" fmla="*/ 229 h 236"/>
                <a:gd name="T4" fmla="*/ 150 w 219"/>
                <a:gd name="T5" fmla="*/ 183 h 236"/>
                <a:gd name="T6" fmla="*/ 172 w 219"/>
                <a:gd name="T7" fmla="*/ 184 h 236"/>
                <a:gd name="T8" fmla="*/ 176 w 219"/>
                <a:gd name="T9" fmla="*/ 150 h 236"/>
                <a:gd name="T10" fmla="*/ 152 w 219"/>
                <a:gd name="T11" fmla="*/ 128 h 236"/>
                <a:gd name="T12" fmla="*/ 147 w 219"/>
                <a:gd name="T13" fmla="*/ 115 h 236"/>
                <a:gd name="T14" fmla="*/ 158 w 219"/>
                <a:gd name="T15" fmla="*/ 106 h 236"/>
                <a:gd name="T16" fmla="*/ 190 w 219"/>
                <a:gd name="T17" fmla="*/ 99 h 236"/>
                <a:gd name="T18" fmla="*/ 205 w 219"/>
                <a:gd name="T19" fmla="*/ 69 h 236"/>
                <a:gd name="T20" fmla="*/ 206 w 219"/>
                <a:gd name="T21" fmla="*/ 67 h 236"/>
                <a:gd name="T22" fmla="*/ 215 w 219"/>
                <a:gd name="T23" fmla="*/ 49 h 236"/>
                <a:gd name="T24" fmla="*/ 204 w 219"/>
                <a:gd name="T25" fmla="*/ 36 h 236"/>
                <a:gd name="T26" fmla="*/ 140 w 219"/>
                <a:gd name="T27" fmla="*/ 49 h 236"/>
                <a:gd name="T28" fmla="*/ 89 w 219"/>
                <a:gd name="T29" fmla="*/ 7 h 236"/>
                <a:gd name="T30" fmla="*/ 72 w 219"/>
                <a:gd name="T31" fmla="*/ 14 h 236"/>
                <a:gd name="T32" fmla="*/ 64 w 219"/>
                <a:gd name="T33" fmla="*/ 80 h 236"/>
                <a:gd name="T34" fmla="*/ 9 w 219"/>
                <a:gd name="T35" fmla="*/ 115 h 236"/>
                <a:gd name="T36" fmla="*/ 10 w 219"/>
                <a:gd name="T37" fmla="*/ 132 h 236"/>
                <a:gd name="T38" fmla="*/ 72 w 219"/>
                <a:gd name="T39" fmla="*/ 157 h 236"/>
                <a:gd name="T40" fmla="*/ 87 w 219"/>
                <a:gd name="T41" fmla="*/ 2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236">
                  <a:moveTo>
                    <a:pt x="87" y="224"/>
                  </a:moveTo>
                  <a:cubicBezTo>
                    <a:pt x="89" y="234"/>
                    <a:pt x="97" y="236"/>
                    <a:pt x="105" y="229"/>
                  </a:cubicBezTo>
                  <a:cubicBezTo>
                    <a:pt x="150" y="183"/>
                    <a:pt x="150" y="183"/>
                    <a:pt x="150" y="183"/>
                  </a:cubicBezTo>
                  <a:cubicBezTo>
                    <a:pt x="172" y="184"/>
                    <a:pt x="172" y="184"/>
                    <a:pt x="172" y="184"/>
                  </a:cubicBezTo>
                  <a:cubicBezTo>
                    <a:pt x="176" y="150"/>
                    <a:pt x="176" y="150"/>
                    <a:pt x="176" y="150"/>
                  </a:cubicBezTo>
                  <a:cubicBezTo>
                    <a:pt x="152" y="128"/>
                    <a:pt x="152" y="128"/>
                    <a:pt x="152" y="128"/>
                  </a:cubicBezTo>
                  <a:cubicBezTo>
                    <a:pt x="147" y="124"/>
                    <a:pt x="146" y="119"/>
                    <a:pt x="147" y="115"/>
                  </a:cubicBezTo>
                  <a:cubicBezTo>
                    <a:pt x="148" y="110"/>
                    <a:pt x="152" y="107"/>
                    <a:pt x="158" y="106"/>
                  </a:cubicBezTo>
                  <a:cubicBezTo>
                    <a:pt x="190" y="99"/>
                    <a:pt x="190" y="99"/>
                    <a:pt x="190" y="99"/>
                  </a:cubicBezTo>
                  <a:cubicBezTo>
                    <a:pt x="205" y="69"/>
                    <a:pt x="205" y="69"/>
                    <a:pt x="205" y="69"/>
                  </a:cubicBezTo>
                  <a:cubicBezTo>
                    <a:pt x="205" y="68"/>
                    <a:pt x="206" y="67"/>
                    <a:pt x="206" y="67"/>
                  </a:cubicBezTo>
                  <a:cubicBezTo>
                    <a:pt x="215" y="49"/>
                    <a:pt x="215" y="49"/>
                    <a:pt x="215" y="49"/>
                  </a:cubicBezTo>
                  <a:cubicBezTo>
                    <a:pt x="219" y="40"/>
                    <a:pt x="215" y="34"/>
                    <a:pt x="204" y="36"/>
                  </a:cubicBezTo>
                  <a:cubicBezTo>
                    <a:pt x="140" y="49"/>
                    <a:pt x="140" y="49"/>
                    <a:pt x="140" y="49"/>
                  </a:cubicBezTo>
                  <a:cubicBezTo>
                    <a:pt x="89" y="7"/>
                    <a:pt x="89" y="7"/>
                    <a:pt x="89" y="7"/>
                  </a:cubicBezTo>
                  <a:cubicBezTo>
                    <a:pt x="81" y="0"/>
                    <a:pt x="73" y="3"/>
                    <a:pt x="72" y="14"/>
                  </a:cubicBezTo>
                  <a:cubicBezTo>
                    <a:pt x="64" y="80"/>
                    <a:pt x="64" y="80"/>
                    <a:pt x="64" y="80"/>
                  </a:cubicBezTo>
                  <a:cubicBezTo>
                    <a:pt x="9" y="115"/>
                    <a:pt x="9" y="115"/>
                    <a:pt x="9" y="115"/>
                  </a:cubicBezTo>
                  <a:cubicBezTo>
                    <a:pt x="0" y="120"/>
                    <a:pt x="1" y="128"/>
                    <a:pt x="10" y="132"/>
                  </a:cubicBezTo>
                  <a:cubicBezTo>
                    <a:pt x="72" y="157"/>
                    <a:pt x="72" y="157"/>
                    <a:pt x="72" y="157"/>
                  </a:cubicBezTo>
                  <a:lnTo>
                    <a:pt x="87" y="22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76" name="Freeform 135"/>
            <p:cNvSpPr/>
            <p:nvPr/>
          </p:nvSpPr>
          <p:spPr bwMode="auto">
            <a:xfrm>
              <a:off x="1972139" y="2480388"/>
              <a:ext cx="244275" cy="228601"/>
            </a:xfrm>
            <a:custGeom>
              <a:avLst/>
              <a:gdLst>
                <a:gd name="T0" fmla="*/ 125 w 132"/>
                <a:gd name="T1" fmla="*/ 41 h 124"/>
                <a:gd name="T2" fmla="*/ 89 w 132"/>
                <a:gd name="T3" fmla="*/ 36 h 124"/>
                <a:gd name="T4" fmla="*/ 70 w 132"/>
                <a:gd name="T5" fmla="*/ 4 h 124"/>
                <a:gd name="T6" fmla="*/ 65 w 132"/>
                <a:gd name="T7" fmla="*/ 0 h 124"/>
                <a:gd name="T8" fmla="*/ 60 w 132"/>
                <a:gd name="T9" fmla="*/ 4 h 124"/>
                <a:gd name="T10" fmla="*/ 43 w 132"/>
                <a:gd name="T11" fmla="*/ 37 h 124"/>
                <a:gd name="T12" fmla="*/ 35 w 132"/>
                <a:gd name="T13" fmla="*/ 39 h 124"/>
                <a:gd name="T14" fmla="*/ 7 w 132"/>
                <a:gd name="T15" fmla="*/ 45 h 124"/>
                <a:gd name="T16" fmla="*/ 5 w 132"/>
                <a:gd name="T17" fmla="*/ 54 h 124"/>
                <a:gd name="T18" fmla="*/ 32 w 132"/>
                <a:gd name="T19" fmla="*/ 79 h 124"/>
                <a:gd name="T20" fmla="*/ 28 w 132"/>
                <a:gd name="T21" fmla="*/ 116 h 124"/>
                <a:gd name="T22" fmla="*/ 27 w 132"/>
                <a:gd name="T23" fmla="*/ 117 h 124"/>
                <a:gd name="T24" fmla="*/ 32 w 132"/>
                <a:gd name="T25" fmla="*/ 124 h 124"/>
                <a:gd name="T26" fmla="*/ 36 w 132"/>
                <a:gd name="T27" fmla="*/ 123 h 124"/>
                <a:gd name="T28" fmla="*/ 51 w 132"/>
                <a:gd name="T29" fmla="*/ 116 h 124"/>
                <a:gd name="T30" fmla="*/ 68 w 132"/>
                <a:gd name="T31" fmla="*/ 108 h 124"/>
                <a:gd name="T32" fmla="*/ 74 w 132"/>
                <a:gd name="T33" fmla="*/ 110 h 124"/>
                <a:gd name="T34" fmla="*/ 102 w 132"/>
                <a:gd name="T35" fmla="*/ 121 h 124"/>
                <a:gd name="T36" fmla="*/ 105 w 132"/>
                <a:gd name="T37" fmla="*/ 122 h 124"/>
                <a:gd name="T38" fmla="*/ 109 w 132"/>
                <a:gd name="T39" fmla="*/ 115 h 124"/>
                <a:gd name="T40" fmla="*/ 100 w 132"/>
                <a:gd name="T41" fmla="*/ 77 h 124"/>
                <a:gd name="T42" fmla="*/ 128 w 132"/>
                <a:gd name="T43" fmla="*/ 50 h 124"/>
                <a:gd name="T44" fmla="*/ 125 w 132"/>
                <a:gd name="T45" fmla="*/ 4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24">
                  <a:moveTo>
                    <a:pt x="125" y="41"/>
                  </a:moveTo>
                  <a:cubicBezTo>
                    <a:pt x="89" y="36"/>
                    <a:pt x="89" y="36"/>
                    <a:pt x="89" y="36"/>
                  </a:cubicBezTo>
                  <a:cubicBezTo>
                    <a:pt x="70" y="4"/>
                    <a:pt x="70" y="4"/>
                    <a:pt x="70" y="4"/>
                  </a:cubicBezTo>
                  <a:cubicBezTo>
                    <a:pt x="69" y="1"/>
                    <a:pt x="67" y="0"/>
                    <a:pt x="65" y="0"/>
                  </a:cubicBezTo>
                  <a:cubicBezTo>
                    <a:pt x="63" y="0"/>
                    <a:pt x="61" y="1"/>
                    <a:pt x="60" y="4"/>
                  </a:cubicBezTo>
                  <a:cubicBezTo>
                    <a:pt x="43" y="37"/>
                    <a:pt x="43" y="37"/>
                    <a:pt x="43" y="37"/>
                  </a:cubicBezTo>
                  <a:cubicBezTo>
                    <a:pt x="35" y="39"/>
                    <a:pt x="35" y="39"/>
                    <a:pt x="35" y="39"/>
                  </a:cubicBezTo>
                  <a:cubicBezTo>
                    <a:pt x="7" y="45"/>
                    <a:pt x="7" y="45"/>
                    <a:pt x="7" y="45"/>
                  </a:cubicBezTo>
                  <a:cubicBezTo>
                    <a:pt x="2" y="46"/>
                    <a:pt x="0" y="50"/>
                    <a:pt x="5" y="54"/>
                  </a:cubicBezTo>
                  <a:cubicBezTo>
                    <a:pt x="32" y="79"/>
                    <a:pt x="32" y="79"/>
                    <a:pt x="32" y="79"/>
                  </a:cubicBezTo>
                  <a:cubicBezTo>
                    <a:pt x="28" y="116"/>
                    <a:pt x="28" y="116"/>
                    <a:pt x="28" y="116"/>
                  </a:cubicBezTo>
                  <a:cubicBezTo>
                    <a:pt x="27" y="117"/>
                    <a:pt x="27" y="117"/>
                    <a:pt x="27" y="117"/>
                  </a:cubicBezTo>
                  <a:cubicBezTo>
                    <a:pt x="27" y="122"/>
                    <a:pt x="29" y="124"/>
                    <a:pt x="32" y="124"/>
                  </a:cubicBezTo>
                  <a:cubicBezTo>
                    <a:pt x="33" y="124"/>
                    <a:pt x="34" y="124"/>
                    <a:pt x="36" y="123"/>
                  </a:cubicBezTo>
                  <a:cubicBezTo>
                    <a:pt x="51" y="116"/>
                    <a:pt x="51" y="116"/>
                    <a:pt x="51" y="116"/>
                  </a:cubicBezTo>
                  <a:cubicBezTo>
                    <a:pt x="68" y="108"/>
                    <a:pt x="68" y="108"/>
                    <a:pt x="68" y="108"/>
                  </a:cubicBezTo>
                  <a:cubicBezTo>
                    <a:pt x="74" y="110"/>
                    <a:pt x="74" y="110"/>
                    <a:pt x="74" y="110"/>
                  </a:cubicBezTo>
                  <a:cubicBezTo>
                    <a:pt x="102" y="121"/>
                    <a:pt x="102" y="121"/>
                    <a:pt x="102" y="121"/>
                  </a:cubicBezTo>
                  <a:cubicBezTo>
                    <a:pt x="103" y="122"/>
                    <a:pt x="104" y="122"/>
                    <a:pt x="105" y="122"/>
                  </a:cubicBezTo>
                  <a:cubicBezTo>
                    <a:pt x="109" y="122"/>
                    <a:pt x="110" y="119"/>
                    <a:pt x="109" y="115"/>
                  </a:cubicBezTo>
                  <a:cubicBezTo>
                    <a:pt x="100" y="77"/>
                    <a:pt x="100" y="77"/>
                    <a:pt x="100" y="77"/>
                  </a:cubicBezTo>
                  <a:cubicBezTo>
                    <a:pt x="128" y="50"/>
                    <a:pt x="128" y="50"/>
                    <a:pt x="128" y="50"/>
                  </a:cubicBezTo>
                  <a:cubicBezTo>
                    <a:pt x="132" y="46"/>
                    <a:pt x="131" y="42"/>
                    <a:pt x="125"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blipFill dpi="0" rotWithShape="1">
                  <a:blip r:embed="rId3">
                    <a:extLst>
                      <a:ext uri="{28A0092B-C50C-407E-A947-70E740481C1C}">
                        <a14:useLocalDpi xmlns:a14="http://schemas.microsoft.com/office/drawing/2010/main" val="0"/>
                      </a:ext>
                    </a:extLst>
                  </a:blip>
                  <a:srcRect/>
                  <a:stretch>
                    <a:fillRect/>
                  </a:stretch>
                </a:blipFill>
              </a:endParaRPr>
            </a:p>
          </p:txBody>
        </p:sp>
      </p:grpSp>
      <p:sp>
        <p:nvSpPr>
          <p:cNvPr id="77" name="Shape 4385"/>
          <p:cNvSpPr/>
          <p:nvPr/>
        </p:nvSpPr>
        <p:spPr>
          <a:xfrm>
            <a:off x="5520134" y="5096289"/>
            <a:ext cx="308815" cy="27175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78" name="Shape 4443"/>
          <p:cNvSpPr/>
          <p:nvPr/>
        </p:nvSpPr>
        <p:spPr>
          <a:xfrm>
            <a:off x="3626137" y="4217406"/>
            <a:ext cx="297001" cy="297001"/>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79" name="Shape 4457"/>
          <p:cNvSpPr/>
          <p:nvPr/>
        </p:nvSpPr>
        <p:spPr>
          <a:xfrm>
            <a:off x="7315698" y="2470602"/>
            <a:ext cx="265220" cy="271407"/>
          </a:xfrm>
          <a:custGeom>
            <a:avLst/>
            <a:gdLst/>
            <a:ahLst/>
            <a:cxnLst>
              <a:cxn ang="0">
                <a:pos x="wd2" y="hd2"/>
              </a:cxn>
              <a:cxn ang="5400000">
                <a:pos x="wd2" y="hd2"/>
              </a:cxn>
              <a:cxn ang="10800000">
                <a:pos x="wd2" y="hd2"/>
              </a:cxn>
              <a:cxn ang="16200000">
                <a:pos x="wd2" y="hd2"/>
              </a:cxn>
            </a:cxnLst>
            <a:rect l="0" t="0" r="r" b="b"/>
            <a:pathLst>
              <a:path w="20431" h="20433" extrusionOk="0">
                <a:moveTo>
                  <a:pt x="14102" y="6331"/>
                </a:moveTo>
                <a:cubicBezTo>
                  <a:pt x="13391" y="5619"/>
                  <a:pt x="13391" y="4469"/>
                  <a:pt x="14102" y="3759"/>
                </a:cubicBezTo>
                <a:cubicBezTo>
                  <a:pt x="14812" y="3049"/>
                  <a:pt x="15965" y="3049"/>
                  <a:pt x="16674" y="3759"/>
                </a:cubicBezTo>
                <a:cubicBezTo>
                  <a:pt x="17385" y="4469"/>
                  <a:pt x="17385" y="5619"/>
                  <a:pt x="16674" y="6331"/>
                </a:cubicBezTo>
                <a:cubicBezTo>
                  <a:pt x="15965" y="7041"/>
                  <a:pt x="14812" y="7041"/>
                  <a:pt x="14102" y="6331"/>
                </a:cubicBezTo>
                <a:close/>
                <a:moveTo>
                  <a:pt x="12904" y="13199"/>
                </a:moveTo>
                <a:cubicBezTo>
                  <a:pt x="12904" y="13199"/>
                  <a:pt x="21289" y="7286"/>
                  <a:pt x="20359" y="518"/>
                </a:cubicBezTo>
                <a:cubicBezTo>
                  <a:pt x="20339" y="369"/>
                  <a:pt x="20289" y="271"/>
                  <a:pt x="20226" y="206"/>
                </a:cubicBezTo>
                <a:cubicBezTo>
                  <a:pt x="20162" y="145"/>
                  <a:pt x="20065" y="93"/>
                  <a:pt x="19914" y="72"/>
                </a:cubicBezTo>
                <a:cubicBezTo>
                  <a:pt x="13147" y="-856"/>
                  <a:pt x="7233" y="7529"/>
                  <a:pt x="7233" y="7529"/>
                </a:cubicBezTo>
                <a:cubicBezTo>
                  <a:pt x="2104" y="6928"/>
                  <a:pt x="2478" y="7929"/>
                  <a:pt x="137" y="13421"/>
                </a:cubicBezTo>
                <a:cubicBezTo>
                  <a:pt x="-311" y="14470"/>
                  <a:pt x="416" y="14829"/>
                  <a:pt x="1211" y="14536"/>
                </a:cubicBezTo>
                <a:cubicBezTo>
                  <a:pt x="2006" y="14242"/>
                  <a:pt x="3764" y="13593"/>
                  <a:pt x="3764" y="13593"/>
                </a:cubicBezTo>
                <a:lnTo>
                  <a:pt x="6840" y="16669"/>
                </a:lnTo>
                <a:cubicBezTo>
                  <a:pt x="6840" y="16669"/>
                  <a:pt x="6192" y="18426"/>
                  <a:pt x="5897" y="19222"/>
                </a:cubicBezTo>
                <a:cubicBezTo>
                  <a:pt x="5604" y="20018"/>
                  <a:pt x="5963" y="20744"/>
                  <a:pt x="7012" y="20297"/>
                </a:cubicBezTo>
                <a:cubicBezTo>
                  <a:pt x="12505" y="17955"/>
                  <a:pt x="13504" y="18328"/>
                  <a:pt x="12904" y="13199"/>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80" name="Shape 4415"/>
          <p:cNvSpPr/>
          <p:nvPr/>
        </p:nvSpPr>
        <p:spPr>
          <a:xfrm>
            <a:off x="8991115" y="3324783"/>
            <a:ext cx="251779" cy="262268"/>
          </a:xfrm>
          <a:custGeom>
            <a:avLst/>
            <a:gdLst/>
            <a:ahLst/>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randombar(horizontal)">
                                      <p:cBhvr>
                                        <p:cTn id="23" dur="500"/>
                                        <p:tgtEl>
                                          <p:spTgt spid="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randombar(horizontal)">
                                      <p:cBhvr>
                                        <p:cTn id="47" dur="500"/>
                                        <p:tgtEl>
                                          <p:spTgt spid="67"/>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wipe(left)">
                                      <p:cBhvr>
                                        <p:cTn id="63" dur="500"/>
                                        <p:tgtEl>
                                          <p:spTgt spid="68"/>
                                        </p:tgtEl>
                                      </p:cBhvr>
                                    </p:animEffect>
                                  </p:childTnLst>
                                </p:cTn>
                              </p:par>
                            </p:childTnLst>
                          </p:cTn>
                        </p:par>
                        <p:par>
                          <p:cTn id="64" fill="hold">
                            <p:stCondLst>
                              <p:cond delay="7500"/>
                            </p:stCondLst>
                            <p:childTnLst>
                              <p:par>
                                <p:cTn id="65" presetID="14" presetClass="entr" presetSubtype="1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randombar(horizontal)">
                                      <p:cBhvr>
                                        <p:cTn id="67" dur="500"/>
                                        <p:tgtEl>
                                          <p:spTgt spid="69"/>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childTnLst>
                          </p:cTn>
                        </p:par>
                        <p:par>
                          <p:cTn id="88" fill="hold">
                            <p:stCondLst>
                              <p:cond delay="10500"/>
                            </p:stCondLst>
                            <p:childTnLst>
                              <p:par>
                                <p:cTn id="89" presetID="14" presetClass="entr" presetSubtype="10" fill="hold" grpId="0" nodeType="after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randombar(horizontal)">
                                      <p:cBhvr>
                                        <p:cTn id="91" dur="500"/>
                                        <p:tgtEl>
                                          <p:spTgt spid="71"/>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left)">
                                      <p:cBhvr>
                                        <p:cTn id="95" dur="500"/>
                                        <p:tgtEl>
                                          <p:spTgt spid="3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wipe(left)">
                                      <p:cBhvr>
                                        <p:cTn id="106" dur="500"/>
                                        <p:tgtEl>
                                          <p:spTgt spid="72"/>
                                        </p:tgtEl>
                                      </p:cBhvr>
                                    </p:animEffect>
                                  </p:childTnLst>
                                </p:cTn>
                              </p:par>
                            </p:childTnLst>
                          </p:cTn>
                        </p:par>
                        <p:par>
                          <p:cTn id="107" fill="hold">
                            <p:stCondLst>
                              <p:cond delay="12500"/>
                            </p:stCondLst>
                            <p:childTnLst>
                              <p:par>
                                <p:cTn id="108" presetID="14" presetClass="entr" presetSubtype="10" fill="hold" grpId="0" nodeType="after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randombar(horizontal)">
                                      <p:cBhvr>
                                        <p:cTn id="110" dur="500"/>
                                        <p:tgtEl>
                                          <p:spTgt spid="73"/>
                                        </p:tgtEl>
                                      </p:cBhvr>
                                    </p:animEffect>
                                  </p:childTnLst>
                                </p:cTn>
                              </p:par>
                            </p:childTnLst>
                          </p:cTn>
                        </p:par>
                        <p:par>
                          <p:cTn id="111" fill="hold">
                            <p:stCondLst>
                              <p:cond delay="13000"/>
                            </p:stCondLst>
                            <p:childTnLst>
                              <p:par>
                                <p:cTn id="112" presetID="22" presetClass="entr" presetSubtype="8" fill="hold" nodeType="after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wipe(left)">
                                      <p:cBhvr>
                                        <p:cTn id="114" dur="500"/>
                                        <p:tgtEl>
                                          <p:spTgt spid="14"/>
                                        </p:tgtEl>
                                      </p:cBhvr>
                                    </p:animEffect>
                                  </p:childTnLst>
                                </p:cTn>
                              </p:par>
                            </p:childTnLst>
                          </p:cTn>
                        </p:par>
                        <p:par>
                          <p:cTn id="115" fill="hold">
                            <p:stCondLst>
                              <p:cond delay="13500"/>
                            </p:stCondLst>
                            <p:childTnLst>
                              <p:par>
                                <p:cTn id="116" presetID="10"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500"/>
                                        <p:tgtEl>
                                          <p:spTgt spid="54"/>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43" grpId="0"/>
      <p:bldP spid="49" grpId="0" animBg="1"/>
      <p:bldP spid="50" grpId="0" animBg="1"/>
      <p:bldP spid="51" grpId="0" animBg="1"/>
      <p:bldP spid="52" grpId="0" animBg="1"/>
      <p:bldP spid="53" grpId="0" animBg="1"/>
      <p:bldP spid="65" grpId="0"/>
      <p:bldP spid="66" grpId="0"/>
      <p:bldP spid="67" grpId="0"/>
      <p:bldP spid="68" grpId="0"/>
      <p:bldP spid="69" grpId="0"/>
      <p:bldP spid="70" grpId="0"/>
      <p:bldP spid="71" grpId="0"/>
      <p:bldP spid="72" grpId="0"/>
      <p:bldP spid="73" grpId="0"/>
      <p:bldP spid="77" grpId="0" animBg="1"/>
      <p:bldP spid="78" grpId="0" animBg="1"/>
      <p:bldP spid="79"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
          <p:cNvSpPr/>
          <p:nvPr/>
        </p:nvSpPr>
        <p:spPr>
          <a:xfrm>
            <a:off x="3909120" y="1559653"/>
            <a:ext cx="2009850" cy="2011527"/>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231822" y="0"/>
                </a:moveTo>
                <a:lnTo>
                  <a:pt x="1390905" y="0"/>
                </a:lnTo>
                <a:lnTo>
                  <a:pt x="1390905" y="0"/>
                </a:lnTo>
                <a:lnTo>
                  <a:pt x="1390905" y="1159083"/>
                </a:lnTo>
                <a:cubicBezTo>
                  <a:pt x="1390905" y="1287115"/>
                  <a:pt x="1287115" y="1390905"/>
                  <a:pt x="1159083" y="1390905"/>
                </a:cubicBezTo>
                <a:lnTo>
                  <a:pt x="0" y="1390905"/>
                </a:lnTo>
                <a:lnTo>
                  <a:pt x="0" y="1390905"/>
                </a:lnTo>
                <a:lnTo>
                  <a:pt x="0" y="231822"/>
                </a:lnTo>
                <a:cubicBezTo>
                  <a:pt x="0" y="103790"/>
                  <a:pt x="103790" y="0"/>
                  <a:pt x="231822"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grpSp>
        <p:nvGrpSpPr>
          <p:cNvPr id="32" name="组合 31"/>
          <p:cNvGrpSpPr/>
          <p:nvPr/>
        </p:nvGrpSpPr>
        <p:grpSpPr>
          <a:xfrm>
            <a:off x="4385704" y="2171105"/>
            <a:ext cx="1064367" cy="1064367"/>
            <a:chOff x="7445376" y="2097088"/>
            <a:chExt cx="569913" cy="571500"/>
          </a:xfrm>
          <a:solidFill>
            <a:schemeClr val="bg1"/>
          </a:solidFill>
          <a:effectLst>
            <a:outerShdw blurRad="50800" dist="38100" algn="l" rotWithShape="0">
              <a:prstClr val="black">
                <a:alpha val="40000"/>
              </a:prstClr>
            </a:outerShdw>
          </a:effectLst>
        </p:grpSpPr>
        <p:sp>
          <p:nvSpPr>
            <p:cNvPr id="33" name="Freeform 44"/>
            <p:cNvSpPr/>
            <p:nvPr/>
          </p:nvSpPr>
          <p:spPr bwMode="auto">
            <a:xfrm>
              <a:off x="7448551" y="2097088"/>
              <a:ext cx="566738" cy="566738"/>
            </a:xfrm>
            <a:custGeom>
              <a:avLst/>
              <a:gdLst>
                <a:gd name="T0" fmla="*/ 136 w 151"/>
                <a:gd name="T1" fmla="*/ 96 h 151"/>
                <a:gd name="T2" fmla="*/ 126 w 151"/>
                <a:gd name="T3" fmla="*/ 92 h 151"/>
                <a:gd name="T4" fmla="*/ 131 w 151"/>
                <a:gd name="T5" fmla="*/ 78 h 151"/>
                <a:gd name="T6" fmla="*/ 119 w 151"/>
                <a:gd name="T7" fmla="*/ 72 h 151"/>
                <a:gd name="T8" fmla="*/ 112 w 151"/>
                <a:gd name="T9" fmla="*/ 84 h 151"/>
                <a:gd name="T10" fmla="*/ 103 w 151"/>
                <a:gd name="T11" fmla="*/ 79 h 151"/>
                <a:gd name="T12" fmla="*/ 110 w 151"/>
                <a:gd name="T13" fmla="*/ 67 h 151"/>
                <a:gd name="T14" fmla="*/ 98 w 151"/>
                <a:gd name="T15" fmla="*/ 56 h 151"/>
                <a:gd name="T16" fmla="*/ 88 w 151"/>
                <a:gd name="T17" fmla="*/ 66 h 151"/>
                <a:gd name="T18" fmla="*/ 81 w 151"/>
                <a:gd name="T19" fmla="*/ 59 h 151"/>
                <a:gd name="T20" fmla="*/ 90 w 151"/>
                <a:gd name="T21" fmla="*/ 49 h 151"/>
                <a:gd name="T22" fmla="*/ 81 w 151"/>
                <a:gd name="T23" fmla="*/ 36 h 151"/>
                <a:gd name="T24" fmla="*/ 68 w 151"/>
                <a:gd name="T25" fmla="*/ 42 h 151"/>
                <a:gd name="T26" fmla="*/ 64 w 151"/>
                <a:gd name="T27" fmla="*/ 33 h 151"/>
                <a:gd name="T28" fmla="*/ 76 w 151"/>
                <a:gd name="T29" fmla="*/ 27 h 151"/>
                <a:gd name="T30" fmla="*/ 72 w 151"/>
                <a:gd name="T31" fmla="*/ 16 h 151"/>
                <a:gd name="T32" fmla="*/ 55 w 151"/>
                <a:gd name="T33" fmla="*/ 20 h 151"/>
                <a:gd name="T34" fmla="*/ 53 w 151"/>
                <a:gd name="T35" fmla="*/ 10 h 151"/>
                <a:gd name="T36" fmla="*/ 69 w 151"/>
                <a:gd name="T37" fmla="*/ 6 h 151"/>
                <a:gd name="T38" fmla="*/ 68 w 151"/>
                <a:gd name="T39" fmla="*/ 0 h 151"/>
                <a:gd name="T40" fmla="*/ 22 w 151"/>
                <a:gd name="T41" fmla="*/ 22 h 151"/>
                <a:gd name="T42" fmla="*/ 0 w 151"/>
                <a:gd name="T43" fmla="*/ 69 h 151"/>
                <a:gd name="T44" fmla="*/ 8 w 151"/>
                <a:gd name="T45" fmla="*/ 70 h 151"/>
                <a:gd name="T46" fmla="*/ 14 w 151"/>
                <a:gd name="T47" fmla="*/ 54 h 151"/>
                <a:gd name="T48" fmla="*/ 23 w 151"/>
                <a:gd name="T49" fmla="*/ 57 h 151"/>
                <a:gd name="T50" fmla="*/ 18 w 151"/>
                <a:gd name="T51" fmla="*/ 73 h 151"/>
                <a:gd name="T52" fmla="*/ 30 w 151"/>
                <a:gd name="T53" fmla="*/ 78 h 151"/>
                <a:gd name="T54" fmla="*/ 37 w 151"/>
                <a:gd name="T55" fmla="*/ 65 h 151"/>
                <a:gd name="T56" fmla="*/ 46 w 151"/>
                <a:gd name="T57" fmla="*/ 70 h 151"/>
                <a:gd name="T58" fmla="*/ 38 w 151"/>
                <a:gd name="T59" fmla="*/ 84 h 151"/>
                <a:gd name="T60" fmla="*/ 51 w 151"/>
                <a:gd name="T61" fmla="*/ 94 h 151"/>
                <a:gd name="T62" fmla="*/ 62 w 151"/>
                <a:gd name="T63" fmla="*/ 83 h 151"/>
                <a:gd name="T64" fmla="*/ 69 w 151"/>
                <a:gd name="T65" fmla="*/ 91 h 151"/>
                <a:gd name="T66" fmla="*/ 58 w 151"/>
                <a:gd name="T67" fmla="*/ 101 h 151"/>
                <a:gd name="T68" fmla="*/ 68 w 151"/>
                <a:gd name="T69" fmla="*/ 113 h 151"/>
                <a:gd name="T70" fmla="*/ 81 w 151"/>
                <a:gd name="T71" fmla="*/ 107 h 151"/>
                <a:gd name="T72" fmla="*/ 86 w 151"/>
                <a:gd name="T73" fmla="*/ 116 h 151"/>
                <a:gd name="T74" fmla="*/ 73 w 151"/>
                <a:gd name="T75" fmla="*/ 122 h 151"/>
                <a:gd name="T76" fmla="*/ 78 w 151"/>
                <a:gd name="T77" fmla="*/ 133 h 151"/>
                <a:gd name="T78" fmla="*/ 95 w 151"/>
                <a:gd name="T79" fmla="*/ 129 h 151"/>
                <a:gd name="T80" fmla="*/ 97 w 151"/>
                <a:gd name="T81" fmla="*/ 139 h 151"/>
                <a:gd name="T82" fmla="*/ 81 w 151"/>
                <a:gd name="T83" fmla="*/ 143 h 151"/>
                <a:gd name="T84" fmla="*/ 82 w 151"/>
                <a:gd name="T85" fmla="*/ 151 h 151"/>
                <a:gd name="T86" fmla="*/ 129 w 151"/>
                <a:gd name="T87" fmla="*/ 129 h 151"/>
                <a:gd name="T88" fmla="*/ 151 w 151"/>
                <a:gd name="T89" fmla="*/ 83 h 151"/>
                <a:gd name="T90" fmla="*/ 141 w 151"/>
                <a:gd name="T91" fmla="*/ 81 h 151"/>
                <a:gd name="T92" fmla="*/ 136 w 151"/>
                <a:gd name="T93" fmla="*/ 9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1" h="151">
                  <a:moveTo>
                    <a:pt x="136" y="96"/>
                  </a:moveTo>
                  <a:cubicBezTo>
                    <a:pt x="126" y="92"/>
                    <a:pt x="126" y="92"/>
                    <a:pt x="126" y="92"/>
                  </a:cubicBezTo>
                  <a:cubicBezTo>
                    <a:pt x="131" y="78"/>
                    <a:pt x="131" y="78"/>
                    <a:pt x="131" y="78"/>
                  </a:cubicBezTo>
                  <a:cubicBezTo>
                    <a:pt x="127" y="76"/>
                    <a:pt x="123" y="75"/>
                    <a:pt x="119" y="72"/>
                  </a:cubicBezTo>
                  <a:cubicBezTo>
                    <a:pt x="112" y="84"/>
                    <a:pt x="112" y="84"/>
                    <a:pt x="112" y="84"/>
                  </a:cubicBezTo>
                  <a:cubicBezTo>
                    <a:pt x="103" y="79"/>
                    <a:pt x="103" y="79"/>
                    <a:pt x="103" y="79"/>
                  </a:cubicBezTo>
                  <a:cubicBezTo>
                    <a:pt x="110" y="67"/>
                    <a:pt x="110" y="67"/>
                    <a:pt x="110" y="67"/>
                  </a:cubicBezTo>
                  <a:cubicBezTo>
                    <a:pt x="106" y="64"/>
                    <a:pt x="102" y="60"/>
                    <a:pt x="98" y="56"/>
                  </a:cubicBezTo>
                  <a:cubicBezTo>
                    <a:pt x="88" y="66"/>
                    <a:pt x="88" y="66"/>
                    <a:pt x="88" y="66"/>
                  </a:cubicBezTo>
                  <a:cubicBezTo>
                    <a:pt x="81" y="59"/>
                    <a:pt x="81" y="59"/>
                    <a:pt x="81" y="59"/>
                  </a:cubicBezTo>
                  <a:cubicBezTo>
                    <a:pt x="90" y="49"/>
                    <a:pt x="90" y="49"/>
                    <a:pt x="90" y="49"/>
                  </a:cubicBezTo>
                  <a:cubicBezTo>
                    <a:pt x="87" y="45"/>
                    <a:pt x="84" y="41"/>
                    <a:pt x="81" y="36"/>
                  </a:cubicBezTo>
                  <a:cubicBezTo>
                    <a:pt x="68" y="42"/>
                    <a:pt x="68" y="42"/>
                    <a:pt x="68" y="42"/>
                  </a:cubicBezTo>
                  <a:cubicBezTo>
                    <a:pt x="64" y="33"/>
                    <a:pt x="64" y="33"/>
                    <a:pt x="64" y="33"/>
                  </a:cubicBezTo>
                  <a:cubicBezTo>
                    <a:pt x="76" y="27"/>
                    <a:pt x="76" y="27"/>
                    <a:pt x="76" y="27"/>
                  </a:cubicBezTo>
                  <a:cubicBezTo>
                    <a:pt x="74" y="24"/>
                    <a:pt x="73" y="20"/>
                    <a:pt x="72" y="16"/>
                  </a:cubicBezTo>
                  <a:cubicBezTo>
                    <a:pt x="55" y="20"/>
                    <a:pt x="55" y="20"/>
                    <a:pt x="55" y="20"/>
                  </a:cubicBezTo>
                  <a:cubicBezTo>
                    <a:pt x="53" y="10"/>
                    <a:pt x="53" y="10"/>
                    <a:pt x="53" y="10"/>
                  </a:cubicBezTo>
                  <a:cubicBezTo>
                    <a:pt x="69" y="6"/>
                    <a:pt x="69" y="6"/>
                    <a:pt x="69" y="6"/>
                  </a:cubicBezTo>
                  <a:cubicBezTo>
                    <a:pt x="69" y="4"/>
                    <a:pt x="68" y="2"/>
                    <a:pt x="68" y="0"/>
                  </a:cubicBezTo>
                  <a:cubicBezTo>
                    <a:pt x="51" y="2"/>
                    <a:pt x="35" y="9"/>
                    <a:pt x="22" y="22"/>
                  </a:cubicBezTo>
                  <a:cubicBezTo>
                    <a:pt x="9" y="35"/>
                    <a:pt x="1" y="52"/>
                    <a:pt x="0" y="69"/>
                  </a:cubicBezTo>
                  <a:cubicBezTo>
                    <a:pt x="2" y="69"/>
                    <a:pt x="5" y="70"/>
                    <a:pt x="8" y="70"/>
                  </a:cubicBezTo>
                  <a:cubicBezTo>
                    <a:pt x="14" y="54"/>
                    <a:pt x="14" y="54"/>
                    <a:pt x="14" y="54"/>
                  </a:cubicBezTo>
                  <a:cubicBezTo>
                    <a:pt x="23" y="57"/>
                    <a:pt x="23" y="57"/>
                    <a:pt x="23" y="57"/>
                  </a:cubicBezTo>
                  <a:cubicBezTo>
                    <a:pt x="18" y="73"/>
                    <a:pt x="18" y="73"/>
                    <a:pt x="18" y="73"/>
                  </a:cubicBezTo>
                  <a:cubicBezTo>
                    <a:pt x="22" y="75"/>
                    <a:pt x="26" y="76"/>
                    <a:pt x="30" y="78"/>
                  </a:cubicBezTo>
                  <a:cubicBezTo>
                    <a:pt x="37" y="65"/>
                    <a:pt x="37" y="65"/>
                    <a:pt x="37" y="65"/>
                  </a:cubicBezTo>
                  <a:cubicBezTo>
                    <a:pt x="46" y="70"/>
                    <a:pt x="46" y="70"/>
                    <a:pt x="46" y="70"/>
                  </a:cubicBezTo>
                  <a:cubicBezTo>
                    <a:pt x="38" y="84"/>
                    <a:pt x="38" y="84"/>
                    <a:pt x="38" y="84"/>
                  </a:cubicBezTo>
                  <a:cubicBezTo>
                    <a:pt x="43" y="87"/>
                    <a:pt x="47" y="90"/>
                    <a:pt x="51" y="94"/>
                  </a:cubicBezTo>
                  <a:cubicBezTo>
                    <a:pt x="62" y="83"/>
                    <a:pt x="62" y="83"/>
                    <a:pt x="62" y="83"/>
                  </a:cubicBezTo>
                  <a:cubicBezTo>
                    <a:pt x="69" y="91"/>
                    <a:pt x="69" y="91"/>
                    <a:pt x="69" y="91"/>
                  </a:cubicBezTo>
                  <a:cubicBezTo>
                    <a:pt x="58" y="101"/>
                    <a:pt x="58" y="101"/>
                    <a:pt x="58" y="101"/>
                  </a:cubicBezTo>
                  <a:cubicBezTo>
                    <a:pt x="62" y="105"/>
                    <a:pt x="65" y="109"/>
                    <a:pt x="68" y="113"/>
                  </a:cubicBezTo>
                  <a:cubicBezTo>
                    <a:pt x="81" y="107"/>
                    <a:pt x="81" y="107"/>
                    <a:pt x="81" y="107"/>
                  </a:cubicBezTo>
                  <a:cubicBezTo>
                    <a:pt x="86" y="116"/>
                    <a:pt x="86" y="116"/>
                    <a:pt x="86" y="116"/>
                  </a:cubicBezTo>
                  <a:cubicBezTo>
                    <a:pt x="73" y="122"/>
                    <a:pt x="73" y="122"/>
                    <a:pt x="73" y="122"/>
                  </a:cubicBezTo>
                  <a:cubicBezTo>
                    <a:pt x="75" y="126"/>
                    <a:pt x="77" y="130"/>
                    <a:pt x="78" y="133"/>
                  </a:cubicBezTo>
                  <a:cubicBezTo>
                    <a:pt x="95" y="129"/>
                    <a:pt x="95" y="129"/>
                    <a:pt x="95" y="129"/>
                  </a:cubicBezTo>
                  <a:cubicBezTo>
                    <a:pt x="97" y="139"/>
                    <a:pt x="97" y="139"/>
                    <a:pt x="97" y="139"/>
                  </a:cubicBezTo>
                  <a:cubicBezTo>
                    <a:pt x="81" y="143"/>
                    <a:pt x="81" y="143"/>
                    <a:pt x="81" y="143"/>
                  </a:cubicBezTo>
                  <a:cubicBezTo>
                    <a:pt x="81" y="146"/>
                    <a:pt x="82" y="149"/>
                    <a:pt x="82" y="151"/>
                  </a:cubicBezTo>
                  <a:cubicBezTo>
                    <a:pt x="99" y="150"/>
                    <a:pt x="116" y="142"/>
                    <a:pt x="129" y="129"/>
                  </a:cubicBezTo>
                  <a:cubicBezTo>
                    <a:pt x="142" y="116"/>
                    <a:pt x="149" y="100"/>
                    <a:pt x="151" y="83"/>
                  </a:cubicBezTo>
                  <a:cubicBezTo>
                    <a:pt x="147" y="83"/>
                    <a:pt x="144" y="82"/>
                    <a:pt x="141" y="81"/>
                  </a:cubicBezTo>
                  <a:lnTo>
                    <a:pt x="13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4" name="Freeform 45"/>
            <p:cNvSpPr/>
            <p:nvPr/>
          </p:nvSpPr>
          <p:spPr bwMode="auto">
            <a:xfrm>
              <a:off x="7737476" y="2097088"/>
              <a:ext cx="277813" cy="277813"/>
            </a:xfrm>
            <a:custGeom>
              <a:avLst/>
              <a:gdLst>
                <a:gd name="T0" fmla="*/ 11 w 74"/>
                <a:gd name="T1" fmla="*/ 2 h 74"/>
                <a:gd name="T2" fmla="*/ 13 w 74"/>
                <a:gd name="T3" fmla="*/ 12 h 74"/>
                <a:gd name="T4" fmla="*/ 4 w 74"/>
                <a:gd name="T5" fmla="*/ 14 h 74"/>
                <a:gd name="T6" fmla="*/ 8 w 74"/>
                <a:gd name="T7" fmla="*/ 23 h 74"/>
                <a:gd name="T8" fmla="*/ 20 w 74"/>
                <a:gd name="T9" fmla="*/ 18 h 74"/>
                <a:gd name="T10" fmla="*/ 24 w 74"/>
                <a:gd name="T11" fmla="*/ 27 h 74"/>
                <a:gd name="T12" fmla="*/ 13 w 74"/>
                <a:gd name="T13" fmla="*/ 32 h 74"/>
                <a:gd name="T14" fmla="*/ 20 w 74"/>
                <a:gd name="T15" fmla="*/ 42 h 74"/>
                <a:gd name="T16" fmla="*/ 29 w 74"/>
                <a:gd name="T17" fmla="*/ 34 h 74"/>
                <a:gd name="T18" fmla="*/ 36 w 74"/>
                <a:gd name="T19" fmla="*/ 41 h 74"/>
                <a:gd name="T20" fmla="*/ 27 w 74"/>
                <a:gd name="T21" fmla="*/ 50 h 74"/>
                <a:gd name="T22" fmla="*/ 38 w 74"/>
                <a:gd name="T23" fmla="*/ 59 h 74"/>
                <a:gd name="T24" fmla="*/ 44 w 74"/>
                <a:gd name="T25" fmla="*/ 48 h 74"/>
                <a:gd name="T26" fmla="*/ 53 w 74"/>
                <a:gd name="T27" fmla="*/ 53 h 74"/>
                <a:gd name="T28" fmla="*/ 47 w 74"/>
                <a:gd name="T29" fmla="*/ 64 h 74"/>
                <a:gd name="T30" fmla="*/ 57 w 74"/>
                <a:gd name="T31" fmla="*/ 69 h 74"/>
                <a:gd name="T32" fmla="*/ 61 w 74"/>
                <a:gd name="T33" fmla="*/ 58 h 74"/>
                <a:gd name="T34" fmla="*/ 71 w 74"/>
                <a:gd name="T35" fmla="*/ 62 h 74"/>
                <a:gd name="T36" fmla="*/ 67 w 74"/>
                <a:gd name="T37" fmla="*/ 72 h 74"/>
                <a:gd name="T38" fmla="*/ 74 w 74"/>
                <a:gd name="T39" fmla="*/ 74 h 74"/>
                <a:gd name="T40" fmla="*/ 52 w 74"/>
                <a:gd name="T41" fmla="*/ 22 h 74"/>
                <a:gd name="T42" fmla="*/ 0 w 74"/>
                <a:gd name="T43" fmla="*/ 0 h 74"/>
                <a:gd name="T44" fmla="*/ 1 w 74"/>
                <a:gd name="T45" fmla="*/ 4 h 74"/>
                <a:gd name="T46" fmla="*/ 11 w 74"/>
                <a:gd name="T47"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11" y="2"/>
                  </a:moveTo>
                  <a:cubicBezTo>
                    <a:pt x="13" y="12"/>
                    <a:pt x="13" y="12"/>
                    <a:pt x="13" y="12"/>
                  </a:cubicBezTo>
                  <a:cubicBezTo>
                    <a:pt x="4" y="14"/>
                    <a:pt x="4" y="14"/>
                    <a:pt x="4" y="14"/>
                  </a:cubicBezTo>
                  <a:cubicBezTo>
                    <a:pt x="5" y="17"/>
                    <a:pt x="6" y="20"/>
                    <a:pt x="8" y="23"/>
                  </a:cubicBezTo>
                  <a:cubicBezTo>
                    <a:pt x="20" y="18"/>
                    <a:pt x="20" y="18"/>
                    <a:pt x="20" y="18"/>
                  </a:cubicBezTo>
                  <a:cubicBezTo>
                    <a:pt x="24" y="27"/>
                    <a:pt x="24" y="27"/>
                    <a:pt x="24" y="27"/>
                  </a:cubicBezTo>
                  <a:cubicBezTo>
                    <a:pt x="13" y="32"/>
                    <a:pt x="13" y="32"/>
                    <a:pt x="13" y="32"/>
                  </a:cubicBezTo>
                  <a:cubicBezTo>
                    <a:pt x="15" y="36"/>
                    <a:pt x="17" y="39"/>
                    <a:pt x="20" y="42"/>
                  </a:cubicBezTo>
                  <a:cubicBezTo>
                    <a:pt x="29" y="34"/>
                    <a:pt x="29" y="34"/>
                    <a:pt x="29" y="34"/>
                  </a:cubicBezTo>
                  <a:cubicBezTo>
                    <a:pt x="36" y="41"/>
                    <a:pt x="36" y="41"/>
                    <a:pt x="36" y="41"/>
                  </a:cubicBezTo>
                  <a:cubicBezTo>
                    <a:pt x="27" y="50"/>
                    <a:pt x="27" y="50"/>
                    <a:pt x="27" y="50"/>
                  </a:cubicBezTo>
                  <a:cubicBezTo>
                    <a:pt x="31" y="53"/>
                    <a:pt x="34" y="56"/>
                    <a:pt x="38" y="59"/>
                  </a:cubicBezTo>
                  <a:cubicBezTo>
                    <a:pt x="44" y="48"/>
                    <a:pt x="44" y="48"/>
                    <a:pt x="44" y="48"/>
                  </a:cubicBezTo>
                  <a:cubicBezTo>
                    <a:pt x="53" y="53"/>
                    <a:pt x="53" y="53"/>
                    <a:pt x="53" y="53"/>
                  </a:cubicBezTo>
                  <a:cubicBezTo>
                    <a:pt x="47" y="64"/>
                    <a:pt x="47" y="64"/>
                    <a:pt x="47" y="64"/>
                  </a:cubicBezTo>
                  <a:cubicBezTo>
                    <a:pt x="50" y="66"/>
                    <a:pt x="54" y="68"/>
                    <a:pt x="57" y="69"/>
                  </a:cubicBezTo>
                  <a:cubicBezTo>
                    <a:pt x="61" y="58"/>
                    <a:pt x="61" y="58"/>
                    <a:pt x="61" y="58"/>
                  </a:cubicBezTo>
                  <a:cubicBezTo>
                    <a:pt x="71" y="62"/>
                    <a:pt x="71" y="62"/>
                    <a:pt x="71" y="62"/>
                  </a:cubicBezTo>
                  <a:cubicBezTo>
                    <a:pt x="67" y="72"/>
                    <a:pt x="67" y="72"/>
                    <a:pt x="67" y="72"/>
                  </a:cubicBezTo>
                  <a:cubicBezTo>
                    <a:pt x="69" y="73"/>
                    <a:pt x="72" y="73"/>
                    <a:pt x="74" y="74"/>
                  </a:cubicBezTo>
                  <a:cubicBezTo>
                    <a:pt x="73" y="55"/>
                    <a:pt x="66" y="36"/>
                    <a:pt x="52" y="22"/>
                  </a:cubicBezTo>
                  <a:cubicBezTo>
                    <a:pt x="38" y="8"/>
                    <a:pt x="19" y="1"/>
                    <a:pt x="0" y="0"/>
                  </a:cubicBezTo>
                  <a:cubicBezTo>
                    <a:pt x="1" y="1"/>
                    <a:pt x="1" y="3"/>
                    <a:pt x="1" y="4"/>
                  </a:cubicBezTo>
                  <a:lnTo>
                    <a:pt x="1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5" name="Freeform 46"/>
            <p:cNvSpPr/>
            <p:nvPr/>
          </p:nvSpPr>
          <p:spPr bwMode="auto">
            <a:xfrm>
              <a:off x="7445376" y="2389188"/>
              <a:ext cx="277813" cy="279400"/>
            </a:xfrm>
            <a:custGeom>
              <a:avLst/>
              <a:gdLst>
                <a:gd name="T0" fmla="*/ 63 w 74"/>
                <a:gd name="T1" fmla="*/ 69 h 74"/>
                <a:gd name="T2" fmla="*/ 61 w 74"/>
                <a:gd name="T3" fmla="*/ 60 h 74"/>
                <a:gd name="T4" fmla="*/ 70 w 74"/>
                <a:gd name="T5" fmla="*/ 57 h 74"/>
                <a:gd name="T6" fmla="*/ 66 w 74"/>
                <a:gd name="T7" fmla="*/ 48 h 74"/>
                <a:gd name="T8" fmla="*/ 54 w 74"/>
                <a:gd name="T9" fmla="*/ 53 h 74"/>
                <a:gd name="T10" fmla="*/ 50 w 74"/>
                <a:gd name="T11" fmla="*/ 44 h 74"/>
                <a:gd name="T12" fmla="*/ 60 w 74"/>
                <a:gd name="T13" fmla="*/ 39 h 74"/>
                <a:gd name="T14" fmla="*/ 53 w 74"/>
                <a:gd name="T15" fmla="*/ 30 h 74"/>
                <a:gd name="T16" fmla="*/ 44 w 74"/>
                <a:gd name="T17" fmla="*/ 38 h 74"/>
                <a:gd name="T18" fmla="*/ 37 w 74"/>
                <a:gd name="T19" fmla="*/ 31 h 74"/>
                <a:gd name="T20" fmla="*/ 45 w 74"/>
                <a:gd name="T21" fmla="*/ 22 h 74"/>
                <a:gd name="T22" fmla="*/ 35 w 74"/>
                <a:gd name="T23" fmla="*/ 14 h 74"/>
                <a:gd name="T24" fmla="*/ 29 w 74"/>
                <a:gd name="T25" fmla="*/ 23 h 74"/>
                <a:gd name="T26" fmla="*/ 21 w 74"/>
                <a:gd name="T27" fmla="*/ 18 h 74"/>
                <a:gd name="T28" fmla="*/ 26 w 74"/>
                <a:gd name="T29" fmla="*/ 9 h 74"/>
                <a:gd name="T30" fmla="*/ 16 w 74"/>
                <a:gd name="T31" fmla="*/ 4 h 74"/>
                <a:gd name="T32" fmla="*/ 12 w 74"/>
                <a:gd name="T33" fmla="*/ 13 h 74"/>
                <a:gd name="T34" fmla="*/ 3 w 74"/>
                <a:gd name="T35" fmla="*/ 10 h 74"/>
                <a:gd name="T36" fmla="*/ 6 w 74"/>
                <a:gd name="T37" fmla="*/ 1 h 74"/>
                <a:gd name="T38" fmla="*/ 0 w 74"/>
                <a:gd name="T39" fmla="*/ 0 h 74"/>
                <a:gd name="T40" fmla="*/ 23 w 74"/>
                <a:gd name="T41" fmla="*/ 51 h 74"/>
                <a:gd name="T42" fmla="*/ 74 w 74"/>
                <a:gd name="T43" fmla="*/ 74 h 74"/>
                <a:gd name="T44" fmla="*/ 73 w 74"/>
                <a:gd name="T45" fmla="*/ 67 h 74"/>
                <a:gd name="T46" fmla="*/ 63 w 74"/>
                <a:gd name="T47"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63" y="69"/>
                  </a:moveTo>
                  <a:cubicBezTo>
                    <a:pt x="61" y="60"/>
                    <a:pt x="61" y="60"/>
                    <a:pt x="61" y="60"/>
                  </a:cubicBezTo>
                  <a:cubicBezTo>
                    <a:pt x="70" y="57"/>
                    <a:pt x="70" y="57"/>
                    <a:pt x="70" y="57"/>
                  </a:cubicBezTo>
                  <a:cubicBezTo>
                    <a:pt x="68" y="54"/>
                    <a:pt x="67" y="51"/>
                    <a:pt x="66" y="48"/>
                  </a:cubicBezTo>
                  <a:cubicBezTo>
                    <a:pt x="54" y="53"/>
                    <a:pt x="54" y="53"/>
                    <a:pt x="54" y="53"/>
                  </a:cubicBezTo>
                  <a:cubicBezTo>
                    <a:pt x="50" y="44"/>
                    <a:pt x="50" y="44"/>
                    <a:pt x="50" y="44"/>
                  </a:cubicBezTo>
                  <a:cubicBezTo>
                    <a:pt x="60" y="39"/>
                    <a:pt x="60" y="39"/>
                    <a:pt x="60" y="39"/>
                  </a:cubicBezTo>
                  <a:cubicBezTo>
                    <a:pt x="58" y="36"/>
                    <a:pt x="55" y="33"/>
                    <a:pt x="53" y="30"/>
                  </a:cubicBezTo>
                  <a:cubicBezTo>
                    <a:pt x="44" y="38"/>
                    <a:pt x="44" y="38"/>
                    <a:pt x="44" y="38"/>
                  </a:cubicBezTo>
                  <a:cubicBezTo>
                    <a:pt x="37" y="31"/>
                    <a:pt x="37" y="31"/>
                    <a:pt x="37" y="31"/>
                  </a:cubicBezTo>
                  <a:cubicBezTo>
                    <a:pt x="45" y="22"/>
                    <a:pt x="45" y="22"/>
                    <a:pt x="45" y="22"/>
                  </a:cubicBezTo>
                  <a:cubicBezTo>
                    <a:pt x="42" y="19"/>
                    <a:pt x="38" y="16"/>
                    <a:pt x="35" y="14"/>
                  </a:cubicBezTo>
                  <a:cubicBezTo>
                    <a:pt x="29" y="23"/>
                    <a:pt x="29" y="23"/>
                    <a:pt x="29" y="23"/>
                  </a:cubicBezTo>
                  <a:cubicBezTo>
                    <a:pt x="21" y="18"/>
                    <a:pt x="21" y="18"/>
                    <a:pt x="21" y="18"/>
                  </a:cubicBezTo>
                  <a:cubicBezTo>
                    <a:pt x="26" y="9"/>
                    <a:pt x="26" y="9"/>
                    <a:pt x="26" y="9"/>
                  </a:cubicBezTo>
                  <a:cubicBezTo>
                    <a:pt x="23" y="7"/>
                    <a:pt x="19" y="5"/>
                    <a:pt x="16" y="4"/>
                  </a:cubicBezTo>
                  <a:cubicBezTo>
                    <a:pt x="12" y="13"/>
                    <a:pt x="12" y="13"/>
                    <a:pt x="12" y="13"/>
                  </a:cubicBezTo>
                  <a:cubicBezTo>
                    <a:pt x="3" y="10"/>
                    <a:pt x="3" y="10"/>
                    <a:pt x="3" y="10"/>
                  </a:cubicBezTo>
                  <a:cubicBezTo>
                    <a:pt x="6" y="1"/>
                    <a:pt x="6" y="1"/>
                    <a:pt x="6" y="1"/>
                  </a:cubicBezTo>
                  <a:cubicBezTo>
                    <a:pt x="4" y="1"/>
                    <a:pt x="2" y="0"/>
                    <a:pt x="0" y="0"/>
                  </a:cubicBezTo>
                  <a:cubicBezTo>
                    <a:pt x="1" y="19"/>
                    <a:pt x="8" y="37"/>
                    <a:pt x="23" y="51"/>
                  </a:cubicBezTo>
                  <a:cubicBezTo>
                    <a:pt x="37" y="66"/>
                    <a:pt x="55" y="73"/>
                    <a:pt x="74" y="74"/>
                  </a:cubicBezTo>
                  <a:cubicBezTo>
                    <a:pt x="74" y="71"/>
                    <a:pt x="73" y="69"/>
                    <a:pt x="73" y="67"/>
                  </a:cubicBezTo>
                  <a:lnTo>
                    <a:pt x="63"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sp>
        <p:nvSpPr>
          <p:cNvPr id="60" name="椭圆 59"/>
          <p:cNvSpPr/>
          <p:nvPr/>
        </p:nvSpPr>
        <p:spPr>
          <a:xfrm>
            <a:off x="3455903" y="1212702"/>
            <a:ext cx="892459" cy="89245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61" name="椭圆 60"/>
          <p:cNvSpPr/>
          <p:nvPr/>
        </p:nvSpPr>
        <p:spPr>
          <a:xfrm>
            <a:off x="3556266" y="1312769"/>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 name="Freeform 24"/>
          <p:cNvSpPr/>
          <p:nvPr/>
        </p:nvSpPr>
        <p:spPr>
          <a:xfrm>
            <a:off x="6012843" y="1559653"/>
            <a:ext cx="2009851" cy="2011527"/>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1390905" y="231822"/>
                </a:moveTo>
                <a:lnTo>
                  <a:pt x="1390905" y="1390905"/>
                </a:lnTo>
                <a:lnTo>
                  <a:pt x="1390905" y="1390905"/>
                </a:lnTo>
                <a:lnTo>
                  <a:pt x="231822" y="1390905"/>
                </a:lnTo>
                <a:cubicBezTo>
                  <a:pt x="103790" y="1390905"/>
                  <a:pt x="0" y="1287115"/>
                  <a:pt x="0" y="1159083"/>
                </a:cubicBezTo>
                <a:lnTo>
                  <a:pt x="0" y="0"/>
                </a:lnTo>
                <a:lnTo>
                  <a:pt x="0" y="0"/>
                </a:lnTo>
                <a:lnTo>
                  <a:pt x="1159083" y="0"/>
                </a:lnTo>
                <a:cubicBezTo>
                  <a:pt x="1287115" y="0"/>
                  <a:pt x="1390905" y="103790"/>
                  <a:pt x="1390905" y="23182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grpSp>
        <p:nvGrpSpPr>
          <p:cNvPr id="36" name="组合 35"/>
          <p:cNvGrpSpPr/>
          <p:nvPr/>
        </p:nvGrpSpPr>
        <p:grpSpPr>
          <a:xfrm>
            <a:off x="6479389" y="2165916"/>
            <a:ext cx="1066544" cy="1074746"/>
            <a:chOff x="7412038" y="1014413"/>
            <a:chExt cx="619126" cy="623888"/>
          </a:xfrm>
          <a:solidFill>
            <a:schemeClr val="bg1"/>
          </a:solidFill>
          <a:effectLst>
            <a:outerShdw blurRad="50800" dist="38100" algn="l" rotWithShape="0">
              <a:prstClr val="black">
                <a:alpha val="40000"/>
              </a:prstClr>
            </a:outerShdw>
          </a:effectLst>
        </p:grpSpPr>
        <p:sp>
          <p:nvSpPr>
            <p:cNvPr id="37" name="Freeform 22"/>
            <p:cNvSpPr/>
            <p:nvPr/>
          </p:nvSpPr>
          <p:spPr bwMode="auto">
            <a:xfrm>
              <a:off x="7412038" y="1017588"/>
              <a:ext cx="619125" cy="620713"/>
            </a:xfrm>
            <a:custGeom>
              <a:avLst/>
              <a:gdLst>
                <a:gd name="T0" fmla="*/ 75 w 165"/>
                <a:gd name="T1" fmla="*/ 0 h 165"/>
                <a:gd name="T2" fmla="*/ 24 w 165"/>
                <a:gd name="T3" fmla="*/ 23 h 165"/>
                <a:gd name="T4" fmla="*/ 0 w 165"/>
                <a:gd name="T5" fmla="*/ 74 h 165"/>
                <a:gd name="T6" fmla="*/ 60 w 165"/>
                <a:gd name="T7" fmla="*/ 105 h 165"/>
                <a:gd name="T8" fmla="*/ 90 w 165"/>
                <a:gd name="T9" fmla="*/ 165 h 165"/>
                <a:gd name="T10" fmla="*/ 141 w 165"/>
                <a:gd name="T11" fmla="*/ 141 h 165"/>
                <a:gd name="T12" fmla="*/ 165 w 165"/>
                <a:gd name="T13" fmla="*/ 90 h 165"/>
                <a:gd name="T14" fmla="*/ 105 w 165"/>
                <a:gd name="T15" fmla="*/ 59 h 165"/>
                <a:gd name="T16" fmla="*/ 75 w 165"/>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5">
                  <a:moveTo>
                    <a:pt x="75" y="0"/>
                  </a:moveTo>
                  <a:cubicBezTo>
                    <a:pt x="56" y="1"/>
                    <a:pt x="38" y="9"/>
                    <a:pt x="24" y="23"/>
                  </a:cubicBezTo>
                  <a:cubicBezTo>
                    <a:pt x="10" y="38"/>
                    <a:pt x="2" y="56"/>
                    <a:pt x="0" y="74"/>
                  </a:cubicBezTo>
                  <a:cubicBezTo>
                    <a:pt x="20" y="77"/>
                    <a:pt x="42" y="87"/>
                    <a:pt x="60" y="105"/>
                  </a:cubicBezTo>
                  <a:cubicBezTo>
                    <a:pt x="78" y="123"/>
                    <a:pt x="88" y="144"/>
                    <a:pt x="90" y="165"/>
                  </a:cubicBezTo>
                  <a:cubicBezTo>
                    <a:pt x="109" y="163"/>
                    <a:pt x="127" y="155"/>
                    <a:pt x="141" y="141"/>
                  </a:cubicBezTo>
                  <a:cubicBezTo>
                    <a:pt x="155" y="126"/>
                    <a:pt x="163" y="108"/>
                    <a:pt x="165" y="90"/>
                  </a:cubicBezTo>
                  <a:cubicBezTo>
                    <a:pt x="145" y="87"/>
                    <a:pt x="123" y="77"/>
                    <a:pt x="105" y="59"/>
                  </a:cubicBezTo>
                  <a:cubicBezTo>
                    <a:pt x="88" y="42"/>
                    <a:pt x="77" y="20"/>
                    <a:pt x="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8" name="Freeform 23"/>
            <p:cNvSpPr/>
            <p:nvPr/>
          </p:nvSpPr>
          <p:spPr bwMode="auto">
            <a:xfrm>
              <a:off x="7731126" y="1014413"/>
              <a:ext cx="300038" cy="304800"/>
            </a:xfrm>
            <a:custGeom>
              <a:avLst/>
              <a:gdLst>
                <a:gd name="T0" fmla="*/ 80 w 80"/>
                <a:gd name="T1" fmla="*/ 81 h 81"/>
                <a:gd name="T2" fmla="*/ 56 w 80"/>
                <a:gd name="T3" fmla="*/ 24 h 81"/>
                <a:gd name="T4" fmla="*/ 0 w 80"/>
                <a:gd name="T5" fmla="*/ 0 h 81"/>
                <a:gd name="T6" fmla="*/ 28 w 80"/>
                <a:gd name="T7" fmla="*/ 53 h 81"/>
                <a:gd name="T8" fmla="*/ 80 w 80"/>
                <a:gd name="T9" fmla="*/ 81 h 81"/>
              </a:gdLst>
              <a:ahLst/>
              <a:cxnLst>
                <a:cxn ang="0">
                  <a:pos x="T0" y="T1"/>
                </a:cxn>
                <a:cxn ang="0">
                  <a:pos x="T2" y="T3"/>
                </a:cxn>
                <a:cxn ang="0">
                  <a:pos x="T4" y="T5"/>
                </a:cxn>
                <a:cxn ang="0">
                  <a:pos x="T6" y="T7"/>
                </a:cxn>
                <a:cxn ang="0">
                  <a:pos x="T8" y="T9"/>
                </a:cxn>
              </a:cxnLst>
              <a:rect l="0" t="0" r="r" b="b"/>
              <a:pathLst>
                <a:path w="80" h="81">
                  <a:moveTo>
                    <a:pt x="80" y="81"/>
                  </a:moveTo>
                  <a:cubicBezTo>
                    <a:pt x="80" y="60"/>
                    <a:pt x="72" y="40"/>
                    <a:pt x="56" y="24"/>
                  </a:cubicBezTo>
                  <a:cubicBezTo>
                    <a:pt x="41" y="9"/>
                    <a:pt x="21" y="1"/>
                    <a:pt x="0" y="0"/>
                  </a:cubicBezTo>
                  <a:cubicBezTo>
                    <a:pt x="2" y="18"/>
                    <a:pt x="12" y="37"/>
                    <a:pt x="28" y="53"/>
                  </a:cubicBezTo>
                  <a:cubicBezTo>
                    <a:pt x="44" y="69"/>
                    <a:pt x="63" y="78"/>
                    <a:pt x="8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9" name="Freeform 24"/>
            <p:cNvSpPr/>
            <p:nvPr/>
          </p:nvSpPr>
          <p:spPr bwMode="auto">
            <a:xfrm>
              <a:off x="7412038" y="1338263"/>
              <a:ext cx="300038" cy="300038"/>
            </a:xfrm>
            <a:custGeom>
              <a:avLst/>
              <a:gdLst>
                <a:gd name="T0" fmla="*/ 0 w 80"/>
                <a:gd name="T1" fmla="*/ 0 h 80"/>
                <a:gd name="T2" fmla="*/ 24 w 80"/>
                <a:gd name="T3" fmla="*/ 56 h 80"/>
                <a:gd name="T4" fmla="*/ 80 w 80"/>
                <a:gd name="T5" fmla="*/ 80 h 80"/>
                <a:gd name="T6" fmla="*/ 53 w 80"/>
                <a:gd name="T7" fmla="*/ 27 h 80"/>
                <a:gd name="T8" fmla="*/ 0 w 80"/>
                <a:gd name="T9" fmla="*/ 0 h 80"/>
              </a:gdLst>
              <a:ahLst/>
              <a:cxnLst>
                <a:cxn ang="0">
                  <a:pos x="T0" y="T1"/>
                </a:cxn>
                <a:cxn ang="0">
                  <a:pos x="T2" y="T3"/>
                </a:cxn>
                <a:cxn ang="0">
                  <a:pos x="T4" y="T5"/>
                </a:cxn>
                <a:cxn ang="0">
                  <a:pos x="T6" y="T7"/>
                </a:cxn>
                <a:cxn ang="0">
                  <a:pos x="T8" y="T9"/>
                </a:cxn>
              </a:cxnLst>
              <a:rect l="0" t="0" r="r" b="b"/>
              <a:pathLst>
                <a:path w="80" h="80">
                  <a:moveTo>
                    <a:pt x="0" y="0"/>
                  </a:moveTo>
                  <a:cubicBezTo>
                    <a:pt x="0" y="20"/>
                    <a:pt x="8" y="40"/>
                    <a:pt x="24" y="56"/>
                  </a:cubicBezTo>
                  <a:cubicBezTo>
                    <a:pt x="40" y="71"/>
                    <a:pt x="60" y="79"/>
                    <a:pt x="80" y="80"/>
                  </a:cubicBezTo>
                  <a:cubicBezTo>
                    <a:pt x="78" y="62"/>
                    <a:pt x="68" y="43"/>
                    <a:pt x="53" y="27"/>
                  </a:cubicBezTo>
                  <a:cubicBezTo>
                    <a:pt x="37" y="11"/>
                    <a:pt x="18"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sp>
        <p:nvSpPr>
          <p:cNvPr id="58" name="椭圆 57"/>
          <p:cNvSpPr/>
          <p:nvPr/>
        </p:nvSpPr>
        <p:spPr>
          <a:xfrm>
            <a:off x="7456327" y="1212702"/>
            <a:ext cx="892459" cy="89245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9" name="椭圆 58"/>
          <p:cNvSpPr/>
          <p:nvPr/>
        </p:nvSpPr>
        <p:spPr>
          <a:xfrm>
            <a:off x="7556690" y="1312769"/>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4" name="Freeform 25"/>
          <p:cNvSpPr/>
          <p:nvPr/>
        </p:nvSpPr>
        <p:spPr>
          <a:xfrm>
            <a:off x="6012843" y="3665050"/>
            <a:ext cx="2009851" cy="2009850"/>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1159083" y="1390905"/>
                </a:moveTo>
                <a:lnTo>
                  <a:pt x="0" y="1390905"/>
                </a:lnTo>
                <a:lnTo>
                  <a:pt x="0" y="1390905"/>
                </a:lnTo>
                <a:lnTo>
                  <a:pt x="0" y="231822"/>
                </a:lnTo>
                <a:cubicBezTo>
                  <a:pt x="0" y="103790"/>
                  <a:pt x="103790" y="0"/>
                  <a:pt x="231822" y="0"/>
                </a:cubicBezTo>
                <a:lnTo>
                  <a:pt x="1390905" y="0"/>
                </a:lnTo>
                <a:lnTo>
                  <a:pt x="1390905" y="0"/>
                </a:lnTo>
                <a:lnTo>
                  <a:pt x="1390905" y="1159083"/>
                </a:lnTo>
                <a:cubicBezTo>
                  <a:pt x="1390905" y="1287115"/>
                  <a:pt x="1287115" y="1390905"/>
                  <a:pt x="1159083" y="1390905"/>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sp>
        <p:nvSpPr>
          <p:cNvPr id="5" name="Freeform 26"/>
          <p:cNvSpPr/>
          <p:nvPr/>
        </p:nvSpPr>
        <p:spPr>
          <a:xfrm>
            <a:off x="3909120" y="3665050"/>
            <a:ext cx="2009850" cy="2009850"/>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0" y="1159083"/>
                </a:moveTo>
                <a:lnTo>
                  <a:pt x="0" y="0"/>
                </a:lnTo>
                <a:lnTo>
                  <a:pt x="0" y="0"/>
                </a:lnTo>
                <a:lnTo>
                  <a:pt x="1159083" y="0"/>
                </a:lnTo>
                <a:cubicBezTo>
                  <a:pt x="1287115" y="0"/>
                  <a:pt x="1390905" y="103790"/>
                  <a:pt x="1390905" y="231822"/>
                </a:cubicBezTo>
                <a:lnTo>
                  <a:pt x="1390905" y="1390905"/>
                </a:lnTo>
                <a:lnTo>
                  <a:pt x="1390905" y="1390905"/>
                </a:lnTo>
                <a:lnTo>
                  <a:pt x="231822" y="1390905"/>
                </a:lnTo>
                <a:cubicBezTo>
                  <a:pt x="103790" y="1390905"/>
                  <a:pt x="0" y="1287115"/>
                  <a:pt x="0" y="1159083"/>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sp>
        <p:nvSpPr>
          <p:cNvPr id="6" name="Freeform 55"/>
          <p:cNvSpPr/>
          <p:nvPr/>
        </p:nvSpPr>
        <p:spPr bwMode="auto">
          <a:xfrm>
            <a:off x="3772300" y="1452694"/>
            <a:ext cx="620135" cy="589434"/>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 name="Freeform 56"/>
          <p:cNvSpPr>
            <a:spLocks noEditPoints="1"/>
          </p:cNvSpPr>
          <p:nvPr/>
        </p:nvSpPr>
        <p:spPr bwMode="auto">
          <a:xfrm>
            <a:off x="3748199" y="1449019"/>
            <a:ext cx="149188" cy="373808"/>
          </a:xfrm>
          <a:custGeom>
            <a:avLst/>
            <a:gdLst>
              <a:gd name="T0" fmla="*/ 77593 w 31"/>
              <a:gd name="T1" fmla="*/ 0 h 77"/>
              <a:gd name="T2" fmla="*/ 127801 w 31"/>
              <a:gd name="T3" fmla="*/ 23033 h 77"/>
              <a:gd name="T4" fmla="*/ 141494 w 31"/>
              <a:gd name="T5" fmla="*/ 82918 h 77"/>
              <a:gd name="T6" fmla="*/ 141494 w 31"/>
              <a:gd name="T7" fmla="*/ 290212 h 77"/>
              <a:gd name="T8" fmla="*/ 123237 w 31"/>
              <a:gd name="T9" fmla="*/ 340883 h 77"/>
              <a:gd name="T10" fmla="*/ 73029 w 31"/>
              <a:gd name="T11" fmla="*/ 354703 h 77"/>
              <a:gd name="T12" fmla="*/ 9129 w 31"/>
              <a:gd name="T13" fmla="*/ 331670 h 77"/>
              <a:gd name="T14" fmla="*/ 0 w 31"/>
              <a:gd name="T15" fmla="*/ 262572 h 77"/>
              <a:gd name="T16" fmla="*/ 0 w 31"/>
              <a:gd name="T17" fmla="*/ 96737 h 77"/>
              <a:gd name="T18" fmla="*/ 13693 w 31"/>
              <a:gd name="T19" fmla="*/ 27639 h 77"/>
              <a:gd name="T20" fmla="*/ 77593 w 31"/>
              <a:gd name="T21" fmla="*/ 0 h 77"/>
              <a:gd name="T22" fmla="*/ 73029 w 31"/>
              <a:gd name="T23" fmla="*/ 322457 h 77"/>
              <a:gd name="T24" fmla="*/ 100415 w 31"/>
              <a:gd name="T25" fmla="*/ 271785 h 77"/>
              <a:gd name="T26" fmla="*/ 100415 w 31"/>
              <a:gd name="T27" fmla="*/ 78311 h 77"/>
              <a:gd name="T28" fmla="*/ 73029 w 31"/>
              <a:gd name="T29" fmla="*/ 32246 h 77"/>
              <a:gd name="T30" fmla="*/ 41079 w 31"/>
              <a:gd name="T31" fmla="*/ 78311 h 77"/>
              <a:gd name="T32" fmla="*/ 41079 w 31"/>
              <a:gd name="T33" fmla="*/ 92131 h 77"/>
              <a:gd name="T34" fmla="*/ 41079 w 31"/>
              <a:gd name="T35" fmla="*/ 105950 h 77"/>
              <a:gd name="T36" fmla="*/ 41079 w 31"/>
              <a:gd name="T37" fmla="*/ 161229 h 77"/>
              <a:gd name="T38" fmla="*/ 41079 w 31"/>
              <a:gd name="T39" fmla="*/ 221114 h 77"/>
              <a:gd name="T40" fmla="*/ 41079 w 31"/>
              <a:gd name="T41" fmla="*/ 271785 h 77"/>
              <a:gd name="T42" fmla="*/ 73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8" name="Freeform 57"/>
          <p:cNvSpPr/>
          <p:nvPr/>
        </p:nvSpPr>
        <p:spPr bwMode="auto">
          <a:xfrm>
            <a:off x="3945999" y="1452371"/>
            <a:ext cx="88842" cy="370456"/>
          </a:xfrm>
          <a:custGeom>
            <a:avLst/>
            <a:gdLst>
              <a:gd name="T0" fmla="*/ 0 w 18"/>
              <a:gd name="T1" fmla="*/ 50777 h 76"/>
              <a:gd name="T2" fmla="*/ 50934 w 18"/>
              <a:gd name="T3" fmla="*/ 0 h 76"/>
              <a:gd name="T4" fmla="*/ 83346 w 18"/>
              <a:gd name="T5" fmla="*/ 0 h 76"/>
              <a:gd name="T6" fmla="*/ 83346 w 18"/>
              <a:gd name="T7" fmla="*/ 350826 h 76"/>
              <a:gd name="T8" fmla="*/ 37043 w 18"/>
              <a:gd name="T9" fmla="*/ 350826 h 76"/>
              <a:gd name="T10" fmla="*/ 37043 w 18"/>
              <a:gd name="T11" fmla="*/ 87707 h 76"/>
              <a:gd name="T12" fmla="*/ 0 w 18"/>
              <a:gd name="T13" fmla="*/ 87707 h 76"/>
              <a:gd name="T14" fmla="*/ 0 w 18"/>
              <a:gd name="T15" fmla="*/ 50777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9" name="Freeform 58"/>
          <p:cNvSpPr/>
          <p:nvPr/>
        </p:nvSpPr>
        <p:spPr bwMode="auto">
          <a:xfrm>
            <a:off x="7754907" y="1452256"/>
            <a:ext cx="634462" cy="583295"/>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10" name="Freeform 59"/>
          <p:cNvSpPr>
            <a:spLocks noEditPoints="1"/>
          </p:cNvSpPr>
          <p:nvPr/>
        </p:nvSpPr>
        <p:spPr bwMode="auto">
          <a:xfrm>
            <a:off x="7731022" y="1442314"/>
            <a:ext cx="149188" cy="373808"/>
          </a:xfrm>
          <a:custGeom>
            <a:avLst/>
            <a:gdLst>
              <a:gd name="T0" fmla="*/ 77593 w 31"/>
              <a:gd name="T1" fmla="*/ 0 h 77"/>
              <a:gd name="T2" fmla="*/ 127801 w 31"/>
              <a:gd name="T3" fmla="*/ 23033 h 77"/>
              <a:gd name="T4" fmla="*/ 141494 w 31"/>
              <a:gd name="T5" fmla="*/ 82918 h 77"/>
              <a:gd name="T6" fmla="*/ 141494 w 31"/>
              <a:gd name="T7" fmla="*/ 285605 h 77"/>
              <a:gd name="T8" fmla="*/ 123237 w 31"/>
              <a:gd name="T9" fmla="*/ 336277 h 77"/>
              <a:gd name="T10" fmla="*/ 73029 w 31"/>
              <a:gd name="T11" fmla="*/ 354703 h 77"/>
              <a:gd name="T12" fmla="*/ 13693 w 31"/>
              <a:gd name="T13" fmla="*/ 327064 h 77"/>
              <a:gd name="T14" fmla="*/ 0 w 31"/>
              <a:gd name="T15" fmla="*/ 257966 h 77"/>
              <a:gd name="T16" fmla="*/ 0 w 31"/>
              <a:gd name="T17" fmla="*/ 96737 h 77"/>
              <a:gd name="T18" fmla="*/ 13693 w 31"/>
              <a:gd name="T19" fmla="*/ 23033 h 77"/>
              <a:gd name="T20" fmla="*/ 77593 w 31"/>
              <a:gd name="T21" fmla="*/ 0 h 77"/>
              <a:gd name="T22" fmla="*/ 73029 w 31"/>
              <a:gd name="T23" fmla="*/ 322457 h 77"/>
              <a:gd name="T24" fmla="*/ 100415 w 31"/>
              <a:gd name="T25" fmla="*/ 271785 h 77"/>
              <a:gd name="T26" fmla="*/ 100415 w 31"/>
              <a:gd name="T27" fmla="*/ 78311 h 77"/>
              <a:gd name="T28" fmla="*/ 73029 w 31"/>
              <a:gd name="T29" fmla="*/ 32246 h 77"/>
              <a:gd name="T30" fmla="*/ 41079 w 31"/>
              <a:gd name="T31" fmla="*/ 78311 h 77"/>
              <a:gd name="T32" fmla="*/ 41079 w 31"/>
              <a:gd name="T33" fmla="*/ 92131 h 77"/>
              <a:gd name="T34" fmla="*/ 41079 w 31"/>
              <a:gd name="T35" fmla="*/ 105950 h 77"/>
              <a:gd name="T36" fmla="*/ 41079 w 31"/>
              <a:gd name="T37" fmla="*/ 161229 h 77"/>
              <a:gd name="T38" fmla="*/ 41079 w 31"/>
              <a:gd name="T39" fmla="*/ 221114 h 77"/>
              <a:gd name="T40" fmla="*/ 41079 w 31"/>
              <a:gd name="T41" fmla="*/ 271785 h 77"/>
              <a:gd name="T42" fmla="*/ 73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1" name="Freeform 60"/>
          <p:cNvSpPr/>
          <p:nvPr/>
        </p:nvSpPr>
        <p:spPr bwMode="auto">
          <a:xfrm>
            <a:off x="7908708" y="1442314"/>
            <a:ext cx="150865" cy="373808"/>
          </a:xfrm>
          <a:custGeom>
            <a:avLst/>
            <a:gdLst>
              <a:gd name="T0" fmla="*/ 0 w 31"/>
              <a:gd name="T1" fmla="*/ 73705 h 77"/>
              <a:gd name="T2" fmla="*/ 18507 w 31"/>
              <a:gd name="T3" fmla="*/ 18426 h 77"/>
              <a:gd name="T4" fmla="*/ 74029 w 31"/>
              <a:gd name="T5" fmla="*/ 0 h 77"/>
              <a:gd name="T6" fmla="*/ 134178 w 31"/>
              <a:gd name="T7" fmla="*/ 27639 h 77"/>
              <a:gd name="T8" fmla="*/ 143432 w 31"/>
              <a:gd name="T9" fmla="*/ 101344 h 77"/>
              <a:gd name="T10" fmla="*/ 138805 w 31"/>
              <a:gd name="T11" fmla="*/ 138196 h 77"/>
              <a:gd name="T12" fmla="*/ 124925 w 31"/>
              <a:gd name="T13" fmla="*/ 175048 h 77"/>
              <a:gd name="T14" fmla="*/ 83283 w 31"/>
              <a:gd name="T15" fmla="*/ 239540 h 77"/>
              <a:gd name="T16" fmla="*/ 50895 w 31"/>
              <a:gd name="T17" fmla="*/ 313244 h 77"/>
              <a:gd name="T18" fmla="*/ 143432 w 31"/>
              <a:gd name="T19" fmla="*/ 313244 h 77"/>
              <a:gd name="T20" fmla="*/ 143432 w 31"/>
              <a:gd name="T21" fmla="*/ 350096 h 77"/>
              <a:gd name="T22" fmla="*/ 37015 w 31"/>
              <a:gd name="T23" fmla="*/ 354703 h 77"/>
              <a:gd name="T24" fmla="*/ 0 w 31"/>
              <a:gd name="T25" fmla="*/ 350096 h 77"/>
              <a:gd name="T26" fmla="*/ 0 w 31"/>
              <a:gd name="T27" fmla="*/ 350096 h 77"/>
              <a:gd name="T28" fmla="*/ 23134 w 31"/>
              <a:gd name="T29" fmla="*/ 253359 h 77"/>
              <a:gd name="T30" fmla="*/ 78656 w 31"/>
              <a:gd name="T31" fmla="*/ 170442 h 77"/>
              <a:gd name="T32" fmla="*/ 97164 w 31"/>
              <a:gd name="T33" fmla="*/ 92131 h 77"/>
              <a:gd name="T34" fmla="*/ 97164 w 31"/>
              <a:gd name="T35" fmla="*/ 87524 h 77"/>
              <a:gd name="T36" fmla="*/ 97164 w 31"/>
              <a:gd name="T37" fmla="*/ 78311 h 77"/>
              <a:gd name="T38" fmla="*/ 97164 w 31"/>
              <a:gd name="T39" fmla="*/ 55278 h 77"/>
              <a:gd name="T40" fmla="*/ 69403 w 31"/>
              <a:gd name="T41" fmla="*/ 32246 h 77"/>
              <a:gd name="T42" fmla="*/ 46268 w 31"/>
              <a:gd name="T43" fmla="*/ 73705 h 77"/>
              <a:gd name="T44" fmla="*/ 46268 w 31"/>
              <a:gd name="T45" fmla="*/ 87524 h 77"/>
              <a:gd name="T46" fmla="*/ 46268 w 31"/>
              <a:gd name="T47" fmla="*/ 96737 h 77"/>
              <a:gd name="T48" fmla="*/ 46268 w 31"/>
              <a:gd name="T49" fmla="*/ 105950 h 77"/>
              <a:gd name="T50" fmla="*/ 46268 w 31"/>
              <a:gd name="T51" fmla="*/ 119770 h 77"/>
              <a:gd name="T52" fmla="*/ 0 w 31"/>
              <a:gd name="T53" fmla="*/ 119770 h 77"/>
              <a:gd name="T54" fmla="*/ 0 w 31"/>
              <a:gd name="T55" fmla="*/ 73705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2" name="椭圆 11"/>
          <p:cNvSpPr/>
          <p:nvPr/>
        </p:nvSpPr>
        <p:spPr>
          <a:xfrm>
            <a:off x="3489697" y="5065053"/>
            <a:ext cx="892459" cy="892459"/>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 name="椭圆 12"/>
          <p:cNvSpPr/>
          <p:nvPr/>
        </p:nvSpPr>
        <p:spPr>
          <a:xfrm>
            <a:off x="3590629" y="5165119"/>
            <a:ext cx="690624"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 name="Freeform 61"/>
          <p:cNvSpPr/>
          <p:nvPr/>
        </p:nvSpPr>
        <p:spPr bwMode="auto">
          <a:xfrm>
            <a:off x="3747694" y="5321988"/>
            <a:ext cx="634462" cy="585342"/>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15" name="Freeform 62"/>
          <p:cNvSpPr>
            <a:spLocks noEditPoints="1"/>
          </p:cNvSpPr>
          <p:nvPr/>
        </p:nvSpPr>
        <p:spPr bwMode="auto">
          <a:xfrm>
            <a:off x="3723054" y="5314307"/>
            <a:ext cx="150865" cy="373809"/>
          </a:xfrm>
          <a:custGeom>
            <a:avLst/>
            <a:gdLst>
              <a:gd name="T0" fmla="*/ 78656 w 31"/>
              <a:gd name="T1" fmla="*/ 0 h 77"/>
              <a:gd name="T2" fmla="*/ 134178 w 31"/>
              <a:gd name="T3" fmla="*/ 23033 h 77"/>
              <a:gd name="T4" fmla="*/ 143432 w 31"/>
              <a:gd name="T5" fmla="*/ 82918 h 77"/>
              <a:gd name="T6" fmla="*/ 143432 w 31"/>
              <a:gd name="T7" fmla="*/ 285605 h 77"/>
              <a:gd name="T8" fmla="*/ 124925 w 31"/>
              <a:gd name="T9" fmla="*/ 336277 h 77"/>
              <a:gd name="T10" fmla="*/ 74029 w 31"/>
              <a:gd name="T11" fmla="*/ 354703 h 77"/>
              <a:gd name="T12" fmla="*/ 13881 w 31"/>
              <a:gd name="T13" fmla="*/ 331670 h 77"/>
              <a:gd name="T14" fmla="*/ 0 w 31"/>
              <a:gd name="T15" fmla="*/ 257966 h 77"/>
              <a:gd name="T16" fmla="*/ 0 w 31"/>
              <a:gd name="T17" fmla="*/ 96737 h 77"/>
              <a:gd name="T18" fmla="*/ 13881 w 31"/>
              <a:gd name="T19" fmla="*/ 23033 h 77"/>
              <a:gd name="T20" fmla="*/ 78656 w 31"/>
              <a:gd name="T21" fmla="*/ 0 h 77"/>
              <a:gd name="T22" fmla="*/ 74029 w 31"/>
              <a:gd name="T23" fmla="*/ 322457 h 77"/>
              <a:gd name="T24" fmla="*/ 106417 w 31"/>
              <a:gd name="T25" fmla="*/ 271785 h 77"/>
              <a:gd name="T26" fmla="*/ 106417 w 31"/>
              <a:gd name="T27" fmla="*/ 78311 h 77"/>
              <a:gd name="T28" fmla="*/ 74029 w 31"/>
              <a:gd name="T29" fmla="*/ 32246 h 77"/>
              <a:gd name="T30" fmla="*/ 41642 w 31"/>
              <a:gd name="T31" fmla="*/ 78311 h 77"/>
              <a:gd name="T32" fmla="*/ 41642 w 31"/>
              <a:gd name="T33" fmla="*/ 92131 h 77"/>
              <a:gd name="T34" fmla="*/ 41642 w 31"/>
              <a:gd name="T35" fmla="*/ 105950 h 77"/>
              <a:gd name="T36" fmla="*/ 41642 w 31"/>
              <a:gd name="T37" fmla="*/ 161229 h 77"/>
              <a:gd name="T38" fmla="*/ 41642 w 31"/>
              <a:gd name="T39" fmla="*/ 221114 h 77"/>
              <a:gd name="T40" fmla="*/ 41642 w 31"/>
              <a:gd name="T41" fmla="*/ 271785 h 77"/>
              <a:gd name="T42" fmla="*/ 74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6" name="Freeform 63"/>
          <p:cNvSpPr/>
          <p:nvPr/>
        </p:nvSpPr>
        <p:spPr bwMode="auto">
          <a:xfrm>
            <a:off x="3902416" y="5314307"/>
            <a:ext cx="145835" cy="373809"/>
          </a:xfrm>
          <a:custGeom>
            <a:avLst/>
            <a:gdLst>
              <a:gd name="T0" fmla="*/ 41285 w 30"/>
              <a:gd name="T1" fmla="*/ 248753 h 77"/>
              <a:gd name="T2" fmla="*/ 41285 w 30"/>
              <a:gd name="T3" fmla="*/ 285605 h 77"/>
              <a:gd name="T4" fmla="*/ 45872 w 30"/>
              <a:gd name="T5" fmla="*/ 313244 h 77"/>
              <a:gd name="T6" fmla="*/ 73396 w 30"/>
              <a:gd name="T7" fmla="*/ 322457 h 77"/>
              <a:gd name="T8" fmla="*/ 96332 w 30"/>
              <a:gd name="T9" fmla="*/ 299425 h 77"/>
              <a:gd name="T10" fmla="*/ 96332 w 30"/>
              <a:gd name="T11" fmla="*/ 267179 h 77"/>
              <a:gd name="T12" fmla="*/ 96332 w 30"/>
              <a:gd name="T13" fmla="*/ 239540 h 77"/>
              <a:gd name="T14" fmla="*/ 91745 w 30"/>
              <a:gd name="T15" fmla="*/ 198081 h 77"/>
              <a:gd name="T16" fmla="*/ 55047 w 30"/>
              <a:gd name="T17" fmla="*/ 179655 h 77"/>
              <a:gd name="T18" fmla="*/ 45872 w 30"/>
              <a:gd name="T19" fmla="*/ 179655 h 77"/>
              <a:gd name="T20" fmla="*/ 32111 w 30"/>
              <a:gd name="T21" fmla="*/ 184261 h 77"/>
              <a:gd name="T22" fmla="*/ 32111 w 30"/>
              <a:gd name="T23" fmla="*/ 142803 h 77"/>
              <a:gd name="T24" fmla="*/ 41285 w 30"/>
              <a:gd name="T25" fmla="*/ 142803 h 77"/>
              <a:gd name="T26" fmla="*/ 87157 w 30"/>
              <a:gd name="T27" fmla="*/ 101344 h 77"/>
              <a:gd name="T28" fmla="*/ 87157 w 30"/>
              <a:gd name="T29" fmla="*/ 64491 h 77"/>
              <a:gd name="T30" fmla="*/ 64221 w 30"/>
              <a:gd name="T31" fmla="*/ 32246 h 77"/>
              <a:gd name="T32" fmla="*/ 41285 w 30"/>
              <a:gd name="T33" fmla="*/ 69098 h 77"/>
              <a:gd name="T34" fmla="*/ 41285 w 30"/>
              <a:gd name="T35" fmla="*/ 78311 h 77"/>
              <a:gd name="T36" fmla="*/ 41285 w 30"/>
              <a:gd name="T37" fmla="*/ 87524 h 77"/>
              <a:gd name="T38" fmla="*/ 0 w 30"/>
              <a:gd name="T39" fmla="*/ 87524 h 77"/>
              <a:gd name="T40" fmla="*/ 0 w 30"/>
              <a:gd name="T41" fmla="*/ 55278 h 77"/>
              <a:gd name="T42" fmla="*/ 68809 w 30"/>
              <a:gd name="T43" fmla="*/ 0 h 77"/>
              <a:gd name="T44" fmla="*/ 133030 w 30"/>
              <a:gd name="T45" fmla="*/ 59885 h 77"/>
              <a:gd name="T46" fmla="*/ 133030 w 30"/>
              <a:gd name="T47" fmla="*/ 78311 h 77"/>
              <a:gd name="T48" fmla="*/ 133030 w 30"/>
              <a:gd name="T49" fmla="*/ 92131 h 77"/>
              <a:gd name="T50" fmla="*/ 100919 w 30"/>
              <a:gd name="T51" fmla="*/ 156622 h 77"/>
              <a:gd name="T52" fmla="*/ 128443 w 30"/>
              <a:gd name="T53" fmla="*/ 179655 h 77"/>
              <a:gd name="T54" fmla="*/ 137617 w 30"/>
              <a:gd name="T55" fmla="*/ 221114 h 77"/>
              <a:gd name="T56" fmla="*/ 137617 w 30"/>
              <a:gd name="T57" fmla="*/ 294818 h 77"/>
              <a:gd name="T58" fmla="*/ 64221 w 30"/>
              <a:gd name="T59" fmla="*/ 354703 h 77"/>
              <a:gd name="T60" fmla="*/ 0 w 30"/>
              <a:gd name="T61" fmla="*/ 294818 h 77"/>
              <a:gd name="T62" fmla="*/ 0 w 30"/>
              <a:gd name="T63" fmla="*/ 248753 h 77"/>
              <a:gd name="T64" fmla="*/ 41285 w 30"/>
              <a:gd name="T65" fmla="*/ 248753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7" name="椭圆 16"/>
          <p:cNvSpPr/>
          <p:nvPr/>
        </p:nvSpPr>
        <p:spPr>
          <a:xfrm>
            <a:off x="7456327" y="5016635"/>
            <a:ext cx="892459" cy="89245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8" name="椭圆 17"/>
          <p:cNvSpPr/>
          <p:nvPr/>
        </p:nvSpPr>
        <p:spPr>
          <a:xfrm>
            <a:off x="7556690" y="5116702"/>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9" name="Freeform 64"/>
          <p:cNvSpPr/>
          <p:nvPr/>
        </p:nvSpPr>
        <p:spPr bwMode="auto">
          <a:xfrm>
            <a:off x="7754271" y="5303888"/>
            <a:ext cx="644696" cy="589434"/>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20" name="Freeform 65"/>
          <p:cNvSpPr>
            <a:spLocks noEditPoints="1"/>
          </p:cNvSpPr>
          <p:nvPr/>
        </p:nvSpPr>
        <p:spPr bwMode="auto">
          <a:xfrm>
            <a:off x="7729346" y="5297739"/>
            <a:ext cx="149189" cy="380514"/>
          </a:xfrm>
          <a:custGeom>
            <a:avLst/>
            <a:gdLst>
              <a:gd name="T0" fmla="*/ 77593 w 31"/>
              <a:gd name="T1" fmla="*/ 0 h 78"/>
              <a:gd name="T2" fmla="*/ 132365 w 31"/>
              <a:gd name="T3" fmla="*/ 23110 h 78"/>
              <a:gd name="T4" fmla="*/ 141494 w 31"/>
              <a:gd name="T5" fmla="*/ 83196 h 78"/>
              <a:gd name="T6" fmla="*/ 141494 w 31"/>
              <a:gd name="T7" fmla="*/ 291186 h 78"/>
              <a:gd name="T8" fmla="*/ 123237 w 31"/>
              <a:gd name="T9" fmla="*/ 342028 h 78"/>
              <a:gd name="T10" fmla="*/ 73029 w 31"/>
              <a:gd name="T11" fmla="*/ 360516 h 78"/>
              <a:gd name="T12" fmla="*/ 13693 w 31"/>
              <a:gd name="T13" fmla="*/ 332784 h 78"/>
              <a:gd name="T14" fmla="*/ 0 w 31"/>
              <a:gd name="T15" fmla="*/ 263454 h 78"/>
              <a:gd name="T16" fmla="*/ 0 w 31"/>
              <a:gd name="T17" fmla="*/ 97062 h 78"/>
              <a:gd name="T18" fmla="*/ 13693 w 31"/>
              <a:gd name="T19" fmla="*/ 27732 h 78"/>
              <a:gd name="T20" fmla="*/ 77593 w 31"/>
              <a:gd name="T21" fmla="*/ 0 h 78"/>
              <a:gd name="T22" fmla="*/ 73029 w 31"/>
              <a:gd name="T23" fmla="*/ 323540 h 78"/>
              <a:gd name="T24" fmla="*/ 104979 w 31"/>
              <a:gd name="T25" fmla="*/ 277320 h 78"/>
              <a:gd name="T26" fmla="*/ 104979 w 31"/>
              <a:gd name="T27" fmla="*/ 78574 h 78"/>
              <a:gd name="T28" fmla="*/ 73029 w 31"/>
              <a:gd name="T29" fmla="*/ 32354 h 78"/>
              <a:gd name="T30" fmla="*/ 41079 w 31"/>
              <a:gd name="T31" fmla="*/ 78574 h 78"/>
              <a:gd name="T32" fmla="*/ 41079 w 31"/>
              <a:gd name="T33" fmla="*/ 92440 h 78"/>
              <a:gd name="T34" fmla="*/ 41079 w 31"/>
              <a:gd name="T35" fmla="*/ 106306 h 78"/>
              <a:gd name="T36" fmla="*/ 41079 w 31"/>
              <a:gd name="T37" fmla="*/ 166392 h 78"/>
              <a:gd name="T38" fmla="*/ 41079 w 31"/>
              <a:gd name="T39" fmla="*/ 221856 h 78"/>
              <a:gd name="T40" fmla="*/ 41079 w 31"/>
              <a:gd name="T41" fmla="*/ 272698 h 78"/>
              <a:gd name="T42" fmla="*/ 73029 w 31"/>
              <a:gd name="T43" fmla="*/ 32354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1" name="Freeform 66"/>
          <p:cNvSpPr>
            <a:spLocks noEditPoints="1"/>
          </p:cNvSpPr>
          <p:nvPr/>
        </p:nvSpPr>
        <p:spPr bwMode="auto">
          <a:xfrm>
            <a:off x="7895297" y="5304444"/>
            <a:ext cx="174332" cy="370456"/>
          </a:xfrm>
          <a:custGeom>
            <a:avLst/>
            <a:gdLst>
              <a:gd name="T0" fmla="*/ 77800 w 36"/>
              <a:gd name="T1" fmla="*/ 0 h 76"/>
              <a:gd name="T2" fmla="*/ 137294 w 36"/>
              <a:gd name="T3" fmla="*/ 0 h 76"/>
              <a:gd name="T4" fmla="*/ 137294 w 36"/>
              <a:gd name="T5" fmla="*/ 235423 h 76"/>
              <a:gd name="T6" fmla="*/ 164753 w 36"/>
              <a:gd name="T7" fmla="*/ 235423 h 76"/>
              <a:gd name="T8" fmla="*/ 164753 w 36"/>
              <a:gd name="T9" fmla="*/ 267736 h 76"/>
              <a:gd name="T10" fmla="*/ 137294 w 36"/>
              <a:gd name="T11" fmla="*/ 267736 h 76"/>
              <a:gd name="T12" fmla="*/ 137294 w 36"/>
              <a:gd name="T13" fmla="*/ 350826 h 76"/>
              <a:gd name="T14" fmla="*/ 96106 w 36"/>
              <a:gd name="T15" fmla="*/ 350826 h 76"/>
              <a:gd name="T16" fmla="*/ 96106 w 36"/>
              <a:gd name="T17" fmla="*/ 267736 h 76"/>
              <a:gd name="T18" fmla="*/ 0 w 36"/>
              <a:gd name="T19" fmla="*/ 267736 h 76"/>
              <a:gd name="T20" fmla="*/ 0 w 36"/>
              <a:gd name="T21" fmla="*/ 235423 h 76"/>
              <a:gd name="T22" fmla="*/ 77800 w 36"/>
              <a:gd name="T23" fmla="*/ 0 h 76"/>
              <a:gd name="T24" fmla="*/ 96106 w 36"/>
              <a:gd name="T25" fmla="*/ 235423 h 76"/>
              <a:gd name="T26" fmla="*/ 96106 w 36"/>
              <a:gd name="T27" fmla="*/ 50777 h 76"/>
              <a:gd name="T28" fmla="*/ 68647 w 36"/>
              <a:gd name="T29" fmla="*/ 143100 h 76"/>
              <a:gd name="T30" fmla="*/ 41188 w 36"/>
              <a:gd name="T31" fmla="*/ 235423 h 76"/>
              <a:gd name="T32" fmla="*/ 96106 w 36"/>
              <a:gd name="T33" fmla="*/ 235423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2" name="Freeform 13"/>
          <p:cNvSpPr>
            <a:spLocks noEditPoints="1"/>
          </p:cNvSpPr>
          <p:nvPr/>
        </p:nvSpPr>
        <p:spPr bwMode="auto">
          <a:xfrm>
            <a:off x="4388535" y="3939959"/>
            <a:ext cx="1057727" cy="1061080"/>
          </a:xfrm>
          <a:custGeom>
            <a:avLst/>
            <a:gdLst>
              <a:gd name="T0" fmla="*/ 501146 w 164"/>
              <a:gd name="T1" fmla="*/ 1004880 h 164"/>
              <a:gd name="T2" fmla="*/ 409473 w 164"/>
              <a:gd name="T3" fmla="*/ 624986 h 164"/>
              <a:gd name="T4" fmla="*/ 354469 w 164"/>
              <a:gd name="T5" fmla="*/ 447294 h 164"/>
              <a:gd name="T6" fmla="*/ 513369 w 164"/>
              <a:gd name="T7" fmla="*/ 349257 h 164"/>
              <a:gd name="T8" fmla="*/ 653934 w 164"/>
              <a:gd name="T9" fmla="*/ 447294 h 164"/>
              <a:gd name="T10" fmla="*/ 562261 w 164"/>
              <a:gd name="T11" fmla="*/ 624986 h 164"/>
              <a:gd name="T12" fmla="*/ 348358 w 164"/>
              <a:gd name="T13" fmla="*/ 753660 h 164"/>
              <a:gd name="T14" fmla="*/ 427808 w 164"/>
              <a:gd name="T15" fmla="*/ 637241 h 164"/>
              <a:gd name="T16" fmla="*/ 501146 w 164"/>
              <a:gd name="T17" fmla="*/ 196074 h 164"/>
              <a:gd name="T18" fmla="*/ 501146 w 164"/>
              <a:gd name="T19" fmla="*/ 318620 h 164"/>
              <a:gd name="T20" fmla="*/ 672269 w 164"/>
              <a:gd name="T21" fmla="*/ 735278 h 164"/>
              <a:gd name="T22" fmla="*/ 574484 w 164"/>
              <a:gd name="T23" fmla="*/ 637241 h 164"/>
              <a:gd name="T24" fmla="*/ 666157 w 164"/>
              <a:gd name="T25" fmla="*/ 441167 h 164"/>
              <a:gd name="T26" fmla="*/ 660046 w 164"/>
              <a:gd name="T27" fmla="*/ 465676 h 164"/>
              <a:gd name="T28" fmla="*/ 635600 w 164"/>
              <a:gd name="T29" fmla="*/ 147056 h 164"/>
              <a:gd name="T30" fmla="*/ 391138 w 164"/>
              <a:gd name="T31" fmla="*/ 55146 h 164"/>
              <a:gd name="T32" fmla="*/ 598931 w 164"/>
              <a:gd name="T33" fmla="*/ 30637 h 164"/>
              <a:gd name="T34" fmla="*/ 641711 w 164"/>
              <a:gd name="T35" fmla="*/ 128674 h 164"/>
              <a:gd name="T36" fmla="*/ 501146 w 164"/>
              <a:gd name="T37" fmla="*/ 177692 h 164"/>
              <a:gd name="T38" fmla="*/ 360581 w 164"/>
              <a:gd name="T39" fmla="*/ 122546 h 164"/>
              <a:gd name="T40" fmla="*/ 342246 w 164"/>
              <a:gd name="T41" fmla="*/ 134801 h 164"/>
              <a:gd name="T42" fmla="*/ 207792 w 164"/>
              <a:gd name="T43" fmla="*/ 226711 h 164"/>
              <a:gd name="T44" fmla="*/ 336135 w 164"/>
              <a:gd name="T45" fmla="*/ 441167 h 164"/>
              <a:gd name="T46" fmla="*/ 220015 w 164"/>
              <a:gd name="T47" fmla="*/ 404403 h 164"/>
              <a:gd name="T48" fmla="*/ 30558 w 164"/>
              <a:gd name="T49" fmla="*/ 447294 h 164"/>
              <a:gd name="T50" fmla="*/ 195569 w 164"/>
              <a:gd name="T51" fmla="*/ 245093 h 164"/>
              <a:gd name="T52" fmla="*/ 207792 w 164"/>
              <a:gd name="T53" fmla="*/ 398276 h 164"/>
              <a:gd name="T54" fmla="*/ 128342 w 164"/>
              <a:gd name="T55" fmla="*/ 502440 h 164"/>
              <a:gd name="T56" fmla="*/ 110008 w 164"/>
              <a:gd name="T57" fmla="*/ 545331 h 164"/>
              <a:gd name="T58" fmla="*/ 158900 w 164"/>
              <a:gd name="T59" fmla="*/ 692387 h 164"/>
              <a:gd name="T60" fmla="*/ 317800 w 164"/>
              <a:gd name="T61" fmla="*/ 931352 h 164"/>
              <a:gd name="T62" fmla="*/ 171123 w 164"/>
              <a:gd name="T63" fmla="*/ 710769 h 164"/>
              <a:gd name="T64" fmla="*/ 323911 w 164"/>
              <a:gd name="T65" fmla="*/ 747533 h 164"/>
              <a:gd name="T66" fmla="*/ 391138 w 164"/>
              <a:gd name="T67" fmla="*/ 851697 h 164"/>
              <a:gd name="T68" fmla="*/ 342246 w 164"/>
              <a:gd name="T69" fmla="*/ 919098 h 164"/>
              <a:gd name="T70" fmla="*/ 409473 w 164"/>
              <a:gd name="T71" fmla="*/ 857824 h 164"/>
              <a:gd name="T72" fmla="*/ 580596 w 164"/>
              <a:gd name="T73" fmla="*/ 882334 h 164"/>
              <a:gd name="T74" fmla="*/ 660046 w 164"/>
              <a:gd name="T75" fmla="*/ 919098 h 164"/>
              <a:gd name="T76" fmla="*/ 617265 w 164"/>
              <a:gd name="T77" fmla="*/ 851697 h 164"/>
              <a:gd name="T78" fmla="*/ 831169 w 164"/>
              <a:gd name="T79" fmla="*/ 710769 h 164"/>
              <a:gd name="T80" fmla="*/ 849504 w 164"/>
              <a:gd name="T81" fmla="*/ 814933 h 164"/>
              <a:gd name="T82" fmla="*/ 812834 w 164"/>
              <a:gd name="T83" fmla="*/ 698514 h 164"/>
              <a:gd name="T84" fmla="*/ 843392 w 164"/>
              <a:gd name="T85" fmla="*/ 692387 h 164"/>
              <a:gd name="T86" fmla="*/ 873950 w 164"/>
              <a:gd name="T87" fmla="*/ 496313 h 164"/>
              <a:gd name="T88" fmla="*/ 800611 w 164"/>
              <a:gd name="T89" fmla="*/ 398276 h 164"/>
              <a:gd name="T90" fmla="*/ 806723 w 164"/>
              <a:gd name="T91" fmla="*/ 245093 h 164"/>
              <a:gd name="T92" fmla="*/ 971734 w 164"/>
              <a:gd name="T93" fmla="*/ 453421 h 1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4" h="164">
                <a:moveTo>
                  <a:pt x="82" y="0"/>
                </a:moveTo>
                <a:cubicBezTo>
                  <a:pt x="37" y="0"/>
                  <a:pt x="0" y="36"/>
                  <a:pt x="0" y="82"/>
                </a:cubicBezTo>
                <a:cubicBezTo>
                  <a:pt x="0" y="127"/>
                  <a:pt x="37" y="164"/>
                  <a:pt x="82" y="164"/>
                </a:cubicBezTo>
                <a:cubicBezTo>
                  <a:pt x="128" y="164"/>
                  <a:pt x="164" y="127"/>
                  <a:pt x="164" y="82"/>
                </a:cubicBezTo>
                <a:cubicBezTo>
                  <a:pt x="164" y="36"/>
                  <a:pt x="128" y="0"/>
                  <a:pt x="82" y="0"/>
                </a:cubicBezTo>
                <a:close/>
                <a:moveTo>
                  <a:pt x="67" y="102"/>
                </a:moveTo>
                <a:cubicBezTo>
                  <a:pt x="67" y="100"/>
                  <a:pt x="59" y="77"/>
                  <a:pt x="58" y="73"/>
                </a:cubicBezTo>
                <a:cubicBezTo>
                  <a:pt x="58" y="73"/>
                  <a:pt x="58" y="73"/>
                  <a:pt x="58" y="73"/>
                </a:cubicBezTo>
                <a:cubicBezTo>
                  <a:pt x="58" y="73"/>
                  <a:pt x="58" y="73"/>
                  <a:pt x="58" y="73"/>
                </a:cubicBezTo>
                <a:cubicBezTo>
                  <a:pt x="59" y="72"/>
                  <a:pt x="75" y="61"/>
                  <a:pt x="80" y="57"/>
                </a:cubicBezTo>
                <a:cubicBezTo>
                  <a:pt x="81" y="56"/>
                  <a:pt x="82" y="55"/>
                  <a:pt x="82" y="55"/>
                </a:cubicBezTo>
                <a:cubicBezTo>
                  <a:pt x="82" y="55"/>
                  <a:pt x="83" y="56"/>
                  <a:pt x="84" y="57"/>
                </a:cubicBezTo>
                <a:cubicBezTo>
                  <a:pt x="90" y="61"/>
                  <a:pt x="106" y="72"/>
                  <a:pt x="107" y="73"/>
                </a:cubicBezTo>
                <a:cubicBezTo>
                  <a:pt x="107" y="73"/>
                  <a:pt x="107" y="73"/>
                  <a:pt x="107" y="73"/>
                </a:cubicBezTo>
                <a:cubicBezTo>
                  <a:pt x="107" y="73"/>
                  <a:pt x="107" y="73"/>
                  <a:pt x="107" y="73"/>
                </a:cubicBezTo>
                <a:cubicBezTo>
                  <a:pt x="105" y="77"/>
                  <a:pt x="98" y="100"/>
                  <a:pt x="97" y="102"/>
                </a:cubicBezTo>
                <a:cubicBezTo>
                  <a:pt x="97" y="102"/>
                  <a:pt x="97" y="102"/>
                  <a:pt x="97" y="102"/>
                </a:cubicBezTo>
                <a:cubicBezTo>
                  <a:pt x="96" y="102"/>
                  <a:pt x="94" y="102"/>
                  <a:pt x="92" y="102"/>
                </a:cubicBezTo>
                <a:cubicBezTo>
                  <a:pt x="84" y="102"/>
                  <a:pt x="69" y="102"/>
                  <a:pt x="67" y="102"/>
                </a:cubicBezTo>
                <a:close/>
                <a:moveTo>
                  <a:pt x="70" y="104"/>
                </a:moveTo>
                <a:cubicBezTo>
                  <a:pt x="57" y="123"/>
                  <a:pt x="57" y="123"/>
                  <a:pt x="57" y="123"/>
                </a:cubicBezTo>
                <a:cubicBezTo>
                  <a:pt x="55" y="120"/>
                  <a:pt x="55" y="120"/>
                  <a:pt x="55" y="120"/>
                </a:cubicBezTo>
                <a:cubicBezTo>
                  <a:pt x="66" y="104"/>
                  <a:pt x="66" y="104"/>
                  <a:pt x="66" y="104"/>
                </a:cubicBezTo>
                <a:lnTo>
                  <a:pt x="70" y="104"/>
                </a:lnTo>
                <a:close/>
                <a:moveTo>
                  <a:pt x="80" y="54"/>
                </a:moveTo>
                <a:cubicBezTo>
                  <a:pt x="80" y="31"/>
                  <a:pt x="80" y="31"/>
                  <a:pt x="80" y="31"/>
                </a:cubicBezTo>
                <a:cubicBezTo>
                  <a:pt x="82" y="32"/>
                  <a:pt x="82" y="32"/>
                  <a:pt x="82" y="32"/>
                </a:cubicBezTo>
                <a:cubicBezTo>
                  <a:pt x="84" y="31"/>
                  <a:pt x="84" y="31"/>
                  <a:pt x="84" y="31"/>
                </a:cubicBezTo>
                <a:cubicBezTo>
                  <a:pt x="84" y="54"/>
                  <a:pt x="84" y="54"/>
                  <a:pt x="84" y="54"/>
                </a:cubicBezTo>
                <a:cubicBezTo>
                  <a:pt x="82" y="52"/>
                  <a:pt x="82" y="52"/>
                  <a:pt x="82" y="52"/>
                </a:cubicBezTo>
                <a:lnTo>
                  <a:pt x="80" y="54"/>
                </a:lnTo>
                <a:close/>
                <a:moveTo>
                  <a:pt x="98" y="104"/>
                </a:moveTo>
                <a:cubicBezTo>
                  <a:pt x="110" y="120"/>
                  <a:pt x="110" y="120"/>
                  <a:pt x="110" y="120"/>
                </a:cubicBezTo>
                <a:cubicBezTo>
                  <a:pt x="110" y="120"/>
                  <a:pt x="110" y="120"/>
                  <a:pt x="110" y="120"/>
                </a:cubicBezTo>
                <a:cubicBezTo>
                  <a:pt x="108" y="124"/>
                  <a:pt x="108" y="124"/>
                  <a:pt x="108" y="124"/>
                </a:cubicBezTo>
                <a:cubicBezTo>
                  <a:pt x="94" y="104"/>
                  <a:pt x="94" y="104"/>
                  <a:pt x="94" y="104"/>
                </a:cubicBezTo>
                <a:lnTo>
                  <a:pt x="98" y="104"/>
                </a:lnTo>
                <a:close/>
                <a:moveTo>
                  <a:pt x="108" y="76"/>
                </a:moveTo>
                <a:cubicBezTo>
                  <a:pt x="109" y="72"/>
                  <a:pt x="109" y="72"/>
                  <a:pt x="109" y="72"/>
                </a:cubicBezTo>
                <a:cubicBezTo>
                  <a:pt x="128" y="66"/>
                  <a:pt x="128" y="66"/>
                  <a:pt x="128" y="66"/>
                </a:cubicBezTo>
                <a:cubicBezTo>
                  <a:pt x="131" y="69"/>
                  <a:pt x="131" y="69"/>
                  <a:pt x="131" y="69"/>
                </a:cubicBezTo>
                <a:lnTo>
                  <a:pt x="108" y="76"/>
                </a:lnTo>
                <a:close/>
                <a:moveTo>
                  <a:pt x="130" y="38"/>
                </a:moveTo>
                <a:cubicBezTo>
                  <a:pt x="130" y="43"/>
                  <a:pt x="130" y="43"/>
                  <a:pt x="130" y="43"/>
                </a:cubicBezTo>
                <a:cubicBezTo>
                  <a:pt x="123" y="34"/>
                  <a:pt x="114" y="28"/>
                  <a:pt x="104" y="24"/>
                </a:cubicBezTo>
                <a:cubicBezTo>
                  <a:pt x="108" y="22"/>
                  <a:pt x="108" y="22"/>
                  <a:pt x="108" y="22"/>
                </a:cubicBezTo>
                <a:cubicBezTo>
                  <a:pt x="117" y="26"/>
                  <a:pt x="124" y="31"/>
                  <a:pt x="130" y="38"/>
                </a:cubicBezTo>
                <a:close/>
                <a:moveTo>
                  <a:pt x="64" y="9"/>
                </a:moveTo>
                <a:cubicBezTo>
                  <a:pt x="64" y="8"/>
                  <a:pt x="65" y="6"/>
                  <a:pt x="66" y="5"/>
                </a:cubicBezTo>
                <a:cubicBezTo>
                  <a:pt x="71" y="4"/>
                  <a:pt x="76" y="3"/>
                  <a:pt x="82" y="3"/>
                </a:cubicBezTo>
                <a:cubicBezTo>
                  <a:pt x="87" y="3"/>
                  <a:pt x="93" y="4"/>
                  <a:pt x="98" y="5"/>
                </a:cubicBezTo>
                <a:cubicBezTo>
                  <a:pt x="99" y="6"/>
                  <a:pt x="100" y="8"/>
                  <a:pt x="100" y="9"/>
                </a:cubicBezTo>
                <a:cubicBezTo>
                  <a:pt x="103" y="14"/>
                  <a:pt x="106" y="19"/>
                  <a:pt x="106" y="20"/>
                </a:cubicBezTo>
                <a:cubicBezTo>
                  <a:pt x="106" y="20"/>
                  <a:pt x="106" y="20"/>
                  <a:pt x="105" y="21"/>
                </a:cubicBezTo>
                <a:cubicBezTo>
                  <a:pt x="104" y="21"/>
                  <a:pt x="102" y="22"/>
                  <a:pt x="100" y="23"/>
                </a:cubicBezTo>
                <a:cubicBezTo>
                  <a:pt x="95" y="25"/>
                  <a:pt x="87" y="27"/>
                  <a:pt x="84" y="29"/>
                </a:cubicBezTo>
                <a:cubicBezTo>
                  <a:pt x="83" y="29"/>
                  <a:pt x="82" y="29"/>
                  <a:pt x="82" y="29"/>
                </a:cubicBezTo>
                <a:cubicBezTo>
                  <a:pt x="82" y="29"/>
                  <a:pt x="81" y="29"/>
                  <a:pt x="80" y="29"/>
                </a:cubicBezTo>
                <a:cubicBezTo>
                  <a:pt x="77" y="27"/>
                  <a:pt x="70" y="25"/>
                  <a:pt x="64" y="22"/>
                </a:cubicBezTo>
                <a:cubicBezTo>
                  <a:pt x="62" y="22"/>
                  <a:pt x="60" y="21"/>
                  <a:pt x="59" y="20"/>
                </a:cubicBezTo>
                <a:cubicBezTo>
                  <a:pt x="59" y="20"/>
                  <a:pt x="58" y="20"/>
                  <a:pt x="58" y="20"/>
                </a:cubicBezTo>
                <a:cubicBezTo>
                  <a:pt x="59" y="19"/>
                  <a:pt x="61" y="14"/>
                  <a:pt x="64" y="9"/>
                </a:cubicBezTo>
                <a:close/>
                <a:moveTo>
                  <a:pt x="56" y="22"/>
                </a:moveTo>
                <a:cubicBezTo>
                  <a:pt x="61" y="24"/>
                  <a:pt x="61" y="24"/>
                  <a:pt x="61" y="24"/>
                </a:cubicBezTo>
                <a:cubicBezTo>
                  <a:pt x="50" y="27"/>
                  <a:pt x="42" y="34"/>
                  <a:pt x="35" y="42"/>
                </a:cubicBezTo>
                <a:cubicBezTo>
                  <a:pt x="34" y="37"/>
                  <a:pt x="34" y="37"/>
                  <a:pt x="34" y="37"/>
                </a:cubicBezTo>
                <a:cubicBezTo>
                  <a:pt x="40" y="31"/>
                  <a:pt x="48" y="25"/>
                  <a:pt x="56" y="22"/>
                </a:cubicBezTo>
                <a:close/>
                <a:moveTo>
                  <a:pt x="36" y="66"/>
                </a:moveTo>
                <a:cubicBezTo>
                  <a:pt x="55" y="72"/>
                  <a:pt x="55" y="72"/>
                  <a:pt x="55" y="72"/>
                </a:cubicBezTo>
                <a:cubicBezTo>
                  <a:pt x="56" y="76"/>
                  <a:pt x="56" y="76"/>
                  <a:pt x="56" y="76"/>
                </a:cubicBezTo>
                <a:cubicBezTo>
                  <a:pt x="34" y="69"/>
                  <a:pt x="34" y="69"/>
                  <a:pt x="34" y="69"/>
                </a:cubicBezTo>
                <a:lnTo>
                  <a:pt x="36" y="66"/>
                </a:lnTo>
                <a:close/>
                <a:moveTo>
                  <a:pt x="18" y="86"/>
                </a:moveTo>
                <a:cubicBezTo>
                  <a:pt x="16" y="84"/>
                  <a:pt x="12" y="80"/>
                  <a:pt x="8" y="77"/>
                </a:cubicBezTo>
                <a:cubicBezTo>
                  <a:pt x="7" y="75"/>
                  <a:pt x="6" y="74"/>
                  <a:pt x="5" y="73"/>
                </a:cubicBezTo>
                <a:cubicBezTo>
                  <a:pt x="6" y="62"/>
                  <a:pt x="9" y="52"/>
                  <a:pt x="14" y="43"/>
                </a:cubicBezTo>
                <a:cubicBezTo>
                  <a:pt x="16" y="43"/>
                  <a:pt x="17" y="42"/>
                  <a:pt x="19" y="42"/>
                </a:cubicBezTo>
                <a:cubicBezTo>
                  <a:pt x="24" y="41"/>
                  <a:pt x="31" y="40"/>
                  <a:pt x="32" y="40"/>
                </a:cubicBezTo>
                <a:cubicBezTo>
                  <a:pt x="32" y="40"/>
                  <a:pt x="32" y="40"/>
                  <a:pt x="32" y="40"/>
                </a:cubicBezTo>
                <a:cubicBezTo>
                  <a:pt x="32" y="40"/>
                  <a:pt x="32" y="42"/>
                  <a:pt x="32" y="45"/>
                </a:cubicBezTo>
                <a:cubicBezTo>
                  <a:pt x="33" y="52"/>
                  <a:pt x="34" y="62"/>
                  <a:pt x="34" y="65"/>
                </a:cubicBezTo>
                <a:cubicBezTo>
                  <a:pt x="34" y="66"/>
                  <a:pt x="34" y="66"/>
                  <a:pt x="34" y="66"/>
                </a:cubicBezTo>
                <a:cubicBezTo>
                  <a:pt x="34" y="66"/>
                  <a:pt x="33" y="67"/>
                  <a:pt x="32" y="68"/>
                </a:cubicBezTo>
                <a:cubicBezTo>
                  <a:pt x="29" y="72"/>
                  <a:pt x="24" y="78"/>
                  <a:pt x="21" y="82"/>
                </a:cubicBezTo>
                <a:cubicBezTo>
                  <a:pt x="19" y="84"/>
                  <a:pt x="18" y="85"/>
                  <a:pt x="18" y="86"/>
                </a:cubicBezTo>
                <a:close/>
                <a:moveTo>
                  <a:pt x="18" y="89"/>
                </a:moveTo>
                <a:cubicBezTo>
                  <a:pt x="18" y="89"/>
                  <a:pt x="18" y="89"/>
                  <a:pt x="18" y="89"/>
                </a:cubicBezTo>
                <a:cubicBezTo>
                  <a:pt x="21" y="85"/>
                  <a:pt x="21" y="85"/>
                  <a:pt x="21" y="85"/>
                </a:cubicBezTo>
                <a:cubicBezTo>
                  <a:pt x="22" y="96"/>
                  <a:pt x="25" y="106"/>
                  <a:pt x="31" y="114"/>
                </a:cubicBezTo>
                <a:cubicBezTo>
                  <a:pt x="26" y="113"/>
                  <a:pt x="26" y="113"/>
                  <a:pt x="26" y="113"/>
                </a:cubicBezTo>
                <a:cubicBezTo>
                  <a:pt x="22" y="106"/>
                  <a:pt x="19" y="98"/>
                  <a:pt x="18" y="89"/>
                </a:cubicBezTo>
                <a:close/>
                <a:moveTo>
                  <a:pt x="56" y="150"/>
                </a:moveTo>
                <a:cubicBezTo>
                  <a:pt x="55" y="151"/>
                  <a:pt x="53" y="152"/>
                  <a:pt x="52" y="152"/>
                </a:cubicBezTo>
                <a:cubicBezTo>
                  <a:pt x="42" y="148"/>
                  <a:pt x="33" y="142"/>
                  <a:pt x="25" y="134"/>
                </a:cubicBezTo>
                <a:cubicBezTo>
                  <a:pt x="26" y="132"/>
                  <a:pt x="26" y="131"/>
                  <a:pt x="26" y="129"/>
                </a:cubicBezTo>
                <a:cubicBezTo>
                  <a:pt x="27" y="124"/>
                  <a:pt x="28" y="119"/>
                  <a:pt x="28" y="116"/>
                </a:cubicBezTo>
                <a:cubicBezTo>
                  <a:pt x="28" y="116"/>
                  <a:pt x="28" y="116"/>
                  <a:pt x="28" y="116"/>
                </a:cubicBezTo>
                <a:cubicBezTo>
                  <a:pt x="29" y="116"/>
                  <a:pt x="31" y="116"/>
                  <a:pt x="33" y="117"/>
                </a:cubicBezTo>
                <a:cubicBezTo>
                  <a:pt x="40" y="119"/>
                  <a:pt x="51" y="122"/>
                  <a:pt x="53" y="122"/>
                </a:cubicBezTo>
                <a:cubicBezTo>
                  <a:pt x="53" y="122"/>
                  <a:pt x="53" y="122"/>
                  <a:pt x="53" y="122"/>
                </a:cubicBezTo>
                <a:cubicBezTo>
                  <a:pt x="53" y="123"/>
                  <a:pt x="54" y="124"/>
                  <a:pt x="55" y="125"/>
                </a:cubicBezTo>
                <a:cubicBezTo>
                  <a:pt x="57" y="128"/>
                  <a:pt x="61" y="134"/>
                  <a:pt x="64" y="139"/>
                </a:cubicBezTo>
                <a:cubicBezTo>
                  <a:pt x="65" y="141"/>
                  <a:pt x="66" y="142"/>
                  <a:pt x="67" y="143"/>
                </a:cubicBezTo>
                <a:cubicBezTo>
                  <a:pt x="67" y="144"/>
                  <a:pt x="67" y="144"/>
                  <a:pt x="67" y="144"/>
                </a:cubicBezTo>
                <a:cubicBezTo>
                  <a:pt x="66" y="145"/>
                  <a:pt x="61" y="148"/>
                  <a:pt x="56" y="150"/>
                </a:cubicBezTo>
                <a:close/>
                <a:moveTo>
                  <a:pt x="82" y="145"/>
                </a:moveTo>
                <a:cubicBezTo>
                  <a:pt x="78" y="145"/>
                  <a:pt x="74" y="145"/>
                  <a:pt x="70" y="144"/>
                </a:cubicBezTo>
                <a:cubicBezTo>
                  <a:pt x="67" y="140"/>
                  <a:pt x="67" y="140"/>
                  <a:pt x="67" y="140"/>
                </a:cubicBezTo>
                <a:cubicBezTo>
                  <a:pt x="72" y="141"/>
                  <a:pt x="77" y="142"/>
                  <a:pt x="82" y="142"/>
                </a:cubicBezTo>
                <a:cubicBezTo>
                  <a:pt x="87" y="142"/>
                  <a:pt x="93" y="141"/>
                  <a:pt x="98" y="140"/>
                </a:cubicBezTo>
                <a:cubicBezTo>
                  <a:pt x="95" y="144"/>
                  <a:pt x="95" y="144"/>
                  <a:pt x="95" y="144"/>
                </a:cubicBezTo>
                <a:cubicBezTo>
                  <a:pt x="91" y="145"/>
                  <a:pt x="86" y="145"/>
                  <a:pt x="82" y="145"/>
                </a:cubicBezTo>
                <a:close/>
                <a:moveTo>
                  <a:pt x="113" y="152"/>
                </a:moveTo>
                <a:cubicBezTo>
                  <a:pt x="111" y="151"/>
                  <a:pt x="110" y="151"/>
                  <a:pt x="108" y="150"/>
                </a:cubicBezTo>
                <a:cubicBezTo>
                  <a:pt x="104" y="147"/>
                  <a:pt x="99" y="145"/>
                  <a:pt x="97" y="144"/>
                </a:cubicBezTo>
                <a:cubicBezTo>
                  <a:pt x="98" y="144"/>
                  <a:pt x="98" y="144"/>
                  <a:pt x="98" y="143"/>
                </a:cubicBezTo>
                <a:cubicBezTo>
                  <a:pt x="99" y="142"/>
                  <a:pt x="100" y="141"/>
                  <a:pt x="101" y="139"/>
                </a:cubicBezTo>
                <a:cubicBezTo>
                  <a:pt x="105" y="132"/>
                  <a:pt x="111" y="123"/>
                  <a:pt x="111" y="122"/>
                </a:cubicBezTo>
                <a:cubicBezTo>
                  <a:pt x="112" y="122"/>
                  <a:pt x="123" y="119"/>
                  <a:pt x="131" y="117"/>
                </a:cubicBezTo>
                <a:cubicBezTo>
                  <a:pt x="133" y="116"/>
                  <a:pt x="135" y="116"/>
                  <a:pt x="136" y="116"/>
                </a:cubicBezTo>
                <a:cubicBezTo>
                  <a:pt x="136" y="116"/>
                  <a:pt x="136" y="116"/>
                  <a:pt x="136" y="116"/>
                </a:cubicBezTo>
                <a:cubicBezTo>
                  <a:pt x="137" y="117"/>
                  <a:pt x="138" y="123"/>
                  <a:pt x="139" y="128"/>
                </a:cubicBezTo>
                <a:cubicBezTo>
                  <a:pt x="139" y="130"/>
                  <a:pt x="139" y="131"/>
                  <a:pt x="139" y="133"/>
                </a:cubicBezTo>
                <a:cubicBezTo>
                  <a:pt x="132" y="141"/>
                  <a:pt x="123" y="147"/>
                  <a:pt x="113" y="152"/>
                </a:cubicBezTo>
                <a:close/>
                <a:moveTo>
                  <a:pt x="138" y="113"/>
                </a:moveTo>
                <a:cubicBezTo>
                  <a:pt x="133" y="114"/>
                  <a:pt x="133" y="114"/>
                  <a:pt x="133" y="114"/>
                </a:cubicBezTo>
                <a:cubicBezTo>
                  <a:pt x="139" y="106"/>
                  <a:pt x="142" y="95"/>
                  <a:pt x="143" y="85"/>
                </a:cubicBezTo>
                <a:cubicBezTo>
                  <a:pt x="146" y="89"/>
                  <a:pt x="146" y="89"/>
                  <a:pt x="146" y="89"/>
                </a:cubicBezTo>
                <a:cubicBezTo>
                  <a:pt x="145" y="97"/>
                  <a:pt x="142" y="105"/>
                  <a:pt x="138" y="113"/>
                </a:cubicBezTo>
                <a:close/>
                <a:moveTo>
                  <a:pt x="147" y="86"/>
                </a:moveTo>
                <a:cubicBezTo>
                  <a:pt x="146" y="85"/>
                  <a:pt x="146" y="85"/>
                  <a:pt x="146" y="85"/>
                </a:cubicBezTo>
                <a:cubicBezTo>
                  <a:pt x="146" y="84"/>
                  <a:pt x="144" y="83"/>
                  <a:pt x="143" y="81"/>
                </a:cubicBezTo>
                <a:cubicBezTo>
                  <a:pt x="140" y="77"/>
                  <a:pt x="135" y="71"/>
                  <a:pt x="133" y="68"/>
                </a:cubicBezTo>
                <a:cubicBezTo>
                  <a:pt x="132" y="67"/>
                  <a:pt x="131" y="66"/>
                  <a:pt x="131" y="66"/>
                </a:cubicBezTo>
                <a:cubicBezTo>
                  <a:pt x="131" y="65"/>
                  <a:pt x="131" y="65"/>
                  <a:pt x="131" y="65"/>
                </a:cubicBezTo>
                <a:cubicBezTo>
                  <a:pt x="131" y="63"/>
                  <a:pt x="132" y="53"/>
                  <a:pt x="132" y="46"/>
                </a:cubicBezTo>
                <a:cubicBezTo>
                  <a:pt x="132" y="44"/>
                  <a:pt x="132" y="42"/>
                  <a:pt x="132" y="41"/>
                </a:cubicBezTo>
                <a:cubicBezTo>
                  <a:pt x="132" y="40"/>
                  <a:pt x="132" y="40"/>
                  <a:pt x="132" y="40"/>
                </a:cubicBezTo>
                <a:cubicBezTo>
                  <a:pt x="134" y="40"/>
                  <a:pt x="140" y="41"/>
                  <a:pt x="145" y="42"/>
                </a:cubicBezTo>
                <a:cubicBezTo>
                  <a:pt x="146" y="42"/>
                  <a:pt x="148" y="42"/>
                  <a:pt x="149" y="43"/>
                </a:cubicBezTo>
                <a:cubicBezTo>
                  <a:pt x="155" y="52"/>
                  <a:pt x="158" y="63"/>
                  <a:pt x="159" y="74"/>
                </a:cubicBezTo>
                <a:cubicBezTo>
                  <a:pt x="158" y="75"/>
                  <a:pt x="157" y="76"/>
                  <a:pt x="156" y="77"/>
                </a:cubicBezTo>
                <a:cubicBezTo>
                  <a:pt x="152" y="81"/>
                  <a:pt x="148" y="85"/>
                  <a:pt x="147" y="86"/>
                </a:cubicBezTo>
                <a:close/>
              </a:path>
            </a:pathLst>
          </a:cu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nvGrpSpPr>
          <p:cNvPr id="23" name="组合 22"/>
          <p:cNvGrpSpPr/>
          <p:nvPr/>
        </p:nvGrpSpPr>
        <p:grpSpPr>
          <a:xfrm>
            <a:off x="6453412" y="3922746"/>
            <a:ext cx="1118502" cy="1093888"/>
            <a:chOff x="6296026" y="1022351"/>
            <a:chExt cx="649287" cy="635000"/>
          </a:xfrm>
          <a:solidFill>
            <a:schemeClr val="bg1"/>
          </a:solidFill>
          <a:effectLst>
            <a:outerShdw blurRad="50800" dist="38100" algn="l" rotWithShape="0">
              <a:prstClr val="black">
                <a:alpha val="40000"/>
              </a:prstClr>
            </a:outerShdw>
          </a:effectLst>
        </p:grpSpPr>
        <p:sp>
          <p:nvSpPr>
            <p:cNvPr id="24" name="Freeform 14"/>
            <p:cNvSpPr/>
            <p:nvPr/>
          </p:nvSpPr>
          <p:spPr bwMode="auto">
            <a:xfrm>
              <a:off x="6413501" y="1352551"/>
              <a:ext cx="254000" cy="304800"/>
            </a:xfrm>
            <a:custGeom>
              <a:avLst/>
              <a:gdLst>
                <a:gd name="T0" fmla="*/ 55 w 68"/>
                <a:gd name="T1" fmla="*/ 0 h 81"/>
                <a:gd name="T2" fmla="*/ 0 w 68"/>
                <a:gd name="T3" fmla="*/ 61 h 81"/>
                <a:gd name="T4" fmla="*/ 51 w 68"/>
                <a:gd name="T5" fmla="*/ 81 h 81"/>
                <a:gd name="T6" fmla="*/ 54 w 68"/>
                <a:gd name="T7" fmla="*/ 60 h 81"/>
                <a:gd name="T8" fmla="*/ 68 w 68"/>
                <a:gd name="T9" fmla="*/ 12 h 81"/>
                <a:gd name="T10" fmla="*/ 55 w 68"/>
                <a:gd name="T11" fmla="*/ 0 h 81"/>
              </a:gdLst>
              <a:ahLst/>
              <a:cxnLst>
                <a:cxn ang="0">
                  <a:pos x="T0" y="T1"/>
                </a:cxn>
                <a:cxn ang="0">
                  <a:pos x="T2" y="T3"/>
                </a:cxn>
                <a:cxn ang="0">
                  <a:pos x="T4" y="T5"/>
                </a:cxn>
                <a:cxn ang="0">
                  <a:pos x="T6" y="T7"/>
                </a:cxn>
                <a:cxn ang="0">
                  <a:pos x="T8" y="T9"/>
                </a:cxn>
                <a:cxn ang="0">
                  <a:pos x="T10" y="T11"/>
                </a:cxn>
              </a:cxnLst>
              <a:rect l="0" t="0" r="r" b="b"/>
              <a:pathLst>
                <a:path w="68" h="81">
                  <a:moveTo>
                    <a:pt x="55" y="0"/>
                  </a:moveTo>
                  <a:cubicBezTo>
                    <a:pt x="0" y="61"/>
                    <a:pt x="0" y="61"/>
                    <a:pt x="0" y="61"/>
                  </a:cubicBezTo>
                  <a:cubicBezTo>
                    <a:pt x="15" y="73"/>
                    <a:pt x="33" y="80"/>
                    <a:pt x="51" y="81"/>
                  </a:cubicBezTo>
                  <a:cubicBezTo>
                    <a:pt x="52" y="77"/>
                    <a:pt x="54" y="69"/>
                    <a:pt x="54" y="60"/>
                  </a:cubicBezTo>
                  <a:cubicBezTo>
                    <a:pt x="54" y="48"/>
                    <a:pt x="54" y="29"/>
                    <a:pt x="68" y="12"/>
                  </a:cubicBezTo>
                  <a:lnTo>
                    <a:pt x="5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5" name="Freeform 15"/>
            <p:cNvSpPr/>
            <p:nvPr/>
          </p:nvSpPr>
          <p:spPr bwMode="auto">
            <a:xfrm>
              <a:off x="6308726" y="1296988"/>
              <a:ext cx="295275" cy="269875"/>
            </a:xfrm>
            <a:custGeom>
              <a:avLst/>
              <a:gdLst>
                <a:gd name="T0" fmla="*/ 66 w 79"/>
                <a:gd name="T1" fmla="*/ 0 h 72"/>
                <a:gd name="T2" fmla="*/ 20 w 79"/>
                <a:gd name="T3" fmla="*/ 18 h 72"/>
                <a:gd name="T4" fmla="*/ 0 w 79"/>
                <a:gd name="T5" fmla="*/ 23 h 72"/>
                <a:gd name="T6" fmla="*/ 24 w 79"/>
                <a:gd name="T7" fmla="*/ 72 h 72"/>
                <a:gd name="T8" fmla="*/ 79 w 79"/>
                <a:gd name="T9" fmla="*/ 12 h 72"/>
                <a:gd name="T10" fmla="*/ 66 w 79"/>
                <a:gd name="T11" fmla="*/ 0 h 72"/>
              </a:gdLst>
              <a:ahLst/>
              <a:cxnLst>
                <a:cxn ang="0">
                  <a:pos x="T0" y="T1"/>
                </a:cxn>
                <a:cxn ang="0">
                  <a:pos x="T2" y="T3"/>
                </a:cxn>
                <a:cxn ang="0">
                  <a:pos x="T4" y="T5"/>
                </a:cxn>
                <a:cxn ang="0">
                  <a:pos x="T6" y="T7"/>
                </a:cxn>
                <a:cxn ang="0">
                  <a:pos x="T8" y="T9"/>
                </a:cxn>
                <a:cxn ang="0">
                  <a:pos x="T10" y="T11"/>
                </a:cxn>
              </a:cxnLst>
              <a:rect l="0" t="0" r="r" b="b"/>
              <a:pathLst>
                <a:path w="79" h="72">
                  <a:moveTo>
                    <a:pt x="66" y="0"/>
                  </a:moveTo>
                  <a:cubicBezTo>
                    <a:pt x="51" y="16"/>
                    <a:pt x="32" y="17"/>
                    <a:pt x="20" y="18"/>
                  </a:cubicBezTo>
                  <a:cubicBezTo>
                    <a:pt x="11" y="19"/>
                    <a:pt x="4" y="22"/>
                    <a:pt x="0" y="23"/>
                  </a:cubicBezTo>
                  <a:cubicBezTo>
                    <a:pt x="2" y="41"/>
                    <a:pt x="10" y="59"/>
                    <a:pt x="24" y="72"/>
                  </a:cubicBezTo>
                  <a:cubicBezTo>
                    <a:pt x="79" y="12"/>
                    <a:pt x="79" y="12"/>
                    <a:pt x="79" y="12"/>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6" name="Freeform 16"/>
            <p:cNvSpPr/>
            <p:nvPr/>
          </p:nvSpPr>
          <p:spPr bwMode="auto">
            <a:xfrm>
              <a:off x="6570663" y="1022351"/>
              <a:ext cx="255588" cy="304800"/>
            </a:xfrm>
            <a:custGeom>
              <a:avLst/>
              <a:gdLst>
                <a:gd name="T0" fmla="*/ 13 w 68"/>
                <a:gd name="T1" fmla="*/ 81 h 81"/>
                <a:gd name="T2" fmla="*/ 68 w 68"/>
                <a:gd name="T3" fmla="*/ 20 h 81"/>
                <a:gd name="T4" fmla="*/ 17 w 68"/>
                <a:gd name="T5" fmla="*/ 0 h 81"/>
                <a:gd name="T6" fmla="*/ 14 w 68"/>
                <a:gd name="T7" fmla="*/ 22 h 81"/>
                <a:gd name="T8" fmla="*/ 0 w 68"/>
                <a:gd name="T9" fmla="*/ 69 h 81"/>
                <a:gd name="T10" fmla="*/ 13 w 68"/>
                <a:gd name="T11" fmla="*/ 81 h 81"/>
              </a:gdLst>
              <a:ahLst/>
              <a:cxnLst>
                <a:cxn ang="0">
                  <a:pos x="T0" y="T1"/>
                </a:cxn>
                <a:cxn ang="0">
                  <a:pos x="T2" y="T3"/>
                </a:cxn>
                <a:cxn ang="0">
                  <a:pos x="T4" y="T5"/>
                </a:cxn>
                <a:cxn ang="0">
                  <a:pos x="T6" y="T7"/>
                </a:cxn>
                <a:cxn ang="0">
                  <a:pos x="T8" y="T9"/>
                </a:cxn>
                <a:cxn ang="0">
                  <a:pos x="T10" y="T11"/>
                </a:cxn>
              </a:cxnLst>
              <a:rect l="0" t="0" r="r" b="b"/>
              <a:pathLst>
                <a:path w="68" h="81">
                  <a:moveTo>
                    <a:pt x="13" y="81"/>
                  </a:moveTo>
                  <a:cubicBezTo>
                    <a:pt x="68" y="20"/>
                    <a:pt x="68" y="20"/>
                    <a:pt x="68" y="20"/>
                  </a:cubicBezTo>
                  <a:cubicBezTo>
                    <a:pt x="53" y="7"/>
                    <a:pt x="35" y="1"/>
                    <a:pt x="17" y="0"/>
                  </a:cubicBezTo>
                  <a:cubicBezTo>
                    <a:pt x="16" y="4"/>
                    <a:pt x="14" y="12"/>
                    <a:pt x="14" y="22"/>
                  </a:cubicBezTo>
                  <a:cubicBezTo>
                    <a:pt x="14" y="34"/>
                    <a:pt x="14" y="52"/>
                    <a:pt x="0" y="69"/>
                  </a:cubicBezTo>
                  <a:lnTo>
                    <a:pt x="13"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7" name="Freeform 17"/>
            <p:cNvSpPr/>
            <p:nvPr/>
          </p:nvSpPr>
          <p:spPr bwMode="auto">
            <a:xfrm>
              <a:off x="6634163" y="1108076"/>
              <a:ext cx="300038" cy="277813"/>
            </a:xfrm>
            <a:custGeom>
              <a:avLst/>
              <a:gdLst>
                <a:gd name="T0" fmla="*/ 13 w 80"/>
                <a:gd name="T1" fmla="*/ 74 h 74"/>
                <a:gd name="T2" fmla="*/ 59 w 80"/>
                <a:gd name="T3" fmla="*/ 55 h 74"/>
                <a:gd name="T4" fmla="*/ 80 w 80"/>
                <a:gd name="T5" fmla="*/ 50 h 74"/>
                <a:gd name="T6" fmla="*/ 55 w 80"/>
                <a:gd name="T7" fmla="*/ 0 h 74"/>
                <a:gd name="T8" fmla="*/ 0 w 80"/>
                <a:gd name="T9" fmla="*/ 61 h 74"/>
                <a:gd name="T10" fmla="*/ 13 w 80"/>
                <a:gd name="T11" fmla="*/ 74 h 74"/>
              </a:gdLst>
              <a:ahLst/>
              <a:cxnLst>
                <a:cxn ang="0">
                  <a:pos x="T0" y="T1"/>
                </a:cxn>
                <a:cxn ang="0">
                  <a:pos x="T2" y="T3"/>
                </a:cxn>
                <a:cxn ang="0">
                  <a:pos x="T4" y="T5"/>
                </a:cxn>
                <a:cxn ang="0">
                  <a:pos x="T6" y="T7"/>
                </a:cxn>
                <a:cxn ang="0">
                  <a:pos x="T8" y="T9"/>
                </a:cxn>
                <a:cxn ang="0">
                  <a:pos x="T10" y="T11"/>
                </a:cxn>
              </a:cxnLst>
              <a:rect l="0" t="0" r="r" b="b"/>
              <a:pathLst>
                <a:path w="80" h="74">
                  <a:moveTo>
                    <a:pt x="13" y="74"/>
                  </a:moveTo>
                  <a:cubicBezTo>
                    <a:pt x="28" y="58"/>
                    <a:pt x="46" y="56"/>
                    <a:pt x="59" y="55"/>
                  </a:cubicBezTo>
                  <a:cubicBezTo>
                    <a:pt x="68" y="54"/>
                    <a:pt x="77" y="51"/>
                    <a:pt x="80" y="50"/>
                  </a:cubicBezTo>
                  <a:cubicBezTo>
                    <a:pt x="78" y="31"/>
                    <a:pt x="69" y="14"/>
                    <a:pt x="55" y="0"/>
                  </a:cubicBezTo>
                  <a:cubicBezTo>
                    <a:pt x="0" y="61"/>
                    <a:pt x="0" y="61"/>
                    <a:pt x="0" y="61"/>
                  </a:cubicBezTo>
                  <a:lnTo>
                    <a:pt x="13"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8" name="Freeform 18"/>
            <p:cNvSpPr/>
            <p:nvPr/>
          </p:nvSpPr>
          <p:spPr bwMode="auto">
            <a:xfrm>
              <a:off x="6623051" y="1412876"/>
              <a:ext cx="225425" cy="244475"/>
            </a:xfrm>
            <a:custGeom>
              <a:avLst/>
              <a:gdLst>
                <a:gd name="T0" fmla="*/ 3 w 60"/>
                <a:gd name="T1" fmla="*/ 44 h 65"/>
                <a:gd name="T2" fmla="*/ 0 w 60"/>
                <a:gd name="T3" fmla="*/ 65 h 65"/>
                <a:gd name="T4" fmla="*/ 60 w 60"/>
                <a:gd name="T5" fmla="*/ 40 h 65"/>
                <a:gd name="T6" fmla="*/ 16 w 60"/>
                <a:gd name="T7" fmla="*/ 0 h 65"/>
                <a:gd name="T8" fmla="*/ 3 w 60"/>
                <a:gd name="T9" fmla="*/ 44 h 65"/>
              </a:gdLst>
              <a:ahLst/>
              <a:cxnLst>
                <a:cxn ang="0">
                  <a:pos x="T0" y="T1"/>
                </a:cxn>
                <a:cxn ang="0">
                  <a:pos x="T2" y="T3"/>
                </a:cxn>
                <a:cxn ang="0">
                  <a:pos x="T4" y="T5"/>
                </a:cxn>
                <a:cxn ang="0">
                  <a:pos x="T6" y="T7"/>
                </a:cxn>
                <a:cxn ang="0">
                  <a:pos x="T8" y="T9"/>
                </a:cxn>
              </a:cxnLst>
              <a:rect l="0" t="0" r="r" b="b"/>
              <a:pathLst>
                <a:path w="60" h="65">
                  <a:moveTo>
                    <a:pt x="3" y="44"/>
                  </a:moveTo>
                  <a:cubicBezTo>
                    <a:pt x="3" y="53"/>
                    <a:pt x="2" y="61"/>
                    <a:pt x="0" y="65"/>
                  </a:cubicBezTo>
                  <a:cubicBezTo>
                    <a:pt x="22" y="65"/>
                    <a:pt x="44" y="56"/>
                    <a:pt x="60" y="40"/>
                  </a:cubicBezTo>
                  <a:cubicBezTo>
                    <a:pt x="16" y="0"/>
                    <a:pt x="16" y="0"/>
                    <a:pt x="16" y="0"/>
                  </a:cubicBezTo>
                  <a:cubicBezTo>
                    <a:pt x="3" y="15"/>
                    <a:pt x="3" y="32"/>
                    <a:pt x="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9" name="Freeform 19"/>
            <p:cNvSpPr/>
            <p:nvPr/>
          </p:nvSpPr>
          <p:spPr bwMode="auto">
            <a:xfrm>
              <a:off x="6296026" y="1135063"/>
              <a:ext cx="244475" cy="228600"/>
            </a:xfrm>
            <a:custGeom>
              <a:avLst/>
              <a:gdLst>
                <a:gd name="T0" fmla="*/ 65 w 65"/>
                <a:gd name="T1" fmla="*/ 39 h 61"/>
                <a:gd name="T2" fmla="*/ 22 w 65"/>
                <a:gd name="T3" fmla="*/ 0 h 61"/>
                <a:gd name="T4" fmla="*/ 2 w 65"/>
                <a:gd name="T5" fmla="*/ 61 h 61"/>
                <a:gd name="T6" fmla="*/ 23 w 65"/>
                <a:gd name="T7" fmla="*/ 56 h 61"/>
                <a:gd name="T8" fmla="*/ 65 w 65"/>
                <a:gd name="T9" fmla="*/ 39 h 61"/>
              </a:gdLst>
              <a:ahLst/>
              <a:cxnLst>
                <a:cxn ang="0">
                  <a:pos x="T0" y="T1"/>
                </a:cxn>
                <a:cxn ang="0">
                  <a:pos x="T2" y="T3"/>
                </a:cxn>
                <a:cxn ang="0">
                  <a:pos x="T4" y="T5"/>
                </a:cxn>
                <a:cxn ang="0">
                  <a:pos x="T6" y="T7"/>
                </a:cxn>
                <a:cxn ang="0">
                  <a:pos x="T8" y="T9"/>
                </a:cxn>
              </a:cxnLst>
              <a:rect l="0" t="0" r="r" b="b"/>
              <a:pathLst>
                <a:path w="65" h="61">
                  <a:moveTo>
                    <a:pt x="65" y="39"/>
                  </a:moveTo>
                  <a:cubicBezTo>
                    <a:pt x="22" y="0"/>
                    <a:pt x="22" y="0"/>
                    <a:pt x="22" y="0"/>
                  </a:cubicBezTo>
                  <a:cubicBezTo>
                    <a:pt x="7" y="17"/>
                    <a:pt x="0" y="39"/>
                    <a:pt x="2" y="61"/>
                  </a:cubicBezTo>
                  <a:cubicBezTo>
                    <a:pt x="7" y="59"/>
                    <a:pt x="14" y="57"/>
                    <a:pt x="23" y="56"/>
                  </a:cubicBezTo>
                  <a:cubicBezTo>
                    <a:pt x="35" y="55"/>
                    <a:pt x="51" y="54"/>
                    <a:pt x="6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0" name="Freeform 20"/>
            <p:cNvSpPr/>
            <p:nvPr/>
          </p:nvSpPr>
          <p:spPr bwMode="auto">
            <a:xfrm>
              <a:off x="6697663" y="1314451"/>
              <a:ext cx="247650" cy="233363"/>
            </a:xfrm>
            <a:custGeom>
              <a:avLst/>
              <a:gdLst>
                <a:gd name="T0" fmla="*/ 64 w 66"/>
                <a:gd name="T1" fmla="*/ 0 h 62"/>
                <a:gd name="T2" fmla="*/ 42 w 66"/>
                <a:gd name="T3" fmla="*/ 5 h 62"/>
                <a:gd name="T4" fmla="*/ 0 w 66"/>
                <a:gd name="T5" fmla="*/ 22 h 62"/>
                <a:gd name="T6" fmla="*/ 44 w 66"/>
                <a:gd name="T7" fmla="*/ 62 h 62"/>
                <a:gd name="T8" fmla="*/ 64 w 66"/>
                <a:gd name="T9" fmla="*/ 0 h 62"/>
              </a:gdLst>
              <a:ahLst/>
              <a:cxnLst>
                <a:cxn ang="0">
                  <a:pos x="T0" y="T1"/>
                </a:cxn>
                <a:cxn ang="0">
                  <a:pos x="T2" y="T3"/>
                </a:cxn>
                <a:cxn ang="0">
                  <a:pos x="T4" y="T5"/>
                </a:cxn>
                <a:cxn ang="0">
                  <a:pos x="T6" y="T7"/>
                </a:cxn>
                <a:cxn ang="0">
                  <a:pos x="T8" y="T9"/>
                </a:cxn>
              </a:cxnLst>
              <a:rect l="0" t="0" r="r" b="b"/>
              <a:pathLst>
                <a:path w="66" h="62">
                  <a:moveTo>
                    <a:pt x="64" y="0"/>
                  </a:moveTo>
                  <a:cubicBezTo>
                    <a:pt x="60" y="2"/>
                    <a:pt x="51" y="4"/>
                    <a:pt x="42" y="5"/>
                  </a:cubicBezTo>
                  <a:cubicBezTo>
                    <a:pt x="30" y="6"/>
                    <a:pt x="14" y="8"/>
                    <a:pt x="0" y="22"/>
                  </a:cubicBezTo>
                  <a:cubicBezTo>
                    <a:pt x="44" y="62"/>
                    <a:pt x="44" y="62"/>
                    <a:pt x="44" y="62"/>
                  </a:cubicBezTo>
                  <a:cubicBezTo>
                    <a:pt x="59" y="44"/>
                    <a:pt x="66" y="22"/>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1" name="Freeform 21"/>
            <p:cNvSpPr/>
            <p:nvPr/>
          </p:nvSpPr>
          <p:spPr bwMode="auto">
            <a:xfrm>
              <a:off x="6391276" y="1022351"/>
              <a:ext cx="220663" cy="247650"/>
            </a:xfrm>
            <a:custGeom>
              <a:avLst/>
              <a:gdLst>
                <a:gd name="T0" fmla="*/ 57 w 59"/>
                <a:gd name="T1" fmla="*/ 22 h 66"/>
                <a:gd name="T2" fmla="*/ 59 w 59"/>
                <a:gd name="T3" fmla="*/ 0 h 66"/>
                <a:gd name="T4" fmla="*/ 0 w 59"/>
                <a:gd name="T5" fmla="*/ 26 h 66"/>
                <a:gd name="T6" fmla="*/ 44 w 59"/>
                <a:gd name="T7" fmla="*/ 66 h 66"/>
                <a:gd name="T8" fmla="*/ 57 w 59"/>
                <a:gd name="T9" fmla="*/ 22 h 66"/>
              </a:gdLst>
              <a:ahLst/>
              <a:cxnLst>
                <a:cxn ang="0">
                  <a:pos x="T0" y="T1"/>
                </a:cxn>
                <a:cxn ang="0">
                  <a:pos x="T2" y="T3"/>
                </a:cxn>
                <a:cxn ang="0">
                  <a:pos x="T4" y="T5"/>
                </a:cxn>
                <a:cxn ang="0">
                  <a:pos x="T6" y="T7"/>
                </a:cxn>
                <a:cxn ang="0">
                  <a:pos x="T8" y="T9"/>
                </a:cxn>
              </a:cxnLst>
              <a:rect l="0" t="0" r="r" b="b"/>
              <a:pathLst>
                <a:path w="59" h="66">
                  <a:moveTo>
                    <a:pt x="57" y="22"/>
                  </a:moveTo>
                  <a:cubicBezTo>
                    <a:pt x="57" y="13"/>
                    <a:pt x="58" y="5"/>
                    <a:pt x="59" y="0"/>
                  </a:cubicBezTo>
                  <a:cubicBezTo>
                    <a:pt x="38" y="1"/>
                    <a:pt x="16" y="9"/>
                    <a:pt x="0" y="26"/>
                  </a:cubicBezTo>
                  <a:cubicBezTo>
                    <a:pt x="44" y="66"/>
                    <a:pt x="44" y="66"/>
                    <a:pt x="44" y="66"/>
                  </a:cubicBezTo>
                  <a:cubicBezTo>
                    <a:pt x="57" y="50"/>
                    <a:pt x="57" y="34"/>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sp>
        <p:nvSpPr>
          <p:cNvPr id="47" name="矩形 46"/>
          <p:cNvSpPr/>
          <p:nvPr/>
        </p:nvSpPr>
        <p:spPr>
          <a:xfrm flipH="1">
            <a:off x="1074378" y="4176504"/>
            <a:ext cx="2395000" cy="817361"/>
          </a:xfrm>
          <a:prstGeom prst="rect">
            <a:avLst/>
          </a:prstGeom>
          <a:effectLst/>
        </p:spPr>
        <p:txBody>
          <a:bodyPr lIns="121370" tIns="60685" rIns="121370" bIns="60685">
            <a:spAutoFit/>
          </a:bodyPr>
          <a:lstStyle/>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1938409" y="3929358"/>
            <a:ext cx="1809688" cy="32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49" name="矩形 48"/>
          <p:cNvSpPr/>
          <p:nvPr/>
        </p:nvSpPr>
        <p:spPr>
          <a:xfrm flipH="1">
            <a:off x="1074378" y="2470341"/>
            <a:ext cx="2395000" cy="1164764"/>
          </a:xfrm>
          <a:prstGeom prst="rect">
            <a:avLst/>
          </a:prstGeom>
          <a:effectLst/>
        </p:spPr>
        <p:txBody>
          <a:bodyPr lIns="121370" tIns="60685" rIns="121370" bIns="60685">
            <a:spAutoFit/>
          </a:bodyPr>
          <a:lstStyle/>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1942390" y="2255049"/>
            <a:ext cx="1801725" cy="32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1" name="矩形 50"/>
          <p:cNvSpPr/>
          <p:nvPr/>
        </p:nvSpPr>
        <p:spPr>
          <a:xfrm flipH="1">
            <a:off x="8669710" y="2530995"/>
            <a:ext cx="2393008" cy="817361"/>
          </a:xfrm>
          <a:prstGeom prst="rect">
            <a:avLst/>
          </a:prstGeom>
          <a:effectLst/>
        </p:spPr>
        <p:txBody>
          <a:bodyPr lIns="121370" tIns="60685" rIns="121370" bIns="60685">
            <a:spAutoFit/>
          </a:bodyPr>
          <a:lstStyle/>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2" name="矩形 51"/>
          <p:cNvSpPr>
            <a:spLocks noChangeArrowheads="1"/>
          </p:cNvSpPr>
          <p:nvPr/>
        </p:nvSpPr>
        <p:spPr bwMode="auto">
          <a:xfrm>
            <a:off x="8669710" y="2250003"/>
            <a:ext cx="1722090" cy="32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3" name="矩形 52"/>
          <p:cNvSpPr/>
          <p:nvPr/>
        </p:nvSpPr>
        <p:spPr>
          <a:xfrm flipH="1">
            <a:off x="8669710" y="4237158"/>
            <a:ext cx="2393008" cy="817361"/>
          </a:xfrm>
          <a:prstGeom prst="rect">
            <a:avLst/>
          </a:prstGeom>
          <a:effectLst/>
        </p:spPr>
        <p:txBody>
          <a:bodyPr lIns="121370" tIns="60685" rIns="121370" bIns="60685">
            <a:spAutoFit/>
          </a:bodyPr>
          <a:lstStyle/>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4" name="矩形 53"/>
          <p:cNvSpPr>
            <a:spLocks noChangeArrowheads="1"/>
          </p:cNvSpPr>
          <p:nvPr/>
        </p:nvSpPr>
        <p:spPr bwMode="auto">
          <a:xfrm>
            <a:off x="8669710" y="4031820"/>
            <a:ext cx="1722090" cy="32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40" name="文本占位符 3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50"/>
                                        </p:tgtEl>
                                      </p:cBhvr>
                                    </p:animEffect>
                                    <p:animScale>
                                      <p:cBhvr>
                                        <p:cTn id="10" dur="125" autoRev="1" fill="hold"/>
                                        <p:tgtEl>
                                          <p:spTgt spid="50"/>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26" presetClass="emph" presetSubtype="0" fill="hold" grpId="1" nodeType="withEffect">
                                  <p:stCondLst>
                                    <p:cond delay="0"/>
                                  </p:stCondLst>
                                  <p:childTnLst>
                                    <p:animEffect transition="out" filter="fade">
                                      <p:cBhvr>
                                        <p:cTn id="20" dur="250" tmFilter="0, 0; .2, .5; .8, .5; 1, 0"/>
                                        <p:tgtEl>
                                          <p:spTgt spid="48"/>
                                        </p:tgtEl>
                                      </p:cBhvr>
                                    </p:animEffect>
                                    <p:animScale>
                                      <p:cBhvr>
                                        <p:cTn id="21" dur="125" autoRev="1" fill="hold"/>
                                        <p:tgtEl>
                                          <p:spTgt spid="48"/>
                                        </p:tgtEl>
                                      </p:cBhvr>
                                      <p:by x="105000" y="105000"/>
                                    </p:animScale>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26" presetClass="emph" presetSubtype="0" fill="hold" grpId="1" nodeType="withEffect">
                                  <p:stCondLst>
                                    <p:cond delay="0"/>
                                  </p:stCondLst>
                                  <p:childTnLst>
                                    <p:animEffect transition="out" filter="fade">
                                      <p:cBhvr>
                                        <p:cTn id="31" dur="250" tmFilter="0, 0; .2, .5; .8, .5; 1, 0"/>
                                        <p:tgtEl>
                                          <p:spTgt spid="52"/>
                                        </p:tgtEl>
                                      </p:cBhvr>
                                    </p:animEffect>
                                    <p:animScale>
                                      <p:cBhvr>
                                        <p:cTn id="32" dur="125" autoRev="1" fill="hold"/>
                                        <p:tgtEl>
                                          <p:spTgt spid="52"/>
                                        </p:tgtEl>
                                      </p:cBhvr>
                                      <p:by x="105000" y="105000"/>
                                    </p:animScale>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26" presetClass="emph" presetSubtype="0" fill="hold" grpId="1" nodeType="withEffect">
                                  <p:stCondLst>
                                    <p:cond delay="0"/>
                                  </p:stCondLst>
                                  <p:childTnLst>
                                    <p:animEffect transition="out" filter="fade">
                                      <p:cBhvr>
                                        <p:cTn id="42" dur="250" tmFilter="0, 0; .2, .5; .8, .5; 1, 0"/>
                                        <p:tgtEl>
                                          <p:spTgt spid="54"/>
                                        </p:tgtEl>
                                      </p:cBhvr>
                                    </p:animEffect>
                                    <p:animScale>
                                      <p:cBhvr>
                                        <p:cTn id="43" dur="125" autoRev="1" fill="hold"/>
                                        <p:tgtEl>
                                          <p:spTgt spid="54"/>
                                        </p:tgtEl>
                                      </p:cBhvr>
                                      <p:by x="105000" y="105000"/>
                                    </p:animScale>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75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75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5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75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75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5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750"/>
                                        <p:tgtEl>
                                          <p:spTgt spid="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750"/>
                                        <p:tgtEl>
                                          <p:spTgt spid="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750"/>
                                        <p:tgtEl>
                                          <p:spTgt spid="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75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750"/>
                                        <p:tgtEl>
                                          <p:spTgt spid="1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75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75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750"/>
                                        <p:tgtEl>
                                          <p:spTgt spid="1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750"/>
                                        <p:tgtEl>
                                          <p:spTgt spid="1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75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750"/>
                                        <p:tgtEl>
                                          <p:spTgt spid="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750"/>
                                        <p:tgtEl>
                                          <p:spTgt spid="1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750"/>
                                        <p:tgtEl>
                                          <p:spTgt spid="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750"/>
                                        <p:tgtEl>
                                          <p:spTgt spid="2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750"/>
                                        <p:tgtEl>
                                          <p:spTgt spid="22"/>
                                        </p:tgtEl>
                                      </p:cBhvr>
                                    </p:animEffect>
                                  </p:childTnLst>
                                </p:cTn>
                              </p:par>
                              <p:par>
                                <p:cTn id="111" presetID="10" presetClass="entr" presetSubtype="0" fill="hold"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750"/>
                                        <p:tgtEl>
                                          <p:spTgt spid="23"/>
                                        </p:tgtEl>
                                      </p:cBhvr>
                                    </p:animEffect>
                                  </p:childTnLst>
                                </p:cTn>
                              </p:par>
                              <p:par>
                                <p:cTn id="114" presetID="10" presetClass="entr" presetSubtype="0" fill="hold"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750"/>
                                        <p:tgtEl>
                                          <p:spTgt spid="32"/>
                                        </p:tgtEl>
                                      </p:cBhvr>
                                    </p:animEffect>
                                  </p:childTnLst>
                                </p:cTn>
                              </p:par>
                              <p:par>
                                <p:cTn id="117" presetID="10" presetClass="entr" presetSubtype="0" fill="hold"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750"/>
                                        <p:tgtEl>
                                          <p:spTgt spid="3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750"/>
                                        <p:tgtEl>
                                          <p:spTgt spid="5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750"/>
                                        <p:tgtEl>
                                          <p:spTgt spid="5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750"/>
                                        <p:tgtEl>
                                          <p:spTgt spid="6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Effect transition="in" filter="fade">
                                      <p:cBhvr>
                                        <p:cTn id="131"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P spid="61" grpId="0" animBg="1"/>
      <p:bldP spid="3" grpId="0" animBg="1"/>
      <p:bldP spid="58" grpId="0" animBg="1"/>
      <p:bldP spid="59"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p:bldP spid="48" grpId="0"/>
      <p:bldP spid="48" grpId="1"/>
      <p:bldP spid="49" grpId="0"/>
      <p:bldP spid="50" grpId="0"/>
      <p:bldP spid="50" grpId="1"/>
      <p:bldP spid="51" grpId="0"/>
      <p:bldP spid="52" grpId="0"/>
      <p:bldP spid="52" grpId="1"/>
      <p:bldP spid="53" grpId="0"/>
      <p:bldP spid="54" grpId="0"/>
      <p:bldP spid="5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3504780" y="2956375"/>
            <a:ext cx="1466829" cy="1320371"/>
            <a:chOff x="3905687" y="3111763"/>
            <a:chExt cx="1466829" cy="1320370"/>
          </a:xfrm>
        </p:grpSpPr>
        <p:grpSp>
          <p:nvGrpSpPr>
            <p:cNvPr id="51" name="组合 50"/>
            <p:cNvGrpSpPr/>
            <p:nvPr/>
          </p:nvGrpSpPr>
          <p:grpSpPr>
            <a:xfrm rot="1800000">
              <a:off x="3905687" y="3111763"/>
              <a:ext cx="1466829" cy="1320370"/>
              <a:chOff x="7568104" y="1986367"/>
              <a:chExt cx="2509488" cy="2258921"/>
            </a:xfrm>
          </p:grpSpPr>
          <p:sp>
            <p:nvSpPr>
              <p:cNvPr id="5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52" name="Freeform 17"/>
            <p:cNvSpPr>
              <a:spLocks noEditPoints="1"/>
            </p:cNvSpPr>
            <p:nvPr/>
          </p:nvSpPr>
          <p:spPr bwMode="auto">
            <a:xfrm>
              <a:off x="4332713" y="3466860"/>
              <a:ext cx="612775" cy="614363"/>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4258728" y="4206636"/>
            <a:ext cx="1466829" cy="1320371"/>
            <a:chOff x="4659635" y="4362024"/>
            <a:chExt cx="1466829" cy="1320370"/>
          </a:xfrm>
        </p:grpSpPr>
        <p:grpSp>
          <p:nvGrpSpPr>
            <p:cNvPr id="56" name="组合 55"/>
            <p:cNvGrpSpPr/>
            <p:nvPr/>
          </p:nvGrpSpPr>
          <p:grpSpPr>
            <a:xfrm rot="1800000">
              <a:off x="4659635" y="4362024"/>
              <a:ext cx="1466829" cy="1320370"/>
              <a:chOff x="7568104" y="1986367"/>
              <a:chExt cx="2509488" cy="2258921"/>
            </a:xfrm>
          </p:grpSpPr>
          <p:sp>
            <p:nvSpPr>
              <p:cNvPr id="5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5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5">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57" name="Freeform 12"/>
            <p:cNvSpPr>
              <a:spLocks noEditPoints="1"/>
            </p:cNvSpPr>
            <p:nvPr/>
          </p:nvSpPr>
          <p:spPr bwMode="auto">
            <a:xfrm>
              <a:off x="5093805" y="4801701"/>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4258728" y="1726289"/>
            <a:ext cx="1466829" cy="1320371"/>
            <a:chOff x="4659635" y="1881677"/>
            <a:chExt cx="1466829" cy="1320370"/>
          </a:xfrm>
        </p:grpSpPr>
        <p:grpSp>
          <p:nvGrpSpPr>
            <p:cNvPr id="61" name="组合 60"/>
            <p:cNvGrpSpPr/>
            <p:nvPr/>
          </p:nvGrpSpPr>
          <p:grpSpPr>
            <a:xfrm rot="1800000">
              <a:off x="4659635" y="1881677"/>
              <a:ext cx="1466829" cy="1320370"/>
              <a:chOff x="7568104" y="1986367"/>
              <a:chExt cx="2509488" cy="2258921"/>
            </a:xfrm>
          </p:grpSpPr>
          <p:sp>
            <p:nvSpPr>
              <p:cNvPr id="6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64" name="Freeform 5"/>
              <p:cNvSpPr/>
              <p:nvPr/>
            </p:nvSpPr>
            <p:spPr bwMode="auto">
              <a:xfrm>
                <a:off x="7599647" y="2014756"/>
                <a:ext cx="2446407" cy="220213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2" name="Freeform 14"/>
            <p:cNvSpPr>
              <a:spLocks noEditPoints="1"/>
            </p:cNvSpPr>
            <p:nvPr/>
          </p:nvSpPr>
          <p:spPr bwMode="auto">
            <a:xfrm>
              <a:off x="5149068" y="2177419"/>
              <a:ext cx="484039" cy="660529"/>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687962" y="1726289"/>
            <a:ext cx="1466829" cy="1320371"/>
            <a:chOff x="6088869" y="1881677"/>
            <a:chExt cx="1466829" cy="1320370"/>
          </a:xfrm>
        </p:grpSpPr>
        <p:grpSp>
          <p:nvGrpSpPr>
            <p:cNvPr id="66" name="组合 65"/>
            <p:cNvGrpSpPr/>
            <p:nvPr/>
          </p:nvGrpSpPr>
          <p:grpSpPr>
            <a:xfrm rot="1800000">
              <a:off x="6088869" y="1881677"/>
              <a:ext cx="1466829" cy="1320370"/>
              <a:chOff x="7568104" y="1986367"/>
              <a:chExt cx="2509488" cy="2258921"/>
            </a:xfrm>
          </p:grpSpPr>
          <p:sp>
            <p:nvSpPr>
              <p:cNvPr id="6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6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7">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7" name="Freeform 15"/>
            <p:cNvSpPr>
              <a:spLocks noEditPoints="1"/>
            </p:cNvSpPr>
            <p:nvPr/>
          </p:nvSpPr>
          <p:spPr bwMode="auto">
            <a:xfrm>
              <a:off x="6501367" y="2283570"/>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404856" y="2956375"/>
            <a:ext cx="1466829" cy="1320371"/>
            <a:chOff x="6805763" y="3111763"/>
            <a:chExt cx="1466829" cy="1320370"/>
          </a:xfrm>
        </p:grpSpPr>
        <p:grpSp>
          <p:nvGrpSpPr>
            <p:cNvPr id="71" name="组合 70"/>
            <p:cNvGrpSpPr/>
            <p:nvPr/>
          </p:nvGrpSpPr>
          <p:grpSpPr>
            <a:xfrm rot="1800000">
              <a:off x="6805763" y="3111763"/>
              <a:ext cx="1466829" cy="1320370"/>
              <a:chOff x="7568104" y="1986367"/>
              <a:chExt cx="2509488" cy="2258921"/>
            </a:xfrm>
          </p:grpSpPr>
          <p:sp>
            <p:nvSpPr>
              <p:cNvPr id="7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a:extLst>
                    <a:ext uri="{28A0092B-C50C-407E-A947-70E740481C1C}">
                      <a14:useLocalDpi xmlns:a14="http://schemas.microsoft.com/office/drawing/2010/main"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7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72" name="Freeform 13"/>
            <p:cNvSpPr>
              <a:spLocks noEditPoints="1"/>
            </p:cNvSpPr>
            <p:nvPr/>
          </p:nvSpPr>
          <p:spPr bwMode="auto">
            <a:xfrm>
              <a:off x="7259252" y="3484907"/>
              <a:ext cx="586312" cy="578718"/>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5687962" y="4206636"/>
            <a:ext cx="1466829" cy="1320371"/>
            <a:chOff x="6088869" y="4362024"/>
            <a:chExt cx="1466829" cy="1320370"/>
          </a:xfrm>
        </p:grpSpPr>
        <p:grpSp>
          <p:nvGrpSpPr>
            <p:cNvPr id="76" name="组合 75"/>
            <p:cNvGrpSpPr/>
            <p:nvPr/>
          </p:nvGrpSpPr>
          <p:grpSpPr>
            <a:xfrm rot="1800000">
              <a:off x="6088869" y="4362024"/>
              <a:ext cx="1466829" cy="1320370"/>
              <a:chOff x="7568104" y="1986367"/>
              <a:chExt cx="2509488" cy="2258921"/>
            </a:xfrm>
          </p:grpSpPr>
          <p:sp>
            <p:nvSpPr>
              <p:cNvPr id="7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7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77" name="Freeform 16"/>
            <p:cNvSpPr>
              <a:spLocks noEditPoints="1"/>
            </p:cNvSpPr>
            <p:nvPr/>
          </p:nvSpPr>
          <p:spPr bwMode="auto">
            <a:xfrm>
              <a:off x="6475143" y="4749849"/>
              <a:ext cx="700977" cy="559007"/>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80" name="TextBox 45"/>
          <p:cNvSpPr txBox="1"/>
          <p:nvPr/>
        </p:nvSpPr>
        <p:spPr>
          <a:xfrm>
            <a:off x="1971359" y="1762575"/>
            <a:ext cx="1997347" cy="400110"/>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sz="2000"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81" name="TextBox 46"/>
          <p:cNvSpPr txBox="1"/>
          <p:nvPr/>
        </p:nvSpPr>
        <p:spPr>
          <a:xfrm>
            <a:off x="1001781" y="2156002"/>
            <a:ext cx="2944019"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82" name="TextBox 47"/>
          <p:cNvSpPr txBox="1"/>
          <p:nvPr/>
        </p:nvSpPr>
        <p:spPr>
          <a:xfrm>
            <a:off x="7393475" y="1762575"/>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83" name="TextBox 48"/>
          <p:cNvSpPr txBox="1"/>
          <p:nvPr/>
        </p:nvSpPr>
        <p:spPr>
          <a:xfrm>
            <a:off x="7774060" y="2144223"/>
            <a:ext cx="3170461"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84" name="TextBox 49"/>
          <p:cNvSpPr txBox="1"/>
          <p:nvPr/>
        </p:nvSpPr>
        <p:spPr>
          <a:xfrm>
            <a:off x="8087157" y="3165705"/>
            <a:ext cx="1997347" cy="400110"/>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85" name="TextBox 50"/>
          <p:cNvSpPr txBox="1"/>
          <p:nvPr/>
        </p:nvSpPr>
        <p:spPr>
          <a:xfrm>
            <a:off x="8095113" y="3559133"/>
            <a:ext cx="3401900"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86" name="TextBox 52"/>
          <p:cNvSpPr txBox="1"/>
          <p:nvPr/>
        </p:nvSpPr>
        <p:spPr>
          <a:xfrm>
            <a:off x="7361944" y="4505775"/>
            <a:ext cx="1997347" cy="400110"/>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87" name="TextBox 53"/>
          <p:cNvSpPr txBox="1"/>
          <p:nvPr/>
        </p:nvSpPr>
        <p:spPr>
          <a:xfrm>
            <a:off x="7369900" y="4899201"/>
            <a:ext cx="2714605"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88" name="TextBox 54"/>
          <p:cNvSpPr txBox="1"/>
          <p:nvPr/>
        </p:nvSpPr>
        <p:spPr>
          <a:xfrm>
            <a:off x="2097484" y="4521540"/>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89" name="TextBox 56"/>
          <p:cNvSpPr txBox="1"/>
          <p:nvPr/>
        </p:nvSpPr>
        <p:spPr>
          <a:xfrm>
            <a:off x="1102773" y="4914967"/>
            <a:ext cx="2969153"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90" name="TextBox 57"/>
          <p:cNvSpPr txBox="1"/>
          <p:nvPr/>
        </p:nvSpPr>
        <p:spPr>
          <a:xfrm>
            <a:off x="1451097" y="3165707"/>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val="0"/>
                      </a:ext>
                    </a:extLst>
                  </a:blip>
                  <a:srcRect/>
                  <a:stretch>
                    <a:fillRect/>
                  </a:stretch>
                </a:blipFill>
              </a:rPr>
              <a:t>标题内容</a:t>
            </a:r>
          </a:p>
        </p:txBody>
      </p:sp>
      <p:sp>
        <p:nvSpPr>
          <p:cNvPr id="91" name="TextBox 58"/>
          <p:cNvSpPr txBox="1"/>
          <p:nvPr/>
        </p:nvSpPr>
        <p:spPr>
          <a:xfrm>
            <a:off x="481520" y="3559134"/>
            <a:ext cx="2944019"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 calcmode="lin" valueType="num">
                                      <p:cBhvr>
                                        <p:cTn id="9" dur="500" fill="hold"/>
                                        <p:tgtEl>
                                          <p:spTgt spid="60"/>
                                        </p:tgtEl>
                                        <p:attrNameLst>
                                          <p:attrName>ppt_x</p:attrName>
                                        </p:attrNameLst>
                                      </p:cBhvr>
                                      <p:tavLst>
                                        <p:tav tm="0">
                                          <p:val>
                                            <p:fltVal val="0.5"/>
                                          </p:val>
                                        </p:tav>
                                        <p:tav tm="100000">
                                          <p:val>
                                            <p:strVal val="#ppt_x"/>
                                          </p:val>
                                        </p:tav>
                                      </p:tavLst>
                                    </p:anim>
                                    <p:anim calcmode="lin" valueType="num">
                                      <p:cBhvr>
                                        <p:cTn id="10" dur="500" fill="hold"/>
                                        <p:tgtEl>
                                          <p:spTgt spid="60"/>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 calcmode="lin" valueType="num">
                                      <p:cBhvr>
                                        <p:cTn id="16" dur="500" fill="hold"/>
                                        <p:tgtEl>
                                          <p:spTgt spid="65"/>
                                        </p:tgtEl>
                                        <p:attrNameLst>
                                          <p:attrName>ppt_x</p:attrName>
                                        </p:attrNameLst>
                                      </p:cBhvr>
                                      <p:tavLst>
                                        <p:tav tm="0">
                                          <p:val>
                                            <p:fltVal val="0.5"/>
                                          </p:val>
                                        </p:tav>
                                        <p:tav tm="100000">
                                          <p:val>
                                            <p:strVal val="#ppt_x"/>
                                          </p:val>
                                        </p:tav>
                                      </p:tavLst>
                                    </p:anim>
                                    <p:anim calcmode="lin" valueType="num">
                                      <p:cBhvr>
                                        <p:cTn id="17" dur="500" fill="hold"/>
                                        <p:tgtEl>
                                          <p:spTgt spid="65"/>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 calcmode="lin" valueType="num">
                                      <p:cBhvr>
                                        <p:cTn id="23" dur="500" fill="hold"/>
                                        <p:tgtEl>
                                          <p:spTgt spid="70"/>
                                        </p:tgtEl>
                                        <p:attrNameLst>
                                          <p:attrName>ppt_x</p:attrName>
                                        </p:attrNameLst>
                                      </p:cBhvr>
                                      <p:tavLst>
                                        <p:tav tm="0">
                                          <p:val>
                                            <p:fltVal val="0.5"/>
                                          </p:val>
                                        </p:tav>
                                        <p:tav tm="100000">
                                          <p:val>
                                            <p:strVal val="#ppt_x"/>
                                          </p:val>
                                        </p:tav>
                                      </p:tavLst>
                                    </p:anim>
                                    <p:anim calcmode="lin" valueType="num">
                                      <p:cBhvr>
                                        <p:cTn id="24" dur="500" fill="hold"/>
                                        <p:tgtEl>
                                          <p:spTgt spid="70"/>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 calcmode="lin" valueType="num">
                                      <p:cBhvr>
                                        <p:cTn id="30" dur="500" fill="hold"/>
                                        <p:tgtEl>
                                          <p:spTgt spid="75"/>
                                        </p:tgtEl>
                                        <p:attrNameLst>
                                          <p:attrName>ppt_x</p:attrName>
                                        </p:attrNameLst>
                                      </p:cBhvr>
                                      <p:tavLst>
                                        <p:tav tm="0">
                                          <p:val>
                                            <p:fltVal val="0.5"/>
                                          </p:val>
                                        </p:tav>
                                        <p:tav tm="100000">
                                          <p:val>
                                            <p:strVal val="#ppt_x"/>
                                          </p:val>
                                        </p:tav>
                                      </p:tavLst>
                                    </p:anim>
                                    <p:anim calcmode="lin" valueType="num">
                                      <p:cBhvr>
                                        <p:cTn id="31" dur="500" fill="hold"/>
                                        <p:tgtEl>
                                          <p:spTgt spid="75"/>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 calcmode="lin" valueType="num">
                                      <p:cBhvr>
                                        <p:cTn id="37" dur="500" fill="hold"/>
                                        <p:tgtEl>
                                          <p:spTgt spid="55"/>
                                        </p:tgtEl>
                                        <p:attrNameLst>
                                          <p:attrName>ppt_x</p:attrName>
                                        </p:attrNameLst>
                                      </p:cBhvr>
                                      <p:tavLst>
                                        <p:tav tm="0">
                                          <p:val>
                                            <p:fltVal val="0.5"/>
                                          </p:val>
                                        </p:tav>
                                        <p:tav tm="100000">
                                          <p:val>
                                            <p:strVal val="#ppt_x"/>
                                          </p:val>
                                        </p:tav>
                                      </p:tavLst>
                                    </p:anim>
                                    <p:anim calcmode="lin" valueType="num">
                                      <p:cBhvr>
                                        <p:cTn id="38" dur="500" fill="hold"/>
                                        <p:tgtEl>
                                          <p:spTgt spid="55"/>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 calcmode="lin" valueType="num">
                                      <p:cBhvr>
                                        <p:cTn id="44" dur="500" fill="hold"/>
                                        <p:tgtEl>
                                          <p:spTgt spid="50"/>
                                        </p:tgtEl>
                                        <p:attrNameLst>
                                          <p:attrName>ppt_x</p:attrName>
                                        </p:attrNameLst>
                                      </p:cBhvr>
                                      <p:tavLst>
                                        <p:tav tm="0">
                                          <p:val>
                                            <p:fltVal val="0.5"/>
                                          </p:val>
                                        </p:tav>
                                        <p:tav tm="100000">
                                          <p:val>
                                            <p:strVal val="#ppt_x"/>
                                          </p:val>
                                        </p:tav>
                                      </p:tavLst>
                                    </p:anim>
                                    <p:anim calcmode="lin" valueType="num">
                                      <p:cBhvr>
                                        <p:cTn id="45" dur="500" fill="hold"/>
                                        <p:tgtEl>
                                          <p:spTgt spid="5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iterate type="lt">
                                    <p:tmPct val="10000"/>
                                  </p:iterate>
                                  <p:childTnLst>
                                    <p:set>
                                      <p:cBhvr>
                                        <p:cTn id="48" dur="1" fill="hold">
                                          <p:stCondLst>
                                            <p:cond delay="0"/>
                                          </p:stCondLst>
                                        </p:cTn>
                                        <p:tgtEl>
                                          <p:spTgt spid="80"/>
                                        </p:tgtEl>
                                        <p:attrNameLst>
                                          <p:attrName>style.visibility</p:attrName>
                                        </p:attrNameLst>
                                      </p:cBhvr>
                                      <p:to>
                                        <p:strVal val="visible"/>
                                      </p:to>
                                    </p:set>
                                    <p:anim calcmode="lin" valueType="num">
                                      <p:cBhvr>
                                        <p:cTn id="49" dur="400" fill="hold"/>
                                        <p:tgtEl>
                                          <p:spTgt spid="80"/>
                                        </p:tgtEl>
                                        <p:attrNameLst>
                                          <p:attrName>ppt_w</p:attrName>
                                        </p:attrNameLst>
                                      </p:cBhvr>
                                      <p:tavLst>
                                        <p:tav tm="0">
                                          <p:val>
                                            <p:fltVal val="0"/>
                                          </p:val>
                                        </p:tav>
                                        <p:tav tm="100000">
                                          <p:val>
                                            <p:strVal val="#ppt_w"/>
                                          </p:val>
                                        </p:tav>
                                      </p:tavLst>
                                    </p:anim>
                                    <p:anim calcmode="lin" valueType="num">
                                      <p:cBhvr>
                                        <p:cTn id="50" dur="400" fill="hold"/>
                                        <p:tgtEl>
                                          <p:spTgt spid="80"/>
                                        </p:tgtEl>
                                        <p:attrNameLst>
                                          <p:attrName>ppt_h</p:attrName>
                                        </p:attrNameLst>
                                      </p:cBhvr>
                                      <p:tavLst>
                                        <p:tav tm="0">
                                          <p:val>
                                            <p:fltVal val="0"/>
                                          </p:val>
                                        </p:tav>
                                        <p:tav tm="100000">
                                          <p:val>
                                            <p:strVal val="#ppt_h"/>
                                          </p:val>
                                        </p:tav>
                                      </p:tavLst>
                                    </p:anim>
                                    <p:animEffect transition="in" filter="fade">
                                      <p:cBhvr>
                                        <p:cTn id="51" dur="400"/>
                                        <p:tgtEl>
                                          <p:spTgt spid="80"/>
                                        </p:tgtEl>
                                      </p:cBhvr>
                                    </p:animEffect>
                                  </p:childTnLst>
                                </p:cTn>
                              </p:par>
                            </p:childTnLst>
                          </p:cTn>
                        </p:par>
                        <p:par>
                          <p:cTn id="52" fill="hold">
                            <p:stCondLst>
                              <p:cond delay="3519"/>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81"/>
                                        </p:tgtEl>
                                        <p:attrNameLst>
                                          <p:attrName>style.visibility</p:attrName>
                                        </p:attrNameLst>
                                      </p:cBhvr>
                                      <p:to>
                                        <p:strVal val="visible"/>
                                      </p:to>
                                    </p:set>
                                    <p:anim calcmode="lin" valueType="num">
                                      <p:cBhvr>
                                        <p:cTn id="55" dur="250" fill="hold"/>
                                        <p:tgtEl>
                                          <p:spTgt spid="81"/>
                                        </p:tgtEl>
                                        <p:attrNameLst>
                                          <p:attrName>ppt_w</p:attrName>
                                        </p:attrNameLst>
                                      </p:cBhvr>
                                      <p:tavLst>
                                        <p:tav tm="0">
                                          <p:val>
                                            <p:fltVal val="0"/>
                                          </p:val>
                                        </p:tav>
                                        <p:tav tm="100000">
                                          <p:val>
                                            <p:strVal val="#ppt_w"/>
                                          </p:val>
                                        </p:tav>
                                      </p:tavLst>
                                    </p:anim>
                                    <p:anim calcmode="lin" valueType="num">
                                      <p:cBhvr>
                                        <p:cTn id="56" dur="250" fill="hold"/>
                                        <p:tgtEl>
                                          <p:spTgt spid="81"/>
                                        </p:tgtEl>
                                        <p:attrNameLst>
                                          <p:attrName>ppt_h</p:attrName>
                                        </p:attrNameLst>
                                      </p:cBhvr>
                                      <p:tavLst>
                                        <p:tav tm="0">
                                          <p:val>
                                            <p:fltVal val="0"/>
                                          </p:val>
                                        </p:tav>
                                        <p:tav tm="100000">
                                          <p:val>
                                            <p:strVal val="#ppt_h"/>
                                          </p:val>
                                        </p:tav>
                                      </p:tavLst>
                                    </p:anim>
                                    <p:animEffect transition="in" filter="fade">
                                      <p:cBhvr>
                                        <p:cTn id="57" dur="250"/>
                                        <p:tgtEl>
                                          <p:spTgt spid="81"/>
                                        </p:tgtEl>
                                      </p:cBhvr>
                                    </p:animEffect>
                                  </p:childTnLst>
                                </p:cTn>
                              </p:par>
                            </p:childTnLst>
                          </p:cTn>
                        </p:par>
                        <p:par>
                          <p:cTn id="58" fill="hold">
                            <p:stCondLst>
                              <p:cond delay="4819"/>
                            </p:stCondLst>
                            <p:childTnLst>
                              <p:par>
                                <p:cTn id="59" presetID="53" presetClass="entr" presetSubtype="16" fill="hold" grpId="0" nodeType="afterEffect">
                                  <p:stCondLst>
                                    <p:cond delay="0"/>
                                  </p:stCondLst>
                                  <p:iterate type="lt">
                                    <p:tmPct val="10000"/>
                                  </p:iterate>
                                  <p:childTnLst>
                                    <p:set>
                                      <p:cBhvr>
                                        <p:cTn id="60" dur="1" fill="hold">
                                          <p:stCondLst>
                                            <p:cond delay="0"/>
                                          </p:stCondLst>
                                        </p:cTn>
                                        <p:tgtEl>
                                          <p:spTgt spid="90"/>
                                        </p:tgtEl>
                                        <p:attrNameLst>
                                          <p:attrName>style.visibility</p:attrName>
                                        </p:attrNameLst>
                                      </p:cBhvr>
                                      <p:to>
                                        <p:strVal val="visible"/>
                                      </p:to>
                                    </p:set>
                                    <p:anim calcmode="lin" valueType="num">
                                      <p:cBhvr>
                                        <p:cTn id="61" dur="400" fill="hold"/>
                                        <p:tgtEl>
                                          <p:spTgt spid="90"/>
                                        </p:tgtEl>
                                        <p:attrNameLst>
                                          <p:attrName>ppt_w</p:attrName>
                                        </p:attrNameLst>
                                      </p:cBhvr>
                                      <p:tavLst>
                                        <p:tav tm="0">
                                          <p:val>
                                            <p:fltVal val="0"/>
                                          </p:val>
                                        </p:tav>
                                        <p:tav tm="100000">
                                          <p:val>
                                            <p:strVal val="#ppt_w"/>
                                          </p:val>
                                        </p:tav>
                                      </p:tavLst>
                                    </p:anim>
                                    <p:anim calcmode="lin" valueType="num">
                                      <p:cBhvr>
                                        <p:cTn id="62" dur="400" fill="hold"/>
                                        <p:tgtEl>
                                          <p:spTgt spid="90"/>
                                        </p:tgtEl>
                                        <p:attrNameLst>
                                          <p:attrName>ppt_h</p:attrName>
                                        </p:attrNameLst>
                                      </p:cBhvr>
                                      <p:tavLst>
                                        <p:tav tm="0">
                                          <p:val>
                                            <p:fltVal val="0"/>
                                          </p:val>
                                        </p:tav>
                                        <p:tav tm="100000">
                                          <p:val>
                                            <p:strVal val="#ppt_h"/>
                                          </p:val>
                                        </p:tav>
                                      </p:tavLst>
                                    </p:anim>
                                    <p:animEffect transition="in" filter="fade">
                                      <p:cBhvr>
                                        <p:cTn id="63" dur="400"/>
                                        <p:tgtEl>
                                          <p:spTgt spid="90"/>
                                        </p:tgtEl>
                                      </p:cBhvr>
                                    </p:animEffect>
                                  </p:childTnLst>
                                </p:cTn>
                              </p:par>
                            </p:childTnLst>
                          </p:cTn>
                        </p:par>
                        <p:par>
                          <p:cTn id="64" fill="hold">
                            <p:stCondLst>
                              <p:cond delay="5340"/>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91"/>
                                        </p:tgtEl>
                                        <p:attrNameLst>
                                          <p:attrName>style.visibility</p:attrName>
                                        </p:attrNameLst>
                                      </p:cBhvr>
                                      <p:to>
                                        <p:strVal val="visible"/>
                                      </p:to>
                                    </p:set>
                                    <p:anim calcmode="lin" valueType="num">
                                      <p:cBhvr>
                                        <p:cTn id="67" dur="250" fill="hold"/>
                                        <p:tgtEl>
                                          <p:spTgt spid="91"/>
                                        </p:tgtEl>
                                        <p:attrNameLst>
                                          <p:attrName>ppt_w</p:attrName>
                                        </p:attrNameLst>
                                      </p:cBhvr>
                                      <p:tavLst>
                                        <p:tav tm="0">
                                          <p:val>
                                            <p:fltVal val="0"/>
                                          </p:val>
                                        </p:tav>
                                        <p:tav tm="100000">
                                          <p:val>
                                            <p:strVal val="#ppt_w"/>
                                          </p:val>
                                        </p:tav>
                                      </p:tavLst>
                                    </p:anim>
                                    <p:anim calcmode="lin" valueType="num">
                                      <p:cBhvr>
                                        <p:cTn id="68" dur="250" fill="hold"/>
                                        <p:tgtEl>
                                          <p:spTgt spid="91"/>
                                        </p:tgtEl>
                                        <p:attrNameLst>
                                          <p:attrName>ppt_h</p:attrName>
                                        </p:attrNameLst>
                                      </p:cBhvr>
                                      <p:tavLst>
                                        <p:tav tm="0">
                                          <p:val>
                                            <p:fltVal val="0"/>
                                          </p:val>
                                        </p:tav>
                                        <p:tav tm="100000">
                                          <p:val>
                                            <p:strVal val="#ppt_h"/>
                                          </p:val>
                                        </p:tav>
                                      </p:tavLst>
                                    </p:anim>
                                    <p:animEffect transition="in" filter="fade">
                                      <p:cBhvr>
                                        <p:cTn id="69" dur="250"/>
                                        <p:tgtEl>
                                          <p:spTgt spid="91"/>
                                        </p:tgtEl>
                                      </p:cBhvr>
                                    </p:animEffect>
                                  </p:childTnLst>
                                </p:cTn>
                              </p:par>
                            </p:childTnLst>
                          </p:cTn>
                        </p:par>
                        <p:par>
                          <p:cTn id="70" fill="hold">
                            <p:stCondLst>
                              <p:cond delay="6639"/>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88"/>
                                        </p:tgtEl>
                                        <p:attrNameLst>
                                          <p:attrName>style.visibility</p:attrName>
                                        </p:attrNameLst>
                                      </p:cBhvr>
                                      <p:to>
                                        <p:strVal val="visible"/>
                                      </p:to>
                                    </p:set>
                                    <p:anim calcmode="lin" valueType="num">
                                      <p:cBhvr>
                                        <p:cTn id="73" dur="400" fill="hold"/>
                                        <p:tgtEl>
                                          <p:spTgt spid="88"/>
                                        </p:tgtEl>
                                        <p:attrNameLst>
                                          <p:attrName>ppt_w</p:attrName>
                                        </p:attrNameLst>
                                      </p:cBhvr>
                                      <p:tavLst>
                                        <p:tav tm="0">
                                          <p:val>
                                            <p:fltVal val="0"/>
                                          </p:val>
                                        </p:tav>
                                        <p:tav tm="100000">
                                          <p:val>
                                            <p:strVal val="#ppt_w"/>
                                          </p:val>
                                        </p:tav>
                                      </p:tavLst>
                                    </p:anim>
                                    <p:anim calcmode="lin" valueType="num">
                                      <p:cBhvr>
                                        <p:cTn id="74" dur="400" fill="hold"/>
                                        <p:tgtEl>
                                          <p:spTgt spid="88"/>
                                        </p:tgtEl>
                                        <p:attrNameLst>
                                          <p:attrName>ppt_h</p:attrName>
                                        </p:attrNameLst>
                                      </p:cBhvr>
                                      <p:tavLst>
                                        <p:tav tm="0">
                                          <p:val>
                                            <p:fltVal val="0"/>
                                          </p:val>
                                        </p:tav>
                                        <p:tav tm="100000">
                                          <p:val>
                                            <p:strVal val="#ppt_h"/>
                                          </p:val>
                                        </p:tav>
                                      </p:tavLst>
                                    </p:anim>
                                    <p:animEffect transition="in" filter="fade">
                                      <p:cBhvr>
                                        <p:cTn id="75" dur="400"/>
                                        <p:tgtEl>
                                          <p:spTgt spid="88"/>
                                        </p:tgtEl>
                                      </p:cBhvr>
                                    </p:animEffect>
                                  </p:childTnLst>
                                </p:cTn>
                              </p:par>
                            </p:childTnLst>
                          </p:cTn>
                        </p:par>
                        <p:par>
                          <p:cTn id="76" fill="hold">
                            <p:stCondLst>
                              <p:cond delay="715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89"/>
                                        </p:tgtEl>
                                        <p:attrNameLst>
                                          <p:attrName>style.visibility</p:attrName>
                                        </p:attrNameLst>
                                      </p:cBhvr>
                                      <p:to>
                                        <p:strVal val="visible"/>
                                      </p:to>
                                    </p:set>
                                    <p:anim calcmode="lin" valueType="num">
                                      <p:cBhvr>
                                        <p:cTn id="79" dur="250" fill="hold"/>
                                        <p:tgtEl>
                                          <p:spTgt spid="89"/>
                                        </p:tgtEl>
                                        <p:attrNameLst>
                                          <p:attrName>ppt_w</p:attrName>
                                        </p:attrNameLst>
                                      </p:cBhvr>
                                      <p:tavLst>
                                        <p:tav tm="0">
                                          <p:val>
                                            <p:fltVal val="0"/>
                                          </p:val>
                                        </p:tav>
                                        <p:tav tm="100000">
                                          <p:val>
                                            <p:strVal val="#ppt_w"/>
                                          </p:val>
                                        </p:tav>
                                      </p:tavLst>
                                    </p:anim>
                                    <p:anim calcmode="lin" valueType="num">
                                      <p:cBhvr>
                                        <p:cTn id="80" dur="250" fill="hold"/>
                                        <p:tgtEl>
                                          <p:spTgt spid="89"/>
                                        </p:tgtEl>
                                        <p:attrNameLst>
                                          <p:attrName>ppt_h</p:attrName>
                                        </p:attrNameLst>
                                      </p:cBhvr>
                                      <p:tavLst>
                                        <p:tav tm="0">
                                          <p:val>
                                            <p:fltVal val="0"/>
                                          </p:val>
                                        </p:tav>
                                        <p:tav tm="100000">
                                          <p:val>
                                            <p:strVal val="#ppt_h"/>
                                          </p:val>
                                        </p:tav>
                                      </p:tavLst>
                                    </p:anim>
                                    <p:animEffect transition="in" filter="fade">
                                      <p:cBhvr>
                                        <p:cTn id="81" dur="250"/>
                                        <p:tgtEl>
                                          <p:spTgt spid="89"/>
                                        </p:tgtEl>
                                      </p:cBhvr>
                                    </p:animEffect>
                                  </p:childTnLst>
                                </p:cTn>
                              </p:par>
                            </p:childTnLst>
                          </p:cTn>
                        </p:par>
                        <p:par>
                          <p:cTn id="82" fill="hold">
                            <p:stCondLst>
                              <p:cond delay="8459"/>
                            </p:stCondLst>
                            <p:childTnLst>
                              <p:par>
                                <p:cTn id="83" presetID="53" presetClass="entr" presetSubtype="16" fill="hold" grpId="0" nodeType="afterEffect">
                                  <p:stCondLst>
                                    <p:cond delay="0"/>
                                  </p:stCondLst>
                                  <p:iterate type="lt">
                                    <p:tmPct val="10000"/>
                                  </p:iterate>
                                  <p:childTnLst>
                                    <p:set>
                                      <p:cBhvr>
                                        <p:cTn id="84" dur="1" fill="hold">
                                          <p:stCondLst>
                                            <p:cond delay="0"/>
                                          </p:stCondLst>
                                        </p:cTn>
                                        <p:tgtEl>
                                          <p:spTgt spid="82"/>
                                        </p:tgtEl>
                                        <p:attrNameLst>
                                          <p:attrName>style.visibility</p:attrName>
                                        </p:attrNameLst>
                                      </p:cBhvr>
                                      <p:to>
                                        <p:strVal val="visible"/>
                                      </p:to>
                                    </p:set>
                                    <p:anim calcmode="lin" valueType="num">
                                      <p:cBhvr>
                                        <p:cTn id="85" dur="400" fill="hold"/>
                                        <p:tgtEl>
                                          <p:spTgt spid="82"/>
                                        </p:tgtEl>
                                        <p:attrNameLst>
                                          <p:attrName>ppt_w</p:attrName>
                                        </p:attrNameLst>
                                      </p:cBhvr>
                                      <p:tavLst>
                                        <p:tav tm="0">
                                          <p:val>
                                            <p:fltVal val="0"/>
                                          </p:val>
                                        </p:tav>
                                        <p:tav tm="100000">
                                          <p:val>
                                            <p:strVal val="#ppt_w"/>
                                          </p:val>
                                        </p:tav>
                                      </p:tavLst>
                                    </p:anim>
                                    <p:anim calcmode="lin" valueType="num">
                                      <p:cBhvr>
                                        <p:cTn id="86" dur="400" fill="hold"/>
                                        <p:tgtEl>
                                          <p:spTgt spid="82"/>
                                        </p:tgtEl>
                                        <p:attrNameLst>
                                          <p:attrName>ppt_h</p:attrName>
                                        </p:attrNameLst>
                                      </p:cBhvr>
                                      <p:tavLst>
                                        <p:tav tm="0">
                                          <p:val>
                                            <p:fltVal val="0"/>
                                          </p:val>
                                        </p:tav>
                                        <p:tav tm="100000">
                                          <p:val>
                                            <p:strVal val="#ppt_h"/>
                                          </p:val>
                                        </p:tav>
                                      </p:tavLst>
                                    </p:anim>
                                    <p:animEffect transition="in" filter="fade">
                                      <p:cBhvr>
                                        <p:cTn id="87" dur="400"/>
                                        <p:tgtEl>
                                          <p:spTgt spid="82"/>
                                        </p:tgtEl>
                                      </p:cBhvr>
                                    </p:animEffect>
                                  </p:childTnLst>
                                </p:cTn>
                              </p:par>
                            </p:childTnLst>
                          </p:cTn>
                        </p:par>
                        <p:par>
                          <p:cTn id="88" fill="hold">
                            <p:stCondLst>
                              <p:cond delay="8979"/>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83"/>
                                        </p:tgtEl>
                                        <p:attrNameLst>
                                          <p:attrName>style.visibility</p:attrName>
                                        </p:attrNameLst>
                                      </p:cBhvr>
                                      <p:to>
                                        <p:strVal val="visible"/>
                                      </p:to>
                                    </p:set>
                                    <p:anim calcmode="lin" valueType="num">
                                      <p:cBhvr>
                                        <p:cTn id="91" dur="250" fill="hold"/>
                                        <p:tgtEl>
                                          <p:spTgt spid="83"/>
                                        </p:tgtEl>
                                        <p:attrNameLst>
                                          <p:attrName>ppt_w</p:attrName>
                                        </p:attrNameLst>
                                      </p:cBhvr>
                                      <p:tavLst>
                                        <p:tav tm="0">
                                          <p:val>
                                            <p:fltVal val="0"/>
                                          </p:val>
                                        </p:tav>
                                        <p:tav tm="100000">
                                          <p:val>
                                            <p:strVal val="#ppt_w"/>
                                          </p:val>
                                        </p:tav>
                                      </p:tavLst>
                                    </p:anim>
                                    <p:anim calcmode="lin" valueType="num">
                                      <p:cBhvr>
                                        <p:cTn id="92" dur="250" fill="hold"/>
                                        <p:tgtEl>
                                          <p:spTgt spid="83"/>
                                        </p:tgtEl>
                                        <p:attrNameLst>
                                          <p:attrName>ppt_h</p:attrName>
                                        </p:attrNameLst>
                                      </p:cBhvr>
                                      <p:tavLst>
                                        <p:tav tm="0">
                                          <p:val>
                                            <p:fltVal val="0"/>
                                          </p:val>
                                        </p:tav>
                                        <p:tav tm="100000">
                                          <p:val>
                                            <p:strVal val="#ppt_h"/>
                                          </p:val>
                                        </p:tav>
                                      </p:tavLst>
                                    </p:anim>
                                    <p:animEffect transition="in" filter="fade">
                                      <p:cBhvr>
                                        <p:cTn id="93" dur="250"/>
                                        <p:tgtEl>
                                          <p:spTgt spid="83"/>
                                        </p:tgtEl>
                                      </p:cBhvr>
                                    </p:animEffect>
                                  </p:childTnLst>
                                </p:cTn>
                              </p:par>
                            </p:childTnLst>
                          </p:cTn>
                        </p:par>
                        <p:par>
                          <p:cTn id="94" fill="hold">
                            <p:stCondLst>
                              <p:cond delay="10279"/>
                            </p:stCondLst>
                            <p:childTnLst>
                              <p:par>
                                <p:cTn id="95" presetID="53" presetClass="entr" presetSubtype="16" fill="hold" grpId="0" nodeType="afterEffect">
                                  <p:stCondLst>
                                    <p:cond delay="0"/>
                                  </p:stCondLst>
                                  <p:iterate type="lt">
                                    <p:tmPct val="10000"/>
                                  </p:iterate>
                                  <p:childTnLst>
                                    <p:set>
                                      <p:cBhvr>
                                        <p:cTn id="96" dur="1" fill="hold">
                                          <p:stCondLst>
                                            <p:cond delay="0"/>
                                          </p:stCondLst>
                                        </p:cTn>
                                        <p:tgtEl>
                                          <p:spTgt spid="84"/>
                                        </p:tgtEl>
                                        <p:attrNameLst>
                                          <p:attrName>style.visibility</p:attrName>
                                        </p:attrNameLst>
                                      </p:cBhvr>
                                      <p:to>
                                        <p:strVal val="visible"/>
                                      </p:to>
                                    </p:set>
                                    <p:anim calcmode="lin" valueType="num">
                                      <p:cBhvr>
                                        <p:cTn id="97" dur="400" fill="hold"/>
                                        <p:tgtEl>
                                          <p:spTgt spid="84"/>
                                        </p:tgtEl>
                                        <p:attrNameLst>
                                          <p:attrName>ppt_w</p:attrName>
                                        </p:attrNameLst>
                                      </p:cBhvr>
                                      <p:tavLst>
                                        <p:tav tm="0">
                                          <p:val>
                                            <p:fltVal val="0"/>
                                          </p:val>
                                        </p:tav>
                                        <p:tav tm="100000">
                                          <p:val>
                                            <p:strVal val="#ppt_w"/>
                                          </p:val>
                                        </p:tav>
                                      </p:tavLst>
                                    </p:anim>
                                    <p:anim calcmode="lin" valueType="num">
                                      <p:cBhvr>
                                        <p:cTn id="98" dur="400" fill="hold"/>
                                        <p:tgtEl>
                                          <p:spTgt spid="84"/>
                                        </p:tgtEl>
                                        <p:attrNameLst>
                                          <p:attrName>ppt_h</p:attrName>
                                        </p:attrNameLst>
                                      </p:cBhvr>
                                      <p:tavLst>
                                        <p:tav tm="0">
                                          <p:val>
                                            <p:fltVal val="0"/>
                                          </p:val>
                                        </p:tav>
                                        <p:tav tm="100000">
                                          <p:val>
                                            <p:strVal val="#ppt_h"/>
                                          </p:val>
                                        </p:tav>
                                      </p:tavLst>
                                    </p:anim>
                                    <p:animEffect transition="in" filter="fade">
                                      <p:cBhvr>
                                        <p:cTn id="99" dur="400"/>
                                        <p:tgtEl>
                                          <p:spTgt spid="84"/>
                                        </p:tgtEl>
                                      </p:cBhvr>
                                    </p:animEffect>
                                  </p:childTnLst>
                                </p:cTn>
                              </p:par>
                            </p:childTnLst>
                          </p:cTn>
                        </p:par>
                        <p:par>
                          <p:cTn id="100" fill="hold">
                            <p:stCondLst>
                              <p:cond delay="10799"/>
                            </p:stCondLst>
                            <p:childTnLst>
                              <p:par>
                                <p:cTn id="101" presetID="53" presetClass="entr" presetSubtype="16" fill="hold" grpId="0" nodeType="afterEffect">
                                  <p:stCondLst>
                                    <p:cond delay="0"/>
                                  </p:stCondLst>
                                  <p:iterate type="lt">
                                    <p:tmPct val="10000"/>
                                  </p:iterate>
                                  <p:childTnLst>
                                    <p:set>
                                      <p:cBhvr>
                                        <p:cTn id="102" dur="1" fill="hold">
                                          <p:stCondLst>
                                            <p:cond delay="0"/>
                                          </p:stCondLst>
                                        </p:cTn>
                                        <p:tgtEl>
                                          <p:spTgt spid="85"/>
                                        </p:tgtEl>
                                        <p:attrNameLst>
                                          <p:attrName>style.visibility</p:attrName>
                                        </p:attrNameLst>
                                      </p:cBhvr>
                                      <p:to>
                                        <p:strVal val="visible"/>
                                      </p:to>
                                    </p:set>
                                    <p:anim calcmode="lin" valueType="num">
                                      <p:cBhvr>
                                        <p:cTn id="103" dur="250" fill="hold"/>
                                        <p:tgtEl>
                                          <p:spTgt spid="85"/>
                                        </p:tgtEl>
                                        <p:attrNameLst>
                                          <p:attrName>ppt_w</p:attrName>
                                        </p:attrNameLst>
                                      </p:cBhvr>
                                      <p:tavLst>
                                        <p:tav tm="0">
                                          <p:val>
                                            <p:fltVal val="0"/>
                                          </p:val>
                                        </p:tav>
                                        <p:tav tm="100000">
                                          <p:val>
                                            <p:strVal val="#ppt_w"/>
                                          </p:val>
                                        </p:tav>
                                      </p:tavLst>
                                    </p:anim>
                                    <p:anim calcmode="lin" valueType="num">
                                      <p:cBhvr>
                                        <p:cTn id="104" dur="250" fill="hold"/>
                                        <p:tgtEl>
                                          <p:spTgt spid="85"/>
                                        </p:tgtEl>
                                        <p:attrNameLst>
                                          <p:attrName>ppt_h</p:attrName>
                                        </p:attrNameLst>
                                      </p:cBhvr>
                                      <p:tavLst>
                                        <p:tav tm="0">
                                          <p:val>
                                            <p:fltVal val="0"/>
                                          </p:val>
                                        </p:tav>
                                        <p:tav tm="100000">
                                          <p:val>
                                            <p:strVal val="#ppt_h"/>
                                          </p:val>
                                        </p:tav>
                                      </p:tavLst>
                                    </p:anim>
                                    <p:animEffect transition="in" filter="fade">
                                      <p:cBhvr>
                                        <p:cTn id="105" dur="250"/>
                                        <p:tgtEl>
                                          <p:spTgt spid="85"/>
                                        </p:tgtEl>
                                      </p:cBhvr>
                                    </p:animEffect>
                                  </p:childTnLst>
                                </p:cTn>
                              </p:par>
                            </p:childTnLst>
                          </p:cTn>
                        </p:par>
                        <p:par>
                          <p:cTn id="106" fill="hold">
                            <p:stCondLst>
                              <p:cond delay="12099"/>
                            </p:stCondLst>
                            <p:childTnLst>
                              <p:par>
                                <p:cTn id="107" presetID="53" presetClass="entr" presetSubtype="16" fill="hold" grpId="0" nodeType="afterEffect">
                                  <p:stCondLst>
                                    <p:cond delay="0"/>
                                  </p:stCondLst>
                                  <p:iterate type="lt">
                                    <p:tmPct val="10000"/>
                                  </p:iterate>
                                  <p:childTnLst>
                                    <p:set>
                                      <p:cBhvr>
                                        <p:cTn id="108" dur="1" fill="hold">
                                          <p:stCondLst>
                                            <p:cond delay="0"/>
                                          </p:stCondLst>
                                        </p:cTn>
                                        <p:tgtEl>
                                          <p:spTgt spid="86"/>
                                        </p:tgtEl>
                                        <p:attrNameLst>
                                          <p:attrName>style.visibility</p:attrName>
                                        </p:attrNameLst>
                                      </p:cBhvr>
                                      <p:to>
                                        <p:strVal val="visible"/>
                                      </p:to>
                                    </p:set>
                                    <p:anim calcmode="lin" valueType="num">
                                      <p:cBhvr>
                                        <p:cTn id="109" dur="400" fill="hold"/>
                                        <p:tgtEl>
                                          <p:spTgt spid="86"/>
                                        </p:tgtEl>
                                        <p:attrNameLst>
                                          <p:attrName>ppt_w</p:attrName>
                                        </p:attrNameLst>
                                      </p:cBhvr>
                                      <p:tavLst>
                                        <p:tav tm="0">
                                          <p:val>
                                            <p:fltVal val="0"/>
                                          </p:val>
                                        </p:tav>
                                        <p:tav tm="100000">
                                          <p:val>
                                            <p:strVal val="#ppt_w"/>
                                          </p:val>
                                        </p:tav>
                                      </p:tavLst>
                                    </p:anim>
                                    <p:anim calcmode="lin" valueType="num">
                                      <p:cBhvr>
                                        <p:cTn id="110" dur="400" fill="hold"/>
                                        <p:tgtEl>
                                          <p:spTgt spid="86"/>
                                        </p:tgtEl>
                                        <p:attrNameLst>
                                          <p:attrName>ppt_h</p:attrName>
                                        </p:attrNameLst>
                                      </p:cBhvr>
                                      <p:tavLst>
                                        <p:tav tm="0">
                                          <p:val>
                                            <p:fltVal val="0"/>
                                          </p:val>
                                        </p:tav>
                                        <p:tav tm="100000">
                                          <p:val>
                                            <p:strVal val="#ppt_h"/>
                                          </p:val>
                                        </p:tav>
                                      </p:tavLst>
                                    </p:anim>
                                    <p:animEffect transition="in" filter="fade">
                                      <p:cBhvr>
                                        <p:cTn id="111" dur="400"/>
                                        <p:tgtEl>
                                          <p:spTgt spid="86"/>
                                        </p:tgtEl>
                                      </p:cBhvr>
                                    </p:animEffect>
                                  </p:childTnLst>
                                </p:cTn>
                              </p:par>
                            </p:childTnLst>
                          </p:cTn>
                        </p:par>
                        <p:par>
                          <p:cTn id="112" fill="hold">
                            <p:stCondLst>
                              <p:cond delay="12619"/>
                            </p:stCondLst>
                            <p:childTnLst>
                              <p:par>
                                <p:cTn id="113" presetID="53" presetClass="entr" presetSubtype="16" fill="hold" grpId="0" nodeType="afterEffect">
                                  <p:stCondLst>
                                    <p:cond delay="0"/>
                                  </p:stCondLst>
                                  <p:iterate type="lt">
                                    <p:tmPct val="10000"/>
                                  </p:iterate>
                                  <p:childTnLst>
                                    <p:set>
                                      <p:cBhvr>
                                        <p:cTn id="114" dur="1" fill="hold">
                                          <p:stCondLst>
                                            <p:cond delay="0"/>
                                          </p:stCondLst>
                                        </p:cTn>
                                        <p:tgtEl>
                                          <p:spTgt spid="87"/>
                                        </p:tgtEl>
                                        <p:attrNameLst>
                                          <p:attrName>style.visibility</p:attrName>
                                        </p:attrNameLst>
                                      </p:cBhvr>
                                      <p:to>
                                        <p:strVal val="visible"/>
                                      </p:to>
                                    </p:set>
                                    <p:anim calcmode="lin" valueType="num">
                                      <p:cBhvr>
                                        <p:cTn id="115" dur="250" fill="hold"/>
                                        <p:tgtEl>
                                          <p:spTgt spid="87"/>
                                        </p:tgtEl>
                                        <p:attrNameLst>
                                          <p:attrName>ppt_w</p:attrName>
                                        </p:attrNameLst>
                                      </p:cBhvr>
                                      <p:tavLst>
                                        <p:tav tm="0">
                                          <p:val>
                                            <p:fltVal val="0"/>
                                          </p:val>
                                        </p:tav>
                                        <p:tav tm="100000">
                                          <p:val>
                                            <p:strVal val="#ppt_w"/>
                                          </p:val>
                                        </p:tav>
                                      </p:tavLst>
                                    </p:anim>
                                    <p:anim calcmode="lin" valueType="num">
                                      <p:cBhvr>
                                        <p:cTn id="116" dur="250" fill="hold"/>
                                        <p:tgtEl>
                                          <p:spTgt spid="87"/>
                                        </p:tgtEl>
                                        <p:attrNameLst>
                                          <p:attrName>ppt_h</p:attrName>
                                        </p:attrNameLst>
                                      </p:cBhvr>
                                      <p:tavLst>
                                        <p:tav tm="0">
                                          <p:val>
                                            <p:fltVal val="0"/>
                                          </p:val>
                                        </p:tav>
                                        <p:tav tm="100000">
                                          <p:val>
                                            <p:strVal val="#ppt_h"/>
                                          </p:val>
                                        </p:tav>
                                      </p:tavLst>
                                    </p:anim>
                                    <p:animEffect transition="in" filter="fade">
                                      <p:cBhvr>
                                        <p:cTn id="11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25470" y="1436823"/>
            <a:ext cx="2391018" cy="4152925"/>
            <a:chOff x="828477" y="1188169"/>
            <a:chExt cx="1906588" cy="3311525"/>
          </a:xfrm>
        </p:grpSpPr>
        <p:sp>
          <p:nvSpPr>
            <p:cNvPr id="19" name="Pentagon 78"/>
            <p:cNvSpPr/>
            <p:nvPr/>
          </p:nvSpPr>
          <p:spPr>
            <a:xfrm rot="5400000">
              <a:off x="72827" y="1943819"/>
              <a:ext cx="3311525" cy="1800225"/>
            </a:xfrm>
            <a:prstGeom prst="homePlate">
              <a:avLst>
                <a:gd name="adj" fmla="val 31766"/>
              </a:avLst>
            </a:prstGeom>
            <a:blipFill dpi="0" rotWithShape="1">
              <a:blip r:embed="rId3">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35" name="组合 30"/>
            <p:cNvGrpSpPr/>
            <p:nvPr/>
          </p:nvGrpSpPr>
          <p:grpSpPr bwMode="auto">
            <a:xfrm>
              <a:off x="896740" y="1597744"/>
              <a:ext cx="1838325" cy="1356798"/>
              <a:chOff x="3658206" y="2768283"/>
              <a:chExt cx="1838623" cy="1356739"/>
            </a:xfrm>
          </p:grpSpPr>
          <p:sp>
            <p:nvSpPr>
              <p:cNvPr id="39"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49"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7" name="组合 6"/>
          <p:cNvGrpSpPr/>
          <p:nvPr/>
        </p:nvGrpSpPr>
        <p:grpSpPr>
          <a:xfrm>
            <a:off x="3387245" y="1436823"/>
            <a:ext cx="2420880" cy="4152925"/>
            <a:chOff x="2950965" y="1188169"/>
            <a:chExt cx="1930400" cy="3311525"/>
          </a:xfrm>
        </p:grpSpPr>
        <p:sp>
          <p:nvSpPr>
            <p:cNvPr id="23" name="Pentagon 143"/>
            <p:cNvSpPr/>
            <p:nvPr/>
          </p:nvSpPr>
          <p:spPr>
            <a:xfrm rot="5400000">
              <a:off x="2195315" y="1943819"/>
              <a:ext cx="3311525" cy="1800225"/>
            </a:xfrm>
            <a:prstGeom prst="homePlate">
              <a:avLst>
                <a:gd name="adj" fmla="val 31766"/>
              </a:avLst>
            </a:prstGeom>
            <a:blipFill dpi="0" rotWithShape="1">
              <a:blip r:embed="rId4">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2" name="组合 33"/>
            <p:cNvGrpSpPr/>
            <p:nvPr/>
          </p:nvGrpSpPr>
          <p:grpSpPr bwMode="auto">
            <a:xfrm>
              <a:off x="3043040" y="1597744"/>
              <a:ext cx="1838325" cy="1356798"/>
              <a:chOff x="3658206" y="2768283"/>
              <a:chExt cx="1838623" cy="1356739"/>
            </a:xfrm>
          </p:grpSpPr>
          <p:sp>
            <p:nvSpPr>
              <p:cNvPr id="53"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54"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8" name="组合 7"/>
          <p:cNvGrpSpPr/>
          <p:nvPr/>
        </p:nvGrpSpPr>
        <p:grpSpPr>
          <a:xfrm>
            <a:off x="6047028" y="1436823"/>
            <a:ext cx="2452734" cy="4152925"/>
            <a:chOff x="5071865" y="1188169"/>
            <a:chExt cx="1955800" cy="3311525"/>
          </a:xfrm>
        </p:grpSpPr>
        <p:sp>
          <p:nvSpPr>
            <p:cNvPr id="27" name="Pentagon 150"/>
            <p:cNvSpPr/>
            <p:nvPr/>
          </p:nvSpPr>
          <p:spPr>
            <a:xfrm rot="5400000">
              <a:off x="4316215" y="1943819"/>
              <a:ext cx="3311525" cy="1800225"/>
            </a:xfrm>
            <a:prstGeom prst="homePlate">
              <a:avLst>
                <a:gd name="adj" fmla="val 31766"/>
              </a:avLst>
            </a:prstGeom>
            <a:blipFill dpi="0" rotWithShape="1">
              <a:blip r:embed="rId5">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5" name="组合 37"/>
            <p:cNvGrpSpPr/>
            <p:nvPr/>
          </p:nvGrpSpPr>
          <p:grpSpPr bwMode="auto">
            <a:xfrm>
              <a:off x="5189340" y="1597744"/>
              <a:ext cx="1838325" cy="1356798"/>
              <a:chOff x="3658206" y="2768283"/>
              <a:chExt cx="1838623" cy="1356739"/>
            </a:xfrm>
          </p:grpSpPr>
          <p:sp>
            <p:nvSpPr>
              <p:cNvPr id="56"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57"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9" name="组合 8"/>
          <p:cNvGrpSpPr/>
          <p:nvPr/>
        </p:nvGrpSpPr>
        <p:grpSpPr>
          <a:xfrm>
            <a:off x="8708801" y="1436823"/>
            <a:ext cx="2484588" cy="4152925"/>
            <a:chOff x="7194352" y="1188169"/>
            <a:chExt cx="1981200" cy="3311525"/>
          </a:xfrm>
        </p:grpSpPr>
        <p:sp>
          <p:nvSpPr>
            <p:cNvPr id="31" name="Pentagon 157"/>
            <p:cNvSpPr/>
            <p:nvPr/>
          </p:nvSpPr>
          <p:spPr>
            <a:xfrm rot="5400000">
              <a:off x="6438702" y="1943819"/>
              <a:ext cx="3311525" cy="1800225"/>
            </a:xfrm>
            <a:prstGeom prst="homePlate">
              <a:avLst>
                <a:gd name="adj" fmla="val 31766"/>
              </a:avLst>
            </a:prstGeom>
            <a:blipFill dpi="0" rotWithShape="1">
              <a:blip r:embed="rId6">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8" name="组合 40"/>
            <p:cNvGrpSpPr/>
            <p:nvPr/>
          </p:nvGrpSpPr>
          <p:grpSpPr bwMode="auto">
            <a:xfrm>
              <a:off x="7335640" y="1597744"/>
              <a:ext cx="1839912" cy="1356798"/>
              <a:chOff x="3658206" y="2768283"/>
              <a:chExt cx="1838623" cy="1356739"/>
            </a:xfrm>
          </p:grpSpPr>
          <p:sp>
            <p:nvSpPr>
              <p:cNvPr id="59"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60"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5" name="组合 4"/>
          <p:cNvGrpSpPr/>
          <p:nvPr/>
        </p:nvGrpSpPr>
        <p:grpSpPr>
          <a:xfrm>
            <a:off x="725848" y="3784604"/>
            <a:ext cx="2257599" cy="2257599"/>
            <a:chOff x="828778" y="3060280"/>
            <a:chExt cx="1800200" cy="1800200"/>
          </a:xfrm>
        </p:grpSpPr>
        <p:sp>
          <p:nvSpPr>
            <p:cNvPr id="20" name="Oval 76"/>
            <p:cNvSpPr/>
            <p:nvPr/>
          </p:nvSpPr>
          <p:spPr>
            <a:xfrm>
              <a:off x="828778" y="3060280"/>
              <a:ext cx="1800200" cy="18002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rgbClr val="FC838C"/>
                </a:solidFill>
              </a:endParaRPr>
            </a:p>
          </p:txBody>
        </p:sp>
        <p:sp>
          <p:nvSpPr>
            <p:cNvPr id="21" name="TextBox 79"/>
            <p:cNvSpPr txBox="1">
              <a:spLocks noChangeArrowheads="1"/>
            </p:cNvSpPr>
            <p:nvPr/>
          </p:nvSpPr>
          <p:spPr bwMode="auto">
            <a:xfrm>
              <a:off x="1441015" y="3143969"/>
              <a:ext cx="576736" cy="108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C838C"/>
                  </a:solidFill>
                </a:rPr>
                <a:t>1</a:t>
              </a:r>
            </a:p>
          </p:txBody>
        </p:sp>
        <p:sp>
          <p:nvSpPr>
            <p:cNvPr id="22" name="TextBox 80"/>
            <p:cNvSpPr txBox="1"/>
            <p:nvPr/>
          </p:nvSpPr>
          <p:spPr>
            <a:xfrm>
              <a:off x="1137282" y="4021857"/>
              <a:ext cx="1182616" cy="381372"/>
            </a:xfrm>
            <a:prstGeom prst="rect">
              <a:avLst/>
            </a:prstGeom>
            <a:noFill/>
          </p:spPr>
          <p:txBody>
            <a:bodyPr wrap="none">
              <a:spAutoFit/>
            </a:bodyPr>
            <a:lstStyle/>
            <a:p>
              <a:pPr algn="ctr" defTabSz="1146175">
                <a:defRPr/>
              </a:pPr>
              <a:r>
                <a:rPr lang="en-US" sz="2510" kern="0" cap="small" dirty="0">
                  <a:solidFill>
                    <a:srgbClr val="FC838C"/>
                  </a:solidFill>
                </a:rPr>
                <a:t>strengths</a:t>
              </a:r>
              <a:endParaRPr lang="en-US" sz="7525" kern="0" cap="small" dirty="0">
                <a:solidFill>
                  <a:srgbClr val="FC838C"/>
                </a:solidFill>
              </a:endParaRPr>
            </a:p>
          </p:txBody>
        </p:sp>
      </p:grpSp>
      <p:grpSp>
        <p:nvGrpSpPr>
          <p:cNvPr id="11" name="组合 10"/>
          <p:cNvGrpSpPr/>
          <p:nvPr/>
        </p:nvGrpSpPr>
        <p:grpSpPr>
          <a:xfrm>
            <a:off x="3386717" y="3784604"/>
            <a:ext cx="2257599" cy="2257599"/>
            <a:chOff x="2950544" y="3060280"/>
            <a:chExt cx="1800200" cy="1800200"/>
          </a:xfrm>
        </p:grpSpPr>
        <p:sp>
          <p:nvSpPr>
            <p:cNvPr id="24" name="Oval 147"/>
            <p:cNvSpPr/>
            <p:nvPr/>
          </p:nvSpPr>
          <p:spPr>
            <a:xfrm>
              <a:off x="2950544" y="3060280"/>
              <a:ext cx="1800200" cy="18002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rgbClr val="8AE0D4"/>
                </a:solidFill>
              </a:endParaRPr>
            </a:p>
          </p:txBody>
        </p:sp>
        <p:sp>
          <p:nvSpPr>
            <p:cNvPr id="25" name="TextBox 145"/>
            <p:cNvSpPr txBox="1">
              <a:spLocks noChangeArrowheads="1"/>
            </p:cNvSpPr>
            <p:nvPr/>
          </p:nvSpPr>
          <p:spPr bwMode="auto">
            <a:xfrm>
              <a:off x="3562708" y="3143969"/>
              <a:ext cx="576736" cy="108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8AE0D4"/>
                  </a:solidFill>
                </a:rPr>
                <a:t>2</a:t>
              </a:r>
            </a:p>
          </p:txBody>
        </p:sp>
        <p:sp>
          <p:nvSpPr>
            <p:cNvPr id="26" name="TextBox 146"/>
            <p:cNvSpPr txBox="1"/>
            <p:nvPr/>
          </p:nvSpPr>
          <p:spPr>
            <a:xfrm>
              <a:off x="3190590" y="4021857"/>
              <a:ext cx="1319386" cy="381372"/>
            </a:xfrm>
            <a:prstGeom prst="rect">
              <a:avLst/>
            </a:prstGeom>
            <a:noFill/>
          </p:spPr>
          <p:txBody>
            <a:bodyPr wrap="none">
              <a:spAutoFit/>
            </a:bodyPr>
            <a:lstStyle/>
            <a:p>
              <a:pPr algn="ctr" defTabSz="1146175">
                <a:defRPr/>
              </a:pPr>
              <a:r>
                <a:rPr lang="en-US" sz="2510" kern="0" cap="small" dirty="0">
                  <a:solidFill>
                    <a:srgbClr val="8AE0D4"/>
                  </a:solidFill>
                </a:rPr>
                <a:t>weaknesses</a:t>
              </a:r>
              <a:endParaRPr lang="en-US" sz="7525" kern="0" cap="small" dirty="0">
                <a:solidFill>
                  <a:srgbClr val="8AE0D4"/>
                </a:solidFill>
              </a:endParaRPr>
            </a:p>
          </p:txBody>
        </p:sp>
      </p:grpSp>
      <p:grpSp>
        <p:nvGrpSpPr>
          <p:cNvPr id="12" name="组合 11"/>
          <p:cNvGrpSpPr/>
          <p:nvPr/>
        </p:nvGrpSpPr>
        <p:grpSpPr>
          <a:xfrm>
            <a:off x="6047587" y="3784604"/>
            <a:ext cx="2257599" cy="2257599"/>
            <a:chOff x="5072310" y="3060280"/>
            <a:chExt cx="1800200" cy="1800200"/>
          </a:xfrm>
          <a:blipFill dpi="0" rotWithShape="1">
            <a:blip r:embed="rId5">
              <a:extLst>
                <a:ext uri="{28A0092B-C50C-407E-A947-70E740481C1C}">
                  <a14:useLocalDpi xmlns:a14="http://schemas.microsoft.com/office/drawing/2010/main" val="0"/>
                </a:ext>
              </a:extLst>
            </a:blip>
            <a:srcRect/>
            <a:stretch>
              <a:fillRect/>
            </a:stretch>
          </a:blipFill>
        </p:grpSpPr>
        <p:grpSp>
          <p:nvGrpSpPr>
            <p:cNvPr id="10" name="组合 9"/>
            <p:cNvGrpSpPr/>
            <p:nvPr/>
          </p:nvGrpSpPr>
          <p:grpSpPr>
            <a:xfrm>
              <a:off x="5072310" y="3060280"/>
              <a:ext cx="1800200" cy="1800200"/>
              <a:chOff x="5072310" y="3060280"/>
              <a:chExt cx="1800200" cy="1800200"/>
            </a:xfrm>
            <a:grpFill/>
          </p:grpSpPr>
          <p:sp>
            <p:nvSpPr>
              <p:cNvPr id="28" name="Oval 154"/>
              <p:cNvSpPr/>
              <p:nvPr/>
            </p:nvSpPr>
            <p:spPr>
              <a:xfrm>
                <a:off x="5072310" y="3060280"/>
                <a:ext cx="1800200" cy="18002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chemeClr val="bg1"/>
                  </a:solidFill>
                </a:endParaRPr>
              </a:p>
            </p:txBody>
          </p:sp>
          <p:sp>
            <p:nvSpPr>
              <p:cNvPr id="29" name="TextBox 152"/>
              <p:cNvSpPr txBox="1">
                <a:spLocks noChangeArrowheads="1"/>
              </p:cNvSpPr>
              <p:nvPr/>
            </p:nvSpPr>
            <p:spPr bwMode="auto">
              <a:xfrm>
                <a:off x="5684401" y="3143969"/>
                <a:ext cx="576736" cy="1089306"/>
              </a:xfrm>
              <a:prstGeom prst="rect">
                <a:avLst/>
              </a:prstGeom>
              <a:noFill/>
              <a:ln w="9525">
                <a:noFill/>
                <a:miter lim="800000"/>
              </a:ln>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BAA67"/>
                    </a:solidFill>
                  </a:rPr>
                  <a:t>3</a:t>
                </a:r>
              </a:p>
            </p:txBody>
          </p:sp>
        </p:grpSp>
        <p:sp>
          <p:nvSpPr>
            <p:cNvPr id="30" name="TextBox 153"/>
            <p:cNvSpPr txBox="1"/>
            <p:nvPr/>
          </p:nvSpPr>
          <p:spPr>
            <a:xfrm>
              <a:off x="5204428" y="4021857"/>
              <a:ext cx="1536685" cy="381372"/>
            </a:xfrm>
            <a:prstGeom prst="rect">
              <a:avLst/>
            </a:prstGeom>
            <a:noFill/>
            <a:ln>
              <a:noFill/>
            </a:ln>
          </p:spPr>
          <p:txBody>
            <a:bodyPr wrap="none">
              <a:spAutoFit/>
            </a:bodyPr>
            <a:lstStyle/>
            <a:p>
              <a:pPr algn="ctr" defTabSz="1146175">
                <a:defRPr/>
              </a:pPr>
              <a:r>
                <a:rPr lang="en-US" sz="2510" kern="0" cap="small" dirty="0">
                  <a:solidFill>
                    <a:srgbClr val="FBAA67"/>
                  </a:solidFill>
                </a:rPr>
                <a:t>opportunities</a:t>
              </a:r>
              <a:endParaRPr lang="en-US" sz="7525" kern="0" cap="small" dirty="0">
                <a:solidFill>
                  <a:srgbClr val="FBAA67"/>
                </a:solidFill>
              </a:endParaRPr>
            </a:p>
          </p:txBody>
        </p:sp>
      </p:grpSp>
      <p:grpSp>
        <p:nvGrpSpPr>
          <p:cNvPr id="13" name="组合 12"/>
          <p:cNvGrpSpPr/>
          <p:nvPr/>
        </p:nvGrpSpPr>
        <p:grpSpPr>
          <a:xfrm>
            <a:off x="8708457" y="3784604"/>
            <a:ext cx="2257599" cy="2257599"/>
            <a:chOff x="7194077" y="3060280"/>
            <a:chExt cx="1800200" cy="1800200"/>
          </a:xfrm>
        </p:grpSpPr>
        <p:sp>
          <p:nvSpPr>
            <p:cNvPr id="32" name="Oval 161"/>
            <p:cNvSpPr/>
            <p:nvPr/>
          </p:nvSpPr>
          <p:spPr>
            <a:xfrm>
              <a:off x="7194077" y="3060280"/>
              <a:ext cx="1800200" cy="18002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ysClr val="windowText" lastClr="000000"/>
                </a:solidFill>
              </a:endParaRPr>
            </a:p>
          </p:txBody>
        </p:sp>
        <p:sp>
          <p:nvSpPr>
            <p:cNvPr id="33" name="TextBox 159"/>
            <p:cNvSpPr txBox="1">
              <a:spLocks noChangeArrowheads="1"/>
            </p:cNvSpPr>
            <p:nvPr/>
          </p:nvSpPr>
          <p:spPr bwMode="auto">
            <a:xfrm>
              <a:off x="7806097" y="3143969"/>
              <a:ext cx="576736" cy="108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FA9F8"/>
                  </a:solidFill>
                </a:rPr>
                <a:t>4</a:t>
              </a:r>
            </a:p>
          </p:txBody>
        </p:sp>
        <p:sp>
          <p:nvSpPr>
            <p:cNvPr id="34" name="TextBox 160"/>
            <p:cNvSpPr txBox="1"/>
            <p:nvPr/>
          </p:nvSpPr>
          <p:spPr>
            <a:xfrm>
              <a:off x="7627629" y="4021857"/>
              <a:ext cx="932084" cy="381372"/>
            </a:xfrm>
            <a:prstGeom prst="rect">
              <a:avLst/>
            </a:prstGeom>
            <a:noFill/>
          </p:spPr>
          <p:txBody>
            <a:bodyPr wrap="none">
              <a:spAutoFit/>
            </a:bodyPr>
            <a:lstStyle/>
            <a:p>
              <a:pPr algn="ctr" defTabSz="1146175">
                <a:defRPr/>
              </a:pPr>
              <a:r>
                <a:rPr lang="en-US" sz="2510" kern="0" cap="small" dirty="0">
                  <a:solidFill>
                    <a:srgbClr val="FFA9F8"/>
                  </a:solidFill>
                </a:rPr>
                <a:t>threats</a:t>
              </a:r>
              <a:endParaRPr lang="en-US" sz="7525" kern="0" cap="small" dirty="0">
                <a:solidFill>
                  <a:srgbClr val="FFA9F8"/>
                </a:solidFill>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ppt_x"/>
                                          </p:val>
                                        </p:tav>
                                        <p:tav tm="100000">
                                          <p:val>
                                            <p:strVal val="#ppt_x"/>
                                          </p:val>
                                        </p:tav>
                                      </p:tavLst>
                                    </p:anim>
                                    <p:anim calcmode="lin" valueType="num">
                                      <p:cBhvr additive="base">
                                        <p:cTn id="38" dur="75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1"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750" fill="hold"/>
                                        <p:tgtEl>
                                          <p:spTgt spid="13"/>
                                        </p:tgtEl>
                                        <p:attrNameLst>
                                          <p:attrName>ppt_x</p:attrName>
                                        </p:attrNameLst>
                                      </p:cBhvr>
                                      <p:tavLst>
                                        <p:tav tm="0">
                                          <p:val>
                                            <p:strVal val="#ppt_x"/>
                                          </p:val>
                                        </p:tav>
                                        <p:tav tm="100000">
                                          <p:val>
                                            <p:strVal val="#ppt_x"/>
                                          </p:val>
                                        </p:tav>
                                      </p:tavLst>
                                    </p:anim>
                                    <p:anim calcmode="lin" valueType="num">
                                      <p:cBhvr additive="base">
                                        <p:cTn id="43" dur="750" fill="hold"/>
                                        <p:tgtEl>
                                          <p:spTgt spid="13"/>
                                        </p:tgtEl>
                                        <p:attrNameLst>
                                          <p:attrName>ppt_y</p:attrName>
                                        </p:attrNameLst>
                                      </p:cBhvr>
                                      <p:tavLst>
                                        <p:tav tm="0">
                                          <p:val>
                                            <p:strVal val="0-#ppt_h/2"/>
                                          </p:val>
                                        </p:tav>
                                        <p:tav tm="100000">
                                          <p:val>
                                            <p:strVal val="#ppt_y"/>
                                          </p:val>
                                        </p:tav>
                                      </p:tavLst>
                                    </p:anim>
                                  </p:childTnLst>
                                </p:cTn>
                              </p:par>
                            </p:childTnLst>
                          </p:cTn>
                        </p:par>
                        <p:par>
                          <p:cTn id="44" fill="hold">
                            <p:stCondLst>
                              <p:cond delay="8000"/>
                            </p:stCondLst>
                            <p:childTnLst>
                              <p:par>
                                <p:cTn id="45" presetID="26" presetClass="emph" presetSubtype="0" fill="hold" nodeType="after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par>
                          <p:cTn id="48" fill="hold">
                            <p:stCondLst>
                              <p:cond delay="85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par>
                          <p:cTn id="52" fill="hold">
                            <p:stCondLst>
                              <p:cond delay="9000"/>
                            </p:stCondLst>
                            <p:childTnLst>
                              <p:par>
                                <p:cTn id="53" presetID="26" presetClass="emph" presetSubtype="0" fill="hold" nodeType="afterEffect">
                                  <p:stCondLst>
                                    <p:cond delay="0"/>
                                  </p:stCondLst>
                                  <p:childTnLst>
                                    <p:animEffect transition="out" filter="fade">
                                      <p:cBhvr>
                                        <p:cTn id="54" dur="500" tmFilter="0, 0; .2, .5; .8, .5; 1, 0"/>
                                        <p:tgtEl>
                                          <p:spTgt spid="12"/>
                                        </p:tgtEl>
                                      </p:cBhvr>
                                    </p:animEffect>
                                    <p:animScale>
                                      <p:cBhvr>
                                        <p:cTn id="55" dur="250" autoRev="1" fill="hold"/>
                                        <p:tgtEl>
                                          <p:spTgt spid="12"/>
                                        </p:tgtEl>
                                      </p:cBhvr>
                                      <p:by x="105000" y="105000"/>
                                    </p:animScale>
                                  </p:childTnLst>
                                </p:cTn>
                              </p:par>
                            </p:childTnLst>
                          </p:cTn>
                        </p:par>
                        <p:par>
                          <p:cTn id="56" fill="hold">
                            <p:stCondLst>
                              <p:cond delay="9500"/>
                            </p:stCondLst>
                            <p:childTnLst>
                              <p:par>
                                <p:cTn id="57" presetID="26" presetClass="emph" presetSubtype="0" fill="hold" nodeType="afterEffect">
                                  <p:stCondLst>
                                    <p:cond delay="0"/>
                                  </p:stCondLst>
                                  <p:childTnLst>
                                    <p:animEffect transition="out" filter="fade">
                                      <p:cBhvr>
                                        <p:cTn id="58" dur="500" tmFilter="0, 0; .2, .5; .8, .5; 1, 0"/>
                                        <p:tgtEl>
                                          <p:spTgt spid="13"/>
                                        </p:tgtEl>
                                      </p:cBhvr>
                                    </p:animEffect>
                                    <p:animScale>
                                      <p:cBhvr>
                                        <p:cTn id="5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p:cNvSpPr txBox="1"/>
          <p:nvPr/>
        </p:nvSpPr>
        <p:spPr>
          <a:xfrm>
            <a:off x="890500" y="471611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val="0"/>
                      </a:ext>
                    </a:extLst>
                  </a:blip>
                  <a:srcRect/>
                  <a:stretch>
                    <a:fillRect/>
                  </a:stretch>
                </a:blipFill>
              </a:rPr>
              <a:t>……</a:t>
            </a:r>
          </a:p>
        </p:txBody>
      </p:sp>
      <p:sp>
        <p:nvSpPr>
          <p:cNvPr id="8" name="TextBox 22"/>
          <p:cNvSpPr txBox="1"/>
          <p:nvPr/>
        </p:nvSpPr>
        <p:spPr>
          <a:xfrm>
            <a:off x="3567534" y="471611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val="0"/>
                      </a:ext>
                    </a:extLst>
                  </a:blip>
                  <a:srcRect/>
                  <a:stretch>
                    <a:fillRect/>
                  </a:stretch>
                </a:blipFill>
              </a:rPr>
              <a:t>……</a:t>
            </a:r>
          </a:p>
        </p:txBody>
      </p:sp>
      <p:sp>
        <p:nvSpPr>
          <p:cNvPr id="9" name="TextBox 28"/>
          <p:cNvSpPr txBox="1"/>
          <p:nvPr/>
        </p:nvSpPr>
        <p:spPr>
          <a:xfrm>
            <a:off x="6227004" y="472673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val="0"/>
                      </a:ext>
                    </a:extLst>
                  </a:blip>
                  <a:srcRect/>
                  <a:stretch>
                    <a:fillRect/>
                  </a:stretch>
                </a:blipFill>
              </a:rPr>
              <a:t>……</a:t>
            </a:r>
          </a:p>
        </p:txBody>
      </p:sp>
      <p:sp>
        <p:nvSpPr>
          <p:cNvPr id="10" name="TextBox 29"/>
          <p:cNvSpPr txBox="1"/>
          <p:nvPr/>
        </p:nvSpPr>
        <p:spPr>
          <a:xfrm>
            <a:off x="8844694" y="472673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val="0"/>
                      </a:ext>
                    </a:extLst>
                  </a:blip>
                  <a:srcRect/>
                  <a:stretch>
                    <a:fillRect/>
                  </a:stretch>
                </a:blipFill>
              </a:rPr>
              <a:t>……</a:t>
            </a:r>
          </a:p>
        </p:txBody>
      </p:sp>
      <p:sp>
        <p:nvSpPr>
          <p:cNvPr id="11" name="燕尾形箭头 10"/>
          <p:cNvSpPr/>
          <p:nvPr/>
        </p:nvSpPr>
        <p:spPr>
          <a:xfrm>
            <a:off x="623392" y="3236979"/>
            <a:ext cx="10945216" cy="304800"/>
          </a:xfrm>
          <a:prstGeom prst="notchedRightArrow">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8565">
              <a:defRPr/>
            </a:pPr>
            <a:endParaRPr lang="zh-CN" altLang="en-US" sz="332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2" name="组合 11"/>
          <p:cNvGrpSpPr/>
          <p:nvPr/>
        </p:nvGrpSpPr>
        <p:grpSpPr>
          <a:xfrm>
            <a:off x="1044102" y="2180862"/>
            <a:ext cx="2263180" cy="2263180"/>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392112" y="760412"/>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14" name="TextBox 33"/>
            <p:cNvSpPr txBox="1"/>
            <p:nvPr/>
          </p:nvSpPr>
          <p:spPr>
            <a:xfrm>
              <a:off x="1490367" y="3742514"/>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17" name="组合 16"/>
          <p:cNvGrpSpPr/>
          <p:nvPr/>
        </p:nvGrpSpPr>
        <p:grpSpPr>
          <a:xfrm>
            <a:off x="3661513" y="2185809"/>
            <a:ext cx="2263180" cy="2263180"/>
            <a:chOff x="1278794" y="3334906"/>
            <a:chExt cx="914014" cy="914014"/>
          </a:xfrm>
        </p:grpSpPr>
        <p:grpSp>
          <p:nvGrpSpPr>
            <p:cNvPr id="18" name="组合 1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392112" y="760412"/>
                <a:ext cx="3825874" cy="382587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19" name="TextBox 38"/>
            <p:cNvSpPr txBox="1"/>
            <p:nvPr/>
          </p:nvSpPr>
          <p:spPr>
            <a:xfrm>
              <a:off x="1490369" y="3740516"/>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22" name="组合 21"/>
          <p:cNvGrpSpPr/>
          <p:nvPr/>
        </p:nvGrpSpPr>
        <p:grpSpPr>
          <a:xfrm>
            <a:off x="6251355" y="2180862"/>
            <a:ext cx="2263180" cy="2263180"/>
            <a:chOff x="1278794" y="3334906"/>
            <a:chExt cx="914014" cy="914014"/>
          </a:xfrm>
        </p:grpSpPr>
        <p:grpSp>
          <p:nvGrpSpPr>
            <p:cNvPr id="23" name="组合 2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a:off x="392112" y="760412"/>
                <a:ext cx="3825874" cy="382587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4" name="TextBox 48"/>
            <p:cNvSpPr txBox="1"/>
            <p:nvPr/>
          </p:nvSpPr>
          <p:spPr>
            <a:xfrm>
              <a:off x="1490369" y="3742514"/>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27" name="组合 26"/>
          <p:cNvGrpSpPr/>
          <p:nvPr/>
        </p:nvGrpSpPr>
        <p:grpSpPr>
          <a:xfrm>
            <a:off x="8825375" y="2190029"/>
            <a:ext cx="2263180" cy="2263180"/>
            <a:chOff x="1278794" y="3334906"/>
            <a:chExt cx="914014" cy="914014"/>
          </a:xfrm>
        </p:grpSpPr>
        <p:grpSp>
          <p:nvGrpSpPr>
            <p:cNvPr id="28" name="组合 2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1" name="椭圆 30"/>
              <p:cNvSpPr/>
              <p:nvPr/>
            </p:nvSpPr>
            <p:spPr>
              <a:xfrm>
                <a:off x="392112" y="760412"/>
                <a:ext cx="3825874" cy="3825874"/>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9" name="TextBox 53"/>
            <p:cNvSpPr txBox="1"/>
            <p:nvPr/>
          </p:nvSpPr>
          <p:spPr>
            <a:xfrm>
              <a:off x="1490369" y="3738812"/>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sp>
        <p:nvSpPr>
          <p:cNvPr id="32" name="椭圆 31"/>
          <p:cNvSpPr/>
          <p:nvPr/>
        </p:nvSpPr>
        <p:spPr>
          <a:xfrm>
            <a:off x="1099036" y="1988840"/>
            <a:ext cx="860485" cy="8604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3" name="椭圆 32"/>
          <p:cNvSpPr/>
          <p:nvPr/>
        </p:nvSpPr>
        <p:spPr>
          <a:xfrm>
            <a:off x="3710907" y="1988840"/>
            <a:ext cx="860485" cy="8604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4" name="椭圆 33"/>
          <p:cNvSpPr/>
          <p:nvPr/>
        </p:nvSpPr>
        <p:spPr>
          <a:xfrm>
            <a:off x="6347366" y="1997567"/>
            <a:ext cx="860485" cy="8604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5" name="椭圆 34"/>
          <p:cNvSpPr/>
          <p:nvPr/>
        </p:nvSpPr>
        <p:spPr>
          <a:xfrm>
            <a:off x="8942771" y="1997567"/>
            <a:ext cx="860485" cy="8604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6" name="Freeform 34"/>
          <p:cNvSpPr>
            <a:spLocks noEditPoints="1"/>
          </p:cNvSpPr>
          <p:nvPr/>
        </p:nvSpPr>
        <p:spPr bwMode="auto">
          <a:xfrm>
            <a:off x="1334441" y="2190028"/>
            <a:ext cx="445676" cy="457405"/>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rgbClr val="FC838C"/>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7" name="Freeform 26"/>
          <p:cNvSpPr>
            <a:spLocks noEditPoints="1"/>
          </p:cNvSpPr>
          <p:nvPr/>
        </p:nvSpPr>
        <p:spPr bwMode="auto">
          <a:xfrm>
            <a:off x="3937291" y="2217695"/>
            <a:ext cx="407717" cy="40277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rgbClr val="FFA9F8"/>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8" name="Freeform 35"/>
          <p:cNvSpPr>
            <a:spLocks noEditPoints="1"/>
          </p:cNvSpPr>
          <p:nvPr/>
        </p:nvSpPr>
        <p:spPr bwMode="auto">
          <a:xfrm>
            <a:off x="9194379" y="2239423"/>
            <a:ext cx="392087" cy="424052"/>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rgbClr val="FBAA67"/>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9" name="Freeform 20"/>
          <p:cNvSpPr>
            <a:spLocks noEditPoints="1"/>
          </p:cNvSpPr>
          <p:nvPr/>
        </p:nvSpPr>
        <p:spPr bwMode="auto">
          <a:xfrm>
            <a:off x="6599997" y="2180862"/>
            <a:ext cx="383552" cy="482613"/>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rgbClr val="8AE0D4"/>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14:bounceEnd="44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44000">
                                          <p:cBhvr additive="base">
                                            <p:cTn id="15" dur="500" fill="hold"/>
                                            <p:tgtEl>
                                              <p:spTgt spid="22"/>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14:bounceEnd="44000">
                                          <p:cBhvr additive="base">
                                            <p:cTn id="19" dur="500" fill="hold"/>
                                            <p:tgtEl>
                                              <p:spTgt spid="2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14:bounceEnd="44000">
                                          <p:cBhvr additive="base">
                                            <p:cTn id="24" dur="500" fill="hold"/>
                                            <p:tgtEl>
                                              <p:spTgt spid="3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3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33"/>
                                            </p:tgtEl>
                                            <p:attrNameLst>
                                              <p:attrName>style.visibility</p:attrName>
                                            </p:attrNameLst>
                                          </p:cBhvr>
                                          <p:to>
                                            <p:strVal val="visible"/>
                                          </p:to>
                                        </p:set>
                                        <p:anim calcmode="lin" valueType="num" p14:bounceEnd="44000">
                                          <p:cBhvr additive="base">
                                            <p:cTn id="28" dur="500" fill="hold"/>
                                            <p:tgtEl>
                                              <p:spTgt spid="33"/>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34"/>
                                            </p:tgtEl>
                                            <p:attrNameLst>
                                              <p:attrName>style.visibility</p:attrName>
                                            </p:attrNameLst>
                                          </p:cBhvr>
                                          <p:to>
                                            <p:strVal val="visible"/>
                                          </p:to>
                                        </p:set>
                                        <p:anim calcmode="lin" valueType="num" p14:bounceEnd="44000">
                                          <p:cBhvr additive="base">
                                            <p:cTn id="32" dur="500" fill="hold"/>
                                            <p:tgtEl>
                                              <p:spTgt spid="3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35"/>
                                            </p:tgtEl>
                                            <p:attrNameLst>
                                              <p:attrName>style.visibility</p:attrName>
                                            </p:attrNameLst>
                                          </p:cBhvr>
                                          <p:to>
                                            <p:strVal val="visible"/>
                                          </p:to>
                                        </p:set>
                                        <p:anim calcmode="lin" valueType="num" p14:bounceEnd="44000">
                                          <p:cBhvr additive="base">
                                            <p:cTn id="36" dur="500" fill="hold"/>
                                            <p:tgtEl>
                                              <p:spTgt spid="35"/>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90"/>
                                              </p:val>
                                            </p:tav>
                                            <p:tav tm="100000">
                                              <p:val>
                                                <p:fltVal val="0"/>
                                              </p:val>
                                            </p:tav>
                                          </p:tavLst>
                                        </p:anim>
                                        <p:animEffect transition="in" filter="fade">
                                          <p:cBhvr>
                                            <p:cTn id="43" dur="500"/>
                                            <p:tgtEl>
                                              <p:spTgt spid="3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 calcmode="lin" valueType="num">
                                          <p:cBhvr>
                                            <p:cTn id="48" dur="500" fill="hold"/>
                                            <p:tgtEl>
                                              <p:spTgt spid="37"/>
                                            </p:tgtEl>
                                            <p:attrNameLst>
                                              <p:attrName>style.rotation</p:attrName>
                                            </p:attrNameLst>
                                          </p:cBhvr>
                                          <p:tavLst>
                                            <p:tav tm="0">
                                              <p:val>
                                                <p:fltVal val="90"/>
                                              </p:val>
                                            </p:tav>
                                            <p:tav tm="100000">
                                              <p:val>
                                                <p:fltVal val="0"/>
                                              </p:val>
                                            </p:tav>
                                          </p:tavLst>
                                        </p:anim>
                                        <p:animEffect transition="in" filter="fade">
                                          <p:cBhvr>
                                            <p:cTn id="49" dur="500"/>
                                            <p:tgtEl>
                                              <p:spTgt spid="3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90"/>
                                              </p:val>
                                            </p:tav>
                                            <p:tav tm="100000">
                                              <p:val>
                                                <p:fltVal val="0"/>
                                              </p:val>
                                            </p:tav>
                                          </p:tavLst>
                                        </p:anim>
                                        <p:animEffect transition="in" filter="fade">
                                          <p:cBhvr>
                                            <p:cTn id="55" dur="500"/>
                                            <p:tgtEl>
                                              <p:spTgt spid="3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 calcmode="lin" valueType="num">
                                          <p:cBhvr>
                                            <p:cTn id="60" dur="500" fill="hold"/>
                                            <p:tgtEl>
                                              <p:spTgt spid="38"/>
                                            </p:tgtEl>
                                            <p:attrNameLst>
                                              <p:attrName>style.rotation</p:attrName>
                                            </p:attrNameLst>
                                          </p:cBhvr>
                                          <p:tavLst>
                                            <p:tav tm="0">
                                              <p:val>
                                                <p:fltVal val="90"/>
                                              </p:val>
                                            </p:tav>
                                            <p:tav tm="100000">
                                              <p:val>
                                                <p:fltVal val="0"/>
                                              </p:val>
                                            </p:tav>
                                          </p:tavLst>
                                        </p:anim>
                                        <p:animEffect transition="in" filter="fade">
                                          <p:cBhvr>
                                            <p:cTn id="61" dur="500"/>
                                            <p:tgtEl>
                                              <p:spTgt spid="3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1000"/>
                                            <p:tgtEl>
                                              <p:spTgt spid="11"/>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8"/>
                                            </p:tgtEl>
                                            <p:attrNameLst>
                                              <p:attrName>style.visibility</p:attrName>
                                            </p:attrNameLst>
                                          </p:cBhvr>
                                          <p:to>
                                            <p:strVal val="visible"/>
                                          </p:to>
                                        </p:set>
                                        <p:animEffect transition="in" filter="wipe(right)">
                                          <p:cBhvr>
                                            <p:cTn id="72" dur="500"/>
                                            <p:tgtEl>
                                              <p:spTgt spid="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10"/>
                                            </p:tgtEl>
                                            <p:attrNameLst>
                                              <p:attrName>style.visibility</p:attrName>
                                            </p:attrNameLst>
                                          </p:cBhvr>
                                          <p:to>
                                            <p:strVal val="visible"/>
                                          </p:to>
                                        </p:set>
                                        <p:animEffect transition="in" filter="wipe(right)">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32" grpId="0" animBg="1"/>
          <p:bldP spid="33" grpId="0" animBg="1"/>
          <p:bldP spid="34" grpId="0" animBg="1"/>
          <p:bldP spid="35" grpId="0" animBg="1"/>
          <p:bldP spid="36" grpId="0" animBg="1"/>
          <p:bldP spid="37" grpId="0" animBg="1"/>
          <p:bldP spid="38" grpId="0"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90"/>
                                              </p:val>
                                            </p:tav>
                                            <p:tav tm="100000">
                                              <p:val>
                                                <p:fltVal val="0"/>
                                              </p:val>
                                            </p:tav>
                                          </p:tavLst>
                                        </p:anim>
                                        <p:animEffect transition="in" filter="fade">
                                          <p:cBhvr>
                                            <p:cTn id="43" dur="500"/>
                                            <p:tgtEl>
                                              <p:spTgt spid="3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 calcmode="lin" valueType="num">
                                          <p:cBhvr>
                                            <p:cTn id="48" dur="500" fill="hold"/>
                                            <p:tgtEl>
                                              <p:spTgt spid="37"/>
                                            </p:tgtEl>
                                            <p:attrNameLst>
                                              <p:attrName>style.rotation</p:attrName>
                                            </p:attrNameLst>
                                          </p:cBhvr>
                                          <p:tavLst>
                                            <p:tav tm="0">
                                              <p:val>
                                                <p:fltVal val="90"/>
                                              </p:val>
                                            </p:tav>
                                            <p:tav tm="100000">
                                              <p:val>
                                                <p:fltVal val="0"/>
                                              </p:val>
                                            </p:tav>
                                          </p:tavLst>
                                        </p:anim>
                                        <p:animEffect transition="in" filter="fade">
                                          <p:cBhvr>
                                            <p:cTn id="49" dur="500"/>
                                            <p:tgtEl>
                                              <p:spTgt spid="3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90"/>
                                              </p:val>
                                            </p:tav>
                                            <p:tav tm="100000">
                                              <p:val>
                                                <p:fltVal val="0"/>
                                              </p:val>
                                            </p:tav>
                                          </p:tavLst>
                                        </p:anim>
                                        <p:animEffect transition="in" filter="fade">
                                          <p:cBhvr>
                                            <p:cTn id="55" dur="500"/>
                                            <p:tgtEl>
                                              <p:spTgt spid="3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 calcmode="lin" valueType="num">
                                          <p:cBhvr>
                                            <p:cTn id="60" dur="500" fill="hold"/>
                                            <p:tgtEl>
                                              <p:spTgt spid="38"/>
                                            </p:tgtEl>
                                            <p:attrNameLst>
                                              <p:attrName>style.rotation</p:attrName>
                                            </p:attrNameLst>
                                          </p:cBhvr>
                                          <p:tavLst>
                                            <p:tav tm="0">
                                              <p:val>
                                                <p:fltVal val="90"/>
                                              </p:val>
                                            </p:tav>
                                            <p:tav tm="100000">
                                              <p:val>
                                                <p:fltVal val="0"/>
                                              </p:val>
                                            </p:tav>
                                          </p:tavLst>
                                        </p:anim>
                                        <p:animEffect transition="in" filter="fade">
                                          <p:cBhvr>
                                            <p:cTn id="61" dur="500"/>
                                            <p:tgtEl>
                                              <p:spTgt spid="3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1000"/>
                                            <p:tgtEl>
                                              <p:spTgt spid="11"/>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8"/>
                                            </p:tgtEl>
                                            <p:attrNameLst>
                                              <p:attrName>style.visibility</p:attrName>
                                            </p:attrNameLst>
                                          </p:cBhvr>
                                          <p:to>
                                            <p:strVal val="visible"/>
                                          </p:to>
                                        </p:set>
                                        <p:animEffect transition="in" filter="wipe(right)">
                                          <p:cBhvr>
                                            <p:cTn id="72" dur="500"/>
                                            <p:tgtEl>
                                              <p:spTgt spid="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10"/>
                                            </p:tgtEl>
                                            <p:attrNameLst>
                                              <p:attrName>style.visibility</p:attrName>
                                            </p:attrNameLst>
                                          </p:cBhvr>
                                          <p:to>
                                            <p:strVal val="visible"/>
                                          </p:to>
                                        </p:set>
                                        <p:animEffect transition="in" filter="wipe(right)">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32" grpId="0" animBg="1"/>
          <p:bldP spid="33" grpId="0" animBg="1"/>
          <p:bldP spid="34" grpId="0" animBg="1"/>
          <p:bldP spid="35" grpId="0" animBg="1"/>
          <p:bldP spid="36" grpId="0" animBg="1"/>
          <p:bldP spid="37" grpId="0" animBg="1"/>
          <p:bldP spid="38" grpId="0" animBg="1"/>
          <p:bldP spid="3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40366" y="2132320"/>
            <a:ext cx="3257180" cy="3216757"/>
            <a:chOff x="1228281" y="1476877"/>
            <a:chExt cx="2597262" cy="2565029"/>
          </a:xfrm>
        </p:grpSpPr>
        <p:sp>
          <p:nvSpPr>
            <p:cNvPr id="3" name="Oval 11"/>
            <p:cNvSpPr/>
            <p:nvPr/>
          </p:nvSpPr>
          <p:spPr>
            <a:xfrm>
              <a:off x="1228281" y="1476877"/>
              <a:ext cx="2597262" cy="256502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19050">
              <a:noFill/>
            </a:ln>
            <a:effectLst>
              <a:outerShdw blurRad="2032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1" name="文本框 20"/>
            <p:cNvSpPr txBox="1"/>
            <p:nvPr/>
          </p:nvSpPr>
          <p:spPr>
            <a:xfrm>
              <a:off x="2197083" y="2415296"/>
              <a:ext cx="660436" cy="688787"/>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latin typeface="+mj-ea"/>
                  <a:ea typeface="+mj-ea"/>
                  <a:sym typeface="宋体" panose="02010600030101010101" pitchFamily="2" charset="-122"/>
                </a:rPr>
                <a:t>添加</a:t>
              </a:r>
              <a:endParaRPr lang="en-US" altLang="zh-CN" sz="2510" kern="0" dirty="0">
                <a:solidFill>
                  <a:srgbClr val="315031"/>
                </a:solidFill>
                <a:latin typeface="+mj-ea"/>
                <a:ea typeface="+mj-ea"/>
                <a:sym typeface="宋体" panose="02010600030101010101" pitchFamily="2" charset="-122"/>
              </a:endParaRPr>
            </a:p>
            <a:p>
              <a:pPr algn="ctr" defTabSz="1146175">
                <a:defRPr/>
              </a:pPr>
              <a:r>
                <a:rPr lang="zh-CN" altLang="en-US" sz="2510" kern="0" dirty="0">
                  <a:solidFill>
                    <a:srgbClr val="315031"/>
                  </a:solidFill>
                  <a:latin typeface="+mj-ea"/>
                  <a:ea typeface="+mj-ea"/>
                  <a:sym typeface="宋体" panose="02010600030101010101" pitchFamily="2" charset="-122"/>
                </a:rPr>
                <a:t>标题</a:t>
              </a:r>
            </a:p>
          </p:txBody>
        </p:sp>
      </p:grpSp>
      <p:sp>
        <p:nvSpPr>
          <p:cNvPr id="33" name="Oval 4"/>
          <p:cNvSpPr/>
          <p:nvPr/>
        </p:nvSpPr>
        <p:spPr>
          <a:xfrm>
            <a:off x="2590800" y="3186893"/>
            <a:ext cx="1138238" cy="1122544"/>
          </a:xfrm>
          <a:prstGeom prst="rect">
            <a:avLst/>
          </a:prstGeom>
        </p:spPr>
        <p:style>
          <a:lnRef idx="0">
            <a:scrgbClr r="0" g="0" b="0"/>
          </a:lnRef>
          <a:fillRef idx="0">
            <a:scrgbClr r="0" g="0" b="0"/>
          </a:fillRef>
          <a:effectRef idx="0">
            <a:scrgbClr r="0" g="0" b="0"/>
          </a:effectRef>
          <a:fontRef idx="minor">
            <a:schemeClr val="tx1"/>
          </a:fontRef>
        </p:style>
        <p:txBody>
          <a:bodyPr lIns="142416" tIns="55629" rIns="142416" bIns="55629" spcCol="1008" anchor="ctr"/>
          <a:lstStyle/>
          <a:p>
            <a:pPr algn="ctr" defTabSz="1946910">
              <a:lnSpc>
                <a:spcPct val="90000"/>
              </a:lnSpc>
              <a:spcAft>
                <a:spcPct val="35000"/>
              </a:spcAft>
              <a:defRPr/>
            </a:pPr>
            <a:endParaRPr lang="id-ID" sz="2635" kern="0" dirty="0">
              <a:solidFill>
                <a:schemeClr val="bg1"/>
              </a:solidFill>
              <a:latin typeface="FontAwesome" pitchFamily="2" charset="0"/>
            </a:endParaRPr>
          </a:p>
        </p:txBody>
      </p:sp>
      <p:grpSp>
        <p:nvGrpSpPr>
          <p:cNvPr id="13" name="组合 12"/>
          <p:cNvGrpSpPr/>
          <p:nvPr/>
        </p:nvGrpSpPr>
        <p:grpSpPr>
          <a:xfrm>
            <a:off x="6649331" y="1399758"/>
            <a:ext cx="1317752" cy="1145249"/>
            <a:chOff x="5302149" y="1082227"/>
            <a:chExt cx="1050770" cy="913217"/>
          </a:xfrm>
        </p:grpSpPr>
        <p:sp>
          <p:nvSpPr>
            <p:cNvPr id="49" name="Freeform 5"/>
            <p:cNvSpPr/>
            <p:nvPr/>
          </p:nvSpPr>
          <p:spPr bwMode="auto">
            <a:xfrm>
              <a:off x="5302149" y="108222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50" name="Freeform 5"/>
            <p:cNvSpPr/>
            <p:nvPr/>
          </p:nvSpPr>
          <p:spPr bwMode="auto">
            <a:xfrm>
              <a:off x="5373601" y="1143893"/>
              <a:ext cx="908892" cy="79009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86" name="组合 50"/>
            <p:cNvGrpSpPr/>
            <p:nvPr/>
          </p:nvGrpSpPr>
          <p:grpSpPr bwMode="auto">
            <a:xfrm>
              <a:off x="5625508" y="1315164"/>
              <a:ext cx="644326" cy="586324"/>
              <a:chOff x="5722963" y="2742165"/>
              <a:chExt cx="500063" cy="460375"/>
            </a:xfrm>
          </p:grpSpPr>
          <p:sp>
            <p:nvSpPr>
              <p:cNvPr id="52"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32"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33"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4" name="组合 13"/>
          <p:cNvGrpSpPr/>
          <p:nvPr/>
        </p:nvGrpSpPr>
        <p:grpSpPr>
          <a:xfrm>
            <a:off x="6649331" y="2592923"/>
            <a:ext cx="1317752" cy="1145249"/>
            <a:chOff x="5302149" y="2033652"/>
            <a:chExt cx="1050770" cy="913217"/>
          </a:xfrm>
        </p:grpSpPr>
        <p:sp>
          <p:nvSpPr>
            <p:cNvPr id="56" name="Freeform 5"/>
            <p:cNvSpPr/>
            <p:nvPr/>
          </p:nvSpPr>
          <p:spPr bwMode="auto">
            <a:xfrm>
              <a:off x="5302149" y="203365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57" name="Freeform 5"/>
            <p:cNvSpPr/>
            <p:nvPr/>
          </p:nvSpPr>
          <p:spPr bwMode="auto">
            <a:xfrm>
              <a:off x="5372335" y="2096512"/>
              <a:ext cx="896233" cy="77884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91" name="组合 57"/>
            <p:cNvGrpSpPr/>
            <p:nvPr/>
          </p:nvGrpSpPr>
          <p:grpSpPr bwMode="auto">
            <a:xfrm>
              <a:off x="5631838" y="2306539"/>
              <a:ext cx="649389" cy="577572"/>
              <a:chOff x="952501" y="6013451"/>
              <a:chExt cx="511175" cy="460375"/>
            </a:xfrm>
          </p:grpSpPr>
          <p:sp>
            <p:nvSpPr>
              <p:cNvPr id="59"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27"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28"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5" name="组合 14"/>
          <p:cNvGrpSpPr/>
          <p:nvPr/>
        </p:nvGrpSpPr>
        <p:grpSpPr>
          <a:xfrm>
            <a:off x="6649331" y="3786089"/>
            <a:ext cx="1317752" cy="1145249"/>
            <a:chOff x="5302149" y="2985078"/>
            <a:chExt cx="1050770" cy="913217"/>
          </a:xfrm>
        </p:grpSpPr>
        <p:sp>
          <p:nvSpPr>
            <p:cNvPr id="63" name="Freeform 5"/>
            <p:cNvSpPr/>
            <p:nvPr/>
          </p:nvSpPr>
          <p:spPr bwMode="auto">
            <a:xfrm>
              <a:off x="5302149" y="2985078"/>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64" name="Freeform 5"/>
            <p:cNvSpPr/>
            <p:nvPr/>
          </p:nvSpPr>
          <p:spPr bwMode="auto">
            <a:xfrm>
              <a:off x="5377399" y="3062883"/>
              <a:ext cx="889904" cy="7725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96" name="组合 64"/>
            <p:cNvGrpSpPr/>
            <p:nvPr/>
          </p:nvGrpSpPr>
          <p:grpSpPr bwMode="auto">
            <a:xfrm>
              <a:off x="5640699" y="3260408"/>
              <a:ext cx="645592" cy="573822"/>
              <a:chOff x="5405438" y="6815138"/>
              <a:chExt cx="511175" cy="460375"/>
            </a:xfrm>
          </p:grpSpPr>
          <p:sp>
            <p:nvSpPr>
              <p:cNvPr id="66"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22"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23"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9" name="组合 18"/>
          <p:cNvGrpSpPr/>
          <p:nvPr/>
        </p:nvGrpSpPr>
        <p:grpSpPr>
          <a:xfrm>
            <a:off x="6649331" y="4979253"/>
            <a:ext cx="1317752" cy="1145249"/>
            <a:chOff x="5302149" y="3936502"/>
            <a:chExt cx="1050770" cy="913217"/>
          </a:xfrm>
        </p:grpSpPr>
        <p:sp>
          <p:nvSpPr>
            <p:cNvPr id="69" name="Freeform 5"/>
            <p:cNvSpPr/>
            <p:nvPr/>
          </p:nvSpPr>
          <p:spPr bwMode="auto">
            <a:xfrm>
              <a:off x="5302149" y="393650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7">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70" name="Freeform 5"/>
            <p:cNvSpPr/>
            <p:nvPr/>
          </p:nvSpPr>
          <p:spPr bwMode="auto">
            <a:xfrm>
              <a:off x="5379930" y="4009252"/>
              <a:ext cx="888638" cy="77134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72" name="Freeform 64"/>
            <p:cNvSpPr/>
            <p:nvPr/>
          </p:nvSpPr>
          <p:spPr bwMode="auto">
            <a:xfrm>
              <a:off x="5658563" y="4205140"/>
              <a:ext cx="630282" cy="569105"/>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32804" name="Freeform 65"/>
            <p:cNvSpPr>
              <a:spLocks noEditPoints="1"/>
            </p:cNvSpPr>
            <p:nvPr/>
          </p:nvSpPr>
          <p:spPr bwMode="auto">
            <a:xfrm>
              <a:off x="5634370" y="4199276"/>
              <a:ext cx="146840" cy="367546"/>
            </a:xfrm>
            <a:custGeom>
              <a:avLst/>
              <a:gdLst>
                <a:gd name="T0" fmla="*/ 100452 w 31"/>
                <a:gd name="T1" fmla="*/ 0 h 78"/>
                <a:gd name="T2" fmla="*/ 171360 w 31"/>
                <a:gd name="T3" fmla="*/ 29918 h 78"/>
                <a:gd name="T4" fmla="*/ 183178 w 31"/>
                <a:gd name="T5" fmla="*/ 107706 h 78"/>
                <a:gd name="T6" fmla="*/ 183178 w 31"/>
                <a:gd name="T7" fmla="*/ 376972 h 78"/>
                <a:gd name="T8" fmla="*/ 159542 w 31"/>
                <a:gd name="T9" fmla="*/ 442792 h 78"/>
                <a:gd name="T10" fmla="*/ 94543 w 31"/>
                <a:gd name="T11" fmla="*/ 466727 h 78"/>
                <a:gd name="T12" fmla="*/ 17727 w 31"/>
                <a:gd name="T13" fmla="*/ 430825 h 78"/>
                <a:gd name="T14" fmla="*/ 0 w 31"/>
                <a:gd name="T15" fmla="*/ 341070 h 78"/>
                <a:gd name="T16" fmla="*/ 0 w 31"/>
                <a:gd name="T17" fmla="*/ 125657 h 78"/>
                <a:gd name="T18" fmla="*/ 17727 w 31"/>
                <a:gd name="T19" fmla="*/ 35902 h 78"/>
                <a:gd name="T20" fmla="*/ 100452 w 31"/>
                <a:gd name="T21" fmla="*/ 0 h 78"/>
                <a:gd name="T22" fmla="*/ 94543 w 31"/>
                <a:gd name="T23" fmla="*/ 418858 h 78"/>
                <a:gd name="T24" fmla="*/ 135906 w 31"/>
                <a:gd name="T25" fmla="*/ 359021 h 78"/>
                <a:gd name="T26" fmla="*/ 135906 w 31"/>
                <a:gd name="T27" fmla="*/ 101723 h 78"/>
                <a:gd name="T28" fmla="*/ 94543 w 31"/>
                <a:gd name="T29" fmla="*/ 41886 h 78"/>
                <a:gd name="T30" fmla="*/ 53181 w 31"/>
                <a:gd name="T31" fmla="*/ 101723 h 78"/>
                <a:gd name="T32" fmla="*/ 53181 w 31"/>
                <a:gd name="T33" fmla="*/ 119674 h 78"/>
                <a:gd name="T34" fmla="*/ 53181 w 31"/>
                <a:gd name="T35" fmla="*/ 137625 h 78"/>
                <a:gd name="T36" fmla="*/ 53181 w 31"/>
                <a:gd name="T37" fmla="*/ 215412 h 78"/>
                <a:gd name="T38" fmla="*/ 53181 w 31"/>
                <a:gd name="T39" fmla="*/ 287217 h 78"/>
                <a:gd name="T40" fmla="*/ 53181 w 31"/>
                <a:gd name="T41" fmla="*/ 353037 h 78"/>
                <a:gd name="T42" fmla="*/ 94543 w 31"/>
                <a:gd name="T43" fmla="*/ 418858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sp>
          <p:nvSpPr>
            <p:cNvPr id="32805" name="Freeform 66"/>
            <p:cNvSpPr>
              <a:spLocks noEditPoints="1"/>
            </p:cNvSpPr>
            <p:nvPr/>
          </p:nvSpPr>
          <p:spPr bwMode="auto">
            <a:xfrm>
              <a:off x="5796401" y="4205526"/>
              <a:ext cx="170891" cy="357545"/>
            </a:xfrm>
            <a:custGeom>
              <a:avLst/>
              <a:gdLst>
                <a:gd name="T0" fmla="*/ 100720 w 36"/>
                <a:gd name="T1" fmla="*/ 0 h 76"/>
                <a:gd name="T2" fmla="*/ 177742 w 36"/>
                <a:gd name="T3" fmla="*/ 0 h 76"/>
                <a:gd name="T4" fmla="*/ 177742 w 36"/>
                <a:gd name="T5" fmla="*/ 304779 h 76"/>
                <a:gd name="T6" fmla="*/ 213290 w 36"/>
                <a:gd name="T7" fmla="*/ 304779 h 76"/>
                <a:gd name="T8" fmla="*/ 213290 w 36"/>
                <a:gd name="T9" fmla="*/ 346612 h 76"/>
                <a:gd name="T10" fmla="*/ 177742 w 36"/>
                <a:gd name="T11" fmla="*/ 346612 h 76"/>
                <a:gd name="T12" fmla="*/ 177742 w 36"/>
                <a:gd name="T13" fmla="*/ 454181 h 76"/>
                <a:gd name="T14" fmla="*/ 124419 w 36"/>
                <a:gd name="T15" fmla="*/ 454181 h 76"/>
                <a:gd name="T16" fmla="*/ 124419 w 36"/>
                <a:gd name="T17" fmla="*/ 346612 h 76"/>
                <a:gd name="T18" fmla="*/ 0 w 36"/>
                <a:gd name="T19" fmla="*/ 346612 h 76"/>
                <a:gd name="T20" fmla="*/ 0 w 36"/>
                <a:gd name="T21" fmla="*/ 304779 h 76"/>
                <a:gd name="T22" fmla="*/ 100720 w 36"/>
                <a:gd name="T23" fmla="*/ 0 h 76"/>
                <a:gd name="T24" fmla="*/ 124419 w 36"/>
                <a:gd name="T25" fmla="*/ 304779 h 76"/>
                <a:gd name="T26" fmla="*/ 124419 w 36"/>
                <a:gd name="T27" fmla="*/ 65737 h 76"/>
                <a:gd name="T28" fmla="*/ 88871 w 36"/>
                <a:gd name="T29" fmla="*/ 185258 h 76"/>
                <a:gd name="T30" fmla="*/ 53323 w 36"/>
                <a:gd name="T31" fmla="*/ 304779 h 76"/>
                <a:gd name="T32" fmla="*/ 124419 w 36"/>
                <a:gd name="T33" fmla="*/ 30477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grpSp>
      <p:grpSp>
        <p:nvGrpSpPr>
          <p:cNvPr id="2" name="组合 1"/>
          <p:cNvGrpSpPr/>
          <p:nvPr/>
        </p:nvGrpSpPr>
        <p:grpSpPr>
          <a:xfrm>
            <a:off x="2171699" y="1253798"/>
            <a:ext cx="1995488" cy="1970723"/>
            <a:chOff x="1731704" y="776348"/>
            <a:chExt cx="1591194" cy="1571446"/>
          </a:xfrm>
        </p:grpSpPr>
        <p:sp>
          <p:nvSpPr>
            <p:cNvPr id="4" name="Freeform 12"/>
            <p:cNvSpPr/>
            <p:nvPr/>
          </p:nvSpPr>
          <p:spPr>
            <a:xfrm rot="18900908">
              <a:off x="1731704" y="776348"/>
              <a:ext cx="1591194" cy="1571446"/>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7">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7" name="Oval 52"/>
            <p:cNvSpPr/>
            <p:nvPr/>
          </p:nvSpPr>
          <p:spPr>
            <a:xfrm>
              <a:off x="2063362" y="1096388"/>
              <a:ext cx="969653"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32814" name="Freeform 25"/>
            <p:cNvSpPr>
              <a:spLocks noEditPoints="1"/>
            </p:cNvSpPr>
            <p:nvPr/>
          </p:nvSpPr>
          <p:spPr bwMode="auto">
            <a:xfrm>
              <a:off x="2165897" y="1368922"/>
              <a:ext cx="717746" cy="532567"/>
            </a:xfrm>
            <a:custGeom>
              <a:avLst/>
              <a:gdLst>
                <a:gd name="T0" fmla="*/ 737678 w 128"/>
                <a:gd name="T1" fmla="*/ 14087 h 96"/>
                <a:gd name="T2" fmla="*/ 196714 w 128"/>
                <a:gd name="T3" fmla="*/ 0 h 96"/>
                <a:gd name="T4" fmla="*/ 14051 w 128"/>
                <a:gd name="T5" fmla="*/ 162004 h 96"/>
                <a:gd name="T6" fmla="*/ 14051 w 128"/>
                <a:gd name="T7" fmla="*/ 239484 h 96"/>
                <a:gd name="T8" fmla="*/ 449632 w 128"/>
                <a:gd name="T9" fmla="*/ 676191 h 96"/>
                <a:gd name="T10" fmla="*/ 885213 w 128"/>
                <a:gd name="T11" fmla="*/ 239484 h 96"/>
                <a:gd name="T12" fmla="*/ 885213 w 128"/>
                <a:gd name="T13" fmla="*/ 162004 h 96"/>
                <a:gd name="T14" fmla="*/ 386403 w 128"/>
                <a:gd name="T15" fmla="*/ 197222 h 96"/>
                <a:gd name="T16" fmla="*/ 512862 w 128"/>
                <a:gd name="T17" fmla="*/ 197222 h 96"/>
                <a:gd name="T18" fmla="*/ 547989 w 128"/>
                <a:gd name="T19" fmla="*/ 63393 h 96"/>
                <a:gd name="T20" fmla="*/ 533938 w 128"/>
                <a:gd name="T21" fmla="*/ 176091 h 96"/>
                <a:gd name="T22" fmla="*/ 365326 w 128"/>
                <a:gd name="T23" fmla="*/ 176091 h 96"/>
                <a:gd name="T24" fmla="*/ 351275 w 128"/>
                <a:gd name="T25" fmla="*/ 63393 h 96"/>
                <a:gd name="T26" fmla="*/ 365326 w 128"/>
                <a:gd name="T27" fmla="*/ 176091 h 96"/>
                <a:gd name="T28" fmla="*/ 449632 w 128"/>
                <a:gd name="T29" fmla="*/ 577580 h 96"/>
                <a:gd name="T30" fmla="*/ 519887 w 128"/>
                <a:gd name="T31" fmla="*/ 225397 h 96"/>
                <a:gd name="T32" fmla="*/ 688499 w 128"/>
                <a:gd name="T33" fmla="*/ 225397 h 96"/>
                <a:gd name="T34" fmla="*/ 547989 w 128"/>
                <a:gd name="T35" fmla="*/ 225397 h 96"/>
                <a:gd name="T36" fmla="*/ 625270 w 128"/>
                <a:gd name="T37" fmla="*/ 140873 h 96"/>
                <a:gd name="T38" fmla="*/ 555015 w 128"/>
                <a:gd name="T39" fmla="*/ 197222 h 96"/>
                <a:gd name="T40" fmla="*/ 681474 w 128"/>
                <a:gd name="T41" fmla="*/ 56349 h 96"/>
                <a:gd name="T42" fmla="*/ 583117 w 128"/>
                <a:gd name="T43" fmla="*/ 56349 h 96"/>
                <a:gd name="T44" fmla="*/ 386403 w 128"/>
                <a:gd name="T45" fmla="*/ 56349 h 96"/>
                <a:gd name="T46" fmla="*/ 449632 w 128"/>
                <a:gd name="T47" fmla="*/ 105655 h 96"/>
                <a:gd name="T48" fmla="*/ 217791 w 128"/>
                <a:gd name="T49" fmla="*/ 56349 h 96"/>
                <a:gd name="T50" fmla="*/ 273995 w 128"/>
                <a:gd name="T51" fmla="*/ 98611 h 96"/>
                <a:gd name="T52" fmla="*/ 344250 w 128"/>
                <a:gd name="T53" fmla="*/ 197222 h 96"/>
                <a:gd name="T54" fmla="*/ 273995 w 128"/>
                <a:gd name="T55" fmla="*/ 140873 h 96"/>
                <a:gd name="T56" fmla="*/ 421530 w 128"/>
                <a:gd name="T57" fmla="*/ 570536 h 96"/>
                <a:gd name="T58" fmla="*/ 351275 w 128"/>
                <a:gd name="T59" fmla="*/ 225397 h 96"/>
                <a:gd name="T60" fmla="*/ 77281 w 128"/>
                <a:gd name="T61" fmla="*/ 225397 h 96"/>
                <a:gd name="T62" fmla="*/ 358301 w 128"/>
                <a:gd name="T63" fmla="*/ 521231 h 96"/>
                <a:gd name="T64" fmla="*/ 821984 w 128"/>
                <a:gd name="T65" fmla="*/ 225397 h 96"/>
                <a:gd name="T66" fmla="*/ 716601 w 128"/>
                <a:gd name="T67" fmla="*/ 225397 h 96"/>
                <a:gd name="T68" fmla="*/ 646346 w 128"/>
                <a:gd name="T69" fmla="*/ 119742 h 96"/>
                <a:gd name="T70" fmla="*/ 843060 w 128"/>
                <a:gd name="T71" fmla="*/ 197222 h 96"/>
                <a:gd name="T72" fmla="*/ 189689 w 128"/>
                <a:gd name="T73" fmla="*/ 70437 h 96"/>
                <a:gd name="T74" fmla="*/ 175638 w 128"/>
                <a:gd name="T75" fmla="*/ 197222 h 96"/>
                <a:gd name="T76" fmla="*/ 189689 w 128"/>
                <a:gd name="T77" fmla="*/ 70437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grpSp>
      <p:grpSp>
        <p:nvGrpSpPr>
          <p:cNvPr id="10" name="组合 9"/>
          <p:cNvGrpSpPr/>
          <p:nvPr/>
        </p:nvGrpSpPr>
        <p:grpSpPr>
          <a:xfrm>
            <a:off x="3690939" y="2755749"/>
            <a:ext cx="1997075" cy="1970723"/>
            <a:chOff x="2943139" y="1973998"/>
            <a:chExt cx="1592459" cy="1571446"/>
          </a:xfrm>
        </p:grpSpPr>
        <p:sp>
          <p:nvSpPr>
            <p:cNvPr id="5" name="Freeform 13"/>
            <p:cNvSpPr/>
            <p:nvPr/>
          </p:nvSpPr>
          <p:spPr>
            <a:xfrm rot="2700908">
              <a:off x="2953646" y="1963491"/>
              <a:ext cx="1571446" cy="1592459"/>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6">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6" name="Oval 51"/>
            <p:cNvSpPr/>
            <p:nvPr/>
          </p:nvSpPr>
          <p:spPr>
            <a:xfrm>
              <a:off x="3258339" y="2285286"/>
              <a:ext cx="969653" cy="95637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grpSp>
          <p:nvGrpSpPr>
            <p:cNvPr id="84" name="组合 83"/>
            <p:cNvGrpSpPr>
              <a:grpSpLocks noChangeAspect="1"/>
            </p:cNvGrpSpPr>
            <p:nvPr/>
          </p:nvGrpSpPr>
          <p:grpSpPr>
            <a:xfrm>
              <a:off x="3534045" y="2435583"/>
              <a:ext cx="434039" cy="625252"/>
              <a:chOff x="1797050" y="5657850"/>
              <a:chExt cx="422275" cy="615950"/>
            </a:xfrm>
            <a:solidFill>
              <a:schemeClr val="bg1"/>
            </a:solidFill>
          </p:grpSpPr>
          <p:sp>
            <p:nvSpPr>
              <p:cNvPr id="85" name="Oval 114"/>
              <p:cNvSpPr>
                <a:spLocks noChangeArrowheads="1"/>
              </p:cNvSpPr>
              <p:nvPr/>
            </p:nvSpPr>
            <p:spPr bwMode="auto">
              <a:xfrm>
                <a:off x="1970088" y="5832475"/>
                <a:ext cx="38100"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6" name="Oval 115"/>
              <p:cNvSpPr>
                <a:spLocks noChangeArrowheads="1"/>
              </p:cNvSpPr>
              <p:nvPr/>
            </p:nvSpPr>
            <p:spPr bwMode="auto">
              <a:xfrm>
                <a:off x="1970088" y="6062663"/>
                <a:ext cx="38100"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7" name="Oval 116"/>
              <p:cNvSpPr>
                <a:spLocks noChangeArrowheads="1"/>
              </p:cNvSpPr>
              <p:nvPr/>
            </p:nvSpPr>
            <p:spPr bwMode="auto">
              <a:xfrm>
                <a:off x="1854200" y="5946775"/>
                <a:ext cx="38100"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8" name="Oval 117"/>
              <p:cNvSpPr>
                <a:spLocks noChangeArrowheads="1"/>
              </p:cNvSpPr>
              <p:nvPr/>
            </p:nvSpPr>
            <p:spPr bwMode="auto">
              <a:xfrm>
                <a:off x="2084388" y="5946775"/>
                <a:ext cx="38100"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9" name="Freeform 118"/>
              <p:cNvSpPr/>
              <p:nvPr/>
            </p:nvSpPr>
            <p:spPr bwMode="auto">
              <a:xfrm>
                <a:off x="1887538"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0" name="Freeform 119"/>
              <p:cNvSpPr/>
              <p:nvPr/>
            </p:nvSpPr>
            <p:spPr bwMode="auto">
              <a:xfrm>
                <a:off x="1887538" y="5861050"/>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1" name="Freeform 120"/>
              <p:cNvSpPr/>
              <p:nvPr/>
            </p:nvSpPr>
            <p:spPr bwMode="auto">
              <a:xfrm>
                <a:off x="2051050"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2" name="Freeform 121"/>
              <p:cNvSpPr>
                <a:spLocks noEditPoints="1"/>
              </p:cNvSpPr>
              <p:nvPr/>
            </p:nvSpPr>
            <p:spPr bwMode="auto">
              <a:xfrm>
                <a:off x="1797050" y="5657850"/>
                <a:ext cx="422275" cy="615950"/>
              </a:xfrm>
              <a:custGeom>
                <a:avLst/>
                <a:gdLst>
                  <a:gd name="T0" fmla="*/ 80 w 88"/>
                  <a:gd name="T1" fmla="*/ 56 h 128"/>
                  <a:gd name="T2" fmla="*/ 79 w 88"/>
                  <a:gd name="T3" fmla="*/ 56 h 128"/>
                  <a:gd name="T4" fmla="*/ 70 w 88"/>
                  <a:gd name="T5" fmla="*/ 37 h 128"/>
                  <a:gd name="T6" fmla="*/ 64 w 88"/>
                  <a:gd name="T7" fmla="*/ 6 h 128"/>
                  <a:gd name="T8" fmla="*/ 56 w 88"/>
                  <a:gd name="T9" fmla="*/ 0 h 128"/>
                  <a:gd name="T10" fmla="*/ 24 w 88"/>
                  <a:gd name="T11" fmla="*/ 0 h 128"/>
                  <a:gd name="T12" fmla="*/ 17 w 88"/>
                  <a:gd name="T13" fmla="*/ 6 h 128"/>
                  <a:gd name="T14" fmla="*/ 11 w 88"/>
                  <a:gd name="T15" fmla="*/ 36 h 128"/>
                  <a:gd name="T16" fmla="*/ 0 w 88"/>
                  <a:gd name="T17" fmla="*/ 64 h 128"/>
                  <a:gd name="T18" fmla="*/ 10 w 88"/>
                  <a:gd name="T19" fmla="*/ 90 h 128"/>
                  <a:gd name="T20" fmla="*/ 16 w 88"/>
                  <a:gd name="T21" fmla="*/ 121 h 128"/>
                  <a:gd name="T22" fmla="*/ 24 w 88"/>
                  <a:gd name="T23" fmla="*/ 128 h 128"/>
                  <a:gd name="T24" fmla="*/ 56 w 88"/>
                  <a:gd name="T25" fmla="*/ 128 h 128"/>
                  <a:gd name="T26" fmla="*/ 64 w 88"/>
                  <a:gd name="T27" fmla="*/ 121 h 128"/>
                  <a:gd name="T28" fmla="*/ 70 w 88"/>
                  <a:gd name="T29" fmla="*/ 90 h 128"/>
                  <a:gd name="T30" fmla="*/ 79 w 88"/>
                  <a:gd name="T31" fmla="*/ 71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29 h 128"/>
                  <a:gd name="T44" fmla="*/ 40 w 88"/>
                  <a:gd name="T45" fmla="*/ 24 h 128"/>
                  <a:gd name="T46" fmla="*/ 20 w 88"/>
                  <a:gd name="T47" fmla="*/ 29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7"/>
                    </a:cubicBezTo>
                    <a:cubicBezTo>
                      <a:pt x="64" y="6"/>
                      <a:pt x="64" y="6"/>
                      <a:pt x="64" y="6"/>
                    </a:cubicBezTo>
                    <a:cubicBezTo>
                      <a:pt x="64" y="2"/>
                      <a:pt x="60" y="0"/>
                      <a:pt x="56" y="0"/>
                    </a:cubicBezTo>
                    <a:cubicBezTo>
                      <a:pt x="24" y="0"/>
                      <a:pt x="24" y="0"/>
                      <a:pt x="24" y="0"/>
                    </a:cubicBezTo>
                    <a:cubicBezTo>
                      <a:pt x="21" y="0"/>
                      <a:pt x="17" y="2"/>
                      <a:pt x="17" y="6"/>
                    </a:cubicBezTo>
                    <a:cubicBezTo>
                      <a:pt x="11" y="36"/>
                      <a:pt x="11" y="36"/>
                      <a:pt x="11" y="36"/>
                    </a:cubicBezTo>
                    <a:cubicBezTo>
                      <a:pt x="4" y="43"/>
                      <a:pt x="0" y="53"/>
                      <a:pt x="0" y="64"/>
                    </a:cubicBezTo>
                    <a:cubicBezTo>
                      <a:pt x="0" y="74"/>
                      <a:pt x="4" y="83"/>
                      <a:pt x="10" y="90"/>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0"/>
                      <a:pt x="70" y="90"/>
                      <a:pt x="70" y="90"/>
                    </a:cubicBezTo>
                    <a:cubicBezTo>
                      <a:pt x="74" y="85"/>
                      <a:pt x="78" y="79"/>
                      <a:pt x="79" y="71"/>
                    </a:cubicBezTo>
                    <a:cubicBezTo>
                      <a:pt x="79" y="71"/>
                      <a:pt x="80" y="72"/>
                      <a:pt x="80" y="72"/>
                    </a:cubicBezTo>
                    <a:cubicBezTo>
                      <a:pt x="84" y="72"/>
                      <a:pt x="88" y="68"/>
                      <a:pt x="88" y="64"/>
                    </a:cubicBezTo>
                    <a:cubicBezTo>
                      <a:pt x="88" y="59"/>
                      <a:pt x="84" y="56"/>
                      <a:pt x="80" y="56"/>
                    </a:cubicBezTo>
                    <a:moveTo>
                      <a:pt x="24" y="8"/>
                    </a:moveTo>
                    <a:cubicBezTo>
                      <a:pt x="56" y="8"/>
                      <a:pt x="56" y="8"/>
                      <a:pt x="56" y="8"/>
                    </a:cubicBezTo>
                    <a:cubicBezTo>
                      <a:pt x="60" y="29"/>
                      <a:pt x="60" y="29"/>
                      <a:pt x="60" y="29"/>
                    </a:cubicBezTo>
                    <a:cubicBezTo>
                      <a:pt x="55" y="26"/>
                      <a:pt x="48" y="24"/>
                      <a:pt x="40" y="24"/>
                    </a:cubicBezTo>
                    <a:cubicBezTo>
                      <a:pt x="33" y="24"/>
                      <a:pt x="26" y="26"/>
                      <a:pt x="20" y="29"/>
                    </a:cubicBezTo>
                    <a:lnTo>
                      <a:pt x="24" y="8"/>
                    </a:lnTo>
                    <a:close/>
                    <a:moveTo>
                      <a:pt x="56" y="120"/>
                    </a:moveTo>
                    <a:cubicBezTo>
                      <a:pt x="24" y="120"/>
                      <a:pt x="24" y="120"/>
                      <a:pt x="24" y="120"/>
                    </a:cubicBezTo>
                    <a:cubicBezTo>
                      <a:pt x="20" y="98"/>
                      <a:pt x="20" y="98"/>
                      <a:pt x="20" y="98"/>
                    </a:cubicBezTo>
                    <a:cubicBezTo>
                      <a:pt x="26" y="101"/>
                      <a:pt x="33" y="104"/>
                      <a:pt x="40" y="104"/>
                    </a:cubicBezTo>
                    <a:cubicBezTo>
                      <a:pt x="47" y="104"/>
                      <a:pt x="54" y="101"/>
                      <a:pt x="60" y="98"/>
                    </a:cubicBezTo>
                    <a:lnTo>
                      <a:pt x="56" y="120"/>
                    </a:lnTo>
                    <a:close/>
                    <a:moveTo>
                      <a:pt x="40" y="96"/>
                    </a:moveTo>
                    <a:cubicBezTo>
                      <a:pt x="22" y="96"/>
                      <a:pt x="8" y="81"/>
                      <a:pt x="8" y="64"/>
                    </a:cubicBezTo>
                    <a:cubicBezTo>
                      <a:pt x="8" y="46"/>
                      <a:pt x="22" y="32"/>
                      <a:pt x="40" y="32"/>
                    </a:cubicBezTo>
                    <a:cubicBezTo>
                      <a:pt x="58" y="32"/>
                      <a:pt x="72" y="46"/>
                      <a:pt x="72" y="64"/>
                    </a:cubicBezTo>
                    <a:cubicBezTo>
                      <a:pt x="72" y="81"/>
                      <a:pt x="58" y="96"/>
                      <a:pt x="40" y="96"/>
                    </a:cubicBezTo>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3" name="Freeform 122"/>
              <p:cNvSpPr/>
              <p:nvPr/>
            </p:nvSpPr>
            <p:spPr bwMode="auto">
              <a:xfrm>
                <a:off x="1970088" y="5865813"/>
                <a:ext cx="114300" cy="119062"/>
              </a:xfrm>
              <a:custGeom>
                <a:avLst/>
                <a:gdLst>
                  <a:gd name="T0" fmla="*/ 24 w 24"/>
                  <a:gd name="T1" fmla="*/ 1 h 25"/>
                  <a:gd name="T2" fmla="*/ 22 w 24"/>
                  <a:gd name="T3" fmla="*/ 1 h 25"/>
                  <a:gd name="T4" fmla="*/ 1 w 24"/>
                  <a:gd name="T5" fmla="*/ 18 h 25"/>
                  <a:gd name="T6" fmla="*/ 0 w 24"/>
                  <a:gd name="T7" fmla="*/ 21 h 25"/>
                  <a:gd name="T8" fmla="*/ 1 w 24"/>
                  <a:gd name="T9" fmla="*/ 23 h 25"/>
                  <a:gd name="T10" fmla="*/ 4 w 24"/>
                  <a:gd name="T11" fmla="*/ 25 h 25"/>
                  <a:gd name="T12" fmla="*/ 7 w 24"/>
                  <a:gd name="T13" fmla="*/ 23 h 25"/>
                  <a:gd name="T14" fmla="*/ 14 w 24"/>
                  <a:gd name="T15" fmla="*/ 15 h 25"/>
                  <a:gd name="T16" fmla="*/ 24 w 24"/>
                  <a:gd name="T17" fmla="*/ 3 h 25"/>
                  <a:gd name="T18" fmla="*/ 24 w 24"/>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5">
                    <a:moveTo>
                      <a:pt x="24" y="1"/>
                    </a:moveTo>
                    <a:cubicBezTo>
                      <a:pt x="23" y="0"/>
                      <a:pt x="23" y="0"/>
                      <a:pt x="22" y="1"/>
                    </a:cubicBezTo>
                    <a:cubicBezTo>
                      <a:pt x="1" y="18"/>
                      <a:pt x="1" y="18"/>
                      <a:pt x="1" y="18"/>
                    </a:cubicBezTo>
                    <a:cubicBezTo>
                      <a:pt x="0" y="19"/>
                      <a:pt x="0" y="20"/>
                      <a:pt x="0" y="21"/>
                    </a:cubicBezTo>
                    <a:cubicBezTo>
                      <a:pt x="0" y="22"/>
                      <a:pt x="0" y="23"/>
                      <a:pt x="1" y="23"/>
                    </a:cubicBezTo>
                    <a:cubicBezTo>
                      <a:pt x="2" y="24"/>
                      <a:pt x="3" y="25"/>
                      <a:pt x="4" y="25"/>
                    </a:cubicBezTo>
                    <a:cubicBezTo>
                      <a:pt x="5" y="25"/>
                      <a:pt x="6" y="24"/>
                      <a:pt x="7" y="23"/>
                    </a:cubicBezTo>
                    <a:cubicBezTo>
                      <a:pt x="14" y="15"/>
                      <a:pt x="14" y="15"/>
                      <a:pt x="14" y="15"/>
                    </a:cubicBezTo>
                    <a:cubicBezTo>
                      <a:pt x="24" y="3"/>
                      <a:pt x="24" y="3"/>
                      <a:pt x="24" y="3"/>
                    </a:cubicBezTo>
                    <a:cubicBezTo>
                      <a:pt x="24" y="2"/>
                      <a:pt x="24" y="1"/>
                      <a:pt x="24" y="1"/>
                    </a:cubicBezTo>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grpSp>
        <p:nvGrpSpPr>
          <p:cNvPr id="8" name="组合 7"/>
          <p:cNvGrpSpPr/>
          <p:nvPr/>
        </p:nvGrpSpPr>
        <p:grpSpPr>
          <a:xfrm>
            <a:off x="650875" y="2754180"/>
            <a:ext cx="1995488" cy="1972291"/>
            <a:chOff x="519005" y="1972746"/>
            <a:chExt cx="1591194" cy="1572697"/>
          </a:xfrm>
        </p:grpSpPr>
        <p:sp>
          <p:nvSpPr>
            <p:cNvPr id="6" name="Freeform 15"/>
            <p:cNvSpPr/>
            <p:nvPr/>
          </p:nvSpPr>
          <p:spPr>
            <a:xfrm rot="13500908">
              <a:off x="528253" y="1963498"/>
              <a:ext cx="1572697" cy="1591194"/>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5">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9" name="Oval 44"/>
            <p:cNvSpPr/>
            <p:nvPr/>
          </p:nvSpPr>
          <p:spPr>
            <a:xfrm>
              <a:off x="830408" y="2280285"/>
              <a:ext cx="968388"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grpSp>
          <p:nvGrpSpPr>
            <p:cNvPr id="94" name="组合 93"/>
            <p:cNvGrpSpPr/>
            <p:nvPr/>
          </p:nvGrpSpPr>
          <p:grpSpPr>
            <a:xfrm>
              <a:off x="1061214" y="2508414"/>
              <a:ext cx="535196" cy="452540"/>
              <a:chOff x="2162176" y="-104775"/>
              <a:chExt cx="1655763" cy="1417638"/>
            </a:xfrm>
            <a:solidFill>
              <a:schemeClr val="bg1"/>
            </a:solidFill>
          </p:grpSpPr>
          <p:sp>
            <p:nvSpPr>
              <p:cNvPr id="95"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6"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grpSp>
        <p:nvGrpSpPr>
          <p:cNvPr id="11" name="组合 10"/>
          <p:cNvGrpSpPr/>
          <p:nvPr/>
        </p:nvGrpSpPr>
        <p:grpSpPr>
          <a:xfrm>
            <a:off x="2170115" y="4256132"/>
            <a:ext cx="1997075" cy="1972291"/>
            <a:chOff x="1730440" y="3170396"/>
            <a:chExt cx="1592459" cy="1572697"/>
          </a:xfrm>
        </p:grpSpPr>
        <p:sp>
          <p:nvSpPr>
            <p:cNvPr id="7" name="Freeform 16"/>
            <p:cNvSpPr/>
            <p:nvPr/>
          </p:nvSpPr>
          <p:spPr>
            <a:xfrm rot="8100908">
              <a:off x="1730440" y="3170396"/>
              <a:ext cx="1592459" cy="1572697"/>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4">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8" name="Oval 53"/>
            <p:cNvSpPr/>
            <p:nvPr/>
          </p:nvSpPr>
          <p:spPr>
            <a:xfrm>
              <a:off x="2057033" y="3455432"/>
              <a:ext cx="969653"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32817" name="Freeform 266"/>
            <p:cNvSpPr>
              <a:spLocks noEditPoints="1"/>
            </p:cNvSpPr>
            <p:nvPr/>
          </p:nvSpPr>
          <p:spPr bwMode="auto">
            <a:xfrm>
              <a:off x="2270963" y="3672959"/>
              <a:ext cx="522803" cy="566321"/>
            </a:xfrm>
            <a:custGeom>
              <a:avLst/>
              <a:gdLst>
                <a:gd name="T0" fmla="*/ 222582 w 183"/>
                <a:gd name="T1" fmla="*/ 79178 h 200"/>
                <a:gd name="T2" fmla="*/ 129241 w 183"/>
                <a:gd name="T3" fmla="*/ 39589 h 200"/>
                <a:gd name="T4" fmla="*/ 0 w 183"/>
                <a:gd name="T5" fmla="*/ 172753 h 200"/>
                <a:gd name="T6" fmla="*/ 32310 w 183"/>
                <a:gd name="T7" fmla="*/ 262728 h 200"/>
                <a:gd name="T8" fmla="*/ 222582 w 183"/>
                <a:gd name="T9" fmla="*/ 79178 h 200"/>
                <a:gd name="T10" fmla="*/ 527735 w 183"/>
                <a:gd name="T11" fmla="*/ 39589 h 200"/>
                <a:gd name="T12" fmla="*/ 427214 w 183"/>
                <a:gd name="T13" fmla="*/ 82777 h 200"/>
                <a:gd name="T14" fmla="*/ 610306 w 183"/>
                <a:gd name="T15" fmla="*/ 273525 h 200"/>
                <a:gd name="T16" fmla="*/ 656976 w 183"/>
                <a:gd name="T17" fmla="*/ 172753 h 200"/>
                <a:gd name="T18" fmla="*/ 527735 w 183"/>
                <a:gd name="T19" fmla="*/ 39589 h 200"/>
                <a:gd name="T20" fmla="*/ 606716 w 183"/>
                <a:gd name="T21" fmla="*/ 370699 h 200"/>
                <a:gd name="T22" fmla="*/ 344643 w 183"/>
                <a:gd name="T23" fmla="*/ 82777 h 200"/>
                <a:gd name="T24" fmla="*/ 344643 w 183"/>
                <a:gd name="T25" fmla="*/ 21594 h 200"/>
                <a:gd name="T26" fmla="*/ 351823 w 183"/>
                <a:gd name="T27" fmla="*/ 21594 h 200"/>
                <a:gd name="T28" fmla="*/ 366183 w 183"/>
                <a:gd name="T29" fmla="*/ 10797 h 200"/>
                <a:gd name="T30" fmla="*/ 351823 w 183"/>
                <a:gd name="T31" fmla="*/ 0 h 200"/>
                <a:gd name="T32" fmla="*/ 290793 w 183"/>
                <a:gd name="T33" fmla="*/ 0 h 200"/>
                <a:gd name="T34" fmla="*/ 280023 w 183"/>
                <a:gd name="T35" fmla="*/ 10797 h 200"/>
                <a:gd name="T36" fmla="*/ 290793 w 183"/>
                <a:gd name="T37" fmla="*/ 21594 h 200"/>
                <a:gd name="T38" fmla="*/ 301563 w 183"/>
                <a:gd name="T39" fmla="*/ 21594 h 200"/>
                <a:gd name="T40" fmla="*/ 301563 w 183"/>
                <a:gd name="T41" fmla="*/ 82777 h 200"/>
                <a:gd name="T42" fmla="*/ 32310 w 183"/>
                <a:gd name="T43" fmla="*/ 370699 h 200"/>
                <a:gd name="T44" fmla="*/ 136421 w 183"/>
                <a:gd name="T45" fmla="*/ 590238 h 200"/>
                <a:gd name="T46" fmla="*/ 104111 w 183"/>
                <a:gd name="T47" fmla="*/ 683813 h 200"/>
                <a:gd name="T48" fmla="*/ 118471 w 183"/>
                <a:gd name="T49" fmla="*/ 712605 h 200"/>
                <a:gd name="T50" fmla="*/ 125651 w 183"/>
                <a:gd name="T51" fmla="*/ 716204 h 200"/>
                <a:gd name="T52" fmla="*/ 154371 w 183"/>
                <a:gd name="T53" fmla="*/ 705407 h 200"/>
                <a:gd name="T54" fmla="*/ 190272 w 183"/>
                <a:gd name="T55" fmla="*/ 626229 h 200"/>
                <a:gd name="T56" fmla="*/ 319513 w 183"/>
                <a:gd name="T57" fmla="*/ 658620 h 200"/>
                <a:gd name="T58" fmla="*/ 448754 w 183"/>
                <a:gd name="T59" fmla="*/ 626229 h 200"/>
                <a:gd name="T60" fmla="*/ 488244 w 183"/>
                <a:gd name="T61" fmla="*/ 705407 h 200"/>
                <a:gd name="T62" fmla="*/ 516965 w 183"/>
                <a:gd name="T63" fmla="*/ 716204 h 200"/>
                <a:gd name="T64" fmla="*/ 524145 w 183"/>
                <a:gd name="T65" fmla="*/ 712605 h 200"/>
                <a:gd name="T66" fmla="*/ 534915 w 183"/>
                <a:gd name="T67" fmla="*/ 683813 h 200"/>
                <a:gd name="T68" fmla="*/ 506195 w 183"/>
                <a:gd name="T69" fmla="*/ 590238 h 200"/>
                <a:gd name="T70" fmla="*/ 606716 w 183"/>
                <a:gd name="T71" fmla="*/ 370699 h 200"/>
                <a:gd name="T72" fmla="*/ 319513 w 183"/>
                <a:gd name="T73" fmla="*/ 601036 h 200"/>
                <a:gd name="T74" fmla="*/ 89751 w 183"/>
                <a:gd name="T75" fmla="*/ 370699 h 200"/>
                <a:gd name="T76" fmla="*/ 319513 w 183"/>
                <a:gd name="T77" fmla="*/ 140362 h 200"/>
                <a:gd name="T78" fmla="*/ 549275 w 183"/>
                <a:gd name="T79" fmla="*/ 370699 h 200"/>
                <a:gd name="T80" fmla="*/ 319513 w 183"/>
                <a:gd name="T81" fmla="*/ 601036 h 200"/>
                <a:gd name="T82" fmla="*/ 348233 w 183"/>
                <a:gd name="T83" fmla="*/ 399491 h 200"/>
                <a:gd name="T84" fmla="*/ 359003 w 183"/>
                <a:gd name="T85" fmla="*/ 370699 h 200"/>
                <a:gd name="T86" fmla="*/ 326693 w 183"/>
                <a:gd name="T87" fmla="*/ 331109 h 200"/>
                <a:gd name="T88" fmla="*/ 326693 w 183"/>
                <a:gd name="T89" fmla="*/ 197946 h 200"/>
                <a:gd name="T90" fmla="*/ 319513 w 183"/>
                <a:gd name="T91" fmla="*/ 190748 h 200"/>
                <a:gd name="T92" fmla="*/ 312333 w 183"/>
                <a:gd name="T93" fmla="*/ 197946 h 200"/>
                <a:gd name="T94" fmla="*/ 312333 w 183"/>
                <a:gd name="T95" fmla="*/ 331109 h 200"/>
                <a:gd name="T96" fmla="*/ 280023 w 183"/>
                <a:gd name="T97" fmla="*/ 370699 h 200"/>
                <a:gd name="T98" fmla="*/ 319513 w 183"/>
                <a:gd name="T99" fmla="*/ 410288 h 200"/>
                <a:gd name="T100" fmla="*/ 333873 w 183"/>
                <a:gd name="T101" fmla="*/ 406689 h 200"/>
                <a:gd name="T102" fmla="*/ 373363 w 183"/>
                <a:gd name="T103" fmla="*/ 471471 h 200"/>
                <a:gd name="T104" fmla="*/ 384134 w 183"/>
                <a:gd name="T105" fmla="*/ 475070 h 200"/>
                <a:gd name="T106" fmla="*/ 387724 w 183"/>
                <a:gd name="T107" fmla="*/ 464273 h 200"/>
                <a:gd name="T108" fmla="*/ 348233 w 183"/>
                <a:gd name="T109" fmla="*/ 399491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grpSp>
      <p:sp>
        <p:nvSpPr>
          <p:cNvPr id="62" name="文本框 20"/>
          <p:cNvSpPr txBox="1"/>
          <p:nvPr/>
        </p:nvSpPr>
        <p:spPr>
          <a:xfrm>
            <a:off x="8170970" y="1442313"/>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65" name="矩形 47"/>
          <p:cNvSpPr>
            <a:spLocks noChangeArrowheads="1"/>
          </p:cNvSpPr>
          <p:nvPr/>
        </p:nvSpPr>
        <p:spPr bwMode="auto">
          <a:xfrm>
            <a:off x="8129602" y="1887581"/>
            <a:ext cx="374585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97" name="文本框 20"/>
          <p:cNvSpPr txBox="1"/>
          <p:nvPr/>
        </p:nvSpPr>
        <p:spPr>
          <a:xfrm>
            <a:off x="8170970" y="2684607"/>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99" name="矩形 47"/>
          <p:cNvSpPr>
            <a:spLocks noChangeArrowheads="1"/>
          </p:cNvSpPr>
          <p:nvPr/>
        </p:nvSpPr>
        <p:spPr bwMode="auto">
          <a:xfrm>
            <a:off x="8129602" y="3129874"/>
            <a:ext cx="374585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100" name="文本框 20"/>
          <p:cNvSpPr txBox="1"/>
          <p:nvPr/>
        </p:nvSpPr>
        <p:spPr>
          <a:xfrm>
            <a:off x="8170970" y="395875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101" name="矩形 47"/>
          <p:cNvSpPr>
            <a:spLocks noChangeArrowheads="1"/>
          </p:cNvSpPr>
          <p:nvPr/>
        </p:nvSpPr>
        <p:spPr bwMode="auto">
          <a:xfrm>
            <a:off x="8129602" y="4404022"/>
            <a:ext cx="374585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102" name="文本框 20"/>
          <p:cNvSpPr txBox="1"/>
          <p:nvPr/>
        </p:nvSpPr>
        <p:spPr>
          <a:xfrm>
            <a:off x="8170970" y="5153268"/>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sp>
        <p:nvSpPr>
          <p:cNvPr id="103" name="矩形 47"/>
          <p:cNvSpPr>
            <a:spLocks noChangeArrowheads="1"/>
          </p:cNvSpPr>
          <p:nvPr/>
        </p:nvSpPr>
        <p:spPr bwMode="auto">
          <a:xfrm>
            <a:off x="8129602" y="5598535"/>
            <a:ext cx="374585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20" name="文本占位符 1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p:tgtEl>
                                          <p:spTgt spid="2"/>
                                        </p:tgtEl>
                                        <p:attrNameLst>
                                          <p:attrName>ppt_y</p:attrName>
                                        </p:attrNameLst>
                                      </p:cBhvr>
                                      <p:tavLst>
                                        <p:tav tm="0">
                                          <p:val>
                                            <p:strVal val="#ppt_y+#ppt_h*1.125000"/>
                                          </p:val>
                                        </p:tav>
                                        <p:tav tm="100000">
                                          <p:val>
                                            <p:strVal val="#ppt_y"/>
                                          </p:val>
                                        </p:tav>
                                      </p:tavLst>
                                    </p:anim>
                                    <p:animEffect transition="in" filter="wipe(up)">
                                      <p:cBhvr>
                                        <p:cTn id="12" dur="750"/>
                                        <p:tgtEl>
                                          <p:spTgt spid="2"/>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p:tgtEl>
                                          <p:spTgt spid="10"/>
                                        </p:tgtEl>
                                        <p:attrNameLst>
                                          <p:attrName>ppt_x</p:attrName>
                                        </p:attrNameLst>
                                      </p:cBhvr>
                                      <p:tavLst>
                                        <p:tav tm="0">
                                          <p:val>
                                            <p:strVal val="#ppt_x-#ppt_w*1.125000"/>
                                          </p:val>
                                        </p:tav>
                                        <p:tav tm="100000">
                                          <p:val>
                                            <p:strVal val="#ppt_x"/>
                                          </p:val>
                                        </p:tav>
                                      </p:tavLst>
                                    </p:anim>
                                    <p:animEffect transition="in" filter="wipe(right)">
                                      <p:cBhvr>
                                        <p:cTn id="16" dur="750"/>
                                        <p:tgtEl>
                                          <p:spTgt spid="10"/>
                                        </p:tgtEl>
                                      </p:cBhvr>
                                    </p:animEffect>
                                  </p:childTnLst>
                                </p:cTn>
                              </p:par>
                              <p:par>
                                <p:cTn id="17" presetID="1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p:tgtEl>
                                          <p:spTgt spid="11"/>
                                        </p:tgtEl>
                                        <p:attrNameLst>
                                          <p:attrName>ppt_y</p:attrName>
                                        </p:attrNameLst>
                                      </p:cBhvr>
                                      <p:tavLst>
                                        <p:tav tm="0">
                                          <p:val>
                                            <p:strVal val="#ppt_y-#ppt_h*1.125000"/>
                                          </p:val>
                                        </p:tav>
                                        <p:tav tm="100000">
                                          <p:val>
                                            <p:strVal val="#ppt_y"/>
                                          </p:val>
                                        </p:tav>
                                      </p:tavLst>
                                    </p:anim>
                                    <p:animEffect transition="in" filter="wipe(down)">
                                      <p:cBhvr>
                                        <p:cTn id="20" dur="750"/>
                                        <p:tgtEl>
                                          <p:spTgt spid="11"/>
                                        </p:tgtEl>
                                      </p:cBhvr>
                                    </p:animEffect>
                                  </p:childTnLst>
                                </p:cTn>
                              </p:par>
                              <p:par>
                                <p:cTn id="21" presetID="1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p:tgtEl>
                                          <p:spTgt spid="8"/>
                                        </p:tgtEl>
                                        <p:attrNameLst>
                                          <p:attrName>ppt_x</p:attrName>
                                        </p:attrNameLst>
                                      </p:cBhvr>
                                      <p:tavLst>
                                        <p:tav tm="0">
                                          <p:val>
                                            <p:strVal val="#ppt_x+#ppt_w*1.125000"/>
                                          </p:val>
                                        </p:tav>
                                        <p:tav tm="100000">
                                          <p:val>
                                            <p:strVal val="#ppt_x"/>
                                          </p:val>
                                        </p:tav>
                                      </p:tavLst>
                                    </p:anim>
                                    <p:animEffect transition="in" filter="wipe(left)">
                                      <p:cBhvr>
                                        <p:cTn id="24" dur="750"/>
                                        <p:tgtEl>
                                          <p:spTgt spid="8"/>
                                        </p:tgtEl>
                                      </p:cBhvr>
                                    </p:animEffect>
                                  </p:childTnLst>
                                </p:cTn>
                              </p:par>
                            </p:childTnLst>
                          </p:cTn>
                        </p:par>
                        <p:par>
                          <p:cTn id="25" fill="hold">
                            <p:stCondLst>
                              <p:cond delay="2000"/>
                            </p:stCondLst>
                            <p:childTnLst>
                              <p:par>
                                <p:cTn id="26" presetID="25"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75"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9" dur="375"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0" dur="375" accel="50000" fill="hold">
                                          <p:stCondLst>
                                            <p:cond delay="375"/>
                                          </p:stCondLst>
                                        </p:cTn>
                                        <p:tgtEl>
                                          <p:spTgt spid="13"/>
                                        </p:tgtEl>
                                        <p:attrNameLst>
                                          <p:attrName>ppt_w</p:attrName>
                                        </p:attrNameLst>
                                      </p:cBhvr>
                                      <p:tavLst>
                                        <p:tav tm="0">
                                          <p:val>
                                            <p:strVal val="#ppt_w*.05"/>
                                          </p:val>
                                        </p:tav>
                                        <p:tav tm="100000">
                                          <p:val>
                                            <p:strVal val="#ppt_w"/>
                                          </p:val>
                                        </p:tav>
                                      </p:tavLst>
                                    </p:anim>
                                    <p:anim calcmode="lin" valueType="num">
                                      <p:cBhvr>
                                        <p:cTn id="31" dur="750" fill="hold"/>
                                        <p:tgtEl>
                                          <p:spTgt spid="13"/>
                                        </p:tgtEl>
                                        <p:attrNameLst>
                                          <p:attrName>ppt_h</p:attrName>
                                        </p:attrNameLst>
                                      </p:cBhvr>
                                      <p:tavLst>
                                        <p:tav tm="0">
                                          <p:val>
                                            <p:strVal val="#ppt_h"/>
                                          </p:val>
                                        </p:tav>
                                        <p:tav tm="100000">
                                          <p:val>
                                            <p:strVal val="#ppt_h"/>
                                          </p:val>
                                        </p:tav>
                                      </p:tavLst>
                                    </p:anim>
                                    <p:anim calcmode="lin" valueType="num">
                                      <p:cBhvr>
                                        <p:cTn id="32" dur="375"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3" dur="375"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4" dur="375" accel="50000" fill="hold">
                                          <p:stCondLst>
                                            <p:cond delay="375"/>
                                          </p:stCondLst>
                                        </p:cTn>
                                        <p:tgtEl>
                                          <p:spTgt spid="13"/>
                                        </p:tgtEl>
                                        <p:attrNameLst>
                                          <p:attrName>ppt_y</p:attrName>
                                        </p:attrNameLst>
                                      </p:cBhvr>
                                      <p:tavLst>
                                        <p:tav tm="0">
                                          <p:val>
                                            <p:strVal val="#ppt_y+.1"/>
                                          </p:val>
                                        </p:tav>
                                        <p:tav tm="100000">
                                          <p:val>
                                            <p:strVal val="#ppt_y"/>
                                          </p:val>
                                        </p:tav>
                                      </p:tavLst>
                                    </p:anim>
                                    <p:animEffect transition="in" filter="fade">
                                      <p:cBhvr>
                                        <p:cTn id="35" dur="750" decel="50000">
                                          <p:stCondLst>
                                            <p:cond delay="0"/>
                                          </p:stCondLst>
                                        </p:cTn>
                                        <p:tgtEl>
                                          <p:spTgt spid="13"/>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750"/>
                                        <p:tgtEl>
                                          <p:spTgt spid="6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750"/>
                                        <p:tgtEl>
                                          <p:spTgt spid="65"/>
                                        </p:tgtEl>
                                      </p:cBhvr>
                                    </p:animEffect>
                                  </p:childTnLst>
                                </p:cTn>
                              </p:par>
                            </p:childTnLst>
                          </p:cTn>
                        </p:par>
                        <p:par>
                          <p:cTn id="43" fill="hold">
                            <p:stCondLst>
                              <p:cond delay="4000"/>
                            </p:stCondLst>
                            <p:childTnLst>
                              <p:par>
                                <p:cTn id="44" presetID="25"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375"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7" dur="375"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8" dur="375" accel="50000" fill="hold">
                                          <p:stCondLst>
                                            <p:cond delay="375"/>
                                          </p:stCondLst>
                                        </p:cTn>
                                        <p:tgtEl>
                                          <p:spTgt spid="14"/>
                                        </p:tgtEl>
                                        <p:attrNameLst>
                                          <p:attrName>ppt_w</p:attrName>
                                        </p:attrNameLst>
                                      </p:cBhvr>
                                      <p:tavLst>
                                        <p:tav tm="0">
                                          <p:val>
                                            <p:strVal val="#ppt_w*.05"/>
                                          </p:val>
                                        </p:tav>
                                        <p:tav tm="100000">
                                          <p:val>
                                            <p:strVal val="#ppt_w"/>
                                          </p:val>
                                        </p:tav>
                                      </p:tavLst>
                                    </p:anim>
                                    <p:anim calcmode="lin" valueType="num">
                                      <p:cBhvr>
                                        <p:cTn id="49" dur="750" fill="hold"/>
                                        <p:tgtEl>
                                          <p:spTgt spid="14"/>
                                        </p:tgtEl>
                                        <p:attrNameLst>
                                          <p:attrName>ppt_h</p:attrName>
                                        </p:attrNameLst>
                                      </p:cBhvr>
                                      <p:tavLst>
                                        <p:tav tm="0">
                                          <p:val>
                                            <p:strVal val="#ppt_h"/>
                                          </p:val>
                                        </p:tav>
                                        <p:tav tm="100000">
                                          <p:val>
                                            <p:strVal val="#ppt_h"/>
                                          </p:val>
                                        </p:tav>
                                      </p:tavLst>
                                    </p:anim>
                                    <p:anim calcmode="lin" valueType="num">
                                      <p:cBhvr>
                                        <p:cTn id="50" dur="375"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1" dur="375"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2" dur="375" accel="50000" fill="hold">
                                          <p:stCondLst>
                                            <p:cond delay="375"/>
                                          </p:stCondLst>
                                        </p:cTn>
                                        <p:tgtEl>
                                          <p:spTgt spid="14"/>
                                        </p:tgtEl>
                                        <p:attrNameLst>
                                          <p:attrName>ppt_y</p:attrName>
                                        </p:attrNameLst>
                                      </p:cBhvr>
                                      <p:tavLst>
                                        <p:tav tm="0">
                                          <p:val>
                                            <p:strVal val="#ppt_y+.1"/>
                                          </p:val>
                                        </p:tav>
                                        <p:tav tm="100000">
                                          <p:val>
                                            <p:strVal val="#ppt_y"/>
                                          </p:val>
                                        </p:tav>
                                      </p:tavLst>
                                    </p:anim>
                                    <p:animEffect transition="in" filter="fade">
                                      <p:cBhvr>
                                        <p:cTn id="53" dur="750" decel="50000">
                                          <p:stCondLst>
                                            <p:cond delay="0"/>
                                          </p:stCondLst>
                                        </p:cTn>
                                        <p:tgtEl>
                                          <p:spTgt spid="14"/>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left)">
                                      <p:cBhvr>
                                        <p:cTn id="57" dur="750"/>
                                        <p:tgtEl>
                                          <p:spTgt spid="9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left)">
                                      <p:cBhvr>
                                        <p:cTn id="60" dur="750"/>
                                        <p:tgtEl>
                                          <p:spTgt spid="99"/>
                                        </p:tgtEl>
                                      </p:cBhvr>
                                    </p:animEffect>
                                  </p:childTnLst>
                                </p:cTn>
                              </p:par>
                            </p:childTnLst>
                          </p:cTn>
                        </p:par>
                        <p:par>
                          <p:cTn id="61" fill="hold">
                            <p:stCondLst>
                              <p:cond delay="6000"/>
                            </p:stCondLst>
                            <p:childTnLst>
                              <p:par>
                                <p:cTn id="62" presetID="25"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375"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5" dur="375"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6" dur="375" accel="50000" fill="hold">
                                          <p:stCondLst>
                                            <p:cond delay="375"/>
                                          </p:stCondLst>
                                        </p:cTn>
                                        <p:tgtEl>
                                          <p:spTgt spid="15"/>
                                        </p:tgtEl>
                                        <p:attrNameLst>
                                          <p:attrName>ppt_w</p:attrName>
                                        </p:attrNameLst>
                                      </p:cBhvr>
                                      <p:tavLst>
                                        <p:tav tm="0">
                                          <p:val>
                                            <p:strVal val="#ppt_w*.05"/>
                                          </p:val>
                                        </p:tav>
                                        <p:tav tm="100000">
                                          <p:val>
                                            <p:strVal val="#ppt_w"/>
                                          </p:val>
                                        </p:tav>
                                      </p:tavLst>
                                    </p:anim>
                                    <p:anim calcmode="lin" valueType="num">
                                      <p:cBhvr>
                                        <p:cTn id="67" dur="750" fill="hold"/>
                                        <p:tgtEl>
                                          <p:spTgt spid="15"/>
                                        </p:tgtEl>
                                        <p:attrNameLst>
                                          <p:attrName>ppt_h</p:attrName>
                                        </p:attrNameLst>
                                      </p:cBhvr>
                                      <p:tavLst>
                                        <p:tav tm="0">
                                          <p:val>
                                            <p:strVal val="#ppt_h"/>
                                          </p:val>
                                        </p:tav>
                                        <p:tav tm="100000">
                                          <p:val>
                                            <p:strVal val="#ppt_h"/>
                                          </p:val>
                                        </p:tav>
                                      </p:tavLst>
                                    </p:anim>
                                    <p:anim calcmode="lin" valueType="num">
                                      <p:cBhvr>
                                        <p:cTn id="68" dur="375"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9" dur="375"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0" dur="375" accel="50000" fill="hold">
                                          <p:stCondLst>
                                            <p:cond delay="375"/>
                                          </p:stCondLst>
                                        </p:cTn>
                                        <p:tgtEl>
                                          <p:spTgt spid="15"/>
                                        </p:tgtEl>
                                        <p:attrNameLst>
                                          <p:attrName>ppt_y</p:attrName>
                                        </p:attrNameLst>
                                      </p:cBhvr>
                                      <p:tavLst>
                                        <p:tav tm="0">
                                          <p:val>
                                            <p:strVal val="#ppt_y+.1"/>
                                          </p:val>
                                        </p:tav>
                                        <p:tav tm="100000">
                                          <p:val>
                                            <p:strVal val="#ppt_y"/>
                                          </p:val>
                                        </p:tav>
                                      </p:tavLst>
                                    </p:anim>
                                    <p:animEffect transition="in" filter="fade">
                                      <p:cBhvr>
                                        <p:cTn id="71" dur="750" decel="50000">
                                          <p:stCondLst>
                                            <p:cond delay="0"/>
                                          </p:stCondLst>
                                        </p:cTn>
                                        <p:tgtEl>
                                          <p:spTgt spid="15"/>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750"/>
                                        <p:tgtEl>
                                          <p:spTgt spid="10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750"/>
                                        <p:tgtEl>
                                          <p:spTgt spid="101"/>
                                        </p:tgtEl>
                                      </p:cBhvr>
                                    </p:animEffect>
                                  </p:childTnLst>
                                </p:cTn>
                              </p:par>
                            </p:childTnLst>
                          </p:cTn>
                        </p:par>
                        <p:par>
                          <p:cTn id="79" fill="hold">
                            <p:stCondLst>
                              <p:cond delay="8000"/>
                            </p:stCondLst>
                            <p:childTnLst>
                              <p:par>
                                <p:cTn id="80" presetID="25"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375"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3" dur="375"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84" dur="375" accel="50000" fill="hold">
                                          <p:stCondLst>
                                            <p:cond delay="375"/>
                                          </p:stCondLst>
                                        </p:cTn>
                                        <p:tgtEl>
                                          <p:spTgt spid="19"/>
                                        </p:tgtEl>
                                        <p:attrNameLst>
                                          <p:attrName>ppt_w</p:attrName>
                                        </p:attrNameLst>
                                      </p:cBhvr>
                                      <p:tavLst>
                                        <p:tav tm="0">
                                          <p:val>
                                            <p:strVal val="#ppt_w*.05"/>
                                          </p:val>
                                        </p:tav>
                                        <p:tav tm="100000">
                                          <p:val>
                                            <p:strVal val="#ppt_w"/>
                                          </p:val>
                                        </p:tav>
                                      </p:tavLst>
                                    </p:anim>
                                    <p:anim calcmode="lin" valueType="num">
                                      <p:cBhvr>
                                        <p:cTn id="85" dur="750" fill="hold"/>
                                        <p:tgtEl>
                                          <p:spTgt spid="19"/>
                                        </p:tgtEl>
                                        <p:attrNameLst>
                                          <p:attrName>ppt_h</p:attrName>
                                        </p:attrNameLst>
                                      </p:cBhvr>
                                      <p:tavLst>
                                        <p:tav tm="0">
                                          <p:val>
                                            <p:strVal val="#ppt_h"/>
                                          </p:val>
                                        </p:tav>
                                        <p:tav tm="100000">
                                          <p:val>
                                            <p:strVal val="#ppt_h"/>
                                          </p:val>
                                        </p:tav>
                                      </p:tavLst>
                                    </p:anim>
                                    <p:anim calcmode="lin" valueType="num">
                                      <p:cBhvr>
                                        <p:cTn id="86" dur="375"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87" dur="375"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88" dur="375" accel="50000" fill="hold">
                                          <p:stCondLst>
                                            <p:cond delay="375"/>
                                          </p:stCondLst>
                                        </p:cTn>
                                        <p:tgtEl>
                                          <p:spTgt spid="19"/>
                                        </p:tgtEl>
                                        <p:attrNameLst>
                                          <p:attrName>ppt_y</p:attrName>
                                        </p:attrNameLst>
                                      </p:cBhvr>
                                      <p:tavLst>
                                        <p:tav tm="0">
                                          <p:val>
                                            <p:strVal val="#ppt_y+.1"/>
                                          </p:val>
                                        </p:tav>
                                        <p:tav tm="100000">
                                          <p:val>
                                            <p:strVal val="#ppt_y"/>
                                          </p:val>
                                        </p:tav>
                                      </p:tavLst>
                                    </p:anim>
                                    <p:animEffect transition="in" filter="fade">
                                      <p:cBhvr>
                                        <p:cTn id="89" dur="750" decel="50000">
                                          <p:stCondLst>
                                            <p:cond delay="0"/>
                                          </p:stCondLst>
                                        </p:cTn>
                                        <p:tgtEl>
                                          <p:spTgt spid="19"/>
                                        </p:tgtEl>
                                      </p:cBhvr>
                                    </p:animEffect>
                                  </p:childTnLst>
                                </p:cTn>
                              </p:par>
                            </p:childTnLst>
                          </p:cTn>
                        </p:par>
                        <p:par>
                          <p:cTn id="90" fill="hold">
                            <p:stCondLst>
                              <p:cond delay="9000"/>
                            </p:stCondLst>
                            <p:childTnLst>
                              <p:par>
                                <p:cTn id="91" presetID="22" presetClass="entr" presetSubtype="8" fill="hold" grpId="0" nodeType="after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750"/>
                                        <p:tgtEl>
                                          <p:spTgt spid="10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03"/>
                                        </p:tgtEl>
                                        <p:attrNameLst>
                                          <p:attrName>style.visibility</p:attrName>
                                        </p:attrNameLst>
                                      </p:cBhvr>
                                      <p:to>
                                        <p:strVal val="visible"/>
                                      </p:to>
                                    </p:set>
                                    <p:animEffect transition="in" filter="wipe(left)">
                                      <p:cBhvr>
                                        <p:cTn id="96" dur="7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97" grpId="0"/>
      <p:bldP spid="99" grpId="0"/>
      <p:bldP spid="100" grpId="0"/>
      <p:bldP spid="101" grpId="0"/>
      <p:bldP spid="102" grpId="0"/>
      <p:bldP spid="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925" y="1615058"/>
            <a:ext cx="10090151" cy="4813143"/>
            <a:chOff x="838003" y="1253907"/>
            <a:chExt cx="8045844" cy="3837980"/>
          </a:xfrm>
        </p:grpSpPr>
        <p:grpSp>
          <p:nvGrpSpPr>
            <p:cNvPr id="36866" name="组合 19"/>
            <p:cNvGrpSpPr/>
            <p:nvPr/>
          </p:nvGrpSpPr>
          <p:grpSpPr bwMode="auto">
            <a:xfrm>
              <a:off x="838003" y="1253907"/>
              <a:ext cx="8045844" cy="3837980"/>
              <a:chOff x="1076633" y="589935"/>
              <a:chExt cx="10231869" cy="4940710"/>
            </a:xfrm>
          </p:grpSpPr>
          <p:sp>
            <p:nvSpPr>
              <p:cNvPr id="4" name="圆角矩形 3"/>
              <p:cNvSpPr/>
              <p:nvPr/>
            </p:nvSpPr>
            <p:spPr>
              <a:xfrm>
                <a:off x="1076633" y="589935"/>
                <a:ext cx="2447829" cy="4940710"/>
              </a:xfrm>
              <a:prstGeom prst="roundRect">
                <a:avLst>
                  <a:gd name="adj" fmla="val 9919"/>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5" name="圆角矩形 4"/>
              <p:cNvSpPr/>
              <p:nvPr/>
            </p:nvSpPr>
            <p:spPr>
              <a:xfrm>
                <a:off x="3671313" y="589935"/>
                <a:ext cx="2447829" cy="4940710"/>
              </a:xfrm>
              <a:prstGeom prst="roundRect">
                <a:avLst>
                  <a:gd name="adj" fmla="val 9919"/>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6" name="圆角矩形 5"/>
              <p:cNvSpPr/>
              <p:nvPr/>
            </p:nvSpPr>
            <p:spPr>
              <a:xfrm>
                <a:off x="6265993" y="589935"/>
                <a:ext cx="2447829" cy="4940710"/>
              </a:xfrm>
              <a:prstGeom prst="roundRect">
                <a:avLst>
                  <a:gd name="adj" fmla="val 9919"/>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7" name="圆角矩形 6"/>
              <p:cNvSpPr/>
              <p:nvPr/>
            </p:nvSpPr>
            <p:spPr>
              <a:xfrm>
                <a:off x="8860673" y="589935"/>
                <a:ext cx="2447829" cy="4940710"/>
              </a:xfrm>
              <a:prstGeom prst="roundRect">
                <a:avLst>
                  <a:gd name="adj" fmla="val 9919"/>
                </a:avLst>
              </a:pr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grpSp>
        <p:grpSp>
          <p:nvGrpSpPr>
            <p:cNvPr id="36867" name="组合 14"/>
            <p:cNvGrpSpPr/>
            <p:nvPr/>
          </p:nvGrpSpPr>
          <p:grpSpPr bwMode="auto">
            <a:xfrm>
              <a:off x="7028088" y="1408927"/>
              <a:ext cx="1786137" cy="1763970"/>
              <a:chOff x="1282707" y="2137054"/>
              <a:chExt cx="3138274" cy="3138274"/>
            </a:xfrm>
          </p:grpSpPr>
          <p:sp>
            <p:nvSpPr>
              <p:cNvPr id="17" name="椭圆 1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8" name="圆角矩形 17"/>
              <p:cNvSpPr/>
              <p:nvPr/>
            </p:nvSpPr>
            <p:spPr>
              <a:xfrm>
                <a:off x="1696399" y="2550746"/>
                <a:ext cx="2310891"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9" name="椭圆 18"/>
              <p:cNvSpPr/>
              <p:nvPr/>
            </p:nvSpPr>
            <p:spPr>
              <a:xfrm>
                <a:off x="1943820" y="2839133"/>
                <a:ext cx="1750248" cy="1750248"/>
              </a:xfrm>
              <a:prstGeom prst="ellipse">
                <a:avLst/>
              </a:prstGeom>
              <a:solidFill>
                <a:srgbClr val="FFA9F8"/>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68" name="组合 20"/>
            <p:cNvGrpSpPr/>
            <p:nvPr/>
          </p:nvGrpSpPr>
          <p:grpSpPr bwMode="auto">
            <a:xfrm>
              <a:off x="4987512" y="1408927"/>
              <a:ext cx="1786137" cy="1763970"/>
              <a:chOff x="1282707" y="2137054"/>
              <a:chExt cx="3138274" cy="3138274"/>
            </a:xfrm>
          </p:grpSpPr>
          <p:sp>
            <p:nvSpPr>
              <p:cNvPr id="22" name="椭圆 21"/>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3" name="圆角矩形 22"/>
              <p:cNvSpPr/>
              <p:nvPr/>
            </p:nvSpPr>
            <p:spPr>
              <a:xfrm>
                <a:off x="1696399" y="2550746"/>
                <a:ext cx="2310891"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4" name="椭圆 23"/>
              <p:cNvSpPr/>
              <p:nvPr/>
            </p:nvSpPr>
            <p:spPr>
              <a:xfrm>
                <a:off x="1943820" y="2839133"/>
                <a:ext cx="1750248" cy="1750248"/>
              </a:xfrm>
              <a:prstGeom prst="ellipse">
                <a:avLst/>
              </a:prstGeom>
              <a:solidFill>
                <a:srgbClr val="8AE0D4"/>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69" name="组合 24"/>
            <p:cNvGrpSpPr/>
            <p:nvPr/>
          </p:nvGrpSpPr>
          <p:grpSpPr bwMode="auto">
            <a:xfrm>
              <a:off x="2948202" y="1408927"/>
              <a:ext cx="1786136" cy="1763970"/>
              <a:chOff x="1282707" y="2137054"/>
              <a:chExt cx="3138274" cy="3138274"/>
            </a:xfrm>
          </p:grpSpPr>
          <p:sp>
            <p:nvSpPr>
              <p:cNvPr id="26" name="椭圆 25"/>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7" name="圆角矩形 26"/>
              <p:cNvSpPr/>
              <p:nvPr/>
            </p:nvSpPr>
            <p:spPr>
              <a:xfrm>
                <a:off x="1696399" y="2550746"/>
                <a:ext cx="2310890"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8" name="椭圆 27"/>
              <p:cNvSpPr/>
              <p:nvPr/>
            </p:nvSpPr>
            <p:spPr>
              <a:xfrm>
                <a:off x="1943820" y="2839133"/>
                <a:ext cx="1750248" cy="1750248"/>
              </a:xfrm>
              <a:prstGeom prst="ellipse">
                <a:avLst/>
              </a:prstGeom>
              <a:solidFill>
                <a:srgbClr val="FBAA67"/>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70" name="组合 28"/>
            <p:cNvGrpSpPr/>
            <p:nvPr/>
          </p:nvGrpSpPr>
          <p:grpSpPr bwMode="auto">
            <a:xfrm>
              <a:off x="907626" y="1408927"/>
              <a:ext cx="1786136" cy="1763970"/>
              <a:chOff x="1282707" y="2137054"/>
              <a:chExt cx="3138274" cy="3138274"/>
            </a:xfrm>
          </p:grpSpPr>
          <p:sp>
            <p:nvSpPr>
              <p:cNvPr id="30" name="椭圆 29"/>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1" name="圆角矩形 30"/>
              <p:cNvSpPr/>
              <p:nvPr/>
            </p:nvSpPr>
            <p:spPr>
              <a:xfrm>
                <a:off x="1696399" y="2550746"/>
                <a:ext cx="2310890"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2" name="椭圆 31"/>
              <p:cNvSpPr/>
              <p:nvPr/>
            </p:nvSpPr>
            <p:spPr>
              <a:xfrm>
                <a:off x="1943820" y="2839133"/>
                <a:ext cx="1750248" cy="1750248"/>
              </a:xfrm>
              <a:prstGeom prst="ellipse">
                <a:avLst/>
              </a:prstGeom>
              <a:solidFill>
                <a:srgbClr val="FC838C"/>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83" name="组合 57"/>
            <p:cNvGrpSpPr/>
            <p:nvPr/>
          </p:nvGrpSpPr>
          <p:grpSpPr bwMode="auto">
            <a:xfrm>
              <a:off x="1570940" y="2090261"/>
              <a:ext cx="744329" cy="677585"/>
              <a:chOff x="5722963" y="2742165"/>
              <a:chExt cx="500063" cy="460375"/>
            </a:xfrm>
          </p:grpSpPr>
          <p:sp>
            <p:nvSpPr>
              <p:cNvPr id="59"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906"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907"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4" name="组合 61"/>
            <p:cNvGrpSpPr/>
            <p:nvPr/>
          </p:nvGrpSpPr>
          <p:grpSpPr bwMode="auto">
            <a:xfrm>
              <a:off x="3612782" y="2090261"/>
              <a:ext cx="762051" cy="677585"/>
              <a:chOff x="952501" y="6013451"/>
              <a:chExt cx="511175" cy="460375"/>
            </a:xfrm>
          </p:grpSpPr>
          <p:sp>
            <p:nvSpPr>
              <p:cNvPr id="6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901"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902"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5" name="组合 65"/>
            <p:cNvGrpSpPr/>
            <p:nvPr/>
          </p:nvGrpSpPr>
          <p:grpSpPr bwMode="auto">
            <a:xfrm>
              <a:off x="5662219" y="2090261"/>
              <a:ext cx="762051" cy="677585"/>
              <a:chOff x="5405438" y="6815138"/>
              <a:chExt cx="511175" cy="460375"/>
            </a:xfrm>
          </p:grpSpPr>
          <p:sp>
            <p:nvSpPr>
              <p:cNvPr id="6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896"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897"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6" name="组合 69"/>
            <p:cNvGrpSpPr/>
            <p:nvPr/>
          </p:nvGrpSpPr>
          <p:grpSpPr bwMode="auto">
            <a:xfrm>
              <a:off x="7696465" y="2089011"/>
              <a:ext cx="773444" cy="680085"/>
              <a:chOff x="688976" y="7240588"/>
              <a:chExt cx="519113" cy="461963"/>
            </a:xfrm>
          </p:grpSpPr>
          <p:sp>
            <p:nvSpPr>
              <p:cNvPr id="7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891"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892"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33" name="组合 32"/>
          <p:cNvGrpSpPr/>
          <p:nvPr/>
        </p:nvGrpSpPr>
        <p:grpSpPr>
          <a:xfrm>
            <a:off x="4460892" y="4199719"/>
            <a:ext cx="803275" cy="750976"/>
            <a:chOff x="4787900" y="539750"/>
            <a:chExt cx="803275" cy="760413"/>
          </a:xfrm>
          <a:solidFill>
            <a:srgbClr val="FBAA67"/>
          </a:solidFill>
        </p:grpSpPr>
        <p:sp>
          <p:nvSpPr>
            <p:cNvPr id="34" name="Freeform 17"/>
            <p:cNvSpPr/>
            <p:nvPr/>
          </p:nvSpPr>
          <p:spPr bwMode="auto">
            <a:xfrm>
              <a:off x="4787900" y="619125"/>
              <a:ext cx="430212" cy="438150"/>
            </a:xfrm>
            <a:custGeom>
              <a:avLst/>
              <a:gdLst>
                <a:gd name="T0" fmla="*/ 30 w 60"/>
                <a:gd name="T1" fmla="*/ 0 h 61"/>
                <a:gd name="T2" fmla="*/ 0 w 60"/>
                <a:gd name="T3" fmla="*/ 31 h 61"/>
                <a:gd name="T4" fmla="*/ 3 w 60"/>
                <a:gd name="T5" fmla="*/ 44 h 61"/>
                <a:gd name="T6" fmla="*/ 7 w 60"/>
                <a:gd name="T7" fmla="*/ 46 h 61"/>
                <a:gd name="T8" fmla="*/ 8 w 60"/>
                <a:gd name="T9" fmla="*/ 42 h 61"/>
                <a:gd name="T10" fmla="*/ 5 w 60"/>
                <a:gd name="T11" fmla="*/ 31 h 61"/>
                <a:gd name="T12" fmla="*/ 30 w 60"/>
                <a:gd name="T13" fmla="*/ 6 h 61"/>
                <a:gd name="T14" fmla="*/ 55 w 60"/>
                <a:gd name="T15" fmla="*/ 31 h 61"/>
                <a:gd name="T16" fmla="*/ 30 w 60"/>
                <a:gd name="T17" fmla="*/ 55 h 61"/>
                <a:gd name="T18" fmla="*/ 24 w 60"/>
                <a:gd name="T19" fmla="*/ 55 h 61"/>
                <a:gd name="T20" fmla="*/ 21 w 60"/>
                <a:gd name="T21" fmla="*/ 57 h 61"/>
                <a:gd name="T22" fmla="*/ 23 w 60"/>
                <a:gd name="T23" fmla="*/ 60 h 61"/>
                <a:gd name="T24" fmla="*/ 30 w 60"/>
                <a:gd name="T25" fmla="*/ 61 h 61"/>
                <a:gd name="T26" fmla="*/ 60 w 60"/>
                <a:gd name="T27" fmla="*/ 31 h 61"/>
                <a:gd name="T28" fmla="*/ 30 w 60"/>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61">
                  <a:moveTo>
                    <a:pt x="30" y="0"/>
                  </a:moveTo>
                  <a:cubicBezTo>
                    <a:pt x="13" y="0"/>
                    <a:pt x="0" y="14"/>
                    <a:pt x="0" y="31"/>
                  </a:cubicBezTo>
                  <a:cubicBezTo>
                    <a:pt x="0" y="35"/>
                    <a:pt x="1" y="40"/>
                    <a:pt x="3" y="44"/>
                  </a:cubicBezTo>
                  <a:cubicBezTo>
                    <a:pt x="4" y="46"/>
                    <a:pt x="5" y="46"/>
                    <a:pt x="7" y="46"/>
                  </a:cubicBezTo>
                  <a:cubicBezTo>
                    <a:pt x="8" y="45"/>
                    <a:pt x="9" y="43"/>
                    <a:pt x="8" y="42"/>
                  </a:cubicBezTo>
                  <a:cubicBezTo>
                    <a:pt x="6" y="38"/>
                    <a:pt x="5" y="35"/>
                    <a:pt x="5" y="31"/>
                  </a:cubicBezTo>
                  <a:cubicBezTo>
                    <a:pt x="5" y="17"/>
                    <a:pt x="16" y="6"/>
                    <a:pt x="30" y="6"/>
                  </a:cubicBezTo>
                  <a:cubicBezTo>
                    <a:pt x="44" y="6"/>
                    <a:pt x="55" y="17"/>
                    <a:pt x="55" y="31"/>
                  </a:cubicBezTo>
                  <a:cubicBezTo>
                    <a:pt x="55" y="44"/>
                    <a:pt x="44" y="55"/>
                    <a:pt x="30" y="55"/>
                  </a:cubicBezTo>
                  <a:cubicBezTo>
                    <a:pt x="28" y="55"/>
                    <a:pt x="26" y="55"/>
                    <a:pt x="24" y="55"/>
                  </a:cubicBezTo>
                  <a:cubicBezTo>
                    <a:pt x="23" y="54"/>
                    <a:pt x="22" y="55"/>
                    <a:pt x="21" y="57"/>
                  </a:cubicBezTo>
                  <a:cubicBezTo>
                    <a:pt x="21" y="58"/>
                    <a:pt x="22" y="60"/>
                    <a:pt x="23" y="60"/>
                  </a:cubicBezTo>
                  <a:cubicBezTo>
                    <a:pt x="25" y="61"/>
                    <a:pt x="28" y="61"/>
                    <a:pt x="30" y="61"/>
                  </a:cubicBezTo>
                  <a:cubicBezTo>
                    <a:pt x="47" y="61"/>
                    <a:pt x="60" y="47"/>
                    <a:pt x="60" y="31"/>
                  </a:cubicBezTo>
                  <a:cubicBezTo>
                    <a:pt x="60" y="14"/>
                    <a:pt x="47"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5" name="Freeform 18"/>
            <p:cNvSpPr/>
            <p:nvPr/>
          </p:nvSpPr>
          <p:spPr bwMode="auto">
            <a:xfrm>
              <a:off x="4795838" y="762000"/>
              <a:ext cx="279400" cy="538163"/>
            </a:xfrm>
            <a:custGeom>
              <a:avLst/>
              <a:gdLst>
                <a:gd name="T0" fmla="*/ 24 w 39"/>
                <a:gd name="T1" fmla="*/ 18 h 75"/>
                <a:gd name="T2" fmla="*/ 29 w 39"/>
                <a:gd name="T3" fmla="*/ 20 h 75"/>
                <a:gd name="T4" fmla="*/ 39 w 39"/>
                <a:gd name="T5" fmla="*/ 10 h 75"/>
                <a:gd name="T6" fmla="*/ 29 w 39"/>
                <a:gd name="T7" fmla="*/ 0 h 75"/>
                <a:gd name="T8" fmla="*/ 19 w 39"/>
                <a:gd name="T9" fmla="*/ 10 h 75"/>
                <a:gd name="T10" fmla="*/ 20 w 39"/>
                <a:gd name="T11" fmla="*/ 14 h 75"/>
                <a:gd name="T12" fmla="*/ 13 w 39"/>
                <a:gd name="T13" fmla="*/ 23 h 75"/>
                <a:gd name="T14" fmla="*/ 2 w 39"/>
                <a:gd name="T15" fmla="*/ 72 h 75"/>
                <a:gd name="T16" fmla="*/ 4 w 39"/>
                <a:gd name="T17" fmla="*/ 75 h 75"/>
                <a:gd name="T18" fmla="*/ 5 w 39"/>
                <a:gd name="T19" fmla="*/ 75 h 75"/>
                <a:gd name="T20" fmla="*/ 7 w 39"/>
                <a:gd name="T21" fmla="*/ 71 h 75"/>
                <a:gd name="T22" fmla="*/ 18 w 39"/>
                <a:gd name="T23" fmla="*/ 26 h 75"/>
                <a:gd name="T24" fmla="*/ 24 w 39"/>
                <a:gd name="T25"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5">
                  <a:moveTo>
                    <a:pt x="24" y="18"/>
                  </a:moveTo>
                  <a:cubicBezTo>
                    <a:pt x="25" y="19"/>
                    <a:pt x="27" y="20"/>
                    <a:pt x="29" y="20"/>
                  </a:cubicBezTo>
                  <a:cubicBezTo>
                    <a:pt x="35" y="20"/>
                    <a:pt x="39" y="16"/>
                    <a:pt x="39" y="10"/>
                  </a:cubicBezTo>
                  <a:cubicBezTo>
                    <a:pt x="39" y="4"/>
                    <a:pt x="35" y="0"/>
                    <a:pt x="29" y="0"/>
                  </a:cubicBezTo>
                  <a:cubicBezTo>
                    <a:pt x="24" y="0"/>
                    <a:pt x="19" y="4"/>
                    <a:pt x="19" y="10"/>
                  </a:cubicBezTo>
                  <a:cubicBezTo>
                    <a:pt x="19" y="11"/>
                    <a:pt x="20" y="13"/>
                    <a:pt x="20" y="14"/>
                  </a:cubicBezTo>
                  <a:cubicBezTo>
                    <a:pt x="18" y="16"/>
                    <a:pt x="16" y="19"/>
                    <a:pt x="13" y="23"/>
                  </a:cubicBezTo>
                  <a:cubicBezTo>
                    <a:pt x="7" y="32"/>
                    <a:pt x="0" y="49"/>
                    <a:pt x="2" y="72"/>
                  </a:cubicBezTo>
                  <a:cubicBezTo>
                    <a:pt x="2" y="73"/>
                    <a:pt x="3" y="75"/>
                    <a:pt x="4" y="75"/>
                  </a:cubicBezTo>
                  <a:cubicBezTo>
                    <a:pt x="5" y="75"/>
                    <a:pt x="5" y="75"/>
                    <a:pt x="5" y="75"/>
                  </a:cubicBezTo>
                  <a:cubicBezTo>
                    <a:pt x="6" y="75"/>
                    <a:pt x="7" y="73"/>
                    <a:pt x="7" y="71"/>
                  </a:cubicBezTo>
                  <a:cubicBezTo>
                    <a:pt x="6" y="54"/>
                    <a:pt x="9" y="39"/>
                    <a:pt x="18" y="26"/>
                  </a:cubicBezTo>
                  <a:cubicBezTo>
                    <a:pt x="20" y="23"/>
                    <a:pt x="22" y="20"/>
                    <a:pt x="2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6" name="Freeform 19"/>
            <p:cNvSpPr/>
            <p:nvPr/>
          </p:nvSpPr>
          <p:spPr bwMode="auto">
            <a:xfrm>
              <a:off x="5260975" y="539750"/>
              <a:ext cx="279400" cy="265113"/>
            </a:xfrm>
            <a:custGeom>
              <a:avLst/>
              <a:gdLst>
                <a:gd name="T0" fmla="*/ 20 w 39"/>
                <a:gd name="T1" fmla="*/ 34 h 37"/>
                <a:gd name="T2" fmla="*/ 14 w 39"/>
                <a:gd name="T3" fmla="*/ 32 h 37"/>
                <a:gd name="T4" fmla="*/ 7 w 39"/>
                <a:gd name="T5" fmla="*/ 13 h 37"/>
                <a:gd name="T6" fmla="*/ 26 w 39"/>
                <a:gd name="T7" fmla="*/ 7 h 37"/>
                <a:gd name="T8" fmla="*/ 33 w 39"/>
                <a:gd name="T9" fmla="*/ 25 h 37"/>
                <a:gd name="T10" fmla="*/ 31 w 39"/>
                <a:gd name="T11" fmla="*/ 28 h 37"/>
                <a:gd name="T12" fmla="*/ 31 w 39"/>
                <a:gd name="T13" fmla="*/ 30 h 37"/>
                <a:gd name="T14" fmla="*/ 33 w 39"/>
                <a:gd name="T15" fmla="*/ 30 h 37"/>
                <a:gd name="T16" fmla="*/ 35 w 39"/>
                <a:gd name="T17" fmla="*/ 27 h 37"/>
                <a:gd name="T18" fmla="*/ 27 w 39"/>
                <a:gd name="T19" fmla="*/ 4 h 37"/>
                <a:gd name="T20" fmla="*/ 4 w 39"/>
                <a:gd name="T21" fmla="*/ 12 h 37"/>
                <a:gd name="T22" fmla="*/ 12 w 39"/>
                <a:gd name="T23" fmla="*/ 35 h 37"/>
                <a:gd name="T24" fmla="*/ 20 w 39"/>
                <a:gd name="T25" fmla="*/ 37 h 37"/>
                <a:gd name="T26" fmla="*/ 22 w 39"/>
                <a:gd name="T27" fmla="*/ 35 h 37"/>
                <a:gd name="T28" fmla="*/ 20 w 39"/>
                <a:gd name="T2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7">
                  <a:moveTo>
                    <a:pt x="20" y="34"/>
                  </a:moveTo>
                  <a:cubicBezTo>
                    <a:pt x="18" y="34"/>
                    <a:pt x="16" y="33"/>
                    <a:pt x="14" y="32"/>
                  </a:cubicBezTo>
                  <a:cubicBezTo>
                    <a:pt x="7" y="29"/>
                    <a:pt x="4" y="20"/>
                    <a:pt x="7" y="13"/>
                  </a:cubicBezTo>
                  <a:cubicBezTo>
                    <a:pt x="10" y="6"/>
                    <a:pt x="19" y="3"/>
                    <a:pt x="26" y="7"/>
                  </a:cubicBezTo>
                  <a:cubicBezTo>
                    <a:pt x="33" y="10"/>
                    <a:pt x="36" y="18"/>
                    <a:pt x="33" y="25"/>
                  </a:cubicBezTo>
                  <a:cubicBezTo>
                    <a:pt x="32" y="26"/>
                    <a:pt x="32" y="27"/>
                    <a:pt x="31" y="28"/>
                  </a:cubicBezTo>
                  <a:cubicBezTo>
                    <a:pt x="30" y="29"/>
                    <a:pt x="30" y="30"/>
                    <a:pt x="31" y="30"/>
                  </a:cubicBezTo>
                  <a:cubicBezTo>
                    <a:pt x="32" y="31"/>
                    <a:pt x="33" y="31"/>
                    <a:pt x="33" y="30"/>
                  </a:cubicBezTo>
                  <a:cubicBezTo>
                    <a:pt x="34" y="29"/>
                    <a:pt x="35" y="28"/>
                    <a:pt x="35" y="27"/>
                  </a:cubicBezTo>
                  <a:cubicBezTo>
                    <a:pt x="39" y="18"/>
                    <a:pt x="36" y="8"/>
                    <a:pt x="27" y="4"/>
                  </a:cubicBezTo>
                  <a:cubicBezTo>
                    <a:pt x="19" y="0"/>
                    <a:pt x="8" y="3"/>
                    <a:pt x="4" y="12"/>
                  </a:cubicBezTo>
                  <a:cubicBezTo>
                    <a:pt x="0" y="21"/>
                    <a:pt x="4" y="31"/>
                    <a:pt x="12" y="35"/>
                  </a:cubicBezTo>
                  <a:cubicBezTo>
                    <a:pt x="15" y="36"/>
                    <a:pt x="18" y="37"/>
                    <a:pt x="20" y="37"/>
                  </a:cubicBezTo>
                  <a:cubicBezTo>
                    <a:pt x="21" y="37"/>
                    <a:pt x="22" y="36"/>
                    <a:pt x="22" y="35"/>
                  </a:cubicBezTo>
                  <a:cubicBezTo>
                    <a:pt x="22" y="34"/>
                    <a:pt x="21"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7" name="Freeform 20"/>
            <p:cNvSpPr/>
            <p:nvPr/>
          </p:nvSpPr>
          <p:spPr bwMode="auto">
            <a:xfrm>
              <a:off x="5354638" y="633413"/>
              <a:ext cx="236537" cy="250825"/>
            </a:xfrm>
            <a:custGeom>
              <a:avLst/>
              <a:gdLst>
                <a:gd name="T0" fmla="*/ 32 w 33"/>
                <a:gd name="T1" fmla="*/ 32 h 35"/>
                <a:gd name="T2" fmla="*/ 12 w 33"/>
                <a:gd name="T3" fmla="*/ 16 h 35"/>
                <a:gd name="T4" fmla="*/ 9 w 33"/>
                <a:gd name="T5" fmla="*/ 11 h 35"/>
                <a:gd name="T6" fmla="*/ 12 w 33"/>
                <a:gd name="T7" fmla="*/ 8 h 35"/>
                <a:gd name="T8" fmla="*/ 9 w 33"/>
                <a:gd name="T9" fmla="*/ 1 h 35"/>
                <a:gd name="T10" fmla="*/ 1 w 33"/>
                <a:gd name="T11" fmla="*/ 4 h 35"/>
                <a:gd name="T12" fmla="*/ 4 w 33"/>
                <a:gd name="T13" fmla="*/ 11 h 35"/>
                <a:gd name="T14" fmla="*/ 6 w 33"/>
                <a:gd name="T15" fmla="*/ 12 h 35"/>
                <a:gd name="T16" fmla="*/ 9 w 33"/>
                <a:gd name="T17" fmla="*/ 17 h 35"/>
                <a:gd name="T18" fmla="*/ 31 w 33"/>
                <a:gd name="T19" fmla="*/ 35 h 35"/>
                <a:gd name="T20" fmla="*/ 33 w 33"/>
                <a:gd name="T21" fmla="*/ 34 h 35"/>
                <a:gd name="T22" fmla="*/ 33 w 33"/>
                <a:gd name="T23" fmla="*/ 34 h 35"/>
                <a:gd name="T24" fmla="*/ 32 w 33"/>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32" y="32"/>
                  </a:moveTo>
                  <a:cubicBezTo>
                    <a:pt x="23" y="29"/>
                    <a:pt x="16" y="23"/>
                    <a:pt x="12" y="16"/>
                  </a:cubicBezTo>
                  <a:cubicBezTo>
                    <a:pt x="11" y="14"/>
                    <a:pt x="10" y="12"/>
                    <a:pt x="9" y="11"/>
                  </a:cubicBezTo>
                  <a:cubicBezTo>
                    <a:pt x="10" y="10"/>
                    <a:pt x="11" y="10"/>
                    <a:pt x="12" y="8"/>
                  </a:cubicBezTo>
                  <a:cubicBezTo>
                    <a:pt x="13" y="6"/>
                    <a:pt x="12" y="2"/>
                    <a:pt x="9" y="1"/>
                  </a:cubicBezTo>
                  <a:cubicBezTo>
                    <a:pt x="6" y="0"/>
                    <a:pt x="3" y="1"/>
                    <a:pt x="1" y="4"/>
                  </a:cubicBezTo>
                  <a:cubicBezTo>
                    <a:pt x="0" y="6"/>
                    <a:pt x="1" y="10"/>
                    <a:pt x="4" y="11"/>
                  </a:cubicBezTo>
                  <a:cubicBezTo>
                    <a:pt x="5" y="12"/>
                    <a:pt x="6" y="12"/>
                    <a:pt x="6" y="12"/>
                  </a:cubicBezTo>
                  <a:cubicBezTo>
                    <a:pt x="7" y="13"/>
                    <a:pt x="8" y="15"/>
                    <a:pt x="9" y="17"/>
                  </a:cubicBezTo>
                  <a:cubicBezTo>
                    <a:pt x="12" y="23"/>
                    <a:pt x="19" y="31"/>
                    <a:pt x="31" y="35"/>
                  </a:cubicBezTo>
                  <a:cubicBezTo>
                    <a:pt x="32" y="35"/>
                    <a:pt x="33" y="35"/>
                    <a:pt x="33" y="34"/>
                  </a:cubicBezTo>
                  <a:cubicBezTo>
                    <a:pt x="33" y="34"/>
                    <a:pt x="33" y="34"/>
                    <a:pt x="33" y="34"/>
                  </a:cubicBezTo>
                  <a:cubicBezTo>
                    <a:pt x="33" y="33"/>
                    <a:pt x="33" y="32"/>
                    <a:pt x="3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nvGrpSpPr>
          <p:cNvPr id="38" name="组合 37"/>
          <p:cNvGrpSpPr/>
          <p:nvPr/>
        </p:nvGrpSpPr>
        <p:grpSpPr>
          <a:xfrm>
            <a:off x="6968566" y="4195168"/>
            <a:ext cx="766762" cy="617065"/>
            <a:chOff x="7342981" y="642937"/>
            <a:chExt cx="917575" cy="747713"/>
          </a:xfrm>
          <a:solidFill>
            <a:srgbClr val="8AE0D4"/>
          </a:solidFill>
        </p:grpSpPr>
        <p:sp>
          <p:nvSpPr>
            <p:cNvPr id="39"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0"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nvGrpSpPr>
          <p:cNvPr id="41" name="组合 40"/>
          <p:cNvGrpSpPr/>
          <p:nvPr/>
        </p:nvGrpSpPr>
        <p:grpSpPr>
          <a:xfrm>
            <a:off x="1876516" y="4227623"/>
            <a:ext cx="762389" cy="580283"/>
            <a:chOff x="2624138" y="539750"/>
            <a:chExt cx="996950" cy="768350"/>
          </a:xfrm>
          <a:solidFill>
            <a:srgbClr val="FC838C"/>
          </a:solidFill>
        </p:grpSpPr>
        <p:sp>
          <p:nvSpPr>
            <p:cNvPr id="42"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3"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4"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5"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sp>
        <p:nvSpPr>
          <p:cNvPr id="36874" name="Freeform 47"/>
          <p:cNvSpPr>
            <a:spLocks noEditPoints="1"/>
          </p:cNvSpPr>
          <p:nvPr/>
        </p:nvSpPr>
        <p:spPr bwMode="auto">
          <a:xfrm>
            <a:off x="9594852" y="4159596"/>
            <a:ext cx="701675" cy="780764"/>
          </a:xfrm>
          <a:custGeom>
            <a:avLst/>
            <a:gdLst>
              <a:gd name="T0" fmla="*/ 107399 w 98"/>
              <a:gd name="T1" fmla="*/ 395288 h 110"/>
              <a:gd name="T2" fmla="*/ 178999 w 98"/>
              <a:gd name="T3" fmla="*/ 258734 h 110"/>
              <a:gd name="T4" fmla="*/ 78759 w 98"/>
              <a:gd name="T5" fmla="*/ 172489 h 110"/>
              <a:gd name="T6" fmla="*/ 7160 w 98"/>
              <a:gd name="T7" fmla="*/ 273108 h 110"/>
              <a:gd name="T8" fmla="*/ 107399 w 98"/>
              <a:gd name="T9" fmla="*/ 395288 h 110"/>
              <a:gd name="T10" fmla="*/ 193319 w 98"/>
              <a:gd name="T11" fmla="*/ 567777 h 110"/>
              <a:gd name="T12" fmla="*/ 193319 w 98"/>
              <a:gd name="T13" fmla="*/ 603712 h 110"/>
              <a:gd name="T14" fmla="*/ 229118 w 98"/>
              <a:gd name="T15" fmla="*/ 639647 h 110"/>
              <a:gd name="T16" fmla="*/ 272078 w 98"/>
              <a:gd name="T17" fmla="*/ 639647 h 110"/>
              <a:gd name="T18" fmla="*/ 272078 w 98"/>
              <a:gd name="T19" fmla="*/ 539028 h 110"/>
              <a:gd name="T20" fmla="*/ 229118 w 98"/>
              <a:gd name="T21" fmla="*/ 539028 h 110"/>
              <a:gd name="T22" fmla="*/ 193319 w 98"/>
              <a:gd name="T23" fmla="*/ 567777 h 110"/>
              <a:gd name="T24" fmla="*/ 257758 w 98"/>
              <a:gd name="T25" fmla="*/ 237173 h 110"/>
              <a:gd name="T26" fmla="*/ 343678 w 98"/>
              <a:gd name="T27" fmla="*/ 114993 h 110"/>
              <a:gd name="T28" fmla="*/ 257758 w 98"/>
              <a:gd name="T29" fmla="*/ 0 h 110"/>
              <a:gd name="T30" fmla="*/ 178999 w 98"/>
              <a:gd name="T31" fmla="*/ 114993 h 110"/>
              <a:gd name="T32" fmla="*/ 257758 w 98"/>
              <a:gd name="T33" fmla="*/ 237173 h 110"/>
              <a:gd name="T34" fmla="*/ 451077 w 98"/>
              <a:gd name="T35" fmla="*/ 244360 h 110"/>
              <a:gd name="T36" fmla="*/ 558476 w 98"/>
              <a:gd name="T37" fmla="*/ 136554 h 110"/>
              <a:gd name="T38" fmla="*/ 486877 w 98"/>
              <a:gd name="T39" fmla="*/ 21561 h 110"/>
              <a:gd name="T40" fmla="*/ 386637 w 98"/>
              <a:gd name="T41" fmla="*/ 122180 h 110"/>
              <a:gd name="T42" fmla="*/ 451077 w 98"/>
              <a:gd name="T43" fmla="*/ 244360 h 110"/>
              <a:gd name="T44" fmla="*/ 601436 w 98"/>
              <a:gd name="T45" fmla="*/ 524654 h 110"/>
              <a:gd name="T46" fmla="*/ 451077 w 98"/>
              <a:gd name="T47" fmla="*/ 373726 h 110"/>
              <a:gd name="T48" fmla="*/ 243438 w 98"/>
              <a:gd name="T49" fmla="*/ 366539 h 110"/>
              <a:gd name="T50" fmla="*/ 143199 w 98"/>
              <a:gd name="T51" fmla="*/ 474345 h 110"/>
              <a:gd name="T52" fmla="*/ 57280 w 98"/>
              <a:gd name="T53" fmla="*/ 639647 h 110"/>
              <a:gd name="T54" fmla="*/ 157519 w 98"/>
              <a:gd name="T55" fmla="*/ 740266 h 110"/>
              <a:gd name="T56" fmla="*/ 286398 w 98"/>
              <a:gd name="T57" fmla="*/ 733079 h 110"/>
              <a:gd name="T58" fmla="*/ 415277 w 98"/>
              <a:gd name="T59" fmla="*/ 733079 h 110"/>
              <a:gd name="T60" fmla="*/ 622916 w 98"/>
              <a:gd name="T61" fmla="*/ 682769 h 110"/>
              <a:gd name="T62" fmla="*/ 601436 w 98"/>
              <a:gd name="T63" fmla="*/ 524654 h 110"/>
              <a:gd name="T64" fmla="*/ 322198 w 98"/>
              <a:gd name="T65" fmla="*/ 682769 h 110"/>
              <a:gd name="T66" fmla="*/ 214798 w 98"/>
              <a:gd name="T67" fmla="*/ 682769 h 110"/>
              <a:gd name="T68" fmla="*/ 150359 w 98"/>
              <a:gd name="T69" fmla="*/ 639647 h 110"/>
              <a:gd name="T70" fmla="*/ 143199 w 98"/>
              <a:gd name="T71" fmla="*/ 560590 h 110"/>
              <a:gd name="T72" fmla="*/ 214798 w 98"/>
              <a:gd name="T73" fmla="*/ 495906 h 110"/>
              <a:gd name="T74" fmla="*/ 272078 w 98"/>
              <a:gd name="T75" fmla="*/ 495906 h 110"/>
              <a:gd name="T76" fmla="*/ 272078 w 98"/>
              <a:gd name="T77" fmla="*/ 424036 h 110"/>
              <a:gd name="T78" fmla="*/ 322198 w 98"/>
              <a:gd name="T79" fmla="*/ 424036 h 110"/>
              <a:gd name="T80" fmla="*/ 322198 w 98"/>
              <a:gd name="T81" fmla="*/ 682769 h 110"/>
              <a:gd name="T82" fmla="*/ 515516 w 98"/>
              <a:gd name="T83" fmla="*/ 682769 h 110"/>
              <a:gd name="T84" fmla="*/ 393797 w 98"/>
              <a:gd name="T85" fmla="*/ 682769 h 110"/>
              <a:gd name="T86" fmla="*/ 343678 w 98"/>
              <a:gd name="T87" fmla="*/ 639647 h 110"/>
              <a:gd name="T88" fmla="*/ 343678 w 98"/>
              <a:gd name="T89" fmla="*/ 503093 h 110"/>
              <a:gd name="T90" fmla="*/ 393797 w 98"/>
              <a:gd name="T91" fmla="*/ 503093 h 110"/>
              <a:gd name="T92" fmla="*/ 393797 w 98"/>
              <a:gd name="T93" fmla="*/ 618086 h 110"/>
              <a:gd name="T94" fmla="*/ 415277 w 98"/>
              <a:gd name="T95" fmla="*/ 639647 h 110"/>
              <a:gd name="T96" fmla="*/ 465397 w 98"/>
              <a:gd name="T97" fmla="*/ 639647 h 110"/>
              <a:gd name="T98" fmla="*/ 465397 w 98"/>
              <a:gd name="T99" fmla="*/ 503093 h 110"/>
              <a:gd name="T100" fmla="*/ 515516 w 98"/>
              <a:gd name="T101" fmla="*/ 503093 h 110"/>
              <a:gd name="T102" fmla="*/ 515516 w 98"/>
              <a:gd name="T103" fmla="*/ 682769 h 110"/>
              <a:gd name="T104" fmla="*/ 687355 w 98"/>
              <a:gd name="T105" fmla="*/ 323417 h 110"/>
              <a:gd name="T106" fmla="*/ 601436 w 98"/>
              <a:gd name="T107" fmla="*/ 229985 h 110"/>
              <a:gd name="T108" fmla="*/ 515516 w 98"/>
              <a:gd name="T109" fmla="*/ 344978 h 110"/>
              <a:gd name="T110" fmla="*/ 608596 w 98"/>
              <a:gd name="T111" fmla="*/ 445597 h 110"/>
              <a:gd name="T112" fmla="*/ 687355 w 98"/>
              <a:gd name="T113" fmla="*/ 32341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rgbClr val="FFA9F8"/>
          </a:solidFill>
          <a:ln>
            <a:noFill/>
          </a:ln>
        </p:spPr>
        <p:txBody>
          <a:bodyPr lIns="91028" tIns="45514" rIns="91028" bIns="45514"/>
          <a:lstStyle/>
          <a:p>
            <a:pPr defTabSz="1146175"/>
            <a:endParaRPr lang="zh-CN" altLang="en-US" sz="2255" kern="0">
              <a:solidFill>
                <a:sysClr val="windowText" lastClr="000000"/>
              </a:solidFill>
            </a:endParaRPr>
          </a:p>
        </p:txBody>
      </p:sp>
      <p:sp>
        <p:nvSpPr>
          <p:cNvPr id="62" name="文本框 20"/>
          <p:cNvSpPr txBox="1"/>
          <p:nvPr/>
        </p:nvSpPr>
        <p:spPr>
          <a:xfrm>
            <a:off x="1545666"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4" name="矩形 47"/>
          <p:cNvSpPr>
            <a:spLocks noChangeArrowheads="1"/>
          </p:cNvSpPr>
          <p:nvPr/>
        </p:nvSpPr>
        <p:spPr bwMode="auto">
          <a:xfrm>
            <a:off x="1127288" y="5596295"/>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5" name="文本框 20"/>
          <p:cNvSpPr txBox="1"/>
          <p:nvPr/>
        </p:nvSpPr>
        <p:spPr>
          <a:xfrm>
            <a:off x="4076170"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6" name="矩形 47"/>
          <p:cNvSpPr>
            <a:spLocks noChangeArrowheads="1"/>
          </p:cNvSpPr>
          <p:nvPr/>
        </p:nvSpPr>
        <p:spPr bwMode="auto">
          <a:xfrm>
            <a:off x="3657793" y="5596295"/>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8" name="文本框 20"/>
          <p:cNvSpPr txBox="1"/>
          <p:nvPr/>
        </p:nvSpPr>
        <p:spPr>
          <a:xfrm>
            <a:off x="6672246"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9" name="矩形 47"/>
          <p:cNvSpPr>
            <a:spLocks noChangeArrowheads="1"/>
          </p:cNvSpPr>
          <p:nvPr/>
        </p:nvSpPr>
        <p:spPr bwMode="auto">
          <a:xfrm>
            <a:off x="6253869" y="5596295"/>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70" name="文本框 20"/>
          <p:cNvSpPr txBox="1"/>
          <p:nvPr/>
        </p:nvSpPr>
        <p:spPr>
          <a:xfrm>
            <a:off x="9220541"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72" name="矩形 47"/>
          <p:cNvSpPr>
            <a:spLocks noChangeArrowheads="1"/>
          </p:cNvSpPr>
          <p:nvPr/>
        </p:nvSpPr>
        <p:spPr bwMode="auto">
          <a:xfrm>
            <a:off x="8802164" y="5596295"/>
            <a:ext cx="2284742" cy="55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3" name="文本占位符 2"/>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750"/>
                                        <p:tgtEl>
                                          <p:spTgt spid="62"/>
                                        </p:tgtEl>
                                      </p:cBhvr>
                                    </p:animEffect>
                                    <p:anim calcmode="lin" valueType="num">
                                      <p:cBhvr>
                                        <p:cTn id="18" dur="750" fill="hold"/>
                                        <p:tgtEl>
                                          <p:spTgt spid="62"/>
                                        </p:tgtEl>
                                        <p:attrNameLst>
                                          <p:attrName>ppt_x</p:attrName>
                                        </p:attrNameLst>
                                      </p:cBhvr>
                                      <p:tavLst>
                                        <p:tav tm="0">
                                          <p:val>
                                            <p:strVal val="#ppt_x"/>
                                          </p:val>
                                        </p:tav>
                                        <p:tav tm="100000">
                                          <p:val>
                                            <p:strVal val="#ppt_x"/>
                                          </p:val>
                                        </p:tav>
                                      </p:tavLst>
                                    </p:anim>
                                    <p:anim calcmode="lin" valueType="num">
                                      <p:cBhvr>
                                        <p:cTn id="19" dur="75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anim calcmode="lin" valueType="num">
                                      <p:cBhvr>
                                        <p:cTn id="23" dur="750" fill="hold"/>
                                        <p:tgtEl>
                                          <p:spTgt spid="64"/>
                                        </p:tgtEl>
                                        <p:attrNameLst>
                                          <p:attrName>ppt_x</p:attrName>
                                        </p:attrNameLst>
                                      </p:cBhvr>
                                      <p:tavLst>
                                        <p:tav tm="0">
                                          <p:val>
                                            <p:strVal val="#ppt_x"/>
                                          </p:val>
                                        </p:tav>
                                        <p:tav tm="100000">
                                          <p:val>
                                            <p:strVal val="#ppt_x"/>
                                          </p:val>
                                        </p:tav>
                                      </p:tavLst>
                                    </p:anim>
                                    <p:anim calcmode="lin" valueType="num">
                                      <p:cBhvr>
                                        <p:cTn id="24" dur="750" fill="hold"/>
                                        <p:tgtEl>
                                          <p:spTgt spid="6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750"/>
                                        <p:tgtEl>
                                          <p:spTgt spid="33"/>
                                        </p:tgtEl>
                                      </p:cBhvr>
                                    </p:animEffect>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750"/>
                                        <p:tgtEl>
                                          <p:spTgt spid="65"/>
                                        </p:tgtEl>
                                      </p:cBhvr>
                                    </p:animEffect>
                                    <p:anim calcmode="lin" valueType="num">
                                      <p:cBhvr>
                                        <p:cTn id="33" dur="750" fill="hold"/>
                                        <p:tgtEl>
                                          <p:spTgt spid="65"/>
                                        </p:tgtEl>
                                        <p:attrNameLst>
                                          <p:attrName>ppt_x</p:attrName>
                                        </p:attrNameLst>
                                      </p:cBhvr>
                                      <p:tavLst>
                                        <p:tav tm="0">
                                          <p:val>
                                            <p:strVal val="#ppt_x"/>
                                          </p:val>
                                        </p:tav>
                                        <p:tav tm="100000">
                                          <p:val>
                                            <p:strVal val="#ppt_x"/>
                                          </p:val>
                                        </p:tav>
                                      </p:tavLst>
                                    </p:anim>
                                    <p:anim calcmode="lin" valueType="num">
                                      <p:cBhvr>
                                        <p:cTn id="34" dur="750" fill="hold"/>
                                        <p:tgtEl>
                                          <p:spTgt spid="6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750"/>
                                        <p:tgtEl>
                                          <p:spTgt spid="66"/>
                                        </p:tgtEl>
                                      </p:cBhvr>
                                    </p:animEffect>
                                    <p:anim calcmode="lin" valueType="num">
                                      <p:cBhvr>
                                        <p:cTn id="38" dur="750" fill="hold"/>
                                        <p:tgtEl>
                                          <p:spTgt spid="66"/>
                                        </p:tgtEl>
                                        <p:attrNameLst>
                                          <p:attrName>ppt_x</p:attrName>
                                        </p:attrNameLst>
                                      </p:cBhvr>
                                      <p:tavLst>
                                        <p:tav tm="0">
                                          <p:val>
                                            <p:strVal val="#ppt_x"/>
                                          </p:val>
                                        </p:tav>
                                        <p:tav tm="100000">
                                          <p:val>
                                            <p:strVal val="#ppt_x"/>
                                          </p:val>
                                        </p:tav>
                                      </p:tavLst>
                                    </p:anim>
                                    <p:anim calcmode="lin" valueType="num">
                                      <p:cBhvr>
                                        <p:cTn id="39" dur="750" fill="hold"/>
                                        <p:tgtEl>
                                          <p:spTgt spid="66"/>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750"/>
                                        <p:tgtEl>
                                          <p:spTgt spid="38"/>
                                        </p:tgtEl>
                                      </p:cBhvr>
                                    </p:animEffect>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750"/>
                                        <p:tgtEl>
                                          <p:spTgt spid="68"/>
                                        </p:tgtEl>
                                      </p:cBhvr>
                                    </p:animEffect>
                                    <p:anim calcmode="lin" valueType="num">
                                      <p:cBhvr>
                                        <p:cTn id="48" dur="750" fill="hold"/>
                                        <p:tgtEl>
                                          <p:spTgt spid="68"/>
                                        </p:tgtEl>
                                        <p:attrNameLst>
                                          <p:attrName>ppt_x</p:attrName>
                                        </p:attrNameLst>
                                      </p:cBhvr>
                                      <p:tavLst>
                                        <p:tav tm="0">
                                          <p:val>
                                            <p:strVal val="#ppt_x"/>
                                          </p:val>
                                        </p:tav>
                                        <p:tav tm="100000">
                                          <p:val>
                                            <p:strVal val="#ppt_x"/>
                                          </p:val>
                                        </p:tav>
                                      </p:tavLst>
                                    </p:anim>
                                    <p:anim calcmode="lin" valueType="num">
                                      <p:cBhvr>
                                        <p:cTn id="49" dur="750" fill="hold"/>
                                        <p:tgtEl>
                                          <p:spTgt spid="6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750"/>
                                        <p:tgtEl>
                                          <p:spTgt spid="69"/>
                                        </p:tgtEl>
                                      </p:cBhvr>
                                    </p:animEffect>
                                    <p:anim calcmode="lin" valueType="num">
                                      <p:cBhvr>
                                        <p:cTn id="53" dur="750" fill="hold"/>
                                        <p:tgtEl>
                                          <p:spTgt spid="69"/>
                                        </p:tgtEl>
                                        <p:attrNameLst>
                                          <p:attrName>ppt_x</p:attrName>
                                        </p:attrNameLst>
                                      </p:cBhvr>
                                      <p:tavLst>
                                        <p:tav tm="0">
                                          <p:val>
                                            <p:strVal val="#ppt_x"/>
                                          </p:val>
                                        </p:tav>
                                        <p:tav tm="100000">
                                          <p:val>
                                            <p:strVal val="#ppt_x"/>
                                          </p:val>
                                        </p:tav>
                                      </p:tavLst>
                                    </p:anim>
                                    <p:anim calcmode="lin" valueType="num">
                                      <p:cBhvr>
                                        <p:cTn id="54" dur="750" fill="hold"/>
                                        <p:tgtEl>
                                          <p:spTgt spid="69"/>
                                        </p:tgtEl>
                                        <p:attrNameLst>
                                          <p:attrName>ppt_y</p:attrName>
                                        </p:attrNameLst>
                                      </p:cBhvr>
                                      <p:tavLst>
                                        <p:tav tm="0">
                                          <p:val>
                                            <p:strVal val="#ppt_y+.1"/>
                                          </p:val>
                                        </p:tav>
                                        <p:tav tm="100000">
                                          <p:val>
                                            <p:strVal val="#ppt_y"/>
                                          </p:val>
                                        </p:tav>
                                      </p:tavLst>
                                    </p:anim>
                                  </p:childTnLst>
                                </p:cTn>
                              </p:par>
                            </p:childTnLst>
                          </p:cTn>
                        </p:par>
                        <p:par>
                          <p:cTn id="55" fill="hold">
                            <p:stCondLst>
                              <p:cond delay="7000"/>
                            </p:stCondLst>
                            <p:childTnLst>
                              <p:par>
                                <p:cTn id="56" presetID="10" presetClass="entr" presetSubtype="0" fill="hold" grpId="0" nodeType="afterEffect">
                                  <p:stCondLst>
                                    <p:cond delay="0"/>
                                  </p:stCondLst>
                                  <p:childTnLst>
                                    <p:set>
                                      <p:cBhvr>
                                        <p:cTn id="57" dur="1" fill="hold">
                                          <p:stCondLst>
                                            <p:cond delay="0"/>
                                          </p:stCondLst>
                                        </p:cTn>
                                        <p:tgtEl>
                                          <p:spTgt spid="36874"/>
                                        </p:tgtEl>
                                        <p:attrNameLst>
                                          <p:attrName>style.visibility</p:attrName>
                                        </p:attrNameLst>
                                      </p:cBhvr>
                                      <p:to>
                                        <p:strVal val="visible"/>
                                      </p:to>
                                    </p:set>
                                    <p:animEffect transition="in" filter="fade">
                                      <p:cBhvr>
                                        <p:cTn id="58" dur="750"/>
                                        <p:tgtEl>
                                          <p:spTgt spid="36874"/>
                                        </p:tgtEl>
                                      </p:cBhvr>
                                    </p:animEffect>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750"/>
                                        <p:tgtEl>
                                          <p:spTgt spid="70"/>
                                        </p:tgtEl>
                                      </p:cBhvr>
                                    </p:animEffect>
                                    <p:anim calcmode="lin" valueType="num">
                                      <p:cBhvr>
                                        <p:cTn id="63" dur="750" fill="hold"/>
                                        <p:tgtEl>
                                          <p:spTgt spid="70"/>
                                        </p:tgtEl>
                                        <p:attrNameLst>
                                          <p:attrName>ppt_x</p:attrName>
                                        </p:attrNameLst>
                                      </p:cBhvr>
                                      <p:tavLst>
                                        <p:tav tm="0">
                                          <p:val>
                                            <p:strVal val="#ppt_x"/>
                                          </p:val>
                                        </p:tav>
                                        <p:tav tm="100000">
                                          <p:val>
                                            <p:strVal val="#ppt_x"/>
                                          </p:val>
                                        </p:tav>
                                      </p:tavLst>
                                    </p:anim>
                                    <p:anim calcmode="lin" valueType="num">
                                      <p:cBhvr>
                                        <p:cTn id="64" dur="750" fill="hold"/>
                                        <p:tgtEl>
                                          <p:spTgt spid="7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750"/>
                                        <p:tgtEl>
                                          <p:spTgt spid="72"/>
                                        </p:tgtEl>
                                      </p:cBhvr>
                                    </p:animEffect>
                                    <p:anim calcmode="lin" valueType="num">
                                      <p:cBhvr>
                                        <p:cTn id="68" dur="750" fill="hold"/>
                                        <p:tgtEl>
                                          <p:spTgt spid="72"/>
                                        </p:tgtEl>
                                        <p:attrNameLst>
                                          <p:attrName>ppt_x</p:attrName>
                                        </p:attrNameLst>
                                      </p:cBhvr>
                                      <p:tavLst>
                                        <p:tav tm="0">
                                          <p:val>
                                            <p:strVal val="#ppt_x"/>
                                          </p:val>
                                        </p:tav>
                                        <p:tav tm="100000">
                                          <p:val>
                                            <p:strVal val="#ppt_x"/>
                                          </p:val>
                                        </p:tav>
                                      </p:tavLst>
                                    </p:anim>
                                    <p:anim calcmode="lin" valueType="num">
                                      <p:cBhvr>
                                        <p:cTn id="69" dur="75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animBg="1"/>
      <p:bldP spid="62" grpId="0"/>
      <p:bldP spid="64" grpId="0"/>
      <p:bldP spid="65" grpId="0"/>
      <p:bldP spid="66" grpId="0"/>
      <p:bldP spid="68" grpId="0"/>
      <p:bldP spid="69" grpId="0"/>
      <p:bldP spid="70"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添加论文内容第三部分标题</a:t>
            </a:r>
          </a:p>
        </p:txBody>
      </p:sp>
      <p:sp>
        <p:nvSpPr>
          <p:cNvPr id="11"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val="0"/>
                      </a:ext>
                    </a:extLst>
                  </a:blip>
                  <a:srcRect/>
                  <a:stretch>
                    <a:fillRect/>
                  </a:stretch>
                </a:blipFill>
              </a:rPr>
              <a:t>专。</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6" name="文本框 1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t>03</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246570" y="3146301"/>
            <a:ext cx="1523327" cy="1523327"/>
            <a:chOff x="401769" y="1325767"/>
            <a:chExt cx="1523327" cy="1523327"/>
          </a:xfrm>
        </p:grpSpPr>
        <p:sp>
          <p:nvSpPr>
            <p:cNvPr id="12" name="圆角矩形 11"/>
            <p:cNvSpPr/>
            <p:nvPr/>
          </p:nvSpPr>
          <p:spPr>
            <a:xfrm>
              <a:off x="401769" y="1325767"/>
              <a:ext cx="1523327" cy="1523327"/>
            </a:xfrm>
            <a:prstGeom prst="roundRect">
              <a:avLst>
                <a:gd name="adj" fmla="val 7119"/>
              </a:avLst>
            </a:prstGeom>
            <a:blipFill dpi="0" rotWithShape="1">
              <a:blip r:embed="rId3">
                <a:extLst>
                  <a:ext uri="{28A0092B-C50C-407E-A947-70E740481C1C}">
                    <a14:useLocalDpi xmlns:a14="http://schemas.microsoft.com/office/drawing/2010/main"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3" name="圆角矩形 12"/>
            <p:cNvSpPr/>
            <p:nvPr/>
          </p:nvSpPr>
          <p:spPr>
            <a:xfrm>
              <a:off x="493776" y="1426464"/>
              <a:ext cx="1358168" cy="1358168"/>
            </a:xfrm>
            <a:prstGeom prst="roundRect">
              <a:avLst/>
            </a:prstGeom>
            <a:blipFill>
              <a:blip r:embed="rId5"/>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5449225" y="5009783"/>
            <a:ext cx="1523327" cy="1523327"/>
            <a:chOff x="401769" y="1325767"/>
            <a:chExt cx="1523327" cy="1523327"/>
          </a:xfrm>
        </p:grpSpPr>
        <p:sp>
          <p:nvSpPr>
            <p:cNvPr id="17" name="圆角矩形 16"/>
            <p:cNvSpPr/>
            <p:nvPr/>
          </p:nvSpPr>
          <p:spPr>
            <a:xfrm>
              <a:off x="401769" y="1325767"/>
              <a:ext cx="1523327" cy="1523327"/>
            </a:xfrm>
            <a:prstGeom prst="roundRect">
              <a:avLst>
                <a:gd name="adj" fmla="val 7119"/>
              </a:avLst>
            </a:prstGeom>
            <a:blipFill dpi="0" rotWithShape="1">
              <a:blip r:embed="rId6">
                <a:extLst>
                  <a:ext uri="{28A0092B-C50C-407E-A947-70E740481C1C}">
                    <a14:useLocalDpi xmlns:a14="http://schemas.microsoft.com/office/drawing/2010/main"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8" name="圆角矩形 17"/>
            <p:cNvSpPr/>
            <p:nvPr/>
          </p:nvSpPr>
          <p:spPr>
            <a:xfrm>
              <a:off x="493776" y="1426464"/>
              <a:ext cx="1358168" cy="1358168"/>
            </a:xfrm>
            <a:prstGeom prst="roundRect">
              <a:avLst/>
            </a:prstGeom>
            <a:blipFill>
              <a:blip r:embed="rId5"/>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331858" y="1343886"/>
            <a:ext cx="1523327" cy="1523327"/>
            <a:chOff x="401769" y="1325767"/>
            <a:chExt cx="1523327" cy="1523327"/>
          </a:xfrm>
        </p:grpSpPr>
        <p:sp>
          <p:nvSpPr>
            <p:cNvPr id="22" name="圆角矩形 21"/>
            <p:cNvSpPr/>
            <p:nvPr/>
          </p:nvSpPr>
          <p:spPr>
            <a:xfrm>
              <a:off x="401769" y="1325767"/>
              <a:ext cx="1523327" cy="1523327"/>
            </a:xfrm>
            <a:prstGeom prst="roundRect">
              <a:avLst>
                <a:gd name="adj" fmla="val 7119"/>
              </a:avLst>
            </a:prstGeom>
            <a:blipFill dpi="0" rotWithShape="1">
              <a:blip r:embed="rId7">
                <a:extLst>
                  <a:ext uri="{28A0092B-C50C-407E-A947-70E740481C1C}">
                    <a14:useLocalDpi xmlns:a14="http://schemas.microsoft.com/office/drawing/2010/main"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3" name="圆角矩形 22"/>
            <p:cNvSpPr/>
            <p:nvPr/>
          </p:nvSpPr>
          <p:spPr>
            <a:xfrm>
              <a:off x="493776" y="1426464"/>
              <a:ext cx="1358168" cy="1358168"/>
            </a:xfrm>
            <a:prstGeom prst="roundRect">
              <a:avLst/>
            </a:prstGeom>
            <a:blipFill>
              <a:blip r:embed="rId5"/>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7417143" y="3130155"/>
            <a:ext cx="1523327" cy="1523327"/>
            <a:chOff x="401769" y="1325767"/>
            <a:chExt cx="1523327" cy="1523327"/>
          </a:xfrm>
        </p:grpSpPr>
        <p:sp>
          <p:nvSpPr>
            <p:cNvPr id="27" name="圆角矩形 26"/>
            <p:cNvSpPr/>
            <p:nvPr/>
          </p:nvSpPr>
          <p:spPr>
            <a:xfrm>
              <a:off x="401769" y="1325767"/>
              <a:ext cx="1523327" cy="1523327"/>
            </a:xfrm>
            <a:prstGeom prst="roundRect">
              <a:avLst>
                <a:gd name="adj" fmla="val 7119"/>
              </a:avLst>
            </a:prstGeom>
            <a:blipFill dpi="0" rotWithShape="1">
              <a:blip r:embed="rId8">
                <a:extLst>
                  <a:ext uri="{28A0092B-C50C-407E-A947-70E740481C1C}">
                    <a14:useLocalDpi xmlns:a14="http://schemas.microsoft.com/office/drawing/2010/main"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8" name="圆角矩形 27"/>
            <p:cNvSpPr/>
            <p:nvPr/>
          </p:nvSpPr>
          <p:spPr>
            <a:xfrm>
              <a:off x="493776" y="1426464"/>
              <a:ext cx="1358168" cy="1358168"/>
            </a:xfrm>
            <a:prstGeom prst="roundRect">
              <a:avLst/>
            </a:prstGeom>
            <a:blipFill>
              <a:blip r:embed="rId5"/>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192739" y="3025767"/>
            <a:ext cx="1821461" cy="1821461"/>
            <a:chOff x="3825974" y="2278161"/>
            <a:chExt cx="1366096" cy="1366096"/>
          </a:xfrm>
        </p:grpSpPr>
        <p:sp>
          <p:nvSpPr>
            <p:cNvPr id="30" name="椭圆 29"/>
            <p:cNvSpPr/>
            <p:nvPr/>
          </p:nvSpPr>
          <p:spPr>
            <a:xfrm>
              <a:off x="3825974" y="2278161"/>
              <a:ext cx="1366096" cy="1366096"/>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nvGrpSpPr>
            <p:cNvPr id="31" name="组合 30"/>
            <p:cNvGrpSpPr/>
            <p:nvPr/>
          </p:nvGrpSpPr>
          <p:grpSpPr>
            <a:xfrm flipH="1">
              <a:off x="3879491" y="2331793"/>
              <a:ext cx="1261896" cy="1247502"/>
              <a:chOff x="5289390" y="2884679"/>
              <a:chExt cx="1663336" cy="1663336"/>
            </a:xfrm>
          </p:grpSpPr>
          <p:grpSp>
            <p:nvGrpSpPr>
              <p:cNvPr id="32" name="组合 31"/>
              <p:cNvGrpSpPr/>
              <p:nvPr/>
            </p:nvGrpSpPr>
            <p:grpSpPr>
              <a:xfrm>
                <a:off x="5289390" y="2884679"/>
                <a:ext cx="1663336" cy="1663336"/>
                <a:chOff x="372609" y="2524616"/>
                <a:chExt cx="2739344" cy="2739344"/>
              </a:xfrm>
            </p:grpSpPr>
            <p:sp>
              <p:nvSpPr>
                <p:cNvPr id="34" name="椭圆 33"/>
                <p:cNvSpPr/>
                <p:nvPr/>
              </p:nvSpPr>
              <p:spPr>
                <a:xfrm>
                  <a:off x="372609" y="2524616"/>
                  <a:ext cx="2739344" cy="2739344"/>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35" name="椭圆 34"/>
                <p:cNvSpPr/>
                <p:nvPr/>
              </p:nvSpPr>
              <p:spPr>
                <a:xfrm rot="10800000">
                  <a:off x="399597" y="2551604"/>
                  <a:ext cx="2685369" cy="268536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33" name="TextBox 42"/>
              <p:cNvSpPr txBox="1"/>
              <p:nvPr/>
            </p:nvSpPr>
            <p:spPr>
              <a:xfrm>
                <a:off x="5421247" y="3489070"/>
                <a:ext cx="1399623" cy="572464"/>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nSpc>
                    <a:spcPct val="130000"/>
                  </a:lnSpc>
                </a:pPr>
                <a:r>
                  <a:rPr lang="zh-CN" altLang="en-US" sz="2400" dirty="0">
                    <a:solidFill>
                      <a:srgbClr val="315031"/>
                    </a:solidFill>
                  </a:rPr>
                  <a:t>标题内容</a:t>
                </a:r>
              </a:p>
            </p:txBody>
          </p:sp>
        </p:grpSp>
      </p:grpSp>
      <p:sp>
        <p:nvSpPr>
          <p:cNvPr id="36" name="Rectangle 99"/>
          <p:cNvSpPr/>
          <p:nvPr/>
        </p:nvSpPr>
        <p:spPr>
          <a:xfrm>
            <a:off x="3154793" y="1459616"/>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37" name="Rectangle 99"/>
          <p:cNvSpPr/>
          <p:nvPr/>
        </p:nvSpPr>
        <p:spPr>
          <a:xfrm>
            <a:off x="2884372" y="5054770"/>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38" name="Rectangle 99"/>
          <p:cNvSpPr/>
          <p:nvPr/>
        </p:nvSpPr>
        <p:spPr>
          <a:xfrm>
            <a:off x="7335520" y="5107094"/>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39" name="Rectangle 99"/>
          <p:cNvSpPr/>
          <p:nvPr/>
        </p:nvSpPr>
        <p:spPr>
          <a:xfrm>
            <a:off x="7359496" y="1642696"/>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3599"/>
                            </p:stCondLst>
                            <p:childTnLst>
                              <p:par>
                                <p:cTn id="19" presetID="14" presetClass="entr" presetSubtype="1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4099"/>
                            </p:stCondLst>
                            <p:childTnLst>
                              <p:par>
                                <p:cTn id="23" presetID="10" presetClass="entr" presetSubtype="0" fill="hold" grpId="0" nodeType="afterEffect">
                                  <p:stCondLst>
                                    <p:cond delay="0"/>
                                  </p:stCondLst>
                                  <p:iterate type="lt">
                                    <p:tmPct val="10000"/>
                                  </p:iterate>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6699"/>
                            </p:stCondLst>
                            <p:childTnLst>
                              <p:par>
                                <p:cTn id="27" presetID="14" presetClass="entr" presetSubtype="1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par>
                          <p:cTn id="30" fill="hold">
                            <p:stCondLst>
                              <p:cond delay="7199"/>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9799"/>
                            </p:stCondLst>
                            <p:childTnLst>
                              <p:par>
                                <p:cTn id="35" presetID="14" presetClass="entr" presetSubtype="1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par>
                          <p:cTn id="38" fill="hold">
                            <p:stCondLst>
                              <p:cond delay="10299"/>
                            </p:stCondLst>
                            <p:childTnLst>
                              <p:par>
                                <p:cTn id="39" presetID="10" presetClass="entr" presetSubtype="0" fill="hold" grpId="0" nodeType="afterEffect">
                                  <p:stCondLst>
                                    <p:cond delay="0"/>
                                  </p:stCondLst>
                                  <p:iterate type="lt">
                                    <p:tmPct val="10000"/>
                                  </p:iterate>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文本框 2"/>
          <p:cNvSpPr txBox="1">
            <a:spLocks noChangeArrowheads="1"/>
          </p:cNvSpPr>
          <p:nvPr/>
        </p:nvSpPr>
        <p:spPr bwMode="auto">
          <a:xfrm>
            <a:off x="8793314" y="354353"/>
            <a:ext cx="1312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400" b="1" dirty="0">
                <a:solidFill>
                  <a:schemeClr val="bg1"/>
                </a:solidFill>
              </a:rPr>
              <a:t>摘要</a:t>
            </a:r>
          </a:p>
        </p:txBody>
      </p:sp>
      <p:sp>
        <p:nvSpPr>
          <p:cNvPr id="3076" name="矩形 3"/>
          <p:cNvSpPr>
            <a:spLocks noChangeArrowheads="1"/>
          </p:cNvSpPr>
          <p:nvPr/>
        </p:nvSpPr>
        <p:spPr bwMode="auto">
          <a:xfrm>
            <a:off x="8571139" y="1091293"/>
            <a:ext cx="1757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dirty="0">
                <a:solidFill>
                  <a:schemeClr val="bg1"/>
                </a:solidFill>
              </a:rPr>
              <a:t>ABSTRACT</a:t>
            </a:r>
            <a:endParaRPr lang="zh-CN" altLang="en-US" sz="2800" dirty="0">
              <a:solidFill>
                <a:schemeClr val="bg1"/>
              </a:solidFill>
            </a:endParaRPr>
          </a:p>
        </p:txBody>
      </p:sp>
      <p:grpSp>
        <p:nvGrpSpPr>
          <p:cNvPr id="3" name="组合 2"/>
          <p:cNvGrpSpPr/>
          <p:nvPr/>
        </p:nvGrpSpPr>
        <p:grpSpPr>
          <a:xfrm>
            <a:off x="1195614" y="1861231"/>
            <a:ext cx="9810750" cy="4401561"/>
            <a:chOff x="1043214" y="1621518"/>
            <a:chExt cx="9810750" cy="4401561"/>
          </a:xfrm>
        </p:grpSpPr>
        <p:sp>
          <p:nvSpPr>
            <p:cNvPr id="6" name="圆角矩形 5"/>
            <p:cNvSpPr/>
            <p:nvPr/>
          </p:nvSpPr>
          <p:spPr>
            <a:xfrm>
              <a:off x="1043214" y="1621518"/>
              <a:ext cx="9810750" cy="4401561"/>
            </a:xfrm>
            <a:prstGeom prst="roundRect">
              <a:avLst>
                <a:gd name="adj" fmla="val 0"/>
              </a:avLst>
            </a:prstGeom>
            <a:solidFill>
              <a:srgbClr val="FBAA67"/>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5" name="圆角矩形 4"/>
            <p:cNvSpPr/>
            <p:nvPr/>
          </p:nvSpPr>
          <p:spPr>
            <a:xfrm>
              <a:off x="1233714" y="1807256"/>
              <a:ext cx="9476228" cy="3919875"/>
            </a:xfrm>
            <a:prstGeom prst="roundRect">
              <a:avLst>
                <a:gd name="adj" fmla="val 0"/>
              </a:avLst>
            </a:prstGeom>
            <a:solidFill>
              <a:srgbClr val="315031"/>
            </a:solidFill>
            <a:ln w="28575">
              <a:solidFill>
                <a:srgbClr val="F2F2F2"/>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3082" name="文本框 10"/>
            <p:cNvSpPr txBox="1">
              <a:spLocks noChangeArrowheads="1"/>
            </p:cNvSpPr>
            <p:nvPr/>
          </p:nvSpPr>
          <p:spPr bwMode="auto">
            <a:xfrm>
              <a:off x="1708377" y="2185081"/>
              <a:ext cx="87820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solidFill>
                    <a:schemeClr val="bg1"/>
                  </a:solidFill>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p>
          </p:txBody>
        </p:sp>
        <p:sp>
          <p:nvSpPr>
            <p:cNvPr id="3083" name="文本框 14"/>
            <p:cNvSpPr txBox="1">
              <a:spLocks noChangeArrowheads="1"/>
            </p:cNvSpPr>
            <p:nvPr/>
          </p:nvSpPr>
          <p:spPr bwMode="auto">
            <a:xfrm>
              <a:off x="1708377" y="3563031"/>
              <a:ext cx="1979612"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4" name="文本框 15"/>
            <p:cNvSpPr txBox="1">
              <a:spLocks noChangeArrowheads="1"/>
            </p:cNvSpPr>
            <p:nvPr/>
          </p:nvSpPr>
          <p:spPr bwMode="auto">
            <a:xfrm>
              <a:off x="3878489" y="3563031"/>
              <a:ext cx="19812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5" name="文本框 16"/>
            <p:cNvSpPr txBox="1">
              <a:spLocks noChangeArrowheads="1"/>
            </p:cNvSpPr>
            <p:nvPr/>
          </p:nvSpPr>
          <p:spPr bwMode="auto">
            <a:xfrm>
              <a:off x="6050189" y="3563031"/>
              <a:ext cx="1979613"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6" name="文本框 17"/>
            <p:cNvSpPr txBox="1">
              <a:spLocks noChangeArrowheads="1"/>
            </p:cNvSpPr>
            <p:nvPr/>
          </p:nvSpPr>
          <p:spPr bwMode="auto">
            <a:xfrm>
              <a:off x="8290152" y="3563031"/>
              <a:ext cx="1979612"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7" name="文本框 18"/>
            <p:cNvSpPr txBox="1">
              <a:spLocks noChangeArrowheads="1"/>
            </p:cNvSpPr>
            <p:nvPr/>
          </p:nvSpPr>
          <p:spPr bwMode="auto">
            <a:xfrm>
              <a:off x="1708377" y="4145643"/>
              <a:ext cx="85613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dirty="0">
                  <a:solidFill>
                    <a:schemeClr val="bg1"/>
                  </a:solidFill>
                </a:rPr>
                <a:t>Graduation thesis, refers to the specialized graduation thesis, undergraduate graduation thesis (graduated with a bachelor's degree thesis), master's graduate student graduation thesis (M.A. thesis, doctoral students graduation thesis (Doctoral Dissertation), namely the need in studies of writing and submitting the is one of an important part of the teaching and scientific research activities</a:t>
              </a:r>
              <a:endParaRPr lang="zh-CN" altLang="en-US" dirty="0">
                <a:solidFill>
                  <a:schemeClr val="bg1"/>
                </a:solidFill>
              </a:endParaRPr>
            </a:p>
          </p:txBody>
        </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1250" fill="hold"/>
                                        <p:tgtEl>
                                          <p:spTgt spid="3075"/>
                                        </p:tgtEl>
                                        <p:attrNameLst>
                                          <p:attrName>ppt_x</p:attrName>
                                        </p:attrNameLst>
                                      </p:cBhvr>
                                      <p:tavLst>
                                        <p:tav tm="0">
                                          <p:val>
                                            <p:strVal val="0-#ppt_w/2"/>
                                          </p:val>
                                        </p:tav>
                                        <p:tav tm="100000">
                                          <p:val>
                                            <p:strVal val="#ppt_x"/>
                                          </p:val>
                                        </p:tav>
                                      </p:tavLst>
                                    </p:anim>
                                    <p:anim calcmode="lin" valueType="num">
                                      <p:cBhvr additive="base">
                                        <p:cTn id="8" dur="1250" fill="hold"/>
                                        <p:tgtEl>
                                          <p:spTgt spid="307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250" fill="hold"/>
                                        <p:tgtEl>
                                          <p:spTgt spid="3076"/>
                                        </p:tgtEl>
                                        <p:attrNameLst>
                                          <p:attrName>ppt_x</p:attrName>
                                        </p:attrNameLst>
                                      </p:cBhvr>
                                      <p:tavLst>
                                        <p:tav tm="0">
                                          <p:val>
                                            <p:strVal val="0-#ppt_w/2"/>
                                          </p:val>
                                        </p:tav>
                                        <p:tav tm="100000">
                                          <p:val>
                                            <p:strVal val="#ppt_x"/>
                                          </p:val>
                                        </p:tav>
                                      </p:tavLst>
                                    </p:anim>
                                    <p:anim calcmode="lin" valueType="num">
                                      <p:cBhvr additive="base">
                                        <p:cTn id="12" dur="125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nvSpPr>
        <p:spPr>
          <a:xfrm rot="5400000">
            <a:off x="7703804" y="4483231"/>
            <a:ext cx="2346995" cy="523875"/>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5" name="任意多边形 24"/>
          <p:cNvSpPr/>
          <p:nvPr/>
        </p:nvSpPr>
        <p:spPr>
          <a:xfrm>
            <a:off x="3651729" y="4401508"/>
            <a:ext cx="4888544" cy="2413939"/>
          </a:xfrm>
          <a:custGeom>
            <a:avLst/>
            <a:gdLst>
              <a:gd name="connsiteX0" fmla="*/ 2520000 w 5040000"/>
              <a:gd name="connsiteY0" fmla="*/ 0 h 2520000"/>
              <a:gd name="connsiteX1" fmla="*/ 5040000 w 5040000"/>
              <a:gd name="connsiteY1" fmla="*/ 2520000 h 2520000"/>
              <a:gd name="connsiteX2" fmla="*/ 4781095 w 5040000"/>
              <a:gd name="connsiteY2" fmla="*/ 2520000 h 2520000"/>
              <a:gd name="connsiteX3" fmla="*/ 2520000 w 5040000"/>
              <a:gd name="connsiteY3" fmla="*/ 258905 h 2520000"/>
              <a:gd name="connsiteX4" fmla="*/ 258905 w 5040000"/>
              <a:gd name="connsiteY4" fmla="*/ 2520000 h 2520000"/>
              <a:gd name="connsiteX5" fmla="*/ 0 w 5040000"/>
              <a:gd name="connsiteY5" fmla="*/ 2520000 h 2520000"/>
              <a:gd name="connsiteX6" fmla="*/ 2520000 w 5040000"/>
              <a:gd name="connsiteY6" fmla="*/ 0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000" h="2520000">
                <a:moveTo>
                  <a:pt x="2520000" y="0"/>
                </a:moveTo>
                <a:cubicBezTo>
                  <a:pt x="3911758" y="0"/>
                  <a:pt x="5040000" y="1128242"/>
                  <a:pt x="5040000" y="2520000"/>
                </a:cubicBezTo>
                <a:lnTo>
                  <a:pt x="4781095" y="2520000"/>
                </a:lnTo>
                <a:cubicBezTo>
                  <a:pt x="4781095" y="1271232"/>
                  <a:pt x="3768768" y="258905"/>
                  <a:pt x="2520000" y="258905"/>
                </a:cubicBezTo>
                <a:cubicBezTo>
                  <a:pt x="1271232" y="258905"/>
                  <a:pt x="258905" y="1271232"/>
                  <a:pt x="258905" y="2520000"/>
                </a:cubicBezTo>
                <a:lnTo>
                  <a:pt x="0" y="2520000"/>
                </a:lnTo>
                <a:cubicBezTo>
                  <a:pt x="0" y="1128242"/>
                  <a:pt x="1128242" y="0"/>
                  <a:pt x="252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762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0" name="任意多边形 19"/>
          <p:cNvSpPr/>
          <p:nvPr/>
        </p:nvSpPr>
        <p:spPr>
          <a:xfrm rot="5400000">
            <a:off x="4664687" y="3904159"/>
            <a:ext cx="729026"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1" name="任意多边形 20"/>
          <p:cNvSpPr/>
          <p:nvPr/>
        </p:nvSpPr>
        <p:spPr>
          <a:xfrm rot="5400000" flipV="1">
            <a:off x="2024571" y="4458674"/>
            <a:ext cx="2354834" cy="565150"/>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2" name="任意多边形 21"/>
          <p:cNvSpPr/>
          <p:nvPr/>
        </p:nvSpPr>
        <p:spPr>
          <a:xfrm rot="5400000" flipV="1">
            <a:off x="6691925" y="3904159"/>
            <a:ext cx="729026"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84" name="文本框 83"/>
          <p:cNvSpPr txBox="1"/>
          <p:nvPr/>
        </p:nvSpPr>
        <p:spPr>
          <a:xfrm>
            <a:off x="5238270" y="5567479"/>
            <a:ext cx="1793250" cy="1114633"/>
          </a:xfrm>
          <a:prstGeom prst="rect">
            <a:avLst/>
          </a:prstGeom>
          <a:noFill/>
        </p:spPr>
        <p:txBody>
          <a:bodyPr wrap="none" lIns="91028" tIns="45514" rIns="91028" bIns="45514">
            <a:spAutoFit/>
          </a:bodyPr>
          <a:lstStyle/>
          <a:p>
            <a:pPr algn="ctr" defTabSz="1146175">
              <a:defRPr/>
            </a:pPr>
            <a:r>
              <a:rPr lang="zh-CN" altLang="en-US" sz="3135" kern="0" dirty="0" smtClean="0">
                <a:blipFill dpi="0" rotWithShape="1">
                  <a:blip r:embed="rId4">
                    <a:extLst>
                      <a:ext uri="{28A0092B-C50C-407E-A947-70E740481C1C}">
                        <a14:useLocalDpi xmlns:a14="http://schemas.microsoft.com/office/drawing/2010/main" val="0"/>
                      </a:ext>
                    </a:extLst>
                  </a:blip>
                  <a:srcRect/>
                  <a:stretch>
                    <a:fillRect/>
                  </a:stretch>
                </a:blipFill>
              </a:rPr>
              <a:t>输入标题</a:t>
            </a:r>
            <a:endParaRPr lang="en-US" altLang="zh-CN" sz="3135" kern="0" dirty="0">
              <a:blipFill dpi="0" rotWithShape="1">
                <a:blip r:embed="rId4">
                  <a:extLst>
                    <a:ext uri="{28A0092B-C50C-407E-A947-70E740481C1C}">
                      <a14:useLocalDpi xmlns:a14="http://schemas.microsoft.com/office/drawing/2010/main" val="0"/>
                    </a:ext>
                  </a:extLst>
                </a:blip>
                <a:srcRect/>
                <a:stretch>
                  <a:fillRect/>
                </a:stretch>
              </a:blipFill>
            </a:endParaRPr>
          </a:p>
          <a:p>
            <a:pPr algn="ctr" defTabSz="1146175">
              <a:defRPr/>
            </a:pPr>
            <a:endParaRPr lang="zh-CN" altLang="en-US" sz="3510" kern="0" dirty="0">
              <a:blipFill dpi="0" rotWithShape="1">
                <a:blip r:embed="rId4">
                  <a:extLst>
                    <a:ext uri="{28A0092B-C50C-407E-A947-70E740481C1C}">
                      <a14:useLocalDpi xmlns:a14="http://schemas.microsoft.com/office/drawing/2010/main" val="0"/>
                    </a:ext>
                  </a:extLst>
                </a:blip>
                <a:srcRect/>
                <a:stretch>
                  <a:fillRect/>
                </a:stretch>
              </a:blipFill>
              <a:latin typeface="Arial Black" panose="020B0A04020102020204" pitchFamily="34" charset="0"/>
            </a:endParaRPr>
          </a:p>
        </p:txBody>
      </p:sp>
      <p:grpSp>
        <p:nvGrpSpPr>
          <p:cNvPr id="2" name="组合 1"/>
          <p:cNvGrpSpPr/>
          <p:nvPr/>
        </p:nvGrpSpPr>
        <p:grpSpPr>
          <a:xfrm>
            <a:off x="2173791" y="1864484"/>
            <a:ext cx="1655138" cy="1635449"/>
            <a:chOff x="1733372" y="1452799"/>
            <a:chExt cx="1319800" cy="1304100"/>
          </a:xfrm>
        </p:grpSpPr>
        <p:sp>
          <p:nvSpPr>
            <p:cNvPr id="3" name="椭圆 2"/>
            <p:cNvSpPr/>
            <p:nvPr/>
          </p:nvSpPr>
          <p:spPr>
            <a:xfrm>
              <a:off x="1733372" y="1452799"/>
              <a:ext cx="1319800" cy="13041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7" name="椭圆 66"/>
            <p:cNvSpPr/>
            <p:nvPr/>
          </p:nvSpPr>
          <p:spPr>
            <a:xfrm>
              <a:off x="1776010" y="1496438"/>
              <a:ext cx="1234219"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72" name="组合 71"/>
            <p:cNvGrpSpPr>
              <a:grpSpLocks noChangeAspect="1"/>
            </p:cNvGrpSpPr>
            <p:nvPr/>
          </p:nvGrpSpPr>
          <p:grpSpPr>
            <a:xfrm>
              <a:off x="2142402" y="1629847"/>
              <a:ext cx="392879" cy="332201"/>
              <a:chOff x="2162176" y="-104775"/>
              <a:chExt cx="1655763" cy="1417638"/>
            </a:xfrm>
            <a:solidFill>
              <a:schemeClr val="bg1"/>
            </a:solidFill>
          </p:grpSpPr>
          <p:sp>
            <p:nvSpPr>
              <p:cNvPr id="73"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4"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grpSp>
        <p:sp>
          <p:nvSpPr>
            <p:cNvPr id="68640" name="文本框 85"/>
            <p:cNvSpPr txBox="1">
              <a:spLocks noChangeArrowheads="1"/>
            </p:cNvSpPr>
            <p:nvPr/>
          </p:nvSpPr>
          <p:spPr bwMode="auto">
            <a:xfrm>
              <a:off x="1958295" y="2070259"/>
              <a:ext cx="969767" cy="5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7" name="组合 6"/>
          <p:cNvGrpSpPr/>
          <p:nvPr/>
        </p:nvGrpSpPr>
        <p:grpSpPr>
          <a:xfrm>
            <a:off x="4200960" y="1864484"/>
            <a:ext cx="1655138" cy="1635449"/>
            <a:chOff x="3349828" y="1452799"/>
            <a:chExt cx="1319800" cy="1304100"/>
          </a:xfrm>
        </p:grpSpPr>
        <p:sp>
          <p:nvSpPr>
            <p:cNvPr id="4" name="椭圆 3"/>
            <p:cNvSpPr/>
            <p:nvPr/>
          </p:nvSpPr>
          <p:spPr>
            <a:xfrm>
              <a:off x="3349828" y="1452799"/>
              <a:ext cx="1319800" cy="13041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8" name="椭圆 67"/>
            <p:cNvSpPr/>
            <p:nvPr/>
          </p:nvSpPr>
          <p:spPr>
            <a:xfrm>
              <a:off x="3391256" y="1498938"/>
              <a:ext cx="1232953"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68637" name="Freeform 285"/>
            <p:cNvSpPr>
              <a:spLocks noEditPoints="1"/>
            </p:cNvSpPr>
            <p:nvPr/>
          </p:nvSpPr>
          <p:spPr bwMode="auto">
            <a:xfrm>
              <a:off x="3826713" y="1616453"/>
              <a:ext cx="343049" cy="342543"/>
            </a:xfrm>
            <a:custGeom>
              <a:avLst/>
              <a:gdLst>
                <a:gd name="T0" fmla="*/ 216405 w 201"/>
                <a:gd name="T1" fmla="*/ 128875 h 203"/>
                <a:gd name="T2" fmla="*/ 124272 w 201"/>
                <a:gd name="T3" fmla="*/ 221235 h 203"/>
                <a:gd name="T4" fmla="*/ 216405 w 201"/>
                <a:gd name="T5" fmla="*/ 315743 h 203"/>
                <a:gd name="T6" fmla="*/ 308538 w 201"/>
                <a:gd name="T7" fmla="*/ 221235 h 203"/>
                <a:gd name="T8" fmla="*/ 216405 w 201"/>
                <a:gd name="T9" fmla="*/ 128875 h 203"/>
                <a:gd name="T10" fmla="*/ 385673 w 201"/>
                <a:gd name="T11" fmla="*/ 216939 h 203"/>
                <a:gd name="T12" fmla="*/ 385673 w 201"/>
                <a:gd name="T13" fmla="*/ 204052 h 203"/>
                <a:gd name="T14" fmla="*/ 430668 w 201"/>
                <a:gd name="T15" fmla="*/ 193312 h 203"/>
                <a:gd name="T16" fmla="*/ 413527 w 201"/>
                <a:gd name="T17" fmla="*/ 131023 h 203"/>
                <a:gd name="T18" fmla="*/ 368532 w 201"/>
                <a:gd name="T19" fmla="*/ 143910 h 203"/>
                <a:gd name="T20" fmla="*/ 347106 w 201"/>
                <a:gd name="T21" fmla="*/ 109543 h 203"/>
                <a:gd name="T22" fmla="*/ 377102 w 201"/>
                <a:gd name="T23" fmla="*/ 73029 h 203"/>
                <a:gd name="T24" fmla="*/ 327822 w 201"/>
                <a:gd name="T25" fmla="*/ 32219 h 203"/>
                <a:gd name="T26" fmla="*/ 297825 w 201"/>
                <a:gd name="T27" fmla="*/ 68733 h 203"/>
                <a:gd name="T28" fmla="*/ 246402 w 201"/>
                <a:gd name="T29" fmla="*/ 49402 h 203"/>
                <a:gd name="T30" fmla="*/ 246402 w 201"/>
                <a:gd name="T31" fmla="*/ 2148 h 203"/>
                <a:gd name="T32" fmla="*/ 216405 w 201"/>
                <a:gd name="T33" fmla="*/ 0 h 203"/>
                <a:gd name="T34" fmla="*/ 184266 w 201"/>
                <a:gd name="T35" fmla="*/ 2148 h 203"/>
                <a:gd name="T36" fmla="*/ 184266 w 201"/>
                <a:gd name="T37" fmla="*/ 49402 h 203"/>
                <a:gd name="T38" fmla="*/ 145699 w 201"/>
                <a:gd name="T39" fmla="*/ 62289 h 203"/>
                <a:gd name="T40" fmla="*/ 117844 w 201"/>
                <a:gd name="T41" fmla="*/ 23627 h 203"/>
                <a:gd name="T42" fmla="*/ 66421 w 201"/>
                <a:gd name="T43" fmla="*/ 60142 h 203"/>
                <a:gd name="T44" fmla="*/ 92133 w 201"/>
                <a:gd name="T45" fmla="*/ 98804 h 203"/>
                <a:gd name="T46" fmla="*/ 68564 w 201"/>
                <a:gd name="T47" fmla="*/ 128875 h 203"/>
                <a:gd name="T48" fmla="*/ 25712 w 201"/>
                <a:gd name="T49" fmla="*/ 113839 h 203"/>
                <a:gd name="T50" fmla="*/ 2143 w 201"/>
                <a:gd name="T51" fmla="*/ 173981 h 203"/>
                <a:gd name="T52" fmla="*/ 47138 w 201"/>
                <a:gd name="T53" fmla="*/ 189016 h 203"/>
                <a:gd name="T54" fmla="*/ 44995 w 201"/>
                <a:gd name="T55" fmla="*/ 216939 h 203"/>
                <a:gd name="T56" fmla="*/ 44995 w 201"/>
                <a:gd name="T57" fmla="*/ 229827 h 203"/>
                <a:gd name="T58" fmla="*/ 0 w 201"/>
                <a:gd name="T59" fmla="*/ 242714 h 203"/>
                <a:gd name="T60" fmla="*/ 14998 w 201"/>
                <a:gd name="T61" fmla="*/ 305003 h 203"/>
                <a:gd name="T62" fmla="*/ 59994 w 201"/>
                <a:gd name="T63" fmla="*/ 292116 h 203"/>
                <a:gd name="T64" fmla="*/ 83562 w 201"/>
                <a:gd name="T65" fmla="*/ 326483 h 203"/>
                <a:gd name="T66" fmla="*/ 53566 w 201"/>
                <a:gd name="T67" fmla="*/ 362997 h 203"/>
                <a:gd name="T68" fmla="*/ 100703 w 201"/>
                <a:gd name="T69" fmla="*/ 403807 h 203"/>
                <a:gd name="T70" fmla="*/ 130700 w 201"/>
                <a:gd name="T71" fmla="*/ 367293 h 203"/>
                <a:gd name="T72" fmla="*/ 184266 w 201"/>
                <a:gd name="T73" fmla="*/ 386624 h 203"/>
                <a:gd name="T74" fmla="*/ 184266 w 201"/>
                <a:gd name="T75" fmla="*/ 433878 h 203"/>
                <a:gd name="T76" fmla="*/ 216405 w 201"/>
                <a:gd name="T77" fmla="*/ 436026 h 203"/>
                <a:gd name="T78" fmla="*/ 246402 w 201"/>
                <a:gd name="T79" fmla="*/ 433878 h 203"/>
                <a:gd name="T80" fmla="*/ 246402 w 201"/>
                <a:gd name="T81" fmla="*/ 386624 h 203"/>
                <a:gd name="T82" fmla="*/ 287112 w 201"/>
                <a:gd name="T83" fmla="*/ 373737 h 203"/>
                <a:gd name="T84" fmla="*/ 312824 w 201"/>
                <a:gd name="T85" fmla="*/ 412399 h 203"/>
                <a:gd name="T86" fmla="*/ 364247 w 201"/>
                <a:gd name="T87" fmla="*/ 375884 h 203"/>
                <a:gd name="T88" fmla="*/ 338535 w 201"/>
                <a:gd name="T89" fmla="*/ 337222 h 203"/>
                <a:gd name="T90" fmla="*/ 362104 w 201"/>
                <a:gd name="T91" fmla="*/ 305003 h 203"/>
                <a:gd name="T92" fmla="*/ 407099 w 201"/>
                <a:gd name="T93" fmla="*/ 322187 h 203"/>
                <a:gd name="T94" fmla="*/ 428525 w 201"/>
                <a:gd name="T95" fmla="*/ 259897 h 203"/>
                <a:gd name="T96" fmla="*/ 383530 w 201"/>
                <a:gd name="T97" fmla="*/ 244862 h 203"/>
                <a:gd name="T98" fmla="*/ 385673 w 201"/>
                <a:gd name="T99" fmla="*/ 216939 h 203"/>
                <a:gd name="T100" fmla="*/ 216405 w 201"/>
                <a:gd name="T101" fmla="*/ 339370 h 203"/>
                <a:gd name="T102" fmla="*/ 100703 w 201"/>
                <a:gd name="T103" fmla="*/ 221235 h 203"/>
                <a:gd name="T104" fmla="*/ 216405 w 201"/>
                <a:gd name="T105" fmla="*/ 105248 h 203"/>
                <a:gd name="T106" fmla="*/ 332107 w 201"/>
                <a:gd name="T107" fmla="*/ 221235 h 203"/>
                <a:gd name="T108" fmla="*/ 216405 w 201"/>
                <a:gd name="T109" fmla="*/ 33937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 h="203">
                  <a:moveTo>
                    <a:pt x="101" y="60"/>
                  </a:moveTo>
                  <a:cubicBezTo>
                    <a:pt x="77" y="60"/>
                    <a:pt x="58" y="80"/>
                    <a:pt x="58" y="103"/>
                  </a:cubicBezTo>
                  <a:cubicBezTo>
                    <a:pt x="58" y="127"/>
                    <a:pt x="77" y="147"/>
                    <a:pt x="101" y="147"/>
                  </a:cubicBezTo>
                  <a:cubicBezTo>
                    <a:pt x="125" y="147"/>
                    <a:pt x="144" y="127"/>
                    <a:pt x="144" y="103"/>
                  </a:cubicBezTo>
                  <a:cubicBezTo>
                    <a:pt x="144" y="80"/>
                    <a:pt x="125" y="60"/>
                    <a:pt x="101" y="60"/>
                  </a:cubicBezTo>
                  <a:close/>
                  <a:moveTo>
                    <a:pt x="180" y="101"/>
                  </a:moveTo>
                  <a:cubicBezTo>
                    <a:pt x="180" y="99"/>
                    <a:pt x="180" y="97"/>
                    <a:pt x="180" y="95"/>
                  </a:cubicBezTo>
                  <a:cubicBezTo>
                    <a:pt x="201" y="90"/>
                    <a:pt x="201" y="90"/>
                    <a:pt x="201" y="90"/>
                  </a:cubicBezTo>
                  <a:cubicBezTo>
                    <a:pt x="200" y="80"/>
                    <a:pt x="197" y="70"/>
                    <a:pt x="193" y="61"/>
                  </a:cubicBezTo>
                  <a:cubicBezTo>
                    <a:pt x="172" y="67"/>
                    <a:pt x="172" y="67"/>
                    <a:pt x="172" y="67"/>
                  </a:cubicBezTo>
                  <a:cubicBezTo>
                    <a:pt x="170" y="61"/>
                    <a:pt x="166" y="56"/>
                    <a:pt x="162" y="51"/>
                  </a:cubicBezTo>
                  <a:cubicBezTo>
                    <a:pt x="176" y="34"/>
                    <a:pt x="176" y="34"/>
                    <a:pt x="176" y="34"/>
                  </a:cubicBezTo>
                  <a:cubicBezTo>
                    <a:pt x="170" y="27"/>
                    <a:pt x="162" y="20"/>
                    <a:pt x="153" y="15"/>
                  </a:cubicBezTo>
                  <a:cubicBezTo>
                    <a:pt x="139" y="32"/>
                    <a:pt x="139" y="32"/>
                    <a:pt x="139" y="32"/>
                  </a:cubicBezTo>
                  <a:cubicBezTo>
                    <a:pt x="132" y="28"/>
                    <a:pt x="124" y="25"/>
                    <a:pt x="115" y="23"/>
                  </a:cubicBezTo>
                  <a:cubicBezTo>
                    <a:pt x="115" y="1"/>
                    <a:pt x="115" y="1"/>
                    <a:pt x="115" y="1"/>
                  </a:cubicBezTo>
                  <a:cubicBezTo>
                    <a:pt x="111" y="1"/>
                    <a:pt x="106" y="0"/>
                    <a:pt x="101" y="0"/>
                  </a:cubicBezTo>
                  <a:cubicBezTo>
                    <a:pt x="95" y="0"/>
                    <a:pt x="91" y="1"/>
                    <a:pt x="86" y="1"/>
                  </a:cubicBezTo>
                  <a:cubicBezTo>
                    <a:pt x="86" y="23"/>
                    <a:pt x="86" y="23"/>
                    <a:pt x="86" y="23"/>
                  </a:cubicBezTo>
                  <a:cubicBezTo>
                    <a:pt x="79" y="24"/>
                    <a:pt x="73" y="26"/>
                    <a:pt x="68" y="29"/>
                  </a:cubicBezTo>
                  <a:cubicBezTo>
                    <a:pt x="55" y="11"/>
                    <a:pt x="55" y="11"/>
                    <a:pt x="55" y="11"/>
                  </a:cubicBezTo>
                  <a:cubicBezTo>
                    <a:pt x="46" y="15"/>
                    <a:pt x="38" y="21"/>
                    <a:pt x="31" y="28"/>
                  </a:cubicBezTo>
                  <a:cubicBezTo>
                    <a:pt x="43" y="46"/>
                    <a:pt x="43" y="46"/>
                    <a:pt x="43" y="46"/>
                  </a:cubicBezTo>
                  <a:cubicBezTo>
                    <a:pt x="39" y="50"/>
                    <a:pt x="35" y="55"/>
                    <a:pt x="32" y="60"/>
                  </a:cubicBezTo>
                  <a:cubicBezTo>
                    <a:pt x="12" y="53"/>
                    <a:pt x="12" y="53"/>
                    <a:pt x="12" y="53"/>
                  </a:cubicBezTo>
                  <a:cubicBezTo>
                    <a:pt x="7" y="62"/>
                    <a:pt x="3" y="71"/>
                    <a:pt x="1" y="81"/>
                  </a:cubicBezTo>
                  <a:cubicBezTo>
                    <a:pt x="22" y="88"/>
                    <a:pt x="22" y="88"/>
                    <a:pt x="22" y="88"/>
                  </a:cubicBezTo>
                  <a:cubicBezTo>
                    <a:pt x="21" y="93"/>
                    <a:pt x="21" y="97"/>
                    <a:pt x="21" y="101"/>
                  </a:cubicBezTo>
                  <a:cubicBezTo>
                    <a:pt x="21" y="103"/>
                    <a:pt x="21" y="105"/>
                    <a:pt x="21" y="107"/>
                  </a:cubicBezTo>
                  <a:cubicBezTo>
                    <a:pt x="0" y="113"/>
                    <a:pt x="0" y="113"/>
                    <a:pt x="0" y="113"/>
                  </a:cubicBezTo>
                  <a:cubicBezTo>
                    <a:pt x="1" y="123"/>
                    <a:pt x="4" y="133"/>
                    <a:pt x="7" y="142"/>
                  </a:cubicBezTo>
                  <a:cubicBezTo>
                    <a:pt x="28" y="136"/>
                    <a:pt x="28" y="136"/>
                    <a:pt x="28" y="136"/>
                  </a:cubicBezTo>
                  <a:cubicBezTo>
                    <a:pt x="31" y="142"/>
                    <a:pt x="35" y="147"/>
                    <a:pt x="39" y="152"/>
                  </a:cubicBezTo>
                  <a:cubicBezTo>
                    <a:pt x="25" y="169"/>
                    <a:pt x="25" y="169"/>
                    <a:pt x="25" y="169"/>
                  </a:cubicBezTo>
                  <a:cubicBezTo>
                    <a:pt x="31" y="176"/>
                    <a:pt x="39" y="182"/>
                    <a:pt x="47" y="188"/>
                  </a:cubicBezTo>
                  <a:cubicBezTo>
                    <a:pt x="61" y="171"/>
                    <a:pt x="61" y="171"/>
                    <a:pt x="61" y="171"/>
                  </a:cubicBezTo>
                  <a:cubicBezTo>
                    <a:pt x="69" y="175"/>
                    <a:pt x="77" y="178"/>
                    <a:pt x="86" y="180"/>
                  </a:cubicBezTo>
                  <a:cubicBezTo>
                    <a:pt x="86" y="202"/>
                    <a:pt x="86" y="202"/>
                    <a:pt x="86" y="202"/>
                  </a:cubicBezTo>
                  <a:cubicBezTo>
                    <a:pt x="91" y="202"/>
                    <a:pt x="95" y="203"/>
                    <a:pt x="101" y="203"/>
                  </a:cubicBezTo>
                  <a:cubicBezTo>
                    <a:pt x="106" y="203"/>
                    <a:pt x="111" y="202"/>
                    <a:pt x="115" y="202"/>
                  </a:cubicBezTo>
                  <a:cubicBezTo>
                    <a:pt x="115" y="180"/>
                    <a:pt x="115" y="180"/>
                    <a:pt x="115" y="180"/>
                  </a:cubicBezTo>
                  <a:cubicBezTo>
                    <a:pt x="122" y="179"/>
                    <a:pt x="128" y="177"/>
                    <a:pt x="134" y="174"/>
                  </a:cubicBezTo>
                  <a:cubicBezTo>
                    <a:pt x="146" y="192"/>
                    <a:pt x="146" y="192"/>
                    <a:pt x="146" y="192"/>
                  </a:cubicBezTo>
                  <a:cubicBezTo>
                    <a:pt x="155" y="188"/>
                    <a:pt x="163" y="182"/>
                    <a:pt x="170" y="175"/>
                  </a:cubicBezTo>
                  <a:cubicBezTo>
                    <a:pt x="158" y="157"/>
                    <a:pt x="158" y="157"/>
                    <a:pt x="158" y="157"/>
                  </a:cubicBezTo>
                  <a:cubicBezTo>
                    <a:pt x="162" y="153"/>
                    <a:pt x="166" y="148"/>
                    <a:pt x="169" y="142"/>
                  </a:cubicBezTo>
                  <a:cubicBezTo>
                    <a:pt x="190" y="150"/>
                    <a:pt x="190" y="150"/>
                    <a:pt x="190" y="150"/>
                  </a:cubicBezTo>
                  <a:cubicBezTo>
                    <a:pt x="194" y="141"/>
                    <a:pt x="198" y="131"/>
                    <a:pt x="200" y="121"/>
                  </a:cubicBezTo>
                  <a:cubicBezTo>
                    <a:pt x="179" y="114"/>
                    <a:pt x="179" y="114"/>
                    <a:pt x="179" y="114"/>
                  </a:cubicBezTo>
                  <a:cubicBezTo>
                    <a:pt x="180" y="110"/>
                    <a:pt x="180" y="106"/>
                    <a:pt x="180" y="101"/>
                  </a:cubicBezTo>
                  <a:close/>
                  <a:moveTo>
                    <a:pt x="101" y="158"/>
                  </a:moveTo>
                  <a:cubicBezTo>
                    <a:pt x="71" y="158"/>
                    <a:pt x="47" y="133"/>
                    <a:pt x="47" y="103"/>
                  </a:cubicBezTo>
                  <a:cubicBezTo>
                    <a:pt x="47" y="73"/>
                    <a:pt x="71" y="49"/>
                    <a:pt x="101" y="49"/>
                  </a:cubicBezTo>
                  <a:cubicBezTo>
                    <a:pt x="131" y="49"/>
                    <a:pt x="155" y="73"/>
                    <a:pt x="155" y="103"/>
                  </a:cubicBezTo>
                  <a:cubicBezTo>
                    <a:pt x="155" y="133"/>
                    <a:pt x="131" y="158"/>
                    <a:pt x="101" y="1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sp>
          <p:nvSpPr>
            <p:cNvPr id="68641" name="文本框 86"/>
            <p:cNvSpPr txBox="1">
              <a:spLocks noChangeArrowheads="1"/>
            </p:cNvSpPr>
            <p:nvPr/>
          </p:nvSpPr>
          <p:spPr bwMode="auto">
            <a:xfrm>
              <a:off x="3589996" y="2070259"/>
              <a:ext cx="969767" cy="5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8" name="组合 7"/>
          <p:cNvGrpSpPr/>
          <p:nvPr/>
        </p:nvGrpSpPr>
        <p:grpSpPr>
          <a:xfrm>
            <a:off x="6228129" y="1864484"/>
            <a:ext cx="1655138" cy="1635449"/>
            <a:chOff x="4966284" y="1452799"/>
            <a:chExt cx="1319800" cy="1304100"/>
          </a:xfrm>
        </p:grpSpPr>
        <p:sp>
          <p:nvSpPr>
            <p:cNvPr id="5" name="椭圆 4"/>
            <p:cNvSpPr/>
            <p:nvPr/>
          </p:nvSpPr>
          <p:spPr>
            <a:xfrm>
              <a:off x="4966284" y="1452799"/>
              <a:ext cx="1319800" cy="13041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9" name="椭圆 68"/>
            <p:cNvSpPr/>
            <p:nvPr/>
          </p:nvSpPr>
          <p:spPr>
            <a:xfrm>
              <a:off x="5005234" y="1502688"/>
              <a:ext cx="1234220"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75" name="组合 74"/>
            <p:cNvGrpSpPr>
              <a:grpSpLocks noChangeAspect="1"/>
            </p:cNvGrpSpPr>
            <p:nvPr/>
          </p:nvGrpSpPr>
          <p:grpSpPr>
            <a:xfrm>
              <a:off x="5367231" y="1628888"/>
              <a:ext cx="423100" cy="317548"/>
              <a:chOff x="10004425" y="1971676"/>
              <a:chExt cx="1593850" cy="1211262"/>
            </a:xfrm>
            <a:solidFill>
              <a:schemeClr val="bg1"/>
            </a:solidFill>
          </p:grpSpPr>
          <p:sp>
            <p:nvSpPr>
              <p:cNvPr id="76" name="Freeform 267"/>
              <p:cNvSpPr/>
              <p:nvPr/>
            </p:nvSpPr>
            <p:spPr bwMode="auto">
              <a:xfrm>
                <a:off x="10004425" y="1971676"/>
                <a:ext cx="1535113" cy="688975"/>
              </a:xfrm>
              <a:custGeom>
                <a:avLst/>
                <a:gdLst>
                  <a:gd name="T0" fmla="*/ 480 w 967"/>
                  <a:gd name="T1" fmla="*/ 434 h 434"/>
                  <a:gd name="T2" fmla="*/ 0 w 967"/>
                  <a:gd name="T3" fmla="*/ 217 h 434"/>
                  <a:gd name="T4" fmla="*/ 492 w 967"/>
                  <a:gd name="T5" fmla="*/ 0 h 434"/>
                  <a:gd name="T6" fmla="*/ 967 w 967"/>
                  <a:gd name="T7" fmla="*/ 212 h 434"/>
                  <a:gd name="T8" fmla="*/ 480 w 967"/>
                  <a:gd name="T9" fmla="*/ 434 h 434"/>
                </a:gdLst>
                <a:ahLst/>
                <a:cxnLst>
                  <a:cxn ang="0">
                    <a:pos x="T0" y="T1"/>
                  </a:cxn>
                  <a:cxn ang="0">
                    <a:pos x="T2" y="T3"/>
                  </a:cxn>
                  <a:cxn ang="0">
                    <a:pos x="T4" y="T5"/>
                  </a:cxn>
                  <a:cxn ang="0">
                    <a:pos x="T6" y="T7"/>
                  </a:cxn>
                  <a:cxn ang="0">
                    <a:pos x="T8" y="T9"/>
                  </a:cxn>
                </a:cxnLst>
                <a:rect l="0" t="0" r="r" b="b"/>
                <a:pathLst>
                  <a:path w="967" h="434">
                    <a:moveTo>
                      <a:pt x="480" y="434"/>
                    </a:moveTo>
                    <a:lnTo>
                      <a:pt x="0" y="217"/>
                    </a:lnTo>
                    <a:lnTo>
                      <a:pt x="492" y="0"/>
                    </a:lnTo>
                    <a:lnTo>
                      <a:pt x="967" y="212"/>
                    </a:lnTo>
                    <a:lnTo>
                      <a:pt x="480" y="4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7" name="Rectangle 268"/>
              <p:cNvSpPr>
                <a:spLocks noChangeArrowheads="1"/>
              </p:cNvSpPr>
              <p:nvPr/>
            </p:nvSpPr>
            <p:spPr bwMode="auto">
              <a:xfrm>
                <a:off x="11474450" y="2297113"/>
                <a:ext cx="46038" cy="503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146175">
                  <a:defRPr/>
                </a:pPr>
                <a:endParaRPr lang="zh-CN" altLang="en-US" sz="2255" kern="0">
                  <a:solidFill>
                    <a:srgbClr val="FF0000"/>
                  </a:solidFill>
                </a:endParaRPr>
              </a:p>
            </p:txBody>
          </p:sp>
          <p:sp>
            <p:nvSpPr>
              <p:cNvPr id="78" name="Oval 269"/>
              <p:cNvSpPr>
                <a:spLocks noChangeArrowheads="1"/>
              </p:cNvSpPr>
              <p:nvPr/>
            </p:nvSpPr>
            <p:spPr bwMode="auto">
              <a:xfrm>
                <a:off x="11422063" y="2743201"/>
                <a:ext cx="150813" cy="150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9" name="Freeform 270"/>
              <p:cNvSpPr/>
              <p:nvPr/>
            </p:nvSpPr>
            <p:spPr bwMode="auto">
              <a:xfrm>
                <a:off x="11404600" y="2822576"/>
                <a:ext cx="107950" cy="336550"/>
              </a:xfrm>
              <a:custGeom>
                <a:avLst/>
                <a:gdLst>
                  <a:gd name="T0" fmla="*/ 16 w 29"/>
                  <a:gd name="T1" fmla="*/ 5 h 90"/>
                  <a:gd name="T2" fmla="*/ 6 w 29"/>
                  <a:gd name="T3" fmla="*/ 90 h 90"/>
                  <a:gd name="T4" fmla="*/ 29 w 29"/>
                  <a:gd name="T5" fmla="*/ 90 h 90"/>
                  <a:gd name="T6" fmla="*/ 29 w 29"/>
                  <a:gd name="T7" fmla="*/ 0 h 90"/>
                  <a:gd name="T8" fmla="*/ 16 w 29"/>
                  <a:gd name="T9" fmla="*/ 5 h 90"/>
                </a:gdLst>
                <a:ahLst/>
                <a:cxnLst>
                  <a:cxn ang="0">
                    <a:pos x="T0" y="T1"/>
                  </a:cxn>
                  <a:cxn ang="0">
                    <a:pos x="T2" y="T3"/>
                  </a:cxn>
                  <a:cxn ang="0">
                    <a:pos x="T4" y="T5"/>
                  </a:cxn>
                  <a:cxn ang="0">
                    <a:pos x="T6" y="T7"/>
                  </a:cxn>
                  <a:cxn ang="0">
                    <a:pos x="T8" y="T9"/>
                  </a:cxn>
                </a:cxnLst>
                <a:rect l="0" t="0" r="r" b="b"/>
                <a:pathLst>
                  <a:path w="29" h="90">
                    <a:moveTo>
                      <a:pt x="16" y="5"/>
                    </a:moveTo>
                    <a:cubicBezTo>
                      <a:pt x="16" y="5"/>
                      <a:pt x="0" y="39"/>
                      <a:pt x="6" y="90"/>
                    </a:cubicBezTo>
                    <a:cubicBezTo>
                      <a:pt x="29" y="90"/>
                      <a:pt x="29" y="90"/>
                      <a:pt x="29" y="90"/>
                    </a:cubicBezTo>
                    <a:cubicBezTo>
                      <a:pt x="29" y="0"/>
                      <a:pt x="29" y="0"/>
                      <a:pt x="29" y="0"/>
                    </a:cubicBezTo>
                    <a:cubicBezTo>
                      <a:pt x="29" y="0"/>
                      <a:pt x="16" y="8"/>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80" name="Freeform 271"/>
              <p:cNvSpPr/>
              <p:nvPr/>
            </p:nvSpPr>
            <p:spPr bwMode="auto">
              <a:xfrm>
                <a:off x="11490325" y="2822576"/>
                <a:ext cx="107950" cy="336550"/>
              </a:xfrm>
              <a:custGeom>
                <a:avLst/>
                <a:gdLst>
                  <a:gd name="T0" fmla="*/ 13 w 29"/>
                  <a:gd name="T1" fmla="*/ 5 h 90"/>
                  <a:gd name="T2" fmla="*/ 23 w 29"/>
                  <a:gd name="T3" fmla="*/ 90 h 90"/>
                  <a:gd name="T4" fmla="*/ 0 w 29"/>
                  <a:gd name="T5" fmla="*/ 90 h 90"/>
                  <a:gd name="T6" fmla="*/ 0 w 29"/>
                  <a:gd name="T7" fmla="*/ 0 h 90"/>
                  <a:gd name="T8" fmla="*/ 13 w 29"/>
                  <a:gd name="T9" fmla="*/ 5 h 90"/>
                </a:gdLst>
                <a:ahLst/>
                <a:cxnLst>
                  <a:cxn ang="0">
                    <a:pos x="T0" y="T1"/>
                  </a:cxn>
                  <a:cxn ang="0">
                    <a:pos x="T2" y="T3"/>
                  </a:cxn>
                  <a:cxn ang="0">
                    <a:pos x="T4" y="T5"/>
                  </a:cxn>
                  <a:cxn ang="0">
                    <a:pos x="T6" y="T7"/>
                  </a:cxn>
                  <a:cxn ang="0">
                    <a:pos x="T8" y="T9"/>
                  </a:cxn>
                </a:cxnLst>
                <a:rect l="0" t="0" r="r" b="b"/>
                <a:pathLst>
                  <a:path w="29" h="90">
                    <a:moveTo>
                      <a:pt x="13" y="5"/>
                    </a:moveTo>
                    <a:cubicBezTo>
                      <a:pt x="13" y="5"/>
                      <a:pt x="29" y="39"/>
                      <a:pt x="23" y="90"/>
                    </a:cubicBezTo>
                    <a:cubicBezTo>
                      <a:pt x="0" y="90"/>
                      <a:pt x="0" y="90"/>
                      <a:pt x="0" y="90"/>
                    </a:cubicBezTo>
                    <a:cubicBezTo>
                      <a:pt x="0" y="0"/>
                      <a:pt x="0" y="0"/>
                      <a:pt x="0" y="0"/>
                    </a:cubicBezTo>
                    <a:cubicBezTo>
                      <a:pt x="0" y="0"/>
                      <a:pt x="13" y="8"/>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81" name="Freeform 272"/>
              <p:cNvSpPr/>
              <p:nvPr/>
            </p:nvSpPr>
            <p:spPr bwMode="auto">
              <a:xfrm>
                <a:off x="10309225" y="2522538"/>
                <a:ext cx="889000" cy="660400"/>
              </a:xfrm>
              <a:custGeom>
                <a:avLst/>
                <a:gdLst>
                  <a:gd name="T0" fmla="*/ 237 w 237"/>
                  <a:gd name="T1" fmla="*/ 0 h 176"/>
                  <a:gd name="T2" fmla="*/ 118 w 237"/>
                  <a:gd name="T3" fmla="*/ 55 h 176"/>
                  <a:gd name="T4" fmla="*/ 0 w 237"/>
                  <a:gd name="T5" fmla="*/ 0 h 176"/>
                  <a:gd name="T6" fmla="*/ 0 w 237"/>
                  <a:gd name="T7" fmla="*/ 136 h 176"/>
                  <a:gd name="T8" fmla="*/ 115 w 237"/>
                  <a:gd name="T9" fmla="*/ 176 h 176"/>
                  <a:gd name="T10" fmla="*/ 115 w 237"/>
                  <a:gd name="T11" fmla="*/ 176 h 176"/>
                  <a:gd name="T12" fmla="*/ 118 w 237"/>
                  <a:gd name="T13" fmla="*/ 176 h 176"/>
                  <a:gd name="T14" fmla="*/ 122 w 237"/>
                  <a:gd name="T15" fmla="*/ 176 h 176"/>
                  <a:gd name="T16" fmla="*/ 122 w 237"/>
                  <a:gd name="T17" fmla="*/ 176 h 176"/>
                  <a:gd name="T18" fmla="*/ 237 w 237"/>
                  <a:gd name="T19" fmla="*/ 136 h 176"/>
                  <a:gd name="T20" fmla="*/ 237 w 237"/>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76">
                    <a:moveTo>
                      <a:pt x="237" y="0"/>
                    </a:moveTo>
                    <a:cubicBezTo>
                      <a:pt x="237" y="1"/>
                      <a:pt x="138" y="47"/>
                      <a:pt x="118" y="55"/>
                    </a:cubicBezTo>
                    <a:cubicBezTo>
                      <a:pt x="99" y="47"/>
                      <a:pt x="0" y="1"/>
                      <a:pt x="0" y="0"/>
                    </a:cubicBezTo>
                    <a:cubicBezTo>
                      <a:pt x="0" y="136"/>
                      <a:pt x="0" y="136"/>
                      <a:pt x="0" y="136"/>
                    </a:cubicBezTo>
                    <a:cubicBezTo>
                      <a:pt x="32" y="170"/>
                      <a:pt x="95" y="175"/>
                      <a:pt x="115" y="176"/>
                    </a:cubicBezTo>
                    <a:cubicBezTo>
                      <a:pt x="115" y="176"/>
                      <a:pt x="115" y="176"/>
                      <a:pt x="115" y="176"/>
                    </a:cubicBezTo>
                    <a:cubicBezTo>
                      <a:pt x="115" y="176"/>
                      <a:pt x="116" y="176"/>
                      <a:pt x="118" y="176"/>
                    </a:cubicBezTo>
                    <a:cubicBezTo>
                      <a:pt x="121" y="176"/>
                      <a:pt x="122" y="176"/>
                      <a:pt x="122" y="176"/>
                    </a:cubicBezTo>
                    <a:cubicBezTo>
                      <a:pt x="122" y="176"/>
                      <a:pt x="122" y="176"/>
                      <a:pt x="122" y="176"/>
                    </a:cubicBezTo>
                    <a:cubicBezTo>
                      <a:pt x="142" y="175"/>
                      <a:pt x="205" y="170"/>
                      <a:pt x="237" y="136"/>
                    </a:cubicBezTo>
                    <a:lnTo>
                      <a:pt x="2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rgbClr val="FF0000"/>
                  </a:solidFill>
                </a:endParaRPr>
              </a:p>
            </p:txBody>
          </p:sp>
        </p:grpSp>
        <p:sp>
          <p:nvSpPr>
            <p:cNvPr id="68642" name="文本框 87"/>
            <p:cNvSpPr txBox="1">
              <a:spLocks noChangeArrowheads="1"/>
            </p:cNvSpPr>
            <p:nvPr/>
          </p:nvSpPr>
          <p:spPr bwMode="auto">
            <a:xfrm>
              <a:off x="5222963" y="2070259"/>
              <a:ext cx="969767" cy="5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9" name="组合 8"/>
          <p:cNvGrpSpPr/>
          <p:nvPr/>
        </p:nvGrpSpPr>
        <p:grpSpPr>
          <a:xfrm>
            <a:off x="8255299" y="1864484"/>
            <a:ext cx="1655138" cy="1635449"/>
            <a:chOff x="6582741" y="1452799"/>
            <a:chExt cx="1319800" cy="1304100"/>
          </a:xfrm>
        </p:grpSpPr>
        <p:sp>
          <p:nvSpPr>
            <p:cNvPr id="6" name="椭圆 5"/>
            <p:cNvSpPr/>
            <p:nvPr/>
          </p:nvSpPr>
          <p:spPr>
            <a:xfrm>
              <a:off x="6582741" y="1452799"/>
              <a:ext cx="1319800" cy="13041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70" name="椭圆 69"/>
            <p:cNvSpPr/>
            <p:nvPr/>
          </p:nvSpPr>
          <p:spPr>
            <a:xfrm>
              <a:off x="6625542" y="1496438"/>
              <a:ext cx="1234220"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68634" name="Freeform 266"/>
            <p:cNvSpPr>
              <a:spLocks noChangeAspect="1" noEditPoints="1"/>
            </p:cNvSpPr>
            <p:nvPr/>
          </p:nvSpPr>
          <p:spPr bwMode="auto">
            <a:xfrm>
              <a:off x="7078722" y="1572697"/>
              <a:ext cx="327860" cy="355044"/>
            </a:xfrm>
            <a:custGeom>
              <a:avLst/>
              <a:gdLst>
                <a:gd name="T0" fmla="*/ 139650 w 183"/>
                <a:gd name="T1" fmla="*/ 49677 h 200"/>
                <a:gd name="T2" fmla="*/ 81087 w 183"/>
                <a:gd name="T3" fmla="*/ 24839 h 200"/>
                <a:gd name="T4" fmla="*/ 0 w 183"/>
                <a:gd name="T5" fmla="*/ 108386 h 200"/>
                <a:gd name="T6" fmla="*/ 20272 w 183"/>
                <a:gd name="T7" fmla="*/ 164838 h 200"/>
                <a:gd name="T8" fmla="*/ 139650 w 183"/>
                <a:gd name="T9" fmla="*/ 49677 h 200"/>
                <a:gd name="T10" fmla="*/ 331107 w 183"/>
                <a:gd name="T11" fmla="*/ 24839 h 200"/>
                <a:gd name="T12" fmla="*/ 268039 w 183"/>
                <a:gd name="T13" fmla="*/ 51935 h 200"/>
                <a:gd name="T14" fmla="*/ 382912 w 183"/>
                <a:gd name="T15" fmla="*/ 171612 h 200"/>
                <a:gd name="T16" fmla="*/ 412194 w 183"/>
                <a:gd name="T17" fmla="*/ 108386 h 200"/>
                <a:gd name="T18" fmla="*/ 331107 w 183"/>
                <a:gd name="T19" fmla="*/ 24839 h 200"/>
                <a:gd name="T20" fmla="*/ 380660 w 183"/>
                <a:gd name="T21" fmla="*/ 232579 h 200"/>
                <a:gd name="T22" fmla="*/ 216233 w 183"/>
                <a:gd name="T23" fmla="*/ 51935 h 200"/>
                <a:gd name="T24" fmla="*/ 216233 w 183"/>
                <a:gd name="T25" fmla="*/ 13548 h 200"/>
                <a:gd name="T26" fmla="*/ 220738 w 183"/>
                <a:gd name="T27" fmla="*/ 13548 h 200"/>
                <a:gd name="T28" fmla="*/ 229747 w 183"/>
                <a:gd name="T29" fmla="*/ 6774 h 200"/>
                <a:gd name="T30" fmla="*/ 220738 w 183"/>
                <a:gd name="T31" fmla="*/ 0 h 200"/>
                <a:gd name="T32" fmla="*/ 182447 w 183"/>
                <a:gd name="T33" fmla="*/ 0 h 200"/>
                <a:gd name="T34" fmla="*/ 175689 w 183"/>
                <a:gd name="T35" fmla="*/ 6774 h 200"/>
                <a:gd name="T36" fmla="*/ 182447 w 183"/>
                <a:gd name="T37" fmla="*/ 13548 h 200"/>
                <a:gd name="T38" fmla="*/ 189204 w 183"/>
                <a:gd name="T39" fmla="*/ 13548 h 200"/>
                <a:gd name="T40" fmla="*/ 189204 w 183"/>
                <a:gd name="T41" fmla="*/ 51935 h 200"/>
                <a:gd name="T42" fmla="*/ 20272 w 183"/>
                <a:gd name="T43" fmla="*/ 232579 h 200"/>
                <a:gd name="T44" fmla="*/ 85592 w 183"/>
                <a:gd name="T45" fmla="*/ 370320 h 200"/>
                <a:gd name="T46" fmla="*/ 65320 w 183"/>
                <a:gd name="T47" fmla="*/ 429030 h 200"/>
                <a:gd name="T48" fmla="*/ 74330 w 183"/>
                <a:gd name="T49" fmla="*/ 447094 h 200"/>
                <a:gd name="T50" fmla="*/ 78835 w 183"/>
                <a:gd name="T51" fmla="*/ 449352 h 200"/>
                <a:gd name="T52" fmla="*/ 96854 w 183"/>
                <a:gd name="T53" fmla="*/ 442578 h 200"/>
                <a:gd name="T54" fmla="*/ 119379 w 183"/>
                <a:gd name="T55" fmla="*/ 392901 h 200"/>
                <a:gd name="T56" fmla="*/ 200466 w 183"/>
                <a:gd name="T57" fmla="*/ 413223 h 200"/>
                <a:gd name="T58" fmla="*/ 281553 w 183"/>
                <a:gd name="T59" fmla="*/ 392901 h 200"/>
                <a:gd name="T60" fmla="*/ 306330 w 183"/>
                <a:gd name="T61" fmla="*/ 442578 h 200"/>
                <a:gd name="T62" fmla="*/ 324349 w 183"/>
                <a:gd name="T63" fmla="*/ 449352 h 200"/>
                <a:gd name="T64" fmla="*/ 328854 w 183"/>
                <a:gd name="T65" fmla="*/ 447094 h 200"/>
                <a:gd name="T66" fmla="*/ 335612 w 183"/>
                <a:gd name="T67" fmla="*/ 429030 h 200"/>
                <a:gd name="T68" fmla="*/ 317592 w 183"/>
                <a:gd name="T69" fmla="*/ 370320 h 200"/>
                <a:gd name="T70" fmla="*/ 380660 w 183"/>
                <a:gd name="T71" fmla="*/ 232579 h 200"/>
                <a:gd name="T72" fmla="*/ 200466 w 183"/>
                <a:gd name="T73" fmla="*/ 377094 h 200"/>
                <a:gd name="T74" fmla="*/ 56311 w 183"/>
                <a:gd name="T75" fmla="*/ 232579 h 200"/>
                <a:gd name="T76" fmla="*/ 200466 w 183"/>
                <a:gd name="T77" fmla="*/ 88064 h 200"/>
                <a:gd name="T78" fmla="*/ 344621 w 183"/>
                <a:gd name="T79" fmla="*/ 232579 h 200"/>
                <a:gd name="T80" fmla="*/ 200466 w 183"/>
                <a:gd name="T81" fmla="*/ 377094 h 200"/>
                <a:gd name="T82" fmla="*/ 218485 w 183"/>
                <a:gd name="T83" fmla="*/ 250644 h 200"/>
                <a:gd name="T84" fmla="*/ 225243 w 183"/>
                <a:gd name="T85" fmla="*/ 232579 h 200"/>
                <a:gd name="T86" fmla="*/ 204971 w 183"/>
                <a:gd name="T87" fmla="*/ 207741 h 200"/>
                <a:gd name="T88" fmla="*/ 204971 w 183"/>
                <a:gd name="T89" fmla="*/ 124193 h 200"/>
                <a:gd name="T90" fmla="*/ 200466 w 183"/>
                <a:gd name="T91" fmla="*/ 119677 h 200"/>
                <a:gd name="T92" fmla="*/ 195961 w 183"/>
                <a:gd name="T93" fmla="*/ 124193 h 200"/>
                <a:gd name="T94" fmla="*/ 195961 w 183"/>
                <a:gd name="T95" fmla="*/ 207741 h 200"/>
                <a:gd name="T96" fmla="*/ 175689 w 183"/>
                <a:gd name="T97" fmla="*/ 232579 h 200"/>
                <a:gd name="T98" fmla="*/ 200466 w 183"/>
                <a:gd name="T99" fmla="*/ 257418 h 200"/>
                <a:gd name="T100" fmla="*/ 209476 w 183"/>
                <a:gd name="T101" fmla="*/ 255160 h 200"/>
                <a:gd name="T102" fmla="*/ 234252 w 183"/>
                <a:gd name="T103" fmla="*/ 295805 h 200"/>
                <a:gd name="T104" fmla="*/ 241010 w 183"/>
                <a:gd name="T105" fmla="*/ 298063 h 200"/>
                <a:gd name="T106" fmla="*/ 243262 w 183"/>
                <a:gd name="T107" fmla="*/ 291288 h 200"/>
                <a:gd name="T108" fmla="*/ 218485 w 183"/>
                <a:gd name="T109" fmla="*/ 250644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sp>
          <p:nvSpPr>
            <p:cNvPr id="68643" name="文本框 88"/>
            <p:cNvSpPr txBox="1">
              <a:spLocks noChangeArrowheads="1"/>
            </p:cNvSpPr>
            <p:nvPr/>
          </p:nvSpPr>
          <p:spPr bwMode="auto">
            <a:xfrm>
              <a:off x="6854665" y="2070259"/>
              <a:ext cx="969767" cy="5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10" name="组合 9"/>
          <p:cNvGrpSpPr/>
          <p:nvPr/>
        </p:nvGrpSpPr>
        <p:grpSpPr>
          <a:xfrm>
            <a:off x="3486151" y="5620784"/>
            <a:ext cx="890588" cy="851315"/>
            <a:chOff x="2779842" y="4448056"/>
            <a:chExt cx="710151" cy="678835"/>
          </a:xfrm>
        </p:grpSpPr>
        <p:pic>
          <p:nvPicPr>
            <p:cNvPr id="90" name="图片 89"/>
            <p:cNvPicPr>
              <a:picLocks noChangeAspect="1"/>
            </p:cNvPicPr>
            <p:nvPr/>
          </p:nvPicPr>
          <p:blipFill>
            <a:blip r:embed="rId9"/>
            <a:stretch>
              <a:fillRect/>
            </a:stretch>
          </p:blipFill>
          <p:spPr>
            <a:xfrm>
              <a:off x="2779842" y="4448056"/>
              <a:ext cx="670909" cy="662583"/>
            </a:xfrm>
            <a:prstGeom prst="rect">
              <a:avLst/>
            </a:prstGeom>
            <a:effectLst>
              <a:outerShdw blurRad="279400" dist="152400" dir="2700000" sx="102000" sy="102000" algn="tl" rotWithShape="0">
                <a:prstClr val="black">
                  <a:alpha val="28000"/>
                </a:prstClr>
              </a:outerShdw>
            </a:effectLst>
          </p:spPr>
        </p:pic>
        <p:sp>
          <p:nvSpPr>
            <p:cNvPr id="91" name="椭圆 90"/>
            <p:cNvSpPr/>
            <p:nvPr/>
          </p:nvSpPr>
          <p:spPr>
            <a:xfrm>
              <a:off x="2821616" y="4491812"/>
              <a:ext cx="582298" cy="5750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46" name="组合 91"/>
            <p:cNvGrpSpPr/>
            <p:nvPr/>
          </p:nvGrpSpPr>
          <p:grpSpPr bwMode="auto">
            <a:xfrm>
              <a:off x="2960861" y="4646831"/>
              <a:ext cx="529132" cy="480060"/>
              <a:chOff x="12327405" y="858403"/>
              <a:chExt cx="833274" cy="767141"/>
            </a:xfrm>
          </p:grpSpPr>
          <p:sp>
            <p:nvSpPr>
              <p:cNvPr id="93"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73"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74"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2" name="组合 11"/>
          <p:cNvGrpSpPr/>
          <p:nvPr/>
        </p:nvGrpSpPr>
        <p:grpSpPr>
          <a:xfrm>
            <a:off x="6489701" y="4291290"/>
            <a:ext cx="890588" cy="829366"/>
            <a:chOff x="5174860" y="3387923"/>
            <a:chExt cx="710151" cy="661333"/>
          </a:xfrm>
        </p:grpSpPr>
        <p:pic>
          <p:nvPicPr>
            <p:cNvPr id="102" name="图片 101"/>
            <p:cNvPicPr>
              <a:picLocks noChangeAspect="1"/>
            </p:cNvPicPr>
            <p:nvPr/>
          </p:nvPicPr>
          <p:blipFill>
            <a:blip r:embed="rId9"/>
            <a:stretch>
              <a:fillRect/>
            </a:stretch>
          </p:blipFill>
          <p:spPr>
            <a:xfrm>
              <a:off x="5174860" y="3387923"/>
              <a:ext cx="669643" cy="661333"/>
            </a:xfrm>
            <a:prstGeom prst="rect">
              <a:avLst/>
            </a:prstGeom>
            <a:effectLst>
              <a:outerShdw blurRad="279400" dist="152400" dir="2700000" sx="102000" sy="102000" algn="tl" rotWithShape="0">
                <a:prstClr val="black">
                  <a:alpha val="28000"/>
                </a:prstClr>
              </a:outerShdw>
            </a:effectLst>
          </p:spPr>
        </p:pic>
        <p:sp>
          <p:nvSpPr>
            <p:cNvPr id="103" name="椭圆 102"/>
            <p:cNvSpPr/>
            <p:nvPr/>
          </p:nvSpPr>
          <p:spPr>
            <a:xfrm>
              <a:off x="5217899" y="3430429"/>
              <a:ext cx="583565" cy="576322"/>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1" name="组合 107"/>
            <p:cNvGrpSpPr/>
            <p:nvPr/>
          </p:nvGrpSpPr>
          <p:grpSpPr bwMode="auto">
            <a:xfrm>
              <a:off x="5344486" y="3562945"/>
              <a:ext cx="540525" cy="481311"/>
              <a:chOff x="5405438" y="6815138"/>
              <a:chExt cx="511175" cy="460375"/>
            </a:xfrm>
          </p:grpSpPr>
          <p:sp>
            <p:nvSpPr>
              <p:cNvPr id="109"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68"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69"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1" name="组合 10"/>
          <p:cNvGrpSpPr/>
          <p:nvPr/>
        </p:nvGrpSpPr>
        <p:grpSpPr>
          <a:xfrm>
            <a:off x="4821238" y="4291290"/>
            <a:ext cx="906462" cy="829366"/>
            <a:chOff x="3844435" y="3387923"/>
            <a:chExt cx="722809" cy="661333"/>
          </a:xfrm>
        </p:grpSpPr>
        <p:pic>
          <p:nvPicPr>
            <p:cNvPr id="96" name="图片 95"/>
            <p:cNvPicPr>
              <a:picLocks noChangeAspect="1"/>
            </p:cNvPicPr>
            <p:nvPr/>
          </p:nvPicPr>
          <p:blipFill>
            <a:blip r:embed="rId9"/>
            <a:stretch>
              <a:fillRect/>
            </a:stretch>
          </p:blipFill>
          <p:spPr>
            <a:xfrm>
              <a:off x="3844435" y="3387923"/>
              <a:ext cx="670909" cy="661333"/>
            </a:xfrm>
            <a:prstGeom prst="rect">
              <a:avLst/>
            </a:prstGeom>
            <a:effectLst>
              <a:outerShdw blurRad="279400" dist="152400" dir="2700000" sx="102000" sy="102000" algn="tl" rotWithShape="0">
                <a:prstClr val="black">
                  <a:alpha val="28000"/>
                </a:prstClr>
              </a:outerShdw>
            </a:effectLst>
          </p:spPr>
        </p:pic>
        <p:sp>
          <p:nvSpPr>
            <p:cNvPr id="97" name="椭圆 96"/>
            <p:cNvSpPr/>
            <p:nvPr/>
          </p:nvSpPr>
          <p:spPr>
            <a:xfrm>
              <a:off x="3888740" y="3430429"/>
              <a:ext cx="582298" cy="57632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2" name="组合 111"/>
            <p:cNvGrpSpPr/>
            <p:nvPr/>
          </p:nvGrpSpPr>
          <p:grpSpPr bwMode="auto">
            <a:xfrm>
              <a:off x="4026720" y="3562945"/>
              <a:ext cx="540524" cy="481311"/>
              <a:chOff x="952501" y="6013451"/>
              <a:chExt cx="511175" cy="460375"/>
            </a:xfrm>
          </p:grpSpPr>
          <p:sp>
            <p:nvSpPr>
              <p:cNvPr id="11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63"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64"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3" name="组合 12"/>
          <p:cNvGrpSpPr/>
          <p:nvPr/>
        </p:nvGrpSpPr>
        <p:grpSpPr>
          <a:xfrm>
            <a:off x="7850189" y="5620784"/>
            <a:ext cx="914400" cy="830934"/>
            <a:chOff x="6259707" y="4448056"/>
            <a:chExt cx="729139" cy="662583"/>
          </a:xfrm>
        </p:grpSpPr>
        <p:pic>
          <p:nvPicPr>
            <p:cNvPr id="117" name="图片 116"/>
            <p:cNvPicPr>
              <a:picLocks noChangeAspect="1"/>
            </p:cNvPicPr>
            <p:nvPr/>
          </p:nvPicPr>
          <p:blipFill>
            <a:blip r:embed="rId9"/>
            <a:stretch>
              <a:fillRect/>
            </a:stretch>
          </p:blipFill>
          <p:spPr>
            <a:xfrm>
              <a:off x="6259707" y="4448056"/>
              <a:ext cx="669643" cy="662583"/>
            </a:xfrm>
            <a:prstGeom prst="rect">
              <a:avLst/>
            </a:prstGeom>
            <a:effectLst>
              <a:outerShdw blurRad="279400" dist="152400" dir="2700000" sx="102000" sy="102000" algn="tl" rotWithShape="0">
                <a:prstClr val="black">
                  <a:alpha val="28000"/>
                </a:prstClr>
              </a:outerShdw>
            </a:effectLst>
          </p:spPr>
        </p:pic>
        <p:sp>
          <p:nvSpPr>
            <p:cNvPr id="116" name="椭圆 115"/>
            <p:cNvSpPr/>
            <p:nvPr/>
          </p:nvSpPr>
          <p:spPr>
            <a:xfrm>
              <a:off x="6300215" y="4491812"/>
              <a:ext cx="582298" cy="57507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4" name="组合 117"/>
            <p:cNvGrpSpPr/>
            <p:nvPr/>
          </p:nvGrpSpPr>
          <p:grpSpPr bwMode="auto">
            <a:xfrm>
              <a:off x="6439460" y="4610577"/>
              <a:ext cx="549386" cy="482560"/>
              <a:chOff x="688976" y="7240588"/>
              <a:chExt cx="519113" cy="461963"/>
            </a:xfrm>
          </p:grpSpPr>
          <p:sp>
            <p:nvSpPr>
              <p:cNvPr id="119"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58"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59"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14" name="文本占位符 13"/>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750"/>
                                        <p:tgtEl>
                                          <p:spTgt spid="8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750"/>
                                        <p:tgtEl>
                                          <p:spTgt spid="25"/>
                                        </p:tgtEl>
                                      </p:cBhvr>
                                    </p:animEffect>
                                  </p:childTnLst>
                                </p:cTn>
                              </p:par>
                            </p:childTnLst>
                          </p:cTn>
                        </p:par>
                        <p:par>
                          <p:cTn id="12" fill="hold">
                            <p:stCondLst>
                              <p:cond delay="2000"/>
                            </p:stCondLst>
                            <p:childTnLst>
                              <p:par>
                                <p:cTn id="13" presetID="2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750"/>
                                        <p:tgtEl>
                                          <p:spTgt spid="21"/>
                                        </p:tgtEl>
                                      </p:cBhvr>
                                    </p:animEffect>
                                  </p:childTnLst>
                                </p:cTn>
                              </p:par>
                            </p:childTnLst>
                          </p:cTn>
                        </p:par>
                        <p:par>
                          <p:cTn id="21" fill="hold">
                            <p:stCondLst>
                              <p:cond delay="4000"/>
                            </p:stCondLst>
                            <p:childTnLst>
                              <p:par>
                                <p:cTn id="22" presetID="49" presetClass="entr" presetSubtype="0" decel="100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750" fill="hold"/>
                                        <p:tgtEl>
                                          <p:spTgt spid="2"/>
                                        </p:tgtEl>
                                        <p:attrNameLst>
                                          <p:attrName>ppt_w</p:attrName>
                                        </p:attrNameLst>
                                      </p:cBhvr>
                                      <p:tavLst>
                                        <p:tav tm="0">
                                          <p:val>
                                            <p:fltVal val="0"/>
                                          </p:val>
                                        </p:tav>
                                        <p:tav tm="100000">
                                          <p:val>
                                            <p:strVal val="#ppt_w"/>
                                          </p:val>
                                        </p:tav>
                                      </p:tavLst>
                                    </p:anim>
                                    <p:anim calcmode="lin" valueType="num">
                                      <p:cBhvr>
                                        <p:cTn id="25" dur="750" fill="hold"/>
                                        <p:tgtEl>
                                          <p:spTgt spid="2"/>
                                        </p:tgtEl>
                                        <p:attrNameLst>
                                          <p:attrName>ppt_h</p:attrName>
                                        </p:attrNameLst>
                                      </p:cBhvr>
                                      <p:tavLst>
                                        <p:tav tm="0">
                                          <p:val>
                                            <p:fltVal val="0"/>
                                          </p:val>
                                        </p:tav>
                                        <p:tav tm="100000">
                                          <p:val>
                                            <p:strVal val="#ppt_h"/>
                                          </p:val>
                                        </p:tav>
                                      </p:tavLst>
                                    </p:anim>
                                    <p:anim calcmode="lin" valueType="num">
                                      <p:cBhvr>
                                        <p:cTn id="26" dur="750" fill="hold"/>
                                        <p:tgtEl>
                                          <p:spTgt spid="2"/>
                                        </p:tgtEl>
                                        <p:attrNameLst>
                                          <p:attrName>style.rotation</p:attrName>
                                        </p:attrNameLst>
                                      </p:cBhvr>
                                      <p:tavLst>
                                        <p:tav tm="0">
                                          <p:val>
                                            <p:fltVal val="360"/>
                                          </p:val>
                                        </p:tav>
                                        <p:tav tm="100000">
                                          <p:val>
                                            <p:fltVal val="0"/>
                                          </p:val>
                                        </p:tav>
                                      </p:tavLst>
                                    </p:anim>
                                    <p:animEffect transition="in" filter="fade">
                                      <p:cBhvr>
                                        <p:cTn id="27" dur="750"/>
                                        <p:tgtEl>
                                          <p:spTgt spid="2"/>
                                        </p:tgtEl>
                                      </p:cBhvr>
                                    </p:animEffect>
                                  </p:childTnLst>
                                </p:cTn>
                              </p:par>
                            </p:childTnLst>
                          </p:cTn>
                        </p:par>
                        <p:par>
                          <p:cTn id="28" fill="hold">
                            <p:stCondLst>
                              <p:cond delay="5000"/>
                            </p:stCondLst>
                            <p:childTnLst>
                              <p:par>
                                <p:cTn id="29" presetID="2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childTnLst>
                                </p:cTn>
                              </p:par>
                            </p:childTnLst>
                          </p:cTn>
                        </p:par>
                        <p:par>
                          <p:cTn id="33" fill="hold">
                            <p:stCondLst>
                              <p:cond delay="6000"/>
                            </p:stCondLst>
                            <p:childTnLst>
                              <p:par>
                                <p:cTn id="34" presetID="2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750"/>
                                        <p:tgtEl>
                                          <p:spTgt spid="20"/>
                                        </p:tgtEl>
                                      </p:cBhvr>
                                    </p:animEffect>
                                  </p:childTnLst>
                                </p:cTn>
                              </p:par>
                            </p:childTnLst>
                          </p:cTn>
                        </p:par>
                        <p:par>
                          <p:cTn id="37" fill="hold">
                            <p:stCondLst>
                              <p:cond delay="7000"/>
                            </p:stCondLst>
                            <p:childTnLst>
                              <p:par>
                                <p:cTn id="38" presetID="49" presetClass="entr" presetSubtype="0" decel="10000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750" fill="hold"/>
                                        <p:tgtEl>
                                          <p:spTgt spid="7"/>
                                        </p:tgtEl>
                                        <p:attrNameLst>
                                          <p:attrName>ppt_w</p:attrName>
                                        </p:attrNameLst>
                                      </p:cBhvr>
                                      <p:tavLst>
                                        <p:tav tm="0">
                                          <p:val>
                                            <p:fltVal val="0"/>
                                          </p:val>
                                        </p:tav>
                                        <p:tav tm="100000">
                                          <p:val>
                                            <p:strVal val="#ppt_w"/>
                                          </p:val>
                                        </p:tav>
                                      </p:tavLst>
                                    </p:anim>
                                    <p:anim calcmode="lin" valueType="num">
                                      <p:cBhvr>
                                        <p:cTn id="41" dur="750" fill="hold"/>
                                        <p:tgtEl>
                                          <p:spTgt spid="7"/>
                                        </p:tgtEl>
                                        <p:attrNameLst>
                                          <p:attrName>ppt_h</p:attrName>
                                        </p:attrNameLst>
                                      </p:cBhvr>
                                      <p:tavLst>
                                        <p:tav tm="0">
                                          <p:val>
                                            <p:fltVal val="0"/>
                                          </p:val>
                                        </p:tav>
                                        <p:tav tm="100000">
                                          <p:val>
                                            <p:strVal val="#ppt_h"/>
                                          </p:val>
                                        </p:tav>
                                      </p:tavLst>
                                    </p:anim>
                                    <p:anim calcmode="lin" valueType="num">
                                      <p:cBhvr>
                                        <p:cTn id="42" dur="750" fill="hold"/>
                                        <p:tgtEl>
                                          <p:spTgt spid="7"/>
                                        </p:tgtEl>
                                        <p:attrNameLst>
                                          <p:attrName>style.rotation</p:attrName>
                                        </p:attrNameLst>
                                      </p:cBhvr>
                                      <p:tavLst>
                                        <p:tav tm="0">
                                          <p:val>
                                            <p:fltVal val="360"/>
                                          </p:val>
                                        </p:tav>
                                        <p:tav tm="100000">
                                          <p:val>
                                            <p:fltVal val="0"/>
                                          </p:val>
                                        </p:tav>
                                      </p:tavLst>
                                    </p:anim>
                                    <p:animEffect transition="in" filter="fade">
                                      <p:cBhvr>
                                        <p:cTn id="43" dur="750"/>
                                        <p:tgtEl>
                                          <p:spTgt spid="7"/>
                                        </p:tgtEl>
                                      </p:cBhvr>
                                    </p:animEffect>
                                  </p:childTnLst>
                                </p:cTn>
                              </p:par>
                            </p:childTnLst>
                          </p:cTn>
                        </p:par>
                        <p:par>
                          <p:cTn id="44" fill="hold">
                            <p:stCondLst>
                              <p:cond delay="8000"/>
                            </p:stCondLst>
                            <p:childTnLst>
                              <p:par>
                                <p:cTn id="45" presetID="2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750" fill="hold"/>
                                        <p:tgtEl>
                                          <p:spTgt spid="12"/>
                                        </p:tgtEl>
                                        <p:attrNameLst>
                                          <p:attrName>ppt_w</p:attrName>
                                        </p:attrNameLst>
                                      </p:cBhvr>
                                      <p:tavLst>
                                        <p:tav tm="0">
                                          <p:val>
                                            <p:fltVal val="0"/>
                                          </p:val>
                                        </p:tav>
                                        <p:tav tm="100000">
                                          <p:val>
                                            <p:strVal val="#ppt_w"/>
                                          </p:val>
                                        </p:tav>
                                      </p:tavLst>
                                    </p:anim>
                                    <p:anim calcmode="lin" valueType="num">
                                      <p:cBhvr>
                                        <p:cTn id="48" dur="750" fill="hold"/>
                                        <p:tgtEl>
                                          <p:spTgt spid="12"/>
                                        </p:tgtEl>
                                        <p:attrNameLst>
                                          <p:attrName>ppt_h</p:attrName>
                                        </p:attrNameLst>
                                      </p:cBhvr>
                                      <p:tavLst>
                                        <p:tav tm="0">
                                          <p:val>
                                            <p:fltVal val="0"/>
                                          </p:val>
                                        </p:tav>
                                        <p:tav tm="100000">
                                          <p:val>
                                            <p:strVal val="#ppt_h"/>
                                          </p:val>
                                        </p:tav>
                                      </p:tavLst>
                                    </p:anim>
                                  </p:childTnLst>
                                </p:cTn>
                              </p:par>
                            </p:childTnLst>
                          </p:cTn>
                        </p:par>
                        <p:par>
                          <p:cTn id="49" fill="hold">
                            <p:stCondLst>
                              <p:cond delay="9000"/>
                            </p:stCondLst>
                            <p:childTnLst>
                              <p:par>
                                <p:cTn id="50" presetID="2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750"/>
                                        <p:tgtEl>
                                          <p:spTgt spid="22"/>
                                        </p:tgtEl>
                                      </p:cBhvr>
                                    </p:animEffect>
                                  </p:childTnLst>
                                </p:cTn>
                              </p:par>
                            </p:childTnLst>
                          </p:cTn>
                        </p:par>
                        <p:par>
                          <p:cTn id="53" fill="hold">
                            <p:stCondLst>
                              <p:cond delay="10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750" fill="hold"/>
                                        <p:tgtEl>
                                          <p:spTgt spid="8"/>
                                        </p:tgtEl>
                                        <p:attrNameLst>
                                          <p:attrName>ppt_w</p:attrName>
                                        </p:attrNameLst>
                                      </p:cBhvr>
                                      <p:tavLst>
                                        <p:tav tm="0">
                                          <p:val>
                                            <p:fltVal val="0"/>
                                          </p:val>
                                        </p:tav>
                                        <p:tav tm="100000">
                                          <p:val>
                                            <p:strVal val="#ppt_w"/>
                                          </p:val>
                                        </p:tav>
                                      </p:tavLst>
                                    </p:anim>
                                    <p:anim calcmode="lin" valueType="num">
                                      <p:cBhvr>
                                        <p:cTn id="57" dur="750" fill="hold"/>
                                        <p:tgtEl>
                                          <p:spTgt spid="8"/>
                                        </p:tgtEl>
                                        <p:attrNameLst>
                                          <p:attrName>ppt_h</p:attrName>
                                        </p:attrNameLst>
                                      </p:cBhvr>
                                      <p:tavLst>
                                        <p:tav tm="0">
                                          <p:val>
                                            <p:fltVal val="0"/>
                                          </p:val>
                                        </p:tav>
                                        <p:tav tm="100000">
                                          <p:val>
                                            <p:strVal val="#ppt_h"/>
                                          </p:val>
                                        </p:tav>
                                      </p:tavLst>
                                    </p:anim>
                                    <p:anim calcmode="lin" valueType="num">
                                      <p:cBhvr>
                                        <p:cTn id="58" dur="750" fill="hold"/>
                                        <p:tgtEl>
                                          <p:spTgt spid="8"/>
                                        </p:tgtEl>
                                        <p:attrNameLst>
                                          <p:attrName>style.rotation</p:attrName>
                                        </p:attrNameLst>
                                      </p:cBhvr>
                                      <p:tavLst>
                                        <p:tav tm="0">
                                          <p:val>
                                            <p:fltVal val="360"/>
                                          </p:val>
                                        </p:tav>
                                        <p:tav tm="100000">
                                          <p:val>
                                            <p:fltVal val="0"/>
                                          </p:val>
                                        </p:tav>
                                      </p:tavLst>
                                    </p:anim>
                                    <p:animEffect transition="in" filter="fade">
                                      <p:cBhvr>
                                        <p:cTn id="59" dur="750"/>
                                        <p:tgtEl>
                                          <p:spTgt spid="8"/>
                                        </p:tgtEl>
                                      </p:cBhvr>
                                    </p:animEffect>
                                  </p:childTnLst>
                                </p:cTn>
                              </p:par>
                            </p:childTnLst>
                          </p:cTn>
                        </p:par>
                        <p:par>
                          <p:cTn id="60" fill="hold">
                            <p:stCondLst>
                              <p:cond delay="11000"/>
                            </p:stCondLst>
                            <p:childTnLst>
                              <p:par>
                                <p:cTn id="61" presetID="2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750" fill="hold"/>
                                        <p:tgtEl>
                                          <p:spTgt spid="13"/>
                                        </p:tgtEl>
                                        <p:attrNameLst>
                                          <p:attrName>ppt_w</p:attrName>
                                        </p:attrNameLst>
                                      </p:cBhvr>
                                      <p:tavLst>
                                        <p:tav tm="0">
                                          <p:val>
                                            <p:fltVal val="0"/>
                                          </p:val>
                                        </p:tav>
                                        <p:tav tm="100000">
                                          <p:val>
                                            <p:strVal val="#ppt_w"/>
                                          </p:val>
                                        </p:tav>
                                      </p:tavLst>
                                    </p:anim>
                                    <p:anim calcmode="lin" valueType="num">
                                      <p:cBhvr>
                                        <p:cTn id="64" dur="750" fill="hold"/>
                                        <p:tgtEl>
                                          <p:spTgt spid="13"/>
                                        </p:tgtEl>
                                        <p:attrNameLst>
                                          <p:attrName>ppt_h</p:attrName>
                                        </p:attrNameLst>
                                      </p:cBhvr>
                                      <p:tavLst>
                                        <p:tav tm="0">
                                          <p:val>
                                            <p:fltVal val="0"/>
                                          </p:val>
                                        </p:tav>
                                        <p:tav tm="100000">
                                          <p:val>
                                            <p:strVal val="#ppt_h"/>
                                          </p:val>
                                        </p:tav>
                                      </p:tavLst>
                                    </p:anim>
                                  </p:childTnLst>
                                </p:cTn>
                              </p:par>
                            </p:childTnLst>
                          </p:cTn>
                        </p:par>
                        <p:par>
                          <p:cTn id="65" fill="hold">
                            <p:stCondLst>
                              <p:cond delay="12000"/>
                            </p:stCondLst>
                            <p:childTnLst>
                              <p:par>
                                <p:cTn id="66" presetID="22" presetClass="entr" presetSubtype="4"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750"/>
                                        <p:tgtEl>
                                          <p:spTgt spid="19"/>
                                        </p:tgtEl>
                                      </p:cBhvr>
                                    </p:animEffect>
                                  </p:childTnLst>
                                </p:cTn>
                              </p:par>
                            </p:childTnLst>
                          </p:cTn>
                        </p:par>
                        <p:par>
                          <p:cTn id="69" fill="hold">
                            <p:stCondLst>
                              <p:cond delay="13000"/>
                            </p:stCondLst>
                            <p:childTnLst>
                              <p:par>
                                <p:cTn id="70" presetID="49" presetClass="entr" presetSubtype="0" decel="10000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750" fill="hold"/>
                                        <p:tgtEl>
                                          <p:spTgt spid="9"/>
                                        </p:tgtEl>
                                        <p:attrNameLst>
                                          <p:attrName>ppt_w</p:attrName>
                                        </p:attrNameLst>
                                      </p:cBhvr>
                                      <p:tavLst>
                                        <p:tav tm="0">
                                          <p:val>
                                            <p:fltVal val="0"/>
                                          </p:val>
                                        </p:tav>
                                        <p:tav tm="100000">
                                          <p:val>
                                            <p:strVal val="#ppt_w"/>
                                          </p:val>
                                        </p:tav>
                                      </p:tavLst>
                                    </p:anim>
                                    <p:anim calcmode="lin" valueType="num">
                                      <p:cBhvr>
                                        <p:cTn id="73" dur="750" fill="hold"/>
                                        <p:tgtEl>
                                          <p:spTgt spid="9"/>
                                        </p:tgtEl>
                                        <p:attrNameLst>
                                          <p:attrName>ppt_h</p:attrName>
                                        </p:attrNameLst>
                                      </p:cBhvr>
                                      <p:tavLst>
                                        <p:tav tm="0">
                                          <p:val>
                                            <p:fltVal val="0"/>
                                          </p:val>
                                        </p:tav>
                                        <p:tav tm="100000">
                                          <p:val>
                                            <p:strVal val="#ppt_h"/>
                                          </p:val>
                                        </p:tav>
                                      </p:tavLst>
                                    </p:anim>
                                    <p:anim calcmode="lin" valueType="num">
                                      <p:cBhvr>
                                        <p:cTn id="74" dur="750" fill="hold"/>
                                        <p:tgtEl>
                                          <p:spTgt spid="9"/>
                                        </p:tgtEl>
                                        <p:attrNameLst>
                                          <p:attrName>style.rotation</p:attrName>
                                        </p:attrNameLst>
                                      </p:cBhvr>
                                      <p:tavLst>
                                        <p:tav tm="0">
                                          <p:val>
                                            <p:fltVal val="360"/>
                                          </p:val>
                                        </p:tav>
                                        <p:tav tm="100000">
                                          <p:val>
                                            <p:fltVal val="0"/>
                                          </p:val>
                                        </p:tav>
                                      </p:tavLst>
                                    </p:anim>
                                    <p:animEffect transition="in" filter="fade">
                                      <p:cBhvr>
                                        <p:cTn id="7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0" grpId="0" animBg="1"/>
      <p:bldP spid="21" grpId="0" animBg="1"/>
      <p:bldP spid="22" grpId="0" animBg="1"/>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p:nvPr/>
        </p:nvGrpSpPr>
        <p:grpSpPr>
          <a:xfrm>
            <a:off x="1896433" y="2846716"/>
            <a:ext cx="3084391" cy="2214411"/>
            <a:chOff x="1242439" y="4350819"/>
            <a:chExt cx="3084391" cy="2214411"/>
          </a:xfrm>
          <a:effectLst>
            <a:outerShdw blurRad="444500" dist="190500" dir="8100000" algn="tr" rotWithShape="0">
              <a:prstClr val="black">
                <a:alpha val="40000"/>
              </a:prstClr>
            </a:outerShdw>
          </a:effectLst>
        </p:grpSpPr>
        <p:sp>
          <p:nvSpPr>
            <p:cNvPr id="8" name="Freeform 5"/>
            <p:cNvSpPr/>
            <p:nvPr/>
          </p:nvSpPr>
          <p:spPr>
            <a:xfrm rot="20794425">
              <a:off x="3342408" y="5893427"/>
              <a:ext cx="984422" cy="609943"/>
            </a:xfrm>
            <a:custGeom>
              <a:avLst/>
              <a:gdLst>
                <a:gd name="connsiteX0" fmla="*/ 984422 w 984422"/>
                <a:gd name="connsiteY0" fmla="*/ 0 h 609943"/>
                <a:gd name="connsiteX1" fmla="*/ 189895 w 984422"/>
                <a:gd name="connsiteY1" fmla="*/ 609943 h 609943"/>
                <a:gd name="connsiteX2" fmla="*/ 0 w 984422"/>
                <a:gd name="connsiteY2" fmla="*/ 564612 h 609943"/>
                <a:gd name="connsiteX3" fmla="*/ 0 w 984422"/>
                <a:gd name="connsiteY3" fmla="*/ 0 h 609943"/>
              </a:gdLst>
              <a:ahLst/>
              <a:cxnLst>
                <a:cxn ang="0">
                  <a:pos x="connsiteX0" y="connsiteY0"/>
                </a:cxn>
                <a:cxn ang="0">
                  <a:pos x="connsiteX1" y="connsiteY1"/>
                </a:cxn>
                <a:cxn ang="0">
                  <a:pos x="connsiteX2" y="connsiteY2"/>
                </a:cxn>
                <a:cxn ang="0">
                  <a:pos x="connsiteX3" y="connsiteY3"/>
                </a:cxn>
              </a:cxnLst>
              <a:rect l="l" t="t" r="r" b="b"/>
              <a:pathLst>
                <a:path w="984422" h="609943">
                  <a:moveTo>
                    <a:pt x="984422" y="0"/>
                  </a:moveTo>
                  <a:lnTo>
                    <a:pt x="189895" y="609943"/>
                  </a:lnTo>
                  <a:lnTo>
                    <a:pt x="0" y="564612"/>
                  </a:lnTo>
                  <a:lnTo>
                    <a:pt x="0" y="0"/>
                  </a:lnTo>
                  <a:close/>
                </a:path>
              </a:pathLst>
            </a:cu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9" name="Folded Corner 6"/>
            <p:cNvSpPr/>
            <p:nvPr/>
          </p:nvSpPr>
          <p:spPr>
            <a:xfrm>
              <a:off x="1242439" y="4350819"/>
              <a:ext cx="2995280" cy="2214411"/>
            </a:xfrm>
            <a:prstGeom prst="foldedCorner">
              <a:avLst>
                <a:gd name="adj" fmla="val 35049"/>
              </a:avLst>
            </a:prstGeom>
            <a:solidFill>
              <a:schemeClr val="bg1">
                <a:lumMod val="95000"/>
              </a:schemeClr>
            </a:solidFill>
            <a:ln>
              <a:noFill/>
            </a:ln>
            <a:effectLst>
              <a:outerShdw blurRad="50800" dist="38100" dir="2700000" sx="98000" sy="98000" algn="tl" rotWithShape="0">
                <a:schemeClr val="tx1">
                  <a:lumMod val="75000"/>
                  <a:lumOff val="25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7"/>
          <p:cNvGrpSpPr/>
          <p:nvPr/>
        </p:nvGrpSpPr>
        <p:grpSpPr>
          <a:xfrm>
            <a:off x="2782595" y="1620648"/>
            <a:ext cx="1081483" cy="1394571"/>
            <a:chOff x="1639984" y="2284554"/>
            <a:chExt cx="1081482" cy="1394570"/>
          </a:xfrm>
        </p:grpSpPr>
        <p:sp>
          <p:nvSpPr>
            <p:cNvPr id="11" name="Freeform 8"/>
            <p:cNvSpPr/>
            <p:nvPr/>
          </p:nvSpPr>
          <p:spPr>
            <a:xfrm>
              <a:off x="1639986" y="3173909"/>
              <a:ext cx="1081088" cy="495300"/>
            </a:xfrm>
            <a:custGeom>
              <a:avLst/>
              <a:gdLst>
                <a:gd name="connsiteX0" fmla="*/ 0 w 1081088"/>
                <a:gd name="connsiteY0" fmla="*/ 0 h 495300"/>
                <a:gd name="connsiteX1" fmla="*/ 1081088 w 1081088"/>
                <a:gd name="connsiteY1" fmla="*/ 0 h 495300"/>
                <a:gd name="connsiteX2" fmla="*/ 1081088 w 1081088"/>
                <a:gd name="connsiteY2" fmla="*/ 495300 h 495300"/>
                <a:gd name="connsiteX3" fmla="*/ 887408 w 1081088"/>
                <a:gd name="connsiteY3" fmla="*/ 495300 h 495300"/>
                <a:gd name="connsiteX4" fmla="*/ 887408 w 1081088"/>
                <a:gd name="connsiteY4" fmla="*/ 443705 h 495300"/>
                <a:gd name="connsiteX5" fmla="*/ 656427 w 1081088"/>
                <a:gd name="connsiteY5" fmla="*/ 443705 h 495300"/>
                <a:gd name="connsiteX6" fmla="*/ 656427 w 1081088"/>
                <a:gd name="connsiteY6" fmla="*/ 495300 h 495300"/>
                <a:gd name="connsiteX7" fmla="*/ 425447 w 1081088"/>
                <a:gd name="connsiteY7" fmla="*/ 495300 h 495300"/>
                <a:gd name="connsiteX8" fmla="*/ 425447 w 1081088"/>
                <a:gd name="connsiteY8" fmla="*/ 440530 h 495300"/>
                <a:gd name="connsiteX9" fmla="*/ 194466 w 1081088"/>
                <a:gd name="connsiteY9" fmla="*/ 440530 h 495300"/>
                <a:gd name="connsiteX10" fmla="*/ 194466 w 1081088"/>
                <a:gd name="connsiteY10" fmla="*/ 495300 h 495300"/>
                <a:gd name="connsiteX11" fmla="*/ 0 w 1081088"/>
                <a:gd name="connsiteY11"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1088" h="495300">
                  <a:moveTo>
                    <a:pt x="0" y="0"/>
                  </a:moveTo>
                  <a:lnTo>
                    <a:pt x="1081088" y="0"/>
                  </a:lnTo>
                  <a:lnTo>
                    <a:pt x="1081088" y="495300"/>
                  </a:lnTo>
                  <a:lnTo>
                    <a:pt x="887408" y="495300"/>
                  </a:lnTo>
                  <a:lnTo>
                    <a:pt x="887408" y="443705"/>
                  </a:lnTo>
                  <a:lnTo>
                    <a:pt x="656427" y="443705"/>
                  </a:lnTo>
                  <a:lnTo>
                    <a:pt x="656427" y="495300"/>
                  </a:lnTo>
                  <a:lnTo>
                    <a:pt x="425447" y="495300"/>
                  </a:lnTo>
                  <a:lnTo>
                    <a:pt x="425447" y="440530"/>
                  </a:lnTo>
                  <a:lnTo>
                    <a:pt x="194466" y="440530"/>
                  </a:lnTo>
                  <a:lnTo>
                    <a:pt x="194466" y="495300"/>
                  </a:lnTo>
                  <a:lnTo>
                    <a:pt x="0" y="4953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2" name="Freeform 9"/>
            <p:cNvSpPr/>
            <p:nvPr/>
          </p:nvSpPr>
          <p:spPr>
            <a:xfrm>
              <a:off x="1639984" y="3173908"/>
              <a:ext cx="108108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3" name="Freeform 10"/>
            <p:cNvSpPr/>
            <p:nvPr/>
          </p:nvSpPr>
          <p:spPr>
            <a:xfrm>
              <a:off x="1785835" y="2284554"/>
              <a:ext cx="788986" cy="1280276"/>
            </a:xfrm>
            <a:custGeom>
              <a:avLst/>
              <a:gdLst>
                <a:gd name="connsiteX0" fmla="*/ 496518 w 1005032"/>
                <a:gd name="connsiteY0" fmla="*/ 0 h 1630850"/>
                <a:gd name="connsiteX1" fmla="*/ 846724 w 1005032"/>
                <a:gd name="connsiteY1" fmla="*/ 235001 h 1630850"/>
                <a:gd name="connsiteX2" fmla="*/ 692321 w 1005032"/>
                <a:gd name="connsiteY2" fmla="*/ 429868 h 1630850"/>
                <a:gd name="connsiteX3" fmla="*/ 660741 w 1005032"/>
                <a:gd name="connsiteY3" fmla="*/ 441370 h 1630850"/>
                <a:gd name="connsiteX4" fmla="*/ 1005032 w 1005032"/>
                <a:gd name="connsiteY4" fmla="*/ 1630850 h 1630850"/>
                <a:gd name="connsiteX5" fmla="*/ 949054 w 1005032"/>
                <a:gd name="connsiteY5" fmla="*/ 1630850 h 1630850"/>
                <a:gd name="connsiteX6" fmla="*/ 743580 w 1005032"/>
                <a:gd name="connsiteY6" fmla="*/ 920964 h 1630850"/>
                <a:gd name="connsiteX7" fmla="*/ 599080 w 1005032"/>
                <a:gd name="connsiteY7" fmla="*/ 415799 h 1630850"/>
                <a:gd name="connsiteX8" fmla="*/ 601991 w 1005032"/>
                <a:gd name="connsiteY8" fmla="*/ 415404 h 1630850"/>
                <a:gd name="connsiteX9" fmla="*/ 775812 w 1005032"/>
                <a:gd name="connsiteY9" fmla="*/ 239435 h 1630850"/>
                <a:gd name="connsiteX10" fmla="*/ 491212 w 1005032"/>
                <a:gd name="connsiteY10" fmla="*/ 48458 h 1630850"/>
                <a:gd name="connsiteX11" fmla="*/ 206612 w 1005032"/>
                <a:gd name="connsiteY11" fmla="*/ 239435 h 1630850"/>
                <a:gd name="connsiteX12" fmla="*/ 380433 w 1005032"/>
                <a:gd name="connsiteY12" fmla="*/ 415404 h 1630850"/>
                <a:gd name="connsiteX13" fmla="*/ 411493 w 1005032"/>
                <a:gd name="connsiteY13" fmla="*/ 419612 h 1630850"/>
                <a:gd name="connsiteX14" fmla="*/ 292010 w 1005032"/>
                <a:gd name="connsiteY14" fmla="*/ 837324 h 1630850"/>
                <a:gd name="connsiteX15" fmla="*/ 62326 w 1005032"/>
                <a:gd name="connsiteY15" fmla="*/ 1630850 h 1630850"/>
                <a:gd name="connsiteX16" fmla="*/ 0 w 1005032"/>
                <a:gd name="connsiteY16" fmla="*/ 1630850 h 1630850"/>
                <a:gd name="connsiteX17" fmla="*/ 343147 w 1005032"/>
                <a:gd name="connsiteY17" fmla="*/ 445323 h 1630850"/>
                <a:gd name="connsiteX18" fmla="*/ 300715 w 1005032"/>
                <a:gd name="connsiteY18" fmla="*/ 429868 h 1630850"/>
                <a:gd name="connsiteX19" fmla="*/ 146312 w 1005032"/>
                <a:gd name="connsiteY19" fmla="*/ 235001 h 1630850"/>
                <a:gd name="connsiteX20" fmla="*/ 496518 w 1005032"/>
                <a:gd name="connsiteY20" fmla="*/ 0 h 16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5032" h="1630850">
                  <a:moveTo>
                    <a:pt x="496518" y="0"/>
                  </a:moveTo>
                  <a:cubicBezTo>
                    <a:pt x="689931" y="0"/>
                    <a:pt x="846724" y="105214"/>
                    <a:pt x="846724" y="235001"/>
                  </a:cubicBezTo>
                  <a:cubicBezTo>
                    <a:pt x="846724" y="316118"/>
                    <a:pt x="785477" y="387636"/>
                    <a:pt x="692321" y="429868"/>
                  </a:cubicBezTo>
                  <a:lnTo>
                    <a:pt x="660741" y="441370"/>
                  </a:lnTo>
                  <a:lnTo>
                    <a:pt x="1005032" y="1630850"/>
                  </a:lnTo>
                  <a:lnTo>
                    <a:pt x="949054" y="1630850"/>
                  </a:lnTo>
                  <a:lnTo>
                    <a:pt x="743580" y="920964"/>
                  </a:lnTo>
                  <a:lnTo>
                    <a:pt x="599080" y="415799"/>
                  </a:lnTo>
                  <a:lnTo>
                    <a:pt x="601991" y="415404"/>
                  </a:lnTo>
                  <a:cubicBezTo>
                    <a:pt x="704138" y="386412"/>
                    <a:pt x="775812" y="318541"/>
                    <a:pt x="775812" y="239435"/>
                  </a:cubicBezTo>
                  <a:cubicBezTo>
                    <a:pt x="775812" y="133961"/>
                    <a:pt x="648392" y="48458"/>
                    <a:pt x="491212" y="48458"/>
                  </a:cubicBezTo>
                  <a:cubicBezTo>
                    <a:pt x="334032" y="48458"/>
                    <a:pt x="206612" y="133961"/>
                    <a:pt x="206612" y="239435"/>
                  </a:cubicBezTo>
                  <a:cubicBezTo>
                    <a:pt x="206612" y="318541"/>
                    <a:pt x="278286" y="386412"/>
                    <a:pt x="380433" y="415404"/>
                  </a:cubicBezTo>
                  <a:lnTo>
                    <a:pt x="411493" y="419612"/>
                  </a:lnTo>
                  <a:lnTo>
                    <a:pt x="292010" y="837324"/>
                  </a:lnTo>
                  <a:lnTo>
                    <a:pt x="62326" y="1630850"/>
                  </a:lnTo>
                  <a:lnTo>
                    <a:pt x="0" y="1630850"/>
                  </a:lnTo>
                  <a:lnTo>
                    <a:pt x="343147" y="445323"/>
                  </a:lnTo>
                  <a:lnTo>
                    <a:pt x="300715" y="429868"/>
                  </a:lnTo>
                  <a:cubicBezTo>
                    <a:pt x="207559" y="387636"/>
                    <a:pt x="146312" y="316118"/>
                    <a:pt x="146312" y="235001"/>
                  </a:cubicBezTo>
                  <a:cubicBezTo>
                    <a:pt x="146312" y="105214"/>
                    <a:pt x="303105" y="0"/>
                    <a:pt x="496518"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4" name="Freeform 11"/>
            <p:cNvSpPr/>
            <p:nvPr/>
          </p:nvSpPr>
          <p:spPr>
            <a:xfrm>
              <a:off x="1639984" y="3553320"/>
              <a:ext cx="19446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5" name="Freeform 12"/>
            <p:cNvSpPr/>
            <p:nvPr/>
          </p:nvSpPr>
          <p:spPr>
            <a:xfrm>
              <a:off x="2065433" y="3553319"/>
              <a:ext cx="230981"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6" name="Freeform 13"/>
            <p:cNvSpPr/>
            <p:nvPr/>
          </p:nvSpPr>
          <p:spPr>
            <a:xfrm>
              <a:off x="2527393" y="3553319"/>
              <a:ext cx="19367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7" name="Freeform 14"/>
            <p:cNvSpPr/>
            <p:nvPr/>
          </p:nvSpPr>
          <p:spPr>
            <a:xfrm>
              <a:off x="1641174" y="3623966"/>
              <a:ext cx="194468" cy="53179"/>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8" name="Freeform 15"/>
            <p:cNvSpPr/>
            <p:nvPr/>
          </p:nvSpPr>
          <p:spPr>
            <a:xfrm>
              <a:off x="2526998" y="3625945"/>
              <a:ext cx="194468" cy="53179"/>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9" name="Freeform 16"/>
            <p:cNvSpPr/>
            <p:nvPr/>
          </p:nvSpPr>
          <p:spPr>
            <a:xfrm>
              <a:off x="2064244" y="3627141"/>
              <a:ext cx="232169" cy="50003"/>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grpSp>
      <p:sp>
        <p:nvSpPr>
          <p:cNvPr id="20" name="矩形 19"/>
          <p:cNvSpPr/>
          <p:nvPr/>
        </p:nvSpPr>
        <p:spPr>
          <a:xfrm>
            <a:off x="2107811" y="3237637"/>
            <a:ext cx="1831229" cy="1589761"/>
          </a:xfrm>
          <a:prstGeom prst="rect">
            <a:avLst/>
          </a:prstGeom>
          <a:blipFill>
            <a:blip r:embed="rId3"/>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Text Placeholder 47"/>
          <p:cNvSpPr txBox="1"/>
          <p:nvPr/>
        </p:nvSpPr>
        <p:spPr>
          <a:xfrm>
            <a:off x="7296244" y="1801321"/>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35" dirty="0">
                <a:blipFill dpi="0" rotWithShape="1">
                  <a:blip r:embed="rId4">
                    <a:extLst>
                      <a:ext uri="{28A0092B-C50C-407E-A947-70E740481C1C}">
                        <a14:useLocalDpi xmlns:a14="http://schemas.microsoft.com/office/drawing/2010/main" val="0"/>
                      </a:ext>
                    </a:extLst>
                  </a:blip>
                  <a:srcRect/>
                  <a:stretch>
                    <a:fillRect/>
                  </a:stretch>
                </a:blipFill>
                <a:latin typeface="+mj-lt"/>
              </a:rPr>
              <a:t>标题内容</a:t>
            </a:r>
            <a:endParaRPr lang="en-AU" sz="2135" dirty="0">
              <a:blipFill dpi="0" rotWithShape="1">
                <a:blip r:embed="rId4">
                  <a:extLst>
                    <a:ext uri="{28A0092B-C50C-407E-A947-70E740481C1C}">
                      <a14:useLocalDpi xmlns:a14="http://schemas.microsoft.com/office/drawing/2010/main" val="0"/>
                    </a:ext>
                  </a:extLst>
                </a:blip>
                <a:srcRect/>
                <a:stretch>
                  <a:fillRect/>
                </a:stretch>
              </a:blipFill>
              <a:latin typeface="+mj-lt"/>
            </a:endParaRPr>
          </a:p>
        </p:txBody>
      </p:sp>
      <p:sp>
        <p:nvSpPr>
          <p:cNvPr id="22" name="Text Placeholder 48"/>
          <p:cNvSpPr txBox="1"/>
          <p:nvPr/>
        </p:nvSpPr>
        <p:spPr>
          <a:xfrm>
            <a:off x="7296243" y="2108026"/>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此处添加详细文本描述，建议与标题相关并符合整体语言风格，语言描述尽量简活生活。点击添加文本</a:t>
            </a:r>
          </a:p>
        </p:txBody>
      </p:sp>
      <p:sp>
        <p:nvSpPr>
          <p:cNvPr id="23" name="Text Placeholder 47"/>
          <p:cNvSpPr txBox="1"/>
          <p:nvPr/>
        </p:nvSpPr>
        <p:spPr>
          <a:xfrm>
            <a:off x="7296244" y="3454727"/>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blipFill dpi="0" rotWithShape="1">
                  <a:blip r:embed="rId4">
                    <a:extLst>
                      <a:ext uri="{28A0092B-C50C-407E-A947-70E740481C1C}">
                        <a14:useLocalDpi xmlns:a14="http://schemas.microsoft.com/office/drawing/2010/main" val="0"/>
                      </a:ext>
                    </a:extLst>
                  </a:blip>
                  <a:srcRect/>
                  <a:stretch>
                    <a:fillRect/>
                  </a:stretch>
                </a:blipFill>
              </a:rPr>
              <a:t>标题内容</a:t>
            </a:r>
            <a:endParaRPr lang="en-AU" altLang="zh-CN" sz="2400"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4" name="Text Placeholder 48"/>
          <p:cNvSpPr txBox="1"/>
          <p:nvPr/>
        </p:nvSpPr>
        <p:spPr>
          <a:xfrm>
            <a:off x="7296243" y="3761431"/>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此处添加详细文本描述，建议与标题相关并符合整体语言风格，语言描述尽量简活生活。点击添加文本</a:t>
            </a:r>
          </a:p>
        </p:txBody>
      </p:sp>
      <p:sp>
        <p:nvSpPr>
          <p:cNvPr id="25" name="Text Placeholder 47"/>
          <p:cNvSpPr txBox="1"/>
          <p:nvPr/>
        </p:nvSpPr>
        <p:spPr>
          <a:xfrm>
            <a:off x="7236781" y="5061127"/>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blipFill dpi="0" rotWithShape="1">
                  <a:blip r:embed="rId4">
                    <a:extLst>
                      <a:ext uri="{28A0092B-C50C-407E-A947-70E740481C1C}">
                        <a14:useLocalDpi xmlns:a14="http://schemas.microsoft.com/office/drawing/2010/main" val="0"/>
                      </a:ext>
                    </a:extLst>
                  </a:blip>
                  <a:srcRect/>
                  <a:stretch>
                    <a:fillRect/>
                  </a:stretch>
                </a:blipFill>
              </a:rPr>
              <a:t>标题内容</a:t>
            </a:r>
            <a:endParaRPr lang="en-AU" altLang="zh-CN" sz="2400"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6" name="Text Placeholder 48"/>
          <p:cNvSpPr txBox="1"/>
          <p:nvPr/>
        </p:nvSpPr>
        <p:spPr>
          <a:xfrm>
            <a:off x="7236781" y="5367831"/>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此处添加详细文本描述，建议与标题相关并符合整体语言风格，语言描述尽量简活生活。点击添加文本</a:t>
            </a:r>
          </a:p>
        </p:txBody>
      </p:sp>
      <p:grpSp>
        <p:nvGrpSpPr>
          <p:cNvPr id="27" name="组合 26"/>
          <p:cNvGrpSpPr/>
          <p:nvPr/>
        </p:nvGrpSpPr>
        <p:grpSpPr>
          <a:xfrm>
            <a:off x="6466984" y="2012805"/>
            <a:ext cx="642160" cy="614257"/>
            <a:chOff x="4850238" y="1509604"/>
            <a:chExt cx="481620" cy="460693"/>
          </a:xfrm>
        </p:grpSpPr>
        <p:sp>
          <p:nvSpPr>
            <p:cNvPr id="28" name="椭圆 27"/>
            <p:cNvSpPr/>
            <p:nvPr/>
          </p:nvSpPr>
          <p:spPr>
            <a:xfrm rot="9480000">
              <a:off x="4850238" y="1521232"/>
              <a:ext cx="481620" cy="44906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文本框 28"/>
            <p:cNvSpPr txBox="1"/>
            <p:nvPr/>
          </p:nvSpPr>
          <p:spPr>
            <a:xfrm>
              <a:off x="4929137" y="1509604"/>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485593" y="3735523"/>
            <a:ext cx="598753" cy="598753"/>
            <a:chOff x="4864194" y="2801643"/>
            <a:chExt cx="449065" cy="449065"/>
          </a:xfrm>
        </p:grpSpPr>
        <p:sp>
          <p:nvSpPr>
            <p:cNvPr id="31" name="椭圆 30"/>
            <p:cNvSpPr/>
            <p:nvPr/>
          </p:nvSpPr>
          <p:spPr>
            <a:xfrm rot="9480000">
              <a:off x="4864194" y="2801643"/>
              <a:ext cx="449065" cy="44906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文本框 31"/>
            <p:cNvSpPr txBox="1"/>
            <p:nvPr/>
          </p:nvSpPr>
          <p:spPr>
            <a:xfrm>
              <a:off x="4910870" y="2808633"/>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2</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6508813" y="5408286"/>
            <a:ext cx="598753" cy="598753"/>
            <a:chOff x="4881609" y="4056215"/>
            <a:chExt cx="449065" cy="449065"/>
          </a:xfrm>
        </p:grpSpPr>
        <p:sp>
          <p:nvSpPr>
            <p:cNvPr id="34" name="椭圆 33"/>
            <p:cNvSpPr/>
            <p:nvPr/>
          </p:nvSpPr>
          <p:spPr>
            <a:xfrm rot="9480000">
              <a:off x="4881609" y="4056215"/>
              <a:ext cx="449065" cy="44906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文本框 34"/>
            <p:cNvSpPr txBox="1"/>
            <p:nvPr/>
          </p:nvSpPr>
          <p:spPr>
            <a:xfrm>
              <a:off x="4910870" y="4066434"/>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组合 74"/>
          <p:cNvGrpSpPr/>
          <p:nvPr/>
        </p:nvGrpSpPr>
        <p:grpSpPr bwMode="auto">
          <a:xfrm>
            <a:off x="6002339" y="1839834"/>
            <a:ext cx="1317625" cy="1146062"/>
            <a:chOff x="7562320" y="897326"/>
            <a:chExt cx="2164994" cy="1905223"/>
          </a:xfrm>
        </p:grpSpPr>
        <p:sp>
          <p:nvSpPr>
            <p:cNvPr id="76"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3">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latin typeface="Calibri" panose="020F0502020204030204"/>
              </a:endParaRPr>
            </a:p>
          </p:txBody>
        </p:sp>
        <p:sp>
          <p:nvSpPr>
            <p:cNvPr id="77" name="Freeform 5"/>
            <p:cNvSpPr/>
            <p:nvPr/>
          </p:nvSpPr>
          <p:spPr bwMode="auto">
            <a:xfrm>
              <a:off x="7708467" y="1025939"/>
              <a:ext cx="1872695" cy="16479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nvGrpSpPr>
            <p:cNvPr id="14382" name="组合 77"/>
            <p:cNvGrpSpPr/>
            <p:nvPr/>
          </p:nvGrpSpPr>
          <p:grpSpPr bwMode="auto">
            <a:xfrm>
              <a:off x="8227424" y="1384273"/>
              <a:ext cx="1328649" cy="1223201"/>
              <a:chOff x="5722963" y="2742165"/>
              <a:chExt cx="500063" cy="460375"/>
            </a:xfrm>
          </p:grpSpPr>
          <p:sp>
            <p:nvSpPr>
              <p:cNvPr id="79"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86"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87"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14340" name="组合 81"/>
          <p:cNvGrpSpPr/>
          <p:nvPr/>
        </p:nvGrpSpPr>
        <p:grpSpPr bwMode="auto">
          <a:xfrm>
            <a:off x="6002339" y="3032928"/>
            <a:ext cx="1317625" cy="1146061"/>
            <a:chOff x="5803300" y="1948400"/>
            <a:chExt cx="2164994" cy="1905223"/>
          </a:xfrm>
        </p:grpSpPr>
        <p:sp>
          <p:nvSpPr>
            <p:cNvPr id="83" name="Freeform 5"/>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latin typeface="Calibri" panose="020F0502020204030204"/>
              </a:endParaRPr>
            </a:p>
          </p:txBody>
        </p:sp>
        <p:sp>
          <p:nvSpPr>
            <p:cNvPr id="84" name="Freeform 5"/>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nvGrpSpPr>
            <p:cNvPr id="14370" name="组合 84"/>
            <p:cNvGrpSpPr/>
            <p:nvPr/>
          </p:nvGrpSpPr>
          <p:grpSpPr bwMode="auto">
            <a:xfrm>
              <a:off x="6481655" y="2517630"/>
              <a:ext cx="1339125" cy="1206045"/>
              <a:chOff x="952501" y="6013451"/>
              <a:chExt cx="511175" cy="460375"/>
            </a:xfrm>
          </p:grpSpPr>
          <p:sp>
            <p:nvSpPr>
              <p:cNvPr id="86"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7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7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3" name="组合 2"/>
          <p:cNvGrpSpPr/>
          <p:nvPr/>
        </p:nvGrpSpPr>
        <p:grpSpPr>
          <a:xfrm>
            <a:off x="6002111" y="4226537"/>
            <a:ext cx="1317752" cy="1145249"/>
            <a:chOff x="4796185" y="3903397"/>
            <a:chExt cx="1050770" cy="913217"/>
          </a:xfrm>
        </p:grpSpPr>
        <p:sp>
          <p:nvSpPr>
            <p:cNvPr id="90" name="Freeform 5"/>
            <p:cNvSpPr/>
            <p:nvPr/>
          </p:nvSpPr>
          <p:spPr bwMode="auto">
            <a:xfrm>
              <a:off x="4796185" y="390339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a:extLst>
                  <a:ext uri="{28A0092B-C50C-407E-A947-70E740481C1C}">
                    <a14:useLocalDpi xmlns:a14="http://schemas.microsoft.com/office/drawing/2010/main"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latin typeface="Calibri" panose="020F0502020204030204"/>
              </a:endParaRPr>
            </a:p>
          </p:txBody>
        </p:sp>
        <p:sp>
          <p:nvSpPr>
            <p:cNvPr id="91" name="Freeform 5"/>
            <p:cNvSpPr/>
            <p:nvPr/>
          </p:nvSpPr>
          <p:spPr bwMode="auto">
            <a:xfrm>
              <a:off x="4871852" y="3980987"/>
              <a:ext cx="889825" cy="773341"/>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nvGrpSpPr>
            <p:cNvPr id="14347" name="组合 91"/>
            <p:cNvGrpSpPr/>
            <p:nvPr/>
          </p:nvGrpSpPr>
          <p:grpSpPr bwMode="auto">
            <a:xfrm>
              <a:off x="5135619" y="4178023"/>
              <a:ext cx="644325" cy="573822"/>
              <a:chOff x="5405438" y="6815138"/>
              <a:chExt cx="511175" cy="460375"/>
            </a:xfrm>
          </p:grpSpPr>
          <p:sp>
            <p:nvSpPr>
              <p:cNvPr id="93"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62"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63"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grpSp>
      <p:sp>
        <p:nvSpPr>
          <p:cNvPr id="104" name="文本框 103"/>
          <p:cNvSpPr txBox="1"/>
          <p:nvPr/>
        </p:nvSpPr>
        <p:spPr>
          <a:xfrm>
            <a:off x="7635875" y="2092250"/>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endParaRPr>
          </a:p>
        </p:txBody>
      </p:sp>
      <p:sp>
        <p:nvSpPr>
          <p:cNvPr id="105" name="TextBox 49"/>
          <p:cNvSpPr txBox="1"/>
          <p:nvPr/>
        </p:nvSpPr>
        <p:spPr>
          <a:xfrm>
            <a:off x="7635876" y="2473224"/>
            <a:ext cx="4367212" cy="499208"/>
          </a:xfrm>
          <a:prstGeom prst="rect">
            <a:avLst/>
          </a:prstGeom>
          <a:noFill/>
          <a:ln w="3175">
            <a:noFill/>
          </a:ln>
        </p:spPr>
        <p:txBody>
          <a:bodyPr lIns="91028" tIns="45514" rIns="91028" bIns="45514">
            <a:spAutoFit/>
          </a:bodyPr>
          <a:lstStyle>
            <a:defPPr>
              <a:defRPr lang="zh-CN"/>
            </a:defPPr>
            <a:lvl1pPr fontAlgn="base">
              <a:lnSpc>
                <a:spcPct val="150000"/>
              </a:lnSpc>
              <a:spcBef>
                <a:spcPct val="0"/>
              </a:spcBef>
              <a:spcAft>
                <a:spcPct val="0"/>
              </a:spcAft>
              <a:defRPr sz="20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blipFill dpi="0" rotWithShape="1">
                  <a:blip r:embed="rId4">
                    <a:extLst>
                      <a:ext uri="{28A0092B-C50C-407E-A947-70E740481C1C}">
                        <a14:useLocalDpi xmlns:a14="http://schemas.microsoft.com/office/drawing/2010/main" val="0"/>
                      </a:ext>
                    </a:extLst>
                  </a:blip>
                  <a:srcRect/>
                  <a:stretch>
                    <a:fillRect/>
                  </a:stretch>
                </a:blipFill>
                <a:sym typeface="Gill Sans" charset="0"/>
              </a:rPr>
              <a:t>此处添加详细文本描述</a:t>
            </a:r>
            <a:endParaRPr lang="en-US" altLang="zh-CN" dirty="0">
              <a:blipFill dpi="0" rotWithShape="1">
                <a:blip r:embed="rId4">
                  <a:extLst>
                    <a:ext uri="{28A0092B-C50C-407E-A947-70E740481C1C}">
                      <a14:useLocalDpi xmlns:a14="http://schemas.microsoft.com/office/drawing/2010/main" val="0"/>
                    </a:ext>
                  </a:extLst>
                </a:blip>
                <a:srcRect/>
                <a:stretch>
                  <a:fillRect/>
                </a:stretch>
              </a:blipFill>
              <a:sym typeface="Lato Light" charset="0"/>
            </a:endParaRPr>
          </a:p>
        </p:txBody>
      </p:sp>
      <p:sp>
        <p:nvSpPr>
          <p:cNvPr id="106" name="文本框 105"/>
          <p:cNvSpPr txBox="1"/>
          <p:nvPr/>
        </p:nvSpPr>
        <p:spPr>
          <a:xfrm>
            <a:off x="7635875" y="3236743"/>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endParaRPr>
          </a:p>
        </p:txBody>
      </p:sp>
      <p:sp>
        <p:nvSpPr>
          <p:cNvPr id="107" name="TextBox 49"/>
          <p:cNvSpPr txBox="1"/>
          <p:nvPr/>
        </p:nvSpPr>
        <p:spPr>
          <a:xfrm>
            <a:off x="7635876" y="3617717"/>
            <a:ext cx="4367212" cy="499208"/>
          </a:xfrm>
          <a:prstGeom prst="rect">
            <a:avLst/>
          </a:prstGeom>
          <a:noFill/>
          <a:ln w="3175">
            <a:noFill/>
          </a:ln>
        </p:spPr>
        <p:txBody>
          <a:bodyPr lIns="91028" tIns="45514" rIns="91028" bIns="45514">
            <a:spAutoFit/>
          </a:bodyPr>
          <a:lstStyle/>
          <a:p>
            <a:pPr fontAlgn="base">
              <a:lnSpc>
                <a:spcPct val="150000"/>
              </a:lnSpc>
              <a:spcBef>
                <a:spcPct val="0"/>
              </a:spcBef>
              <a:spcAft>
                <a:spcPct val="0"/>
              </a:spcAft>
            </a:pPr>
            <a:r>
              <a:rPr lang="zh-CN" altLang="en-US" sz="20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a:t>
            </a:r>
            <a:endParaRPr lang="en-US" altLang="zh-CN" sz="20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108" name="文本框 107"/>
          <p:cNvSpPr txBox="1"/>
          <p:nvPr/>
        </p:nvSpPr>
        <p:spPr>
          <a:xfrm>
            <a:off x="7635875" y="4381236"/>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endParaRPr>
          </a:p>
        </p:txBody>
      </p:sp>
      <p:sp>
        <p:nvSpPr>
          <p:cNvPr id="109" name="TextBox 49"/>
          <p:cNvSpPr txBox="1"/>
          <p:nvPr/>
        </p:nvSpPr>
        <p:spPr>
          <a:xfrm>
            <a:off x="7635876" y="4760643"/>
            <a:ext cx="4367212" cy="499208"/>
          </a:xfrm>
          <a:prstGeom prst="rect">
            <a:avLst/>
          </a:prstGeom>
          <a:noFill/>
          <a:ln w="3175">
            <a:noFill/>
          </a:ln>
        </p:spPr>
        <p:txBody>
          <a:bodyPr lIns="91028" tIns="45514" rIns="91028" bIns="45514">
            <a:spAutoFit/>
          </a:bodyPr>
          <a:lstStyle/>
          <a:p>
            <a:pPr fontAlgn="base">
              <a:lnSpc>
                <a:spcPct val="150000"/>
              </a:lnSpc>
              <a:spcBef>
                <a:spcPct val="0"/>
              </a:spcBef>
              <a:spcAft>
                <a:spcPct val="0"/>
              </a:spcAft>
            </a:pPr>
            <a:r>
              <a:rPr lang="zh-CN" altLang="en-US" sz="20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a:t>
            </a:r>
            <a:endParaRPr lang="en-US" altLang="zh-CN" sz="20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2" name="组合 1"/>
          <p:cNvGrpSpPr/>
          <p:nvPr/>
        </p:nvGrpSpPr>
        <p:grpSpPr>
          <a:xfrm>
            <a:off x="735014" y="1849241"/>
            <a:ext cx="4217987" cy="3665513"/>
            <a:chOff x="596224" y="2007751"/>
            <a:chExt cx="3363405" cy="2922865"/>
          </a:xfrm>
        </p:grpSpPr>
        <p:grpSp>
          <p:nvGrpSpPr>
            <p:cNvPr id="14338" name="组合 56"/>
            <p:cNvGrpSpPr/>
            <p:nvPr/>
          </p:nvGrpSpPr>
          <p:grpSpPr bwMode="auto">
            <a:xfrm>
              <a:off x="596224" y="2007751"/>
              <a:ext cx="3363405" cy="2922865"/>
              <a:chOff x="2408238" y="642938"/>
              <a:chExt cx="6537042" cy="5753101"/>
            </a:xfrm>
          </p:grpSpPr>
          <p:sp>
            <p:nvSpPr>
              <p:cNvPr id="14388" name="任意多边形 57"/>
              <p:cNvSpPr/>
              <p:nvPr/>
            </p:nvSpPr>
            <p:spPr bwMode="auto">
              <a:xfrm>
                <a:off x="4849814" y="854077"/>
                <a:ext cx="4095466" cy="5541962"/>
              </a:xfrm>
              <a:custGeom>
                <a:avLst/>
                <a:gdLst>
                  <a:gd name="T0" fmla="*/ 1781131 w 4095466"/>
                  <a:gd name="T1" fmla="*/ 2874962 h 5541962"/>
                  <a:gd name="T2" fmla="*/ 3038475 w 4095466"/>
                  <a:gd name="T3" fmla="*/ 3601170 h 5541962"/>
                  <a:gd name="T4" fmla="*/ 2039211 w 4095466"/>
                  <a:gd name="T5" fmla="*/ 5332112 h 5541962"/>
                  <a:gd name="T6" fmla="*/ 1676882 w 4095466"/>
                  <a:gd name="T7" fmla="*/ 5541962 h 5541962"/>
                  <a:gd name="T8" fmla="*/ 0 w 4095466"/>
                  <a:gd name="T9" fmla="*/ 5541962 h 5541962"/>
                  <a:gd name="T10" fmla="*/ 363600 w 4095466"/>
                  <a:gd name="T11" fmla="*/ 5332112 h 5541962"/>
                  <a:gd name="T12" fmla="*/ 1781131 w 4095466"/>
                  <a:gd name="T13" fmla="*/ 2874962 h 5541962"/>
                  <a:gd name="T14" fmla="*/ 3200230 w 4095466"/>
                  <a:gd name="T15" fmla="*/ 0 h 5541962"/>
                  <a:gd name="T16" fmla="*/ 4038183 w 4095466"/>
                  <a:gd name="T17" fmla="*/ 1451364 h 5541962"/>
                  <a:gd name="T18" fmla="*/ 4038183 w 4095466"/>
                  <a:gd name="T19" fmla="*/ 1869489 h 5541962"/>
                  <a:gd name="T20" fmla="*/ 3038742 w 4095466"/>
                  <a:gd name="T21" fmla="*/ 3600450 h 5541962"/>
                  <a:gd name="T22" fmla="*/ 1781175 w 4095466"/>
                  <a:gd name="T23" fmla="*/ 2874768 h 5541962"/>
                  <a:gd name="T24" fmla="*/ 3200230 w 4095466"/>
                  <a:gd name="T25" fmla="*/ 418125 h 5541962"/>
                  <a:gd name="T26" fmla="*/ 3200230 w 4095466"/>
                  <a:gd name="T27" fmla="*/ 0 h 55419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5466" h="5541962">
                    <a:moveTo>
                      <a:pt x="1781131" y="2874962"/>
                    </a:moveTo>
                    <a:cubicBezTo>
                      <a:pt x="3038475" y="3601170"/>
                      <a:pt x="3038475" y="3601170"/>
                      <a:pt x="3038475" y="3601170"/>
                    </a:cubicBezTo>
                    <a:cubicBezTo>
                      <a:pt x="2039211" y="5332112"/>
                      <a:pt x="2039211" y="5332112"/>
                      <a:pt x="2039211" y="5332112"/>
                    </a:cubicBezTo>
                    <a:cubicBezTo>
                      <a:pt x="1959117" y="5472012"/>
                      <a:pt x="1818000" y="5541962"/>
                      <a:pt x="1676882" y="5541962"/>
                    </a:cubicBezTo>
                    <a:cubicBezTo>
                      <a:pt x="0" y="5541962"/>
                      <a:pt x="0" y="5541962"/>
                      <a:pt x="0" y="5541962"/>
                    </a:cubicBezTo>
                    <a:cubicBezTo>
                      <a:pt x="141117" y="5541962"/>
                      <a:pt x="282235" y="5472012"/>
                      <a:pt x="363600" y="5332112"/>
                    </a:cubicBezTo>
                    <a:cubicBezTo>
                      <a:pt x="1781131" y="2874962"/>
                      <a:pt x="1781131" y="2874962"/>
                      <a:pt x="1781131" y="2874962"/>
                    </a:cubicBezTo>
                    <a:close/>
                    <a:moveTo>
                      <a:pt x="3200230" y="0"/>
                    </a:moveTo>
                    <a:cubicBezTo>
                      <a:pt x="4038183" y="1451364"/>
                      <a:pt x="4038183" y="1451364"/>
                      <a:pt x="4038183" y="1451364"/>
                    </a:cubicBezTo>
                    <a:cubicBezTo>
                      <a:pt x="4109391" y="1573370"/>
                      <a:pt x="4119563" y="1730961"/>
                      <a:pt x="4038183" y="1869489"/>
                    </a:cubicBezTo>
                    <a:cubicBezTo>
                      <a:pt x="3038742" y="3600450"/>
                      <a:pt x="3038742" y="3600450"/>
                      <a:pt x="3038742" y="3600450"/>
                    </a:cubicBezTo>
                    <a:cubicBezTo>
                      <a:pt x="1781175" y="2874768"/>
                      <a:pt x="1781175" y="2874768"/>
                      <a:pt x="1781175" y="2874768"/>
                    </a:cubicBezTo>
                    <a:lnTo>
                      <a:pt x="3200230" y="418125"/>
                    </a:lnTo>
                    <a:cubicBezTo>
                      <a:pt x="3280337" y="279597"/>
                      <a:pt x="3270165" y="122006"/>
                      <a:pt x="3200230" y="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89" name="Freeform 7"/>
              <p:cNvSpPr/>
              <p:nvPr/>
            </p:nvSpPr>
            <p:spPr bwMode="auto">
              <a:xfrm>
                <a:off x="2489202" y="642938"/>
                <a:ext cx="6399212" cy="1662113"/>
              </a:xfrm>
              <a:custGeom>
                <a:avLst/>
                <a:gdLst>
                  <a:gd name="T0" fmla="*/ 837886 w 5033"/>
                  <a:gd name="T1" fmla="*/ 209831 h 1307"/>
                  <a:gd name="T2" fmla="*/ 1200250 w 5033"/>
                  <a:gd name="T3" fmla="*/ 0 h 1307"/>
                  <a:gd name="T4" fmla="*/ 5197692 w 5033"/>
                  <a:gd name="T5" fmla="*/ 0 h 1307"/>
                  <a:gd name="T6" fmla="*/ 5561327 w 5033"/>
                  <a:gd name="T7" fmla="*/ 209831 h 1307"/>
                  <a:gd name="T8" fmla="*/ 6399213 w 5033"/>
                  <a:gd name="T9" fmla="*/ 1662113 h 1307"/>
                  <a:gd name="T10" fmla="*/ 6036849 w 5033"/>
                  <a:gd name="T11" fmla="*/ 1452282 h 1307"/>
                  <a:gd name="T12" fmla="*/ 362364 w 5033"/>
                  <a:gd name="T13" fmla="*/ 1452282 h 1307"/>
                  <a:gd name="T14" fmla="*/ 0 w 5033"/>
                  <a:gd name="T15" fmla="*/ 1662113 h 1307"/>
                  <a:gd name="T16" fmla="*/ 837886 w 5033"/>
                  <a:gd name="T17" fmla="*/ 209831 h 1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33" h="1307">
                    <a:moveTo>
                      <a:pt x="659" y="165"/>
                    </a:moveTo>
                    <a:cubicBezTo>
                      <a:pt x="714" y="69"/>
                      <a:pt x="818" y="0"/>
                      <a:pt x="944" y="0"/>
                    </a:cubicBezTo>
                    <a:cubicBezTo>
                      <a:pt x="4088" y="0"/>
                      <a:pt x="4088" y="0"/>
                      <a:pt x="4088" y="0"/>
                    </a:cubicBezTo>
                    <a:cubicBezTo>
                      <a:pt x="4215" y="0"/>
                      <a:pt x="4318" y="69"/>
                      <a:pt x="4374" y="165"/>
                    </a:cubicBezTo>
                    <a:cubicBezTo>
                      <a:pt x="5033" y="1307"/>
                      <a:pt x="5033" y="1307"/>
                      <a:pt x="5033" y="1307"/>
                    </a:cubicBezTo>
                    <a:cubicBezTo>
                      <a:pt x="4978" y="1211"/>
                      <a:pt x="4874" y="1142"/>
                      <a:pt x="4748" y="1142"/>
                    </a:cubicBezTo>
                    <a:cubicBezTo>
                      <a:pt x="285" y="1142"/>
                      <a:pt x="285" y="1142"/>
                      <a:pt x="285" y="1142"/>
                    </a:cubicBezTo>
                    <a:cubicBezTo>
                      <a:pt x="158" y="1142"/>
                      <a:pt x="55" y="1211"/>
                      <a:pt x="0" y="1307"/>
                    </a:cubicBezTo>
                    <a:lnTo>
                      <a:pt x="659" y="165"/>
                    </a:ln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90" name="Freeform 9"/>
              <p:cNvSpPr/>
              <p:nvPr/>
            </p:nvSpPr>
            <p:spPr bwMode="auto">
              <a:xfrm>
                <a:off x="2408238" y="854076"/>
                <a:ext cx="4117975" cy="5541963"/>
              </a:xfrm>
              <a:custGeom>
                <a:avLst/>
                <a:gdLst>
                  <a:gd name="T0" fmla="*/ 81343 w 3240"/>
                  <a:gd name="T1" fmla="*/ 1451921 h 4359"/>
                  <a:gd name="T2" fmla="*/ 918918 w 3240"/>
                  <a:gd name="T3" fmla="*/ 0 h 4359"/>
                  <a:gd name="T4" fmla="*/ 918918 w 3240"/>
                  <a:gd name="T5" fmla="*/ 418285 h 4359"/>
                  <a:gd name="T6" fmla="*/ 3754475 w 3240"/>
                  <a:gd name="T7" fmla="*/ 5332185 h 4359"/>
                  <a:gd name="T8" fmla="*/ 4117975 w 3240"/>
                  <a:gd name="T9" fmla="*/ 5541963 h 4359"/>
                  <a:gd name="T10" fmla="*/ 2441552 w 3240"/>
                  <a:gd name="T11" fmla="*/ 5541963 h 4359"/>
                  <a:gd name="T12" fmla="*/ 2078052 w 3240"/>
                  <a:gd name="T13" fmla="*/ 5332185 h 4359"/>
                  <a:gd name="T14" fmla="*/ 81343 w 3240"/>
                  <a:gd name="T15" fmla="*/ 1870206 h 4359"/>
                  <a:gd name="T16" fmla="*/ 81343 w 3240"/>
                  <a:gd name="T17" fmla="*/ 1451921 h 4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0" h="4359">
                    <a:moveTo>
                      <a:pt x="64" y="1142"/>
                    </a:moveTo>
                    <a:cubicBezTo>
                      <a:pt x="723" y="0"/>
                      <a:pt x="723" y="0"/>
                      <a:pt x="723" y="0"/>
                    </a:cubicBezTo>
                    <a:cubicBezTo>
                      <a:pt x="667" y="96"/>
                      <a:pt x="660" y="220"/>
                      <a:pt x="723" y="329"/>
                    </a:cubicBezTo>
                    <a:cubicBezTo>
                      <a:pt x="2954" y="4194"/>
                      <a:pt x="2954" y="4194"/>
                      <a:pt x="2954" y="4194"/>
                    </a:cubicBezTo>
                    <a:cubicBezTo>
                      <a:pt x="3018" y="4304"/>
                      <a:pt x="3129" y="4359"/>
                      <a:pt x="3240" y="4359"/>
                    </a:cubicBezTo>
                    <a:cubicBezTo>
                      <a:pt x="1921" y="4359"/>
                      <a:pt x="1921" y="4359"/>
                      <a:pt x="1921" y="4359"/>
                    </a:cubicBezTo>
                    <a:cubicBezTo>
                      <a:pt x="1810" y="4359"/>
                      <a:pt x="1699" y="4304"/>
                      <a:pt x="1635" y="4194"/>
                    </a:cubicBezTo>
                    <a:cubicBezTo>
                      <a:pt x="64" y="1471"/>
                      <a:pt x="64" y="1471"/>
                      <a:pt x="64" y="1471"/>
                    </a:cubicBezTo>
                    <a:cubicBezTo>
                      <a:pt x="0" y="1362"/>
                      <a:pt x="8" y="1238"/>
                      <a:pt x="64" y="114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91" name="Freeform 11"/>
              <p:cNvSpPr/>
              <p:nvPr/>
            </p:nvSpPr>
            <p:spPr bwMode="auto">
              <a:xfrm>
                <a:off x="4849813" y="3729039"/>
                <a:ext cx="3038475" cy="2667000"/>
              </a:xfrm>
              <a:custGeom>
                <a:avLst/>
                <a:gdLst>
                  <a:gd name="T0" fmla="*/ 363600 w 2390"/>
                  <a:gd name="T1" fmla="*/ 2457150 h 2097"/>
                  <a:gd name="T2" fmla="*/ 1781131 w 2390"/>
                  <a:gd name="T3" fmla="*/ 0 h 2097"/>
                  <a:gd name="T4" fmla="*/ 3038475 w 2390"/>
                  <a:gd name="T5" fmla="*/ 726207 h 2097"/>
                  <a:gd name="T6" fmla="*/ 2039211 w 2390"/>
                  <a:gd name="T7" fmla="*/ 2457150 h 2097"/>
                  <a:gd name="T8" fmla="*/ 1676882 w 2390"/>
                  <a:gd name="T9" fmla="*/ 2667000 h 2097"/>
                  <a:gd name="T10" fmla="*/ 0 w 2390"/>
                  <a:gd name="T11" fmla="*/ 2667000 h 2097"/>
                  <a:gd name="T12" fmla="*/ 363600 w 2390"/>
                  <a:gd name="T13" fmla="*/ 2457150 h 20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90" h="2097">
                    <a:moveTo>
                      <a:pt x="286" y="1932"/>
                    </a:moveTo>
                    <a:cubicBezTo>
                      <a:pt x="1401" y="0"/>
                      <a:pt x="1401" y="0"/>
                      <a:pt x="1401" y="0"/>
                    </a:cubicBezTo>
                    <a:cubicBezTo>
                      <a:pt x="2390" y="571"/>
                      <a:pt x="2390" y="571"/>
                      <a:pt x="2390" y="571"/>
                    </a:cubicBezTo>
                    <a:cubicBezTo>
                      <a:pt x="1604" y="1932"/>
                      <a:pt x="1604" y="1932"/>
                      <a:pt x="1604" y="1932"/>
                    </a:cubicBezTo>
                    <a:cubicBezTo>
                      <a:pt x="1541" y="2042"/>
                      <a:pt x="1430" y="2097"/>
                      <a:pt x="1319" y="2097"/>
                    </a:cubicBezTo>
                    <a:cubicBezTo>
                      <a:pt x="0" y="2097"/>
                      <a:pt x="0" y="2097"/>
                      <a:pt x="0" y="2097"/>
                    </a:cubicBezTo>
                    <a:cubicBezTo>
                      <a:pt x="111" y="2097"/>
                      <a:pt x="222" y="2042"/>
                      <a:pt x="286" y="1932"/>
                    </a:cubicBezTo>
                    <a:close/>
                  </a:path>
                </a:pathLst>
              </a:custGeom>
              <a:noFill/>
              <a:ln>
                <a:noFill/>
              </a:ln>
              <a:extLst>
                <a:ext uri="{91240B29-F687-4F45-9708-019B960494DF}">
                  <a14:hiddenLine xmlns:a14="http://schemas.microsoft.com/office/drawing/2010/main"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grpSp>
        <p:sp>
          <p:nvSpPr>
            <p:cNvPr id="14354" name="Freeform 43"/>
            <p:cNvSpPr>
              <a:spLocks noEditPoints="1"/>
            </p:cNvSpPr>
            <p:nvPr/>
          </p:nvSpPr>
          <p:spPr bwMode="auto">
            <a:xfrm>
              <a:off x="1151938" y="3424178"/>
              <a:ext cx="406343" cy="360045"/>
            </a:xfrm>
            <a:custGeom>
              <a:avLst/>
              <a:gdLst>
                <a:gd name="T0" fmla="*/ 355833 w 116"/>
                <a:gd name="T1" fmla="*/ 307731 h 104"/>
                <a:gd name="T2" fmla="*/ 285545 w 116"/>
                <a:gd name="T3" fmla="*/ 364881 h 104"/>
                <a:gd name="T4" fmla="*/ 487623 w 116"/>
                <a:gd name="T5" fmla="*/ 457200 h 104"/>
                <a:gd name="T6" fmla="*/ 509588 w 116"/>
                <a:gd name="T7" fmla="*/ 373673 h 104"/>
                <a:gd name="T8" fmla="*/ 355833 w 116"/>
                <a:gd name="T9" fmla="*/ 307731 h 104"/>
                <a:gd name="T10" fmla="*/ 487623 w 116"/>
                <a:gd name="T11" fmla="*/ 8792 h 104"/>
                <a:gd name="T12" fmla="*/ 285545 w 116"/>
                <a:gd name="T13" fmla="*/ 105508 h 104"/>
                <a:gd name="T14" fmla="*/ 338261 w 116"/>
                <a:gd name="T15" fmla="*/ 140677 h 104"/>
                <a:gd name="T16" fmla="*/ 0 w 116"/>
                <a:gd name="T17" fmla="*/ 364881 h 104"/>
                <a:gd name="T18" fmla="*/ 13179 w 116"/>
                <a:gd name="T19" fmla="*/ 448408 h 104"/>
                <a:gd name="T20" fmla="*/ 408549 w 116"/>
                <a:gd name="T21" fmla="*/ 193431 h 104"/>
                <a:gd name="T22" fmla="*/ 465658 w 116"/>
                <a:gd name="T23" fmla="*/ 228600 h 104"/>
                <a:gd name="T24" fmla="*/ 487623 w 116"/>
                <a:gd name="T25" fmla="*/ 8792 h 104"/>
                <a:gd name="T26" fmla="*/ 30751 w 116"/>
                <a:gd name="T27" fmla="*/ 0 h 104"/>
                <a:gd name="T28" fmla="*/ 48323 w 116"/>
                <a:gd name="T29" fmla="*/ 224204 h 104"/>
                <a:gd name="T30" fmla="*/ 105432 w 116"/>
                <a:gd name="T31" fmla="*/ 184638 h 104"/>
                <a:gd name="T32" fmla="*/ 158148 w 116"/>
                <a:gd name="T33" fmla="*/ 254977 h 104"/>
                <a:gd name="T34" fmla="*/ 228436 w 116"/>
                <a:gd name="T35" fmla="*/ 206619 h 104"/>
                <a:gd name="T36" fmla="*/ 175720 w 116"/>
                <a:gd name="T37" fmla="*/ 140677 h 104"/>
                <a:gd name="T38" fmla="*/ 232829 w 116"/>
                <a:gd name="T39" fmla="*/ 105508 h 104"/>
                <a:gd name="T40" fmla="*/ 30751 w 116"/>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55" name="Freeform 45"/>
            <p:cNvSpPr>
              <a:spLocks noEditPoints="1"/>
            </p:cNvSpPr>
            <p:nvPr/>
          </p:nvSpPr>
          <p:spPr bwMode="auto">
            <a:xfrm>
              <a:off x="1959561" y="2184023"/>
              <a:ext cx="767115" cy="388798"/>
            </a:xfrm>
            <a:custGeom>
              <a:avLst/>
              <a:gdLst>
                <a:gd name="T0" fmla="*/ 127391 w 219"/>
                <a:gd name="T1" fmla="*/ 189551 h 112"/>
                <a:gd name="T2" fmla="*/ 83463 w 219"/>
                <a:gd name="T3" fmla="*/ 238040 h 112"/>
                <a:gd name="T4" fmla="*/ 101035 w 219"/>
                <a:gd name="T5" fmla="*/ 273305 h 112"/>
                <a:gd name="T6" fmla="*/ 17571 w 219"/>
                <a:gd name="T7" fmla="*/ 401142 h 112"/>
                <a:gd name="T8" fmla="*/ 26357 w 219"/>
                <a:gd name="T9" fmla="*/ 405550 h 112"/>
                <a:gd name="T10" fmla="*/ 79071 w 219"/>
                <a:gd name="T11" fmla="*/ 357060 h 112"/>
                <a:gd name="T12" fmla="*/ 52714 w 219"/>
                <a:gd name="T13" fmla="*/ 493713 h 112"/>
                <a:gd name="T14" fmla="*/ 96642 w 219"/>
                <a:gd name="T15" fmla="*/ 493713 h 112"/>
                <a:gd name="T16" fmla="*/ 127391 w 219"/>
                <a:gd name="T17" fmla="*/ 436407 h 112"/>
                <a:gd name="T18" fmla="*/ 158141 w 219"/>
                <a:gd name="T19" fmla="*/ 493713 h 112"/>
                <a:gd name="T20" fmla="*/ 202069 w 219"/>
                <a:gd name="T21" fmla="*/ 493713 h 112"/>
                <a:gd name="T22" fmla="*/ 180105 w 219"/>
                <a:gd name="T23" fmla="*/ 357060 h 112"/>
                <a:gd name="T24" fmla="*/ 228426 w 219"/>
                <a:gd name="T25" fmla="*/ 405550 h 112"/>
                <a:gd name="T26" fmla="*/ 241604 w 219"/>
                <a:gd name="T27" fmla="*/ 401142 h 112"/>
                <a:gd name="T28" fmla="*/ 158141 w 219"/>
                <a:gd name="T29" fmla="*/ 273305 h 112"/>
                <a:gd name="T30" fmla="*/ 175712 w 219"/>
                <a:gd name="T31" fmla="*/ 238040 h 112"/>
                <a:gd name="T32" fmla="*/ 127391 w 219"/>
                <a:gd name="T33" fmla="*/ 189551 h 112"/>
                <a:gd name="T34" fmla="*/ 830241 w 219"/>
                <a:gd name="T35" fmla="*/ 189551 h 112"/>
                <a:gd name="T36" fmla="*/ 786313 w 219"/>
                <a:gd name="T37" fmla="*/ 238040 h 112"/>
                <a:gd name="T38" fmla="*/ 803884 w 219"/>
                <a:gd name="T39" fmla="*/ 273305 h 112"/>
                <a:gd name="T40" fmla="*/ 720421 w 219"/>
                <a:gd name="T41" fmla="*/ 401142 h 112"/>
                <a:gd name="T42" fmla="*/ 729206 w 219"/>
                <a:gd name="T43" fmla="*/ 405550 h 112"/>
                <a:gd name="T44" fmla="*/ 781920 w 219"/>
                <a:gd name="T45" fmla="*/ 357060 h 112"/>
                <a:gd name="T46" fmla="*/ 755563 w 219"/>
                <a:gd name="T47" fmla="*/ 493713 h 112"/>
                <a:gd name="T48" fmla="*/ 799491 w 219"/>
                <a:gd name="T49" fmla="*/ 493713 h 112"/>
                <a:gd name="T50" fmla="*/ 830241 w 219"/>
                <a:gd name="T51" fmla="*/ 436407 h 112"/>
                <a:gd name="T52" fmla="*/ 865383 w 219"/>
                <a:gd name="T53" fmla="*/ 493713 h 112"/>
                <a:gd name="T54" fmla="*/ 904918 w 219"/>
                <a:gd name="T55" fmla="*/ 493713 h 112"/>
                <a:gd name="T56" fmla="*/ 882954 w 219"/>
                <a:gd name="T57" fmla="*/ 357060 h 112"/>
                <a:gd name="T58" fmla="*/ 935668 w 219"/>
                <a:gd name="T59" fmla="*/ 405550 h 112"/>
                <a:gd name="T60" fmla="*/ 944454 w 219"/>
                <a:gd name="T61" fmla="*/ 401142 h 112"/>
                <a:gd name="T62" fmla="*/ 860990 w 219"/>
                <a:gd name="T63" fmla="*/ 273305 h 112"/>
                <a:gd name="T64" fmla="*/ 878562 w 219"/>
                <a:gd name="T65" fmla="*/ 238040 h 112"/>
                <a:gd name="T66" fmla="*/ 830241 w 219"/>
                <a:gd name="T67" fmla="*/ 189551 h 112"/>
                <a:gd name="T68" fmla="*/ 487602 w 219"/>
                <a:gd name="T69" fmla="*/ 0 h 112"/>
                <a:gd name="T70" fmla="*/ 412924 w 219"/>
                <a:gd name="T71" fmla="*/ 74939 h 112"/>
                <a:gd name="T72" fmla="*/ 439281 w 219"/>
                <a:gd name="T73" fmla="*/ 136653 h 112"/>
                <a:gd name="T74" fmla="*/ 307497 w 219"/>
                <a:gd name="T75" fmla="*/ 343836 h 112"/>
                <a:gd name="T76" fmla="*/ 320675 w 219"/>
                <a:gd name="T77" fmla="*/ 352652 h 112"/>
                <a:gd name="T78" fmla="*/ 404138 w 219"/>
                <a:gd name="T79" fmla="*/ 273305 h 112"/>
                <a:gd name="T80" fmla="*/ 368996 w 219"/>
                <a:gd name="T81" fmla="*/ 493713 h 112"/>
                <a:gd name="T82" fmla="*/ 434888 w 219"/>
                <a:gd name="T83" fmla="*/ 493713 h 112"/>
                <a:gd name="T84" fmla="*/ 487602 w 219"/>
                <a:gd name="T85" fmla="*/ 401142 h 112"/>
                <a:gd name="T86" fmla="*/ 540315 w 219"/>
                <a:gd name="T87" fmla="*/ 493713 h 112"/>
                <a:gd name="T88" fmla="*/ 610600 w 219"/>
                <a:gd name="T89" fmla="*/ 493713 h 112"/>
                <a:gd name="T90" fmla="*/ 571065 w 219"/>
                <a:gd name="T91" fmla="*/ 273305 h 112"/>
                <a:gd name="T92" fmla="*/ 654528 w 219"/>
                <a:gd name="T93" fmla="*/ 352652 h 112"/>
                <a:gd name="T94" fmla="*/ 672100 w 219"/>
                <a:gd name="T95" fmla="*/ 343836 h 112"/>
                <a:gd name="T96" fmla="*/ 535923 w 219"/>
                <a:gd name="T97" fmla="*/ 136653 h 112"/>
                <a:gd name="T98" fmla="*/ 562279 w 219"/>
                <a:gd name="T99" fmla="*/ 74939 h 112"/>
                <a:gd name="T100" fmla="*/ 487602 w 219"/>
                <a:gd name="T101" fmla="*/ 0 h 1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356" name="Freeform 46"/>
            <p:cNvSpPr>
              <a:spLocks noEditPoints="1"/>
            </p:cNvSpPr>
            <p:nvPr/>
          </p:nvSpPr>
          <p:spPr bwMode="auto">
            <a:xfrm>
              <a:off x="2931746" y="3337917"/>
              <a:ext cx="540525" cy="532567"/>
            </a:xfrm>
            <a:custGeom>
              <a:avLst/>
              <a:gdLst>
                <a:gd name="T0" fmla="*/ 303718 w 154"/>
                <a:gd name="T1" fmla="*/ 623578 h 154"/>
                <a:gd name="T2" fmla="*/ 374145 w 154"/>
                <a:gd name="T3" fmla="*/ 623578 h 154"/>
                <a:gd name="T4" fmla="*/ 101239 w 154"/>
                <a:gd name="T5" fmla="*/ 575273 h 154"/>
                <a:gd name="T6" fmla="*/ 110043 w 154"/>
                <a:gd name="T7" fmla="*/ 513793 h 154"/>
                <a:gd name="T8" fmla="*/ 515000 w 154"/>
                <a:gd name="T9" fmla="*/ 566490 h 154"/>
                <a:gd name="T10" fmla="*/ 563419 w 154"/>
                <a:gd name="T11" fmla="*/ 513793 h 154"/>
                <a:gd name="T12" fmla="*/ 0 w 154"/>
                <a:gd name="T13" fmla="*/ 338138 h 154"/>
                <a:gd name="T14" fmla="*/ 52820 w 154"/>
                <a:gd name="T15" fmla="*/ 303006 h 154"/>
                <a:gd name="T16" fmla="*/ 625043 w 154"/>
                <a:gd name="T17" fmla="*/ 373269 h 154"/>
                <a:gd name="T18" fmla="*/ 625043 w 154"/>
                <a:gd name="T19" fmla="*/ 303006 h 154"/>
                <a:gd name="T20" fmla="*/ 321325 w 154"/>
                <a:gd name="T21" fmla="*/ 149307 h 154"/>
                <a:gd name="T22" fmla="*/ 246496 w 154"/>
                <a:gd name="T23" fmla="*/ 250310 h 154"/>
                <a:gd name="T24" fmla="*/ 303718 w 154"/>
                <a:gd name="T25" fmla="*/ 333746 h 154"/>
                <a:gd name="T26" fmla="*/ 356538 w 154"/>
                <a:gd name="T27" fmla="*/ 404008 h 154"/>
                <a:gd name="T28" fmla="*/ 356538 w 154"/>
                <a:gd name="T29" fmla="*/ 417183 h 154"/>
                <a:gd name="T30" fmla="*/ 312521 w 154"/>
                <a:gd name="T31" fmla="*/ 399617 h 154"/>
                <a:gd name="T32" fmla="*/ 312521 w 154"/>
                <a:gd name="T33" fmla="*/ 377660 h 154"/>
                <a:gd name="T34" fmla="*/ 316923 w 154"/>
                <a:gd name="T35" fmla="*/ 360094 h 154"/>
                <a:gd name="T36" fmla="*/ 246496 w 154"/>
                <a:gd name="T37" fmla="*/ 368877 h 154"/>
                <a:gd name="T38" fmla="*/ 246496 w 154"/>
                <a:gd name="T39" fmla="*/ 395226 h 154"/>
                <a:gd name="T40" fmla="*/ 264102 w 154"/>
                <a:gd name="T41" fmla="*/ 456705 h 154"/>
                <a:gd name="T42" fmla="*/ 321325 w 154"/>
                <a:gd name="T43" fmla="*/ 518185 h 154"/>
                <a:gd name="T44" fmla="*/ 352137 w 154"/>
                <a:gd name="T45" fmla="*/ 474271 h 154"/>
                <a:gd name="T46" fmla="*/ 431367 w 154"/>
                <a:gd name="T47" fmla="*/ 408400 h 154"/>
                <a:gd name="T48" fmla="*/ 374145 w 154"/>
                <a:gd name="T49" fmla="*/ 324963 h 154"/>
                <a:gd name="T50" fmla="*/ 321325 w 154"/>
                <a:gd name="T51" fmla="*/ 250310 h 154"/>
                <a:gd name="T52" fmla="*/ 356538 w 154"/>
                <a:gd name="T53" fmla="*/ 223961 h 154"/>
                <a:gd name="T54" fmla="*/ 360940 w 154"/>
                <a:gd name="T55" fmla="*/ 298615 h 154"/>
                <a:gd name="T56" fmla="*/ 431367 w 154"/>
                <a:gd name="T57" fmla="*/ 289832 h 154"/>
                <a:gd name="T58" fmla="*/ 431367 w 154"/>
                <a:gd name="T59" fmla="*/ 263484 h 154"/>
                <a:gd name="T60" fmla="*/ 409359 w 154"/>
                <a:gd name="T61" fmla="*/ 202004 h 154"/>
                <a:gd name="T62" fmla="*/ 352137 w 154"/>
                <a:gd name="T63" fmla="*/ 149307 h 154"/>
                <a:gd name="T64" fmla="*/ 110043 w 154"/>
                <a:gd name="T65" fmla="*/ 162482 h 154"/>
                <a:gd name="T66" fmla="*/ 101239 w 154"/>
                <a:gd name="T67" fmla="*/ 101002 h 154"/>
                <a:gd name="T68" fmla="*/ 515000 w 154"/>
                <a:gd name="T69" fmla="*/ 114176 h 154"/>
                <a:gd name="T70" fmla="*/ 576624 w 154"/>
                <a:gd name="T71" fmla="*/ 101002 h 154"/>
                <a:gd name="T72" fmla="*/ 136453 w 154"/>
                <a:gd name="T73" fmla="*/ 338138 h 154"/>
                <a:gd name="T74" fmla="*/ 541410 w 154"/>
                <a:gd name="T75" fmla="*/ 338138 h 154"/>
                <a:gd name="T76" fmla="*/ 338932 w 154"/>
                <a:gd name="T77" fmla="*/ 74654 h 154"/>
                <a:gd name="T78" fmla="*/ 338932 w 154"/>
                <a:gd name="T79" fmla="*/ 601621 h 154"/>
                <a:gd name="T80" fmla="*/ 338932 w 154"/>
                <a:gd name="T81" fmla="*/ 74654 h 154"/>
                <a:gd name="T82" fmla="*/ 303718 w 154"/>
                <a:gd name="T83" fmla="*/ 52697 h 154"/>
                <a:gd name="T84" fmla="*/ 338932 w 154"/>
                <a:gd name="T85" fmla="*/ 0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7" name="文本框 116"/>
            <p:cNvSpPr txBox="1"/>
            <p:nvPr/>
          </p:nvSpPr>
          <p:spPr>
            <a:xfrm>
              <a:off x="1866536" y="2896490"/>
              <a:ext cx="762694" cy="812007"/>
            </a:xfrm>
            <a:prstGeom prst="rect">
              <a:avLst/>
            </a:prstGeom>
            <a:noFill/>
          </p:spPr>
          <p:txBody>
            <a:bodyPr wrap="none" lIns="91028" tIns="45514" rIns="91028" bIns="45514">
              <a:spAutoFit/>
            </a:bodyPr>
            <a:lstStyle/>
            <a:p>
              <a:pPr defTabSz="1146175">
                <a:defRPr/>
              </a:pPr>
              <a:r>
                <a:rPr lang="zh-CN" altLang="en-US" sz="3010"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标题</a:t>
              </a:r>
              <a:endParaRPr lang="en-US" altLang="zh-CN" sz="3010"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endParaRPr>
            </a:p>
            <a:p>
              <a:pPr defTabSz="1146175">
                <a:defRPr/>
              </a:pPr>
              <a:r>
                <a:rPr lang="zh-CN" altLang="en-US" sz="3010" kern="0" dirty="0">
                  <a:blipFill dpi="0" rotWithShape="1">
                    <a:blip r:embed="rId4">
                      <a:extLst>
                        <a:ext uri="{28A0092B-C50C-407E-A947-70E740481C1C}">
                          <a14:useLocalDpi xmlns:a14="http://schemas.microsoft.com/office/drawing/2010/main" val="0"/>
                        </a:ext>
                      </a:extLst>
                    </a:blip>
                    <a:srcRect/>
                    <a:stretch>
                      <a:fillRect/>
                    </a:stretch>
                  </a:blipFill>
                  <a:latin typeface="Impact" panose="020B0806030902050204" pitchFamily="34" charset="0"/>
                </a:rPr>
                <a:t>文字</a:t>
              </a:r>
            </a:p>
          </p:txBody>
        </p:sp>
      </p:grpSp>
      <p:sp>
        <p:nvSpPr>
          <p:cNvPr id="4" name="文本占位符 3"/>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fade">
                                      <p:cBhvr>
                                        <p:cTn id="13" dur="1000"/>
                                        <p:tgtEl>
                                          <p:spTgt spid="14339"/>
                                        </p:tgtEl>
                                      </p:cBhvr>
                                    </p:animEffect>
                                    <p:anim calcmode="lin" valueType="num">
                                      <p:cBhvr>
                                        <p:cTn id="14" dur="1000" fill="hold"/>
                                        <p:tgtEl>
                                          <p:spTgt spid="14339"/>
                                        </p:tgtEl>
                                        <p:attrNameLst>
                                          <p:attrName>ppt_x</p:attrName>
                                        </p:attrNameLst>
                                      </p:cBhvr>
                                      <p:tavLst>
                                        <p:tav tm="0">
                                          <p:val>
                                            <p:strVal val="#ppt_x"/>
                                          </p:val>
                                        </p:tav>
                                        <p:tav tm="100000">
                                          <p:val>
                                            <p:strVal val="#ppt_x"/>
                                          </p:val>
                                        </p:tav>
                                      </p:tavLst>
                                    </p:anim>
                                    <p:anim calcmode="lin" valueType="num">
                                      <p:cBhvr>
                                        <p:cTn id="15" dur="1000" fill="hold"/>
                                        <p:tgtEl>
                                          <p:spTgt spid="1433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left)">
                                      <p:cBhvr>
                                        <p:cTn id="19" dur="500"/>
                                        <p:tgtEl>
                                          <p:spTgt spid="10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4340"/>
                                        </p:tgtEl>
                                        <p:attrNameLst>
                                          <p:attrName>style.visibility</p:attrName>
                                        </p:attrNameLst>
                                      </p:cBhvr>
                                      <p:to>
                                        <p:strVal val="visible"/>
                                      </p:to>
                                    </p:set>
                                    <p:animEffect transition="in" filter="fade">
                                      <p:cBhvr>
                                        <p:cTn id="26" dur="1000"/>
                                        <p:tgtEl>
                                          <p:spTgt spid="14340"/>
                                        </p:tgtEl>
                                      </p:cBhvr>
                                    </p:animEffect>
                                    <p:anim calcmode="lin" valueType="num">
                                      <p:cBhvr>
                                        <p:cTn id="27" dur="1000" fill="hold"/>
                                        <p:tgtEl>
                                          <p:spTgt spid="14340"/>
                                        </p:tgtEl>
                                        <p:attrNameLst>
                                          <p:attrName>ppt_x</p:attrName>
                                        </p:attrNameLst>
                                      </p:cBhvr>
                                      <p:tavLst>
                                        <p:tav tm="0">
                                          <p:val>
                                            <p:strVal val="#ppt_x"/>
                                          </p:val>
                                        </p:tav>
                                        <p:tav tm="100000">
                                          <p:val>
                                            <p:strVal val="#ppt_x"/>
                                          </p:val>
                                        </p:tav>
                                      </p:tavLst>
                                    </p:anim>
                                    <p:anim calcmode="lin" valueType="num">
                                      <p:cBhvr>
                                        <p:cTn id="28" dur="1000" fill="hold"/>
                                        <p:tgtEl>
                                          <p:spTgt spid="14340"/>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wipe(left)">
                                      <p:cBhvr>
                                        <p:cTn id="32" dur="500"/>
                                        <p:tgtEl>
                                          <p:spTgt spid="10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wipe(left)">
                                      <p:cBhvr>
                                        <p:cTn id="45" dur="500"/>
                                        <p:tgtEl>
                                          <p:spTgt spid="10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wipe(left)">
                                      <p:cBhvr>
                                        <p:cTn id="4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p:bldP spid="108" grpId="0"/>
      <p:bldP spid="10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222501" y="1314688"/>
            <a:ext cx="2044700" cy="4730513"/>
            <a:chOff x="1676400" y="1414640"/>
            <a:chExt cx="1533525" cy="3547885"/>
          </a:xfrm>
          <a:effectLst>
            <a:outerShdw blurRad="444500" dist="190500" dir="8100000" algn="tr" rotWithShape="0">
              <a:prstClr val="black">
                <a:alpha val="40000"/>
              </a:prstClr>
            </a:outerShdw>
          </a:effectLst>
        </p:grpSpPr>
        <p:sp>
          <p:nvSpPr>
            <p:cNvPr id="17" name="圆角矩形 16"/>
            <p:cNvSpPr/>
            <p:nvPr/>
          </p:nvSpPr>
          <p:spPr>
            <a:xfrm>
              <a:off x="1676400" y="1571625"/>
              <a:ext cx="1533525" cy="33909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2078633" y="1414640"/>
              <a:ext cx="756381" cy="756381"/>
              <a:chOff x="2078633" y="1414640"/>
              <a:chExt cx="756381" cy="756381"/>
            </a:xfrm>
          </p:grpSpPr>
          <p:sp>
            <p:nvSpPr>
              <p:cNvPr id="10" name="椭圆 9"/>
              <p:cNvSpPr/>
              <p:nvPr/>
            </p:nvSpPr>
            <p:spPr>
              <a:xfrm rot="9480000">
                <a:off x="2078633" y="1414640"/>
                <a:ext cx="756381" cy="75638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框 10"/>
              <p:cNvSpPr txBox="1"/>
              <p:nvPr/>
            </p:nvSpPr>
            <p:spPr>
              <a:xfrm>
                <a:off x="2258385" y="1469664"/>
                <a:ext cx="396875" cy="623248"/>
              </a:xfrm>
              <a:prstGeom prst="rect">
                <a:avLst/>
              </a:prstGeom>
              <a:noFill/>
            </p:spPr>
            <p:txBody>
              <a:bodyPr wrap="square" rtlCol="0">
                <a:spAutoFit/>
              </a:bodyPr>
              <a:lstStyle/>
              <a:p>
                <a:r>
                  <a:rPr lang="en-US" altLang="zh-CN" sz="4800" dirty="0">
                    <a:solidFill>
                      <a:srgbClr val="FC838C"/>
                    </a:solidFill>
                    <a:latin typeface="微软雅黑" panose="020B0503020204020204" pitchFamily="34" charset="-122"/>
                    <a:ea typeface="微软雅黑" panose="020B0503020204020204" pitchFamily="34" charset="-122"/>
                  </a:rPr>
                  <a:t>1</a:t>
                </a:r>
                <a:endParaRPr lang="zh-CN" altLang="en-US" sz="4800" dirty="0">
                  <a:solidFill>
                    <a:srgbClr val="FC838C"/>
                  </a:solidFill>
                  <a:latin typeface="微软雅黑" panose="020B0503020204020204" pitchFamily="34" charset="-122"/>
                  <a:ea typeface="微软雅黑" panose="020B0503020204020204" pitchFamily="34" charset="-122"/>
                </a:endParaRPr>
              </a:p>
            </p:txBody>
          </p:sp>
        </p:grpSp>
      </p:grpSp>
      <p:grpSp>
        <p:nvGrpSpPr>
          <p:cNvPr id="25" name="组合 24"/>
          <p:cNvGrpSpPr/>
          <p:nvPr/>
        </p:nvGrpSpPr>
        <p:grpSpPr>
          <a:xfrm>
            <a:off x="4863885" y="1314688"/>
            <a:ext cx="2044700" cy="4730512"/>
            <a:chOff x="3657438" y="1414641"/>
            <a:chExt cx="1533525" cy="3547884"/>
          </a:xfrm>
          <a:effectLst>
            <a:outerShdw blurRad="444500" dist="190500" dir="8100000" algn="tr" rotWithShape="0">
              <a:prstClr val="black">
                <a:alpha val="40000"/>
              </a:prstClr>
            </a:outerShdw>
          </a:effectLst>
        </p:grpSpPr>
        <p:sp>
          <p:nvSpPr>
            <p:cNvPr id="18" name="圆角矩形 17"/>
            <p:cNvSpPr/>
            <p:nvPr/>
          </p:nvSpPr>
          <p:spPr>
            <a:xfrm>
              <a:off x="3657438" y="1571625"/>
              <a:ext cx="1533525" cy="33909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5" name="组合 14"/>
            <p:cNvGrpSpPr/>
            <p:nvPr/>
          </p:nvGrpSpPr>
          <p:grpSpPr>
            <a:xfrm>
              <a:off x="4046012" y="1414641"/>
              <a:ext cx="756381" cy="756381"/>
              <a:chOff x="3857579" y="1414641"/>
              <a:chExt cx="756381" cy="756381"/>
            </a:xfrm>
          </p:grpSpPr>
          <p:sp>
            <p:nvSpPr>
              <p:cNvPr id="7" name="椭圆 6"/>
              <p:cNvSpPr/>
              <p:nvPr/>
            </p:nvSpPr>
            <p:spPr>
              <a:xfrm rot="9480000">
                <a:off x="3857579" y="1414641"/>
                <a:ext cx="756381" cy="75638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p:nvSpPr>
            <p:spPr>
              <a:xfrm>
                <a:off x="4037331" y="1469664"/>
                <a:ext cx="396875" cy="623248"/>
              </a:xfrm>
              <a:prstGeom prst="rect">
                <a:avLst/>
              </a:prstGeom>
              <a:noFill/>
            </p:spPr>
            <p:txBody>
              <a:bodyPr wrap="square" rtlCol="0">
                <a:spAutoFit/>
              </a:bodyPr>
              <a:lstStyle/>
              <a:p>
                <a:r>
                  <a:rPr lang="en-US" altLang="zh-CN" sz="4800" dirty="0">
                    <a:solidFill>
                      <a:srgbClr val="FFA9F8"/>
                    </a:solidFill>
                    <a:latin typeface="微软雅黑" panose="020B0503020204020204" pitchFamily="34" charset="-122"/>
                    <a:ea typeface="微软雅黑" panose="020B0503020204020204" pitchFamily="34" charset="-122"/>
                  </a:rPr>
                  <a:t>2</a:t>
                </a:r>
                <a:endParaRPr lang="zh-CN" altLang="en-US" sz="4800" dirty="0">
                  <a:solidFill>
                    <a:srgbClr val="FFA9F8"/>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7505269" y="1344059"/>
            <a:ext cx="2044700" cy="4730512"/>
            <a:chOff x="5638476" y="1436669"/>
            <a:chExt cx="1533525" cy="3547884"/>
          </a:xfrm>
          <a:effectLst>
            <a:outerShdw blurRad="444500" dist="190500" dir="8100000" algn="tr" rotWithShape="0">
              <a:prstClr val="black">
                <a:alpha val="40000"/>
              </a:prstClr>
            </a:outerShdw>
          </a:effectLst>
        </p:grpSpPr>
        <p:sp>
          <p:nvSpPr>
            <p:cNvPr id="19" name="圆角矩形 18"/>
            <p:cNvSpPr/>
            <p:nvPr/>
          </p:nvSpPr>
          <p:spPr>
            <a:xfrm>
              <a:off x="5638476" y="1593653"/>
              <a:ext cx="1533525" cy="33909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4" name="组合 13"/>
            <p:cNvGrpSpPr/>
            <p:nvPr/>
          </p:nvGrpSpPr>
          <p:grpSpPr>
            <a:xfrm>
              <a:off x="6027050" y="1436669"/>
              <a:ext cx="756381" cy="756381"/>
              <a:chOff x="5503175" y="1414641"/>
              <a:chExt cx="756381" cy="756381"/>
            </a:xfrm>
          </p:grpSpPr>
          <p:sp>
            <p:nvSpPr>
              <p:cNvPr id="9" name="椭圆 8"/>
              <p:cNvSpPr/>
              <p:nvPr/>
            </p:nvSpPr>
            <p:spPr>
              <a:xfrm rot="9480000">
                <a:off x="5503175" y="1414641"/>
                <a:ext cx="756381" cy="75638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文本框 12"/>
              <p:cNvSpPr txBox="1"/>
              <p:nvPr/>
            </p:nvSpPr>
            <p:spPr>
              <a:xfrm>
                <a:off x="5682927" y="1491528"/>
                <a:ext cx="396875" cy="623248"/>
              </a:xfrm>
              <a:prstGeom prst="rect">
                <a:avLst/>
              </a:prstGeom>
              <a:noFill/>
            </p:spPr>
            <p:txBody>
              <a:bodyPr wrap="square" rtlCol="0">
                <a:spAutoFit/>
              </a:bodyPr>
              <a:lstStyle/>
              <a:p>
                <a:r>
                  <a:rPr lang="en-US" altLang="zh-CN" sz="4800" dirty="0">
                    <a:solidFill>
                      <a:srgbClr val="FBAA67"/>
                    </a:solidFill>
                    <a:latin typeface="微软雅黑" panose="020B0503020204020204" pitchFamily="34" charset="-122"/>
                    <a:ea typeface="微软雅黑" panose="020B0503020204020204" pitchFamily="34" charset="-122"/>
                  </a:rPr>
                  <a:t>3</a:t>
                </a:r>
                <a:endParaRPr lang="zh-CN" altLang="en-US" sz="4800" dirty="0">
                  <a:solidFill>
                    <a:srgbClr val="FBAA67"/>
                  </a:solidFill>
                  <a:latin typeface="微软雅黑" panose="020B0503020204020204" pitchFamily="34" charset="-122"/>
                  <a:ea typeface="微软雅黑" panose="020B0503020204020204" pitchFamily="34" charset="-122"/>
                </a:endParaRPr>
              </a:p>
            </p:txBody>
          </p:sp>
        </p:grpSp>
      </p:grpSp>
      <p:sp>
        <p:nvSpPr>
          <p:cNvPr id="29" name="Rectangle 5"/>
          <p:cNvSpPr/>
          <p:nvPr/>
        </p:nvSpPr>
        <p:spPr bwMode="auto">
          <a:xfrm>
            <a:off x="2396868" y="3064952"/>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0" name="矩形 29"/>
          <p:cNvSpPr/>
          <p:nvPr/>
        </p:nvSpPr>
        <p:spPr>
          <a:xfrm>
            <a:off x="2479439"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31" name="Rectangle 5"/>
          <p:cNvSpPr/>
          <p:nvPr/>
        </p:nvSpPr>
        <p:spPr bwMode="auto">
          <a:xfrm>
            <a:off x="5028455" y="3064952"/>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2" name="矩形 31"/>
          <p:cNvSpPr/>
          <p:nvPr/>
        </p:nvSpPr>
        <p:spPr>
          <a:xfrm>
            <a:off x="5111025"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33" name="Rectangle 5"/>
          <p:cNvSpPr/>
          <p:nvPr/>
        </p:nvSpPr>
        <p:spPr bwMode="auto">
          <a:xfrm>
            <a:off x="7695455" y="3064952"/>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4" name="矩形 33"/>
          <p:cNvSpPr/>
          <p:nvPr/>
        </p:nvSpPr>
        <p:spPr>
          <a:xfrm>
            <a:off x="7778025"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3349"/>
                            </p:stCondLst>
                            <p:childTnLst>
                              <p:par>
                                <p:cTn id="18" presetID="2" presetClass="entr" presetSubtype="4"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3849"/>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4349"/>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6699"/>
                            </p:stCondLst>
                            <p:childTnLst>
                              <p:par>
                                <p:cTn id="31" presetID="2" presetClass="entr" presetSubtype="4"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par>
                          <p:cTn id="35" fill="hold">
                            <p:stCondLst>
                              <p:cond delay="7199"/>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7849"/>
                            </p:stCondLst>
                            <p:childTnLst>
                              <p:par>
                                <p:cTn id="40" presetID="10" presetClass="entr" presetSubtype="0" fill="hold" grpId="0" nodeType="afterEffect">
                                  <p:stCondLst>
                                    <p:cond delay="0"/>
                                  </p:stCondLst>
                                  <p:iterate type="lt">
                                    <p:tmPct val="10000"/>
                                  </p:iterate>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53101" y="1451700"/>
            <a:ext cx="4883149" cy="1125679"/>
            <a:chOff x="5114098" y="1042631"/>
            <a:chExt cx="3893803" cy="897612"/>
          </a:xfrm>
        </p:grpSpPr>
        <p:grpSp>
          <p:nvGrpSpPr>
            <p:cNvPr id="72706" name="组合 3"/>
            <p:cNvGrpSpPr/>
            <p:nvPr/>
          </p:nvGrpSpPr>
          <p:grpSpPr bwMode="auto">
            <a:xfrm>
              <a:off x="5114098" y="1042631"/>
              <a:ext cx="3893803" cy="897612"/>
              <a:chOff x="6414055" y="1323255"/>
              <a:chExt cx="4882261" cy="1141097"/>
            </a:xfrm>
          </p:grpSpPr>
          <p:grpSp>
            <p:nvGrpSpPr>
              <p:cNvPr id="72795" name="组合 55"/>
              <p:cNvGrpSpPr/>
              <p:nvPr/>
            </p:nvGrpSpPr>
            <p:grpSpPr bwMode="auto">
              <a:xfrm>
                <a:off x="6533536" y="1423406"/>
                <a:ext cx="4762780" cy="940796"/>
                <a:chOff x="3791744" y="5346476"/>
                <a:chExt cx="5832648" cy="1152128"/>
              </a:xfrm>
            </p:grpSpPr>
            <p:sp>
              <p:nvSpPr>
                <p:cNvPr id="57" name="圆角矩形 56"/>
                <p:cNvSpPr/>
                <p:nvPr/>
              </p:nvSpPr>
              <p:spPr>
                <a:xfrm>
                  <a:off x="4007768" y="5518711"/>
                  <a:ext cx="5400600" cy="80765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8" name="任意多边形 57"/>
                <p:cNvSpPr/>
                <p:nvPr/>
              </p:nvSpPr>
              <p:spPr>
                <a:xfrm>
                  <a:off x="3791205" y="5346444"/>
                  <a:ext cx="5833187" cy="1152193"/>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9" name="圆角矩形 58"/>
                <p:cNvSpPr/>
                <p:nvPr/>
              </p:nvSpPr>
              <p:spPr>
                <a:xfrm>
                  <a:off x="3791744" y="5346476"/>
                  <a:ext cx="5832648" cy="1152128"/>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96" name="组合 2"/>
              <p:cNvGrpSpPr/>
              <p:nvPr/>
            </p:nvGrpSpPr>
            <p:grpSpPr bwMode="auto">
              <a:xfrm>
                <a:off x="6414055" y="1323255"/>
                <a:ext cx="1141097" cy="1141097"/>
                <a:chOff x="6124811" y="347435"/>
                <a:chExt cx="1141097" cy="1141097"/>
              </a:xfrm>
            </p:grpSpPr>
            <p:sp>
              <p:nvSpPr>
                <p:cNvPr id="2" name="椭圆 1"/>
                <p:cNvSpPr/>
                <p:nvPr/>
              </p:nvSpPr>
              <p:spPr>
                <a:xfrm>
                  <a:off x="6234329" y="457095"/>
                  <a:ext cx="922169" cy="921778"/>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98" name="组合 59"/>
                <p:cNvGrpSpPr/>
                <p:nvPr/>
              </p:nvGrpSpPr>
              <p:grpSpPr bwMode="auto">
                <a:xfrm>
                  <a:off x="6124811" y="347435"/>
                  <a:ext cx="1141097" cy="1141097"/>
                  <a:chOff x="3733576" y="3930057"/>
                  <a:chExt cx="1800000" cy="1800000"/>
                </a:xfrm>
              </p:grpSpPr>
              <p:sp>
                <p:nvSpPr>
                  <p:cNvPr id="61" name="椭圆 60"/>
                  <p:cNvSpPr/>
                  <p:nvPr/>
                </p:nvSpPr>
                <p:spPr>
                  <a:xfrm>
                    <a:off x="4003576" y="4200057"/>
                    <a:ext cx="1260000" cy="12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69" name="任意多边形 68"/>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16" name="椭圆 115"/>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0" name="文本框 163"/>
            <p:cNvSpPr txBox="1">
              <a:spLocks noChangeArrowheads="1"/>
            </p:cNvSpPr>
            <p:nvPr/>
          </p:nvSpPr>
          <p:spPr bwMode="auto">
            <a:xfrm>
              <a:off x="6167299" y="1333917"/>
              <a:ext cx="1792946" cy="31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4" name="组合 167"/>
            <p:cNvGrpSpPr/>
            <p:nvPr/>
          </p:nvGrpSpPr>
          <p:grpSpPr bwMode="auto">
            <a:xfrm>
              <a:off x="5429300" y="1330166"/>
              <a:ext cx="522802" cy="476310"/>
              <a:chOff x="12327405" y="858403"/>
              <a:chExt cx="833274" cy="767141"/>
            </a:xfrm>
          </p:grpSpPr>
          <p:sp>
            <p:nvSpPr>
              <p:cNvPr id="169"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39"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40"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4" name="组合 3"/>
          <p:cNvGrpSpPr/>
          <p:nvPr/>
        </p:nvGrpSpPr>
        <p:grpSpPr>
          <a:xfrm>
            <a:off x="5753101" y="2676151"/>
            <a:ext cx="4883149" cy="1127247"/>
            <a:chOff x="5114098" y="2019003"/>
            <a:chExt cx="3893803" cy="898862"/>
          </a:xfrm>
        </p:grpSpPr>
        <p:grpSp>
          <p:nvGrpSpPr>
            <p:cNvPr id="72707" name="组合 130"/>
            <p:cNvGrpSpPr/>
            <p:nvPr/>
          </p:nvGrpSpPr>
          <p:grpSpPr bwMode="auto">
            <a:xfrm>
              <a:off x="5114098" y="2019003"/>
              <a:ext cx="3893803" cy="898862"/>
              <a:chOff x="6414055" y="1323255"/>
              <a:chExt cx="4882261" cy="1141097"/>
            </a:xfrm>
          </p:grpSpPr>
          <p:grpSp>
            <p:nvGrpSpPr>
              <p:cNvPr id="72777" name="组合 131"/>
              <p:cNvGrpSpPr/>
              <p:nvPr/>
            </p:nvGrpSpPr>
            <p:grpSpPr bwMode="auto">
              <a:xfrm>
                <a:off x="6533536" y="1423406"/>
                <a:ext cx="4762780" cy="940796"/>
                <a:chOff x="3791744" y="5346476"/>
                <a:chExt cx="5832648" cy="1152128"/>
              </a:xfrm>
            </p:grpSpPr>
            <p:sp>
              <p:nvSpPr>
                <p:cNvPr id="139" name="圆角矩形 138"/>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0" name="任意多边形 139"/>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1" name="圆角矩形 140"/>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78" name="组合 132"/>
              <p:cNvGrpSpPr/>
              <p:nvPr/>
            </p:nvGrpSpPr>
            <p:grpSpPr bwMode="auto">
              <a:xfrm>
                <a:off x="6414055" y="1323255"/>
                <a:ext cx="1141097" cy="1141097"/>
                <a:chOff x="6124811" y="347435"/>
                <a:chExt cx="1141097" cy="1141097"/>
              </a:xfrm>
            </p:grpSpPr>
            <p:sp>
              <p:nvSpPr>
                <p:cNvPr id="134" name="椭圆 133"/>
                <p:cNvSpPr/>
                <p:nvPr/>
              </p:nvSpPr>
              <p:spPr>
                <a:xfrm>
                  <a:off x="6234329" y="456942"/>
                  <a:ext cx="922169" cy="922083"/>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80" name="组合 134"/>
                <p:cNvGrpSpPr/>
                <p:nvPr/>
              </p:nvGrpSpPr>
              <p:grpSpPr bwMode="auto">
                <a:xfrm>
                  <a:off x="6124811" y="347435"/>
                  <a:ext cx="1141097" cy="1141097"/>
                  <a:chOff x="3733576" y="3930057"/>
                  <a:chExt cx="1800000" cy="1800000"/>
                </a:xfrm>
              </p:grpSpPr>
              <p:sp>
                <p:nvSpPr>
                  <p:cNvPr id="136" name="椭圆 135"/>
                  <p:cNvSpPr/>
                  <p:nvPr/>
                </p:nvSpPr>
                <p:spPr>
                  <a:xfrm>
                    <a:off x="4003576" y="4200057"/>
                    <a:ext cx="1260000" cy="12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7" name="任意多边形 136"/>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8" name="椭圆 137"/>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1" name="文本框 164"/>
            <p:cNvSpPr txBox="1">
              <a:spLocks noChangeArrowheads="1"/>
            </p:cNvSpPr>
            <p:nvPr/>
          </p:nvSpPr>
          <p:spPr bwMode="auto">
            <a:xfrm>
              <a:off x="6167299" y="2334042"/>
              <a:ext cx="1792946" cy="3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5" name="组合 171"/>
            <p:cNvGrpSpPr/>
            <p:nvPr/>
          </p:nvGrpSpPr>
          <p:grpSpPr bwMode="auto">
            <a:xfrm>
              <a:off x="5428034" y="2310289"/>
              <a:ext cx="534195" cy="475059"/>
              <a:chOff x="952501" y="6013451"/>
              <a:chExt cx="511175" cy="460375"/>
            </a:xfrm>
          </p:grpSpPr>
          <p:sp>
            <p:nvSpPr>
              <p:cNvPr id="17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3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3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5" name="组合 4"/>
          <p:cNvGrpSpPr/>
          <p:nvPr/>
        </p:nvGrpSpPr>
        <p:grpSpPr>
          <a:xfrm>
            <a:off x="5753101" y="3902169"/>
            <a:ext cx="4883149" cy="1127247"/>
            <a:chOff x="5114098" y="2996625"/>
            <a:chExt cx="3893803" cy="898862"/>
          </a:xfrm>
        </p:grpSpPr>
        <p:grpSp>
          <p:nvGrpSpPr>
            <p:cNvPr id="72708" name="组合 141"/>
            <p:cNvGrpSpPr/>
            <p:nvPr/>
          </p:nvGrpSpPr>
          <p:grpSpPr bwMode="auto">
            <a:xfrm>
              <a:off x="5114098" y="2996625"/>
              <a:ext cx="3893803" cy="898862"/>
              <a:chOff x="6414055" y="1323255"/>
              <a:chExt cx="4882261" cy="1141097"/>
            </a:xfrm>
          </p:grpSpPr>
          <p:grpSp>
            <p:nvGrpSpPr>
              <p:cNvPr id="72759" name="组合 142"/>
              <p:cNvGrpSpPr/>
              <p:nvPr/>
            </p:nvGrpSpPr>
            <p:grpSpPr bwMode="auto">
              <a:xfrm>
                <a:off x="6533536" y="1423406"/>
                <a:ext cx="4762780" cy="940796"/>
                <a:chOff x="3791744" y="5346476"/>
                <a:chExt cx="5832648" cy="1152128"/>
              </a:xfrm>
            </p:grpSpPr>
            <p:sp>
              <p:nvSpPr>
                <p:cNvPr id="150" name="圆角矩形 149"/>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1" name="任意多边形 150"/>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2" name="圆角矩形 151"/>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60" name="组合 143"/>
              <p:cNvGrpSpPr/>
              <p:nvPr/>
            </p:nvGrpSpPr>
            <p:grpSpPr bwMode="auto">
              <a:xfrm>
                <a:off x="6414055" y="1323255"/>
                <a:ext cx="1141097" cy="1141097"/>
                <a:chOff x="6124811" y="347435"/>
                <a:chExt cx="1141097" cy="1141097"/>
              </a:xfrm>
            </p:grpSpPr>
            <p:sp>
              <p:nvSpPr>
                <p:cNvPr id="145" name="椭圆 144"/>
                <p:cNvSpPr/>
                <p:nvPr/>
              </p:nvSpPr>
              <p:spPr>
                <a:xfrm>
                  <a:off x="6234329" y="456942"/>
                  <a:ext cx="922169" cy="922083"/>
                </a:xfrm>
                <a:prstGeom prst="ellipse">
                  <a:avLst/>
                </a:prstGeom>
                <a:solidFill>
                  <a:srgbClr val="227B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62" name="组合 145"/>
                <p:cNvGrpSpPr/>
                <p:nvPr/>
              </p:nvGrpSpPr>
              <p:grpSpPr bwMode="auto">
                <a:xfrm>
                  <a:off x="6124811" y="347435"/>
                  <a:ext cx="1141097" cy="1141097"/>
                  <a:chOff x="3733576" y="3930057"/>
                  <a:chExt cx="1800000" cy="1800000"/>
                </a:xfrm>
              </p:grpSpPr>
              <p:sp>
                <p:nvSpPr>
                  <p:cNvPr id="147" name="椭圆 146"/>
                  <p:cNvSpPr/>
                  <p:nvPr/>
                </p:nvSpPr>
                <p:spPr>
                  <a:xfrm>
                    <a:off x="4003576" y="4200057"/>
                    <a:ext cx="1260000" cy="1260000"/>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8" name="任意多边形 147"/>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9" name="椭圆 148"/>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2" name="文本框 165"/>
            <p:cNvSpPr txBox="1">
              <a:spLocks noChangeArrowheads="1"/>
            </p:cNvSpPr>
            <p:nvPr/>
          </p:nvSpPr>
          <p:spPr bwMode="auto">
            <a:xfrm>
              <a:off x="6167299" y="3335417"/>
              <a:ext cx="1792946" cy="3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6" name="组合 175"/>
            <p:cNvGrpSpPr/>
            <p:nvPr/>
          </p:nvGrpSpPr>
          <p:grpSpPr bwMode="auto">
            <a:xfrm>
              <a:off x="5430565" y="3289162"/>
              <a:ext cx="534195" cy="475059"/>
              <a:chOff x="5405438" y="6815138"/>
              <a:chExt cx="511175" cy="460375"/>
            </a:xfrm>
          </p:grpSpPr>
          <p:sp>
            <p:nvSpPr>
              <p:cNvPr id="17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29"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30"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6" name="组合 5"/>
          <p:cNvGrpSpPr/>
          <p:nvPr/>
        </p:nvGrpSpPr>
        <p:grpSpPr>
          <a:xfrm>
            <a:off x="5753101" y="5128188"/>
            <a:ext cx="4883149" cy="1127247"/>
            <a:chOff x="5114098" y="3974247"/>
            <a:chExt cx="3893803" cy="898862"/>
          </a:xfrm>
        </p:grpSpPr>
        <p:grpSp>
          <p:nvGrpSpPr>
            <p:cNvPr id="72709" name="组合 152"/>
            <p:cNvGrpSpPr/>
            <p:nvPr/>
          </p:nvGrpSpPr>
          <p:grpSpPr bwMode="auto">
            <a:xfrm>
              <a:off x="5114098" y="3974247"/>
              <a:ext cx="3893803" cy="898862"/>
              <a:chOff x="6414055" y="1323255"/>
              <a:chExt cx="4882261" cy="1141097"/>
            </a:xfrm>
          </p:grpSpPr>
          <p:grpSp>
            <p:nvGrpSpPr>
              <p:cNvPr id="72741" name="组合 153"/>
              <p:cNvGrpSpPr/>
              <p:nvPr/>
            </p:nvGrpSpPr>
            <p:grpSpPr bwMode="auto">
              <a:xfrm>
                <a:off x="6533536" y="1423406"/>
                <a:ext cx="4762780" cy="940796"/>
                <a:chOff x="3791744" y="5346476"/>
                <a:chExt cx="5832648" cy="1152128"/>
              </a:xfrm>
            </p:grpSpPr>
            <p:sp>
              <p:nvSpPr>
                <p:cNvPr id="161" name="圆角矩形 160"/>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2" name="任意多边形 161"/>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3" name="圆角矩形 162"/>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42" name="组合 154"/>
              <p:cNvGrpSpPr/>
              <p:nvPr/>
            </p:nvGrpSpPr>
            <p:grpSpPr bwMode="auto">
              <a:xfrm>
                <a:off x="6414055" y="1323255"/>
                <a:ext cx="1141097" cy="1141097"/>
                <a:chOff x="6124811" y="347435"/>
                <a:chExt cx="1141097" cy="1141097"/>
              </a:xfrm>
            </p:grpSpPr>
            <p:sp>
              <p:nvSpPr>
                <p:cNvPr id="156" name="椭圆 155"/>
                <p:cNvSpPr/>
                <p:nvPr/>
              </p:nvSpPr>
              <p:spPr>
                <a:xfrm>
                  <a:off x="6234329" y="456942"/>
                  <a:ext cx="922169" cy="922083"/>
                </a:xfrm>
                <a:prstGeom prst="ellipse">
                  <a:avLst/>
                </a:prstGeom>
                <a:solidFill>
                  <a:srgbClr val="A9B6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44" name="组合 156"/>
                <p:cNvGrpSpPr/>
                <p:nvPr/>
              </p:nvGrpSpPr>
              <p:grpSpPr bwMode="auto">
                <a:xfrm>
                  <a:off x="6124811" y="347435"/>
                  <a:ext cx="1141097" cy="1141097"/>
                  <a:chOff x="3733576" y="3930057"/>
                  <a:chExt cx="1800000" cy="1800000"/>
                </a:xfrm>
              </p:grpSpPr>
              <p:sp>
                <p:nvSpPr>
                  <p:cNvPr id="158" name="椭圆 157"/>
                  <p:cNvSpPr/>
                  <p:nvPr/>
                </p:nvSpPr>
                <p:spPr>
                  <a:xfrm>
                    <a:off x="4003576" y="4200057"/>
                    <a:ext cx="1260000" cy="1260000"/>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9" name="任意多边形 158"/>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0" name="椭圆 159"/>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3" name="文本框 166"/>
            <p:cNvSpPr txBox="1">
              <a:spLocks noChangeArrowheads="1"/>
            </p:cNvSpPr>
            <p:nvPr/>
          </p:nvSpPr>
          <p:spPr bwMode="auto">
            <a:xfrm>
              <a:off x="6167299" y="4300538"/>
              <a:ext cx="1792946" cy="3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7" name="组合 179"/>
            <p:cNvGrpSpPr/>
            <p:nvPr/>
          </p:nvGrpSpPr>
          <p:grpSpPr bwMode="auto">
            <a:xfrm>
              <a:off x="5464744" y="4268033"/>
              <a:ext cx="543056" cy="476310"/>
              <a:chOff x="688976" y="7240588"/>
              <a:chExt cx="519113" cy="461963"/>
            </a:xfrm>
          </p:grpSpPr>
          <p:sp>
            <p:nvSpPr>
              <p:cNvPr id="18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24"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25"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73" name="矩形 47"/>
          <p:cNvSpPr>
            <a:spLocks noChangeArrowheads="1"/>
          </p:cNvSpPr>
          <p:nvPr/>
        </p:nvSpPr>
        <p:spPr bwMode="auto">
          <a:xfrm>
            <a:off x="833439" y="4253663"/>
            <a:ext cx="4092575" cy="230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8" tIns="45514" rIns="91028" bIns="45514">
            <a:spAutoFit/>
          </a:bodyPr>
          <a:lstStyle/>
          <a:p>
            <a:pPr algn="ctr" fontAlgn="base">
              <a:lnSpc>
                <a:spcPct val="150000"/>
              </a:lnSpc>
              <a:spcBef>
                <a:spcPct val="0"/>
              </a:spcBef>
              <a:spcAft>
                <a:spcPct val="0"/>
              </a:spcAft>
            </a:pPr>
            <a:r>
              <a:rPr lang="zh-CN" altLang="en-US"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a:t>
            </a: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生动</a:t>
            </a:r>
            <a:endParaRPr lang="en-US" altLang="zh-CN"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endParaRPr>
          </a:p>
          <a:p>
            <a:pPr algn="ctr" fontAlgn="base">
              <a:lnSpc>
                <a:spcPct val="150000"/>
              </a:lnSpc>
              <a:spcBef>
                <a:spcPct val="0"/>
              </a:spcBef>
              <a:spcAft>
                <a:spcPct val="0"/>
              </a:spcAft>
            </a:pP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Gill Sans" charset="0"/>
            </a:endParaRPr>
          </a:p>
          <a:p>
            <a:pPr algn="ctr" fontAlgn="base">
              <a:lnSpc>
                <a:spcPct val="150000"/>
              </a:lnSpc>
              <a:spcBef>
                <a:spcPct val="0"/>
              </a:spcBef>
              <a:spcAft>
                <a:spcPct val="0"/>
              </a:spcAft>
            </a:pPr>
            <a:r>
              <a:rPr lang="zh-CN" altLang="en-US"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50000"/>
              </a:lnSpc>
              <a:spcBef>
                <a:spcPct val="0"/>
              </a:spcBef>
              <a:spcAft>
                <a:spcPct val="0"/>
              </a:spcAft>
            </a:pP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4" name="文本框 48"/>
          <p:cNvSpPr>
            <a:spLocks noChangeArrowheads="1"/>
          </p:cNvSpPr>
          <p:nvPr/>
        </p:nvSpPr>
        <p:spPr bwMode="auto">
          <a:xfrm>
            <a:off x="833438" y="3534043"/>
            <a:ext cx="4114800" cy="70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8" tIns="45514" rIns="91028" bIns="45514">
            <a:spAutoFit/>
          </a:bodyPr>
          <a:lstStyle/>
          <a:p>
            <a:pPr defTabSz="1146175">
              <a:defRPr/>
            </a:pPr>
            <a:r>
              <a:rPr lang="zh-CN" altLang="en-US" sz="4015" kern="0" dirty="0">
                <a:blipFill dpi="0" rotWithShape="1">
                  <a:blip r:embed="rId7">
                    <a:extLst>
                      <a:ext uri="{28A0092B-C50C-407E-A947-70E740481C1C}">
                        <a14:useLocalDpi xmlns:a14="http://schemas.microsoft.com/office/drawing/2010/main" val="0"/>
                      </a:ext>
                    </a:extLst>
                  </a:blip>
                  <a:srcRect/>
                  <a:stretch>
                    <a:fillRect/>
                  </a:stretch>
                </a:blipFill>
                <a:latin typeface="+mj-ea"/>
                <a:ea typeface="+mj-ea"/>
                <a:sym typeface="宋体" panose="02010600030101010101" pitchFamily="2" charset="-122"/>
              </a:rPr>
              <a:t>添加标题</a:t>
            </a:r>
          </a:p>
        </p:txBody>
      </p:sp>
      <p:cxnSp>
        <p:nvCxnSpPr>
          <p:cNvPr id="75" name="直接连接符 74"/>
          <p:cNvCxnSpPr/>
          <p:nvPr/>
        </p:nvCxnSpPr>
        <p:spPr>
          <a:xfrm>
            <a:off x="833439" y="4164299"/>
            <a:ext cx="38258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750"/>
                                        <p:tgtEl>
                                          <p:spTgt spid="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750"/>
                                        <p:tgtEl>
                                          <p:spTgt spid="7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750"/>
                                        <p:tgtEl>
                                          <p:spTgt spid="73"/>
                                        </p:tgtEl>
                                      </p:cBhvr>
                                    </p:animEffect>
                                  </p:childTnLst>
                                </p:cTn>
                              </p:par>
                            </p:childTnLst>
                          </p:cTn>
                        </p:par>
                        <p:par>
                          <p:cTn id="15" fill="hold">
                            <p:stCondLst>
                              <p:cond delay="2000"/>
                            </p:stCondLst>
                            <p:childTnLst>
                              <p:par>
                                <p:cTn id="16" presetID="2" presetClass="entr" presetSubtype="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750" fill="hold"/>
                                        <p:tgtEl>
                                          <p:spTgt spid="3"/>
                                        </p:tgtEl>
                                        <p:attrNameLst>
                                          <p:attrName>ppt_x</p:attrName>
                                        </p:attrNameLst>
                                      </p:cBhvr>
                                      <p:tavLst>
                                        <p:tav tm="0">
                                          <p:val>
                                            <p:strVal val="1+#ppt_w/2"/>
                                          </p:val>
                                        </p:tav>
                                        <p:tav tm="100000">
                                          <p:val>
                                            <p:strVal val="#ppt_x"/>
                                          </p:val>
                                        </p:tav>
                                      </p:tavLst>
                                    </p:anim>
                                    <p:anim calcmode="lin" valueType="num">
                                      <p:cBhvr additive="base">
                                        <p:cTn id="19" dur="75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1+#ppt_w/2"/>
                                          </p:val>
                                        </p:tav>
                                        <p:tav tm="100000">
                                          <p:val>
                                            <p:strVal val="#ppt_x"/>
                                          </p:val>
                                        </p:tav>
                                      </p:tavLst>
                                    </p:anim>
                                    <p:anim calcmode="lin" valueType="num">
                                      <p:cBhvr additive="base">
                                        <p:cTn id="24" dur="75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750" fill="hold"/>
                                        <p:tgtEl>
                                          <p:spTgt spid="5"/>
                                        </p:tgtEl>
                                        <p:attrNameLst>
                                          <p:attrName>ppt_x</p:attrName>
                                        </p:attrNameLst>
                                      </p:cBhvr>
                                      <p:tavLst>
                                        <p:tav tm="0">
                                          <p:val>
                                            <p:strVal val="1+#ppt_w/2"/>
                                          </p:val>
                                        </p:tav>
                                        <p:tav tm="100000">
                                          <p:val>
                                            <p:strVal val="#ppt_x"/>
                                          </p:val>
                                        </p:tav>
                                      </p:tavLst>
                                    </p:anim>
                                    <p:anim calcmode="lin" valueType="num">
                                      <p:cBhvr additive="base">
                                        <p:cTn id="29" dur="75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5000"/>
                            </p:stCondLst>
                            <p:childTnLst>
                              <p:par>
                                <p:cTn id="31" presetID="2" presetClass="entr" presetSubtype="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750" fill="hold"/>
                                        <p:tgtEl>
                                          <p:spTgt spid="6"/>
                                        </p:tgtEl>
                                        <p:attrNameLst>
                                          <p:attrName>ppt_x</p:attrName>
                                        </p:attrNameLst>
                                      </p:cBhvr>
                                      <p:tavLst>
                                        <p:tav tm="0">
                                          <p:val>
                                            <p:strVal val="1+#ppt_w/2"/>
                                          </p:val>
                                        </p:tav>
                                        <p:tav tm="100000">
                                          <p:val>
                                            <p:strVal val="#ppt_x"/>
                                          </p:val>
                                        </p:tav>
                                      </p:tavLst>
                                    </p:anim>
                                    <p:anim calcmode="lin" valueType="num">
                                      <p:cBhvr additive="base">
                                        <p:cTn id="3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添加论文内容第四部分标题</a:t>
            </a:r>
          </a:p>
        </p:txBody>
      </p:sp>
      <p:sp>
        <p:nvSpPr>
          <p:cNvPr id="12"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val="0"/>
                      </a:ext>
                    </a:extLst>
                  </a:blip>
                  <a:srcRect/>
                  <a:stretch>
                    <a:fillRect/>
                  </a:stretch>
                </a:blipFill>
              </a:rPr>
              <a:t>培养学生综合运用、巩固与扩展所学的基础理论</a:t>
            </a:r>
            <a:r>
              <a:rPr lang="zh-CN" altLang="en-US" dirty="0" smtClean="0">
                <a:blipFill dpi="0" rotWithShape="1">
                  <a:blip r:embed="rId4">
                    <a:extLst>
                      <a:ext uri="{28A0092B-C50C-407E-A947-70E740481C1C}">
                        <a14:useLocalDpi xmlns:a14="http://schemas.microsoft.com/office/drawing/2010/main" val="0"/>
                      </a:ext>
                    </a:extLst>
                  </a:blip>
                  <a:srcRect/>
                  <a:stretch>
                    <a:fillRect/>
                  </a:stretch>
                </a:blipFill>
              </a:rPr>
              <a:t>和。</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a:xfrm>
            <a:off x="1969915" y="2047875"/>
            <a:ext cx="2233785" cy="1866900"/>
          </a:xfrm>
        </p:spPr>
        <p:txBody>
          <a:bodyPr/>
          <a:lstStyle/>
          <a:p>
            <a:r>
              <a:rPr lang="en-US" altLang="zh-CN" dirty="0" smtClean="0"/>
              <a:t>04</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7150072" y="2841631"/>
            <a:ext cx="2104615" cy="2426411"/>
            <a:chOff x="7255304" y="2715149"/>
            <a:chExt cx="2315077" cy="2669052"/>
          </a:xfrm>
        </p:grpSpPr>
        <p:grpSp>
          <p:nvGrpSpPr>
            <p:cNvPr id="52" name="Group 51"/>
            <p:cNvGrpSpPr/>
            <p:nvPr/>
          </p:nvGrpSpPr>
          <p:grpSpPr>
            <a:xfrm flipV="1">
              <a:off x="7255304" y="2715149"/>
              <a:ext cx="2315077" cy="2669052"/>
              <a:chOff x="1923786" y="2403728"/>
              <a:chExt cx="2315077" cy="2669052"/>
            </a:xfrm>
          </p:grpSpPr>
          <p:sp>
            <p:nvSpPr>
              <p:cNvPr id="65" name="Flowchart: Decision 64"/>
              <p:cNvSpPr/>
              <p:nvPr/>
            </p:nvSpPr>
            <p:spPr>
              <a:xfrm>
                <a:off x="1923786" y="2403728"/>
                <a:ext cx="2315077" cy="2315077"/>
              </a:xfrm>
              <a:prstGeom prst="flowChartDecision">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66" name="Flowchart: Decision 65"/>
              <p:cNvSpPr/>
              <p:nvPr/>
            </p:nvSpPr>
            <p:spPr>
              <a:xfrm>
                <a:off x="1923786" y="2757703"/>
                <a:ext cx="2315077" cy="2315077"/>
              </a:xfrm>
              <a:prstGeom prst="flowChartDecisi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grpSp>
        <p:grpSp>
          <p:nvGrpSpPr>
            <p:cNvPr id="53" name="Group 52"/>
            <p:cNvGrpSpPr/>
            <p:nvPr/>
          </p:nvGrpSpPr>
          <p:grpSpPr>
            <a:xfrm>
              <a:off x="8103821" y="3563137"/>
              <a:ext cx="618042" cy="619099"/>
              <a:chOff x="9145588" y="4435475"/>
              <a:chExt cx="464344" cy="465138"/>
            </a:xfrm>
            <a:solidFill>
              <a:schemeClr val="accent5"/>
            </a:solidFill>
          </p:grpSpPr>
          <p:sp>
            <p:nvSpPr>
              <p:cNvPr id="5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5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5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5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6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6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6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6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6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grpSp>
      </p:grpSp>
      <p:grpSp>
        <p:nvGrpSpPr>
          <p:cNvPr id="67" name="Group 66"/>
          <p:cNvGrpSpPr/>
          <p:nvPr/>
        </p:nvGrpSpPr>
        <p:grpSpPr>
          <a:xfrm>
            <a:off x="2936198" y="2836470"/>
            <a:ext cx="2104615" cy="2426411"/>
            <a:chOff x="2625150" y="2715149"/>
            <a:chExt cx="2315077" cy="2669052"/>
          </a:xfrm>
        </p:grpSpPr>
        <p:grpSp>
          <p:nvGrpSpPr>
            <p:cNvPr id="68" name="Group 67"/>
            <p:cNvGrpSpPr/>
            <p:nvPr/>
          </p:nvGrpSpPr>
          <p:grpSpPr>
            <a:xfrm flipV="1">
              <a:off x="2625150" y="2715149"/>
              <a:ext cx="2315077" cy="2669052"/>
              <a:chOff x="1923786" y="2403728"/>
              <a:chExt cx="2315077" cy="2669052"/>
            </a:xfrm>
          </p:grpSpPr>
          <p:sp>
            <p:nvSpPr>
              <p:cNvPr id="72" name="Flowchart: Decision 71"/>
              <p:cNvSpPr/>
              <p:nvPr/>
            </p:nvSpPr>
            <p:spPr>
              <a:xfrm>
                <a:off x="1923786" y="2403728"/>
                <a:ext cx="2315077" cy="2315077"/>
              </a:xfrm>
              <a:prstGeom prst="flowChartDecision">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73" name="Flowchart: Decision 72"/>
              <p:cNvSpPr/>
              <p:nvPr/>
            </p:nvSpPr>
            <p:spPr>
              <a:xfrm>
                <a:off x="1923786" y="2757703"/>
                <a:ext cx="2315077" cy="2315077"/>
              </a:xfrm>
              <a:prstGeom prst="flowChartDecisi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grpSp>
        <p:grpSp>
          <p:nvGrpSpPr>
            <p:cNvPr id="69" name="Group 68"/>
            <p:cNvGrpSpPr/>
            <p:nvPr/>
          </p:nvGrpSpPr>
          <p:grpSpPr>
            <a:xfrm>
              <a:off x="3549099" y="3562079"/>
              <a:ext cx="467178" cy="619099"/>
              <a:chOff x="3582988" y="3510757"/>
              <a:chExt cx="319088" cy="465138"/>
            </a:xfrm>
            <a:solidFill>
              <a:schemeClr val="accent2"/>
            </a:solidFill>
          </p:grpSpPr>
          <p:sp>
            <p:nvSpPr>
              <p:cNvPr id="7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FBAA67"/>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7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BAA67"/>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grpSp>
      </p:grpSp>
      <p:grpSp>
        <p:nvGrpSpPr>
          <p:cNvPr id="74" name="Group 73"/>
          <p:cNvGrpSpPr/>
          <p:nvPr/>
        </p:nvGrpSpPr>
        <p:grpSpPr>
          <a:xfrm>
            <a:off x="831659" y="2485675"/>
            <a:ext cx="2104615" cy="2426411"/>
            <a:chOff x="310073" y="2361174"/>
            <a:chExt cx="2315077" cy="2669052"/>
          </a:xfrm>
        </p:grpSpPr>
        <p:grpSp>
          <p:nvGrpSpPr>
            <p:cNvPr id="75" name="Group 74"/>
            <p:cNvGrpSpPr/>
            <p:nvPr/>
          </p:nvGrpSpPr>
          <p:grpSpPr>
            <a:xfrm>
              <a:off x="310073" y="2361174"/>
              <a:ext cx="2315077" cy="2669052"/>
              <a:chOff x="1923786" y="2403728"/>
              <a:chExt cx="2315077" cy="2669052"/>
            </a:xfrm>
          </p:grpSpPr>
          <p:sp>
            <p:nvSpPr>
              <p:cNvPr id="79" name="Flowchart: Decision 78"/>
              <p:cNvSpPr/>
              <p:nvPr/>
            </p:nvSpPr>
            <p:spPr>
              <a:xfrm>
                <a:off x="1923786" y="2403728"/>
                <a:ext cx="2315077" cy="2315077"/>
              </a:xfrm>
              <a:prstGeom prst="flowChartDecision">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80" name="Flowchart: Decision 79"/>
              <p:cNvSpPr/>
              <p:nvPr/>
            </p:nvSpPr>
            <p:spPr>
              <a:xfrm>
                <a:off x="1923786" y="2757703"/>
                <a:ext cx="2315077" cy="2315077"/>
              </a:xfrm>
              <a:prstGeom prst="flowChartDecisi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grpSp>
        <p:grpSp>
          <p:nvGrpSpPr>
            <p:cNvPr id="76" name="Group 75"/>
            <p:cNvGrpSpPr/>
            <p:nvPr/>
          </p:nvGrpSpPr>
          <p:grpSpPr>
            <a:xfrm>
              <a:off x="1234022" y="3562078"/>
              <a:ext cx="463795" cy="619099"/>
              <a:chOff x="2639219" y="3510757"/>
              <a:chExt cx="348456" cy="465138"/>
            </a:xfrm>
            <a:solidFill>
              <a:schemeClr val="accent1"/>
            </a:solidFill>
          </p:grpSpPr>
          <p:sp>
            <p:nvSpPr>
              <p:cNvPr id="77"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78"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grpSp>
      </p:grpSp>
      <p:grpSp>
        <p:nvGrpSpPr>
          <p:cNvPr id="81" name="Group 80"/>
          <p:cNvGrpSpPr/>
          <p:nvPr/>
        </p:nvGrpSpPr>
        <p:grpSpPr>
          <a:xfrm>
            <a:off x="5045458" y="2482495"/>
            <a:ext cx="2104615" cy="2426411"/>
            <a:chOff x="4940227" y="2361174"/>
            <a:chExt cx="2315077" cy="2669052"/>
          </a:xfrm>
        </p:grpSpPr>
        <p:grpSp>
          <p:nvGrpSpPr>
            <p:cNvPr id="82" name="Group 81"/>
            <p:cNvGrpSpPr/>
            <p:nvPr/>
          </p:nvGrpSpPr>
          <p:grpSpPr>
            <a:xfrm>
              <a:off x="4940227" y="2361174"/>
              <a:ext cx="2315077" cy="2669052"/>
              <a:chOff x="1923786" y="2403728"/>
              <a:chExt cx="2315077" cy="2669052"/>
            </a:xfrm>
          </p:grpSpPr>
          <p:sp>
            <p:nvSpPr>
              <p:cNvPr id="87" name="Flowchart: Decision 86"/>
              <p:cNvSpPr/>
              <p:nvPr/>
            </p:nvSpPr>
            <p:spPr>
              <a:xfrm>
                <a:off x="1923786" y="2403728"/>
                <a:ext cx="2315077" cy="2315077"/>
              </a:xfrm>
              <a:prstGeom prst="flowChartDecision">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88" name="Flowchart: Decision 87"/>
              <p:cNvSpPr/>
              <p:nvPr/>
            </p:nvSpPr>
            <p:spPr>
              <a:xfrm>
                <a:off x="1923786" y="2757703"/>
                <a:ext cx="2315077" cy="2315077"/>
              </a:xfrm>
              <a:prstGeom prst="flowChartDecisi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grpSp>
        <p:grpSp>
          <p:nvGrpSpPr>
            <p:cNvPr id="83" name="Group 82"/>
            <p:cNvGrpSpPr/>
            <p:nvPr/>
          </p:nvGrpSpPr>
          <p:grpSpPr>
            <a:xfrm>
              <a:off x="5788744" y="3563137"/>
              <a:ext cx="618042" cy="618042"/>
              <a:chOff x="4439444" y="2582069"/>
              <a:chExt cx="464344" cy="464344"/>
            </a:xfrm>
            <a:solidFill>
              <a:schemeClr val="accent4"/>
            </a:solidFill>
          </p:grpSpPr>
          <p:sp>
            <p:nvSpPr>
              <p:cNvPr id="84"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85"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86"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grpSp>
      </p:grpSp>
      <p:grpSp>
        <p:nvGrpSpPr>
          <p:cNvPr id="89" name="Group 88"/>
          <p:cNvGrpSpPr/>
          <p:nvPr/>
        </p:nvGrpSpPr>
        <p:grpSpPr>
          <a:xfrm>
            <a:off x="578600" y="1462306"/>
            <a:ext cx="2242158" cy="745135"/>
            <a:chOff x="3599020" y="5468753"/>
            <a:chExt cx="2242158" cy="745135"/>
          </a:xfrm>
        </p:grpSpPr>
        <p:sp>
          <p:nvSpPr>
            <p:cNvPr id="90" name="TextBox 89"/>
            <p:cNvSpPr txBox="1"/>
            <p:nvPr/>
          </p:nvSpPr>
          <p:spPr>
            <a:xfrm>
              <a:off x="4115403"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91" name="Rectangle 90"/>
            <p:cNvSpPr/>
            <p:nvPr/>
          </p:nvSpPr>
          <p:spPr>
            <a:xfrm>
              <a:off x="359902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val="0"/>
                        </a:ext>
                      </a:extLst>
                    </a:blip>
                    <a:srcRect/>
                    <a:stretch>
                      <a:fillRect/>
                    </a:stretch>
                  </a:blipFill>
                  <a:cs typeface="+mn-ea"/>
                  <a:sym typeface="+mn-lt"/>
                </a:rPr>
                <a:t>此处添加详细文本描述</a:t>
              </a:r>
            </a:p>
          </p:txBody>
        </p:sp>
      </p:grpSp>
      <p:grpSp>
        <p:nvGrpSpPr>
          <p:cNvPr id="92" name="Group 91"/>
          <p:cNvGrpSpPr/>
          <p:nvPr/>
        </p:nvGrpSpPr>
        <p:grpSpPr>
          <a:xfrm>
            <a:off x="2698515" y="5374975"/>
            <a:ext cx="2242158" cy="698780"/>
            <a:chOff x="3647915" y="5468753"/>
            <a:chExt cx="2242158" cy="698780"/>
          </a:xfrm>
        </p:grpSpPr>
        <p:sp>
          <p:nvSpPr>
            <p:cNvPr id="93" name="TextBox 92"/>
            <p:cNvSpPr txBox="1"/>
            <p:nvPr/>
          </p:nvSpPr>
          <p:spPr>
            <a:xfrm>
              <a:off x="4164711"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94" name="Rectangle 93"/>
            <p:cNvSpPr/>
            <p:nvPr/>
          </p:nvSpPr>
          <p:spPr>
            <a:xfrm>
              <a:off x="3647915" y="5822728"/>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val="0"/>
                        </a:ext>
                      </a:extLst>
                    </a:blip>
                    <a:srcRect/>
                    <a:stretch>
                      <a:fillRect/>
                    </a:stretch>
                  </a:blipFill>
                  <a:cs typeface="+mn-ea"/>
                  <a:sym typeface="+mn-lt"/>
                </a:rPr>
                <a:t>此处添加详细文本描述</a:t>
              </a:r>
            </a:p>
          </p:txBody>
        </p:sp>
      </p:grpSp>
      <p:grpSp>
        <p:nvGrpSpPr>
          <p:cNvPr id="95" name="Group 94"/>
          <p:cNvGrpSpPr/>
          <p:nvPr/>
        </p:nvGrpSpPr>
        <p:grpSpPr>
          <a:xfrm>
            <a:off x="6914449" y="5374975"/>
            <a:ext cx="2242158" cy="698780"/>
            <a:chOff x="3650455" y="5468753"/>
            <a:chExt cx="2242158" cy="698780"/>
          </a:xfrm>
        </p:grpSpPr>
        <p:sp>
          <p:nvSpPr>
            <p:cNvPr id="96" name="TextBox 95"/>
            <p:cNvSpPr txBox="1"/>
            <p:nvPr/>
          </p:nvSpPr>
          <p:spPr>
            <a:xfrm>
              <a:off x="4166699"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97" name="Rectangle 96"/>
            <p:cNvSpPr/>
            <p:nvPr/>
          </p:nvSpPr>
          <p:spPr>
            <a:xfrm>
              <a:off x="3650455" y="5822728"/>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val="0"/>
                        </a:ext>
                      </a:extLst>
                    </a:blip>
                    <a:srcRect/>
                    <a:stretch>
                      <a:fillRect/>
                    </a:stretch>
                  </a:blipFill>
                  <a:cs typeface="+mn-ea"/>
                  <a:sym typeface="+mn-lt"/>
                </a:rPr>
                <a:t>此处添加详细文本描述</a:t>
              </a:r>
            </a:p>
          </p:txBody>
        </p:sp>
      </p:grpSp>
      <p:grpSp>
        <p:nvGrpSpPr>
          <p:cNvPr id="98" name="Group 97"/>
          <p:cNvGrpSpPr/>
          <p:nvPr/>
        </p:nvGrpSpPr>
        <p:grpSpPr>
          <a:xfrm>
            <a:off x="4762909" y="1262251"/>
            <a:ext cx="2242158" cy="745135"/>
            <a:chOff x="3605370" y="5468753"/>
            <a:chExt cx="2242158" cy="745135"/>
          </a:xfrm>
        </p:grpSpPr>
        <p:sp>
          <p:nvSpPr>
            <p:cNvPr id="99" name="TextBox 98"/>
            <p:cNvSpPr txBox="1"/>
            <p:nvPr/>
          </p:nvSpPr>
          <p:spPr>
            <a:xfrm>
              <a:off x="4127437" y="5468753"/>
              <a:ext cx="1198880" cy="398780"/>
            </a:xfrm>
            <a:prstGeom prst="rect">
              <a:avLst/>
            </a:prstGeom>
            <a:noFill/>
          </p:spPr>
          <p:txBody>
            <a:bodyPr wrap="none" rtlCol="0">
              <a:spAutoFit/>
            </a:bodyPr>
            <a:lstStyle/>
            <a:p>
              <a:pPr algn="l"/>
              <a:r>
                <a:rPr lang="zh-CN" altLang="en-US" sz="2000" b="1" dirty="0" smtClean="0">
                  <a:blipFill dpi="0" rotWithShape="1">
                    <a:blip r:embed="rId4">
                      <a:extLst>
                        <a:ext uri="{28A0092B-C50C-407E-A947-70E740481C1C}">
                          <a14:useLocalDpi xmlns:a14="http://schemas.microsoft.com/office/drawing/2010/main"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100" name="Rectangle 99"/>
            <p:cNvSpPr/>
            <p:nvPr/>
          </p:nvSpPr>
          <p:spPr>
            <a:xfrm>
              <a:off x="360537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val="0"/>
                        </a:ext>
                      </a:extLst>
                    </a:blip>
                    <a:srcRect/>
                    <a:stretch>
                      <a:fillRect/>
                    </a:stretch>
                  </a:blipFill>
                  <a:cs typeface="+mn-ea"/>
                  <a:sym typeface="+mn-lt"/>
                </a:rPr>
                <a:t>此处添加详细文本描述</a:t>
              </a:r>
            </a:p>
          </p:txBody>
        </p:sp>
      </p:grpSp>
      <p:grpSp>
        <p:nvGrpSpPr>
          <p:cNvPr id="101" name="Group 100"/>
          <p:cNvGrpSpPr/>
          <p:nvPr/>
        </p:nvGrpSpPr>
        <p:grpSpPr>
          <a:xfrm>
            <a:off x="9254685" y="2476211"/>
            <a:ext cx="2104615" cy="2426411"/>
            <a:chOff x="9565736" y="2354890"/>
            <a:chExt cx="2315077" cy="2669052"/>
          </a:xfrm>
        </p:grpSpPr>
        <p:grpSp>
          <p:nvGrpSpPr>
            <p:cNvPr id="102" name="Group 101"/>
            <p:cNvGrpSpPr/>
            <p:nvPr/>
          </p:nvGrpSpPr>
          <p:grpSpPr>
            <a:xfrm>
              <a:off x="9565736" y="2354890"/>
              <a:ext cx="2315077" cy="2669052"/>
              <a:chOff x="1923786" y="2403728"/>
              <a:chExt cx="2315077" cy="2669052"/>
            </a:xfrm>
          </p:grpSpPr>
          <p:sp>
            <p:nvSpPr>
              <p:cNvPr id="107" name="Flowchart: Decision 106"/>
              <p:cNvSpPr/>
              <p:nvPr/>
            </p:nvSpPr>
            <p:spPr>
              <a:xfrm>
                <a:off x="1923786" y="2403728"/>
                <a:ext cx="2315077" cy="2315077"/>
              </a:xfrm>
              <a:prstGeom prst="flowChartDecision">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108" name="Flowchart: Decision 107"/>
              <p:cNvSpPr/>
              <p:nvPr/>
            </p:nvSpPr>
            <p:spPr>
              <a:xfrm>
                <a:off x="1923786" y="2757703"/>
                <a:ext cx="2315077" cy="2315077"/>
              </a:xfrm>
              <a:prstGeom prst="flowChartDecisi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grpSp>
        <p:grpSp>
          <p:nvGrpSpPr>
            <p:cNvPr id="103" name="Group 102"/>
            <p:cNvGrpSpPr/>
            <p:nvPr/>
          </p:nvGrpSpPr>
          <p:grpSpPr>
            <a:xfrm>
              <a:off x="10463950" y="3529523"/>
              <a:ext cx="510778" cy="561856"/>
              <a:chOff x="4439444" y="1652588"/>
              <a:chExt cx="464344" cy="464344"/>
            </a:xfrm>
            <a:solidFill>
              <a:schemeClr val="accent3"/>
            </a:solidFill>
          </p:grpSpPr>
          <p:sp>
            <p:nvSpPr>
              <p:cNvPr id="104"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105"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sp>
            <p:nvSpPr>
              <p:cNvPr id="106"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cs typeface="+mn-ea"/>
                  <a:sym typeface="+mn-lt"/>
                </a:endParaRPr>
              </a:p>
            </p:txBody>
          </p:sp>
        </p:grpSp>
      </p:grpSp>
      <p:grpSp>
        <p:nvGrpSpPr>
          <p:cNvPr id="109" name="Group 108"/>
          <p:cNvGrpSpPr/>
          <p:nvPr/>
        </p:nvGrpSpPr>
        <p:grpSpPr>
          <a:xfrm>
            <a:off x="8685131" y="1262251"/>
            <a:ext cx="2242158" cy="745135"/>
            <a:chOff x="3319620" y="5468753"/>
            <a:chExt cx="2242158" cy="745135"/>
          </a:xfrm>
        </p:grpSpPr>
        <p:sp>
          <p:nvSpPr>
            <p:cNvPr id="110" name="TextBox 109"/>
            <p:cNvSpPr txBox="1"/>
            <p:nvPr/>
          </p:nvSpPr>
          <p:spPr>
            <a:xfrm>
              <a:off x="3835230"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val="0"/>
                      </a:ext>
                    </a:extLst>
                  </a:blip>
                  <a:srcRect/>
                  <a:stretch>
                    <a:fillRect/>
                  </a:stretch>
                </a:blipFill>
                <a:cs typeface="+mn-ea"/>
                <a:sym typeface="+mn-lt"/>
              </a:endParaRPr>
            </a:p>
          </p:txBody>
        </p:sp>
        <p:sp>
          <p:nvSpPr>
            <p:cNvPr id="111" name="Rectangle 110"/>
            <p:cNvSpPr/>
            <p:nvPr/>
          </p:nvSpPr>
          <p:spPr>
            <a:xfrm>
              <a:off x="331962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val="0"/>
                        </a:ext>
                      </a:extLst>
                    </a:blip>
                    <a:srcRect/>
                    <a:stretch>
                      <a:fillRect/>
                    </a:stretch>
                  </a:blipFill>
                  <a:cs typeface="+mn-ea"/>
                  <a:sym typeface="+mn-lt"/>
                </a:rPr>
                <a:t>此处添加详细文本描述</a:t>
              </a: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
                                        <p:tgtEl>
                                          <p:spTgt spid="74"/>
                                        </p:tgtEl>
                                      </p:cBhvr>
                                    </p:animEffect>
                                    <p:anim calcmode="lin" valueType="num">
                                      <p:cBhvr>
                                        <p:cTn id="8" dur="400" fill="hold"/>
                                        <p:tgtEl>
                                          <p:spTgt spid="74"/>
                                        </p:tgtEl>
                                        <p:attrNameLst>
                                          <p:attrName>ppt_x</p:attrName>
                                        </p:attrNameLst>
                                      </p:cBhvr>
                                      <p:tavLst>
                                        <p:tav tm="0">
                                          <p:val>
                                            <p:strVal val="#ppt_x"/>
                                          </p:val>
                                        </p:tav>
                                        <p:tav tm="100000">
                                          <p:val>
                                            <p:strVal val="#ppt_x"/>
                                          </p:val>
                                        </p:tav>
                                      </p:tavLst>
                                    </p:anim>
                                    <p:anim calcmode="lin" valueType="num">
                                      <p:cBhvr>
                                        <p:cTn id="9" dur="400" fill="hold"/>
                                        <p:tgtEl>
                                          <p:spTgt spid="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p:tgtEl>
                                          <p:spTgt spid="89"/>
                                        </p:tgtEl>
                                        <p:attrNameLst>
                                          <p:attrName>ppt_y</p:attrName>
                                        </p:attrNameLst>
                                      </p:cBhvr>
                                      <p:tavLst>
                                        <p:tav tm="0">
                                          <p:val>
                                            <p:strVal val="#ppt_y+#ppt_h*1.125000"/>
                                          </p:val>
                                        </p:tav>
                                        <p:tav tm="100000">
                                          <p:val>
                                            <p:strVal val="#ppt_y"/>
                                          </p:val>
                                        </p:tav>
                                      </p:tavLst>
                                    </p:anim>
                                    <p:animEffect transition="in" filter="wipe(up)">
                                      <p:cBhvr>
                                        <p:cTn id="16" dur="500"/>
                                        <p:tgtEl>
                                          <p:spTgt spid="89"/>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 calcmode="lin" valueType="num">
                                      <p:cBhvr>
                                        <p:cTn id="22" dur="500" fill="hold"/>
                                        <p:tgtEl>
                                          <p:spTgt spid="67"/>
                                        </p:tgtEl>
                                        <p:attrNameLst>
                                          <p:attrName>style.rotation</p:attrName>
                                        </p:attrNameLst>
                                      </p:cBhvr>
                                      <p:tavLst>
                                        <p:tav tm="0">
                                          <p:val>
                                            <p:fltVal val="360"/>
                                          </p:val>
                                        </p:tav>
                                        <p:tav tm="100000">
                                          <p:val>
                                            <p:fltVal val="0"/>
                                          </p:val>
                                        </p:tav>
                                      </p:tavLst>
                                    </p:anim>
                                    <p:animEffect transition="in" filter="fade">
                                      <p:cBhvr>
                                        <p:cTn id="23" dur="500"/>
                                        <p:tgtEl>
                                          <p:spTgt spid="67"/>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p:tgtEl>
                                          <p:spTgt spid="92"/>
                                        </p:tgtEl>
                                        <p:attrNameLst>
                                          <p:attrName>ppt_y</p:attrName>
                                        </p:attrNameLst>
                                      </p:cBhvr>
                                      <p:tavLst>
                                        <p:tav tm="0">
                                          <p:val>
                                            <p:strVal val="#ppt_y-#ppt_h*1.125000"/>
                                          </p:val>
                                        </p:tav>
                                        <p:tav tm="100000">
                                          <p:val>
                                            <p:strVal val="#ppt_y"/>
                                          </p:val>
                                        </p:tav>
                                      </p:tavLst>
                                    </p:anim>
                                    <p:animEffect transition="in" filter="wipe(down)">
                                      <p:cBhvr>
                                        <p:cTn id="28" dur="500"/>
                                        <p:tgtEl>
                                          <p:spTgt spid="92"/>
                                        </p:tgtEl>
                                      </p:cBhvr>
                                    </p:animEffect>
                                  </p:childTnLst>
                                </p:cTn>
                              </p:par>
                            </p:childTnLst>
                          </p:cTn>
                        </p:par>
                        <p:par>
                          <p:cTn id="29" fill="hold">
                            <p:stCondLst>
                              <p:cond delay="2500"/>
                            </p:stCondLst>
                            <p:childTnLst>
                              <p:par>
                                <p:cTn id="30" presetID="15" presetClass="entr" presetSubtype="0"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p:cTn id="32" dur="1000" fill="hold"/>
                                        <p:tgtEl>
                                          <p:spTgt spid="81"/>
                                        </p:tgtEl>
                                        <p:attrNameLst>
                                          <p:attrName>ppt_w</p:attrName>
                                        </p:attrNameLst>
                                      </p:cBhvr>
                                      <p:tavLst>
                                        <p:tav tm="0">
                                          <p:val>
                                            <p:fltVal val="0"/>
                                          </p:val>
                                        </p:tav>
                                        <p:tav tm="100000">
                                          <p:val>
                                            <p:strVal val="#ppt_w"/>
                                          </p:val>
                                        </p:tav>
                                      </p:tavLst>
                                    </p:anim>
                                    <p:anim calcmode="lin" valueType="num">
                                      <p:cBhvr>
                                        <p:cTn id="33" dur="1000" fill="hold"/>
                                        <p:tgtEl>
                                          <p:spTgt spid="81"/>
                                        </p:tgtEl>
                                        <p:attrNameLst>
                                          <p:attrName>ppt_h</p:attrName>
                                        </p:attrNameLst>
                                      </p:cBhvr>
                                      <p:tavLst>
                                        <p:tav tm="0">
                                          <p:val>
                                            <p:fltVal val="0"/>
                                          </p:val>
                                        </p:tav>
                                        <p:tav tm="100000">
                                          <p:val>
                                            <p:strVal val="#ppt_h"/>
                                          </p:val>
                                        </p:tav>
                                      </p:tavLst>
                                    </p:anim>
                                    <p:anim calcmode="lin" valueType="num">
                                      <p:cBhvr>
                                        <p:cTn id="34" dur="1000" fill="hold"/>
                                        <p:tgtEl>
                                          <p:spTgt spid="8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1"/>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98"/>
                                        </p:tgtEl>
                                        <p:attrNameLst>
                                          <p:attrName>style.visibility</p:attrName>
                                        </p:attrNameLst>
                                      </p:cBhvr>
                                      <p:to>
                                        <p:strVal val="visible"/>
                                      </p:to>
                                    </p:set>
                                    <p:anim calcmode="lin" valueType="num">
                                      <p:cBhvr additive="base">
                                        <p:cTn id="39" dur="500"/>
                                        <p:tgtEl>
                                          <p:spTgt spid="98"/>
                                        </p:tgtEl>
                                        <p:attrNameLst>
                                          <p:attrName>ppt_y</p:attrName>
                                        </p:attrNameLst>
                                      </p:cBhvr>
                                      <p:tavLst>
                                        <p:tav tm="0">
                                          <p:val>
                                            <p:strVal val="#ppt_y+#ppt_h*1.125000"/>
                                          </p:val>
                                        </p:tav>
                                        <p:tav tm="100000">
                                          <p:val>
                                            <p:strVal val="#ppt_y"/>
                                          </p:val>
                                        </p:tav>
                                      </p:tavLst>
                                    </p:anim>
                                    <p:animEffect transition="in" filter="wipe(up)">
                                      <p:cBhvr>
                                        <p:cTn id="40" dur="500"/>
                                        <p:tgtEl>
                                          <p:spTgt spid="98"/>
                                        </p:tgtEl>
                                      </p:cBhvr>
                                    </p:animEffect>
                                  </p:childTnLst>
                                </p:cTn>
                              </p:par>
                            </p:childTnLst>
                          </p:cTn>
                        </p:par>
                        <p:par>
                          <p:cTn id="41" fill="hold">
                            <p:stCondLst>
                              <p:cond delay="4000"/>
                            </p:stCondLst>
                            <p:childTnLst>
                              <p:par>
                                <p:cTn id="42" presetID="25" presetClass="entr" presetSubtype="0"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47" dur="1000" fill="hold"/>
                                        <p:tgtEl>
                                          <p:spTgt spid="51"/>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51"/>
                                        </p:tgtEl>
                                      </p:cBhvr>
                                    </p:animEffect>
                                  </p:childTnLst>
                                </p:cTn>
                              </p:par>
                            </p:childTnLst>
                          </p:cTn>
                        </p:par>
                        <p:par>
                          <p:cTn id="52" fill="hold">
                            <p:stCondLst>
                              <p:cond delay="5000"/>
                            </p:stCondLst>
                            <p:childTnLst>
                              <p:par>
                                <p:cTn id="53" presetID="12" presetClass="entr" presetSubtype="1" fill="hold" nodeType="afterEffect">
                                  <p:stCondLst>
                                    <p:cond delay="0"/>
                                  </p:stCondLst>
                                  <p:childTnLst>
                                    <p:set>
                                      <p:cBhvr>
                                        <p:cTn id="54" dur="1" fill="hold">
                                          <p:stCondLst>
                                            <p:cond delay="0"/>
                                          </p:stCondLst>
                                        </p:cTn>
                                        <p:tgtEl>
                                          <p:spTgt spid="95"/>
                                        </p:tgtEl>
                                        <p:attrNameLst>
                                          <p:attrName>style.visibility</p:attrName>
                                        </p:attrNameLst>
                                      </p:cBhvr>
                                      <p:to>
                                        <p:strVal val="visible"/>
                                      </p:to>
                                    </p:set>
                                    <p:anim calcmode="lin" valueType="num">
                                      <p:cBhvr additive="base">
                                        <p:cTn id="55" dur="500"/>
                                        <p:tgtEl>
                                          <p:spTgt spid="95"/>
                                        </p:tgtEl>
                                        <p:attrNameLst>
                                          <p:attrName>ppt_y</p:attrName>
                                        </p:attrNameLst>
                                      </p:cBhvr>
                                      <p:tavLst>
                                        <p:tav tm="0">
                                          <p:val>
                                            <p:strVal val="#ppt_y-#ppt_h*1.125000"/>
                                          </p:val>
                                        </p:tav>
                                        <p:tav tm="100000">
                                          <p:val>
                                            <p:strVal val="#ppt_y"/>
                                          </p:val>
                                        </p:tav>
                                      </p:tavLst>
                                    </p:anim>
                                    <p:animEffect transition="in" filter="wipe(down)">
                                      <p:cBhvr>
                                        <p:cTn id="56" dur="500"/>
                                        <p:tgtEl>
                                          <p:spTgt spid="95"/>
                                        </p:tgtEl>
                                      </p:cBhvr>
                                    </p:animEffect>
                                  </p:childTnLst>
                                </p:cTn>
                              </p:par>
                            </p:childTnLst>
                          </p:cTn>
                        </p:par>
                        <p:par>
                          <p:cTn id="57" fill="hold">
                            <p:stCondLst>
                              <p:cond delay="5500"/>
                            </p:stCondLst>
                            <p:childTnLst>
                              <p:par>
                                <p:cTn id="58" presetID="2" presetClass="entr" presetSubtype="3" fill="hold" nodeType="afterEffect">
                                  <p:stCondLst>
                                    <p:cond delay="0"/>
                                  </p:stCondLst>
                                  <p:childTnLst>
                                    <p:set>
                                      <p:cBhvr>
                                        <p:cTn id="59" dur="1" fill="hold">
                                          <p:stCondLst>
                                            <p:cond delay="0"/>
                                          </p:stCondLst>
                                        </p:cTn>
                                        <p:tgtEl>
                                          <p:spTgt spid="101"/>
                                        </p:tgtEl>
                                        <p:attrNameLst>
                                          <p:attrName>style.visibility</p:attrName>
                                        </p:attrNameLst>
                                      </p:cBhvr>
                                      <p:to>
                                        <p:strVal val="visible"/>
                                      </p:to>
                                    </p:set>
                                    <p:anim calcmode="lin" valueType="num">
                                      <p:cBhvr additive="base">
                                        <p:cTn id="60" dur="500" fill="hold"/>
                                        <p:tgtEl>
                                          <p:spTgt spid="101"/>
                                        </p:tgtEl>
                                        <p:attrNameLst>
                                          <p:attrName>ppt_x</p:attrName>
                                        </p:attrNameLst>
                                      </p:cBhvr>
                                      <p:tavLst>
                                        <p:tav tm="0">
                                          <p:val>
                                            <p:strVal val="1+#ppt_w/2"/>
                                          </p:val>
                                        </p:tav>
                                        <p:tav tm="100000">
                                          <p:val>
                                            <p:strVal val="#ppt_x"/>
                                          </p:val>
                                        </p:tav>
                                      </p:tavLst>
                                    </p:anim>
                                    <p:anim calcmode="lin" valueType="num">
                                      <p:cBhvr additive="base">
                                        <p:cTn id="61" dur="500" fill="hold"/>
                                        <p:tgtEl>
                                          <p:spTgt spid="101"/>
                                        </p:tgtEl>
                                        <p:attrNameLst>
                                          <p:attrName>ppt_y</p:attrName>
                                        </p:attrNameLst>
                                      </p:cBhvr>
                                      <p:tavLst>
                                        <p:tav tm="0">
                                          <p:val>
                                            <p:strVal val="0-#ppt_h/2"/>
                                          </p:val>
                                        </p:tav>
                                        <p:tav tm="100000">
                                          <p:val>
                                            <p:strVal val="#ppt_y"/>
                                          </p:val>
                                        </p:tav>
                                      </p:tavLst>
                                    </p:anim>
                                  </p:childTnLst>
                                </p:cTn>
                              </p:par>
                            </p:childTnLst>
                          </p:cTn>
                        </p:par>
                        <p:par>
                          <p:cTn id="62" fill="hold">
                            <p:stCondLst>
                              <p:cond delay="6000"/>
                            </p:stCondLst>
                            <p:childTnLst>
                              <p:par>
                                <p:cTn id="63" presetID="12" presetClass="entr" presetSubtype="4" fill="hold" nodeType="afterEffect">
                                  <p:stCondLst>
                                    <p:cond delay="0"/>
                                  </p:stCondLst>
                                  <p:childTnLst>
                                    <p:set>
                                      <p:cBhvr>
                                        <p:cTn id="64" dur="1" fill="hold">
                                          <p:stCondLst>
                                            <p:cond delay="0"/>
                                          </p:stCondLst>
                                        </p:cTn>
                                        <p:tgtEl>
                                          <p:spTgt spid="109"/>
                                        </p:tgtEl>
                                        <p:attrNameLst>
                                          <p:attrName>style.visibility</p:attrName>
                                        </p:attrNameLst>
                                      </p:cBhvr>
                                      <p:to>
                                        <p:strVal val="visible"/>
                                      </p:to>
                                    </p:set>
                                    <p:anim calcmode="lin" valueType="num">
                                      <p:cBhvr additive="base">
                                        <p:cTn id="65" dur="500"/>
                                        <p:tgtEl>
                                          <p:spTgt spid="109"/>
                                        </p:tgtEl>
                                        <p:attrNameLst>
                                          <p:attrName>ppt_y</p:attrName>
                                        </p:attrNameLst>
                                      </p:cBhvr>
                                      <p:tavLst>
                                        <p:tav tm="0">
                                          <p:val>
                                            <p:strVal val="#ppt_y+#ppt_h*1.125000"/>
                                          </p:val>
                                        </p:tav>
                                        <p:tav tm="100000">
                                          <p:val>
                                            <p:strVal val="#ppt_y"/>
                                          </p:val>
                                        </p:tav>
                                      </p:tavLst>
                                    </p:anim>
                                    <p:animEffect transition="in" filter="wipe(up)">
                                      <p:cBhvr>
                                        <p:cTn id="6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泪滴形 36"/>
          <p:cNvSpPr/>
          <p:nvPr/>
        </p:nvSpPr>
        <p:spPr bwMode="auto">
          <a:xfrm rot="8100000" flipH="1">
            <a:off x="3853435" y="2953314"/>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28575">
            <a:noFill/>
            <a:prstDash val="sysDash"/>
          </a:ln>
          <a:effectLst>
            <a:outerShdw blurRad="88900" dist="75434" dir="2699998" rotWithShape="0">
              <a:srgbClr val="000000">
                <a:alpha val="23000"/>
              </a:s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59" name="泪滴形 36"/>
          <p:cNvSpPr/>
          <p:nvPr/>
        </p:nvSpPr>
        <p:spPr bwMode="auto">
          <a:xfrm rot="2700000" flipH="1">
            <a:off x="5210799" y="4276443"/>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70" name="泪滴形 36"/>
          <p:cNvSpPr/>
          <p:nvPr/>
        </p:nvSpPr>
        <p:spPr bwMode="auto">
          <a:xfrm rot="13500000">
            <a:off x="6574938" y="2957142"/>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81" name="泪滴形 36"/>
          <p:cNvSpPr/>
          <p:nvPr/>
        </p:nvSpPr>
        <p:spPr bwMode="auto">
          <a:xfrm rot="18900000" flipH="1" flipV="1">
            <a:off x="5210799" y="1628469"/>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7">
              <a:extLst>
                <a:ext uri="{28A0092B-C50C-407E-A947-70E740481C1C}">
                  <a14:useLocalDpi xmlns:a14="http://schemas.microsoft.com/office/drawing/2010/main"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solidFill>
                <a:srgbClr val="000000"/>
              </a:solidFill>
            </a:endParaRPr>
          </a:p>
        </p:txBody>
      </p:sp>
      <p:grpSp>
        <p:nvGrpSpPr>
          <p:cNvPr id="121" name="组合 120"/>
          <p:cNvGrpSpPr/>
          <p:nvPr/>
        </p:nvGrpSpPr>
        <p:grpSpPr>
          <a:xfrm>
            <a:off x="1487488" y="3448294"/>
            <a:ext cx="2569029" cy="828047"/>
            <a:chOff x="3199529" y="1763993"/>
            <a:chExt cx="1926772" cy="621035"/>
          </a:xfrm>
        </p:grpSpPr>
        <p:sp>
          <p:nvSpPr>
            <p:cNvPr id="122" name="Text Placeholder 2"/>
            <p:cNvSpPr txBox="1"/>
            <p:nvPr/>
          </p:nvSpPr>
          <p:spPr bwMode="auto">
            <a:xfrm>
              <a:off x="3602609" y="1763993"/>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smtClean="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输入标题</a:t>
              </a:r>
              <a:endParaRPr lang="en-AU"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23"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flipH="1">
            <a:off x="6768075" y="1914056"/>
            <a:ext cx="2372308" cy="819512"/>
            <a:chOff x="3199529" y="1770394"/>
            <a:chExt cx="1779231" cy="614634"/>
          </a:xfrm>
        </p:grpSpPr>
        <p:sp>
          <p:nvSpPr>
            <p:cNvPr id="125" name="Text Placeholder 2"/>
            <p:cNvSpPr txBox="1"/>
            <p:nvPr/>
          </p:nvSpPr>
          <p:spPr bwMode="auto">
            <a:xfrm>
              <a:off x="3455068"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26"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flipH="1">
            <a:off x="8124589" y="3494811"/>
            <a:ext cx="2387903" cy="819512"/>
            <a:chOff x="3199529" y="1770394"/>
            <a:chExt cx="1790927" cy="614634"/>
          </a:xfrm>
        </p:grpSpPr>
        <p:sp>
          <p:nvSpPr>
            <p:cNvPr id="128" name="Text Placeholder 2"/>
            <p:cNvSpPr txBox="1"/>
            <p:nvPr/>
          </p:nvSpPr>
          <p:spPr bwMode="auto">
            <a:xfrm>
              <a:off x="3466764"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29"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2831638" y="5030981"/>
            <a:ext cx="2616857" cy="819512"/>
            <a:chOff x="3199529" y="1770394"/>
            <a:chExt cx="1962643" cy="614634"/>
          </a:xfrm>
        </p:grpSpPr>
        <p:sp>
          <p:nvSpPr>
            <p:cNvPr id="131"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32"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5479379" y="1694455"/>
            <a:ext cx="1253831" cy="1253824"/>
            <a:chOff x="4641550" y="1440594"/>
            <a:chExt cx="587801" cy="587801"/>
          </a:xfrm>
        </p:grpSpPr>
        <p:grpSp>
          <p:nvGrpSpPr>
            <p:cNvPr id="133" name="组合 132"/>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139" name="同心圆 138"/>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40" name="椭圆 139"/>
              <p:cNvSpPr/>
              <p:nvPr/>
            </p:nvSpPr>
            <p:spPr>
              <a:xfrm>
                <a:off x="392112" y="760412"/>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smtClean="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34" name="组合 133"/>
            <p:cNvGrpSpPr/>
            <p:nvPr/>
          </p:nvGrpSpPr>
          <p:grpSpPr>
            <a:xfrm>
              <a:off x="4795215" y="1597882"/>
              <a:ext cx="286520" cy="248944"/>
              <a:chOff x="2601913" y="584200"/>
              <a:chExt cx="581025" cy="504825"/>
            </a:xfrm>
            <a:solidFill>
              <a:schemeClr val="accent1"/>
            </a:solidFill>
          </p:grpSpPr>
          <p:sp>
            <p:nvSpPr>
              <p:cNvPr id="135"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36"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37"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38"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62" name="组合 61"/>
          <p:cNvGrpSpPr/>
          <p:nvPr/>
        </p:nvGrpSpPr>
        <p:grpSpPr>
          <a:xfrm>
            <a:off x="3950709" y="3215041"/>
            <a:ext cx="1253831" cy="1253824"/>
            <a:chOff x="4641550" y="2233932"/>
            <a:chExt cx="587801" cy="587801"/>
          </a:xfrm>
        </p:grpSpPr>
        <p:grpSp>
          <p:nvGrpSpPr>
            <p:cNvPr id="108" name="组合 107"/>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115" name="同心圆 11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0" name="椭圆 119"/>
              <p:cNvSpPr/>
              <p:nvPr/>
            </p:nvSpPr>
            <p:spPr>
              <a:xfrm>
                <a:off x="392112" y="760412"/>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09" name="组合 108"/>
            <p:cNvGrpSpPr/>
            <p:nvPr/>
          </p:nvGrpSpPr>
          <p:grpSpPr>
            <a:xfrm>
              <a:off x="4817013" y="2396824"/>
              <a:ext cx="253510" cy="262016"/>
              <a:chOff x="2649538" y="2673350"/>
              <a:chExt cx="473075" cy="488950"/>
            </a:xfrm>
            <a:solidFill>
              <a:schemeClr val="accent2"/>
            </a:solidFill>
          </p:grpSpPr>
          <p:sp>
            <p:nvSpPr>
              <p:cNvPr id="110"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4"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63" name="组合 62"/>
          <p:cNvGrpSpPr/>
          <p:nvPr/>
        </p:nvGrpSpPr>
        <p:grpSpPr>
          <a:xfrm>
            <a:off x="5479379" y="4679544"/>
            <a:ext cx="1253831" cy="1253824"/>
            <a:chOff x="4641550" y="3820609"/>
            <a:chExt cx="587801" cy="587801"/>
          </a:xfrm>
        </p:grpSpPr>
        <p:grpSp>
          <p:nvGrpSpPr>
            <p:cNvPr id="92" name="组合 91"/>
            <p:cNvGrpSpPr/>
            <p:nvPr/>
          </p:nvGrpSpPr>
          <p:grpSpPr>
            <a:xfrm>
              <a:off x="4641550" y="3820609"/>
              <a:ext cx="587801" cy="587801"/>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7" name="椭圆 106"/>
              <p:cNvSpPr/>
              <p:nvPr/>
            </p:nvSpPr>
            <p:spPr>
              <a:xfrm>
                <a:off x="392112" y="760412"/>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93" name="组合 92"/>
            <p:cNvGrpSpPr/>
            <p:nvPr/>
          </p:nvGrpSpPr>
          <p:grpSpPr>
            <a:xfrm>
              <a:off x="4767685" y="3993961"/>
              <a:ext cx="335530" cy="285698"/>
              <a:chOff x="2570163" y="3632200"/>
              <a:chExt cx="641350" cy="546100"/>
            </a:xfrm>
            <a:solidFill>
              <a:schemeClr val="accent4"/>
            </a:solidFill>
          </p:grpSpPr>
          <p:sp>
            <p:nvSpPr>
              <p:cNvPr id="94" name="Freeform 80"/>
              <p:cNvSpPr/>
              <p:nvPr/>
            </p:nvSpPr>
            <p:spPr bwMode="auto">
              <a:xfrm>
                <a:off x="2970213" y="3632200"/>
                <a:ext cx="241300" cy="241300"/>
              </a:xfrm>
              <a:custGeom>
                <a:avLst/>
                <a:gdLst>
                  <a:gd name="T0" fmla="*/ 122 w 152"/>
                  <a:gd name="T1" fmla="*/ 148 h 152"/>
                  <a:gd name="T2" fmla="*/ 122 w 152"/>
                  <a:gd name="T3" fmla="*/ 148 h 152"/>
                  <a:gd name="T4" fmla="*/ 120 w 152"/>
                  <a:gd name="T5" fmla="*/ 150 h 152"/>
                  <a:gd name="T6" fmla="*/ 116 w 152"/>
                  <a:gd name="T7" fmla="*/ 152 h 152"/>
                  <a:gd name="T8" fmla="*/ 112 w 152"/>
                  <a:gd name="T9" fmla="*/ 150 h 152"/>
                  <a:gd name="T10" fmla="*/ 108 w 152"/>
                  <a:gd name="T11" fmla="*/ 148 h 152"/>
                  <a:gd name="T12" fmla="*/ 2 w 152"/>
                  <a:gd name="T13" fmla="*/ 42 h 152"/>
                  <a:gd name="T14" fmla="*/ 2 w 152"/>
                  <a:gd name="T15" fmla="*/ 42 h 152"/>
                  <a:gd name="T16" fmla="*/ 0 w 152"/>
                  <a:gd name="T17" fmla="*/ 40 h 152"/>
                  <a:gd name="T18" fmla="*/ 0 w 152"/>
                  <a:gd name="T19" fmla="*/ 36 h 152"/>
                  <a:gd name="T20" fmla="*/ 0 w 152"/>
                  <a:gd name="T21" fmla="*/ 32 h 152"/>
                  <a:gd name="T22" fmla="*/ 2 w 152"/>
                  <a:gd name="T23" fmla="*/ 28 h 152"/>
                  <a:gd name="T24" fmla="*/ 28 w 152"/>
                  <a:gd name="T25" fmla="*/ 2 h 152"/>
                  <a:gd name="T26" fmla="*/ 28 w 152"/>
                  <a:gd name="T27" fmla="*/ 2 h 152"/>
                  <a:gd name="T28" fmla="*/ 32 w 152"/>
                  <a:gd name="T29" fmla="*/ 0 h 152"/>
                  <a:gd name="T30" fmla="*/ 36 w 152"/>
                  <a:gd name="T31" fmla="*/ 0 h 152"/>
                  <a:gd name="T32" fmla="*/ 40 w 152"/>
                  <a:gd name="T33" fmla="*/ 0 h 152"/>
                  <a:gd name="T34" fmla="*/ 42 w 152"/>
                  <a:gd name="T35" fmla="*/ 2 h 152"/>
                  <a:gd name="T36" fmla="*/ 148 w 152"/>
                  <a:gd name="T37" fmla="*/ 108 h 152"/>
                  <a:gd name="T38" fmla="*/ 148 w 152"/>
                  <a:gd name="T39" fmla="*/ 108 h 152"/>
                  <a:gd name="T40" fmla="*/ 152 w 152"/>
                  <a:gd name="T41" fmla="*/ 112 h 152"/>
                  <a:gd name="T42" fmla="*/ 152 w 152"/>
                  <a:gd name="T43" fmla="*/ 116 h 152"/>
                  <a:gd name="T44" fmla="*/ 152 w 152"/>
                  <a:gd name="T45" fmla="*/ 118 h 152"/>
                  <a:gd name="T46" fmla="*/ 148 w 152"/>
                  <a:gd name="T47" fmla="*/ 122 h 152"/>
                  <a:gd name="T48" fmla="*/ 122 w 152"/>
                  <a:gd name="T4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2">
                    <a:moveTo>
                      <a:pt x="122" y="148"/>
                    </a:moveTo>
                    <a:lnTo>
                      <a:pt x="122" y="148"/>
                    </a:lnTo>
                    <a:lnTo>
                      <a:pt x="120" y="150"/>
                    </a:lnTo>
                    <a:lnTo>
                      <a:pt x="116" y="152"/>
                    </a:lnTo>
                    <a:lnTo>
                      <a:pt x="112" y="150"/>
                    </a:lnTo>
                    <a:lnTo>
                      <a:pt x="108" y="148"/>
                    </a:lnTo>
                    <a:lnTo>
                      <a:pt x="2" y="42"/>
                    </a:lnTo>
                    <a:lnTo>
                      <a:pt x="2" y="42"/>
                    </a:lnTo>
                    <a:lnTo>
                      <a:pt x="0" y="40"/>
                    </a:lnTo>
                    <a:lnTo>
                      <a:pt x="0" y="36"/>
                    </a:lnTo>
                    <a:lnTo>
                      <a:pt x="0" y="32"/>
                    </a:lnTo>
                    <a:lnTo>
                      <a:pt x="2" y="28"/>
                    </a:lnTo>
                    <a:lnTo>
                      <a:pt x="28" y="2"/>
                    </a:lnTo>
                    <a:lnTo>
                      <a:pt x="28" y="2"/>
                    </a:lnTo>
                    <a:lnTo>
                      <a:pt x="32" y="0"/>
                    </a:lnTo>
                    <a:lnTo>
                      <a:pt x="36" y="0"/>
                    </a:lnTo>
                    <a:lnTo>
                      <a:pt x="40" y="0"/>
                    </a:lnTo>
                    <a:lnTo>
                      <a:pt x="42" y="2"/>
                    </a:lnTo>
                    <a:lnTo>
                      <a:pt x="148" y="108"/>
                    </a:lnTo>
                    <a:lnTo>
                      <a:pt x="148" y="108"/>
                    </a:lnTo>
                    <a:lnTo>
                      <a:pt x="152" y="112"/>
                    </a:lnTo>
                    <a:lnTo>
                      <a:pt x="152" y="116"/>
                    </a:lnTo>
                    <a:lnTo>
                      <a:pt x="152" y="118"/>
                    </a:lnTo>
                    <a:lnTo>
                      <a:pt x="148" y="122"/>
                    </a:lnTo>
                    <a:lnTo>
                      <a:pt x="122" y="148"/>
                    </a:ln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0" name="Freeform 81"/>
              <p:cNvSpPr/>
              <p:nvPr/>
            </p:nvSpPr>
            <p:spPr bwMode="auto">
              <a:xfrm>
                <a:off x="2671763" y="3794125"/>
                <a:ext cx="428625" cy="384175"/>
              </a:xfrm>
              <a:custGeom>
                <a:avLst/>
                <a:gdLst>
                  <a:gd name="T0" fmla="*/ 168 w 270"/>
                  <a:gd name="T1" fmla="*/ 24 h 242"/>
                  <a:gd name="T2" fmla="*/ 136 w 270"/>
                  <a:gd name="T3" fmla="*/ 54 h 242"/>
                  <a:gd name="T4" fmla="*/ 134 w 270"/>
                  <a:gd name="T5" fmla="*/ 60 h 242"/>
                  <a:gd name="T6" fmla="*/ 124 w 270"/>
                  <a:gd name="T7" fmla="*/ 70 h 242"/>
                  <a:gd name="T8" fmla="*/ 118 w 270"/>
                  <a:gd name="T9" fmla="*/ 74 h 242"/>
                  <a:gd name="T10" fmla="*/ 106 w 270"/>
                  <a:gd name="T11" fmla="*/ 78 h 242"/>
                  <a:gd name="T12" fmla="*/ 92 w 270"/>
                  <a:gd name="T13" fmla="*/ 76 h 242"/>
                  <a:gd name="T14" fmla="*/ 84 w 270"/>
                  <a:gd name="T15" fmla="*/ 72 h 242"/>
                  <a:gd name="T16" fmla="*/ 78 w 270"/>
                  <a:gd name="T17" fmla="*/ 68 h 242"/>
                  <a:gd name="T18" fmla="*/ 70 w 270"/>
                  <a:gd name="T19" fmla="*/ 50 h 242"/>
                  <a:gd name="T20" fmla="*/ 70 w 270"/>
                  <a:gd name="T21" fmla="*/ 32 h 242"/>
                  <a:gd name="T22" fmla="*/ 4 w 270"/>
                  <a:gd name="T23" fmla="*/ 78 h 242"/>
                  <a:gd name="T24" fmla="*/ 2 w 270"/>
                  <a:gd name="T25" fmla="*/ 80 h 242"/>
                  <a:gd name="T26" fmla="*/ 2 w 270"/>
                  <a:gd name="T27" fmla="*/ 86 h 242"/>
                  <a:gd name="T28" fmla="*/ 10 w 270"/>
                  <a:gd name="T29" fmla="*/ 98 h 242"/>
                  <a:gd name="T30" fmla="*/ 26 w 270"/>
                  <a:gd name="T31" fmla="*/ 82 h 242"/>
                  <a:gd name="T32" fmla="*/ 42 w 270"/>
                  <a:gd name="T33" fmla="*/ 76 h 242"/>
                  <a:gd name="T34" fmla="*/ 60 w 270"/>
                  <a:gd name="T35" fmla="*/ 82 h 242"/>
                  <a:gd name="T36" fmla="*/ 66 w 270"/>
                  <a:gd name="T37" fmla="*/ 90 h 242"/>
                  <a:gd name="T38" fmla="*/ 66 w 270"/>
                  <a:gd name="T39" fmla="*/ 100 h 242"/>
                  <a:gd name="T40" fmla="*/ 84 w 270"/>
                  <a:gd name="T41" fmla="*/ 108 h 242"/>
                  <a:gd name="T42" fmla="*/ 90 w 270"/>
                  <a:gd name="T43" fmla="*/ 116 h 242"/>
                  <a:gd name="T44" fmla="*/ 92 w 270"/>
                  <a:gd name="T45" fmla="*/ 124 h 242"/>
                  <a:gd name="T46" fmla="*/ 108 w 270"/>
                  <a:gd name="T47" fmla="*/ 132 h 242"/>
                  <a:gd name="T48" fmla="*/ 114 w 270"/>
                  <a:gd name="T49" fmla="*/ 140 h 242"/>
                  <a:gd name="T50" fmla="*/ 116 w 270"/>
                  <a:gd name="T51" fmla="*/ 148 h 242"/>
                  <a:gd name="T52" fmla="*/ 132 w 270"/>
                  <a:gd name="T53" fmla="*/ 156 h 242"/>
                  <a:gd name="T54" fmla="*/ 138 w 270"/>
                  <a:gd name="T55" fmla="*/ 164 h 242"/>
                  <a:gd name="T56" fmla="*/ 138 w 270"/>
                  <a:gd name="T57" fmla="*/ 182 h 242"/>
                  <a:gd name="T58" fmla="*/ 118 w 270"/>
                  <a:gd name="T59" fmla="*/ 204 h 242"/>
                  <a:gd name="T60" fmla="*/ 150 w 270"/>
                  <a:gd name="T61" fmla="*/ 236 h 242"/>
                  <a:gd name="T62" fmla="*/ 162 w 270"/>
                  <a:gd name="T63" fmla="*/ 242 h 242"/>
                  <a:gd name="T64" fmla="*/ 172 w 270"/>
                  <a:gd name="T65" fmla="*/ 236 h 242"/>
                  <a:gd name="T66" fmla="*/ 176 w 270"/>
                  <a:gd name="T67" fmla="*/ 232 h 242"/>
                  <a:gd name="T68" fmla="*/ 176 w 270"/>
                  <a:gd name="T69" fmla="*/ 218 h 242"/>
                  <a:gd name="T70" fmla="*/ 148 w 270"/>
                  <a:gd name="T71" fmla="*/ 188 h 242"/>
                  <a:gd name="T72" fmla="*/ 146 w 270"/>
                  <a:gd name="T73" fmla="*/ 184 h 242"/>
                  <a:gd name="T74" fmla="*/ 148 w 270"/>
                  <a:gd name="T75" fmla="*/ 180 h 242"/>
                  <a:gd name="T76" fmla="*/ 156 w 270"/>
                  <a:gd name="T77" fmla="*/ 180 h 242"/>
                  <a:gd name="T78" fmla="*/ 180 w 270"/>
                  <a:gd name="T79" fmla="*/ 206 h 242"/>
                  <a:gd name="T80" fmla="*/ 192 w 270"/>
                  <a:gd name="T81" fmla="*/ 210 h 242"/>
                  <a:gd name="T82" fmla="*/ 204 w 270"/>
                  <a:gd name="T83" fmla="*/ 206 h 242"/>
                  <a:gd name="T84" fmla="*/ 208 w 270"/>
                  <a:gd name="T85" fmla="*/ 200 h 242"/>
                  <a:gd name="T86" fmla="*/ 208 w 270"/>
                  <a:gd name="T87" fmla="*/ 188 h 242"/>
                  <a:gd name="T88" fmla="*/ 178 w 270"/>
                  <a:gd name="T89" fmla="*/ 158 h 242"/>
                  <a:gd name="T90" fmla="*/ 176 w 270"/>
                  <a:gd name="T91" fmla="*/ 154 h 242"/>
                  <a:gd name="T92" fmla="*/ 178 w 270"/>
                  <a:gd name="T93" fmla="*/ 150 h 242"/>
                  <a:gd name="T94" fmla="*/ 186 w 270"/>
                  <a:gd name="T95" fmla="*/ 150 h 242"/>
                  <a:gd name="T96" fmla="*/ 212 w 270"/>
                  <a:gd name="T97" fmla="*/ 174 h 242"/>
                  <a:gd name="T98" fmla="*/ 224 w 270"/>
                  <a:gd name="T99" fmla="*/ 180 h 242"/>
                  <a:gd name="T100" fmla="*/ 234 w 270"/>
                  <a:gd name="T101" fmla="*/ 174 h 242"/>
                  <a:gd name="T102" fmla="*/ 238 w 270"/>
                  <a:gd name="T103" fmla="*/ 170 h 242"/>
                  <a:gd name="T104" fmla="*/ 238 w 270"/>
                  <a:gd name="T105" fmla="*/ 158 h 242"/>
                  <a:gd name="T106" fmla="*/ 210 w 270"/>
                  <a:gd name="T107" fmla="*/ 126 h 242"/>
                  <a:gd name="T108" fmla="*/ 208 w 270"/>
                  <a:gd name="T109" fmla="*/ 122 h 242"/>
                  <a:gd name="T110" fmla="*/ 210 w 270"/>
                  <a:gd name="T111" fmla="*/ 118 h 242"/>
                  <a:gd name="T112" fmla="*/ 218 w 270"/>
                  <a:gd name="T113" fmla="*/ 118 h 242"/>
                  <a:gd name="T114" fmla="*/ 242 w 270"/>
                  <a:gd name="T115" fmla="*/ 144 h 242"/>
                  <a:gd name="T116" fmla="*/ 254 w 270"/>
                  <a:gd name="T117" fmla="*/ 148 h 242"/>
                  <a:gd name="T118" fmla="*/ 266 w 270"/>
                  <a:gd name="T119" fmla="*/ 144 h 242"/>
                  <a:gd name="T120" fmla="*/ 270 w 270"/>
                  <a:gd name="T121" fmla="*/ 138 h 242"/>
                  <a:gd name="T122" fmla="*/ 270 w 270"/>
                  <a:gd name="T123" fmla="*/ 126 h 242"/>
                  <a:gd name="T124" fmla="*/ 266 w 270"/>
                  <a:gd name="T125"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42">
                    <a:moveTo>
                      <a:pt x="266" y="120"/>
                    </a:moveTo>
                    <a:lnTo>
                      <a:pt x="168" y="24"/>
                    </a:lnTo>
                    <a:lnTo>
                      <a:pt x="144" y="34"/>
                    </a:lnTo>
                    <a:lnTo>
                      <a:pt x="136" y="54"/>
                    </a:lnTo>
                    <a:lnTo>
                      <a:pt x="136" y="54"/>
                    </a:lnTo>
                    <a:lnTo>
                      <a:pt x="134" y="60"/>
                    </a:lnTo>
                    <a:lnTo>
                      <a:pt x="130" y="66"/>
                    </a:lnTo>
                    <a:lnTo>
                      <a:pt x="124" y="70"/>
                    </a:lnTo>
                    <a:lnTo>
                      <a:pt x="118" y="74"/>
                    </a:lnTo>
                    <a:lnTo>
                      <a:pt x="118" y="74"/>
                    </a:lnTo>
                    <a:lnTo>
                      <a:pt x="112" y="76"/>
                    </a:lnTo>
                    <a:lnTo>
                      <a:pt x="106" y="78"/>
                    </a:lnTo>
                    <a:lnTo>
                      <a:pt x="98" y="78"/>
                    </a:lnTo>
                    <a:lnTo>
                      <a:pt x="92" y="76"/>
                    </a:lnTo>
                    <a:lnTo>
                      <a:pt x="92" y="76"/>
                    </a:lnTo>
                    <a:lnTo>
                      <a:pt x="84" y="72"/>
                    </a:lnTo>
                    <a:lnTo>
                      <a:pt x="78" y="68"/>
                    </a:lnTo>
                    <a:lnTo>
                      <a:pt x="78" y="68"/>
                    </a:lnTo>
                    <a:lnTo>
                      <a:pt x="72" y="60"/>
                    </a:lnTo>
                    <a:lnTo>
                      <a:pt x="70" y="50"/>
                    </a:lnTo>
                    <a:lnTo>
                      <a:pt x="68" y="42"/>
                    </a:lnTo>
                    <a:lnTo>
                      <a:pt x="70" y="32"/>
                    </a:lnTo>
                    <a:lnTo>
                      <a:pt x="82" y="0"/>
                    </a:lnTo>
                    <a:lnTo>
                      <a:pt x="4" y="78"/>
                    </a:lnTo>
                    <a:lnTo>
                      <a:pt x="4" y="78"/>
                    </a:lnTo>
                    <a:lnTo>
                      <a:pt x="2" y="80"/>
                    </a:lnTo>
                    <a:lnTo>
                      <a:pt x="0" y="84"/>
                    </a:lnTo>
                    <a:lnTo>
                      <a:pt x="2" y="86"/>
                    </a:lnTo>
                    <a:lnTo>
                      <a:pt x="4" y="90"/>
                    </a:lnTo>
                    <a:lnTo>
                      <a:pt x="10" y="98"/>
                    </a:lnTo>
                    <a:lnTo>
                      <a:pt x="26" y="82"/>
                    </a:lnTo>
                    <a:lnTo>
                      <a:pt x="26" y="82"/>
                    </a:lnTo>
                    <a:lnTo>
                      <a:pt x="34" y="78"/>
                    </a:lnTo>
                    <a:lnTo>
                      <a:pt x="42" y="76"/>
                    </a:lnTo>
                    <a:lnTo>
                      <a:pt x="52" y="78"/>
                    </a:lnTo>
                    <a:lnTo>
                      <a:pt x="60" y="82"/>
                    </a:lnTo>
                    <a:lnTo>
                      <a:pt x="60" y="82"/>
                    </a:lnTo>
                    <a:lnTo>
                      <a:pt x="66" y="90"/>
                    </a:lnTo>
                    <a:lnTo>
                      <a:pt x="66" y="100"/>
                    </a:lnTo>
                    <a:lnTo>
                      <a:pt x="66" y="100"/>
                    </a:lnTo>
                    <a:lnTo>
                      <a:pt x="76" y="102"/>
                    </a:lnTo>
                    <a:lnTo>
                      <a:pt x="84" y="108"/>
                    </a:lnTo>
                    <a:lnTo>
                      <a:pt x="84" y="108"/>
                    </a:lnTo>
                    <a:lnTo>
                      <a:pt x="90" y="116"/>
                    </a:lnTo>
                    <a:lnTo>
                      <a:pt x="92" y="124"/>
                    </a:lnTo>
                    <a:lnTo>
                      <a:pt x="92" y="124"/>
                    </a:lnTo>
                    <a:lnTo>
                      <a:pt x="100" y="126"/>
                    </a:lnTo>
                    <a:lnTo>
                      <a:pt x="108" y="132"/>
                    </a:lnTo>
                    <a:lnTo>
                      <a:pt x="108" y="132"/>
                    </a:lnTo>
                    <a:lnTo>
                      <a:pt x="114" y="140"/>
                    </a:lnTo>
                    <a:lnTo>
                      <a:pt x="116" y="148"/>
                    </a:lnTo>
                    <a:lnTo>
                      <a:pt x="116" y="148"/>
                    </a:lnTo>
                    <a:lnTo>
                      <a:pt x="124" y="150"/>
                    </a:lnTo>
                    <a:lnTo>
                      <a:pt x="132" y="156"/>
                    </a:lnTo>
                    <a:lnTo>
                      <a:pt x="132" y="156"/>
                    </a:lnTo>
                    <a:lnTo>
                      <a:pt x="138" y="164"/>
                    </a:lnTo>
                    <a:lnTo>
                      <a:pt x="140" y="174"/>
                    </a:lnTo>
                    <a:lnTo>
                      <a:pt x="138" y="182"/>
                    </a:lnTo>
                    <a:lnTo>
                      <a:pt x="132" y="190"/>
                    </a:lnTo>
                    <a:lnTo>
                      <a:pt x="118" y="204"/>
                    </a:lnTo>
                    <a:lnTo>
                      <a:pt x="150" y="236"/>
                    </a:lnTo>
                    <a:lnTo>
                      <a:pt x="150" y="236"/>
                    </a:lnTo>
                    <a:lnTo>
                      <a:pt x="156" y="240"/>
                    </a:lnTo>
                    <a:lnTo>
                      <a:pt x="162" y="242"/>
                    </a:lnTo>
                    <a:lnTo>
                      <a:pt x="168" y="240"/>
                    </a:lnTo>
                    <a:lnTo>
                      <a:pt x="172" y="236"/>
                    </a:lnTo>
                    <a:lnTo>
                      <a:pt x="172" y="236"/>
                    </a:lnTo>
                    <a:lnTo>
                      <a:pt x="176" y="232"/>
                    </a:lnTo>
                    <a:lnTo>
                      <a:pt x="178" y="224"/>
                    </a:lnTo>
                    <a:lnTo>
                      <a:pt x="176" y="218"/>
                    </a:lnTo>
                    <a:lnTo>
                      <a:pt x="172" y="214"/>
                    </a:lnTo>
                    <a:lnTo>
                      <a:pt x="148" y="188"/>
                    </a:lnTo>
                    <a:lnTo>
                      <a:pt x="148" y="188"/>
                    </a:lnTo>
                    <a:lnTo>
                      <a:pt x="146" y="184"/>
                    </a:lnTo>
                    <a:lnTo>
                      <a:pt x="148" y="180"/>
                    </a:lnTo>
                    <a:lnTo>
                      <a:pt x="148" y="180"/>
                    </a:lnTo>
                    <a:lnTo>
                      <a:pt x="152" y="178"/>
                    </a:lnTo>
                    <a:lnTo>
                      <a:pt x="156" y="180"/>
                    </a:lnTo>
                    <a:lnTo>
                      <a:pt x="180" y="206"/>
                    </a:lnTo>
                    <a:lnTo>
                      <a:pt x="180" y="206"/>
                    </a:lnTo>
                    <a:lnTo>
                      <a:pt x="186" y="210"/>
                    </a:lnTo>
                    <a:lnTo>
                      <a:pt x="192" y="210"/>
                    </a:lnTo>
                    <a:lnTo>
                      <a:pt x="198" y="210"/>
                    </a:lnTo>
                    <a:lnTo>
                      <a:pt x="204" y="206"/>
                    </a:lnTo>
                    <a:lnTo>
                      <a:pt x="204" y="206"/>
                    </a:lnTo>
                    <a:lnTo>
                      <a:pt x="208" y="200"/>
                    </a:lnTo>
                    <a:lnTo>
                      <a:pt x="208" y="194"/>
                    </a:lnTo>
                    <a:lnTo>
                      <a:pt x="208" y="188"/>
                    </a:lnTo>
                    <a:lnTo>
                      <a:pt x="204" y="182"/>
                    </a:lnTo>
                    <a:lnTo>
                      <a:pt x="178" y="158"/>
                    </a:lnTo>
                    <a:lnTo>
                      <a:pt x="178" y="158"/>
                    </a:lnTo>
                    <a:lnTo>
                      <a:pt x="176" y="154"/>
                    </a:lnTo>
                    <a:lnTo>
                      <a:pt x="178" y="150"/>
                    </a:lnTo>
                    <a:lnTo>
                      <a:pt x="178" y="150"/>
                    </a:lnTo>
                    <a:lnTo>
                      <a:pt x="182" y="148"/>
                    </a:lnTo>
                    <a:lnTo>
                      <a:pt x="186" y="150"/>
                    </a:lnTo>
                    <a:lnTo>
                      <a:pt x="212" y="174"/>
                    </a:lnTo>
                    <a:lnTo>
                      <a:pt x="212" y="174"/>
                    </a:lnTo>
                    <a:lnTo>
                      <a:pt x="218" y="178"/>
                    </a:lnTo>
                    <a:lnTo>
                      <a:pt x="224" y="180"/>
                    </a:lnTo>
                    <a:lnTo>
                      <a:pt x="230" y="178"/>
                    </a:lnTo>
                    <a:lnTo>
                      <a:pt x="234" y="174"/>
                    </a:lnTo>
                    <a:lnTo>
                      <a:pt x="234" y="174"/>
                    </a:lnTo>
                    <a:lnTo>
                      <a:pt x="238" y="170"/>
                    </a:lnTo>
                    <a:lnTo>
                      <a:pt x="240" y="164"/>
                    </a:lnTo>
                    <a:lnTo>
                      <a:pt x="238" y="158"/>
                    </a:lnTo>
                    <a:lnTo>
                      <a:pt x="234" y="152"/>
                    </a:lnTo>
                    <a:lnTo>
                      <a:pt x="210" y="126"/>
                    </a:lnTo>
                    <a:lnTo>
                      <a:pt x="210" y="126"/>
                    </a:lnTo>
                    <a:lnTo>
                      <a:pt x="208" y="122"/>
                    </a:lnTo>
                    <a:lnTo>
                      <a:pt x="210" y="118"/>
                    </a:lnTo>
                    <a:lnTo>
                      <a:pt x="210" y="118"/>
                    </a:lnTo>
                    <a:lnTo>
                      <a:pt x="214" y="116"/>
                    </a:lnTo>
                    <a:lnTo>
                      <a:pt x="218" y="118"/>
                    </a:lnTo>
                    <a:lnTo>
                      <a:pt x="242" y="144"/>
                    </a:lnTo>
                    <a:lnTo>
                      <a:pt x="242" y="144"/>
                    </a:lnTo>
                    <a:lnTo>
                      <a:pt x="248" y="148"/>
                    </a:lnTo>
                    <a:lnTo>
                      <a:pt x="254" y="148"/>
                    </a:lnTo>
                    <a:lnTo>
                      <a:pt x="260" y="148"/>
                    </a:lnTo>
                    <a:lnTo>
                      <a:pt x="266" y="144"/>
                    </a:lnTo>
                    <a:lnTo>
                      <a:pt x="266" y="144"/>
                    </a:lnTo>
                    <a:lnTo>
                      <a:pt x="270" y="138"/>
                    </a:lnTo>
                    <a:lnTo>
                      <a:pt x="270" y="132"/>
                    </a:lnTo>
                    <a:lnTo>
                      <a:pt x="270" y="126"/>
                    </a:lnTo>
                    <a:lnTo>
                      <a:pt x="266" y="120"/>
                    </a:lnTo>
                    <a:lnTo>
                      <a:pt x="266" y="120"/>
                    </a:ln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1" name="Freeform 82"/>
              <p:cNvSpPr/>
              <p:nvPr/>
            </p:nvSpPr>
            <p:spPr bwMode="auto">
              <a:xfrm>
                <a:off x="2570163" y="3663950"/>
                <a:ext cx="260350" cy="260350"/>
              </a:xfrm>
              <a:custGeom>
                <a:avLst/>
                <a:gdLst>
                  <a:gd name="T0" fmla="*/ 160 w 164"/>
                  <a:gd name="T1" fmla="*/ 32 h 164"/>
                  <a:gd name="T2" fmla="*/ 160 w 164"/>
                  <a:gd name="T3" fmla="*/ 32 h 164"/>
                  <a:gd name="T4" fmla="*/ 162 w 164"/>
                  <a:gd name="T5" fmla="*/ 34 h 164"/>
                  <a:gd name="T6" fmla="*/ 164 w 164"/>
                  <a:gd name="T7" fmla="*/ 38 h 164"/>
                  <a:gd name="T8" fmla="*/ 162 w 164"/>
                  <a:gd name="T9" fmla="*/ 42 h 164"/>
                  <a:gd name="T10" fmla="*/ 160 w 164"/>
                  <a:gd name="T11" fmla="*/ 46 h 164"/>
                  <a:gd name="T12" fmla="*/ 44 w 164"/>
                  <a:gd name="T13" fmla="*/ 162 h 164"/>
                  <a:gd name="T14" fmla="*/ 44 w 164"/>
                  <a:gd name="T15" fmla="*/ 162 h 164"/>
                  <a:gd name="T16" fmla="*/ 42 w 164"/>
                  <a:gd name="T17" fmla="*/ 164 h 164"/>
                  <a:gd name="T18" fmla="*/ 38 w 164"/>
                  <a:gd name="T19" fmla="*/ 164 h 164"/>
                  <a:gd name="T20" fmla="*/ 34 w 164"/>
                  <a:gd name="T21" fmla="*/ 164 h 164"/>
                  <a:gd name="T22" fmla="*/ 30 w 164"/>
                  <a:gd name="T23" fmla="*/ 162 h 164"/>
                  <a:gd name="T24" fmla="*/ 2 w 164"/>
                  <a:gd name="T25" fmla="*/ 132 h 164"/>
                  <a:gd name="T26" fmla="*/ 2 w 164"/>
                  <a:gd name="T27" fmla="*/ 132 h 164"/>
                  <a:gd name="T28" fmla="*/ 0 w 164"/>
                  <a:gd name="T29" fmla="*/ 130 h 164"/>
                  <a:gd name="T30" fmla="*/ 0 w 164"/>
                  <a:gd name="T31" fmla="*/ 126 h 164"/>
                  <a:gd name="T32" fmla="*/ 0 w 164"/>
                  <a:gd name="T33" fmla="*/ 122 h 164"/>
                  <a:gd name="T34" fmla="*/ 2 w 164"/>
                  <a:gd name="T35" fmla="*/ 118 h 164"/>
                  <a:gd name="T36" fmla="*/ 118 w 164"/>
                  <a:gd name="T37" fmla="*/ 2 h 164"/>
                  <a:gd name="T38" fmla="*/ 118 w 164"/>
                  <a:gd name="T39" fmla="*/ 2 h 164"/>
                  <a:gd name="T40" fmla="*/ 122 w 164"/>
                  <a:gd name="T41" fmla="*/ 0 h 164"/>
                  <a:gd name="T42" fmla="*/ 124 w 164"/>
                  <a:gd name="T43" fmla="*/ 0 h 164"/>
                  <a:gd name="T44" fmla="*/ 128 w 164"/>
                  <a:gd name="T45" fmla="*/ 0 h 164"/>
                  <a:gd name="T46" fmla="*/ 132 w 164"/>
                  <a:gd name="T47" fmla="*/ 2 h 164"/>
                  <a:gd name="T48" fmla="*/ 160 w 164"/>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4">
                    <a:moveTo>
                      <a:pt x="160" y="32"/>
                    </a:moveTo>
                    <a:lnTo>
                      <a:pt x="160" y="32"/>
                    </a:lnTo>
                    <a:lnTo>
                      <a:pt x="162" y="34"/>
                    </a:lnTo>
                    <a:lnTo>
                      <a:pt x="164" y="38"/>
                    </a:lnTo>
                    <a:lnTo>
                      <a:pt x="162" y="42"/>
                    </a:lnTo>
                    <a:lnTo>
                      <a:pt x="160" y="46"/>
                    </a:lnTo>
                    <a:lnTo>
                      <a:pt x="44" y="162"/>
                    </a:lnTo>
                    <a:lnTo>
                      <a:pt x="44" y="162"/>
                    </a:lnTo>
                    <a:lnTo>
                      <a:pt x="42" y="164"/>
                    </a:lnTo>
                    <a:lnTo>
                      <a:pt x="38" y="164"/>
                    </a:lnTo>
                    <a:lnTo>
                      <a:pt x="34" y="164"/>
                    </a:lnTo>
                    <a:lnTo>
                      <a:pt x="30" y="162"/>
                    </a:lnTo>
                    <a:lnTo>
                      <a:pt x="2" y="132"/>
                    </a:lnTo>
                    <a:lnTo>
                      <a:pt x="2" y="132"/>
                    </a:lnTo>
                    <a:lnTo>
                      <a:pt x="0" y="130"/>
                    </a:lnTo>
                    <a:lnTo>
                      <a:pt x="0" y="126"/>
                    </a:lnTo>
                    <a:lnTo>
                      <a:pt x="0" y="122"/>
                    </a:lnTo>
                    <a:lnTo>
                      <a:pt x="2" y="118"/>
                    </a:lnTo>
                    <a:lnTo>
                      <a:pt x="118" y="2"/>
                    </a:lnTo>
                    <a:lnTo>
                      <a:pt x="118" y="2"/>
                    </a:lnTo>
                    <a:lnTo>
                      <a:pt x="122" y="0"/>
                    </a:lnTo>
                    <a:lnTo>
                      <a:pt x="124" y="0"/>
                    </a:lnTo>
                    <a:lnTo>
                      <a:pt x="128" y="0"/>
                    </a:lnTo>
                    <a:lnTo>
                      <a:pt x="132" y="2"/>
                    </a:lnTo>
                    <a:lnTo>
                      <a:pt x="160" y="32"/>
                    </a:ln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2" name="Freeform 83"/>
              <p:cNvSpPr>
                <a:spLocks noEditPoints="1"/>
              </p:cNvSpPr>
              <p:nvPr/>
            </p:nvSpPr>
            <p:spPr bwMode="auto">
              <a:xfrm>
                <a:off x="2687638" y="3724275"/>
                <a:ext cx="406400" cy="396875"/>
              </a:xfrm>
              <a:custGeom>
                <a:avLst/>
                <a:gdLst>
                  <a:gd name="T0" fmla="*/ 186 w 256"/>
                  <a:gd name="T1" fmla="*/ 8 h 250"/>
                  <a:gd name="T2" fmla="*/ 166 w 256"/>
                  <a:gd name="T3" fmla="*/ 0 h 250"/>
                  <a:gd name="T4" fmla="*/ 100 w 256"/>
                  <a:gd name="T5" fmla="*/ 30 h 250"/>
                  <a:gd name="T6" fmla="*/ 86 w 256"/>
                  <a:gd name="T7" fmla="*/ 44 h 250"/>
                  <a:gd name="T8" fmla="*/ 72 w 256"/>
                  <a:gd name="T9" fmla="*/ 86 h 250"/>
                  <a:gd name="T10" fmla="*/ 80 w 256"/>
                  <a:gd name="T11" fmla="*/ 104 h 250"/>
                  <a:gd name="T12" fmla="*/ 88 w 256"/>
                  <a:gd name="T13" fmla="*/ 108 h 250"/>
                  <a:gd name="T14" fmla="*/ 112 w 256"/>
                  <a:gd name="T15" fmla="*/ 102 h 250"/>
                  <a:gd name="T16" fmla="*/ 162 w 256"/>
                  <a:gd name="T17" fmla="*/ 56 h 250"/>
                  <a:gd name="T18" fmla="*/ 250 w 256"/>
                  <a:gd name="T19" fmla="*/ 106 h 250"/>
                  <a:gd name="T20" fmla="*/ 254 w 256"/>
                  <a:gd name="T21" fmla="*/ 78 h 250"/>
                  <a:gd name="T22" fmla="*/ 42 w 256"/>
                  <a:gd name="T23" fmla="*/ 136 h 250"/>
                  <a:gd name="T24" fmla="*/ 32 w 256"/>
                  <a:gd name="T25" fmla="*/ 132 h 250"/>
                  <a:gd name="T26" fmla="*/ 4 w 256"/>
                  <a:gd name="T27" fmla="*/ 156 h 250"/>
                  <a:gd name="T28" fmla="*/ 0 w 256"/>
                  <a:gd name="T29" fmla="*/ 164 h 250"/>
                  <a:gd name="T30" fmla="*/ 4 w 256"/>
                  <a:gd name="T31" fmla="*/ 174 h 250"/>
                  <a:gd name="T32" fmla="*/ 18 w 256"/>
                  <a:gd name="T33" fmla="*/ 176 h 250"/>
                  <a:gd name="T34" fmla="*/ 42 w 256"/>
                  <a:gd name="T35" fmla="*/ 154 h 250"/>
                  <a:gd name="T36" fmla="*/ 44 w 256"/>
                  <a:gd name="T37" fmla="*/ 140 h 250"/>
                  <a:gd name="T38" fmla="*/ 66 w 256"/>
                  <a:gd name="T39" fmla="*/ 160 h 250"/>
                  <a:gd name="T40" fmla="*/ 56 w 256"/>
                  <a:gd name="T41" fmla="*/ 156 h 250"/>
                  <a:gd name="T42" fmla="*/ 28 w 256"/>
                  <a:gd name="T43" fmla="*/ 180 h 250"/>
                  <a:gd name="T44" fmla="*/ 24 w 256"/>
                  <a:gd name="T45" fmla="*/ 188 h 250"/>
                  <a:gd name="T46" fmla="*/ 28 w 256"/>
                  <a:gd name="T47" fmla="*/ 198 h 250"/>
                  <a:gd name="T48" fmla="*/ 42 w 256"/>
                  <a:gd name="T49" fmla="*/ 200 h 250"/>
                  <a:gd name="T50" fmla="*/ 66 w 256"/>
                  <a:gd name="T51" fmla="*/ 178 h 250"/>
                  <a:gd name="T52" fmla="*/ 68 w 256"/>
                  <a:gd name="T53" fmla="*/ 164 h 250"/>
                  <a:gd name="T54" fmla="*/ 96 w 256"/>
                  <a:gd name="T55" fmla="*/ 208 h 250"/>
                  <a:gd name="T56" fmla="*/ 74 w 256"/>
                  <a:gd name="T57" fmla="*/ 232 h 250"/>
                  <a:gd name="T58" fmla="*/ 76 w 256"/>
                  <a:gd name="T59" fmla="*/ 246 h 250"/>
                  <a:gd name="T60" fmla="*/ 86 w 256"/>
                  <a:gd name="T61" fmla="*/ 250 h 250"/>
                  <a:gd name="T62" fmla="*/ 114 w 256"/>
                  <a:gd name="T63" fmla="*/ 226 h 250"/>
                  <a:gd name="T64" fmla="*/ 118 w 256"/>
                  <a:gd name="T65" fmla="*/ 218 h 250"/>
                  <a:gd name="T66" fmla="*/ 114 w 256"/>
                  <a:gd name="T67" fmla="*/ 208 h 250"/>
                  <a:gd name="T68" fmla="*/ 100 w 256"/>
                  <a:gd name="T69" fmla="*/ 206 h 250"/>
                  <a:gd name="T70" fmla="*/ 90 w 256"/>
                  <a:gd name="T71" fmla="*/ 184 h 250"/>
                  <a:gd name="T72" fmla="*/ 82 w 256"/>
                  <a:gd name="T73" fmla="*/ 180 h 250"/>
                  <a:gd name="T74" fmla="*/ 52 w 256"/>
                  <a:gd name="T75" fmla="*/ 204 h 250"/>
                  <a:gd name="T76" fmla="*/ 48 w 256"/>
                  <a:gd name="T77" fmla="*/ 212 h 250"/>
                  <a:gd name="T78" fmla="*/ 52 w 256"/>
                  <a:gd name="T79" fmla="*/ 222 h 250"/>
                  <a:gd name="T80" fmla="*/ 66 w 256"/>
                  <a:gd name="T81" fmla="*/ 224 h 250"/>
                  <a:gd name="T82" fmla="*/ 90 w 256"/>
                  <a:gd name="T83" fmla="*/ 202 h 250"/>
                  <a:gd name="T84" fmla="*/ 92 w 256"/>
                  <a:gd name="T85" fmla="*/ 18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0">
                    <a:moveTo>
                      <a:pt x="250" y="70"/>
                    </a:moveTo>
                    <a:lnTo>
                      <a:pt x="186" y="8"/>
                    </a:lnTo>
                    <a:lnTo>
                      <a:pt x="186" y="8"/>
                    </a:lnTo>
                    <a:lnTo>
                      <a:pt x="180" y="4"/>
                    </a:lnTo>
                    <a:lnTo>
                      <a:pt x="174" y="0"/>
                    </a:lnTo>
                    <a:lnTo>
                      <a:pt x="166" y="0"/>
                    </a:lnTo>
                    <a:lnTo>
                      <a:pt x="158" y="4"/>
                    </a:lnTo>
                    <a:lnTo>
                      <a:pt x="158" y="4"/>
                    </a:lnTo>
                    <a:lnTo>
                      <a:pt x="100" y="30"/>
                    </a:lnTo>
                    <a:lnTo>
                      <a:pt x="100" y="30"/>
                    </a:lnTo>
                    <a:lnTo>
                      <a:pt x="92" y="36"/>
                    </a:lnTo>
                    <a:lnTo>
                      <a:pt x="86" y="44"/>
                    </a:lnTo>
                    <a:lnTo>
                      <a:pt x="74" y="80"/>
                    </a:lnTo>
                    <a:lnTo>
                      <a:pt x="74" y="80"/>
                    </a:lnTo>
                    <a:lnTo>
                      <a:pt x="72" y="86"/>
                    </a:lnTo>
                    <a:lnTo>
                      <a:pt x="74" y="92"/>
                    </a:lnTo>
                    <a:lnTo>
                      <a:pt x="76" y="98"/>
                    </a:lnTo>
                    <a:lnTo>
                      <a:pt x="80" y="104"/>
                    </a:lnTo>
                    <a:lnTo>
                      <a:pt x="80" y="104"/>
                    </a:lnTo>
                    <a:lnTo>
                      <a:pt x="88" y="108"/>
                    </a:lnTo>
                    <a:lnTo>
                      <a:pt x="88" y="108"/>
                    </a:lnTo>
                    <a:lnTo>
                      <a:pt x="96" y="110"/>
                    </a:lnTo>
                    <a:lnTo>
                      <a:pt x="104" y="108"/>
                    </a:lnTo>
                    <a:lnTo>
                      <a:pt x="112" y="102"/>
                    </a:lnTo>
                    <a:lnTo>
                      <a:pt x="116" y="94"/>
                    </a:lnTo>
                    <a:lnTo>
                      <a:pt x="126" y="68"/>
                    </a:lnTo>
                    <a:lnTo>
                      <a:pt x="162" y="56"/>
                    </a:lnTo>
                    <a:lnTo>
                      <a:pt x="232" y="124"/>
                    </a:lnTo>
                    <a:lnTo>
                      <a:pt x="250" y="106"/>
                    </a:lnTo>
                    <a:lnTo>
                      <a:pt x="250" y="106"/>
                    </a:lnTo>
                    <a:lnTo>
                      <a:pt x="254" y="98"/>
                    </a:lnTo>
                    <a:lnTo>
                      <a:pt x="256" y="88"/>
                    </a:lnTo>
                    <a:lnTo>
                      <a:pt x="254" y="78"/>
                    </a:lnTo>
                    <a:lnTo>
                      <a:pt x="250" y="70"/>
                    </a:lnTo>
                    <a:lnTo>
                      <a:pt x="250" y="70"/>
                    </a:lnTo>
                    <a:close/>
                    <a:moveTo>
                      <a:pt x="42" y="136"/>
                    </a:moveTo>
                    <a:lnTo>
                      <a:pt x="42" y="136"/>
                    </a:lnTo>
                    <a:lnTo>
                      <a:pt x="38" y="132"/>
                    </a:lnTo>
                    <a:lnTo>
                      <a:pt x="32" y="132"/>
                    </a:lnTo>
                    <a:lnTo>
                      <a:pt x="28" y="132"/>
                    </a:lnTo>
                    <a:lnTo>
                      <a:pt x="24" y="136"/>
                    </a:lnTo>
                    <a:lnTo>
                      <a:pt x="4" y="156"/>
                    </a:lnTo>
                    <a:lnTo>
                      <a:pt x="4" y="156"/>
                    </a:lnTo>
                    <a:lnTo>
                      <a:pt x="0" y="160"/>
                    </a:lnTo>
                    <a:lnTo>
                      <a:pt x="0" y="164"/>
                    </a:lnTo>
                    <a:lnTo>
                      <a:pt x="0" y="170"/>
                    </a:lnTo>
                    <a:lnTo>
                      <a:pt x="4" y="174"/>
                    </a:lnTo>
                    <a:lnTo>
                      <a:pt x="4" y="174"/>
                    </a:lnTo>
                    <a:lnTo>
                      <a:pt x="8" y="176"/>
                    </a:lnTo>
                    <a:lnTo>
                      <a:pt x="12" y="178"/>
                    </a:lnTo>
                    <a:lnTo>
                      <a:pt x="18" y="176"/>
                    </a:lnTo>
                    <a:lnTo>
                      <a:pt x="22" y="174"/>
                    </a:lnTo>
                    <a:lnTo>
                      <a:pt x="42" y="154"/>
                    </a:lnTo>
                    <a:lnTo>
                      <a:pt x="42" y="154"/>
                    </a:lnTo>
                    <a:lnTo>
                      <a:pt x="44" y="150"/>
                    </a:lnTo>
                    <a:lnTo>
                      <a:pt x="46" y="144"/>
                    </a:lnTo>
                    <a:lnTo>
                      <a:pt x="44" y="140"/>
                    </a:lnTo>
                    <a:lnTo>
                      <a:pt x="42" y="136"/>
                    </a:lnTo>
                    <a:lnTo>
                      <a:pt x="42" y="136"/>
                    </a:lnTo>
                    <a:close/>
                    <a:moveTo>
                      <a:pt x="66" y="160"/>
                    </a:moveTo>
                    <a:lnTo>
                      <a:pt x="66" y="160"/>
                    </a:lnTo>
                    <a:lnTo>
                      <a:pt x="62" y="156"/>
                    </a:lnTo>
                    <a:lnTo>
                      <a:pt x="56" y="156"/>
                    </a:lnTo>
                    <a:lnTo>
                      <a:pt x="52" y="156"/>
                    </a:lnTo>
                    <a:lnTo>
                      <a:pt x="48" y="160"/>
                    </a:lnTo>
                    <a:lnTo>
                      <a:pt x="28" y="180"/>
                    </a:lnTo>
                    <a:lnTo>
                      <a:pt x="28" y="180"/>
                    </a:lnTo>
                    <a:lnTo>
                      <a:pt x="24" y="184"/>
                    </a:lnTo>
                    <a:lnTo>
                      <a:pt x="24" y="188"/>
                    </a:lnTo>
                    <a:lnTo>
                      <a:pt x="24" y="194"/>
                    </a:lnTo>
                    <a:lnTo>
                      <a:pt x="28" y="198"/>
                    </a:lnTo>
                    <a:lnTo>
                      <a:pt x="28" y="198"/>
                    </a:lnTo>
                    <a:lnTo>
                      <a:pt x="32" y="200"/>
                    </a:lnTo>
                    <a:lnTo>
                      <a:pt x="36" y="202"/>
                    </a:lnTo>
                    <a:lnTo>
                      <a:pt x="42" y="200"/>
                    </a:lnTo>
                    <a:lnTo>
                      <a:pt x="46" y="198"/>
                    </a:lnTo>
                    <a:lnTo>
                      <a:pt x="66" y="178"/>
                    </a:lnTo>
                    <a:lnTo>
                      <a:pt x="66" y="178"/>
                    </a:lnTo>
                    <a:lnTo>
                      <a:pt x="68" y="174"/>
                    </a:lnTo>
                    <a:lnTo>
                      <a:pt x="70" y="168"/>
                    </a:lnTo>
                    <a:lnTo>
                      <a:pt x="68" y="164"/>
                    </a:lnTo>
                    <a:lnTo>
                      <a:pt x="66" y="160"/>
                    </a:lnTo>
                    <a:lnTo>
                      <a:pt x="66" y="160"/>
                    </a:lnTo>
                    <a:close/>
                    <a:moveTo>
                      <a:pt x="96" y="208"/>
                    </a:moveTo>
                    <a:lnTo>
                      <a:pt x="76" y="228"/>
                    </a:lnTo>
                    <a:lnTo>
                      <a:pt x="76" y="228"/>
                    </a:lnTo>
                    <a:lnTo>
                      <a:pt x="74" y="232"/>
                    </a:lnTo>
                    <a:lnTo>
                      <a:pt x="72" y="238"/>
                    </a:lnTo>
                    <a:lnTo>
                      <a:pt x="74" y="242"/>
                    </a:lnTo>
                    <a:lnTo>
                      <a:pt x="76" y="246"/>
                    </a:lnTo>
                    <a:lnTo>
                      <a:pt x="76" y="246"/>
                    </a:lnTo>
                    <a:lnTo>
                      <a:pt x="80" y="250"/>
                    </a:lnTo>
                    <a:lnTo>
                      <a:pt x="86" y="250"/>
                    </a:lnTo>
                    <a:lnTo>
                      <a:pt x="90" y="250"/>
                    </a:lnTo>
                    <a:lnTo>
                      <a:pt x="94" y="246"/>
                    </a:lnTo>
                    <a:lnTo>
                      <a:pt x="114" y="226"/>
                    </a:lnTo>
                    <a:lnTo>
                      <a:pt x="114" y="226"/>
                    </a:lnTo>
                    <a:lnTo>
                      <a:pt x="118" y="222"/>
                    </a:lnTo>
                    <a:lnTo>
                      <a:pt x="118" y="218"/>
                    </a:lnTo>
                    <a:lnTo>
                      <a:pt x="118" y="212"/>
                    </a:lnTo>
                    <a:lnTo>
                      <a:pt x="114" y="208"/>
                    </a:lnTo>
                    <a:lnTo>
                      <a:pt x="114" y="208"/>
                    </a:lnTo>
                    <a:lnTo>
                      <a:pt x="110" y="206"/>
                    </a:lnTo>
                    <a:lnTo>
                      <a:pt x="106" y="204"/>
                    </a:lnTo>
                    <a:lnTo>
                      <a:pt x="100" y="206"/>
                    </a:lnTo>
                    <a:lnTo>
                      <a:pt x="96" y="208"/>
                    </a:lnTo>
                    <a:lnTo>
                      <a:pt x="96" y="208"/>
                    </a:lnTo>
                    <a:close/>
                    <a:moveTo>
                      <a:pt x="90" y="184"/>
                    </a:moveTo>
                    <a:lnTo>
                      <a:pt x="90" y="184"/>
                    </a:lnTo>
                    <a:lnTo>
                      <a:pt x="86" y="180"/>
                    </a:lnTo>
                    <a:lnTo>
                      <a:pt x="82" y="180"/>
                    </a:lnTo>
                    <a:lnTo>
                      <a:pt x="76" y="180"/>
                    </a:lnTo>
                    <a:lnTo>
                      <a:pt x="72" y="184"/>
                    </a:lnTo>
                    <a:lnTo>
                      <a:pt x="52" y="204"/>
                    </a:lnTo>
                    <a:lnTo>
                      <a:pt x="52" y="204"/>
                    </a:lnTo>
                    <a:lnTo>
                      <a:pt x="50" y="208"/>
                    </a:lnTo>
                    <a:lnTo>
                      <a:pt x="48" y="212"/>
                    </a:lnTo>
                    <a:lnTo>
                      <a:pt x="50" y="218"/>
                    </a:lnTo>
                    <a:lnTo>
                      <a:pt x="52" y="222"/>
                    </a:lnTo>
                    <a:lnTo>
                      <a:pt x="52" y="222"/>
                    </a:lnTo>
                    <a:lnTo>
                      <a:pt x="56" y="224"/>
                    </a:lnTo>
                    <a:lnTo>
                      <a:pt x="60" y="226"/>
                    </a:lnTo>
                    <a:lnTo>
                      <a:pt x="66" y="224"/>
                    </a:lnTo>
                    <a:lnTo>
                      <a:pt x="70" y="222"/>
                    </a:lnTo>
                    <a:lnTo>
                      <a:pt x="90" y="202"/>
                    </a:lnTo>
                    <a:lnTo>
                      <a:pt x="90" y="202"/>
                    </a:lnTo>
                    <a:lnTo>
                      <a:pt x="92" y="198"/>
                    </a:lnTo>
                    <a:lnTo>
                      <a:pt x="94" y="192"/>
                    </a:lnTo>
                    <a:lnTo>
                      <a:pt x="92" y="188"/>
                    </a:lnTo>
                    <a:lnTo>
                      <a:pt x="90" y="184"/>
                    </a:lnTo>
                    <a:lnTo>
                      <a:pt x="90" y="184"/>
                    </a:ln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64" name="组合 63"/>
          <p:cNvGrpSpPr/>
          <p:nvPr/>
        </p:nvGrpSpPr>
        <p:grpSpPr>
          <a:xfrm>
            <a:off x="6991950" y="3215041"/>
            <a:ext cx="1253831" cy="1253824"/>
            <a:chOff x="4641550" y="3027270"/>
            <a:chExt cx="587801" cy="587801"/>
          </a:xfrm>
        </p:grpSpPr>
        <p:grpSp>
          <p:nvGrpSpPr>
            <p:cNvPr id="84" name="组合 83"/>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91" name="椭圆 90"/>
              <p:cNvSpPr/>
              <p:nvPr/>
            </p:nvSpPr>
            <p:spPr>
              <a:xfrm>
                <a:off x="392112" y="760412"/>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85" name="组合 84"/>
            <p:cNvGrpSpPr/>
            <p:nvPr/>
          </p:nvGrpSpPr>
          <p:grpSpPr>
            <a:xfrm>
              <a:off x="4790609" y="3178517"/>
              <a:ext cx="289682" cy="293110"/>
              <a:chOff x="2627313" y="1546225"/>
              <a:chExt cx="536575" cy="542925"/>
            </a:xfrm>
            <a:solidFill>
              <a:schemeClr val="accent3"/>
            </a:solidFill>
          </p:grpSpPr>
          <p:sp>
            <p:nvSpPr>
              <p:cNvPr id="86"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87"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sp>
        <p:nvSpPr>
          <p:cNvPr id="51" name="文本框 50"/>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3600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0-#ppt_h/2"/>
                                          </p:val>
                                        </p:tav>
                                        <p:tav tm="100000">
                                          <p:val>
                                            <p:strVal val="#ppt_y"/>
                                          </p:val>
                                        </p:tav>
                                      </p:tavLst>
                                    </p:anim>
                                  </p:childTnLst>
                                </p:cTn>
                              </p:par>
                              <p:par>
                                <p:cTn id="9" presetID="2" presetClass="entr" presetSubtype="8" decel="3600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0-#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4" decel="3600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2" decel="3600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1+#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5" presetClass="entr" presetSubtype="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27" dur="1000" fill="hold"/>
                                        <p:tgtEl>
                                          <p:spTgt spid="60"/>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0"/>
                                        </p:tgtEl>
                                      </p:cBhvr>
                                    </p:animEffect>
                                  </p:childTnLst>
                                </p:cTn>
                              </p:par>
                            </p:childTnLst>
                          </p:cTn>
                        </p:par>
                        <p:par>
                          <p:cTn id="32" fill="hold">
                            <p:stCondLst>
                              <p:cond delay="1500"/>
                            </p:stCondLst>
                            <p:childTnLst>
                              <p:par>
                                <p:cTn id="33" presetID="2" presetClass="entr" presetSubtype="2" decel="46000"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500" fill="hold"/>
                                        <p:tgtEl>
                                          <p:spTgt spid="124"/>
                                        </p:tgtEl>
                                        <p:attrNameLst>
                                          <p:attrName>ppt_x</p:attrName>
                                        </p:attrNameLst>
                                      </p:cBhvr>
                                      <p:tavLst>
                                        <p:tav tm="0">
                                          <p:val>
                                            <p:strVal val="1+#ppt_w/2"/>
                                          </p:val>
                                        </p:tav>
                                        <p:tav tm="100000">
                                          <p:val>
                                            <p:strVal val="#ppt_x"/>
                                          </p:val>
                                        </p:tav>
                                      </p:tavLst>
                                    </p:anim>
                                    <p:anim calcmode="lin" valueType="num">
                                      <p:cBhvr additive="base">
                                        <p:cTn id="36" dur="500" fill="hold"/>
                                        <p:tgtEl>
                                          <p:spTgt spid="12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5" presetClass="entr" presetSubtype="0"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43" dur="1000" fill="hold"/>
                                        <p:tgtEl>
                                          <p:spTgt spid="62"/>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2"/>
                                        </p:tgtEl>
                                      </p:cBhvr>
                                    </p:animEffect>
                                  </p:childTnLst>
                                </p:cTn>
                              </p:par>
                            </p:childTnLst>
                          </p:cTn>
                        </p:par>
                        <p:par>
                          <p:cTn id="48" fill="hold">
                            <p:stCondLst>
                              <p:cond delay="3000"/>
                            </p:stCondLst>
                            <p:childTnLst>
                              <p:par>
                                <p:cTn id="49" presetID="2" presetClass="entr" presetSubtype="8" decel="46000" fill="hold" nodeType="afterEffect">
                                  <p:stCondLst>
                                    <p:cond delay="0"/>
                                  </p:stCondLst>
                                  <p:childTnLst>
                                    <p:set>
                                      <p:cBhvr>
                                        <p:cTn id="50" dur="1" fill="hold">
                                          <p:stCondLst>
                                            <p:cond delay="0"/>
                                          </p:stCondLst>
                                        </p:cTn>
                                        <p:tgtEl>
                                          <p:spTgt spid="121"/>
                                        </p:tgtEl>
                                        <p:attrNameLst>
                                          <p:attrName>style.visibility</p:attrName>
                                        </p:attrNameLst>
                                      </p:cBhvr>
                                      <p:to>
                                        <p:strVal val="visible"/>
                                      </p:to>
                                    </p:set>
                                    <p:anim calcmode="lin" valueType="num">
                                      <p:cBhvr additive="base">
                                        <p:cTn id="51" dur="500" fill="hold"/>
                                        <p:tgtEl>
                                          <p:spTgt spid="121"/>
                                        </p:tgtEl>
                                        <p:attrNameLst>
                                          <p:attrName>ppt_x</p:attrName>
                                        </p:attrNameLst>
                                      </p:cBhvr>
                                      <p:tavLst>
                                        <p:tav tm="0">
                                          <p:val>
                                            <p:strVal val="0-#ppt_w/2"/>
                                          </p:val>
                                        </p:tav>
                                        <p:tav tm="100000">
                                          <p:val>
                                            <p:strVal val="#ppt_x"/>
                                          </p:val>
                                        </p:tav>
                                      </p:tavLst>
                                    </p:anim>
                                    <p:anim calcmode="lin" valueType="num">
                                      <p:cBhvr additive="base">
                                        <p:cTn id="52" dur="500" fill="hold"/>
                                        <p:tgtEl>
                                          <p:spTgt spid="121"/>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5" presetClass="entr" presetSubtype="0" fill="hold" nodeType="after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59" dur="1000" fill="hold"/>
                                        <p:tgtEl>
                                          <p:spTgt spid="64"/>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64"/>
                                        </p:tgtEl>
                                      </p:cBhvr>
                                    </p:animEffect>
                                  </p:childTnLst>
                                </p:cTn>
                              </p:par>
                            </p:childTnLst>
                          </p:cTn>
                        </p:par>
                        <p:par>
                          <p:cTn id="64" fill="hold">
                            <p:stCondLst>
                              <p:cond delay="4500"/>
                            </p:stCondLst>
                            <p:childTnLst>
                              <p:par>
                                <p:cTn id="65" presetID="2" presetClass="entr" presetSubtype="2" decel="4600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additive="base">
                                        <p:cTn id="67" dur="500" fill="hold"/>
                                        <p:tgtEl>
                                          <p:spTgt spid="127"/>
                                        </p:tgtEl>
                                        <p:attrNameLst>
                                          <p:attrName>ppt_x</p:attrName>
                                        </p:attrNameLst>
                                      </p:cBhvr>
                                      <p:tavLst>
                                        <p:tav tm="0">
                                          <p:val>
                                            <p:strVal val="1+#ppt_w/2"/>
                                          </p:val>
                                        </p:tav>
                                        <p:tav tm="100000">
                                          <p:val>
                                            <p:strVal val="#ppt_x"/>
                                          </p:val>
                                        </p:tav>
                                      </p:tavLst>
                                    </p:anim>
                                    <p:anim calcmode="lin" valueType="num">
                                      <p:cBhvr additive="base">
                                        <p:cTn id="68" dur="500" fill="hold"/>
                                        <p:tgtEl>
                                          <p:spTgt spid="127"/>
                                        </p:tgtEl>
                                        <p:attrNameLst>
                                          <p:attrName>ppt_y</p:attrName>
                                        </p:attrNameLst>
                                      </p:cBhvr>
                                      <p:tavLst>
                                        <p:tav tm="0">
                                          <p:val>
                                            <p:strVal val="#ppt_y"/>
                                          </p:val>
                                        </p:tav>
                                        <p:tav tm="100000">
                                          <p:val>
                                            <p:strVal val="#ppt_y"/>
                                          </p:val>
                                        </p:tav>
                                      </p:tavLst>
                                    </p:anim>
                                  </p:childTnLst>
                                </p:cTn>
                              </p:par>
                            </p:childTnLst>
                          </p:cTn>
                        </p:par>
                        <p:par>
                          <p:cTn id="69" fill="hold">
                            <p:stCondLst>
                              <p:cond delay="5000"/>
                            </p:stCondLst>
                            <p:childTnLst>
                              <p:par>
                                <p:cTn id="70" presetID="25" presetClass="entr" presetSubtype="0" fill="hold"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75" dur="1000" fill="hold"/>
                                        <p:tgtEl>
                                          <p:spTgt spid="63"/>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63"/>
                                        </p:tgtEl>
                                      </p:cBhvr>
                                    </p:animEffect>
                                  </p:childTnLst>
                                </p:cTn>
                              </p:par>
                            </p:childTnLst>
                          </p:cTn>
                        </p:par>
                        <p:par>
                          <p:cTn id="80" fill="hold">
                            <p:stCondLst>
                              <p:cond delay="6000"/>
                            </p:stCondLst>
                            <p:childTnLst>
                              <p:par>
                                <p:cTn id="81" presetID="2" presetClass="entr" presetSubtype="8" decel="46000" fill="hold" nodeType="afterEffect">
                                  <p:stCondLst>
                                    <p:cond delay="0"/>
                                  </p:stCondLst>
                                  <p:childTnLst>
                                    <p:set>
                                      <p:cBhvr>
                                        <p:cTn id="82" dur="1" fill="hold">
                                          <p:stCondLst>
                                            <p:cond delay="0"/>
                                          </p:stCondLst>
                                        </p:cTn>
                                        <p:tgtEl>
                                          <p:spTgt spid="130"/>
                                        </p:tgtEl>
                                        <p:attrNameLst>
                                          <p:attrName>style.visibility</p:attrName>
                                        </p:attrNameLst>
                                      </p:cBhvr>
                                      <p:to>
                                        <p:strVal val="visible"/>
                                      </p:to>
                                    </p:set>
                                    <p:anim calcmode="lin" valueType="num">
                                      <p:cBhvr additive="base">
                                        <p:cTn id="83" dur="500" fill="hold"/>
                                        <p:tgtEl>
                                          <p:spTgt spid="130"/>
                                        </p:tgtEl>
                                        <p:attrNameLst>
                                          <p:attrName>ppt_x</p:attrName>
                                        </p:attrNameLst>
                                      </p:cBhvr>
                                      <p:tavLst>
                                        <p:tav tm="0">
                                          <p:val>
                                            <p:strVal val="0-#ppt_w/2"/>
                                          </p:val>
                                        </p:tav>
                                        <p:tav tm="100000">
                                          <p:val>
                                            <p:strVal val="#ppt_x"/>
                                          </p:val>
                                        </p:tav>
                                      </p:tavLst>
                                    </p:anim>
                                    <p:anim calcmode="lin" valueType="num">
                                      <p:cBhvr additive="base">
                                        <p:cTn id="84" dur="500" fill="hold"/>
                                        <p:tgtEl>
                                          <p:spTgt spid="130"/>
                                        </p:tgtEl>
                                        <p:attrNameLst>
                                          <p:attrName>ppt_y</p:attrName>
                                        </p:attrNameLst>
                                      </p:cBhvr>
                                      <p:tavLst>
                                        <p:tav tm="0">
                                          <p:val>
                                            <p:strVal val="#ppt_y"/>
                                          </p:val>
                                        </p:tav>
                                        <p:tav tm="100000">
                                          <p:val>
                                            <p:strVal val="#ppt_y"/>
                                          </p:val>
                                        </p:tav>
                                      </p:tavLst>
                                    </p:anim>
                                  </p:childTnLst>
                                </p:cTn>
                              </p:par>
                            </p:childTnLst>
                          </p:cTn>
                        </p:par>
                        <p:par>
                          <p:cTn id="85" fill="hold">
                            <p:stCondLst>
                              <p:cond delay="6500"/>
                            </p:stCondLst>
                            <p:childTnLst>
                              <p:par>
                                <p:cTn id="86" presetID="22" presetClass="entr" presetSubtype="4"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down)">
                                      <p:cBhvr>
                                        <p:cTn id="88"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9" grpId="0" animBg="1"/>
      <p:bldP spid="70" grpId="0" animBg="1"/>
      <p:bldP spid="81" grpId="0"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90913" y="1893944"/>
            <a:ext cx="2382837" cy="2353267"/>
            <a:chOff x="2864655" y="1790224"/>
            <a:chExt cx="1900064" cy="1876485"/>
          </a:xfrm>
        </p:grpSpPr>
        <p:grpSp>
          <p:nvGrpSpPr>
            <p:cNvPr id="35852" name="组合 104"/>
            <p:cNvGrpSpPr/>
            <p:nvPr/>
          </p:nvGrpSpPr>
          <p:grpSpPr bwMode="auto">
            <a:xfrm>
              <a:off x="2864655" y="1790224"/>
              <a:ext cx="1900064" cy="1876485"/>
              <a:chOff x="1182577" y="2036924"/>
              <a:chExt cx="3338534" cy="3338534"/>
            </a:xfrm>
          </p:grpSpPr>
          <p:sp>
            <p:nvSpPr>
              <p:cNvPr id="106" name="圆角矩形 105"/>
              <p:cNvSpPr/>
              <p:nvPr/>
            </p:nvSpPr>
            <p:spPr>
              <a:xfrm>
                <a:off x="1182577" y="2036924"/>
                <a:ext cx="3338534" cy="333853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7" name="椭圆 10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8" name="圆角矩形 107"/>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9" name="椭圆 108"/>
              <p:cNvSpPr/>
              <p:nvPr/>
            </p:nvSpPr>
            <p:spPr>
              <a:xfrm>
                <a:off x="1943820" y="2839133"/>
                <a:ext cx="1750248" cy="1750248"/>
              </a:xfrm>
              <a:prstGeom prst="ellipse">
                <a:avLst/>
              </a:prstGeom>
              <a:solidFill>
                <a:srgbClr val="8AE0D4"/>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0" name="组合 119"/>
            <p:cNvGrpSpPr/>
            <p:nvPr/>
          </p:nvGrpSpPr>
          <p:grpSpPr>
            <a:xfrm>
              <a:off x="3493313" y="2443824"/>
              <a:ext cx="640528" cy="598825"/>
              <a:chOff x="4787900" y="539750"/>
              <a:chExt cx="803275" cy="760413"/>
            </a:xfrm>
            <a:solidFill>
              <a:schemeClr val="bg1"/>
            </a:solidFill>
          </p:grpSpPr>
          <p:sp>
            <p:nvSpPr>
              <p:cNvPr id="121" name="Freeform 17"/>
              <p:cNvSpPr/>
              <p:nvPr/>
            </p:nvSpPr>
            <p:spPr bwMode="auto">
              <a:xfrm>
                <a:off x="4787900" y="619125"/>
                <a:ext cx="430212" cy="438150"/>
              </a:xfrm>
              <a:custGeom>
                <a:avLst/>
                <a:gdLst>
                  <a:gd name="T0" fmla="*/ 30 w 60"/>
                  <a:gd name="T1" fmla="*/ 0 h 61"/>
                  <a:gd name="T2" fmla="*/ 0 w 60"/>
                  <a:gd name="T3" fmla="*/ 31 h 61"/>
                  <a:gd name="T4" fmla="*/ 3 w 60"/>
                  <a:gd name="T5" fmla="*/ 44 h 61"/>
                  <a:gd name="T6" fmla="*/ 7 w 60"/>
                  <a:gd name="T7" fmla="*/ 46 h 61"/>
                  <a:gd name="T8" fmla="*/ 8 w 60"/>
                  <a:gd name="T9" fmla="*/ 42 h 61"/>
                  <a:gd name="T10" fmla="*/ 5 w 60"/>
                  <a:gd name="T11" fmla="*/ 31 h 61"/>
                  <a:gd name="T12" fmla="*/ 30 w 60"/>
                  <a:gd name="T13" fmla="*/ 6 h 61"/>
                  <a:gd name="T14" fmla="*/ 55 w 60"/>
                  <a:gd name="T15" fmla="*/ 31 h 61"/>
                  <a:gd name="T16" fmla="*/ 30 w 60"/>
                  <a:gd name="T17" fmla="*/ 55 h 61"/>
                  <a:gd name="T18" fmla="*/ 24 w 60"/>
                  <a:gd name="T19" fmla="*/ 55 h 61"/>
                  <a:gd name="T20" fmla="*/ 21 w 60"/>
                  <a:gd name="T21" fmla="*/ 57 h 61"/>
                  <a:gd name="T22" fmla="*/ 23 w 60"/>
                  <a:gd name="T23" fmla="*/ 60 h 61"/>
                  <a:gd name="T24" fmla="*/ 30 w 60"/>
                  <a:gd name="T25" fmla="*/ 61 h 61"/>
                  <a:gd name="T26" fmla="*/ 60 w 60"/>
                  <a:gd name="T27" fmla="*/ 31 h 61"/>
                  <a:gd name="T28" fmla="*/ 30 w 60"/>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61">
                    <a:moveTo>
                      <a:pt x="30" y="0"/>
                    </a:moveTo>
                    <a:cubicBezTo>
                      <a:pt x="13" y="0"/>
                      <a:pt x="0" y="14"/>
                      <a:pt x="0" y="31"/>
                    </a:cubicBezTo>
                    <a:cubicBezTo>
                      <a:pt x="0" y="35"/>
                      <a:pt x="1" y="40"/>
                      <a:pt x="3" y="44"/>
                    </a:cubicBezTo>
                    <a:cubicBezTo>
                      <a:pt x="4" y="46"/>
                      <a:pt x="5" y="46"/>
                      <a:pt x="7" y="46"/>
                    </a:cubicBezTo>
                    <a:cubicBezTo>
                      <a:pt x="8" y="45"/>
                      <a:pt x="9" y="43"/>
                      <a:pt x="8" y="42"/>
                    </a:cubicBezTo>
                    <a:cubicBezTo>
                      <a:pt x="6" y="38"/>
                      <a:pt x="5" y="35"/>
                      <a:pt x="5" y="31"/>
                    </a:cubicBezTo>
                    <a:cubicBezTo>
                      <a:pt x="5" y="17"/>
                      <a:pt x="16" y="6"/>
                      <a:pt x="30" y="6"/>
                    </a:cubicBezTo>
                    <a:cubicBezTo>
                      <a:pt x="44" y="6"/>
                      <a:pt x="55" y="17"/>
                      <a:pt x="55" y="31"/>
                    </a:cubicBezTo>
                    <a:cubicBezTo>
                      <a:pt x="55" y="44"/>
                      <a:pt x="44" y="55"/>
                      <a:pt x="30" y="55"/>
                    </a:cubicBezTo>
                    <a:cubicBezTo>
                      <a:pt x="28" y="55"/>
                      <a:pt x="26" y="55"/>
                      <a:pt x="24" y="55"/>
                    </a:cubicBezTo>
                    <a:cubicBezTo>
                      <a:pt x="23" y="54"/>
                      <a:pt x="22" y="55"/>
                      <a:pt x="21" y="57"/>
                    </a:cubicBezTo>
                    <a:cubicBezTo>
                      <a:pt x="21" y="58"/>
                      <a:pt x="22" y="60"/>
                      <a:pt x="23" y="60"/>
                    </a:cubicBezTo>
                    <a:cubicBezTo>
                      <a:pt x="25" y="61"/>
                      <a:pt x="28" y="61"/>
                      <a:pt x="30" y="61"/>
                    </a:cubicBezTo>
                    <a:cubicBezTo>
                      <a:pt x="47" y="61"/>
                      <a:pt x="60" y="47"/>
                      <a:pt x="60" y="31"/>
                    </a:cubicBezTo>
                    <a:cubicBezTo>
                      <a:pt x="60" y="14"/>
                      <a:pt x="47"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2" name="Freeform 18"/>
              <p:cNvSpPr/>
              <p:nvPr/>
            </p:nvSpPr>
            <p:spPr bwMode="auto">
              <a:xfrm>
                <a:off x="4795838" y="762000"/>
                <a:ext cx="279400" cy="538163"/>
              </a:xfrm>
              <a:custGeom>
                <a:avLst/>
                <a:gdLst>
                  <a:gd name="T0" fmla="*/ 24 w 39"/>
                  <a:gd name="T1" fmla="*/ 18 h 75"/>
                  <a:gd name="T2" fmla="*/ 29 w 39"/>
                  <a:gd name="T3" fmla="*/ 20 h 75"/>
                  <a:gd name="T4" fmla="*/ 39 w 39"/>
                  <a:gd name="T5" fmla="*/ 10 h 75"/>
                  <a:gd name="T6" fmla="*/ 29 w 39"/>
                  <a:gd name="T7" fmla="*/ 0 h 75"/>
                  <a:gd name="T8" fmla="*/ 19 w 39"/>
                  <a:gd name="T9" fmla="*/ 10 h 75"/>
                  <a:gd name="T10" fmla="*/ 20 w 39"/>
                  <a:gd name="T11" fmla="*/ 14 h 75"/>
                  <a:gd name="T12" fmla="*/ 13 w 39"/>
                  <a:gd name="T13" fmla="*/ 23 h 75"/>
                  <a:gd name="T14" fmla="*/ 2 w 39"/>
                  <a:gd name="T15" fmla="*/ 72 h 75"/>
                  <a:gd name="T16" fmla="*/ 4 w 39"/>
                  <a:gd name="T17" fmla="*/ 75 h 75"/>
                  <a:gd name="T18" fmla="*/ 5 w 39"/>
                  <a:gd name="T19" fmla="*/ 75 h 75"/>
                  <a:gd name="T20" fmla="*/ 7 w 39"/>
                  <a:gd name="T21" fmla="*/ 71 h 75"/>
                  <a:gd name="T22" fmla="*/ 18 w 39"/>
                  <a:gd name="T23" fmla="*/ 26 h 75"/>
                  <a:gd name="T24" fmla="*/ 24 w 39"/>
                  <a:gd name="T25"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5">
                    <a:moveTo>
                      <a:pt x="24" y="18"/>
                    </a:moveTo>
                    <a:cubicBezTo>
                      <a:pt x="25" y="19"/>
                      <a:pt x="27" y="20"/>
                      <a:pt x="29" y="20"/>
                    </a:cubicBezTo>
                    <a:cubicBezTo>
                      <a:pt x="35" y="20"/>
                      <a:pt x="39" y="16"/>
                      <a:pt x="39" y="10"/>
                    </a:cubicBezTo>
                    <a:cubicBezTo>
                      <a:pt x="39" y="4"/>
                      <a:pt x="35" y="0"/>
                      <a:pt x="29" y="0"/>
                    </a:cubicBezTo>
                    <a:cubicBezTo>
                      <a:pt x="24" y="0"/>
                      <a:pt x="19" y="4"/>
                      <a:pt x="19" y="10"/>
                    </a:cubicBezTo>
                    <a:cubicBezTo>
                      <a:pt x="19" y="11"/>
                      <a:pt x="20" y="13"/>
                      <a:pt x="20" y="14"/>
                    </a:cubicBezTo>
                    <a:cubicBezTo>
                      <a:pt x="18" y="16"/>
                      <a:pt x="16" y="19"/>
                      <a:pt x="13" y="23"/>
                    </a:cubicBezTo>
                    <a:cubicBezTo>
                      <a:pt x="7" y="32"/>
                      <a:pt x="0" y="49"/>
                      <a:pt x="2" y="72"/>
                    </a:cubicBezTo>
                    <a:cubicBezTo>
                      <a:pt x="2" y="73"/>
                      <a:pt x="3" y="75"/>
                      <a:pt x="4" y="75"/>
                    </a:cubicBezTo>
                    <a:cubicBezTo>
                      <a:pt x="5" y="75"/>
                      <a:pt x="5" y="75"/>
                      <a:pt x="5" y="75"/>
                    </a:cubicBezTo>
                    <a:cubicBezTo>
                      <a:pt x="6" y="75"/>
                      <a:pt x="7" y="73"/>
                      <a:pt x="7" y="71"/>
                    </a:cubicBezTo>
                    <a:cubicBezTo>
                      <a:pt x="6" y="54"/>
                      <a:pt x="9" y="39"/>
                      <a:pt x="18" y="26"/>
                    </a:cubicBezTo>
                    <a:cubicBezTo>
                      <a:pt x="20" y="23"/>
                      <a:pt x="22" y="20"/>
                      <a:pt x="2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3" name="Freeform 19"/>
              <p:cNvSpPr/>
              <p:nvPr/>
            </p:nvSpPr>
            <p:spPr bwMode="auto">
              <a:xfrm>
                <a:off x="5260975" y="539750"/>
                <a:ext cx="279400" cy="265113"/>
              </a:xfrm>
              <a:custGeom>
                <a:avLst/>
                <a:gdLst>
                  <a:gd name="T0" fmla="*/ 20 w 39"/>
                  <a:gd name="T1" fmla="*/ 34 h 37"/>
                  <a:gd name="T2" fmla="*/ 14 w 39"/>
                  <a:gd name="T3" fmla="*/ 32 h 37"/>
                  <a:gd name="T4" fmla="*/ 7 w 39"/>
                  <a:gd name="T5" fmla="*/ 13 h 37"/>
                  <a:gd name="T6" fmla="*/ 26 w 39"/>
                  <a:gd name="T7" fmla="*/ 7 h 37"/>
                  <a:gd name="T8" fmla="*/ 33 w 39"/>
                  <a:gd name="T9" fmla="*/ 25 h 37"/>
                  <a:gd name="T10" fmla="*/ 31 w 39"/>
                  <a:gd name="T11" fmla="*/ 28 h 37"/>
                  <a:gd name="T12" fmla="*/ 31 w 39"/>
                  <a:gd name="T13" fmla="*/ 30 h 37"/>
                  <a:gd name="T14" fmla="*/ 33 w 39"/>
                  <a:gd name="T15" fmla="*/ 30 h 37"/>
                  <a:gd name="T16" fmla="*/ 35 w 39"/>
                  <a:gd name="T17" fmla="*/ 27 h 37"/>
                  <a:gd name="T18" fmla="*/ 27 w 39"/>
                  <a:gd name="T19" fmla="*/ 4 h 37"/>
                  <a:gd name="T20" fmla="*/ 4 w 39"/>
                  <a:gd name="T21" fmla="*/ 12 h 37"/>
                  <a:gd name="T22" fmla="*/ 12 w 39"/>
                  <a:gd name="T23" fmla="*/ 35 h 37"/>
                  <a:gd name="T24" fmla="*/ 20 w 39"/>
                  <a:gd name="T25" fmla="*/ 37 h 37"/>
                  <a:gd name="T26" fmla="*/ 22 w 39"/>
                  <a:gd name="T27" fmla="*/ 35 h 37"/>
                  <a:gd name="T28" fmla="*/ 20 w 39"/>
                  <a:gd name="T2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7">
                    <a:moveTo>
                      <a:pt x="20" y="34"/>
                    </a:moveTo>
                    <a:cubicBezTo>
                      <a:pt x="18" y="34"/>
                      <a:pt x="16" y="33"/>
                      <a:pt x="14" y="32"/>
                    </a:cubicBezTo>
                    <a:cubicBezTo>
                      <a:pt x="7" y="29"/>
                      <a:pt x="4" y="20"/>
                      <a:pt x="7" y="13"/>
                    </a:cubicBezTo>
                    <a:cubicBezTo>
                      <a:pt x="10" y="6"/>
                      <a:pt x="19" y="3"/>
                      <a:pt x="26" y="7"/>
                    </a:cubicBezTo>
                    <a:cubicBezTo>
                      <a:pt x="33" y="10"/>
                      <a:pt x="36" y="18"/>
                      <a:pt x="33" y="25"/>
                    </a:cubicBezTo>
                    <a:cubicBezTo>
                      <a:pt x="32" y="26"/>
                      <a:pt x="32" y="27"/>
                      <a:pt x="31" y="28"/>
                    </a:cubicBezTo>
                    <a:cubicBezTo>
                      <a:pt x="30" y="29"/>
                      <a:pt x="30" y="30"/>
                      <a:pt x="31" y="30"/>
                    </a:cubicBezTo>
                    <a:cubicBezTo>
                      <a:pt x="32" y="31"/>
                      <a:pt x="33" y="31"/>
                      <a:pt x="33" y="30"/>
                    </a:cubicBezTo>
                    <a:cubicBezTo>
                      <a:pt x="34" y="29"/>
                      <a:pt x="35" y="28"/>
                      <a:pt x="35" y="27"/>
                    </a:cubicBezTo>
                    <a:cubicBezTo>
                      <a:pt x="39" y="18"/>
                      <a:pt x="36" y="8"/>
                      <a:pt x="27" y="4"/>
                    </a:cubicBezTo>
                    <a:cubicBezTo>
                      <a:pt x="19" y="0"/>
                      <a:pt x="8" y="3"/>
                      <a:pt x="4" y="12"/>
                    </a:cubicBezTo>
                    <a:cubicBezTo>
                      <a:pt x="0" y="21"/>
                      <a:pt x="4" y="31"/>
                      <a:pt x="12" y="35"/>
                    </a:cubicBezTo>
                    <a:cubicBezTo>
                      <a:pt x="15" y="36"/>
                      <a:pt x="18" y="37"/>
                      <a:pt x="20" y="37"/>
                    </a:cubicBezTo>
                    <a:cubicBezTo>
                      <a:pt x="21" y="37"/>
                      <a:pt x="22" y="36"/>
                      <a:pt x="22" y="35"/>
                    </a:cubicBezTo>
                    <a:cubicBezTo>
                      <a:pt x="22" y="34"/>
                      <a:pt x="21"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4" name="Freeform 20"/>
              <p:cNvSpPr/>
              <p:nvPr/>
            </p:nvSpPr>
            <p:spPr bwMode="auto">
              <a:xfrm>
                <a:off x="5354638" y="633413"/>
                <a:ext cx="236537" cy="250825"/>
              </a:xfrm>
              <a:custGeom>
                <a:avLst/>
                <a:gdLst>
                  <a:gd name="T0" fmla="*/ 32 w 33"/>
                  <a:gd name="T1" fmla="*/ 32 h 35"/>
                  <a:gd name="T2" fmla="*/ 12 w 33"/>
                  <a:gd name="T3" fmla="*/ 16 h 35"/>
                  <a:gd name="T4" fmla="*/ 9 w 33"/>
                  <a:gd name="T5" fmla="*/ 11 h 35"/>
                  <a:gd name="T6" fmla="*/ 12 w 33"/>
                  <a:gd name="T7" fmla="*/ 8 h 35"/>
                  <a:gd name="T8" fmla="*/ 9 w 33"/>
                  <a:gd name="T9" fmla="*/ 1 h 35"/>
                  <a:gd name="T10" fmla="*/ 1 w 33"/>
                  <a:gd name="T11" fmla="*/ 4 h 35"/>
                  <a:gd name="T12" fmla="*/ 4 w 33"/>
                  <a:gd name="T13" fmla="*/ 11 h 35"/>
                  <a:gd name="T14" fmla="*/ 6 w 33"/>
                  <a:gd name="T15" fmla="*/ 12 h 35"/>
                  <a:gd name="T16" fmla="*/ 9 w 33"/>
                  <a:gd name="T17" fmla="*/ 17 h 35"/>
                  <a:gd name="T18" fmla="*/ 31 w 33"/>
                  <a:gd name="T19" fmla="*/ 35 h 35"/>
                  <a:gd name="T20" fmla="*/ 33 w 33"/>
                  <a:gd name="T21" fmla="*/ 34 h 35"/>
                  <a:gd name="T22" fmla="*/ 33 w 33"/>
                  <a:gd name="T23" fmla="*/ 34 h 35"/>
                  <a:gd name="T24" fmla="*/ 32 w 33"/>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32" y="32"/>
                    </a:moveTo>
                    <a:cubicBezTo>
                      <a:pt x="23" y="29"/>
                      <a:pt x="16" y="23"/>
                      <a:pt x="12" y="16"/>
                    </a:cubicBezTo>
                    <a:cubicBezTo>
                      <a:pt x="11" y="14"/>
                      <a:pt x="10" y="12"/>
                      <a:pt x="9" y="11"/>
                    </a:cubicBezTo>
                    <a:cubicBezTo>
                      <a:pt x="10" y="10"/>
                      <a:pt x="11" y="10"/>
                      <a:pt x="12" y="8"/>
                    </a:cubicBezTo>
                    <a:cubicBezTo>
                      <a:pt x="13" y="6"/>
                      <a:pt x="12" y="2"/>
                      <a:pt x="9" y="1"/>
                    </a:cubicBezTo>
                    <a:cubicBezTo>
                      <a:pt x="6" y="0"/>
                      <a:pt x="3" y="1"/>
                      <a:pt x="1" y="4"/>
                    </a:cubicBezTo>
                    <a:cubicBezTo>
                      <a:pt x="0" y="6"/>
                      <a:pt x="1" y="10"/>
                      <a:pt x="4" y="11"/>
                    </a:cubicBezTo>
                    <a:cubicBezTo>
                      <a:pt x="5" y="12"/>
                      <a:pt x="6" y="12"/>
                      <a:pt x="6" y="12"/>
                    </a:cubicBezTo>
                    <a:cubicBezTo>
                      <a:pt x="7" y="13"/>
                      <a:pt x="8" y="15"/>
                      <a:pt x="9" y="17"/>
                    </a:cubicBezTo>
                    <a:cubicBezTo>
                      <a:pt x="12" y="23"/>
                      <a:pt x="19" y="31"/>
                      <a:pt x="31" y="35"/>
                    </a:cubicBezTo>
                    <a:cubicBezTo>
                      <a:pt x="32" y="35"/>
                      <a:pt x="33" y="35"/>
                      <a:pt x="33" y="34"/>
                    </a:cubicBezTo>
                    <a:cubicBezTo>
                      <a:pt x="33" y="34"/>
                      <a:pt x="33" y="34"/>
                      <a:pt x="33" y="34"/>
                    </a:cubicBezTo>
                    <a:cubicBezTo>
                      <a:pt x="33" y="33"/>
                      <a:pt x="33" y="32"/>
                      <a:pt x="3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4" name="组合 3"/>
          <p:cNvGrpSpPr/>
          <p:nvPr/>
        </p:nvGrpSpPr>
        <p:grpSpPr>
          <a:xfrm>
            <a:off x="6191250" y="1893944"/>
            <a:ext cx="2382838" cy="2353267"/>
            <a:chOff x="5017892" y="1790224"/>
            <a:chExt cx="1900065" cy="1876485"/>
          </a:xfrm>
        </p:grpSpPr>
        <p:grpSp>
          <p:nvGrpSpPr>
            <p:cNvPr id="35853" name="组合 109"/>
            <p:cNvGrpSpPr/>
            <p:nvPr/>
          </p:nvGrpSpPr>
          <p:grpSpPr bwMode="auto">
            <a:xfrm>
              <a:off x="5017892" y="1790224"/>
              <a:ext cx="1900065" cy="1876485"/>
              <a:chOff x="1182577" y="2036924"/>
              <a:chExt cx="3338534" cy="3338534"/>
            </a:xfrm>
          </p:grpSpPr>
          <p:sp>
            <p:nvSpPr>
              <p:cNvPr id="111" name="圆角矩形 110"/>
              <p:cNvSpPr/>
              <p:nvPr/>
            </p:nvSpPr>
            <p:spPr>
              <a:xfrm>
                <a:off x="1182577" y="2036924"/>
                <a:ext cx="3338534" cy="333853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2" name="椭圆 111"/>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3" name="圆角矩形 112"/>
              <p:cNvSpPr/>
              <p:nvPr/>
            </p:nvSpPr>
            <p:spPr>
              <a:xfrm>
                <a:off x="1696369" y="2550716"/>
                <a:ext cx="2310949"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4" name="椭圆 113"/>
              <p:cNvSpPr/>
              <p:nvPr/>
            </p:nvSpPr>
            <p:spPr>
              <a:xfrm>
                <a:off x="1943820" y="2839133"/>
                <a:ext cx="1750248" cy="1750248"/>
              </a:xfrm>
              <a:prstGeom prst="ellipse">
                <a:avLst/>
              </a:prstGeom>
              <a:solidFill>
                <a:srgbClr val="FFA9F8"/>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5" name="组合 124"/>
            <p:cNvGrpSpPr/>
            <p:nvPr/>
          </p:nvGrpSpPr>
          <p:grpSpPr>
            <a:xfrm>
              <a:off x="5653013" y="2496797"/>
              <a:ext cx="611413" cy="492045"/>
              <a:chOff x="7342981" y="642937"/>
              <a:chExt cx="917575" cy="747713"/>
            </a:xfrm>
            <a:solidFill>
              <a:schemeClr val="bg1"/>
            </a:solidFill>
          </p:grpSpPr>
          <p:sp>
            <p:nvSpPr>
              <p:cNvPr id="126"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7"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2" name="组合 1"/>
          <p:cNvGrpSpPr/>
          <p:nvPr/>
        </p:nvGrpSpPr>
        <p:grpSpPr>
          <a:xfrm>
            <a:off x="788989" y="1893944"/>
            <a:ext cx="2382837" cy="2353267"/>
            <a:chOff x="710152" y="1790224"/>
            <a:chExt cx="1900064" cy="1876485"/>
          </a:xfrm>
        </p:grpSpPr>
        <p:grpSp>
          <p:nvGrpSpPr>
            <p:cNvPr id="35851" name="组合 1"/>
            <p:cNvGrpSpPr/>
            <p:nvPr/>
          </p:nvGrpSpPr>
          <p:grpSpPr bwMode="auto">
            <a:xfrm>
              <a:off x="710152" y="1790224"/>
              <a:ext cx="1900064" cy="1876485"/>
              <a:chOff x="1182577" y="2036924"/>
              <a:chExt cx="3338534" cy="3338534"/>
            </a:xfrm>
          </p:grpSpPr>
          <p:sp>
            <p:nvSpPr>
              <p:cNvPr id="75" name="圆角矩形 74"/>
              <p:cNvSpPr/>
              <p:nvPr/>
            </p:nvSpPr>
            <p:spPr>
              <a:xfrm>
                <a:off x="1182577" y="2036924"/>
                <a:ext cx="3338534" cy="333853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76" name="椭圆 75"/>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77" name="圆角矩形 76"/>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80" name="椭圆 79"/>
              <p:cNvSpPr/>
              <p:nvPr/>
            </p:nvSpPr>
            <p:spPr>
              <a:xfrm>
                <a:off x="1943820" y="2839133"/>
                <a:ext cx="1750248" cy="1750248"/>
              </a:xfrm>
              <a:prstGeom prst="ellipse">
                <a:avLst/>
              </a:prstGeom>
              <a:solidFill>
                <a:srgbClr val="FC838C"/>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8" name="组合 127"/>
            <p:cNvGrpSpPr/>
            <p:nvPr/>
          </p:nvGrpSpPr>
          <p:grpSpPr>
            <a:xfrm>
              <a:off x="1345968" y="2496796"/>
              <a:ext cx="607926" cy="462715"/>
              <a:chOff x="2624138" y="539750"/>
              <a:chExt cx="996950" cy="768350"/>
            </a:xfrm>
            <a:solidFill>
              <a:schemeClr val="bg1"/>
            </a:solidFill>
          </p:grpSpPr>
          <p:sp>
            <p:nvSpPr>
              <p:cNvPr id="129"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0"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1"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2"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5" name="组合 4"/>
          <p:cNvGrpSpPr/>
          <p:nvPr/>
        </p:nvGrpSpPr>
        <p:grpSpPr>
          <a:xfrm>
            <a:off x="8891588" y="1893944"/>
            <a:ext cx="2382837" cy="2353267"/>
            <a:chOff x="7171131" y="1790224"/>
            <a:chExt cx="1900064" cy="1876485"/>
          </a:xfrm>
        </p:grpSpPr>
        <p:grpSp>
          <p:nvGrpSpPr>
            <p:cNvPr id="35854" name="组合 114"/>
            <p:cNvGrpSpPr/>
            <p:nvPr/>
          </p:nvGrpSpPr>
          <p:grpSpPr bwMode="auto">
            <a:xfrm>
              <a:off x="7171131" y="1790224"/>
              <a:ext cx="1900064" cy="1876485"/>
              <a:chOff x="1182577" y="2036924"/>
              <a:chExt cx="3338534" cy="3338534"/>
            </a:xfrm>
          </p:grpSpPr>
          <p:sp>
            <p:nvSpPr>
              <p:cNvPr id="116" name="圆角矩形 115"/>
              <p:cNvSpPr/>
              <p:nvPr/>
            </p:nvSpPr>
            <p:spPr>
              <a:xfrm>
                <a:off x="1182577" y="2036924"/>
                <a:ext cx="3338534" cy="333853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7" name="椭圆 11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8" name="圆角矩形 117"/>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9" name="椭圆 118"/>
              <p:cNvSpPr/>
              <p:nvPr/>
            </p:nvSpPr>
            <p:spPr>
              <a:xfrm>
                <a:off x="1943820" y="2839133"/>
                <a:ext cx="1750248" cy="1750248"/>
              </a:xfrm>
              <a:prstGeom prst="ellipse">
                <a:avLst/>
              </a:prstGeom>
              <a:solidFill>
                <a:srgbClr val="FBAA67"/>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sp>
          <p:nvSpPr>
            <p:cNvPr id="35858" name="Freeform 47"/>
            <p:cNvSpPr>
              <a:spLocks noEditPoints="1"/>
            </p:cNvSpPr>
            <p:nvPr/>
          </p:nvSpPr>
          <p:spPr bwMode="auto">
            <a:xfrm>
              <a:off x="7875731" y="2406551"/>
              <a:ext cx="559513" cy="622578"/>
            </a:xfrm>
            <a:custGeom>
              <a:avLst/>
              <a:gdLst>
                <a:gd name="T0" fmla="*/ 107399 w 98"/>
                <a:gd name="T1" fmla="*/ 395288 h 110"/>
                <a:gd name="T2" fmla="*/ 178999 w 98"/>
                <a:gd name="T3" fmla="*/ 258734 h 110"/>
                <a:gd name="T4" fmla="*/ 78759 w 98"/>
                <a:gd name="T5" fmla="*/ 172489 h 110"/>
                <a:gd name="T6" fmla="*/ 7160 w 98"/>
                <a:gd name="T7" fmla="*/ 273108 h 110"/>
                <a:gd name="T8" fmla="*/ 107399 w 98"/>
                <a:gd name="T9" fmla="*/ 395288 h 110"/>
                <a:gd name="T10" fmla="*/ 193319 w 98"/>
                <a:gd name="T11" fmla="*/ 567777 h 110"/>
                <a:gd name="T12" fmla="*/ 193319 w 98"/>
                <a:gd name="T13" fmla="*/ 603712 h 110"/>
                <a:gd name="T14" fmla="*/ 229118 w 98"/>
                <a:gd name="T15" fmla="*/ 639647 h 110"/>
                <a:gd name="T16" fmla="*/ 272078 w 98"/>
                <a:gd name="T17" fmla="*/ 639647 h 110"/>
                <a:gd name="T18" fmla="*/ 272078 w 98"/>
                <a:gd name="T19" fmla="*/ 539028 h 110"/>
                <a:gd name="T20" fmla="*/ 229118 w 98"/>
                <a:gd name="T21" fmla="*/ 539028 h 110"/>
                <a:gd name="T22" fmla="*/ 193319 w 98"/>
                <a:gd name="T23" fmla="*/ 567777 h 110"/>
                <a:gd name="T24" fmla="*/ 257758 w 98"/>
                <a:gd name="T25" fmla="*/ 237173 h 110"/>
                <a:gd name="T26" fmla="*/ 343678 w 98"/>
                <a:gd name="T27" fmla="*/ 114993 h 110"/>
                <a:gd name="T28" fmla="*/ 257758 w 98"/>
                <a:gd name="T29" fmla="*/ 0 h 110"/>
                <a:gd name="T30" fmla="*/ 178999 w 98"/>
                <a:gd name="T31" fmla="*/ 114993 h 110"/>
                <a:gd name="T32" fmla="*/ 257758 w 98"/>
                <a:gd name="T33" fmla="*/ 237173 h 110"/>
                <a:gd name="T34" fmla="*/ 451077 w 98"/>
                <a:gd name="T35" fmla="*/ 244360 h 110"/>
                <a:gd name="T36" fmla="*/ 558476 w 98"/>
                <a:gd name="T37" fmla="*/ 136554 h 110"/>
                <a:gd name="T38" fmla="*/ 486877 w 98"/>
                <a:gd name="T39" fmla="*/ 21561 h 110"/>
                <a:gd name="T40" fmla="*/ 386637 w 98"/>
                <a:gd name="T41" fmla="*/ 122180 h 110"/>
                <a:gd name="T42" fmla="*/ 451077 w 98"/>
                <a:gd name="T43" fmla="*/ 244360 h 110"/>
                <a:gd name="T44" fmla="*/ 601436 w 98"/>
                <a:gd name="T45" fmla="*/ 524654 h 110"/>
                <a:gd name="T46" fmla="*/ 451077 w 98"/>
                <a:gd name="T47" fmla="*/ 373726 h 110"/>
                <a:gd name="T48" fmla="*/ 243438 w 98"/>
                <a:gd name="T49" fmla="*/ 366539 h 110"/>
                <a:gd name="T50" fmla="*/ 143199 w 98"/>
                <a:gd name="T51" fmla="*/ 474345 h 110"/>
                <a:gd name="T52" fmla="*/ 57280 w 98"/>
                <a:gd name="T53" fmla="*/ 639647 h 110"/>
                <a:gd name="T54" fmla="*/ 157519 w 98"/>
                <a:gd name="T55" fmla="*/ 740266 h 110"/>
                <a:gd name="T56" fmla="*/ 286398 w 98"/>
                <a:gd name="T57" fmla="*/ 733079 h 110"/>
                <a:gd name="T58" fmla="*/ 415277 w 98"/>
                <a:gd name="T59" fmla="*/ 733079 h 110"/>
                <a:gd name="T60" fmla="*/ 622916 w 98"/>
                <a:gd name="T61" fmla="*/ 682769 h 110"/>
                <a:gd name="T62" fmla="*/ 601436 w 98"/>
                <a:gd name="T63" fmla="*/ 524654 h 110"/>
                <a:gd name="T64" fmla="*/ 322198 w 98"/>
                <a:gd name="T65" fmla="*/ 682769 h 110"/>
                <a:gd name="T66" fmla="*/ 214798 w 98"/>
                <a:gd name="T67" fmla="*/ 682769 h 110"/>
                <a:gd name="T68" fmla="*/ 150359 w 98"/>
                <a:gd name="T69" fmla="*/ 639647 h 110"/>
                <a:gd name="T70" fmla="*/ 143199 w 98"/>
                <a:gd name="T71" fmla="*/ 560590 h 110"/>
                <a:gd name="T72" fmla="*/ 214798 w 98"/>
                <a:gd name="T73" fmla="*/ 495906 h 110"/>
                <a:gd name="T74" fmla="*/ 272078 w 98"/>
                <a:gd name="T75" fmla="*/ 495906 h 110"/>
                <a:gd name="T76" fmla="*/ 272078 w 98"/>
                <a:gd name="T77" fmla="*/ 424036 h 110"/>
                <a:gd name="T78" fmla="*/ 322198 w 98"/>
                <a:gd name="T79" fmla="*/ 424036 h 110"/>
                <a:gd name="T80" fmla="*/ 322198 w 98"/>
                <a:gd name="T81" fmla="*/ 682769 h 110"/>
                <a:gd name="T82" fmla="*/ 515516 w 98"/>
                <a:gd name="T83" fmla="*/ 682769 h 110"/>
                <a:gd name="T84" fmla="*/ 393797 w 98"/>
                <a:gd name="T85" fmla="*/ 682769 h 110"/>
                <a:gd name="T86" fmla="*/ 343678 w 98"/>
                <a:gd name="T87" fmla="*/ 639647 h 110"/>
                <a:gd name="T88" fmla="*/ 343678 w 98"/>
                <a:gd name="T89" fmla="*/ 503093 h 110"/>
                <a:gd name="T90" fmla="*/ 393797 w 98"/>
                <a:gd name="T91" fmla="*/ 503093 h 110"/>
                <a:gd name="T92" fmla="*/ 393797 w 98"/>
                <a:gd name="T93" fmla="*/ 618086 h 110"/>
                <a:gd name="T94" fmla="*/ 415277 w 98"/>
                <a:gd name="T95" fmla="*/ 639647 h 110"/>
                <a:gd name="T96" fmla="*/ 465397 w 98"/>
                <a:gd name="T97" fmla="*/ 639647 h 110"/>
                <a:gd name="T98" fmla="*/ 465397 w 98"/>
                <a:gd name="T99" fmla="*/ 503093 h 110"/>
                <a:gd name="T100" fmla="*/ 515516 w 98"/>
                <a:gd name="T101" fmla="*/ 503093 h 110"/>
                <a:gd name="T102" fmla="*/ 515516 w 98"/>
                <a:gd name="T103" fmla="*/ 682769 h 110"/>
                <a:gd name="T104" fmla="*/ 687355 w 98"/>
                <a:gd name="T105" fmla="*/ 323417 h 110"/>
                <a:gd name="T106" fmla="*/ 601436 w 98"/>
                <a:gd name="T107" fmla="*/ 229985 h 110"/>
                <a:gd name="T108" fmla="*/ 515516 w 98"/>
                <a:gd name="T109" fmla="*/ 344978 h 110"/>
                <a:gd name="T110" fmla="*/ 608596 w 98"/>
                <a:gd name="T111" fmla="*/ 445597 h 110"/>
                <a:gd name="T112" fmla="*/ 687355 w 98"/>
                <a:gd name="T113" fmla="*/ 32341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cs typeface="+mn-ea"/>
                <a:sym typeface="+mn-lt"/>
              </a:endParaRPr>
            </a:p>
          </p:txBody>
        </p:sp>
      </p:grpSp>
      <p:grpSp>
        <p:nvGrpSpPr>
          <p:cNvPr id="45" name="组合 98"/>
          <p:cNvGrpSpPr/>
          <p:nvPr/>
        </p:nvGrpSpPr>
        <p:grpSpPr bwMode="auto">
          <a:xfrm>
            <a:off x="1043849" y="4468214"/>
            <a:ext cx="1953541" cy="1231127"/>
            <a:chOff x="3508035" y="4207856"/>
            <a:chExt cx="2407376" cy="1247082"/>
          </a:xfrm>
        </p:grpSpPr>
        <p:sp>
          <p:nvSpPr>
            <p:cNvPr id="46"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47"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rPr>
                <a:t>添加标题</a:t>
              </a:r>
            </a:p>
          </p:txBody>
        </p:sp>
      </p:grpSp>
      <p:grpSp>
        <p:nvGrpSpPr>
          <p:cNvPr id="48" name="组合 98"/>
          <p:cNvGrpSpPr/>
          <p:nvPr/>
        </p:nvGrpSpPr>
        <p:grpSpPr bwMode="auto">
          <a:xfrm>
            <a:off x="3667517" y="4468214"/>
            <a:ext cx="1953541" cy="1231127"/>
            <a:chOff x="3508035" y="4207856"/>
            <a:chExt cx="2407376" cy="1247082"/>
          </a:xfrm>
        </p:grpSpPr>
        <p:sp>
          <p:nvSpPr>
            <p:cNvPr id="49"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50"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rPr>
                <a:t>添加标题</a:t>
              </a:r>
            </a:p>
          </p:txBody>
        </p:sp>
      </p:grpSp>
      <p:grpSp>
        <p:nvGrpSpPr>
          <p:cNvPr id="51" name="组合 98"/>
          <p:cNvGrpSpPr/>
          <p:nvPr/>
        </p:nvGrpSpPr>
        <p:grpSpPr bwMode="auto">
          <a:xfrm>
            <a:off x="6300859" y="4468214"/>
            <a:ext cx="1953541" cy="1231127"/>
            <a:chOff x="3508035" y="4207856"/>
            <a:chExt cx="2407376" cy="1247082"/>
          </a:xfrm>
        </p:grpSpPr>
        <p:sp>
          <p:nvSpPr>
            <p:cNvPr id="52"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53"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rPr>
                <a:t>添加标题</a:t>
              </a:r>
            </a:p>
          </p:txBody>
        </p:sp>
      </p:grpSp>
      <p:grpSp>
        <p:nvGrpSpPr>
          <p:cNvPr id="54" name="组合 98"/>
          <p:cNvGrpSpPr/>
          <p:nvPr/>
        </p:nvGrpSpPr>
        <p:grpSpPr bwMode="auto">
          <a:xfrm>
            <a:off x="9029762" y="4468214"/>
            <a:ext cx="1953541" cy="1231127"/>
            <a:chOff x="3508035" y="4207856"/>
            <a:chExt cx="2407376" cy="1247082"/>
          </a:xfrm>
        </p:grpSpPr>
        <p:sp>
          <p:nvSpPr>
            <p:cNvPr id="55"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56"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val="0"/>
                        </a:ext>
                      </a:extLst>
                    </a:blip>
                    <a:srcRect/>
                    <a:stretch>
                      <a:fillRect/>
                    </a:stretch>
                  </a:blipFill>
                  <a:cs typeface="+mn-ea"/>
                  <a:sym typeface="+mn-lt"/>
                </a:rPr>
                <a:t>添加标题</a:t>
              </a:r>
            </a:p>
          </p:txBody>
        </p:sp>
      </p:gr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750" tmFilter="0, 0; .2, .5; .8, .5; 1, 0"/>
                                        <p:tgtEl>
                                          <p:spTgt spid="2"/>
                                        </p:tgtEl>
                                      </p:cBhvr>
                                    </p:animEffect>
                                    <p:animScale>
                                      <p:cBhvr>
                                        <p:cTn id="13" dur="375" autoRev="1" fill="hold"/>
                                        <p:tgtEl>
                                          <p:spTgt spid="2"/>
                                        </p:tgtEl>
                                      </p:cBhvr>
                                      <p:by x="105000" y="105000"/>
                                    </p:animScale>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750"/>
                                        <p:tgtEl>
                                          <p:spTgt spid="45"/>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anim calcmode="lin" valueType="num">
                                      <p:cBhvr>
                                        <p:cTn id="22" dur="750" fill="hold"/>
                                        <p:tgtEl>
                                          <p:spTgt spid="3"/>
                                        </p:tgtEl>
                                        <p:attrNameLst>
                                          <p:attrName>ppt_x</p:attrName>
                                        </p:attrNameLst>
                                      </p:cBhvr>
                                      <p:tavLst>
                                        <p:tav tm="0">
                                          <p:val>
                                            <p:strVal val="#ppt_x"/>
                                          </p:val>
                                        </p:tav>
                                        <p:tav tm="100000">
                                          <p:val>
                                            <p:strVal val="#ppt_x"/>
                                          </p:val>
                                        </p:tav>
                                      </p:tavLst>
                                    </p:anim>
                                    <p:anim calcmode="lin" valueType="num">
                                      <p:cBhvr>
                                        <p:cTn id="23" dur="75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6" presetClass="emph" presetSubtype="0" fill="hold" nodeType="afterEffect">
                                  <p:stCondLst>
                                    <p:cond delay="0"/>
                                  </p:stCondLst>
                                  <p:childTnLst>
                                    <p:animEffect transition="out" filter="fade">
                                      <p:cBhvr>
                                        <p:cTn id="26" dur="750" tmFilter="0, 0; .2, .5; .8, .5; 1, 0"/>
                                        <p:tgtEl>
                                          <p:spTgt spid="3"/>
                                        </p:tgtEl>
                                      </p:cBhvr>
                                    </p:animEffect>
                                    <p:animScale>
                                      <p:cBhvr>
                                        <p:cTn id="27" dur="375" autoRev="1" fill="hold"/>
                                        <p:tgtEl>
                                          <p:spTgt spid="3"/>
                                        </p:tgtEl>
                                      </p:cBhvr>
                                      <p:by x="105000" y="105000"/>
                                    </p:animScale>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750"/>
                                        <p:tgtEl>
                                          <p:spTgt spid="48"/>
                                        </p:tgtEl>
                                      </p:cBhvr>
                                    </p:animEffect>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750"/>
                                        <p:tgtEl>
                                          <p:spTgt spid="4"/>
                                        </p:tgtEl>
                                      </p:cBhvr>
                                    </p:animEffect>
                                    <p:anim calcmode="lin" valueType="num">
                                      <p:cBhvr>
                                        <p:cTn id="36" dur="750" fill="hold"/>
                                        <p:tgtEl>
                                          <p:spTgt spid="4"/>
                                        </p:tgtEl>
                                        <p:attrNameLst>
                                          <p:attrName>ppt_x</p:attrName>
                                        </p:attrNameLst>
                                      </p:cBhvr>
                                      <p:tavLst>
                                        <p:tav tm="0">
                                          <p:val>
                                            <p:strVal val="#ppt_x"/>
                                          </p:val>
                                        </p:tav>
                                        <p:tav tm="100000">
                                          <p:val>
                                            <p:strVal val="#ppt_x"/>
                                          </p:val>
                                        </p:tav>
                                      </p:tavLst>
                                    </p:anim>
                                    <p:anim calcmode="lin" valueType="num">
                                      <p:cBhvr>
                                        <p:cTn id="37" dur="75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26" presetClass="emph" presetSubtype="0" fill="hold" nodeType="afterEffect">
                                  <p:stCondLst>
                                    <p:cond delay="0"/>
                                  </p:stCondLst>
                                  <p:childTnLst>
                                    <p:animEffect transition="out" filter="fade">
                                      <p:cBhvr>
                                        <p:cTn id="40" dur="750" tmFilter="0, 0; .2, .5; .8, .5; 1, 0"/>
                                        <p:tgtEl>
                                          <p:spTgt spid="4"/>
                                        </p:tgtEl>
                                      </p:cBhvr>
                                    </p:animEffect>
                                    <p:animScale>
                                      <p:cBhvr>
                                        <p:cTn id="41" dur="375" autoRev="1" fill="hold"/>
                                        <p:tgtEl>
                                          <p:spTgt spid="4"/>
                                        </p:tgtEl>
                                      </p:cBhvr>
                                      <p:by x="105000" y="105000"/>
                                    </p:animScale>
                                  </p:childTnLst>
                                </p:cTn>
                              </p:par>
                            </p:childTnLst>
                          </p:cTn>
                        </p:par>
                        <p:par>
                          <p:cTn id="42" fill="hold">
                            <p:stCondLst>
                              <p:cond delay="8000"/>
                            </p:stCondLst>
                            <p:childTnLst>
                              <p:par>
                                <p:cTn id="43" presetID="22" presetClass="entr" presetSubtype="8"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750"/>
                                        <p:tgtEl>
                                          <p:spTgt spid="51"/>
                                        </p:tgtEl>
                                      </p:cBhvr>
                                    </p:animEffect>
                                  </p:childTnLst>
                                </p:cTn>
                              </p:par>
                            </p:childTnLst>
                          </p:cTn>
                        </p:par>
                        <p:par>
                          <p:cTn id="46" fill="hold">
                            <p:stCondLst>
                              <p:cond delay="9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750"/>
                                        <p:tgtEl>
                                          <p:spTgt spid="5"/>
                                        </p:tgtEl>
                                      </p:cBhvr>
                                    </p:animEffect>
                                    <p:anim calcmode="lin" valueType="num">
                                      <p:cBhvr>
                                        <p:cTn id="50" dur="750" fill="hold"/>
                                        <p:tgtEl>
                                          <p:spTgt spid="5"/>
                                        </p:tgtEl>
                                        <p:attrNameLst>
                                          <p:attrName>ppt_x</p:attrName>
                                        </p:attrNameLst>
                                      </p:cBhvr>
                                      <p:tavLst>
                                        <p:tav tm="0">
                                          <p:val>
                                            <p:strVal val="#ppt_x"/>
                                          </p:val>
                                        </p:tav>
                                        <p:tav tm="100000">
                                          <p:val>
                                            <p:strVal val="#ppt_x"/>
                                          </p:val>
                                        </p:tav>
                                      </p:tavLst>
                                    </p:anim>
                                    <p:anim calcmode="lin" valueType="num">
                                      <p:cBhvr>
                                        <p:cTn id="51" dur="75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10000"/>
                            </p:stCondLst>
                            <p:childTnLst>
                              <p:par>
                                <p:cTn id="53" presetID="26" presetClass="emph" presetSubtype="0" fill="hold" nodeType="afterEffect">
                                  <p:stCondLst>
                                    <p:cond delay="0"/>
                                  </p:stCondLst>
                                  <p:childTnLst>
                                    <p:animEffect transition="out" filter="fade">
                                      <p:cBhvr>
                                        <p:cTn id="54" dur="750" tmFilter="0, 0; .2, .5; .8, .5; 1, 0"/>
                                        <p:tgtEl>
                                          <p:spTgt spid="5"/>
                                        </p:tgtEl>
                                      </p:cBhvr>
                                    </p:animEffect>
                                    <p:animScale>
                                      <p:cBhvr>
                                        <p:cTn id="55" dur="375" autoRev="1" fill="hold"/>
                                        <p:tgtEl>
                                          <p:spTgt spid="5"/>
                                        </p:tgtEl>
                                      </p:cBhvr>
                                      <p:by x="105000" y="105000"/>
                                    </p:animScale>
                                  </p:childTnLst>
                                </p:cTn>
                              </p:par>
                            </p:childTnLst>
                          </p:cTn>
                        </p:par>
                        <p:par>
                          <p:cTn id="56" fill="hold">
                            <p:stCondLst>
                              <p:cond delay="11000"/>
                            </p:stCondLst>
                            <p:childTnLst>
                              <p:par>
                                <p:cTn id="57" presetID="22" presetClass="entr" presetSubtype="8"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合 131"/>
          <p:cNvGrpSpPr/>
          <p:nvPr/>
        </p:nvGrpSpPr>
        <p:grpSpPr>
          <a:xfrm>
            <a:off x="1097944" y="2558324"/>
            <a:ext cx="9996112" cy="2214563"/>
            <a:chOff x="828617" y="1603773"/>
            <a:chExt cx="7497084" cy="1660922"/>
          </a:xfrm>
          <a:blipFill dpi="0" rotWithShape="1">
            <a:blip r:embed="rId4">
              <a:extLst>
                <a:ext uri="{28A0092B-C50C-407E-A947-70E740481C1C}">
                  <a14:useLocalDpi xmlns:a14="http://schemas.microsoft.com/office/drawing/2010/main" val="0"/>
                </a:ext>
              </a:extLst>
            </a:blip>
            <a:srcRect/>
            <a:stretch>
              <a:fillRect/>
            </a:stretch>
          </a:blipFill>
        </p:grpSpPr>
        <p:sp>
          <p:nvSpPr>
            <p:cNvPr id="2" name="Freeform 30"/>
            <p:cNvSpPr/>
            <p:nvPr/>
          </p:nvSpPr>
          <p:spPr>
            <a:xfrm>
              <a:off x="2283620" y="2434830"/>
              <a:ext cx="1668066" cy="82986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ndParaRPr>
            </a:p>
          </p:txBody>
        </p:sp>
        <p:sp>
          <p:nvSpPr>
            <p:cNvPr id="3" name="Freeform 31"/>
            <p:cNvSpPr/>
            <p:nvPr/>
          </p:nvSpPr>
          <p:spPr>
            <a:xfrm flipV="1">
              <a:off x="828617" y="1603774"/>
              <a:ext cx="1668066"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ndParaRPr>
            </a:p>
          </p:txBody>
        </p:sp>
        <p:sp>
          <p:nvSpPr>
            <p:cNvPr id="4" name="Freeform 32"/>
            <p:cNvSpPr/>
            <p:nvPr/>
          </p:nvSpPr>
          <p:spPr>
            <a:xfrm>
              <a:off x="5198263" y="2434830"/>
              <a:ext cx="1668066" cy="82986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ndParaRPr>
            </a:p>
          </p:txBody>
        </p:sp>
        <p:sp>
          <p:nvSpPr>
            <p:cNvPr id="5" name="Freeform 33"/>
            <p:cNvSpPr/>
            <p:nvPr/>
          </p:nvSpPr>
          <p:spPr>
            <a:xfrm flipV="1">
              <a:off x="3740696" y="1603774"/>
              <a:ext cx="1666875"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ndParaRPr>
            </a:p>
          </p:txBody>
        </p:sp>
        <p:sp>
          <p:nvSpPr>
            <p:cNvPr id="6" name="Freeform 34"/>
            <p:cNvSpPr/>
            <p:nvPr/>
          </p:nvSpPr>
          <p:spPr>
            <a:xfrm flipV="1">
              <a:off x="6657635" y="1603773"/>
              <a:ext cx="1668066"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ndParaRPr>
            </a:p>
          </p:txBody>
        </p:sp>
      </p:grpSp>
      <p:grpSp>
        <p:nvGrpSpPr>
          <p:cNvPr id="89" name="组合 88"/>
          <p:cNvGrpSpPr/>
          <p:nvPr/>
        </p:nvGrpSpPr>
        <p:grpSpPr>
          <a:xfrm>
            <a:off x="1583499" y="2984864"/>
            <a:ext cx="1253831" cy="1253824"/>
            <a:chOff x="4641550" y="1440594"/>
            <a:chExt cx="587801" cy="587801"/>
          </a:xfrm>
        </p:grpSpPr>
        <p:grpSp>
          <p:nvGrpSpPr>
            <p:cNvPr id="124" name="组合 123"/>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31" name="椭圆 130"/>
              <p:cNvSpPr/>
              <p:nvPr/>
            </p:nvSpPr>
            <p:spPr>
              <a:xfrm>
                <a:off x="392112" y="760412"/>
                <a:ext cx="3825874" cy="382587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25" name="组合 124"/>
            <p:cNvGrpSpPr/>
            <p:nvPr/>
          </p:nvGrpSpPr>
          <p:grpSpPr>
            <a:xfrm>
              <a:off x="4795215" y="1597882"/>
              <a:ext cx="286520" cy="248944"/>
              <a:chOff x="2601913" y="584200"/>
              <a:chExt cx="581025" cy="504825"/>
            </a:xfrm>
            <a:solidFill>
              <a:schemeClr val="accent1"/>
            </a:solidFill>
          </p:grpSpPr>
          <p:sp>
            <p:nvSpPr>
              <p:cNvPr id="126"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7"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8"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9"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90" name="组合 89"/>
          <p:cNvGrpSpPr/>
          <p:nvPr/>
        </p:nvGrpSpPr>
        <p:grpSpPr>
          <a:xfrm>
            <a:off x="3527715" y="2984864"/>
            <a:ext cx="1253831" cy="1253824"/>
            <a:chOff x="4641550" y="2233932"/>
            <a:chExt cx="587801" cy="587801"/>
          </a:xfrm>
        </p:grpSpPr>
        <p:grpSp>
          <p:nvGrpSpPr>
            <p:cNvPr id="118" name="组合 117"/>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3" name="椭圆 122"/>
              <p:cNvSpPr/>
              <p:nvPr/>
            </p:nvSpPr>
            <p:spPr>
              <a:xfrm>
                <a:off x="392112" y="760412"/>
                <a:ext cx="3825874" cy="382587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19" name="组合 118"/>
            <p:cNvGrpSpPr/>
            <p:nvPr/>
          </p:nvGrpSpPr>
          <p:grpSpPr>
            <a:xfrm>
              <a:off x="4817013" y="2396824"/>
              <a:ext cx="253510" cy="262016"/>
              <a:chOff x="2649538" y="2673350"/>
              <a:chExt cx="473075" cy="488950"/>
            </a:xfrm>
            <a:solidFill>
              <a:schemeClr val="accent2"/>
            </a:solidFill>
          </p:grpSpPr>
          <p:sp>
            <p:nvSpPr>
              <p:cNvPr id="120"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1"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91" name="组合 90"/>
          <p:cNvGrpSpPr/>
          <p:nvPr/>
        </p:nvGrpSpPr>
        <p:grpSpPr>
          <a:xfrm>
            <a:off x="5471931" y="2984864"/>
            <a:ext cx="1253831" cy="1253824"/>
            <a:chOff x="4641550" y="3027270"/>
            <a:chExt cx="587801" cy="587801"/>
          </a:xfrm>
        </p:grpSpPr>
        <p:grpSp>
          <p:nvGrpSpPr>
            <p:cNvPr id="112" name="组合 111"/>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7" name="椭圆 116"/>
              <p:cNvSpPr/>
              <p:nvPr/>
            </p:nvSpPr>
            <p:spPr>
              <a:xfrm>
                <a:off x="392112" y="760412"/>
                <a:ext cx="3825874" cy="3825874"/>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13" name="组合 112"/>
            <p:cNvGrpSpPr/>
            <p:nvPr/>
          </p:nvGrpSpPr>
          <p:grpSpPr>
            <a:xfrm>
              <a:off x="4790609" y="3178517"/>
              <a:ext cx="289682" cy="293110"/>
              <a:chOff x="2627313" y="1546225"/>
              <a:chExt cx="536575" cy="542925"/>
            </a:xfrm>
            <a:solidFill>
              <a:schemeClr val="accent3"/>
            </a:solidFill>
          </p:grpSpPr>
          <p:sp>
            <p:nvSpPr>
              <p:cNvPr id="114"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5"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92" name="组合 91"/>
          <p:cNvGrpSpPr/>
          <p:nvPr/>
        </p:nvGrpSpPr>
        <p:grpSpPr>
          <a:xfrm>
            <a:off x="7416147" y="2984864"/>
            <a:ext cx="1253831" cy="1253824"/>
            <a:chOff x="4641550" y="3820609"/>
            <a:chExt cx="587801" cy="587801"/>
          </a:xfrm>
        </p:grpSpPr>
        <p:grpSp>
          <p:nvGrpSpPr>
            <p:cNvPr id="104" name="组合 103"/>
            <p:cNvGrpSpPr/>
            <p:nvPr/>
          </p:nvGrpSpPr>
          <p:grpSpPr>
            <a:xfrm>
              <a:off x="4641550" y="3820609"/>
              <a:ext cx="587801" cy="587801"/>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1" name="椭圆 110"/>
              <p:cNvSpPr/>
              <p:nvPr/>
            </p:nvSpPr>
            <p:spPr>
              <a:xfrm>
                <a:off x="392112" y="760412"/>
                <a:ext cx="3825874" cy="382587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105" name="组合 104"/>
            <p:cNvGrpSpPr/>
            <p:nvPr/>
          </p:nvGrpSpPr>
          <p:grpSpPr>
            <a:xfrm>
              <a:off x="4767685" y="3993961"/>
              <a:ext cx="335530" cy="285698"/>
              <a:chOff x="2570163" y="3632200"/>
              <a:chExt cx="641350" cy="546100"/>
            </a:xfrm>
            <a:solidFill>
              <a:schemeClr val="accent4"/>
            </a:solidFill>
          </p:grpSpPr>
          <p:sp>
            <p:nvSpPr>
              <p:cNvPr id="106" name="Freeform 80"/>
              <p:cNvSpPr/>
              <p:nvPr/>
            </p:nvSpPr>
            <p:spPr bwMode="auto">
              <a:xfrm>
                <a:off x="2970213" y="3632200"/>
                <a:ext cx="241300" cy="241300"/>
              </a:xfrm>
              <a:custGeom>
                <a:avLst/>
                <a:gdLst>
                  <a:gd name="T0" fmla="*/ 122 w 152"/>
                  <a:gd name="T1" fmla="*/ 148 h 152"/>
                  <a:gd name="T2" fmla="*/ 122 w 152"/>
                  <a:gd name="T3" fmla="*/ 148 h 152"/>
                  <a:gd name="T4" fmla="*/ 120 w 152"/>
                  <a:gd name="T5" fmla="*/ 150 h 152"/>
                  <a:gd name="T6" fmla="*/ 116 w 152"/>
                  <a:gd name="T7" fmla="*/ 152 h 152"/>
                  <a:gd name="T8" fmla="*/ 112 w 152"/>
                  <a:gd name="T9" fmla="*/ 150 h 152"/>
                  <a:gd name="T10" fmla="*/ 108 w 152"/>
                  <a:gd name="T11" fmla="*/ 148 h 152"/>
                  <a:gd name="T12" fmla="*/ 2 w 152"/>
                  <a:gd name="T13" fmla="*/ 42 h 152"/>
                  <a:gd name="T14" fmla="*/ 2 w 152"/>
                  <a:gd name="T15" fmla="*/ 42 h 152"/>
                  <a:gd name="T16" fmla="*/ 0 w 152"/>
                  <a:gd name="T17" fmla="*/ 40 h 152"/>
                  <a:gd name="T18" fmla="*/ 0 w 152"/>
                  <a:gd name="T19" fmla="*/ 36 h 152"/>
                  <a:gd name="T20" fmla="*/ 0 w 152"/>
                  <a:gd name="T21" fmla="*/ 32 h 152"/>
                  <a:gd name="T22" fmla="*/ 2 w 152"/>
                  <a:gd name="T23" fmla="*/ 28 h 152"/>
                  <a:gd name="T24" fmla="*/ 28 w 152"/>
                  <a:gd name="T25" fmla="*/ 2 h 152"/>
                  <a:gd name="T26" fmla="*/ 28 w 152"/>
                  <a:gd name="T27" fmla="*/ 2 h 152"/>
                  <a:gd name="T28" fmla="*/ 32 w 152"/>
                  <a:gd name="T29" fmla="*/ 0 h 152"/>
                  <a:gd name="T30" fmla="*/ 36 w 152"/>
                  <a:gd name="T31" fmla="*/ 0 h 152"/>
                  <a:gd name="T32" fmla="*/ 40 w 152"/>
                  <a:gd name="T33" fmla="*/ 0 h 152"/>
                  <a:gd name="T34" fmla="*/ 42 w 152"/>
                  <a:gd name="T35" fmla="*/ 2 h 152"/>
                  <a:gd name="T36" fmla="*/ 148 w 152"/>
                  <a:gd name="T37" fmla="*/ 108 h 152"/>
                  <a:gd name="T38" fmla="*/ 148 w 152"/>
                  <a:gd name="T39" fmla="*/ 108 h 152"/>
                  <a:gd name="T40" fmla="*/ 152 w 152"/>
                  <a:gd name="T41" fmla="*/ 112 h 152"/>
                  <a:gd name="T42" fmla="*/ 152 w 152"/>
                  <a:gd name="T43" fmla="*/ 116 h 152"/>
                  <a:gd name="T44" fmla="*/ 152 w 152"/>
                  <a:gd name="T45" fmla="*/ 118 h 152"/>
                  <a:gd name="T46" fmla="*/ 148 w 152"/>
                  <a:gd name="T47" fmla="*/ 122 h 152"/>
                  <a:gd name="T48" fmla="*/ 122 w 152"/>
                  <a:gd name="T4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2">
                    <a:moveTo>
                      <a:pt x="122" y="148"/>
                    </a:moveTo>
                    <a:lnTo>
                      <a:pt x="122" y="148"/>
                    </a:lnTo>
                    <a:lnTo>
                      <a:pt x="120" y="150"/>
                    </a:lnTo>
                    <a:lnTo>
                      <a:pt x="116" y="152"/>
                    </a:lnTo>
                    <a:lnTo>
                      <a:pt x="112" y="150"/>
                    </a:lnTo>
                    <a:lnTo>
                      <a:pt x="108" y="148"/>
                    </a:lnTo>
                    <a:lnTo>
                      <a:pt x="2" y="42"/>
                    </a:lnTo>
                    <a:lnTo>
                      <a:pt x="2" y="42"/>
                    </a:lnTo>
                    <a:lnTo>
                      <a:pt x="0" y="40"/>
                    </a:lnTo>
                    <a:lnTo>
                      <a:pt x="0" y="36"/>
                    </a:lnTo>
                    <a:lnTo>
                      <a:pt x="0" y="32"/>
                    </a:lnTo>
                    <a:lnTo>
                      <a:pt x="2" y="28"/>
                    </a:lnTo>
                    <a:lnTo>
                      <a:pt x="28" y="2"/>
                    </a:lnTo>
                    <a:lnTo>
                      <a:pt x="28" y="2"/>
                    </a:lnTo>
                    <a:lnTo>
                      <a:pt x="32" y="0"/>
                    </a:lnTo>
                    <a:lnTo>
                      <a:pt x="36" y="0"/>
                    </a:lnTo>
                    <a:lnTo>
                      <a:pt x="40" y="0"/>
                    </a:lnTo>
                    <a:lnTo>
                      <a:pt x="42" y="2"/>
                    </a:lnTo>
                    <a:lnTo>
                      <a:pt x="148" y="108"/>
                    </a:lnTo>
                    <a:lnTo>
                      <a:pt x="148" y="108"/>
                    </a:lnTo>
                    <a:lnTo>
                      <a:pt x="152" y="112"/>
                    </a:lnTo>
                    <a:lnTo>
                      <a:pt x="152" y="116"/>
                    </a:lnTo>
                    <a:lnTo>
                      <a:pt x="152" y="118"/>
                    </a:lnTo>
                    <a:lnTo>
                      <a:pt x="148" y="122"/>
                    </a:lnTo>
                    <a:lnTo>
                      <a:pt x="122" y="14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7" name="Freeform 81"/>
              <p:cNvSpPr/>
              <p:nvPr/>
            </p:nvSpPr>
            <p:spPr bwMode="auto">
              <a:xfrm>
                <a:off x="2671763" y="3794125"/>
                <a:ext cx="428625" cy="384175"/>
              </a:xfrm>
              <a:custGeom>
                <a:avLst/>
                <a:gdLst>
                  <a:gd name="T0" fmla="*/ 168 w 270"/>
                  <a:gd name="T1" fmla="*/ 24 h 242"/>
                  <a:gd name="T2" fmla="*/ 136 w 270"/>
                  <a:gd name="T3" fmla="*/ 54 h 242"/>
                  <a:gd name="T4" fmla="*/ 134 w 270"/>
                  <a:gd name="T5" fmla="*/ 60 h 242"/>
                  <a:gd name="T6" fmla="*/ 124 w 270"/>
                  <a:gd name="T7" fmla="*/ 70 h 242"/>
                  <a:gd name="T8" fmla="*/ 118 w 270"/>
                  <a:gd name="T9" fmla="*/ 74 h 242"/>
                  <a:gd name="T10" fmla="*/ 106 w 270"/>
                  <a:gd name="T11" fmla="*/ 78 h 242"/>
                  <a:gd name="T12" fmla="*/ 92 w 270"/>
                  <a:gd name="T13" fmla="*/ 76 h 242"/>
                  <a:gd name="T14" fmla="*/ 84 w 270"/>
                  <a:gd name="T15" fmla="*/ 72 h 242"/>
                  <a:gd name="T16" fmla="*/ 78 w 270"/>
                  <a:gd name="T17" fmla="*/ 68 h 242"/>
                  <a:gd name="T18" fmla="*/ 70 w 270"/>
                  <a:gd name="T19" fmla="*/ 50 h 242"/>
                  <a:gd name="T20" fmla="*/ 70 w 270"/>
                  <a:gd name="T21" fmla="*/ 32 h 242"/>
                  <a:gd name="T22" fmla="*/ 4 w 270"/>
                  <a:gd name="T23" fmla="*/ 78 h 242"/>
                  <a:gd name="T24" fmla="*/ 2 w 270"/>
                  <a:gd name="T25" fmla="*/ 80 h 242"/>
                  <a:gd name="T26" fmla="*/ 2 w 270"/>
                  <a:gd name="T27" fmla="*/ 86 h 242"/>
                  <a:gd name="T28" fmla="*/ 10 w 270"/>
                  <a:gd name="T29" fmla="*/ 98 h 242"/>
                  <a:gd name="T30" fmla="*/ 26 w 270"/>
                  <a:gd name="T31" fmla="*/ 82 h 242"/>
                  <a:gd name="T32" fmla="*/ 42 w 270"/>
                  <a:gd name="T33" fmla="*/ 76 h 242"/>
                  <a:gd name="T34" fmla="*/ 60 w 270"/>
                  <a:gd name="T35" fmla="*/ 82 h 242"/>
                  <a:gd name="T36" fmla="*/ 66 w 270"/>
                  <a:gd name="T37" fmla="*/ 90 h 242"/>
                  <a:gd name="T38" fmla="*/ 66 w 270"/>
                  <a:gd name="T39" fmla="*/ 100 h 242"/>
                  <a:gd name="T40" fmla="*/ 84 w 270"/>
                  <a:gd name="T41" fmla="*/ 108 h 242"/>
                  <a:gd name="T42" fmla="*/ 90 w 270"/>
                  <a:gd name="T43" fmla="*/ 116 h 242"/>
                  <a:gd name="T44" fmla="*/ 92 w 270"/>
                  <a:gd name="T45" fmla="*/ 124 h 242"/>
                  <a:gd name="T46" fmla="*/ 108 w 270"/>
                  <a:gd name="T47" fmla="*/ 132 h 242"/>
                  <a:gd name="T48" fmla="*/ 114 w 270"/>
                  <a:gd name="T49" fmla="*/ 140 h 242"/>
                  <a:gd name="T50" fmla="*/ 116 w 270"/>
                  <a:gd name="T51" fmla="*/ 148 h 242"/>
                  <a:gd name="T52" fmla="*/ 132 w 270"/>
                  <a:gd name="T53" fmla="*/ 156 h 242"/>
                  <a:gd name="T54" fmla="*/ 138 w 270"/>
                  <a:gd name="T55" fmla="*/ 164 h 242"/>
                  <a:gd name="T56" fmla="*/ 138 w 270"/>
                  <a:gd name="T57" fmla="*/ 182 h 242"/>
                  <a:gd name="T58" fmla="*/ 118 w 270"/>
                  <a:gd name="T59" fmla="*/ 204 h 242"/>
                  <a:gd name="T60" fmla="*/ 150 w 270"/>
                  <a:gd name="T61" fmla="*/ 236 h 242"/>
                  <a:gd name="T62" fmla="*/ 162 w 270"/>
                  <a:gd name="T63" fmla="*/ 242 h 242"/>
                  <a:gd name="T64" fmla="*/ 172 w 270"/>
                  <a:gd name="T65" fmla="*/ 236 h 242"/>
                  <a:gd name="T66" fmla="*/ 176 w 270"/>
                  <a:gd name="T67" fmla="*/ 232 h 242"/>
                  <a:gd name="T68" fmla="*/ 176 w 270"/>
                  <a:gd name="T69" fmla="*/ 218 h 242"/>
                  <a:gd name="T70" fmla="*/ 148 w 270"/>
                  <a:gd name="T71" fmla="*/ 188 h 242"/>
                  <a:gd name="T72" fmla="*/ 146 w 270"/>
                  <a:gd name="T73" fmla="*/ 184 h 242"/>
                  <a:gd name="T74" fmla="*/ 148 w 270"/>
                  <a:gd name="T75" fmla="*/ 180 h 242"/>
                  <a:gd name="T76" fmla="*/ 156 w 270"/>
                  <a:gd name="T77" fmla="*/ 180 h 242"/>
                  <a:gd name="T78" fmla="*/ 180 w 270"/>
                  <a:gd name="T79" fmla="*/ 206 h 242"/>
                  <a:gd name="T80" fmla="*/ 192 w 270"/>
                  <a:gd name="T81" fmla="*/ 210 h 242"/>
                  <a:gd name="T82" fmla="*/ 204 w 270"/>
                  <a:gd name="T83" fmla="*/ 206 h 242"/>
                  <a:gd name="T84" fmla="*/ 208 w 270"/>
                  <a:gd name="T85" fmla="*/ 200 h 242"/>
                  <a:gd name="T86" fmla="*/ 208 w 270"/>
                  <a:gd name="T87" fmla="*/ 188 h 242"/>
                  <a:gd name="T88" fmla="*/ 178 w 270"/>
                  <a:gd name="T89" fmla="*/ 158 h 242"/>
                  <a:gd name="T90" fmla="*/ 176 w 270"/>
                  <a:gd name="T91" fmla="*/ 154 h 242"/>
                  <a:gd name="T92" fmla="*/ 178 w 270"/>
                  <a:gd name="T93" fmla="*/ 150 h 242"/>
                  <a:gd name="T94" fmla="*/ 186 w 270"/>
                  <a:gd name="T95" fmla="*/ 150 h 242"/>
                  <a:gd name="T96" fmla="*/ 212 w 270"/>
                  <a:gd name="T97" fmla="*/ 174 h 242"/>
                  <a:gd name="T98" fmla="*/ 224 w 270"/>
                  <a:gd name="T99" fmla="*/ 180 h 242"/>
                  <a:gd name="T100" fmla="*/ 234 w 270"/>
                  <a:gd name="T101" fmla="*/ 174 h 242"/>
                  <a:gd name="T102" fmla="*/ 238 w 270"/>
                  <a:gd name="T103" fmla="*/ 170 h 242"/>
                  <a:gd name="T104" fmla="*/ 238 w 270"/>
                  <a:gd name="T105" fmla="*/ 158 h 242"/>
                  <a:gd name="T106" fmla="*/ 210 w 270"/>
                  <a:gd name="T107" fmla="*/ 126 h 242"/>
                  <a:gd name="T108" fmla="*/ 208 w 270"/>
                  <a:gd name="T109" fmla="*/ 122 h 242"/>
                  <a:gd name="T110" fmla="*/ 210 w 270"/>
                  <a:gd name="T111" fmla="*/ 118 h 242"/>
                  <a:gd name="T112" fmla="*/ 218 w 270"/>
                  <a:gd name="T113" fmla="*/ 118 h 242"/>
                  <a:gd name="T114" fmla="*/ 242 w 270"/>
                  <a:gd name="T115" fmla="*/ 144 h 242"/>
                  <a:gd name="T116" fmla="*/ 254 w 270"/>
                  <a:gd name="T117" fmla="*/ 148 h 242"/>
                  <a:gd name="T118" fmla="*/ 266 w 270"/>
                  <a:gd name="T119" fmla="*/ 144 h 242"/>
                  <a:gd name="T120" fmla="*/ 270 w 270"/>
                  <a:gd name="T121" fmla="*/ 138 h 242"/>
                  <a:gd name="T122" fmla="*/ 270 w 270"/>
                  <a:gd name="T123" fmla="*/ 126 h 242"/>
                  <a:gd name="T124" fmla="*/ 266 w 270"/>
                  <a:gd name="T125"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42">
                    <a:moveTo>
                      <a:pt x="266" y="120"/>
                    </a:moveTo>
                    <a:lnTo>
                      <a:pt x="168" y="24"/>
                    </a:lnTo>
                    <a:lnTo>
                      <a:pt x="144" y="34"/>
                    </a:lnTo>
                    <a:lnTo>
                      <a:pt x="136" y="54"/>
                    </a:lnTo>
                    <a:lnTo>
                      <a:pt x="136" y="54"/>
                    </a:lnTo>
                    <a:lnTo>
                      <a:pt x="134" y="60"/>
                    </a:lnTo>
                    <a:lnTo>
                      <a:pt x="130" y="66"/>
                    </a:lnTo>
                    <a:lnTo>
                      <a:pt x="124" y="70"/>
                    </a:lnTo>
                    <a:lnTo>
                      <a:pt x="118" y="74"/>
                    </a:lnTo>
                    <a:lnTo>
                      <a:pt x="118" y="74"/>
                    </a:lnTo>
                    <a:lnTo>
                      <a:pt x="112" y="76"/>
                    </a:lnTo>
                    <a:lnTo>
                      <a:pt x="106" y="78"/>
                    </a:lnTo>
                    <a:lnTo>
                      <a:pt x="98" y="78"/>
                    </a:lnTo>
                    <a:lnTo>
                      <a:pt x="92" y="76"/>
                    </a:lnTo>
                    <a:lnTo>
                      <a:pt x="92" y="76"/>
                    </a:lnTo>
                    <a:lnTo>
                      <a:pt x="84" y="72"/>
                    </a:lnTo>
                    <a:lnTo>
                      <a:pt x="78" y="68"/>
                    </a:lnTo>
                    <a:lnTo>
                      <a:pt x="78" y="68"/>
                    </a:lnTo>
                    <a:lnTo>
                      <a:pt x="72" y="60"/>
                    </a:lnTo>
                    <a:lnTo>
                      <a:pt x="70" y="50"/>
                    </a:lnTo>
                    <a:lnTo>
                      <a:pt x="68" y="42"/>
                    </a:lnTo>
                    <a:lnTo>
                      <a:pt x="70" y="32"/>
                    </a:lnTo>
                    <a:lnTo>
                      <a:pt x="82" y="0"/>
                    </a:lnTo>
                    <a:lnTo>
                      <a:pt x="4" y="78"/>
                    </a:lnTo>
                    <a:lnTo>
                      <a:pt x="4" y="78"/>
                    </a:lnTo>
                    <a:lnTo>
                      <a:pt x="2" y="80"/>
                    </a:lnTo>
                    <a:lnTo>
                      <a:pt x="0" y="84"/>
                    </a:lnTo>
                    <a:lnTo>
                      <a:pt x="2" y="86"/>
                    </a:lnTo>
                    <a:lnTo>
                      <a:pt x="4" y="90"/>
                    </a:lnTo>
                    <a:lnTo>
                      <a:pt x="10" y="98"/>
                    </a:lnTo>
                    <a:lnTo>
                      <a:pt x="26" y="82"/>
                    </a:lnTo>
                    <a:lnTo>
                      <a:pt x="26" y="82"/>
                    </a:lnTo>
                    <a:lnTo>
                      <a:pt x="34" y="78"/>
                    </a:lnTo>
                    <a:lnTo>
                      <a:pt x="42" y="76"/>
                    </a:lnTo>
                    <a:lnTo>
                      <a:pt x="52" y="78"/>
                    </a:lnTo>
                    <a:lnTo>
                      <a:pt x="60" y="82"/>
                    </a:lnTo>
                    <a:lnTo>
                      <a:pt x="60" y="82"/>
                    </a:lnTo>
                    <a:lnTo>
                      <a:pt x="66" y="90"/>
                    </a:lnTo>
                    <a:lnTo>
                      <a:pt x="66" y="100"/>
                    </a:lnTo>
                    <a:lnTo>
                      <a:pt x="66" y="100"/>
                    </a:lnTo>
                    <a:lnTo>
                      <a:pt x="76" y="102"/>
                    </a:lnTo>
                    <a:lnTo>
                      <a:pt x="84" y="108"/>
                    </a:lnTo>
                    <a:lnTo>
                      <a:pt x="84" y="108"/>
                    </a:lnTo>
                    <a:lnTo>
                      <a:pt x="90" y="116"/>
                    </a:lnTo>
                    <a:lnTo>
                      <a:pt x="92" y="124"/>
                    </a:lnTo>
                    <a:lnTo>
                      <a:pt x="92" y="124"/>
                    </a:lnTo>
                    <a:lnTo>
                      <a:pt x="100" y="126"/>
                    </a:lnTo>
                    <a:lnTo>
                      <a:pt x="108" y="132"/>
                    </a:lnTo>
                    <a:lnTo>
                      <a:pt x="108" y="132"/>
                    </a:lnTo>
                    <a:lnTo>
                      <a:pt x="114" y="140"/>
                    </a:lnTo>
                    <a:lnTo>
                      <a:pt x="116" y="148"/>
                    </a:lnTo>
                    <a:lnTo>
                      <a:pt x="116" y="148"/>
                    </a:lnTo>
                    <a:lnTo>
                      <a:pt x="124" y="150"/>
                    </a:lnTo>
                    <a:lnTo>
                      <a:pt x="132" y="156"/>
                    </a:lnTo>
                    <a:lnTo>
                      <a:pt x="132" y="156"/>
                    </a:lnTo>
                    <a:lnTo>
                      <a:pt x="138" y="164"/>
                    </a:lnTo>
                    <a:lnTo>
                      <a:pt x="140" y="174"/>
                    </a:lnTo>
                    <a:lnTo>
                      <a:pt x="138" y="182"/>
                    </a:lnTo>
                    <a:lnTo>
                      <a:pt x="132" y="190"/>
                    </a:lnTo>
                    <a:lnTo>
                      <a:pt x="118" y="204"/>
                    </a:lnTo>
                    <a:lnTo>
                      <a:pt x="150" y="236"/>
                    </a:lnTo>
                    <a:lnTo>
                      <a:pt x="150" y="236"/>
                    </a:lnTo>
                    <a:lnTo>
                      <a:pt x="156" y="240"/>
                    </a:lnTo>
                    <a:lnTo>
                      <a:pt x="162" y="242"/>
                    </a:lnTo>
                    <a:lnTo>
                      <a:pt x="168" y="240"/>
                    </a:lnTo>
                    <a:lnTo>
                      <a:pt x="172" y="236"/>
                    </a:lnTo>
                    <a:lnTo>
                      <a:pt x="172" y="236"/>
                    </a:lnTo>
                    <a:lnTo>
                      <a:pt x="176" y="232"/>
                    </a:lnTo>
                    <a:lnTo>
                      <a:pt x="178" y="224"/>
                    </a:lnTo>
                    <a:lnTo>
                      <a:pt x="176" y="218"/>
                    </a:lnTo>
                    <a:lnTo>
                      <a:pt x="172" y="214"/>
                    </a:lnTo>
                    <a:lnTo>
                      <a:pt x="148" y="188"/>
                    </a:lnTo>
                    <a:lnTo>
                      <a:pt x="148" y="188"/>
                    </a:lnTo>
                    <a:lnTo>
                      <a:pt x="146" y="184"/>
                    </a:lnTo>
                    <a:lnTo>
                      <a:pt x="148" y="180"/>
                    </a:lnTo>
                    <a:lnTo>
                      <a:pt x="148" y="180"/>
                    </a:lnTo>
                    <a:lnTo>
                      <a:pt x="152" y="178"/>
                    </a:lnTo>
                    <a:lnTo>
                      <a:pt x="156" y="180"/>
                    </a:lnTo>
                    <a:lnTo>
                      <a:pt x="180" y="206"/>
                    </a:lnTo>
                    <a:lnTo>
                      <a:pt x="180" y="206"/>
                    </a:lnTo>
                    <a:lnTo>
                      <a:pt x="186" y="210"/>
                    </a:lnTo>
                    <a:lnTo>
                      <a:pt x="192" y="210"/>
                    </a:lnTo>
                    <a:lnTo>
                      <a:pt x="198" y="210"/>
                    </a:lnTo>
                    <a:lnTo>
                      <a:pt x="204" y="206"/>
                    </a:lnTo>
                    <a:lnTo>
                      <a:pt x="204" y="206"/>
                    </a:lnTo>
                    <a:lnTo>
                      <a:pt x="208" y="200"/>
                    </a:lnTo>
                    <a:lnTo>
                      <a:pt x="208" y="194"/>
                    </a:lnTo>
                    <a:lnTo>
                      <a:pt x="208" y="188"/>
                    </a:lnTo>
                    <a:lnTo>
                      <a:pt x="204" y="182"/>
                    </a:lnTo>
                    <a:lnTo>
                      <a:pt x="178" y="158"/>
                    </a:lnTo>
                    <a:lnTo>
                      <a:pt x="178" y="158"/>
                    </a:lnTo>
                    <a:lnTo>
                      <a:pt x="176" y="154"/>
                    </a:lnTo>
                    <a:lnTo>
                      <a:pt x="178" y="150"/>
                    </a:lnTo>
                    <a:lnTo>
                      <a:pt x="178" y="150"/>
                    </a:lnTo>
                    <a:lnTo>
                      <a:pt x="182" y="148"/>
                    </a:lnTo>
                    <a:lnTo>
                      <a:pt x="186" y="150"/>
                    </a:lnTo>
                    <a:lnTo>
                      <a:pt x="212" y="174"/>
                    </a:lnTo>
                    <a:lnTo>
                      <a:pt x="212" y="174"/>
                    </a:lnTo>
                    <a:lnTo>
                      <a:pt x="218" y="178"/>
                    </a:lnTo>
                    <a:lnTo>
                      <a:pt x="224" y="180"/>
                    </a:lnTo>
                    <a:lnTo>
                      <a:pt x="230" y="178"/>
                    </a:lnTo>
                    <a:lnTo>
                      <a:pt x="234" y="174"/>
                    </a:lnTo>
                    <a:lnTo>
                      <a:pt x="234" y="174"/>
                    </a:lnTo>
                    <a:lnTo>
                      <a:pt x="238" y="170"/>
                    </a:lnTo>
                    <a:lnTo>
                      <a:pt x="240" y="164"/>
                    </a:lnTo>
                    <a:lnTo>
                      <a:pt x="238" y="158"/>
                    </a:lnTo>
                    <a:lnTo>
                      <a:pt x="234" y="152"/>
                    </a:lnTo>
                    <a:lnTo>
                      <a:pt x="210" y="126"/>
                    </a:lnTo>
                    <a:lnTo>
                      <a:pt x="210" y="126"/>
                    </a:lnTo>
                    <a:lnTo>
                      <a:pt x="208" y="122"/>
                    </a:lnTo>
                    <a:lnTo>
                      <a:pt x="210" y="118"/>
                    </a:lnTo>
                    <a:lnTo>
                      <a:pt x="210" y="118"/>
                    </a:lnTo>
                    <a:lnTo>
                      <a:pt x="214" y="116"/>
                    </a:lnTo>
                    <a:lnTo>
                      <a:pt x="218" y="118"/>
                    </a:lnTo>
                    <a:lnTo>
                      <a:pt x="242" y="144"/>
                    </a:lnTo>
                    <a:lnTo>
                      <a:pt x="242" y="144"/>
                    </a:lnTo>
                    <a:lnTo>
                      <a:pt x="248" y="148"/>
                    </a:lnTo>
                    <a:lnTo>
                      <a:pt x="254" y="148"/>
                    </a:lnTo>
                    <a:lnTo>
                      <a:pt x="260" y="148"/>
                    </a:lnTo>
                    <a:lnTo>
                      <a:pt x="266" y="144"/>
                    </a:lnTo>
                    <a:lnTo>
                      <a:pt x="266" y="144"/>
                    </a:lnTo>
                    <a:lnTo>
                      <a:pt x="270" y="138"/>
                    </a:lnTo>
                    <a:lnTo>
                      <a:pt x="270" y="132"/>
                    </a:lnTo>
                    <a:lnTo>
                      <a:pt x="270" y="126"/>
                    </a:lnTo>
                    <a:lnTo>
                      <a:pt x="266" y="120"/>
                    </a:lnTo>
                    <a:lnTo>
                      <a:pt x="266" y="12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8" name="Freeform 82"/>
              <p:cNvSpPr/>
              <p:nvPr/>
            </p:nvSpPr>
            <p:spPr bwMode="auto">
              <a:xfrm>
                <a:off x="2570163" y="3663950"/>
                <a:ext cx="260350" cy="260350"/>
              </a:xfrm>
              <a:custGeom>
                <a:avLst/>
                <a:gdLst>
                  <a:gd name="T0" fmla="*/ 160 w 164"/>
                  <a:gd name="T1" fmla="*/ 32 h 164"/>
                  <a:gd name="T2" fmla="*/ 160 w 164"/>
                  <a:gd name="T3" fmla="*/ 32 h 164"/>
                  <a:gd name="T4" fmla="*/ 162 w 164"/>
                  <a:gd name="T5" fmla="*/ 34 h 164"/>
                  <a:gd name="T6" fmla="*/ 164 w 164"/>
                  <a:gd name="T7" fmla="*/ 38 h 164"/>
                  <a:gd name="T8" fmla="*/ 162 w 164"/>
                  <a:gd name="T9" fmla="*/ 42 h 164"/>
                  <a:gd name="T10" fmla="*/ 160 w 164"/>
                  <a:gd name="T11" fmla="*/ 46 h 164"/>
                  <a:gd name="T12" fmla="*/ 44 w 164"/>
                  <a:gd name="T13" fmla="*/ 162 h 164"/>
                  <a:gd name="T14" fmla="*/ 44 w 164"/>
                  <a:gd name="T15" fmla="*/ 162 h 164"/>
                  <a:gd name="T16" fmla="*/ 42 w 164"/>
                  <a:gd name="T17" fmla="*/ 164 h 164"/>
                  <a:gd name="T18" fmla="*/ 38 w 164"/>
                  <a:gd name="T19" fmla="*/ 164 h 164"/>
                  <a:gd name="T20" fmla="*/ 34 w 164"/>
                  <a:gd name="T21" fmla="*/ 164 h 164"/>
                  <a:gd name="T22" fmla="*/ 30 w 164"/>
                  <a:gd name="T23" fmla="*/ 162 h 164"/>
                  <a:gd name="T24" fmla="*/ 2 w 164"/>
                  <a:gd name="T25" fmla="*/ 132 h 164"/>
                  <a:gd name="T26" fmla="*/ 2 w 164"/>
                  <a:gd name="T27" fmla="*/ 132 h 164"/>
                  <a:gd name="T28" fmla="*/ 0 w 164"/>
                  <a:gd name="T29" fmla="*/ 130 h 164"/>
                  <a:gd name="T30" fmla="*/ 0 w 164"/>
                  <a:gd name="T31" fmla="*/ 126 h 164"/>
                  <a:gd name="T32" fmla="*/ 0 w 164"/>
                  <a:gd name="T33" fmla="*/ 122 h 164"/>
                  <a:gd name="T34" fmla="*/ 2 w 164"/>
                  <a:gd name="T35" fmla="*/ 118 h 164"/>
                  <a:gd name="T36" fmla="*/ 118 w 164"/>
                  <a:gd name="T37" fmla="*/ 2 h 164"/>
                  <a:gd name="T38" fmla="*/ 118 w 164"/>
                  <a:gd name="T39" fmla="*/ 2 h 164"/>
                  <a:gd name="T40" fmla="*/ 122 w 164"/>
                  <a:gd name="T41" fmla="*/ 0 h 164"/>
                  <a:gd name="T42" fmla="*/ 124 w 164"/>
                  <a:gd name="T43" fmla="*/ 0 h 164"/>
                  <a:gd name="T44" fmla="*/ 128 w 164"/>
                  <a:gd name="T45" fmla="*/ 0 h 164"/>
                  <a:gd name="T46" fmla="*/ 132 w 164"/>
                  <a:gd name="T47" fmla="*/ 2 h 164"/>
                  <a:gd name="T48" fmla="*/ 160 w 164"/>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4">
                    <a:moveTo>
                      <a:pt x="160" y="32"/>
                    </a:moveTo>
                    <a:lnTo>
                      <a:pt x="160" y="32"/>
                    </a:lnTo>
                    <a:lnTo>
                      <a:pt x="162" y="34"/>
                    </a:lnTo>
                    <a:lnTo>
                      <a:pt x="164" y="38"/>
                    </a:lnTo>
                    <a:lnTo>
                      <a:pt x="162" y="42"/>
                    </a:lnTo>
                    <a:lnTo>
                      <a:pt x="160" y="46"/>
                    </a:lnTo>
                    <a:lnTo>
                      <a:pt x="44" y="162"/>
                    </a:lnTo>
                    <a:lnTo>
                      <a:pt x="44" y="162"/>
                    </a:lnTo>
                    <a:lnTo>
                      <a:pt x="42" y="164"/>
                    </a:lnTo>
                    <a:lnTo>
                      <a:pt x="38" y="164"/>
                    </a:lnTo>
                    <a:lnTo>
                      <a:pt x="34" y="164"/>
                    </a:lnTo>
                    <a:lnTo>
                      <a:pt x="30" y="162"/>
                    </a:lnTo>
                    <a:lnTo>
                      <a:pt x="2" y="132"/>
                    </a:lnTo>
                    <a:lnTo>
                      <a:pt x="2" y="132"/>
                    </a:lnTo>
                    <a:lnTo>
                      <a:pt x="0" y="130"/>
                    </a:lnTo>
                    <a:lnTo>
                      <a:pt x="0" y="126"/>
                    </a:lnTo>
                    <a:lnTo>
                      <a:pt x="0" y="122"/>
                    </a:lnTo>
                    <a:lnTo>
                      <a:pt x="2" y="118"/>
                    </a:lnTo>
                    <a:lnTo>
                      <a:pt x="118" y="2"/>
                    </a:lnTo>
                    <a:lnTo>
                      <a:pt x="118" y="2"/>
                    </a:lnTo>
                    <a:lnTo>
                      <a:pt x="122" y="0"/>
                    </a:lnTo>
                    <a:lnTo>
                      <a:pt x="124" y="0"/>
                    </a:lnTo>
                    <a:lnTo>
                      <a:pt x="128" y="0"/>
                    </a:lnTo>
                    <a:lnTo>
                      <a:pt x="132" y="2"/>
                    </a:lnTo>
                    <a:lnTo>
                      <a:pt x="160" y="3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9" name="Freeform 83"/>
              <p:cNvSpPr>
                <a:spLocks noEditPoints="1"/>
              </p:cNvSpPr>
              <p:nvPr/>
            </p:nvSpPr>
            <p:spPr bwMode="auto">
              <a:xfrm>
                <a:off x="2687638" y="3724275"/>
                <a:ext cx="406400" cy="396875"/>
              </a:xfrm>
              <a:custGeom>
                <a:avLst/>
                <a:gdLst>
                  <a:gd name="T0" fmla="*/ 186 w 256"/>
                  <a:gd name="T1" fmla="*/ 8 h 250"/>
                  <a:gd name="T2" fmla="*/ 166 w 256"/>
                  <a:gd name="T3" fmla="*/ 0 h 250"/>
                  <a:gd name="T4" fmla="*/ 100 w 256"/>
                  <a:gd name="T5" fmla="*/ 30 h 250"/>
                  <a:gd name="T6" fmla="*/ 86 w 256"/>
                  <a:gd name="T7" fmla="*/ 44 h 250"/>
                  <a:gd name="T8" fmla="*/ 72 w 256"/>
                  <a:gd name="T9" fmla="*/ 86 h 250"/>
                  <a:gd name="T10" fmla="*/ 80 w 256"/>
                  <a:gd name="T11" fmla="*/ 104 h 250"/>
                  <a:gd name="T12" fmla="*/ 88 w 256"/>
                  <a:gd name="T13" fmla="*/ 108 h 250"/>
                  <a:gd name="T14" fmla="*/ 112 w 256"/>
                  <a:gd name="T15" fmla="*/ 102 h 250"/>
                  <a:gd name="T16" fmla="*/ 162 w 256"/>
                  <a:gd name="T17" fmla="*/ 56 h 250"/>
                  <a:gd name="T18" fmla="*/ 250 w 256"/>
                  <a:gd name="T19" fmla="*/ 106 h 250"/>
                  <a:gd name="T20" fmla="*/ 254 w 256"/>
                  <a:gd name="T21" fmla="*/ 78 h 250"/>
                  <a:gd name="T22" fmla="*/ 42 w 256"/>
                  <a:gd name="T23" fmla="*/ 136 h 250"/>
                  <a:gd name="T24" fmla="*/ 32 w 256"/>
                  <a:gd name="T25" fmla="*/ 132 h 250"/>
                  <a:gd name="T26" fmla="*/ 4 w 256"/>
                  <a:gd name="T27" fmla="*/ 156 h 250"/>
                  <a:gd name="T28" fmla="*/ 0 w 256"/>
                  <a:gd name="T29" fmla="*/ 164 h 250"/>
                  <a:gd name="T30" fmla="*/ 4 w 256"/>
                  <a:gd name="T31" fmla="*/ 174 h 250"/>
                  <a:gd name="T32" fmla="*/ 18 w 256"/>
                  <a:gd name="T33" fmla="*/ 176 h 250"/>
                  <a:gd name="T34" fmla="*/ 42 w 256"/>
                  <a:gd name="T35" fmla="*/ 154 h 250"/>
                  <a:gd name="T36" fmla="*/ 44 w 256"/>
                  <a:gd name="T37" fmla="*/ 140 h 250"/>
                  <a:gd name="T38" fmla="*/ 66 w 256"/>
                  <a:gd name="T39" fmla="*/ 160 h 250"/>
                  <a:gd name="T40" fmla="*/ 56 w 256"/>
                  <a:gd name="T41" fmla="*/ 156 h 250"/>
                  <a:gd name="T42" fmla="*/ 28 w 256"/>
                  <a:gd name="T43" fmla="*/ 180 h 250"/>
                  <a:gd name="T44" fmla="*/ 24 w 256"/>
                  <a:gd name="T45" fmla="*/ 188 h 250"/>
                  <a:gd name="T46" fmla="*/ 28 w 256"/>
                  <a:gd name="T47" fmla="*/ 198 h 250"/>
                  <a:gd name="T48" fmla="*/ 42 w 256"/>
                  <a:gd name="T49" fmla="*/ 200 h 250"/>
                  <a:gd name="T50" fmla="*/ 66 w 256"/>
                  <a:gd name="T51" fmla="*/ 178 h 250"/>
                  <a:gd name="T52" fmla="*/ 68 w 256"/>
                  <a:gd name="T53" fmla="*/ 164 h 250"/>
                  <a:gd name="T54" fmla="*/ 96 w 256"/>
                  <a:gd name="T55" fmla="*/ 208 h 250"/>
                  <a:gd name="T56" fmla="*/ 74 w 256"/>
                  <a:gd name="T57" fmla="*/ 232 h 250"/>
                  <a:gd name="T58" fmla="*/ 76 w 256"/>
                  <a:gd name="T59" fmla="*/ 246 h 250"/>
                  <a:gd name="T60" fmla="*/ 86 w 256"/>
                  <a:gd name="T61" fmla="*/ 250 h 250"/>
                  <a:gd name="T62" fmla="*/ 114 w 256"/>
                  <a:gd name="T63" fmla="*/ 226 h 250"/>
                  <a:gd name="T64" fmla="*/ 118 w 256"/>
                  <a:gd name="T65" fmla="*/ 218 h 250"/>
                  <a:gd name="T66" fmla="*/ 114 w 256"/>
                  <a:gd name="T67" fmla="*/ 208 h 250"/>
                  <a:gd name="T68" fmla="*/ 100 w 256"/>
                  <a:gd name="T69" fmla="*/ 206 h 250"/>
                  <a:gd name="T70" fmla="*/ 90 w 256"/>
                  <a:gd name="T71" fmla="*/ 184 h 250"/>
                  <a:gd name="T72" fmla="*/ 82 w 256"/>
                  <a:gd name="T73" fmla="*/ 180 h 250"/>
                  <a:gd name="T74" fmla="*/ 52 w 256"/>
                  <a:gd name="T75" fmla="*/ 204 h 250"/>
                  <a:gd name="T76" fmla="*/ 48 w 256"/>
                  <a:gd name="T77" fmla="*/ 212 h 250"/>
                  <a:gd name="T78" fmla="*/ 52 w 256"/>
                  <a:gd name="T79" fmla="*/ 222 h 250"/>
                  <a:gd name="T80" fmla="*/ 66 w 256"/>
                  <a:gd name="T81" fmla="*/ 224 h 250"/>
                  <a:gd name="T82" fmla="*/ 90 w 256"/>
                  <a:gd name="T83" fmla="*/ 202 h 250"/>
                  <a:gd name="T84" fmla="*/ 92 w 256"/>
                  <a:gd name="T85" fmla="*/ 18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0">
                    <a:moveTo>
                      <a:pt x="250" y="70"/>
                    </a:moveTo>
                    <a:lnTo>
                      <a:pt x="186" y="8"/>
                    </a:lnTo>
                    <a:lnTo>
                      <a:pt x="186" y="8"/>
                    </a:lnTo>
                    <a:lnTo>
                      <a:pt x="180" y="4"/>
                    </a:lnTo>
                    <a:lnTo>
                      <a:pt x="174" y="0"/>
                    </a:lnTo>
                    <a:lnTo>
                      <a:pt x="166" y="0"/>
                    </a:lnTo>
                    <a:lnTo>
                      <a:pt x="158" y="4"/>
                    </a:lnTo>
                    <a:lnTo>
                      <a:pt x="158" y="4"/>
                    </a:lnTo>
                    <a:lnTo>
                      <a:pt x="100" y="30"/>
                    </a:lnTo>
                    <a:lnTo>
                      <a:pt x="100" y="30"/>
                    </a:lnTo>
                    <a:lnTo>
                      <a:pt x="92" y="36"/>
                    </a:lnTo>
                    <a:lnTo>
                      <a:pt x="86" y="44"/>
                    </a:lnTo>
                    <a:lnTo>
                      <a:pt x="74" y="80"/>
                    </a:lnTo>
                    <a:lnTo>
                      <a:pt x="74" y="80"/>
                    </a:lnTo>
                    <a:lnTo>
                      <a:pt x="72" y="86"/>
                    </a:lnTo>
                    <a:lnTo>
                      <a:pt x="74" y="92"/>
                    </a:lnTo>
                    <a:lnTo>
                      <a:pt x="76" y="98"/>
                    </a:lnTo>
                    <a:lnTo>
                      <a:pt x="80" y="104"/>
                    </a:lnTo>
                    <a:lnTo>
                      <a:pt x="80" y="104"/>
                    </a:lnTo>
                    <a:lnTo>
                      <a:pt x="88" y="108"/>
                    </a:lnTo>
                    <a:lnTo>
                      <a:pt x="88" y="108"/>
                    </a:lnTo>
                    <a:lnTo>
                      <a:pt x="96" y="110"/>
                    </a:lnTo>
                    <a:lnTo>
                      <a:pt x="104" y="108"/>
                    </a:lnTo>
                    <a:lnTo>
                      <a:pt x="112" y="102"/>
                    </a:lnTo>
                    <a:lnTo>
                      <a:pt x="116" y="94"/>
                    </a:lnTo>
                    <a:lnTo>
                      <a:pt x="126" y="68"/>
                    </a:lnTo>
                    <a:lnTo>
                      <a:pt x="162" y="56"/>
                    </a:lnTo>
                    <a:lnTo>
                      <a:pt x="232" y="124"/>
                    </a:lnTo>
                    <a:lnTo>
                      <a:pt x="250" y="106"/>
                    </a:lnTo>
                    <a:lnTo>
                      <a:pt x="250" y="106"/>
                    </a:lnTo>
                    <a:lnTo>
                      <a:pt x="254" y="98"/>
                    </a:lnTo>
                    <a:lnTo>
                      <a:pt x="256" y="88"/>
                    </a:lnTo>
                    <a:lnTo>
                      <a:pt x="254" y="78"/>
                    </a:lnTo>
                    <a:lnTo>
                      <a:pt x="250" y="70"/>
                    </a:lnTo>
                    <a:lnTo>
                      <a:pt x="250" y="70"/>
                    </a:lnTo>
                    <a:close/>
                    <a:moveTo>
                      <a:pt x="42" y="136"/>
                    </a:moveTo>
                    <a:lnTo>
                      <a:pt x="42" y="136"/>
                    </a:lnTo>
                    <a:lnTo>
                      <a:pt x="38" y="132"/>
                    </a:lnTo>
                    <a:lnTo>
                      <a:pt x="32" y="132"/>
                    </a:lnTo>
                    <a:lnTo>
                      <a:pt x="28" y="132"/>
                    </a:lnTo>
                    <a:lnTo>
                      <a:pt x="24" y="136"/>
                    </a:lnTo>
                    <a:lnTo>
                      <a:pt x="4" y="156"/>
                    </a:lnTo>
                    <a:lnTo>
                      <a:pt x="4" y="156"/>
                    </a:lnTo>
                    <a:lnTo>
                      <a:pt x="0" y="160"/>
                    </a:lnTo>
                    <a:lnTo>
                      <a:pt x="0" y="164"/>
                    </a:lnTo>
                    <a:lnTo>
                      <a:pt x="0" y="170"/>
                    </a:lnTo>
                    <a:lnTo>
                      <a:pt x="4" y="174"/>
                    </a:lnTo>
                    <a:lnTo>
                      <a:pt x="4" y="174"/>
                    </a:lnTo>
                    <a:lnTo>
                      <a:pt x="8" y="176"/>
                    </a:lnTo>
                    <a:lnTo>
                      <a:pt x="12" y="178"/>
                    </a:lnTo>
                    <a:lnTo>
                      <a:pt x="18" y="176"/>
                    </a:lnTo>
                    <a:lnTo>
                      <a:pt x="22" y="174"/>
                    </a:lnTo>
                    <a:lnTo>
                      <a:pt x="42" y="154"/>
                    </a:lnTo>
                    <a:lnTo>
                      <a:pt x="42" y="154"/>
                    </a:lnTo>
                    <a:lnTo>
                      <a:pt x="44" y="150"/>
                    </a:lnTo>
                    <a:lnTo>
                      <a:pt x="46" y="144"/>
                    </a:lnTo>
                    <a:lnTo>
                      <a:pt x="44" y="140"/>
                    </a:lnTo>
                    <a:lnTo>
                      <a:pt x="42" y="136"/>
                    </a:lnTo>
                    <a:lnTo>
                      <a:pt x="42" y="136"/>
                    </a:lnTo>
                    <a:close/>
                    <a:moveTo>
                      <a:pt x="66" y="160"/>
                    </a:moveTo>
                    <a:lnTo>
                      <a:pt x="66" y="160"/>
                    </a:lnTo>
                    <a:lnTo>
                      <a:pt x="62" y="156"/>
                    </a:lnTo>
                    <a:lnTo>
                      <a:pt x="56" y="156"/>
                    </a:lnTo>
                    <a:lnTo>
                      <a:pt x="52" y="156"/>
                    </a:lnTo>
                    <a:lnTo>
                      <a:pt x="48" y="160"/>
                    </a:lnTo>
                    <a:lnTo>
                      <a:pt x="28" y="180"/>
                    </a:lnTo>
                    <a:lnTo>
                      <a:pt x="28" y="180"/>
                    </a:lnTo>
                    <a:lnTo>
                      <a:pt x="24" y="184"/>
                    </a:lnTo>
                    <a:lnTo>
                      <a:pt x="24" y="188"/>
                    </a:lnTo>
                    <a:lnTo>
                      <a:pt x="24" y="194"/>
                    </a:lnTo>
                    <a:lnTo>
                      <a:pt x="28" y="198"/>
                    </a:lnTo>
                    <a:lnTo>
                      <a:pt x="28" y="198"/>
                    </a:lnTo>
                    <a:lnTo>
                      <a:pt x="32" y="200"/>
                    </a:lnTo>
                    <a:lnTo>
                      <a:pt x="36" y="202"/>
                    </a:lnTo>
                    <a:lnTo>
                      <a:pt x="42" y="200"/>
                    </a:lnTo>
                    <a:lnTo>
                      <a:pt x="46" y="198"/>
                    </a:lnTo>
                    <a:lnTo>
                      <a:pt x="66" y="178"/>
                    </a:lnTo>
                    <a:lnTo>
                      <a:pt x="66" y="178"/>
                    </a:lnTo>
                    <a:lnTo>
                      <a:pt x="68" y="174"/>
                    </a:lnTo>
                    <a:lnTo>
                      <a:pt x="70" y="168"/>
                    </a:lnTo>
                    <a:lnTo>
                      <a:pt x="68" y="164"/>
                    </a:lnTo>
                    <a:lnTo>
                      <a:pt x="66" y="160"/>
                    </a:lnTo>
                    <a:lnTo>
                      <a:pt x="66" y="160"/>
                    </a:lnTo>
                    <a:close/>
                    <a:moveTo>
                      <a:pt x="96" y="208"/>
                    </a:moveTo>
                    <a:lnTo>
                      <a:pt x="76" y="228"/>
                    </a:lnTo>
                    <a:lnTo>
                      <a:pt x="76" y="228"/>
                    </a:lnTo>
                    <a:lnTo>
                      <a:pt x="74" y="232"/>
                    </a:lnTo>
                    <a:lnTo>
                      <a:pt x="72" y="238"/>
                    </a:lnTo>
                    <a:lnTo>
                      <a:pt x="74" y="242"/>
                    </a:lnTo>
                    <a:lnTo>
                      <a:pt x="76" y="246"/>
                    </a:lnTo>
                    <a:lnTo>
                      <a:pt x="76" y="246"/>
                    </a:lnTo>
                    <a:lnTo>
                      <a:pt x="80" y="250"/>
                    </a:lnTo>
                    <a:lnTo>
                      <a:pt x="86" y="250"/>
                    </a:lnTo>
                    <a:lnTo>
                      <a:pt x="90" y="250"/>
                    </a:lnTo>
                    <a:lnTo>
                      <a:pt x="94" y="246"/>
                    </a:lnTo>
                    <a:lnTo>
                      <a:pt x="114" y="226"/>
                    </a:lnTo>
                    <a:lnTo>
                      <a:pt x="114" y="226"/>
                    </a:lnTo>
                    <a:lnTo>
                      <a:pt x="118" y="222"/>
                    </a:lnTo>
                    <a:lnTo>
                      <a:pt x="118" y="218"/>
                    </a:lnTo>
                    <a:lnTo>
                      <a:pt x="118" y="212"/>
                    </a:lnTo>
                    <a:lnTo>
                      <a:pt x="114" y="208"/>
                    </a:lnTo>
                    <a:lnTo>
                      <a:pt x="114" y="208"/>
                    </a:lnTo>
                    <a:lnTo>
                      <a:pt x="110" y="206"/>
                    </a:lnTo>
                    <a:lnTo>
                      <a:pt x="106" y="204"/>
                    </a:lnTo>
                    <a:lnTo>
                      <a:pt x="100" y="206"/>
                    </a:lnTo>
                    <a:lnTo>
                      <a:pt x="96" y="208"/>
                    </a:lnTo>
                    <a:lnTo>
                      <a:pt x="96" y="208"/>
                    </a:lnTo>
                    <a:close/>
                    <a:moveTo>
                      <a:pt x="90" y="184"/>
                    </a:moveTo>
                    <a:lnTo>
                      <a:pt x="90" y="184"/>
                    </a:lnTo>
                    <a:lnTo>
                      <a:pt x="86" y="180"/>
                    </a:lnTo>
                    <a:lnTo>
                      <a:pt x="82" y="180"/>
                    </a:lnTo>
                    <a:lnTo>
                      <a:pt x="76" y="180"/>
                    </a:lnTo>
                    <a:lnTo>
                      <a:pt x="72" y="184"/>
                    </a:lnTo>
                    <a:lnTo>
                      <a:pt x="52" y="204"/>
                    </a:lnTo>
                    <a:lnTo>
                      <a:pt x="52" y="204"/>
                    </a:lnTo>
                    <a:lnTo>
                      <a:pt x="50" y="208"/>
                    </a:lnTo>
                    <a:lnTo>
                      <a:pt x="48" y="212"/>
                    </a:lnTo>
                    <a:lnTo>
                      <a:pt x="50" y="218"/>
                    </a:lnTo>
                    <a:lnTo>
                      <a:pt x="52" y="222"/>
                    </a:lnTo>
                    <a:lnTo>
                      <a:pt x="52" y="222"/>
                    </a:lnTo>
                    <a:lnTo>
                      <a:pt x="56" y="224"/>
                    </a:lnTo>
                    <a:lnTo>
                      <a:pt x="60" y="226"/>
                    </a:lnTo>
                    <a:lnTo>
                      <a:pt x="66" y="224"/>
                    </a:lnTo>
                    <a:lnTo>
                      <a:pt x="70" y="222"/>
                    </a:lnTo>
                    <a:lnTo>
                      <a:pt x="90" y="202"/>
                    </a:lnTo>
                    <a:lnTo>
                      <a:pt x="90" y="202"/>
                    </a:lnTo>
                    <a:lnTo>
                      <a:pt x="92" y="198"/>
                    </a:lnTo>
                    <a:lnTo>
                      <a:pt x="94" y="192"/>
                    </a:lnTo>
                    <a:lnTo>
                      <a:pt x="92" y="188"/>
                    </a:lnTo>
                    <a:lnTo>
                      <a:pt x="90" y="184"/>
                    </a:lnTo>
                    <a:lnTo>
                      <a:pt x="90" y="18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93" name="组合 92"/>
          <p:cNvGrpSpPr/>
          <p:nvPr/>
        </p:nvGrpSpPr>
        <p:grpSpPr>
          <a:xfrm>
            <a:off x="9360363" y="2984864"/>
            <a:ext cx="1253831" cy="1253824"/>
            <a:chOff x="7062319" y="4078969"/>
            <a:chExt cx="940373" cy="940368"/>
          </a:xfrm>
        </p:grpSpPr>
        <p:grpSp>
          <p:nvGrpSpPr>
            <p:cNvPr id="94" name="组合 93"/>
            <p:cNvGrpSpPr/>
            <p:nvPr/>
          </p:nvGrpSpPr>
          <p:grpSpPr>
            <a:xfrm>
              <a:off x="7062319" y="4078969"/>
              <a:ext cx="940373" cy="940368"/>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3" name="椭圆 102"/>
              <p:cNvSpPr/>
              <p:nvPr/>
            </p:nvSpPr>
            <p:spPr>
              <a:xfrm>
                <a:off x="392112" y="760412"/>
                <a:ext cx="3825874" cy="382587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nvGrpSpPr>
            <p:cNvPr id="95" name="组合 94"/>
            <p:cNvGrpSpPr/>
            <p:nvPr/>
          </p:nvGrpSpPr>
          <p:grpSpPr>
            <a:xfrm>
              <a:off x="7259991" y="4339991"/>
              <a:ext cx="520413" cy="358206"/>
              <a:chOff x="5840413" y="590550"/>
              <a:chExt cx="733425" cy="504825"/>
            </a:xfrm>
            <a:solidFill>
              <a:schemeClr val="accent5"/>
            </a:solidFill>
          </p:grpSpPr>
          <p:sp>
            <p:nvSpPr>
              <p:cNvPr id="96" name="Freeform 24"/>
              <p:cNvSpPr>
                <a:spLocks noEditPoints="1"/>
              </p:cNvSpPr>
              <p:nvPr/>
            </p:nvSpPr>
            <p:spPr bwMode="auto">
              <a:xfrm>
                <a:off x="5840413" y="590550"/>
                <a:ext cx="568325" cy="438150"/>
              </a:xfrm>
              <a:custGeom>
                <a:avLst/>
                <a:gdLst>
                  <a:gd name="T0" fmla="*/ 334 w 358"/>
                  <a:gd name="T1" fmla="*/ 8 h 276"/>
                  <a:gd name="T2" fmla="*/ 334 w 358"/>
                  <a:gd name="T3" fmla="*/ 8 h 276"/>
                  <a:gd name="T4" fmla="*/ 332 w 358"/>
                  <a:gd name="T5" fmla="*/ 4 h 276"/>
                  <a:gd name="T6" fmla="*/ 328 w 358"/>
                  <a:gd name="T7" fmla="*/ 0 h 276"/>
                  <a:gd name="T8" fmla="*/ 324 w 358"/>
                  <a:gd name="T9" fmla="*/ 0 h 276"/>
                  <a:gd name="T10" fmla="*/ 320 w 358"/>
                  <a:gd name="T11" fmla="*/ 0 h 276"/>
                  <a:gd name="T12" fmla="*/ 84 w 358"/>
                  <a:gd name="T13" fmla="*/ 78 h 276"/>
                  <a:gd name="T14" fmla="*/ 154 w 358"/>
                  <a:gd name="T15" fmla="*/ 78 h 276"/>
                  <a:gd name="T16" fmla="*/ 284 w 358"/>
                  <a:gd name="T17" fmla="*/ 34 h 276"/>
                  <a:gd name="T18" fmla="*/ 284 w 358"/>
                  <a:gd name="T19" fmla="*/ 34 h 276"/>
                  <a:gd name="T20" fmla="*/ 292 w 358"/>
                  <a:gd name="T21" fmla="*/ 44 h 276"/>
                  <a:gd name="T22" fmla="*/ 302 w 358"/>
                  <a:gd name="T23" fmla="*/ 52 h 276"/>
                  <a:gd name="T24" fmla="*/ 314 w 358"/>
                  <a:gd name="T25" fmla="*/ 56 h 276"/>
                  <a:gd name="T26" fmla="*/ 328 w 358"/>
                  <a:gd name="T27" fmla="*/ 56 h 276"/>
                  <a:gd name="T28" fmla="*/ 334 w 358"/>
                  <a:gd name="T29" fmla="*/ 78 h 276"/>
                  <a:gd name="T30" fmla="*/ 358 w 358"/>
                  <a:gd name="T31" fmla="*/ 78 h 276"/>
                  <a:gd name="T32" fmla="*/ 334 w 358"/>
                  <a:gd name="T33" fmla="*/ 8 h 276"/>
                  <a:gd name="T34" fmla="*/ 2 w 358"/>
                  <a:gd name="T35" fmla="*/ 118 h 276"/>
                  <a:gd name="T36" fmla="*/ 54 w 358"/>
                  <a:gd name="T37" fmla="*/ 276 h 276"/>
                  <a:gd name="T38" fmla="*/ 54 w 358"/>
                  <a:gd name="T39" fmla="*/ 208 h 276"/>
                  <a:gd name="T40" fmla="*/ 36 w 358"/>
                  <a:gd name="T41" fmla="*/ 152 h 276"/>
                  <a:gd name="T42" fmla="*/ 36 w 358"/>
                  <a:gd name="T43" fmla="*/ 152 h 276"/>
                  <a:gd name="T44" fmla="*/ 42 w 358"/>
                  <a:gd name="T45" fmla="*/ 148 h 276"/>
                  <a:gd name="T46" fmla="*/ 46 w 358"/>
                  <a:gd name="T47" fmla="*/ 142 h 276"/>
                  <a:gd name="T48" fmla="*/ 50 w 358"/>
                  <a:gd name="T49" fmla="*/ 136 h 276"/>
                  <a:gd name="T50" fmla="*/ 54 w 358"/>
                  <a:gd name="T51" fmla="*/ 130 h 276"/>
                  <a:gd name="T52" fmla="*/ 54 w 358"/>
                  <a:gd name="T53" fmla="*/ 102 h 276"/>
                  <a:gd name="T54" fmla="*/ 54 w 358"/>
                  <a:gd name="T55" fmla="*/ 102 h 276"/>
                  <a:gd name="T56" fmla="*/ 56 w 358"/>
                  <a:gd name="T57" fmla="*/ 92 h 276"/>
                  <a:gd name="T58" fmla="*/ 62 w 358"/>
                  <a:gd name="T59" fmla="*/ 84 h 276"/>
                  <a:gd name="T60" fmla="*/ 10 w 358"/>
                  <a:gd name="T61" fmla="*/ 102 h 276"/>
                  <a:gd name="T62" fmla="*/ 10 w 358"/>
                  <a:gd name="T63" fmla="*/ 102 h 276"/>
                  <a:gd name="T64" fmla="*/ 4 w 358"/>
                  <a:gd name="T65" fmla="*/ 104 h 276"/>
                  <a:gd name="T66" fmla="*/ 2 w 358"/>
                  <a:gd name="T67" fmla="*/ 108 h 276"/>
                  <a:gd name="T68" fmla="*/ 0 w 358"/>
                  <a:gd name="T69" fmla="*/ 112 h 276"/>
                  <a:gd name="T70" fmla="*/ 2 w 358"/>
                  <a:gd name="T71" fmla="*/ 118 h 276"/>
                  <a:gd name="T72" fmla="*/ 2 w 358"/>
                  <a:gd name="T73" fmla="*/ 11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 h="276">
                    <a:moveTo>
                      <a:pt x="334" y="8"/>
                    </a:moveTo>
                    <a:lnTo>
                      <a:pt x="334" y="8"/>
                    </a:lnTo>
                    <a:lnTo>
                      <a:pt x="332" y="4"/>
                    </a:lnTo>
                    <a:lnTo>
                      <a:pt x="328" y="0"/>
                    </a:lnTo>
                    <a:lnTo>
                      <a:pt x="324" y="0"/>
                    </a:lnTo>
                    <a:lnTo>
                      <a:pt x="320" y="0"/>
                    </a:lnTo>
                    <a:lnTo>
                      <a:pt x="84" y="78"/>
                    </a:lnTo>
                    <a:lnTo>
                      <a:pt x="154" y="78"/>
                    </a:lnTo>
                    <a:lnTo>
                      <a:pt x="284" y="34"/>
                    </a:lnTo>
                    <a:lnTo>
                      <a:pt x="284" y="34"/>
                    </a:lnTo>
                    <a:lnTo>
                      <a:pt x="292" y="44"/>
                    </a:lnTo>
                    <a:lnTo>
                      <a:pt x="302" y="52"/>
                    </a:lnTo>
                    <a:lnTo>
                      <a:pt x="314" y="56"/>
                    </a:lnTo>
                    <a:lnTo>
                      <a:pt x="328" y="56"/>
                    </a:lnTo>
                    <a:lnTo>
                      <a:pt x="334" y="78"/>
                    </a:lnTo>
                    <a:lnTo>
                      <a:pt x="358" y="78"/>
                    </a:lnTo>
                    <a:lnTo>
                      <a:pt x="334" y="8"/>
                    </a:lnTo>
                    <a:close/>
                    <a:moveTo>
                      <a:pt x="2" y="118"/>
                    </a:moveTo>
                    <a:lnTo>
                      <a:pt x="54" y="276"/>
                    </a:lnTo>
                    <a:lnTo>
                      <a:pt x="54" y="208"/>
                    </a:lnTo>
                    <a:lnTo>
                      <a:pt x="36" y="152"/>
                    </a:lnTo>
                    <a:lnTo>
                      <a:pt x="36" y="152"/>
                    </a:lnTo>
                    <a:lnTo>
                      <a:pt x="42" y="148"/>
                    </a:lnTo>
                    <a:lnTo>
                      <a:pt x="46" y="142"/>
                    </a:lnTo>
                    <a:lnTo>
                      <a:pt x="50" y="136"/>
                    </a:lnTo>
                    <a:lnTo>
                      <a:pt x="54" y="130"/>
                    </a:lnTo>
                    <a:lnTo>
                      <a:pt x="54" y="102"/>
                    </a:lnTo>
                    <a:lnTo>
                      <a:pt x="54" y="102"/>
                    </a:lnTo>
                    <a:lnTo>
                      <a:pt x="56" y="92"/>
                    </a:lnTo>
                    <a:lnTo>
                      <a:pt x="62" y="84"/>
                    </a:lnTo>
                    <a:lnTo>
                      <a:pt x="10" y="102"/>
                    </a:lnTo>
                    <a:lnTo>
                      <a:pt x="10" y="102"/>
                    </a:lnTo>
                    <a:lnTo>
                      <a:pt x="4" y="104"/>
                    </a:lnTo>
                    <a:lnTo>
                      <a:pt x="2" y="108"/>
                    </a:lnTo>
                    <a:lnTo>
                      <a:pt x="0" y="112"/>
                    </a:lnTo>
                    <a:lnTo>
                      <a:pt x="2" y="118"/>
                    </a:lnTo>
                    <a:lnTo>
                      <a:pt x="2" y="1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97" name="Freeform 25"/>
              <p:cNvSpPr>
                <a:spLocks noEditPoints="1"/>
              </p:cNvSpPr>
              <p:nvPr/>
            </p:nvSpPr>
            <p:spPr bwMode="auto">
              <a:xfrm>
                <a:off x="6024563" y="793750"/>
                <a:ext cx="403225" cy="234950"/>
              </a:xfrm>
              <a:custGeom>
                <a:avLst/>
                <a:gdLst>
                  <a:gd name="T0" fmla="*/ 226 w 254"/>
                  <a:gd name="T1" fmla="*/ 56 h 148"/>
                  <a:gd name="T2" fmla="*/ 214 w 254"/>
                  <a:gd name="T3" fmla="*/ 74 h 148"/>
                  <a:gd name="T4" fmla="*/ 220 w 254"/>
                  <a:gd name="T5" fmla="*/ 88 h 148"/>
                  <a:gd name="T6" fmla="*/ 234 w 254"/>
                  <a:gd name="T7" fmla="*/ 94 h 148"/>
                  <a:gd name="T8" fmla="*/ 252 w 254"/>
                  <a:gd name="T9" fmla="*/ 82 h 148"/>
                  <a:gd name="T10" fmla="*/ 252 w 254"/>
                  <a:gd name="T11" fmla="*/ 66 h 148"/>
                  <a:gd name="T12" fmla="*/ 234 w 254"/>
                  <a:gd name="T13" fmla="*/ 54 h 148"/>
                  <a:gd name="T14" fmla="*/ 20 w 254"/>
                  <a:gd name="T15" fmla="*/ 54 h 148"/>
                  <a:gd name="T16" fmla="*/ 2 w 254"/>
                  <a:gd name="T17" fmla="*/ 66 h 148"/>
                  <a:gd name="T18" fmla="*/ 2 w 254"/>
                  <a:gd name="T19" fmla="*/ 82 h 148"/>
                  <a:gd name="T20" fmla="*/ 20 w 254"/>
                  <a:gd name="T21" fmla="*/ 94 h 148"/>
                  <a:gd name="T22" fmla="*/ 34 w 254"/>
                  <a:gd name="T23" fmla="*/ 88 h 148"/>
                  <a:gd name="T24" fmla="*/ 40 w 254"/>
                  <a:gd name="T25" fmla="*/ 74 h 148"/>
                  <a:gd name="T26" fmla="*/ 28 w 254"/>
                  <a:gd name="T27" fmla="*/ 56 h 148"/>
                  <a:gd name="T28" fmla="*/ 126 w 254"/>
                  <a:gd name="T29" fmla="*/ 0 h 148"/>
                  <a:gd name="T30" fmla="*/ 102 w 254"/>
                  <a:gd name="T31" fmla="*/ 6 h 148"/>
                  <a:gd name="T32" fmla="*/ 72 w 254"/>
                  <a:gd name="T33" fmla="*/ 32 h 148"/>
                  <a:gd name="T34" fmla="*/ 62 w 254"/>
                  <a:gd name="T35" fmla="*/ 74 h 148"/>
                  <a:gd name="T36" fmla="*/ 66 w 254"/>
                  <a:gd name="T37" fmla="*/ 104 h 148"/>
                  <a:gd name="T38" fmla="*/ 90 w 254"/>
                  <a:gd name="T39" fmla="*/ 136 h 148"/>
                  <a:gd name="T40" fmla="*/ 126 w 254"/>
                  <a:gd name="T41" fmla="*/ 148 h 148"/>
                  <a:gd name="T42" fmla="*/ 152 w 254"/>
                  <a:gd name="T43" fmla="*/ 142 h 148"/>
                  <a:gd name="T44" fmla="*/ 182 w 254"/>
                  <a:gd name="T45" fmla="*/ 116 h 148"/>
                  <a:gd name="T46" fmla="*/ 192 w 254"/>
                  <a:gd name="T47" fmla="*/ 74 h 148"/>
                  <a:gd name="T48" fmla="*/ 188 w 254"/>
                  <a:gd name="T49" fmla="*/ 46 h 148"/>
                  <a:gd name="T50" fmla="*/ 164 w 254"/>
                  <a:gd name="T51" fmla="*/ 12 h 148"/>
                  <a:gd name="T52" fmla="*/ 126 w 254"/>
                  <a:gd name="T53" fmla="*/ 0 h 148"/>
                  <a:gd name="T54" fmla="*/ 134 w 254"/>
                  <a:gd name="T55" fmla="*/ 118 h 148"/>
                  <a:gd name="T56" fmla="*/ 120 w 254"/>
                  <a:gd name="T57" fmla="*/ 108 h 148"/>
                  <a:gd name="T58" fmla="*/ 102 w 254"/>
                  <a:gd name="T59" fmla="*/ 88 h 148"/>
                  <a:gd name="T60" fmla="*/ 122 w 254"/>
                  <a:gd name="T61" fmla="*/ 94 h 148"/>
                  <a:gd name="T62" fmla="*/ 132 w 254"/>
                  <a:gd name="T63" fmla="*/ 90 h 148"/>
                  <a:gd name="T64" fmla="*/ 132 w 254"/>
                  <a:gd name="T65" fmla="*/ 86 h 148"/>
                  <a:gd name="T66" fmla="*/ 120 w 254"/>
                  <a:gd name="T67" fmla="*/ 80 h 148"/>
                  <a:gd name="T68" fmla="*/ 100 w 254"/>
                  <a:gd name="T69" fmla="*/ 68 h 148"/>
                  <a:gd name="T70" fmla="*/ 100 w 254"/>
                  <a:gd name="T71" fmla="*/ 54 h 148"/>
                  <a:gd name="T72" fmla="*/ 120 w 254"/>
                  <a:gd name="T73" fmla="*/ 40 h 148"/>
                  <a:gd name="T74" fmla="*/ 134 w 254"/>
                  <a:gd name="T75" fmla="*/ 40 h 148"/>
                  <a:gd name="T76" fmla="*/ 152 w 254"/>
                  <a:gd name="T77" fmla="*/ 42 h 148"/>
                  <a:gd name="T78" fmla="*/ 142 w 254"/>
                  <a:gd name="T79" fmla="*/ 54 h 148"/>
                  <a:gd name="T80" fmla="*/ 122 w 254"/>
                  <a:gd name="T81" fmla="*/ 54 h 148"/>
                  <a:gd name="T82" fmla="*/ 122 w 254"/>
                  <a:gd name="T83" fmla="*/ 60 h 148"/>
                  <a:gd name="T84" fmla="*/ 134 w 254"/>
                  <a:gd name="T85" fmla="*/ 66 h 148"/>
                  <a:gd name="T86" fmla="*/ 154 w 254"/>
                  <a:gd name="T87" fmla="*/ 80 h 148"/>
                  <a:gd name="T88" fmla="*/ 154 w 254"/>
                  <a:gd name="T89" fmla="*/ 94 h 148"/>
                  <a:gd name="T90" fmla="*/ 134 w 254"/>
                  <a:gd name="T91" fmla="*/ 10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48">
                    <a:moveTo>
                      <a:pt x="234" y="54"/>
                    </a:moveTo>
                    <a:lnTo>
                      <a:pt x="234" y="54"/>
                    </a:lnTo>
                    <a:lnTo>
                      <a:pt x="226" y="56"/>
                    </a:lnTo>
                    <a:lnTo>
                      <a:pt x="220" y="60"/>
                    </a:lnTo>
                    <a:lnTo>
                      <a:pt x="216" y="66"/>
                    </a:lnTo>
                    <a:lnTo>
                      <a:pt x="214" y="74"/>
                    </a:lnTo>
                    <a:lnTo>
                      <a:pt x="214" y="74"/>
                    </a:lnTo>
                    <a:lnTo>
                      <a:pt x="216" y="82"/>
                    </a:lnTo>
                    <a:lnTo>
                      <a:pt x="220" y="88"/>
                    </a:lnTo>
                    <a:lnTo>
                      <a:pt x="226" y="92"/>
                    </a:lnTo>
                    <a:lnTo>
                      <a:pt x="234" y="94"/>
                    </a:lnTo>
                    <a:lnTo>
                      <a:pt x="234" y="94"/>
                    </a:lnTo>
                    <a:lnTo>
                      <a:pt x="242" y="92"/>
                    </a:lnTo>
                    <a:lnTo>
                      <a:pt x="248" y="88"/>
                    </a:lnTo>
                    <a:lnTo>
                      <a:pt x="252" y="82"/>
                    </a:lnTo>
                    <a:lnTo>
                      <a:pt x="254" y="74"/>
                    </a:lnTo>
                    <a:lnTo>
                      <a:pt x="254" y="74"/>
                    </a:lnTo>
                    <a:lnTo>
                      <a:pt x="252" y="66"/>
                    </a:lnTo>
                    <a:lnTo>
                      <a:pt x="248" y="60"/>
                    </a:lnTo>
                    <a:lnTo>
                      <a:pt x="242" y="56"/>
                    </a:lnTo>
                    <a:lnTo>
                      <a:pt x="234" y="54"/>
                    </a:lnTo>
                    <a:lnTo>
                      <a:pt x="234" y="54"/>
                    </a:lnTo>
                    <a:close/>
                    <a:moveTo>
                      <a:pt x="20" y="54"/>
                    </a:moveTo>
                    <a:lnTo>
                      <a:pt x="20" y="54"/>
                    </a:lnTo>
                    <a:lnTo>
                      <a:pt x="12" y="56"/>
                    </a:lnTo>
                    <a:lnTo>
                      <a:pt x="6" y="60"/>
                    </a:lnTo>
                    <a:lnTo>
                      <a:pt x="2" y="66"/>
                    </a:lnTo>
                    <a:lnTo>
                      <a:pt x="0" y="74"/>
                    </a:lnTo>
                    <a:lnTo>
                      <a:pt x="0" y="74"/>
                    </a:lnTo>
                    <a:lnTo>
                      <a:pt x="2" y="82"/>
                    </a:lnTo>
                    <a:lnTo>
                      <a:pt x="6" y="88"/>
                    </a:lnTo>
                    <a:lnTo>
                      <a:pt x="12" y="92"/>
                    </a:lnTo>
                    <a:lnTo>
                      <a:pt x="20" y="94"/>
                    </a:lnTo>
                    <a:lnTo>
                      <a:pt x="20" y="94"/>
                    </a:lnTo>
                    <a:lnTo>
                      <a:pt x="28" y="92"/>
                    </a:lnTo>
                    <a:lnTo>
                      <a:pt x="34" y="88"/>
                    </a:lnTo>
                    <a:lnTo>
                      <a:pt x="38" y="82"/>
                    </a:lnTo>
                    <a:lnTo>
                      <a:pt x="40" y="74"/>
                    </a:lnTo>
                    <a:lnTo>
                      <a:pt x="40" y="74"/>
                    </a:lnTo>
                    <a:lnTo>
                      <a:pt x="38" y="66"/>
                    </a:lnTo>
                    <a:lnTo>
                      <a:pt x="34" y="60"/>
                    </a:lnTo>
                    <a:lnTo>
                      <a:pt x="28" y="56"/>
                    </a:lnTo>
                    <a:lnTo>
                      <a:pt x="20" y="54"/>
                    </a:lnTo>
                    <a:lnTo>
                      <a:pt x="20" y="54"/>
                    </a:lnTo>
                    <a:close/>
                    <a:moveTo>
                      <a:pt x="126" y="0"/>
                    </a:moveTo>
                    <a:lnTo>
                      <a:pt x="126" y="0"/>
                    </a:lnTo>
                    <a:lnTo>
                      <a:pt x="114" y="2"/>
                    </a:lnTo>
                    <a:lnTo>
                      <a:pt x="102" y="6"/>
                    </a:lnTo>
                    <a:lnTo>
                      <a:pt x="90" y="12"/>
                    </a:lnTo>
                    <a:lnTo>
                      <a:pt x="80" y="22"/>
                    </a:lnTo>
                    <a:lnTo>
                      <a:pt x="72" y="32"/>
                    </a:lnTo>
                    <a:lnTo>
                      <a:pt x="66" y="46"/>
                    </a:lnTo>
                    <a:lnTo>
                      <a:pt x="62" y="60"/>
                    </a:lnTo>
                    <a:lnTo>
                      <a:pt x="62" y="74"/>
                    </a:lnTo>
                    <a:lnTo>
                      <a:pt x="62" y="74"/>
                    </a:lnTo>
                    <a:lnTo>
                      <a:pt x="62" y="90"/>
                    </a:lnTo>
                    <a:lnTo>
                      <a:pt x="66" y="104"/>
                    </a:lnTo>
                    <a:lnTo>
                      <a:pt x="72" y="116"/>
                    </a:lnTo>
                    <a:lnTo>
                      <a:pt x="80" y="126"/>
                    </a:lnTo>
                    <a:lnTo>
                      <a:pt x="90" y="136"/>
                    </a:lnTo>
                    <a:lnTo>
                      <a:pt x="102" y="142"/>
                    </a:lnTo>
                    <a:lnTo>
                      <a:pt x="114" y="146"/>
                    </a:lnTo>
                    <a:lnTo>
                      <a:pt x="126" y="148"/>
                    </a:lnTo>
                    <a:lnTo>
                      <a:pt x="126" y="148"/>
                    </a:lnTo>
                    <a:lnTo>
                      <a:pt x="140" y="146"/>
                    </a:lnTo>
                    <a:lnTo>
                      <a:pt x="152" y="142"/>
                    </a:lnTo>
                    <a:lnTo>
                      <a:pt x="164" y="136"/>
                    </a:lnTo>
                    <a:lnTo>
                      <a:pt x="174" y="126"/>
                    </a:lnTo>
                    <a:lnTo>
                      <a:pt x="182" y="116"/>
                    </a:lnTo>
                    <a:lnTo>
                      <a:pt x="188" y="104"/>
                    </a:lnTo>
                    <a:lnTo>
                      <a:pt x="192" y="90"/>
                    </a:lnTo>
                    <a:lnTo>
                      <a:pt x="192" y="74"/>
                    </a:lnTo>
                    <a:lnTo>
                      <a:pt x="192" y="74"/>
                    </a:lnTo>
                    <a:lnTo>
                      <a:pt x="192" y="60"/>
                    </a:lnTo>
                    <a:lnTo>
                      <a:pt x="188" y="46"/>
                    </a:lnTo>
                    <a:lnTo>
                      <a:pt x="182" y="32"/>
                    </a:lnTo>
                    <a:lnTo>
                      <a:pt x="174" y="22"/>
                    </a:lnTo>
                    <a:lnTo>
                      <a:pt x="164" y="12"/>
                    </a:lnTo>
                    <a:lnTo>
                      <a:pt x="152" y="6"/>
                    </a:lnTo>
                    <a:lnTo>
                      <a:pt x="140" y="2"/>
                    </a:lnTo>
                    <a:lnTo>
                      <a:pt x="126" y="0"/>
                    </a:lnTo>
                    <a:lnTo>
                      <a:pt x="126" y="0"/>
                    </a:lnTo>
                    <a:close/>
                    <a:moveTo>
                      <a:pt x="134" y="108"/>
                    </a:moveTo>
                    <a:lnTo>
                      <a:pt x="134" y="118"/>
                    </a:lnTo>
                    <a:lnTo>
                      <a:pt x="120" y="118"/>
                    </a:lnTo>
                    <a:lnTo>
                      <a:pt x="120" y="108"/>
                    </a:lnTo>
                    <a:lnTo>
                      <a:pt x="120" y="108"/>
                    </a:lnTo>
                    <a:lnTo>
                      <a:pt x="106" y="106"/>
                    </a:lnTo>
                    <a:lnTo>
                      <a:pt x="98" y="104"/>
                    </a:lnTo>
                    <a:lnTo>
                      <a:pt x="102" y="88"/>
                    </a:lnTo>
                    <a:lnTo>
                      <a:pt x="102" y="88"/>
                    </a:lnTo>
                    <a:lnTo>
                      <a:pt x="112" y="92"/>
                    </a:lnTo>
                    <a:lnTo>
                      <a:pt x="122" y="94"/>
                    </a:lnTo>
                    <a:lnTo>
                      <a:pt x="122" y="94"/>
                    </a:lnTo>
                    <a:lnTo>
                      <a:pt x="130" y="92"/>
                    </a:lnTo>
                    <a:lnTo>
                      <a:pt x="132" y="90"/>
                    </a:lnTo>
                    <a:lnTo>
                      <a:pt x="134" y="88"/>
                    </a:lnTo>
                    <a:lnTo>
                      <a:pt x="134" y="88"/>
                    </a:lnTo>
                    <a:lnTo>
                      <a:pt x="132" y="86"/>
                    </a:lnTo>
                    <a:lnTo>
                      <a:pt x="130" y="84"/>
                    </a:lnTo>
                    <a:lnTo>
                      <a:pt x="120" y="80"/>
                    </a:lnTo>
                    <a:lnTo>
                      <a:pt x="120" y="80"/>
                    </a:lnTo>
                    <a:lnTo>
                      <a:pt x="112" y="78"/>
                    </a:lnTo>
                    <a:lnTo>
                      <a:pt x="104" y="74"/>
                    </a:lnTo>
                    <a:lnTo>
                      <a:pt x="100" y="68"/>
                    </a:lnTo>
                    <a:lnTo>
                      <a:pt x="98" y="60"/>
                    </a:lnTo>
                    <a:lnTo>
                      <a:pt x="98" y="60"/>
                    </a:lnTo>
                    <a:lnTo>
                      <a:pt x="100" y="54"/>
                    </a:lnTo>
                    <a:lnTo>
                      <a:pt x="104" y="48"/>
                    </a:lnTo>
                    <a:lnTo>
                      <a:pt x="110" y="42"/>
                    </a:lnTo>
                    <a:lnTo>
                      <a:pt x="120" y="40"/>
                    </a:lnTo>
                    <a:lnTo>
                      <a:pt x="120" y="30"/>
                    </a:lnTo>
                    <a:lnTo>
                      <a:pt x="134" y="30"/>
                    </a:lnTo>
                    <a:lnTo>
                      <a:pt x="134" y="40"/>
                    </a:lnTo>
                    <a:lnTo>
                      <a:pt x="134" y="40"/>
                    </a:lnTo>
                    <a:lnTo>
                      <a:pt x="144" y="40"/>
                    </a:lnTo>
                    <a:lnTo>
                      <a:pt x="152" y="42"/>
                    </a:lnTo>
                    <a:lnTo>
                      <a:pt x="148" y="58"/>
                    </a:lnTo>
                    <a:lnTo>
                      <a:pt x="148" y="58"/>
                    </a:lnTo>
                    <a:lnTo>
                      <a:pt x="142" y="54"/>
                    </a:lnTo>
                    <a:lnTo>
                      <a:pt x="130" y="54"/>
                    </a:lnTo>
                    <a:lnTo>
                      <a:pt x="130" y="54"/>
                    </a:lnTo>
                    <a:lnTo>
                      <a:pt x="122" y="54"/>
                    </a:lnTo>
                    <a:lnTo>
                      <a:pt x="120" y="58"/>
                    </a:lnTo>
                    <a:lnTo>
                      <a:pt x="120" y="58"/>
                    </a:lnTo>
                    <a:lnTo>
                      <a:pt x="122" y="60"/>
                    </a:lnTo>
                    <a:lnTo>
                      <a:pt x="124" y="62"/>
                    </a:lnTo>
                    <a:lnTo>
                      <a:pt x="134" y="66"/>
                    </a:lnTo>
                    <a:lnTo>
                      <a:pt x="134" y="66"/>
                    </a:lnTo>
                    <a:lnTo>
                      <a:pt x="144" y="70"/>
                    </a:lnTo>
                    <a:lnTo>
                      <a:pt x="150" y="74"/>
                    </a:lnTo>
                    <a:lnTo>
                      <a:pt x="154" y="80"/>
                    </a:lnTo>
                    <a:lnTo>
                      <a:pt x="156" y="86"/>
                    </a:lnTo>
                    <a:lnTo>
                      <a:pt x="156" y="86"/>
                    </a:lnTo>
                    <a:lnTo>
                      <a:pt x="154" y="94"/>
                    </a:lnTo>
                    <a:lnTo>
                      <a:pt x="150" y="100"/>
                    </a:lnTo>
                    <a:lnTo>
                      <a:pt x="142" y="104"/>
                    </a:lnTo>
                    <a:lnTo>
                      <a:pt x="134" y="108"/>
                    </a:lnTo>
                    <a:lnTo>
                      <a:pt x="134" y="10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98" name="Freeform 26"/>
              <p:cNvSpPr/>
              <p:nvPr/>
            </p:nvSpPr>
            <p:spPr bwMode="auto">
              <a:xfrm>
                <a:off x="5948363" y="733425"/>
                <a:ext cx="555625" cy="358775"/>
              </a:xfrm>
              <a:custGeom>
                <a:avLst/>
                <a:gdLst>
                  <a:gd name="T0" fmla="*/ 254 w 350"/>
                  <a:gd name="T1" fmla="*/ 218 h 226"/>
                  <a:gd name="T2" fmla="*/ 254 w 350"/>
                  <a:gd name="T3" fmla="*/ 218 h 226"/>
                  <a:gd name="T4" fmla="*/ 254 w 350"/>
                  <a:gd name="T5" fmla="*/ 210 h 226"/>
                  <a:gd name="T6" fmla="*/ 258 w 350"/>
                  <a:gd name="T7" fmla="*/ 204 h 226"/>
                  <a:gd name="T8" fmla="*/ 54 w 350"/>
                  <a:gd name="T9" fmla="*/ 204 h 226"/>
                  <a:gd name="T10" fmla="*/ 54 w 350"/>
                  <a:gd name="T11" fmla="*/ 204 h 226"/>
                  <a:gd name="T12" fmla="*/ 50 w 350"/>
                  <a:gd name="T13" fmla="*/ 192 h 226"/>
                  <a:gd name="T14" fmla="*/ 42 w 350"/>
                  <a:gd name="T15" fmla="*/ 182 h 226"/>
                  <a:gd name="T16" fmla="*/ 34 w 350"/>
                  <a:gd name="T17" fmla="*/ 176 h 226"/>
                  <a:gd name="T18" fmla="*/ 22 w 350"/>
                  <a:gd name="T19" fmla="*/ 172 h 226"/>
                  <a:gd name="T20" fmla="*/ 22 w 350"/>
                  <a:gd name="T21" fmla="*/ 56 h 226"/>
                  <a:gd name="T22" fmla="*/ 22 w 350"/>
                  <a:gd name="T23" fmla="*/ 56 h 226"/>
                  <a:gd name="T24" fmla="*/ 34 w 350"/>
                  <a:gd name="T25" fmla="*/ 52 h 226"/>
                  <a:gd name="T26" fmla="*/ 44 w 350"/>
                  <a:gd name="T27" fmla="*/ 44 h 226"/>
                  <a:gd name="T28" fmla="*/ 50 w 350"/>
                  <a:gd name="T29" fmla="*/ 34 h 226"/>
                  <a:gd name="T30" fmla="*/ 54 w 350"/>
                  <a:gd name="T31" fmla="*/ 22 h 226"/>
                  <a:gd name="T32" fmla="*/ 294 w 350"/>
                  <a:gd name="T33" fmla="*/ 22 h 226"/>
                  <a:gd name="T34" fmla="*/ 294 w 350"/>
                  <a:gd name="T35" fmla="*/ 22 h 226"/>
                  <a:gd name="T36" fmla="*/ 300 w 350"/>
                  <a:gd name="T37" fmla="*/ 34 h 226"/>
                  <a:gd name="T38" fmla="*/ 306 w 350"/>
                  <a:gd name="T39" fmla="*/ 44 h 226"/>
                  <a:gd name="T40" fmla="*/ 316 w 350"/>
                  <a:gd name="T41" fmla="*/ 52 h 226"/>
                  <a:gd name="T42" fmla="*/ 328 w 350"/>
                  <a:gd name="T43" fmla="*/ 56 h 226"/>
                  <a:gd name="T44" fmla="*/ 328 w 350"/>
                  <a:gd name="T45" fmla="*/ 134 h 226"/>
                  <a:gd name="T46" fmla="*/ 350 w 350"/>
                  <a:gd name="T47" fmla="*/ 134 h 226"/>
                  <a:gd name="T48" fmla="*/ 350 w 350"/>
                  <a:gd name="T49" fmla="*/ 12 h 226"/>
                  <a:gd name="T50" fmla="*/ 350 w 350"/>
                  <a:gd name="T51" fmla="*/ 12 h 226"/>
                  <a:gd name="T52" fmla="*/ 350 w 350"/>
                  <a:gd name="T53" fmla="*/ 8 h 226"/>
                  <a:gd name="T54" fmla="*/ 346 w 350"/>
                  <a:gd name="T55" fmla="*/ 4 h 226"/>
                  <a:gd name="T56" fmla="*/ 342 w 350"/>
                  <a:gd name="T57" fmla="*/ 2 h 226"/>
                  <a:gd name="T58" fmla="*/ 338 w 350"/>
                  <a:gd name="T59" fmla="*/ 0 h 226"/>
                  <a:gd name="T60" fmla="*/ 12 w 350"/>
                  <a:gd name="T61" fmla="*/ 0 h 226"/>
                  <a:gd name="T62" fmla="*/ 12 w 350"/>
                  <a:gd name="T63" fmla="*/ 0 h 226"/>
                  <a:gd name="T64" fmla="*/ 8 w 350"/>
                  <a:gd name="T65" fmla="*/ 2 h 226"/>
                  <a:gd name="T66" fmla="*/ 4 w 350"/>
                  <a:gd name="T67" fmla="*/ 4 h 226"/>
                  <a:gd name="T68" fmla="*/ 0 w 350"/>
                  <a:gd name="T69" fmla="*/ 8 h 226"/>
                  <a:gd name="T70" fmla="*/ 0 w 350"/>
                  <a:gd name="T71" fmla="*/ 12 h 226"/>
                  <a:gd name="T72" fmla="*/ 0 w 350"/>
                  <a:gd name="T73" fmla="*/ 214 h 226"/>
                  <a:gd name="T74" fmla="*/ 0 w 350"/>
                  <a:gd name="T75" fmla="*/ 214 h 226"/>
                  <a:gd name="T76" fmla="*/ 0 w 350"/>
                  <a:gd name="T77" fmla="*/ 218 h 226"/>
                  <a:gd name="T78" fmla="*/ 4 w 350"/>
                  <a:gd name="T79" fmla="*/ 222 h 226"/>
                  <a:gd name="T80" fmla="*/ 8 w 350"/>
                  <a:gd name="T81" fmla="*/ 226 h 226"/>
                  <a:gd name="T82" fmla="*/ 12 w 350"/>
                  <a:gd name="T83" fmla="*/ 226 h 226"/>
                  <a:gd name="T84" fmla="*/ 256 w 350"/>
                  <a:gd name="T85" fmla="*/ 226 h 226"/>
                  <a:gd name="T86" fmla="*/ 256 w 350"/>
                  <a:gd name="T87" fmla="*/ 226 h 226"/>
                  <a:gd name="T88" fmla="*/ 254 w 350"/>
                  <a:gd name="T89" fmla="*/ 218 h 226"/>
                  <a:gd name="T90" fmla="*/ 254 w 350"/>
                  <a:gd name="T91" fmla="*/ 2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226">
                    <a:moveTo>
                      <a:pt x="254" y="218"/>
                    </a:moveTo>
                    <a:lnTo>
                      <a:pt x="254" y="218"/>
                    </a:lnTo>
                    <a:lnTo>
                      <a:pt x="254" y="210"/>
                    </a:lnTo>
                    <a:lnTo>
                      <a:pt x="258" y="204"/>
                    </a:lnTo>
                    <a:lnTo>
                      <a:pt x="54" y="204"/>
                    </a:lnTo>
                    <a:lnTo>
                      <a:pt x="54" y="204"/>
                    </a:lnTo>
                    <a:lnTo>
                      <a:pt x="50" y="192"/>
                    </a:lnTo>
                    <a:lnTo>
                      <a:pt x="42" y="182"/>
                    </a:lnTo>
                    <a:lnTo>
                      <a:pt x="34" y="176"/>
                    </a:lnTo>
                    <a:lnTo>
                      <a:pt x="22" y="172"/>
                    </a:lnTo>
                    <a:lnTo>
                      <a:pt x="22" y="56"/>
                    </a:lnTo>
                    <a:lnTo>
                      <a:pt x="22" y="56"/>
                    </a:lnTo>
                    <a:lnTo>
                      <a:pt x="34" y="52"/>
                    </a:lnTo>
                    <a:lnTo>
                      <a:pt x="44" y="44"/>
                    </a:lnTo>
                    <a:lnTo>
                      <a:pt x="50" y="34"/>
                    </a:lnTo>
                    <a:lnTo>
                      <a:pt x="54" y="22"/>
                    </a:lnTo>
                    <a:lnTo>
                      <a:pt x="294" y="22"/>
                    </a:lnTo>
                    <a:lnTo>
                      <a:pt x="294" y="22"/>
                    </a:lnTo>
                    <a:lnTo>
                      <a:pt x="300" y="34"/>
                    </a:lnTo>
                    <a:lnTo>
                      <a:pt x="306" y="44"/>
                    </a:lnTo>
                    <a:lnTo>
                      <a:pt x="316" y="52"/>
                    </a:lnTo>
                    <a:lnTo>
                      <a:pt x="328" y="56"/>
                    </a:lnTo>
                    <a:lnTo>
                      <a:pt x="328" y="134"/>
                    </a:lnTo>
                    <a:lnTo>
                      <a:pt x="350" y="134"/>
                    </a:lnTo>
                    <a:lnTo>
                      <a:pt x="350" y="12"/>
                    </a:lnTo>
                    <a:lnTo>
                      <a:pt x="350" y="12"/>
                    </a:lnTo>
                    <a:lnTo>
                      <a:pt x="350" y="8"/>
                    </a:lnTo>
                    <a:lnTo>
                      <a:pt x="346" y="4"/>
                    </a:lnTo>
                    <a:lnTo>
                      <a:pt x="342" y="2"/>
                    </a:lnTo>
                    <a:lnTo>
                      <a:pt x="338" y="0"/>
                    </a:lnTo>
                    <a:lnTo>
                      <a:pt x="12" y="0"/>
                    </a:lnTo>
                    <a:lnTo>
                      <a:pt x="12" y="0"/>
                    </a:lnTo>
                    <a:lnTo>
                      <a:pt x="8" y="2"/>
                    </a:lnTo>
                    <a:lnTo>
                      <a:pt x="4" y="4"/>
                    </a:lnTo>
                    <a:lnTo>
                      <a:pt x="0" y="8"/>
                    </a:lnTo>
                    <a:lnTo>
                      <a:pt x="0" y="12"/>
                    </a:lnTo>
                    <a:lnTo>
                      <a:pt x="0" y="214"/>
                    </a:lnTo>
                    <a:lnTo>
                      <a:pt x="0" y="214"/>
                    </a:lnTo>
                    <a:lnTo>
                      <a:pt x="0" y="218"/>
                    </a:lnTo>
                    <a:lnTo>
                      <a:pt x="4" y="222"/>
                    </a:lnTo>
                    <a:lnTo>
                      <a:pt x="8" y="226"/>
                    </a:lnTo>
                    <a:lnTo>
                      <a:pt x="12" y="226"/>
                    </a:lnTo>
                    <a:lnTo>
                      <a:pt x="256" y="226"/>
                    </a:lnTo>
                    <a:lnTo>
                      <a:pt x="256" y="226"/>
                    </a:lnTo>
                    <a:lnTo>
                      <a:pt x="254" y="218"/>
                    </a:lnTo>
                    <a:lnTo>
                      <a:pt x="254" y="2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99" name="Freeform 27"/>
              <p:cNvSpPr/>
              <p:nvPr/>
            </p:nvSpPr>
            <p:spPr bwMode="auto">
              <a:xfrm>
                <a:off x="6373813" y="965200"/>
                <a:ext cx="200025" cy="34925"/>
              </a:xfrm>
              <a:custGeom>
                <a:avLst/>
                <a:gdLst>
                  <a:gd name="T0" fmla="*/ 12 w 126"/>
                  <a:gd name="T1" fmla="*/ 22 h 22"/>
                  <a:gd name="T2" fmla="*/ 12 w 126"/>
                  <a:gd name="T3" fmla="*/ 22 h 22"/>
                  <a:gd name="T4" fmla="*/ 8 w 126"/>
                  <a:gd name="T5" fmla="*/ 20 h 22"/>
                  <a:gd name="T6" fmla="*/ 4 w 126"/>
                  <a:gd name="T7" fmla="*/ 18 h 22"/>
                  <a:gd name="T8" fmla="*/ 2 w 126"/>
                  <a:gd name="T9" fmla="*/ 16 h 22"/>
                  <a:gd name="T10" fmla="*/ 0 w 126"/>
                  <a:gd name="T11" fmla="*/ 10 h 22"/>
                  <a:gd name="T12" fmla="*/ 0 w 126"/>
                  <a:gd name="T13" fmla="*/ 10 h 22"/>
                  <a:gd name="T14" fmla="*/ 0 w 126"/>
                  <a:gd name="T15" fmla="*/ 10 h 22"/>
                  <a:gd name="T16" fmla="*/ 2 w 126"/>
                  <a:gd name="T17" fmla="*/ 6 h 22"/>
                  <a:gd name="T18" fmla="*/ 4 w 126"/>
                  <a:gd name="T19" fmla="*/ 4 h 22"/>
                  <a:gd name="T20" fmla="*/ 8 w 126"/>
                  <a:gd name="T21" fmla="*/ 2 h 22"/>
                  <a:gd name="T22" fmla="*/ 12 w 126"/>
                  <a:gd name="T23" fmla="*/ 0 h 22"/>
                  <a:gd name="T24" fmla="*/ 12 w 126"/>
                  <a:gd name="T25" fmla="*/ 0 h 22"/>
                  <a:gd name="T26" fmla="*/ 116 w 126"/>
                  <a:gd name="T27" fmla="*/ 0 h 22"/>
                  <a:gd name="T28" fmla="*/ 116 w 126"/>
                  <a:gd name="T29" fmla="*/ 0 h 22"/>
                  <a:gd name="T30" fmla="*/ 120 w 126"/>
                  <a:gd name="T31" fmla="*/ 2 h 22"/>
                  <a:gd name="T32" fmla="*/ 124 w 126"/>
                  <a:gd name="T33" fmla="*/ 4 h 22"/>
                  <a:gd name="T34" fmla="*/ 126 w 126"/>
                  <a:gd name="T35" fmla="*/ 6 h 22"/>
                  <a:gd name="T36" fmla="*/ 126 w 126"/>
                  <a:gd name="T37" fmla="*/ 10 h 22"/>
                  <a:gd name="T38" fmla="*/ 126 w 126"/>
                  <a:gd name="T39" fmla="*/ 10 h 22"/>
                  <a:gd name="T40" fmla="*/ 126 w 126"/>
                  <a:gd name="T41" fmla="*/ 10 h 22"/>
                  <a:gd name="T42" fmla="*/ 126 w 126"/>
                  <a:gd name="T43" fmla="*/ 16 h 22"/>
                  <a:gd name="T44" fmla="*/ 124 w 126"/>
                  <a:gd name="T45" fmla="*/ 18 h 22"/>
                  <a:gd name="T46" fmla="*/ 120 w 126"/>
                  <a:gd name="T47" fmla="*/ 20 h 22"/>
                  <a:gd name="T48" fmla="*/ 116 w 126"/>
                  <a:gd name="T49" fmla="*/ 22 h 22"/>
                  <a:gd name="T50" fmla="*/ 116 w 126"/>
                  <a:gd name="T51" fmla="*/ 22 h 22"/>
                  <a:gd name="T52" fmla="*/ 12 w 126"/>
                  <a:gd name="T53" fmla="*/ 22 h 22"/>
                  <a:gd name="T54" fmla="*/ 12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2" y="22"/>
                    </a:moveTo>
                    <a:lnTo>
                      <a:pt x="12" y="22"/>
                    </a:lnTo>
                    <a:lnTo>
                      <a:pt x="8" y="20"/>
                    </a:lnTo>
                    <a:lnTo>
                      <a:pt x="4" y="18"/>
                    </a:lnTo>
                    <a:lnTo>
                      <a:pt x="2" y="16"/>
                    </a:lnTo>
                    <a:lnTo>
                      <a:pt x="0" y="10"/>
                    </a:lnTo>
                    <a:lnTo>
                      <a:pt x="0" y="10"/>
                    </a:lnTo>
                    <a:lnTo>
                      <a:pt x="0" y="10"/>
                    </a:lnTo>
                    <a:lnTo>
                      <a:pt x="2" y="6"/>
                    </a:lnTo>
                    <a:lnTo>
                      <a:pt x="4" y="4"/>
                    </a:lnTo>
                    <a:lnTo>
                      <a:pt x="8" y="2"/>
                    </a:lnTo>
                    <a:lnTo>
                      <a:pt x="12" y="0"/>
                    </a:lnTo>
                    <a:lnTo>
                      <a:pt x="12" y="0"/>
                    </a:lnTo>
                    <a:lnTo>
                      <a:pt x="116" y="0"/>
                    </a:lnTo>
                    <a:lnTo>
                      <a:pt x="116" y="0"/>
                    </a:lnTo>
                    <a:lnTo>
                      <a:pt x="120" y="2"/>
                    </a:lnTo>
                    <a:lnTo>
                      <a:pt x="124" y="4"/>
                    </a:lnTo>
                    <a:lnTo>
                      <a:pt x="126" y="6"/>
                    </a:lnTo>
                    <a:lnTo>
                      <a:pt x="126" y="10"/>
                    </a:lnTo>
                    <a:lnTo>
                      <a:pt x="126" y="10"/>
                    </a:lnTo>
                    <a:lnTo>
                      <a:pt x="126" y="10"/>
                    </a:lnTo>
                    <a:lnTo>
                      <a:pt x="126" y="16"/>
                    </a:lnTo>
                    <a:lnTo>
                      <a:pt x="124" y="18"/>
                    </a:lnTo>
                    <a:lnTo>
                      <a:pt x="120" y="20"/>
                    </a:lnTo>
                    <a:lnTo>
                      <a:pt x="116" y="22"/>
                    </a:lnTo>
                    <a:lnTo>
                      <a:pt x="116" y="22"/>
                    </a:lnTo>
                    <a:lnTo>
                      <a:pt x="12" y="22"/>
                    </a:lnTo>
                    <a:lnTo>
                      <a:pt x="12" y="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0" name="Freeform 28"/>
              <p:cNvSpPr/>
              <p:nvPr/>
            </p:nvSpPr>
            <p:spPr bwMode="auto">
              <a:xfrm>
                <a:off x="6367463" y="1012825"/>
                <a:ext cx="200025" cy="34925"/>
              </a:xfrm>
              <a:custGeom>
                <a:avLst/>
                <a:gdLst>
                  <a:gd name="T0" fmla="*/ 10 w 126"/>
                  <a:gd name="T1" fmla="*/ 22 h 22"/>
                  <a:gd name="T2" fmla="*/ 10 w 126"/>
                  <a:gd name="T3" fmla="*/ 22 h 22"/>
                  <a:gd name="T4" fmla="*/ 6 w 126"/>
                  <a:gd name="T5" fmla="*/ 20 h 22"/>
                  <a:gd name="T6" fmla="*/ 4 w 126"/>
                  <a:gd name="T7" fmla="*/ 18 h 22"/>
                  <a:gd name="T8" fmla="*/ 0 w 126"/>
                  <a:gd name="T9" fmla="*/ 16 h 22"/>
                  <a:gd name="T10" fmla="*/ 0 w 126"/>
                  <a:gd name="T11" fmla="*/ 12 h 22"/>
                  <a:gd name="T12" fmla="*/ 0 w 126"/>
                  <a:gd name="T13" fmla="*/ 12 h 22"/>
                  <a:gd name="T14" fmla="*/ 0 w 126"/>
                  <a:gd name="T15" fmla="*/ 12 h 22"/>
                  <a:gd name="T16" fmla="*/ 0 w 126"/>
                  <a:gd name="T17" fmla="*/ 6 h 22"/>
                  <a:gd name="T18" fmla="*/ 4 w 126"/>
                  <a:gd name="T19" fmla="*/ 4 h 22"/>
                  <a:gd name="T20" fmla="*/ 6 w 126"/>
                  <a:gd name="T21" fmla="*/ 2 h 22"/>
                  <a:gd name="T22" fmla="*/ 10 w 126"/>
                  <a:gd name="T23" fmla="*/ 0 h 22"/>
                  <a:gd name="T24" fmla="*/ 10 w 126"/>
                  <a:gd name="T25" fmla="*/ 0 h 22"/>
                  <a:gd name="T26" fmla="*/ 116 w 126"/>
                  <a:gd name="T27" fmla="*/ 0 h 22"/>
                  <a:gd name="T28" fmla="*/ 116 w 126"/>
                  <a:gd name="T29" fmla="*/ 0 h 22"/>
                  <a:gd name="T30" fmla="*/ 120 w 126"/>
                  <a:gd name="T31" fmla="*/ 2 h 22"/>
                  <a:gd name="T32" fmla="*/ 122 w 126"/>
                  <a:gd name="T33" fmla="*/ 4 h 22"/>
                  <a:gd name="T34" fmla="*/ 124 w 126"/>
                  <a:gd name="T35" fmla="*/ 6 h 22"/>
                  <a:gd name="T36" fmla="*/ 126 w 126"/>
                  <a:gd name="T37" fmla="*/ 12 h 22"/>
                  <a:gd name="T38" fmla="*/ 126 w 126"/>
                  <a:gd name="T39" fmla="*/ 12 h 22"/>
                  <a:gd name="T40" fmla="*/ 126 w 126"/>
                  <a:gd name="T41" fmla="*/ 12 h 22"/>
                  <a:gd name="T42" fmla="*/ 124 w 126"/>
                  <a:gd name="T43" fmla="*/ 16 h 22"/>
                  <a:gd name="T44" fmla="*/ 122 w 126"/>
                  <a:gd name="T45" fmla="*/ 18 h 22"/>
                  <a:gd name="T46" fmla="*/ 120 w 126"/>
                  <a:gd name="T47" fmla="*/ 20 h 22"/>
                  <a:gd name="T48" fmla="*/ 116 w 126"/>
                  <a:gd name="T49" fmla="*/ 22 h 22"/>
                  <a:gd name="T50" fmla="*/ 116 w 126"/>
                  <a:gd name="T51" fmla="*/ 22 h 22"/>
                  <a:gd name="T52" fmla="*/ 10 w 126"/>
                  <a:gd name="T53" fmla="*/ 22 h 22"/>
                  <a:gd name="T54" fmla="*/ 10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0" y="22"/>
                    </a:moveTo>
                    <a:lnTo>
                      <a:pt x="10" y="22"/>
                    </a:lnTo>
                    <a:lnTo>
                      <a:pt x="6" y="20"/>
                    </a:lnTo>
                    <a:lnTo>
                      <a:pt x="4" y="18"/>
                    </a:lnTo>
                    <a:lnTo>
                      <a:pt x="0" y="16"/>
                    </a:lnTo>
                    <a:lnTo>
                      <a:pt x="0" y="12"/>
                    </a:lnTo>
                    <a:lnTo>
                      <a:pt x="0" y="12"/>
                    </a:lnTo>
                    <a:lnTo>
                      <a:pt x="0" y="12"/>
                    </a:lnTo>
                    <a:lnTo>
                      <a:pt x="0" y="6"/>
                    </a:lnTo>
                    <a:lnTo>
                      <a:pt x="4" y="4"/>
                    </a:lnTo>
                    <a:lnTo>
                      <a:pt x="6" y="2"/>
                    </a:lnTo>
                    <a:lnTo>
                      <a:pt x="10" y="0"/>
                    </a:lnTo>
                    <a:lnTo>
                      <a:pt x="10" y="0"/>
                    </a:lnTo>
                    <a:lnTo>
                      <a:pt x="116" y="0"/>
                    </a:lnTo>
                    <a:lnTo>
                      <a:pt x="116" y="0"/>
                    </a:lnTo>
                    <a:lnTo>
                      <a:pt x="120" y="2"/>
                    </a:lnTo>
                    <a:lnTo>
                      <a:pt x="122" y="4"/>
                    </a:lnTo>
                    <a:lnTo>
                      <a:pt x="124" y="6"/>
                    </a:lnTo>
                    <a:lnTo>
                      <a:pt x="126" y="12"/>
                    </a:lnTo>
                    <a:lnTo>
                      <a:pt x="126" y="12"/>
                    </a:lnTo>
                    <a:lnTo>
                      <a:pt x="126" y="12"/>
                    </a:lnTo>
                    <a:lnTo>
                      <a:pt x="124" y="16"/>
                    </a:lnTo>
                    <a:lnTo>
                      <a:pt x="122" y="18"/>
                    </a:lnTo>
                    <a:lnTo>
                      <a:pt x="120" y="20"/>
                    </a:lnTo>
                    <a:lnTo>
                      <a:pt x="116" y="22"/>
                    </a:lnTo>
                    <a:lnTo>
                      <a:pt x="116" y="22"/>
                    </a:lnTo>
                    <a:lnTo>
                      <a:pt x="10" y="22"/>
                    </a:lnTo>
                    <a:lnTo>
                      <a:pt x="10" y="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1" name="Freeform 29"/>
              <p:cNvSpPr/>
              <p:nvPr/>
            </p:nvSpPr>
            <p:spPr bwMode="auto">
              <a:xfrm>
                <a:off x="6370638" y="1060450"/>
                <a:ext cx="200025" cy="34925"/>
              </a:xfrm>
              <a:custGeom>
                <a:avLst/>
                <a:gdLst>
                  <a:gd name="T0" fmla="*/ 12 w 126"/>
                  <a:gd name="T1" fmla="*/ 22 h 22"/>
                  <a:gd name="T2" fmla="*/ 12 w 126"/>
                  <a:gd name="T3" fmla="*/ 22 h 22"/>
                  <a:gd name="T4" fmla="*/ 8 w 126"/>
                  <a:gd name="T5" fmla="*/ 20 h 22"/>
                  <a:gd name="T6" fmla="*/ 4 w 126"/>
                  <a:gd name="T7" fmla="*/ 18 h 22"/>
                  <a:gd name="T8" fmla="*/ 2 w 126"/>
                  <a:gd name="T9" fmla="*/ 16 h 22"/>
                  <a:gd name="T10" fmla="*/ 0 w 126"/>
                  <a:gd name="T11" fmla="*/ 12 h 22"/>
                  <a:gd name="T12" fmla="*/ 0 w 126"/>
                  <a:gd name="T13" fmla="*/ 12 h 22"/>
                  <a:gd name="T14" fmla="*/ 0 w 126"/>
                  <a:gd name="T15" fmla="*/ 12 h 22"/>
                  <a:gd name="T16" fmla="*/ 2 w 126"/>
                  <a:gd name="T17" fmla="*/ 8 h 22"/>
                  <a:gd name="T18" fmla="*/ 4 w 126"/>
                  <a:gd name="T19" fmla="*/ 4 h 22"/>
                  <a:gd name="T20" fmla="*/ 8 w 126"/>
                  <a:gd name="T21" fmla="*/ 2 h 22"/>
                  <a:gd name="T22" fmla="*/ 12 w 126"/>
                  <a:gd name="T23" fmla="*/ 0 h 22"/>
                  <a:gd name="T24" fmla="*/ 12 w 126"/>
                  <a:gd name="T25" fmla="*/ 0 h 22"/>
                  <a:gd name="T26" fmla="*/ 116 w 126"/>
                  <a:gd name="T27" fmla="*/ 0 h 22"/>
                  <a:gd name="T28" fmla="*/ 116 w 126"/>
                  <a:gd name="T29" fmla="*/ 0 h 22"/>
                  <a:gd name="T30" fmla="*/ 120 w 126"/>
                  <a:gd name="T31" fmla="*/ 2 h 22"/>
                  <a:gd name="T32" fmla="*/ 124 w 126"/>
                  <a:gd name="T33" fmla="*/ 4 h 22"/>
                  <a:gd name="T34" fmla="*/ 126 w 126"/>
                  <a:gd name="T35" fmla="*/ 8 h 22"/>
                  <a:gd name="T36" fmla="*/ 126 w 126"/>
                  <a:gd name="T37" fmla="*/ 12 h 22"/>
                  <a:gd name="T38" fmla="*/ 126 w 126"/>
                  <a:gd name="T39" fmla="*/ 12 h 22"/>
                  <a:gd name="T40" fmla="*/ 126 w 126"/>
                  <a:gd name="T41" fmla="*/ 12 h 22"/>
                  <a:gd name="T42" fmla="*/ 126 w 126"/>
                  <a:gd name="T43" fmla="*/ 16 h 22"/>
                  <a:gd name="T44" fmla="*/ 124 w 126"/>
                  <a:gd name="T45" fmla="*/ 18 h 22"/>
                  <a:gd name="T46" fmla="*/ 120 w 126"/>
                  <a:gd name="T47" fmla="*/ 20 h 22"/>
                  <a:gd name="T48" fmla="*/ 116 w 126"/>
                  <a:gd name="T49" fmla="*/ 22 h 22"/>
                  <a:gd name="T50" fmla="*/ 116 w 126"/>
                  <a:gd name="T51" fmla="*/ 22 h 22"/>
                  <a:gd name="T52" fmla="*/ 12 w 126"/>
                  <a:gd name="T53" fmla="*/ 22 h 22"/>
                  <a:gd name="T54" fmla="*/ 12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2" y="22"/>
                    </a:moveTo>
                    <a:lnTo>
                      <a:pt x="12" y="22"/>
                    </a:lnTo>
                    <a:lnTo>
                      <a:pt x="8" y="20"/>
                    </a:lnTo>
                    <a:lnTo>
                      <a:pt x="4" y="18"/>
                    </a:lnTo>
                    <a:lnTo>
                      <a:pt x="2" y="16"/>
                    </a:lnTo>
                    <a:lnTo>
                      <a:pt x="0" y="12"/>
                    </a:lnTo>
                    <a:lnTo>
                      <a:pt x="0" y="12"/>
                    </a:lnTo>
                    <a:lnTo>
                      <a:pt x="0" y="12"/>
                    </a:lnTo>
                    <a:lnTo>
                      <a:pt x="2" y="8"/>
                    </a:lnTo>
                    <a:lnTo>
                      <a:pt x="4" y="4"/>
                    </a:lnTo>
                    <a:lnTo>
                      <a:pt x="8" y="2"/>
                    </a:lnTo>
                    <a:lnTo>
                      <a:pt x="12" y="0"/>
                    </a:lnTo>
                    <a:lnTo>
                      <a:pt x="12" y="0"/>
                    </a:lnTo>
                    <a:lnTo>
                      <a:pt x="116" y="0"/>
                    </a:lnTo>
                    <a:lnTo>
                      <a:pt x="116" y="0"/>
                    </a:lnTo>
                    <a:lnTo>
                      <a:pt x="120" y="2"/>
                    </a:lnTo>
                    <a:lnTo>
                      <a:pt x="124" y="4"/>
                    </a:lnTo>
                    <a:lnTo>
                      <a:pt x="126" y="8"/>
                    </a:lnTo>
                    <a:lnTo>
                      <a:pt x="126" y="12"/>
                    </a:lnTo>
                    <a:lnTo>
                      <a:pt x="126" y="12"/>
                    </a:lnTo>
                    <a:lnTo>
                      <a:pt x="126" y="12"/>
                    </a:lnTo>
                    <a:lnTo>
                      <a:pt x="126" y="16"/>
                    </a:lnTo>
                    <a:lnTo>
                      <a:pt x="124" y="18"/>
                    </a:lnTo>
                    <a:lnTo>
                      <a:pt x="120" y="20"/>
                    </a:lnTo>
                    <a:lnTo>
                      <a:pt x="116" y="22"/>
                    </a:lnTo>
                    <a:lnTo>
                      <a:pt x="116" y="22"/>
                    </a:lnTo>
                    <a:lnTo>
                      <a:pt x="12" y="22"/>
                    </a:lnTo>
                    <a:lnTo>
                      <a:pt x="12" y="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val="0"/>
                        </a:ext>
                      </a:extLst>
                    </a:blip>
                    <a:srcRect/>
                    <a:stretch>
                      <a:fillRect/>
                    </a:stretch>
                  </a:blipFill>
                </a:endParaRPr>
              </a:p>
            </p:txBody>
          </p:sp>
        </p:grpSp>
      </p:grpSp>
      <p:grpSp>
        <p:nvGrpSpPr>
          <p:cNvPr id="134" name="组合 133"/>
          <p:cNvGrpSpPr/>
          <p:nvPr/>
        </p:nvGrpSpPr>
        <p:grpSpPr>
          <a:xfrm>
            <a:off x="1184091" y="4529701"/>
            <a:ext cx="2031589" cy="819512"/>
            <a:chOff x="3638480" y="1770394"/>
            <a:chExt cx="1523692" cy="614634"/>
          </a:xfrm>
        </p:grpSpPr>
        <p:sp>
          <p:nvSpPr>
            <p:cNvPr id="135"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36"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5120528" y="4529701"/>
            <a:ext cx="2031589" cy="819512"/>
            <a:chOff x="3638480" y="1770394"/>
            <a:chExt cx="1523692" cy="614634"/>
          </a:xfrm>
        </p:grpSpPr>
        <p:sp>
          <p:nvSpPr>
            <p:cNvPr id="138"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39"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8966218" y="4529701"/>
            <a:ext cx="2031589" cy="819512"/>
            <a:chOff x="3638480" y="1770394"/>
            <a:chExt cx="1523692" cy="614634"/>
          </a:xfrm>
        </p:grpSpPr>
        <p:sp>
          <p:nvSpPr>
            <p:cNvPr id="141"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42"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3104304" y="1789976"/>
            <a:ext cx="2031589" cy="819512"/>
            <a:chOff x="3638480" y="1770394"/>
            <a:chExt cx="1523692" cy="614634"/>
          </a:xfrm>
        </p:grpSpPr>
        <p:sp>
          <p:nvSpPr>
            <p:cNvPr id="144"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45"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6944731" y="1789976"/>
            <a:ext cx="2031589" cy="819512"/>
            <a:chOff x="3638480" y="1770394"/>
            <a:chExt cx="1523692" cy="614634"/>
          </a:xfrm>
        </p:grpSpPr>
        <p:sp>
          <p:nvSpPr>
            <p:cNvPr id="147"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148"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7" name="文本框 66"/>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7" name="文本占位符 6"/>
          <p:cNvSpPr>
            <a:spLocks noGrp="1"/>
          </p:cNvSpPr>
          <p:nvPr>
            <p:ph type="body" sz="quarter" idx="10"/>
          </p:nvPr>
        </p:nvSpPr>
        <p:spPr/>
        <p:txBody>
          <a:bodyPr/>
          <a:lstStyle/>
          <a:p>
            <a:r>
              <a:rPr lang="zh-CN" altLang="en-US" b="1" dirty="0">
                <a:latin typeface="+mn-ea"/>
                <a:cs typeface="+mn-ea"/>
              </a:rPr>
              <a:t>点击输入文字标题</a:t>
            </a:r>
          </a:p>
        </p:txBody>
      </p:sp>
    </p:spTree>
    <p:custDataLst>
      <p:tags r:id="rId1"/>
    </p:custData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left)">
                                      <p:cBhvr>
                                        <p:cTn id="7" dur="1500"/>
                                        <p:tgtEl>
                                          <p:spTgt spid="132"/>
                                        </p:tgtEl>
                                      </p:cBhvr>
                                    </p:animEffect>
                                  </p:childTnLst>
                                </p:cTn>
                              </p:par>
                              <p:par>
                                <p:cTn id="8" presetID="42" presetClass="entr" presetSubtype="0" fill="hold" nodeType="withEffect">
                                  <p:stCondLst>
                                    <p:cond delay="15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1000"/>
                                        <p:tgtEl>
                                          <p:spTgt spid="89"/>
                                        </p:tgtEl>
                                      </p:cBhvr>
                                    </p:animEffect>
                                    <p:anim calcmode="lin" valueType="num">
                                      <p:cBhvr>
                                        <p:cTn id="11" dur="1000" fill="hold"/>
                                        <p:tgtEl>
                                          <p:spTgt spid="89"/>
                                        </p:tgtEl>
                                        <p:attrNameLst>
                                          <p:attrName>ppt_x</p:attrName>
                                        </p:attrNameLst>
                                      </p:cBhvr>
                                      <p:tavLst>
                                        <p:tav tm="0">
                                          <p:val>
                                            <p:strVal val="#ppt_x"/>
                                          </p:val>
                                        </p:tav>
                                        <p:tav tm="100000">
                                          <p:val>
                                            <p:strVal val="#ppt_x"/>
                                          </p:val>
                                        </p:tav>
                                      </p:tavLst>
                                    </p:anim>
                                    <p:anim calcmode="lin" valueType="num">
                                      <p:cBhvr>
                                        <p:cTn id="12" dur="1000" fill="hold"/>
                                        <p:tgtEl>
                                          <p:spTgt spid="8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45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1000"/>
                                        <p:tgtEl>
                                          <p:spTgt spid="91"/>
                                        </p:tgtEl>
                                      </p:cBhvr>
                                    </p:animEffect>
                                    <p:anim calcmode="lin" valueType="num">
                                      <p:cBhvr>
                                        <p:cTn id="21" dur="1000" fill="hold"/>
                                        <p:tgtEl>
                                          <p:spTgt spid="91"/>
                                        </p:tgtEl>
                                        <p:attrNameLst>
                                          <p:attrName>ppt_x</p:attrName>
                                        </p:attrNameLst>
                                      </p:cBhvr>
                                      <p:tavLst>
                                        <p:tav tm="0">
                                          <p:val>
                                            <p:strVal val="#ppt_x"/>
                                          </p:val>
                                        </p:tav>
                                        <p:tav tm="100000">
                                          <p:val>
                                            <p:strVal val="#ppt_x"/>
                                          </p:val>
                                        </p:tav>
                                      </p:tavLst>
                                    </p:anim>
                                    <p:anim calcmode="lin" valueType="num">
                                      <p:cBhvr>
                                        <p:cTn id="22" dur="1000" fill="hold"/>
                                        <p:tgtEl>
                                          <p:spTgt spid="91"/>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60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1000"/>
                                        <p:tgtEl>
                                          <p:spTgt spid="92"/>
                                        </p:tgtEl>
                                      </p:cBhvr>
                                    </p:animEffect>
                                    <p:anim calcmode="lin" valueType="num">
                                      <p:cBhvr>
                                        <p:cTn id="26" dur="1000" fill="hold"/>
                                        <p:tgtEl>
                                          <p:spTgt spid="92"/>
                                        </p:tgtEl>
                                        <p:attrNameLst>
                                          <p:attrName>ppt_x</p:attrName>
                                        </p:attrNameLst>
                                      </p:cBhvr>
                                      <p:tavLst>
                                        <p:tav tm="0">
                                          <p:val>
                                            <p:strVal val="#ppt_x"/>
                                          </p:val>
                                        </p:tav>
                                        <p:tav tm="100000">
                                          <p:val>
                                            <p:strVal val="#ppt_x"/>
                                          </p:val>
                                        </p:tav>
                                      </p:tavLst>
                                    </p:anim>
                                    <p:anim calcmode="lin" valueType="num">
                                      <p:cBhvr>
                                        <p:cTn id="27" dur="1000" fill="hold"/>
                                        <p:tgtEl>
                                          <p:spTgt spid="9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1000"/>
                                        <p:tgtEl>
                                          <p:spTgt spid="93"/>
                                        </p:tgtEl>
                                      </p:cBhvr>
                                    </p:animEffect>
                                    <p:anim calcmode="lin" valueType="num">
                                      <p:cBhvr>
                                        <p:cTn id="31" dur="1000" fill="hold"/>
                                        <p:tgtEl>
                                          <p:spTgt spid="93"/>
                                        </p:tgtEl>
                                        <p:attrNameLst>
                                          <p:attrName>ppt_x</p:attrName>
                                        </p:attrNameLst>
                                      </p:cBhvr>
                                      <p:tavLst>
                                        <p:tav tm="0">
                                          <p:val>
                                            <p:strVal val="#ppt_x"/>
                                          </p:val>
                                        </p:tav>
                                        <p:tav tm="100000">
                                          <p:val>
                                            <p:strVal val="#ppt_x"/>
                                          </p:val>
                                        </p:tav>
                                      </p:tavLst>
                                    </p:anim>
                                    <p:anim calcmode="lin" valueType="num">
                                      <p:cBhvr>
                                        <p:cTn id="32" dur="1000" fill="hold"/>
                                        <p:tgtEl>
                                          <p:spTgt spid="93"/>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fade">
                                      <p:cBhvr>
                                        <p:cTn id="36" dur="500"/>
                                        <p:tgtEl>
                                          <p:spTgt spid="134"/>
                                        </p:tgtEl>
                                      </p:cBhvr>
                                    </p:animEffect>
                                  </p:childTnLst>
                                </p:cTn>
                              </p:par>
                              <p:par>
                                <p:cTn id="37" presetID="10" presetClass="entr" presetSubtype="0" fill="hold" nodeType="withEffect">
                                  <p:stCondLst>
                                    <p:cond delay="200"/>
                                  </p:stCondLst>
                                  <p:childTnLst>
                                    <p:set>
                                      <p:cBhvr>
                                        <p:cTn id="38" dur="1" fill="hold">
                                          <p:stCondLst>
                                            <p:cond delay="0"/>
                                          </p:stCondLst>
                                        </p:cTn>
                                        <p:tgtEl>
                                          <p:spTgt spid="143"/>
                                        </p:tgtEl>
                                        <p:attrNameLst>
                                          <p:attrName>style.visibility</p:attrName>
                                        </p:attrNameLst>
                                      </p:cBhvr>
                                      <p:to>
                                        <p:strVal val="visible"/>
                                      </p:to>
                                    </p:set>
                                    <p:animEffect transition="in" filter="fade">
                                      <p:cBhvr>
                                        <p:cTn id="39" dur="500"/>
                                        <p:tgtEl>
                                          <p:spTgt spid="143"/>
                                        </p:tgtEl>
                                      </p:cBhvr>
                                    </p:animEffect>
                                  </p:childTnLst>
                                </p:cTn>
                              </p:par>
                              <p:par>
                                <p:cTn id="40" presetID="10" presetClass="entr" presetSubtype="0" fill="hold" nodeType="withEffect">
                                  <p:stCondLst>
                                    <p:cond delay="40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500"/>
                                        <p:tgtEl>
                                          <p:spTgt spid="137"/>
                                        </p:tgtEl>
                                      </p:cBhvr>
                                    </p:animEffect>
                                  </p:childTnLst>
                                </p:cTn>
                              </p:par>
                              <p:par>
                                <p:cTn id="43" presetID="10" presetClass="entr" presetSubtype="0" fill="hold" nodeType="withEffect">
                                  <p:stCondLst>
                                    <p:cond delay="60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nodeType="withEffect">
                                  <p:stCondLst>
                                    <p:cond delay="800"/>
                                  </p:stCondLst>
                                  <p:childTnLst>
                                    <p:set>
                                      <p:cBhvr>
                                        <p:cTn id="47" dur="1" fill="hold">
                                          <p:stCondLst>
                                            <p:cond delay="0"/>
                                          </p:stCondLst>
                                        </p:cTn>
                                        <p:tgtEl>
                                          <p:spTgt spid="140"/>
                                        </p:tgtEl>
                                        <p:attrNameLst>
                                          <p:attrName>style.visibility</p:attrName>
                                        </p:attrNameLst>
                                      </p:cBhvr>
                                      <p:to>
                                        <p:strVal val="visible"/>
                                      </p:to>
                                    </p:set>
                                    <p:animEffect transition="in" filter="fade">
                                      <p:cBhvr>
                                        <p:cTn id="48" dur="500"/>
                                        <p:tgtEl>
                                          <p:spTgt spid="140"/>
                                        </p:tgtEl>
                                      </p:cBhvr>
                                    </p:animEffect>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down)">
                                      <p:cBhvr>
                                        <p:cTn id="5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2009775" y="-1551677"/>
            <a:ext cx="914400" cy="4933950"/>
          </a:xfrm>
          <a:custGeom>
            <a:avLst/>
            <a:gdLst>
              <a:gd name="connsiteX0" fmla="*/ 0 w 990604"/>
              <a:gd name="connsiteY0" fmla="*/ 5956738 h 5956738"/>
              <a:gd name="connsiteX1" fmla="*/ 0 w 990604"/>
              <a:gd name="connsiteY1" fmla="*/ 317938 h 5956738"/>
              <a:gd name="connsiteX2" fmla="*/ 6 w 990604"/>
              <a:gd name="connsiteY2" fmla="*/ 317938 h 5956738"/>
              <a:gd name="connsiteX3" fmla="*/ 495305 w 990604"/>
              <a:gd name="connsiteY3" fmla="*/ 0 h 5956738"/>
              <a:gd name="connsiteX4" fmla="*/ 990604 w 990604"/>
              <a:gd name="connsiteY4" fmla="*/ 317938 h 5956738"/>
              <a:gd name="connsiteX5" fmla="*/ 990601 w 990604"/>
              <a:gd name="connsiteY5" fmla="*/ 317938 h 5956738"/>
              <a:gd name="connsiteX6" fmla="*/ 990601 w 990604"/>
              <a:gd name="connsiteY6" fmla="*/ 5956738 h 595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4" h="5956738">
                <a:moveTo>
                  <a:pt x="0" y="5956738"/>
                </a:moveTo>
                <a:lnTo>
                  <a:pt x="0" y="317938"/>
                </a:lnTo>
                <a:lnTo>
                  <a:pt x="6" y="317938"/>
                </a:lnTo>
                <a:lnTo>
                  <a:pt x="495305" y="0"/>
                </a:lnTo>
                <a:lnTo>
                  <a:pt x="990604" y="317938"/>
                </a:lnTo>
                <a:lnTo>
                  <a:pt x="990601" y="317938"/>
                </a:lnTo>
                <a:lnTo>
                  <a:pt x="990601" y="5956738"/>
                </a:lnTo>
                <a:close/>
              </a:path>
            </a:pathLst>
          </a:custGeom>
          <a:blipFill dpi="0" rotWithShape="1">
            <a:blip r:embed="rId3">
              <a:extLst>
                <a:ext uri="{28A0092B-C50C-407E-A947-70E740481C1C}">
                  <a14:useLocalDpi xmlns:a14="http://schemas.microsoft.com/office/drawing/2010/main" val="0"/>
                </a:ext>
              </a:extLst>
            </a:blip>
            <a:srcRect/>
            <a:stretch>
              <a:fillRect/>
            </a:stretch>
          </a:blipFill>
          <a:ln w="7620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000000"/>
              </a:solidFill>
            </a:endParaRPr>
          </a:p>
        </p:txBody>
      </p:sp>
      <p:sp>
        <p:nvSpPr>
          <p:cNvPr id="6148" name="文本框 11"/>
          <p:cNvSpPr txBox="1">
            <a:spLocks noChangeArrowheads="1"/>
          </p:cNvSpPr>
          <p:nvPr/>
        </p:nvSpPr>
        <p:spPr bwMode="auto">
          <a:xfrm>
            <a:off x="1738313" y="588963"/>
            <a:ext cx="2954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a:solidFill>
                  <a:srgbClr val="315031"/>
                </a:solidFill>
              </a:rPr>
              <a:t>论文主要内容</a:t>
            </a:r>
          </a:p>
        </p:txBody>
      </p:sp>
      <p:sp>
        <p:nvSpPr>
          <p:cNvPr id="6170" name="文本框 39"/>
          <p:cNvSpPr txBox="1">
            <a:spLocks noChangeArrowheads="1"/>
          </p:cNvSpPr>
          <p:nvPr/>
        </p:nvSpPr>
        <p:spPr bwMode="auto">
          <a:xfrm>
            <a:off x="1370914" y="3859718"/>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FFA9F8"/>
                </a:solidFill>
              </a:rPr>
              <a:t>第一部分</a:t>
            </a:r>
          </a:p>
        </p:txBody>
      </p:sp>
      <p:sp>
        <p:nvSpPr>
          <p:cNvPr id="6171" name="文本框 40"/>
          <p:cNvSpPr txBox="1">
            <a:spLocks noChangeArrowheads="1"/>
          </p:cNvSpPr>
          <p:nvPr/>
        </p:nvSpPr>
        <p:spPr bwMode="auto">
          <a:xfrm>
            <a:off x="3377514" y="3859718"/>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rgbClr val="FC838C"/>
                </a:solidFill>
              </a:rPr>
              <a:t>第二部分</a:t>
            </a:r>
          </a:p>
        </p:txBody>
      </p:sp>
      <p:sp>
        <p:nvSpPr>
          <p:cNvPr id="6172" name="文本框 41"/>
          <p:cNvSpPr txBox="1">
            <a:spLocks noChangeArrowheads="1"/>
          </p:cNvSpPr>
          <p:nvPr/>
        </p:nvSpPr>
        <p:spPr bwMode="auto">
          <a:xfrm>
            <a:off x="5455551" y="3859718"/>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8AE0D4"/>
                </a:solidFill>
              </a:rPr>
              <a:t>第三部分</a:t>
            </a:r>
          </a:p>
        </p:txBody>
      </p:sp>
      <p:sp>
        <p:nvSpPr>
          <p:cNvPr id="6173" name="文本框 42"/>
          <p:cNvSpPr txBox="1">
            <a:spLocks noChangeArrowheads="1"/>
          </p:cNvSpPr>
          <p:nvPr/>
        </p:nvSpPr>
        <p:spPr bwMode="auto">
          <a:xfrm>
            <a:off x="7533589" y="3859718"/>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blipFill dpi="0" rotWithShape="1">
                  <a:blip r:embed="rId4">
                    <a:extLst>
                      <a:ext uri="{28A0092B-C50C-407E-A947-70E740481C1C}">
                        <a14:useLocalDpi xmlns:a14="http://schemas.microsoft.com/office/drawing/2010/main" val="0"/>
                      </a:ext>
                    </a:extLst>
                  </a:blip>
                  <a:srcRect/>
                  <a:stretch>
                    <a:fillRect/>
                  </a:stretch>
                </a:blipFill>
              </a:rPr>
              <a:t>第四部分</a:t>
            </a:r>
          </a:p>
        </p:txBody>
      </p:sp>
      <p:sp>
        <p:nvSpPr>
          <p:cNvPr id="6174" name="文本框 43"/>
          <p:cNvSpPr txBox="1">
            <a:spLocks noChangeArrowheads="1"/>
          </p:cNvSpPr>
          <p:nvPr/>
        </p:nvSpPr>
        <p:spPr bwMode="auto">
          <a:xfrm>
            <a:off x="9613214" y="3859718"/>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chemeClr val="bg1"/>
                </a:solidFill>
              </a:rPr>
              <a:t>第五部分</a:t>
            </a:r>
          </a:p>
        </p:txBody>
      </p:sp>
      <p:sp>
        <p:nvSpPr>
          <p:cNvPr id="6175" name="文本框 44"/>
          <p:cNvSpPr txBox="1">
            <a:spLocks noChangeArrowheads="1"/>
          </p:cNvSpPr>
          <p:nvPr/>
        </p:nvSpPr>
        <p:spPr bwMode="auto">
          <a:xfrm>
            <a:off x="1139825" y="4458206"/>
            <a:ext cx="1746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val="0"/>
                      </a:ext>
                    </a:extLst>
                  </a:blip>
                  <a:srcRect/>
                  <a:stretch>
                    <a:fillRect/>
                  </a:stretch>
                </a:blipFill>
              </a:rPr>
              <a:t>添加论文内容第一部分标题</a:t>
            </a:r>
          </a:p>
        </p:txBody>
      </p:sp>
      <p:sp>
        <p:nvSpPr>
          <p:cNvPr id="6176" name="文本框 45"/>
          <p:cNvSpPr txBox="1">
            <a:spLocks noChangeArrowheads="1"/>
          </p:cNvSpPr>
          <p:nvPr/>
        </p:nvSpPr>
        <p:spPr bwMode="auto">
          <a:xfrm>
            <a:off x="3160713" y="4458206"/>
            <a:ext cx="18145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val="0"/>
                      </a:ext>
                    </a:extLst>
                  </a:blip>
                  <a:srcRect/>
                  <a:stretch>
                    <a:fillRect/>
                  </a:stretch>
                </a:blipFill>
              </a:rPr>
              <a:t>添加论文内容第二部分标题</a:t>
            </a:r>
          </a:p>
        </p:txBody>
      </p:sp>
      <p:sp>
        <p:nvSpPr>
          <p:cNvPr id="6177" name="文本框 46"/>
          <p:cNvSpPr txBox="1">
            <a:spLocks noChangeArrowheads="1"/>
          </p:cNvSpPr>
          <p:nvPr/>
        </p:nvSpPr>
        <p:spPr bwMode="auto">
          <a:xfrm>
            <a:off x="5251450" y="4458206"/>
            <a:ext cx="18113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val="0"/>
                      </a:ext>
                    </a:extLst>
                  </a:blip>
                  <a:srcRect/>
                  <a:stretch>
                    <a:fillRect/>
                  </a:stretch>
                </a:blipFill>
              </a:rPr>
              <a:t>添加论文内容第三部分标题</a:t>
            </a:r>
          </a:p>
        </p:txBody>
      </p:sp>
      <p:sp>
        <p:nvSpPr>
          <p:cNvPr id="6178" name="文本框 47"/>
          <p:cNvSpPr txBox="1">
            <a:spLocks noChangeArrowheads="1"/>
          </p:cNvSpPr>
          <p:nvPr/>
        </p:nvSpPr>
        <p:spPr bwMode="auto">
          <a:xfrm>
            <a:off x="7261225" y="4458206"/>
            <a:ext cx="1927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a:blipFill dpi="0" rotWithShape="1">
                  <a:blip r:embed="rId5">
                    <a:extLst>
                      <a:ext uri="{28A0092B-C50C-407E-A947-70E740481C1C}">
                        <a14:useLocalDpi xmlns:a14="http://schemas.microsoft.com/office/drawing/2010/main" val="0"/>
                      </a:ext>
                    </a:extLst>
                  </a:blip>
                  <a:srcRect/>
                  <a:stretch>
                    <a:fillRect/>
                  </a:stretch>
                </a:blipFill>
              </a:rPr>
              <a:t>添加论文内容第四部分标题</a:t>
            </a:r>
          </a:p>
        </p:txBody>
      </p:sp>
      <p:sp>
        <p:nvSpPr>
          <p:cNvPr id="6179" name="文本框 48"/>
          <p:cNvSpPr txBox="1">
            <a:spLocks noChangeArrowheads="1"/>
          </p:cNvSpPr>
          <p:nvPr/>
        </p:nvSpPr>
        <p:spPr bwMode="auto">
          <a:xfrm>
            <a:off x="9386888" y="4458206"/>
            <a:ext cx="1909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a:blipFill dpi="0" rotWithShape="1">
                  <a:blip r:embed="rId5">
                    <a:extLst>
                      <a:ext uri="{28A0092B-C50C-407E-A947-70E740481C1C}">
                        <a14:useLocalDpi xmlns:a14="http://schemas.microsoft.com/office/drawing/2010/main" val="0"/>
                      </a:ext>
                    </a:extLst>
                  </a:blip>
                  <a:srcRect/>
                  <a:stretch>
                    <a:fillRect/>
                  </a:stretch>
                </a:blipFill>
              </a:rPr>
              <a:t>添加论文内容第五部分标题</a:t>
            </a:r>
          </a:p>
        </p:txBody>
      </p:sp>
      <p:grpSp>
        <p:nvGrpSpPr>
          <p:cNvPr id="51" name="组合 50"/>
          <p:cNvGrpSpPr/>
          <p:nvPr/>
        </p:nvGrpSpPr>
        <p:grpSpPr>
          <a:xfrm>
            <a:off x="0" y="144462"/>
            <a:ext cx="1641475" cy="1535113"/>
            <a:chOff x="7764463" y="536575"/>
            <a:chExt cx="1300163" cy="1173163"/>
          </a:xfrm>
          <a:solidFill>
            <a:schemeClr val="accent4">
              <a:lumMod val="75000"/>
            </a:schemeClr>
          </a:solidFill>
        </p:grpSpPr>
        <p:sp>
          <p:nvSpPr>
            <p:cNvPr id="52" name="Freeform 140"/>
            <p:cNvSpPr/>
            <p:nvPr/>
          </p:nvSpPr>
          <p:spPr bwMode="auto">
            <a:xfrm>
              <a:off x="8623300" y="860425"/>
              <a:ext cx="200025" cy="92075"/>
            </a:xfrm>
            <a:custGeom>
              <a:avLst/>
              <a:gdLst>
                <a:gd name="T0" fmla="*/ 309 w 309"/>
                <a:gd name="T1" fmla="*/ 134 h 143"/>
                <a:gd name="T2" fmla="*/ 271 w 309"/>
                <a:gd name="T3" fmla="*/ 126 h 143"/>
                <a:gd name="T4" fmla="*/ 165 w 309"/>
                <a:gd name="T5" fmla="*/ 82 h 143"/>
                <a:gd name="T6" fmla="*/ 108 w 309"/>
                <a:gd name="T7" fmla="*/ 64 h 143"/>
                <a:gd name="T8" fmla="*/ 0 w 309"/>
                <a:gd name="T9" fmla="*/ 18 h 143"/>
                <a:gd name="T10" fmla="*/ 54 w 309"/>
                <a:gd name="T11" fmla="*/ 23 h 143"/>
                <a:gd name="T12" fmla="*/ 108 w 309"/>
                <a:gd name="T13" fmla="*/ 46 h 143"/>
                <a:gd name="T14" fmla="*/ 211 w 309"/>
                <a:gd name="T15" fmla="*/ 80 h 143"/>
                <a:gd name="T16" fmla="*/ 224 w 309"/>
                <a:gd name="T17" fmla="*/ 93 h 143"/>
                <a:gd name="T18" fmla="*/ 309 w 309"/>
                <a:gd name="T19" fmla="*/ 121 h 143"/>
                <a:gd name="T20" fmla="*/ 309 w 309"/>
                <a:gd name="T21"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143">
                  <a:moveTo>
                    <a:pt x="309" y="134"/>
                  </a:moveTo>
                  <a:cubicBezTo>
                    <a:pt x="297" y="143"/>
                    <a:pt x="280" y="134"/>
                    <a:pt x="271" y="126"/>
                  </a:cubicBezTo>
                  <a:cubicBezTo>
                    <a:pt x="226" y="124"/>
                    <a:pt x="199" y="97"/>
                    <a:pt x="165" y="82"/>
                  </a:cubicBezTo>
                  <a:cubicBezTo>
                    <a:pt x="147" y="74"/>
                    <a:pt x="126" y="72"/>
                    <a:pt x="108" y="64"/>
                  </a:cubicBezTo>
                  <a:cubicBezTo>
                    <a:pt x="77" y="51"/>
                    <a:pt x="42" y="28"/>
                    <a:pt x="0" y="18"/>
                  </a:cubicBezTo>
                  <a:cubicBezTo>
                    <a:pt x="16" y="0"/>
                    <a:pt x="38" y="17"/>
                    <a:pt x="54" y="23"/>
                  </a:cubicBezTo>
                  <a:cubicBezTo>
                    <a:pt x="71" y="29"/>
                    <a:pt x="90" y="40"/>
                    <a:pt x="108" y="46"/>
                  </a:cubicBezTo>
                  <a:cubicBezTo>
                    <a:pt x="142" y="57"/>
                    <a:pt x="178" y="60"/>
                    <a:pt x="211" y="80"/>
                  </a:cubicBezTo>
                  <a:cubicBezTo>
                    <a:pt x="217" y="83"/>
                    <a:pt x="218" y="90"/>
                    <a:pt x="224" y="93"/>
                  </a:cubicBezTo>
                  <a:cubicBezTo>
                    <a:pt x="255" y="106"/>
                    <a:pt x="286" y="99"/>
                    <a:pt x="309" y="121"/>
                  </a:cubicBezTo>
                  <a:cubicBezTo>
                    <a:pt x="309" y="125"/>
                    <a:pt x="309" y="130"/>
                    <a:pt x="309"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1"/>
            <p:cNvSpPr>
              <a:spLocks noEditPoints="1"/>
            </p:cNvSpPr>
            <p:nvPr/>
          </p:nvSpPr>
          <p:spPr bwMode="auto">
            <a:xfrm>
              <a:off x="7975600" y="925513"/>
              <a:ext cx="363538" cy="300038"/>
            </a:xfrm>
            <a:custGeom>
              <a:avLst/>
              <a:gdLst>
                <a:gd name="T0" fmla="*/ 66 w 563"/>
                <a:gd name="T1" fmla="*/ 436 h 465"/>
                <a:gd name="T2" fmla="*/ 32 w 563"/>
                <a:gd name="T3" fmla="*/ 299 h 465"/>
                <a:gd name="T4" fmla="*/ 12 w 563"/>
                <a:gd name="T5" fmla="*/ 230 h 465"/>
                <a:gd name="T6" fmla="*/ 141 w 563"/>
                <a:gd name="T7" fmla="*/ 145 h 465"/>
                <a:gd name="T8" fmla="*/ 177 w 563"/>
                <a:gd name="T9" fmla="*/ 127 h 465"/>
                <a:gd name="T10" fmla="*/ 269 w 563"/>
                <a:gd name="T11" fmla="*/ 98 h 465"/>
                <a:gd name="T12" fmla="*/ 311 w 563"/>
                <a:gd name="T13" fmla="*/ 75 h 465"/>
                <a:gd name="T14" fmla="*/ 414 w 563"/>
                <a:gd name="T15" fmla="*/ 36 h 465"/>
                <a:gd name="T16" fmla="*/ 434 w 563"/>
                <a:gd name="T17" fmla="*/ 39 h 465"/>
                <a:gd name="T18" fmla="*/ 501 w 563"/>
                <a:gd name="T19" fmla="*/ 98 h 465"/>
                <a:gd name="T20" fmla="*/ 545 w 563"/>
                <a:gd name="T21" fmla="*/ 253 h 465"/>
                <a:gd name="T22" fmla="*/ 393 w 563"/>
                <a:gd name="T23" fmla="*/ 371 h 465"/>
                <a:gd name="T24" fmla="*/ 306 w 563"/>
                <a:gd name="T25" fmla="*/ 413 h 465"/>
                <a:gd name="T26" fmla="*/ 251 w 563"/>
                <a:gd name="T27" fmla="*/ 415 h 465"/>
                <a:gd name="T28" fmla="*/ 231 w 563"/>
                <a:gd name="T29" fmla="*/ 431 h 465"/>
                <a:gd name="T30" fmla="*/ 66 w 563"/>
                <a:gd name="T31" fmla="*/ 436 h 465"/>
                <a:gd name="T32" fmla="*/ 223 w 563"/>
                <a:gd name="T33" fmla="*/ 400 h 465"/>
                <a:gd name="T34" fmla="*/ 246 w 563"/>
                <a:gd name="T35" fmla="*/ 400 h 465"/>
                <a:gd name="T36" fmla="*/ 288 w 563"/>
                <a:gd name="T37" fmla="*/ 384 h 465"/>
                <a:gd name="T38" fmla="*/ 527 w 563"/>
                <a:gd name="T39" fmla="*/ 281 h 465"/>
                <a:gd name="T40" fmla="*/ 468 w 563"/>
                <a:gd name="T41" fmla="*/ 49 h 465"/>
                <a:gd name="T42" fmla="*/ 416 w 563"/>
                <a:gd name="T43" fmla="*/ 60 h 465"/>
                <a:gd name="T44" fmla="*/ 357 w 563"/>
                <a:gd name="T45" fmla="*/ 88 h 465"/>
                <a:gd name="T46" fmla="*/ 329 w 563"/>
                <a:gd name="T47" fmla="*/ 93 h 465"/>
                <a:gd name="T48" fmla="*/ 306 w 563"/>
                <a:gd name="T49" fmla="*/ 109 h 465"/>
                <a:gd name="T50" fmla="*/ 239 w 563"/>
                <a:gd name="T51" fmla="*/ 134 h 465"/>
                <a:gd name="T52" fmla="*/ 120 w 563"/>
                <a:gd name="T53" fmla="*/ 173 h 465"/>
                <a:gd name="T54" fmla="*/ 32 w 563"/>
                <a:gd name="T55" fmla="*/ 207 h 465"/>
                <a:gd name="T56" fmla="*/ 86 w 563"/>
                <a:gd name="T57" fmla="*/ 426 h 465"/>
                <a:gd name="T58" fmla="*/ 223 w 563"/>
                <a:gd name="T59" fmla="*/ 40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3" h="465">
                  <a:moveTo>
                    <a:pt x="66" y="436"/>
                  </a:moveTo>
                  <a:cubicBezTo>
                    <a:pt x="59" y="394"/>
                    <a:pt x="47" y="346"/>
                    <a:pt x="32" y="299"/>
                  </a:cubicBezTo>
                  <a:cubicBezTo>
                    <a:pt x="25" y="276"/>
                    <a:pt x="14" y="249"/>
                    <a:pt x="12" y="230"/>
                  </a:cubicBezTo>
                  <a:cubicBezTo>
                    <a:pt x="0" y="148"/>
                    <a:pt x="85" y="164"/>
                    <a:pt x="141" y="145"/>
                  </a:cubicBezTo>
                  <a:cubicBezTo>
                    <a:pt x="153" y="140"/>
                    <a:pt x="164" y="131"/>
                    <a:pt x="177" y="127"/>
                  </a:cubicBezTo>
                  <a:cubicBezTo>
                    <a:pt x="207" y="116"/>
                    <a:pt x="240" y="110"/>
                    <a:pt x="269" y="98"/>
                  </a:cubicBezTo>
                  <a:cubicBezTo>
                    <a:pt x="284" y="92"/>
                    <a:pt x="296" y="81"/>
                    <a:pt x="311" y="75"/>
                  </a:cubicBezTo>
                  <a:cubicBezTo>
                    <a:pt x="347" y="60"/>
                    <a:pt x="387" y="57"/>
                    <a:pt x="414" y="36"/>
                  </a:cubicBezTo>
                  <a:cubicBezTo>
                    <a:pt x="420" y="43"/>
                    <a:pt x="431" y="34"/>
                    <a:pt x="434" y="39"/>
                  </a:cubicBezTo>
                  <a:cubicBezTo>
                    <a:pt x="481" y="0"/>
                    <a:pt x="491" y="46"/>
                    <a:pt x="501" y="98"/>
                  </a:cubicBezTo>
                  <a:cubicBezTo>
                    <a:pt x="512" y="151"/>
                    <a:pt x="537" y="217"/>
                    <a:pt x="545" y="253"/>
                  </a:cubicBezTo>
                  <a:cubicBezTo>
                    <a:pt x="563" y="332"/>
                    <a:pt x="450" y="349"/>
                    <a:pt x="393" y="371"/>
                  </a:cubicBezTo>
                  <a:cubicBezTo>
                    <a:pt x="360" y="385"/>
                    <a:pt x="336" y="396"/>
                    <a:pt x="306" y="413"/>
                  </a:cubicBezTo>
                  <a:cubicBezTo>
                    <a:pt x="288" y="397"/>
                    <a:pt x="267" y="430"/>
                    <a:pt x="251" y="415"/>
                  </a:cubicBezTo>
                  <a:cubicBezTo>
                    <a:pt x="247" y="423"/>
                    <a:pt x="237" y="425"/>
                    <a:pt x="231" y="431"/>
                  </a:cubicBezTo>
                  <a:cubicBezTo>
                    <a:pt x="171" y="430"/>
                    <a:pt x="117" y="465"/>
                    <a:pt x="66" y="436"/>
                  </a:cubicBezTo>
                  <a:close/>
                  <a:moveTo>
                    <a:pt x="223" y="400"/>
                  </a:moveTo>
                  <a:cubicBezTo>
                    <a:pt x="231" y="398"/>
                    <a:pt x="239" y="402"/>
                    <a:pt x="246" y="400"/>
                  </a:cubicBezTo>
                  <a:cubicBezTo>
                    <a:pt x="260" y="397"/>
                    <a:pt x="273" y="389"/>
                    <a:pt x="288" y="384"/>
                  </a:cubicBezTo>
                  <a:cubicBezTo>
                    <a:pt x="381" y="357"/>
                    <a:pt x="449" y="325"/>
                    <a:pt x="527" y="281"/>
                  </a:cubicBezTo>
                  <a:cubicBezTo>
                    <a:pt x="506" y="214"/>
                    <a:pt x="498" y="120"/>
                    <a:pt x="468" y="49"/>
                  </a:cubicBezTo>
                  <a:cubicBezTo>
                    <a:pt x="446" y="54"/>
                    <a:pt x="441" y="60"/>
                    <a:pt x="416" y="60"/>
                  </a:cubicBezTo>
                  <a:cubicBezTo>
                    <a:pt x="396" y="70"/>
                    <a:pt x="374" y="81"/>
                    <a:pt x="357" y="88"/>
                  </a:cubicBezTo>
                  <a:cubicBezTo>
                    <a:pt x="348" y="92"/>
                    <a:pt x="337" y="90"/>
                    <a:pt x="329" y="93"/>
                  </a:cubicBezTo>
                  <a:cubicBezTo>
                    <a:pt x="320" y="96"/>
                    <a:pt x="314" y="105"/>
                    <a:pt x="306" y="109"/>
                  </a:cubicBezTo>
                  <a:cubicBezTo>
                    <a:pt x="280" y="119"/>
                    <a:pt x="260" y="128"/>
                    <a:pt x="239" y="134"/>
                  </a:cubicBezTo>
                  <a:cubicBezTo>
                    <a:pt x="199" y="147"/>
                    <a:pt x="155" y="164"/>
                    <a:pt x="120" y="173"/>
                  </a:cubicBezTo>
                  <a:cubicBezTo>
                    <a:pt x="84" y="182"/>
                    <a:pt x="51" y="181"/>
                    <a:pt x="32" y="207"/>
                  </a:cubicBezTo>
                  <a:cubicBezTo>
                    <a:pt x="42" y="271"/>
                    <a:pt x="69" y="359"/>
                    <a:pt x="86" y="426"/>
                  </a:cubicBezTo>
                  <a:cubicBezTo>
                    <a:pt x="140" y="436"/>
                    <a:pt x="182" y="407"/>
                    <a:pt x="223" y="4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2"/>
            <p:cNvSpPr/>
            <p:nvPr/>
          </p:nvSpPr>
          <p:spPr bwMode="auto">
            <a:xfrm>
              <a:off x="8083550" y="1089025"/>
              <a:ext cx="188913" cy="74613"/>
            </a:xfrm>
            <a:custGeom>
              <a:avLst/>
              <a:gdLst>
                <a:gd name="T0" fmla="*/ 0 w 291"/>
                <a:gd name="T1" fmla="*/ 100 h 116"/>
                <a:gd name="T2" fmla="*/ 273 w 291"/>
                <a:gd name="T3" fmla="*/ 0 h 116"/>
                <a:gd name="T4" fmla="*/ 291 w 291"/>
                <a:gd name="T5" fmla="*/ 8 h 116"/>
                <a:gd name="T6" fmla="*/ 160 w 291"/>
                <a:gd name="T7" fmla="*/ 62 h 116"/>
                <a:gd name="T8" fmla="*/ 90 w 291"/>
                <a:gd name="T9" fmla="*/ 88 h 116"/>
                <a:gd name="T10" fmla="*/ 0 w 291"/>
                <a:gd name="T11" fmla="*/ 100 h 116"/>
              </a:gdLst>
              <a:ahLst/>
              <a:cxnLst>
                <a:cxn ang="0">
                  <a:pos x="T0" y="T1"/>
                </a:cxn>
                <a:cxn ang="0">
                  <a:pos x="T2" y="T3"/>
                </a:cxn>
                <a:cxn ang="0">
                  <a:pos x="T4" y="T5"/>
                </a:cxn>
                <a:cxn ang="0">
                  <a:pos x="T6" y="T7"/>
                </a:cxn>
                <a:cxn ang="0">
                  <a:pos x="T8" y="T9"/>
                </a:cxn>
                <a:cxn ang="0">
                  <a:pos x="T10" y="T11"/>
                </a:cxn>
              </a:cxnLst>
              <a:rect l="0" t="0" r="r" b="b"/>
              <a:pathLst>
                <a:path w="291" h="116">
                  <a:moveTo>
                    <a:pt x="0" y="100"/>
                  </a:moveTo>
                  <a:cubicBezTo>
                    <a:pt x="77" y="48"/>
                    <a:pt x="200" y="51"/>
                    <a:pt x="273" y="0"/>
                  </a:cubicBezTo>
                  <a:cubicBezTo>
                    <a:pt x="279" y="3"/>
                    <a:pt x="288" y="3"/>
                    <a:pt x="291" y="8"/>
                  </a:cubicBezTo>
                  <a:cubicBezTo>
                    <a:pt x="275" y="45"/>
                    <a:pt x="200" y="49"/>
                    <a:pt x="160" y="62"/>
                  </a:cubicBezTo>
                  <a:cubicBezTo>
                    <a:pt x="133" y="70"/>
                    <a:pt x="109" y="76"/>
                    <a:pt x="90" y="88"/>
                  </a:cubicBezTo>
                  <a:cubicBezTo>
                    <a:pt x="64" y="83"/>
                    <a:pt x="28" y="116"/>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3"/>
            <p:cNvSpPr/>
            <p:nvPr/>
          </p:nvSpPr>
          <p:spPr bwMode="auto">
            <a:xfrm>
              <a:off x="8074025" y="1055688"/>
              <a:ext cx="179388" cy="66675"/>
            </a:xfrm>
            <a:custGeom>
              <a:avLst/>
              <a:gdLst>
                <a:gd name="T0" fmla="*/ 275 w 276"/>
                <a:gd name="T1" fmla="*/ 0 h 105"/>
                <a:gd name="T2" fmla="*/ 273 w 276"/>
                <a:gd name="T3" fmla="*/ 6 h 105"/>
                <a:gd name="T4" fmla="*/ 198 w 276"/>
                <a:gd name="T5" fmla="*/ 42 h 105"/>
                <a:gd name="T6" fmla="*/ 177 w 276"/>
                <a:gd name="T7" fmla="*/ 54 h 105"/>
                <a:gd name="T8" fmla="*/ 131 w 276"/>
                <a:gd name="T9" fmla="*/ 62 h 105"/>
                <a:gd name="T10" fmla="*/ 72 w 276"/>
                <a:gd name="T11" fmla="*/ 85 h 105"/>
                <a:gd name="T12" fmla="*/ 51 w 276"/>
                <a:gd name="T13" fmla="*/ 85 h 105"/>
                <a:gd name="T14" fmla="*/ 0 w 276"/>
                <a:gd name="T15" fmla="*/ 85 h 105"/>
                <a:gd name="T16" fmla="*/ 131 w 276"/>
                <a:gd name="T17" fmla="*/ 42 h 105"/>
                <a:gd name="T18" fmla="*/ 149 w 276"/>
                <a:gd name="T19" fmla="*/ 44 h 105"/>
                <a:gd name="T20" fmla="*/ 275 w 276"/>
                <a:gd name="T2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105">
                  <a:moveTo>
                    <a:pt x="275" y="0"/>
                  </a:moveTo>
                  <a:cubicBezTo>
                    <a:pt x="276" y="3"/>
                    <a:pt x="275" y="5"/>
                    <a:pt x="273" y="6"/>
                  </a:cubicBezTo>
                  <a:cubicBezTo>
                    <a:pt x="259" y="30"/>
                    <a:pt x="225" y="31"/>
                    <a:pt x="198" y="42"/>
                  </a:cubicBezTo>
                  <a:cubicBezTo>
                    <a:pt x="190" y="45"/>
                    <a:pt x="184" y="52"/>
                    <a:pt x="177" y="54"/>
                  </a:cubicBezTo>
                  <a:cubicBezTo>
                    <a:pt x="162" y="61"/>
                    <a:pt x="147" y="58"/>
                    <a:pt x="131" y="62"/>
                  </a:cubicBezTo>
                  <a:cubicBezTo>
                    <a:pt x="112" y="67"/>
                    <a:pt x="97" y="81"/>
                    <a:pt x="72" y="85"/>
                  </a:cubicBezTo>
                  <a:cubicBezTo>
                    <a:pt x="65" y="86"/>
                    <a:pt x="58" y="84"/>
                    <a:pt x="51" y="85"/>
                  </a:cubicBezTo>
                  <a:cubicBezTo>
                    <a:pt x="32" y="89"/>
                    <a:pt x="11" y="105"/>
                    <a:pt x="0" y="85"/>
                  </a:cubicBezTo>
                  <a:cubicBezTo>
                    <a:pt x="36" y="55"/>
                    <a:pt x="96" y="65"/>
                    <a:pt x="131" y="42"/>
                  </a:cubicBezTo>
                  <a:cubicBezTo>
                    <a:pt x="136" y="43"/>
                    <a:pt x="148" y="38"/>
                    <a:pt x="149" y="44"/>
                  </a:cubicBezTo>
                  <a:cubicBezTo>
                    <a:pt x="191" y="31"/>
                    <a:pt x="230" y="2"/>
                    <a:pt x="2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4"/>
            <p:cNvSpPr/>
            <p:nvPr/>
          </p:nvSpPr>
          <p:spPr bwMode="auto">
            <a:xfrm>
              <a:off x="8074025" y="1009650"/>
              <a:ext cx="171450" cy="74613"/>
            </a:xfrm>
            <a:custGeom>
              <a:avLst/>
              <a:gdLst>
                <a:gd name="T0" fmla="*/ 265 w 265"/>
                <a:gd name="T1" fmla="*/ 19 h 114"/>
                <a:gd name="T2" fmla="*/ 239 w 265"/>
                <a:gd name="T3" fmla="*/ 19 h 114"/>
                <a:gd name="T4" fmla="*/ 113 w 265"/>
                <a:gd name="T5" fmla="*/ 63 h 114"/>
                <a:gd name="T6" fmla="*/ 0 w 265"/>
                <a:gd name="T7" fmla="*/ 106 h 114"/>
                <a:gd name="T8" fmla="*/ 36 w 265"/>
                <a:gd name="T9" fmla="*/ 78 h 114"/>
                <a:gd name="T10" fmla="*/ 67 w 265"/>
                <a:gd name="T11" fmla="*/ 55 h 114"/>
                <a:gd name="T12" fmla="*/ 167 w 265"/>
                <a:gd name="T13" fmla="*/ 27 h 114"/>
                <a:gd name="T14" fmla="*/ 257 w 265"/>
                <a:gd name="T15" fmla="*/ 1 h 114"/>
                <a:gd name="T16" fmla="*/ 265 w 265"/>
                <a:gd name="T17" fmla="*/ 6 h 114"/>
                <a:gd name="T18" fmla="*/ 265 w 265"/>
                <a:gd name="T19" fmla="*/ 1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14">
                  <a:moveTo>
                    <a:pt x="265" y="19"/>
                  </a:moveTo>
                  <a:cubicBezTo>
                    <a:pt x="253" y="19"/>
                    <a:pt x="251" y="22"/>
                    <a:pt x="239" y="19"/>
                  </a:cubicBezTo>
                  <a:cubicBezTo>
                    <a:pt x="199" y="37"/>
                    <a:pt x="155" y="48"/>
                    <a:pt x="113" y="63"/>
                  </a:cubicBezTo>
                  <a:cubicBezTo>
                    <a:pt x="73" y="77"/>
                    <a:pt x="40" y="114"/>
                    <a:pt x="0" y="106"/>
                  </a:cubicBezTo>
                  <a:cubicBezTo>
                    <a:pt x="3" y="90"/>
                    <a:pt x="22" y="86"/>
                    <a:pt x="36" y="78"/>
                  </a:cubicBezTo>
                  <a:cubicBezTo>
                    <a:pt x="46" y="71"/>
                    <a:pt x="55" y="60"/>
                    <a:pt x="67" y="55"/>
                  </a:cubicBezTo>
                  <a:cubicBezTo>
                    <a:pt x="92" y="42"/>
                    <a:pt x="132" y="39"/>
                    <a:pt x="167" y="27"/>
                  </a:cubicBezTo>
                  <a:cubicBezTo>
                    <a:pt x="199" y="15"/>
                    <a:pt x="220" y="0"/>
                    <a:pt x="257" y="1"/>
                  </a:cubicBezTo>
                  <a:cubicBezTo>
                    <a:pt x="259" y="3"/>
                    <a:pt x="262" y="5"/>
                    <a:pt x="265" y="6"/>
                  </a:cubicBezTo>
                  <a:cubicBezTo>
                    <a:pt x="265" y="10"/>
                    <a:pt x="265" y="15"/>
                    <a:pt x="26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45"/>
            <p:cNvSpPr>
              <a:spLocks noEditPoints="1"/>
            </p:cNvSpPr>
            <p:nvPr/>
          </p:nvSpPr>
          <p:spPr bwMode="auto">
            <a:xfrm>
              <a:off x="7764463" y="536575"/>
              <a:ext cx="1300163" cy="1173163"/>
            </a:xfrm>
            <a:custGeom>
              <a:avLst/>
              <a:gdLst>
                <a:gd name="T0" fmla="*/ 253 w 2013"/>
                <a:gd name="T1" fmla="*/ 1523 h 1814"/>
                <a:gd name="T2" fmla="*/ 196 w 2013"/>
                <a:gd name="T3" fmla="*/ 1221 h 1814"/>
                <a:gd name="T4" fmla="*/ 67 w 2013"/>
                <a:gd name="T5" fmla="*/ 879 h 1814"/>
                <a:gd name="T6" fmla="*/ 49 w 2013"/>
                <a:gd name="T7" fmla="*/ 608 h 1814"/>
                <a:gd name="T8" fmla="*/ 907 w 2013"/>
                <a:gd name="T9" fmla="*/ 350 h 1814"/>
                <a:gd name="T10" fmla="*/ 1204 w 2013"/>
                <a:gd name="T11" fmla="*/ 8 h 1814"/>
                <a:gd name="T12" fmla="*/ 1977 w 2013"/>
                <a:gd name="T13" fmla="*/ 371 h 1814"/>
                <a:gd name="T14" fmla="*/ 1616 w 2013"/>
                <a:gd name="T15" fmla="*/ 1337 h 1814"/>
                <a:gd name="T16" fmla="*/ 1193 w 2013"/>
                <a:gd name="T17" fmla="*/ 1477 h 1814"/>
                <a:gd name="T18" fmla="*/ 822 w 2013"/>
                <a:gd name="T19" fmla="*/ 1703 h 1814"/>
                <a:gd name="T20" fmla="*/ 1691 w 2013"/>
                <a:gd name="T21" fmla="*/ 1077 h 1814"/>
                <a:gd name="T22" fmla="*/ 1910 w 2013"/>
                <a:gd name="T23" fmla="*/ 319 h 1814"/>
                <a:gd name="T24" fmla="*/ 1132 w 2013"/>
                <a:gd name="T25" fmla="*/ 198 h 1814"/>
                <a:gd name="T26" fmla="*/ 1188 w 2013"/>
                <a:gd name="T27" fmla="*/ 237 h 1814"/>
                <a:gd name="T28" fmla="*/ 1614 w 2013"/>
                <a:gd name="T29" fmla="*/ 268 h 1814"/>
                <a:gd name="T30" fmla="*/ 1925 w 2013"/>
                <a:gd name="T31" fmla="*/ 397 h 1814"/>
                <a:gd name="T32" fmla="*/ 1668 w 2013"/>
                <a:gd name="T33" fmla="*/ 1008 h 1814"/>
                <a:gd name="T34" fmla="*/ 1500 w 2013"/>
                <a:gd name="T35" fmla="*/ 1415 h 1814"/>
                <a:gd name="T36" fmla="*/ 1536 w 2013"/>
                <a:gd name="T37" fmla="*/ 1479 h 1814"/>
                <a:gd name="T38" fmla="*/ 1791 w 2013"/>
                <a:gd name="T39" fmla="*/ 654 h 1814"/>
                <a:gd name="T40" fmla="*/ 1567 w 2013"/>
                <a:gd name="T41" fmla="*/ 265 h 1814"/>
                <a:gd name="T42" fmla="*/ 1230 w 2013"/>
                <a:gd name="T43" fmla="*/ 214 h 1814"/>
                <a:gd name="T44" fmla="*/ 1090 w 2013"/>
                <a:gd name="T45" fmla="*/ 600 h 1814"/>
                <a:gd name="T46" fmla="*/ 1384 w 2013"/>
                <a:gd name="T47" fmla="*/ 1350 h 1814"/>
                <a:gd name="T48" fmla="*/ 438 w 2013"/>
                <a:gd name="T49" fmla="*/ 1714 h 1814"/>
                <a:gd name="T50" fmla="*/ 717 w 2013"/>
                <a:gd name="T51" fmla="*/ 1711 h 1814"/>
                <a:gd name="T52" fmla="*/ 1152 w 2013"/>
                <a:gd name="T53" fmla="*/ 1348 h 1814"/>
                <a:gd name="T54" fmla="*/ 508 w 2013"/>
                <a:gd name="T55" fmla="*/ 461 h 1814"/>
                <a:gd name="T56" fmla="*/ 75 w 2013"/>
                <a:gd name="T57" fmla="*/ 673 h 1814"/>
                <a:gd name="T58" fmla="*/ 209 w 2013"/>
                <a:gd name="T59" fmla="*/ 930 h 1814"/>
                <a:gd name="T60" fmla="*/ 271 w 2013"/>
                <a:gd name="T61" fmla="*/ 1183 h 1814"/>
                <a:gd name="T62" fmla="*/ 340 w 2013"/>
                <a:gd name="T63" fmla="*/ 1384 h 1814"/>
                <a:gd name="T64" fmla="*/ 423 w 2013"/>
                <a:gd name="T65" fmla="*/ 1667 h 1814"/>
                <a:gd name="T66" fmla="*/ 1021 w 2013"/>
                <a:gd name="T67" fmla="*/ 474 h 1814"/>
                <a:gd name="T68" fmla="*/ 415 w 2013"/>
                <a:gd name="T69" fmla="*/ 1711 h 1814"/>
                <a:gd name="T70" fmla="*/ 376 w 2013"/>
                <a:gd name="T71" fmla="*/ 1734 h 1814"/>
                <a:gd name="T72" fmla="*/ 353 w 2013"/>
                <a:gd name="T73" fmla="*/ 1600 h 1814"/>
                <a:gd name="T74" fmla="*/ 353 w 2013"/>
                <a:gd name="T75" fmla="*/ 1600 h 1814"/>
                <a:gd name="T76" fmla="*/ 268 w 2013"/>
                <a:gd name="T77" fmla="*/ 1528 h 1814"/>
                <a:gd name="T78" fmla="*/ 343 w 2013"/>
                <a:gd name="T79" fmla="*/ 1453 h 1814"/>
                <a:gd name="T80" fmla="*/ 320 w 2013"/>
                <a:gd name="T81" fmla="*/ 1430 h 1814"/>
                <a:gd name="T82" fmla="*/ 248 w 2013"/>
                <a:gd name="T83" fmla="*/ 1394 h 1814"/>
                <a:gd name="T84" fmla="*/ 299 w 2013"/>
                <a:gd name="T85" fmla="*/ 1307 h 1814"/>
                <a:gd name="T86" fmla="*/ 222 w 2013"/>
                <a:gd name="T87" fmla="*/ 1307 h 1814"/>
                <a:gd name="T88" fmla="*/ 281 w 2013"/>
                <a:gd name="T89" fmla="*/ 1211 h 1814"/>
                <a:gd name="T90" fmla="*/ 181 w 2013"/>
                <a:gd name="T91" fmla="*/ 1180 h 1814"/>
                <a:gd name="T92" fmla="*/ 206 w 2013"/>
                <a:gd name="T93" fmla="*/ 1087 h 1814"/>
                <a:gd name="T94" fmla="*/ 147 w 2013"/>
                <a:gd name="T95" fmla="*/ 1046 h 1814"/>
                <a:gd name="T96" fmla="*/ 137 w 2013"/>
                <a:gd name="T97" fmla="*/ 992 h 1814"/>
                <a:gd name="T98" fmla="*/ 108 w 2013"/>
                <a:gd name="T99" fmla="*/ 946 h 1814"/>
                <a:gd name="T100" fmla="*/ 134 w 2013"/>
                <a:gd name="T101" fmla="*/ 853 h 1814"/>
                <a:gd name="T102" fmla="*/ 75 w 2013"/>
                <a:gd name="T103" fmla="*/ 804 h 1814"/>
                <a:gd name="T104" fmla="*/ 72 w 2013"/>
                <a:gd name="T105" fmla="*/ 758 h 1814"/>
                <a:gd name="T106" fmla="*/ 34 w 2013"/>
                <a:gd name="T107" fmla="*/ 642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3" h="1814">
                  <a:moveTo>
                    <a:pt x="369" y="1783"/>
                  </a:moveTo>
                  <a:cubicBezTo>
                    <a:pt x="350" y="1800"/>
                    <a:pt x="317" y="1804"/>
                    <a:pt x="302" y="1778"/>
                  </a:cubicBezTo>
                  <a:cubicBezTo>
                    <a:pt x="308" y="1724"/>
                    <a:pt x="267" y="1725"/>
                    <a:pt x="284" y="1680"/>
                  </a:cubicBezTo>
                  <a:cubicBezTo>
                    <a:pt x="255" y="1668"/>
                    <a:pt x="272" y="1626"/>
                    <a:pt x="255" y="1603"/>
                  </a:cubicBezTo>
                  <a:cubicBezTo>
                    <a:pt x="256" y="1593"/>
                    <a:pt x="258" y="1585"/>
                    <a:pt x="266" y="1582"/>
                  </a:cubicBezTo>
                  <a:cubicBezTo>
                    <a:pt x="255" y="1570"/>
                    <a:pt x="244" y="1545"/>
                    <a:pt x="253" y="1523"/>
                  </a:cubicBezTo>
                  <a:cubicBezTo>
                    <a:pt x="236" y="1495"/>
                    <a:pt x="196" y="1465"/>
                    <a:pt x="230" y="1430"/>
                  </a:cubicBezTo>
                  <a:cubicBezTo>
                    <a:pt x="230" y="1421"/>
                    <a:pt x="222" y="1415"/>
                    <a:pt x="217" y="1404"/>
                  </a:cubicBezTo>
                  <a:cubicBezTo>
                    <a:pt x="218" y="1391"/>
                    <a:pt x="225" y="1384"/>
                    <a:pt x="232" y="1376"/>
                  </a:cubicBezTo>
                  <a:cubicBezTo>
                    <a:pt x="228" y="1366"/>
                    <a:pt x="219" y="1362"/>
                    <a:pt x="214" y="1353"/>
                  </a:cubicBezTo>
                  <a:cubicBezTo>
                    <a:pt x="227" y="1329"/>
                    <a:pt x="171" y="1304"/>
                    <a:pt x="201" y="1281"/>
                  </a:cubicBezTo>
                  <a:cubicBezTo>
                    <a:pt x="182" y="1269"/>
                    <a:pt x="179" y="1238"/>
                    <a:pt x="196" y="1221"/>
                  </a:cubicBezTo>
                  <a:cubicBezTo>
                    <a:pt x="178" y="1215"/>
                    <a:pt x="144" y="1192"/>
                    <a:pt x="170" y="1170"/>
                  </a:cubicBezTo>
                  <a:cubicBezTo>
                    <a:pt x="157" y="1159"/>
                    <a:pt x="145" y="1142"/>
                    <a:pt x="157" y="1121"/>
                  </a:cubicBezTo>
                  <a:cubicBezTo>
                    <a:pt x="141" y="1113"/>
                    <a:pt x="128" y="1087"/>
                    <a:pt x="144" y="1069"/>
                  </a:cubicBezTo>
                  <a:cubicBezTo>
                    <a:pt x="123" y="1063"/>
                    <a:pt x="115" y="1036"/>
                    <a:pt x="126" y="1018"/>
                  </a:cubicBezTo>
                  <a:cubicBezTo>
                    <a:pt x="119" y="1004"/>
                    <a:pt x="105" y="996"/>
                    <a:pt x="108" y="971"/>
                  </a:cubicBezTo>
                  <a:cubicBezTo>
                    <a:pt x="59" y="960"/>
                    <a:pt x="119" y="883"/>
                    <a:pt x="67" y="879"/>
                  </a:cubicBezTo>
                  <a:cubicBezTo>
                    <a:pt x="65" y="860"/>
                    <a:pt x="54" y="834"/>
                    <a:pt x="77" y="830"/>
                  </a:cubicBezTo>
                  <a:cubicBezTo>
                    <a:pt x="67" y="819"/>
                    <a:pt x="50" y="805"/>
                    <a:pt x="59" y="783"/>
                  </a:cubicBezTo>
                  <a:cubicBezTo>
                    <a:pt x="50" y="773"/>
                    <a:pt x="31" y="757"/>
                    <a:pt x="31" y="729"/>
                  </a:cubicBezTo>
                  <a:cubicBezTo>
                    <a:pt x="31" y="725"/>
                    <a:pt x="35" y="718"/>
                    <a:pt x="34" y="714"/>
                  </a:cubicBezTo>
                  <a:cubicBezTo>
                    <a:pt x="27" y="681"/>
                    <a:pt x="0" y="659"/>
                    <a:pt x="16" y="631"/>
                  </a:cubicBezTo>
                  <a:cubicBezTo>
                    <a:pt x="22" y="619"/>
                    <a:pt x="38" y="618"/>
                    <a:pt x="49" y="608"/>
                  </a:cubicBezTo>
                  <a:cubicBezTo>
                    <a:pt x="43" y="599"/>
                    <a:pt x="53" y="591"/>
                    <a:pt x="54" y="577"/>
                  </a:cubicBezTo>
                  <a:cubicBezTo>
                    <a:pt x="200" y="522"/>
                    <a:pt x="361" y="489"/>
                    <a:pt x="518" y="433"/>
                  </a:cubicBezTo>
                  <a:cubicBezTo>
                    <a:pt x="548" y="440"/>
                    <a:pt x="570" y="426"/>
                    <a:pt x="598" y="415"/>
                  </a:cubicBezTo>
                  <a:cubicBezTo>
                    <a:pt x="632" y="402"/>
                    <a:pt x="674" y="393"/>
                    <a:pt x="714" y="379"/>
                  </a:cubicBezTo>
                  <a:cubicBezTo>
                    <a:pt x="774" y="357"/>
                    <a:pt x="826" y="324"/>
                    <a:pt x="879" y="325"/>
                  </a:cubicBezTo>
                  <a:cubicBezTo>
                    <a:pt x="887" y="332"/>
                    <a:pt x="894" y="342"/>
                    <a:pt x="907" y="350"/>
                  </a:cubicBezTo>
                  <a:cubicBezTo>
                    <a:pt x="917" y="400"/>
                    <a:pt x="940" y="458"/>
                    <a:pt x="951" y="515"/>
                  </a:cubicBezTo>
                  <a:cubicBezTo>
                    <a:pt x="995" y="401"/>
                    <a:pt x="1039" y="270"/>
                    <a:pt x="1085" y="144"/>
                  </a:cubicBezTo>
                  <a:cubicBezTo>
                    <a:pt x="1096" y="115"/>
                    <a:pt x="1109" y="85"/>
                    <a:pt x="1116" y="59"/>
                  </a:cubicBezTo>
                  <a:cubicBezTo>
                    <a:pt x="1119" y="50"/>
                    <a:pt x="1115" y="39"/>
                    <a:pt x="1119" y="31"/>
                  </a:cubicBezTo>
                  <a:cubicBezTo>
                    <a:pt x="1126" y="16"/>
                    <a:pt x="1151" y="0"/>
                    <a:pt x="1165" y="0"/>
                  </a:cubicBezTo>
                  <a:cubicBezTo>
                    <a:pt x="1179" y="0"/>
                    <a:pt x="1192" y="17"/>
                    <a:pt x="1204" y="8"/>
                  </a:cubicBezTo>
                  <a:cubicBezTo>
                    <a:pt x="1206" y="16"/>
                    <a:pt x="1216" y="16"/>
                    <a:pt x="1217" y="26"/>
                  </a:cubicBezTo>
                  <a:cubicBezTo>
                    <a:pt x="1322" y="71"/>
                    <a:pt x="1422" y="93"/>
                    <a:pt x="1536" y="131"/>
                  </a:cubicBezTo>
                  <a:cubicBezTo>
                    <a:pt x="1621" y="186"/>
                    <a:pt x="1752" y="215"/>
                    <a:pt x="1827" y="263"/>
                  </a:cubicBezTo>
                  <a:cubicBezTo>
                    <a:pt x="1845" y="264"/>
                    <a:pt x="1873" y="273"/>
                    <a:pt x="1884" y="288"/>
                  </a:cubicBezTo>
                  <a:cubicBezTo>
                    <a:pt x="1910" y="287"/>
                    <a:pt x="1921" y="305"/>
                    <a:pt x="1941" y="314"/>
                  </a:cubicBezTo>
                  <a:cubicBezTo>
                    <a:pt x="1965" y="325"/>
                    <a:pt x="2013" y="338"/>
                    <a:pt x="1977" y="371"/>
                  </a:cubicBezTo>
                  <a:cubicBezTo>
                    <a:pt x="1965" y="428"/>
                    <a:pt x="1945" y="466"/>
                    <a:pt x="1931" y="523"/>
                  </a:cubicBezTo>
                  <a:cubicBezTo>
                    <a:pt x="1921" y="534"/>
                    <a:pt x="1912" y="546"/>
                    <a:pt x="1910" y="564"/>
                  </a:cubicBezTo>
                  <a:cubicBezTo>
                    <a:pt x="1843" y="685"/>
                    <a:pt x="1811" y="820"/>
                    <a:pt x="1760" y="956"/>
                  </a:cubicBezTo>
                  <a:cubicBezTo>
                    <a:pt x="1742" y="1005"/>
                    <a:pt x="1721" y="1054"/>
                    <a:pt x="1701" y="1103"/>
                  </a:cubicBezTo>
                  <a:cubicBezTo>
                    <a:pt x="1681" y="1152"/>
                    <a:pt x="1662" y="1202"/>
                    <a:pt x="1642" y="1250"/>
                  </a:cubicBezTo>
                  <a:cubicBezTo>
                    <a:pt x="1630" y="1278"/>
                    <a:pt x="1625" y="1309"/>
                    <a:pt x="1616" y="1337"/>
                  </a:cubicBezTo>
                  <a:cubicBezTo>
                    <a:pt x="1603" y="1378"/>
                    <a:pt x="1573" y="1412"/>
                    <a:pt x="1572" y="1456"/>
                  </a:cubicBezTo>
                  <a:cubicBezTo>
                    <a:pt x="1560" y="1457"/>
                    <a:pt x="1562" y="1472"/>
                    <a:pt x="1559" y="1482"/>
                  </a:cubicBezTo>
                  <a:cubicBezTo>
                    <a:pt x="1550" y="1491"/>
                    <a:pt x="1541" y="1500"/>
                    <a:pt x="1534" y="1510"/>
                  </a:cubicBezTo>
                  <a:cubicBezTo>
                    <a:pt x="1481" y="1502"/>
                    <a:pt x="1401" y="1460"/>
                    <a:pt x="1335" y="1443"/>
                  </a:cubicBezTo>
                  <a:cubicBezTo>
                    <a:pt x="1276" y="1428"/>
                    <a:pt x="1229" y="1390"/>
                    <a:pt x="1175" y="1374"/>
                  </a:cubicBezTo>
                  <a:cubicBezTo>
                    <a:pt x="1189" y="1409"/>
                    <a:pt x="1185" y="1443"/>
                    <a:pt x="1193" y="1477"/>
                  </a:cubicBezTo>
                  <a:cubicBezTo>
                    <a:pt x="1205" y="1521"/>
                    <a:pt x="1231" y="1567"/>
                    <a:pt x="1181" y="1595"/>
                  </a:cubicBezTo>
                  <a:cubicBezTo>
                    <a:pt x="1156" y="1609"/>
                    <a:pt x="1106" y="1610"/>
                    <a:pt x="1062" y="1626"/>
                  </a:cubicBezTo>
                  <a:cubicBezTo>
                    <a:pt x="1048" y="1631"/>
                    <a:pt x="1037" y="1641"/>
                    <a:pt x="1026" y="1644"/>
                  </a:cubicBezTo>
                  <a:cubicBezTo>
                    <a:pt x="1009" y="1648"/>
                    <a:pt x="991" y="1652"/>
                    <a:pt x="977" y="1654"/>
                  </a:cubicBezTo>
                  <a:cubicBezTo>
                    <a:pt x="920" y="1666"/>
                    <a:pt x="871" y="1680"/>
                    <a:pt x="833" y="1693"/>
                  </a:cubicBezTo>
                  <a:cubicBezTo>
                    <a:pt x="830" y="1698"/>
                    <a:pt x="824" y="1698"/>
                    <a:pt x="822" y="1703"/>
                  </a:cubicBezTo>
                  <a:cubicBezTo>
                    <a:pt x="775" y="1719"/>
                    <a:pt x="728" y="1725"/>
                    <a:pt x="681" y="1737"/>
                  </a:cubicBezTo>
                  <a:cubicBezTo>
                    <a:pt x="587" y="1760"/>
                    <a:pt x="517" y="1800"/>
                    <a:pt x="405" y="1796"/>
                  </a:cubicBezTo>
                  <a:cubicBezTo>
                    <a:pt x="403" y="1804"/>
                    <a:pt x="397" y="1809"/>
                    <a:pt x="392" y="1814"/>
                  </a:cubicBezTo>
                  <a:cubicBezTo>
                    <a:pt x="371" y="1804"/>
                    <a:pt x="377" y="1802"/>
                    <a:pt x="369" y="1783"/>
                  </a:cubicBezTo>
                  <a:close/>
                  <a:moveTo>
                    <a:pt x="1580" y="1376"/>
                  </a:moveTo>
                  <a:cubicBezTo>
                    <a:pt x="1610" y="1267"/>
                    <a:pt x="1655" y="1178"/>
                    <a:pt x="1691" y="1077"/>
                  </a:cubicBezTo>
                  <a:cubicBezTo>
                    <a:pt x="1713" y="1016"/>
                    <a:pt x="1730" y="952"/>
                    <a:pt x="1753" y="889"/>
                  </a:cubicBezTo>
                  <a:cubicBezTo>
                    <a:pt x="1769" y="844"/>
                    <a:pt x="1793" y="802"/>
                    <a:pt x="1802" y="755"/>
                  </a:cubicBezTo>
                  <a:cubicBezTo>
                    <a:pt x="1824" y="728"/>
                    <a:pt x="1827" y="693"/>
                    <a:pt x="1840" y="657"/>
                  </a:cubicBezTo>
                  <a:cubicBezTo>
                    <a:pt x="1862" y="599"/>
                    <a:pt x="1899" y="535"/>
                    <a:pt x="1925" y="482"/>
                  </a:cubicBezTo>
                  <a:cubicBezTo>
                    <a:pt x="1942" y="449"/>
                    <a:pt x="1962" y="373"/>
                    <a:pt x="1951" y="345"/>
                  </a:cubicBezTo>
                  <a:cubicBezTo>
                    <a:pt x="1932" y="335"/>
                    <a:pt x="1918" y="331"/>
                    <a:pt x="1910" y="319"/>
                  </a:cubicBezTo>
                  <a:cubicBezTo>
                    <a:pt x="1899" y="324"/>
                    <a:pt x="1902" y="315"/>
                    <a:pt x="1889" y="319"/>
                  </a:cubicBezTo>
                  <a:cubicBezTo>
                    <a:pt x="1852" y="293"/>
                    <a:pt x="1796" y="285"/>
                    <a:pt x="1760" y="252"/>
                  </a:cubicBezTo>
                  <a:cubicBezTo>
                    <a:pt x="1667" y="223"/>
                    <a:pt x="1567" y="164"/>
                    <a:pt x="1472" y="136"/>
                  </a:cubicBezTo>
                  <a:cubicBezTo>
                    <a:pt x="1386" y="99"/>
                    <a:pt x="1280" y="89"/>
                    <a:pt x="1204" y="36"/>
                  </a:cubicBezTo>
                  <a:cubicBezTo>
                    <a:pt x="1188" y="37"/>
                    <a:pt x="1186" y="52"/>
                    <a:pt x="1181" y="64"/>
                  </a:cubicBezTo>
                  <a:cubicBezTo>
                    <a:pt x="1162" y="106"/>
                    <a:pt x="1151" y="151"/>
                    <a:pt x="1132" y="198"/>
                  </a:cubicBezTo>
                  <a:cubicBezTo>
                    <a:pt x="1102" y="272"/>
                    <a:pt x="1088" y="344"/>
                    <a:pt x="1059" y="404"/>
                  </a:cubicBezTo>
                  <a:cubicBezTo>
                    <a:pt x="1059" y="411"/>
                    <a:pt x="1059" y="418"/>
                    <a:pt x="1059" y="425"/>
                  </a:cubicBezTo>
                  <a:cubicBezTo>
                    <a:pt x="1024" y="497"/>
                    <a:pt x="1012" y="567"/>
                    <a:pt x="982" y="639"/>
                  </a:cubicBezTo>
                  <a:cubicBezTo>
                    <a:pt x="995" y="669"/>
                    <a:pt x="999" y="708"/>
                    <a:pt x="1013" y="737"/>
                  </a:cubicBezTo>
                  <a:cubicBezTo>
                    <a:pt x="1054" y="603"/>
                    <a:pt x="1118" y="478"/>
                    <a:pt x="1152" y="345"/>
                  </a:cubicBezTo>
                  <a:cubicBezTo>
                    <a:pt x="1170" y="317"/>
                    <a:pt x="1175" y="275"/>
                    <a:pt x="1188" y="237"/>
                  </a:cubicBezTo>
                  <a:cubicBezTo>
                    <a:pt x="1189" y="232"/>
                    <a:pt x="1197" y="235"/>
                    <a:pt x="1199" y="232"/>
                  </a:cubicBezTo>
                  <a:cubicBezTo>
                    <a:pt x="1199" y="196"/>
                    <a:pt x="1224" y="173"/>
                    <a:pt x="1224" y="139"/>
                  </a:cubicBezTo>
                  <a:cubicBezTo>
                    <a:pt x="1244" y="144"/>
                    <a:pt x="1236" y="122"/>
                    <a:pt x="1250" y="121"/>
                  </a:cubicBezTo>
                  <a:cubicBezTo>
                    <a:pt x="1300" y="145"/>
                    <a:pt x="1351" y="168"/>
                    <a:pt x="1402" y="185"/>
                  </a:cubicBezTo>
                  <a:cubicBezTo>
                    <a:pt x="1465" y="207"/>
                    <a:pt x="1528" y="226"/>
                    <a:pt x="1585" y="250"/>
                  </a:cubicBezTo>
                  <a:cubicBezTo>
                    <a:pt x="1596" y="254"/>
                    <a:pt x="1603" y="264"/>
                    <a:pt x="1614" y="268"/>
                  </a:cubicBezTo>
                  <a:cubicBezTo>
                    <a:pt x="1635" y="276"/>
                    <a:pt x="1661" y="275"/>
                    <a:pt x="1683" y="283"/>
                  </a:cubicBezTo>
                  <a:cubicBezTo>
                    <a:pt x="1689" y="286"/>
                    <a:pt x="1693" y="294"/>
                    <a:pt x="1699" y="296"/>
                  </a:cubicBezTo>
                  <a:cubicBezTo>
                    <a:pt x="1723" y="307"/>
                    <a:pt x="1746" y="305"/>
                    <a:pt x="1766" y="314"/>
                  </a:cubicBezTo>
                  <a:cubicBezTo>
                    <a:pt x="1766" y="329"/>
                    <a:pt x="1788" y="323"/>
                    <a:pt x="1791" y="335"/>
                  </a:cubicBezTo>
                  <a:cubicBezTo>
                    <a:pt x="1834" y="337"/>
                    <a:pt x="1867" y="366"/>
                    <a:pt x="1910" y="376"/>
                  </a:cubicBezTo>
                  <a:cubicBezTo>
                    <a:pt x="1912" y="386"/>
                    <a:pt x="1923" y="387"/>
                    <a:pt x="1925" y="397"/>
                  </a:cubicBezTo>
                  <a:cubicBezTo>
                    <a:pt x="1910" y="426"/>
                    <a:pt x="1902" y="453"/>
                    <a:pt x="1889" y="482"/>
                  </a:cubicBezTo>
                  <a:cubicBezTo>
                    <a:pt x="1856" y="559"/>
                    <a:pt x="1816" y="645"/>
                    <a:pt x="1786" y="724"/>
                  </a:cubicBezTo>
                  <a:cubicBezTo>
                    <a:pt x="1769" y="771"/>
                    <a:pt x="1748" y="807"/>
                    <a:pt x="1732" y="850"/>
                  </a:cubicBezTo>
                  <a:cubicBezTo>
                    <a:pt x="1726" y="868"/>
                    <a:pt x="1722" y="892"/>
                    <a:pt x="1714" y="910"/>
                  </a:cubicBezTo>
                  <a:cubicBezTo>
                    <a:pt x="1704" y="934"/>
                    <a:pt x="1685" y="955"/>
                    <a:pt x="1675" y="979"/>
                  </a:cubicBezTo>
                  <a:cubicBezTo>
                    <a:pt x="1670" y="992"/>
                    <a:pt x="1671" y="999"/>
                    <a:pt x="1668" y="1008"/>
                  </a:cubicBezTo>
                  <a:cubicBezTo>
                    <a:pt x="1651" y="1046"/>
                    <a:pt x="1646" y="1081"/>
                    <a:pt x="1634" y="1124"/>
                  </a:cubicBezTo>
                  <a:cubicBezTo>
                    <a:pt x="1626" y="1151"/>
                    <a:pt x="1610" y="1178"/>
                    <a:pt x="1601" y="1206"/>
                  </a:cubicBezTo>
                  <a:cubicBezTo>
                    <a:pt x="1597" y="1217"/>
                    <a:pt x="1599" y="1229"/>
                    <a:pt x="1595" y="1240"/>
                  </a:cubicBezTo>
                  <a:cubicBezTo>
                    <a:pt x="1580" y="1288"/>
                    <a:pt x="1552" y="1332"/>
                    <a:pt x="1547" y="1384"/>
                  </a:cubicBezTo>
                  <a:cubicBezTo>
                    <a:pt x="1540" y="1392"/>
                    <a:pt x="1532" y="1399"/>
                    <a:pt x="1526" y="1407"/>
                  </a:cubicBezTo>
                  <a:cubicBezTo>
                    <a:pt x="1512" y="1410"/>
                    <a:pt x="1511" y="1411"/>
                    <a:pt x="1500" y="1415"/>
                  </a:cubicBezTo>
                  <a:cubicBezTo>
                    <a:pt x="1393" y="1386"/>
                    <a:pt x="1296" y="1347"/>
                    <a:pt x="1188" y="1301"/>
                  </a:cubicBezTo>
                  <a:cubicBezTo>
                    <a:pt x="1177" y="1296"/>
                    <a:pt x="1168" y="1283"/>
                    <a:pt x="1152" y="1288"/>
                  </a:cubicBezTo>
                  <a:cubicBezTo>
                    <a:pt x="1157" y="1312"/>
                    <a:pt x="1166" y="1332"/>
                    <a:pt x="1170" y="1355"/>
                  </a:cubicBezTo>
                  <a:cubicBezTo>
                    <a:pt x="1223" y="1363"/>
                    <a:pt x="1267" y="1392"/>
                    <a:pt x="1315" y="1415"/>
                  </a:cubicBezTo>
                  <a:cubicBezTo>
                    <a:pt x="1353" y="1434"/>
                    <a:pt x="1400" y="1440"/>
                    <a:pt x="1446" y="1453"/>
                  </a:cubicBezTo>
                  <a:cubicBezTo>
                    <a:pt x="1466" y="1467"/>
                    <a:pt x="1500" y="1492"/>
                    <a:pt x="1536" y="1479"/>
                  </a:cubicBezTo>
                  <a:cubicBezTo>
                    <a:pt x="1545" y="1448"/>
                    <a:pt x="1551" y="1409"/>
                    <a:pt x="1580" y="1376"/>
                  </a:cubicBezTo>
                  <a:close/>
                  <a:moveTo>
                    <a:pt x="1523" y="1340"/>
                  </a:moveTo>
                  <a:cubicBezTo>
                    <a:pt x="1551" y="1279"/>
                    <a:pt x="1572" y="1212"/>
                    <a:pt x="1590" y="1142"/>
                  </a:cubicBezTo>
                  <a:cubicBezTo>
                    <a:pt x="1630" y="1073"/>
                    <a:pt x="1653" y="988"/>
                    <a:pt x="1683" y="912"/>
                  </a:cubicBezTo>
                  <a:cubicBezTo>
                    <a:pt x="1695" y="883"/>
                    <a:pt x="1720" y="858"/>
                    <a:pt x="1724" y="822"/>
                  </a:cubicBezTo>
                  <a:cubicBezTo>
                    <a:pt x="1756" y="776"/>
                    <a:pt x="1771" y="712"/>
                    <a:pt x="1791" y="654"/>
                  </a:cubicBezTo>
                  <a:cubicBezTo>
                    <a:pt x="1818" y="611"/>
                    <a:pt x="1836" y="560"/>
                    <a:pt x="1853" y="508"/>
                  </a:cubicBezTo>
                  <a:cubicBezTo>
                    <a:pt x="1873" y="481"/>
                    <a:pt x="1882" y="444"/>
                    <a:pt x="1897" y="412"/>
                  </a:cubicBezTo>
                  <a:cubicBezTo>
                    <a:pt x="1899" y="412"/>
                    <a:pt x="1900" y="412"/>
                    <a:pt x="1900" y="410"/>
                  </a:cubicBezTo>
                  <a:cubicBezTo>
                    <a:pt x="1839" y="368"/>
                    <a:pt x="1776" y="349"/>
                    <a:pt x="1701" y="325"/>
                  </a:cubicBezTo>
                  <a:cubicBezTo>
                    <a:pt x="1684" y="301"/>
                    <a:pt x="1660" y="307"/>
                    <a:pt x="1626" y="296"/>
                  </a:cubicBezTo>
                  <a:cubicBezTo>
                    <a:pt x="1609" y="290"/>
                    <a:pt x="1589" y="275"/>
                    <a:pt x="1567" y="265"/>
                  </a:cubicBezTo>
                  <a:cubicBezTo>
                    <a:pt x="1547" y="256"/>
                    <a:pt x="1524" y="250"/>
                    <a:pt x="1500" y="242"/>
                  </a:cubicBezTo>
                  <a:cubicBezTo>
                    <a:pt x="1478" y="235"/>
                    <a:pt x="1460" y="223"/>
                    <a:pt x="1438" y="214"/>
                  </a:cubicBezTo>
                  <a:cubicBezTo>
                    <a:pt x="1415" y="203"/>
                    <a:pt x="1389" y="201"/>
                    <a:pt x="1369" y="193"/>
                  </a:cubicBezTo>
                  <a:cubicBezTo>
                    <a:pt x="1356" y="188"/>
                    <a:pt x="1338" y="178"/>
                    <a:pt x="1317" y="170"/>
                  </a:cubicBezTo>
                  <a:cubicBezTo>
                    <a:pt x="1312" y="168"/>
                    <a:pt x="1266" y="147"/>
                    <a:pt x="1266" y="147"/>
                  </a:cubicBezTo>
                  <a:cubicBezTo>
                    <a:pt x="1253" y="149"/>
                    <a:pt x="1234" y="202"/>
                    <a:pt x="1230" y="214"/>
                  </a:cubicBezTo>
                  <a:cubicBezTo>
                    <a:pt x="1219" y="239"/>
                    <a:pt x="1213" y="262"/>
                    <a:pt x="1211" y="283"/>
                  </a:cubicBezTo>
                  <a:cubicBezTo>
                    <a:pt x="1205" y="280"/>
                    <a:pt x="1207" y="291"/>
                    <a:pt x="1199" y="296"/>
                  </a:cubicBezTo>
                  <a:cubicBezTo>
                    <a:pt x="1198" y="312"/>
                    <a:pt x="1189" y="328"/>
                    <a:pt x="1183" y="343"/>
                  </a:cubicBezTo>
                  <a:cubicBezTo>
                    <a:pt x="1169" y="379"/>
                    <a:pt x="1160" y="424"/>
                    <a:pt x="1142" y="466"/>
                  </a:cubicBezTo>
                  <a:cubicBezTo>
                    <a:pt x="1138" y="476"/>
                    <a:pt x="1128" y="483"/>
                    <a:pt x="1124" y="492"/>
                  </a:cubicBezTo>
                  <a:cubicBezTo>
                    <a:pt x="1109" y="526"/>
                    <a:pt x="1103" y="565"/>
                    <a:pt x="1090" y="600"/>
                  </a:cubicBezTo>
                  <a:cubicBezTo>
                    <a:pt x="1076" y="640"/>
                    <a:pt x="1047" y="680"/>
                    <a:pt x="1039" y="721"/>
                  </a:cubicBezTo>
                  <a:cubicBezTo>
                    <a:pt x="1037" y="736"/>
                    <a:pt x="1032" y="760"/>
                    <a:pt x="1018" y="770"/>
                  </a:cubicBezTo>
                  <a:cubicBezTo>
                    <a:pt x="1065" y="944"/>
                    <a:pt x="1097" y="1097"/>
                    <a:pt x="1147" y="1265"/>
                  </a:cubicBezTo>
                  <a:cubicBezTo>
                    <a:pt x="1164" y="1271"/>
                    <a:pt x="1183" y="1274"/>
                    <a:pt x="1201" y="1281"/>
                  </a:cubicBezTo>
                  <a:cubicBezTo>
                    <a:pt x="1251" y="1300"/>
                    <a:pt x="1309" y="1335"/>
                    <a:pt x="1358" y="1348"/>
                  </a:cubicBezTo>
                  <a:cubicBezTo>
                    <a:pt x="1366" y="1350"/>
                    <a:pt x="1375" y="1348"/>
                    <a:pt x="1384" y="1350"/>
                  </a:cubicBezTo>
                  <a:cubicBezTo>
                    <a:pt x="1410" y="1357"/>
                    <a:pt x="1434" y="1377"/>
                    <a:pt x="1456" y="1379"/>
                  </a:cubicBezTo>
                  <a:cubicBezTo>
                    <a:pt x="1486" y="1381"/>
                    <a:pt x="1491" y="1368"/>
                    <a:pt x="1516" y="1374"/>
                  </a:cubicBezTo>
                  <a:cubicBezTo>
                    <a:pt x="1518" y="1361"/>
                    <a:pt x="1528" y="1354"/>
                    <a:pt x="1523" y="1340"/>
                  </a:cubicBezTo>
                  <a:close/>
                  <a:moveTo>
                    <a:pt x="423" y="1667"/>
                  </a:moveTo>
                  <a:cubicBezTo>
                    <a:pt x="425" y="1675"/>
                    <a:pt x="420" y="1677"/>
                    <a:pt x="420" y="1683"/>
                  </a:cubicBezTo>
                  <a:cubicBezTo>
                    <a:pt x="427" y="1693"/>
                    <a:pt x="438" y="1698"/>
                    <a:pt x="438" y="1714"/>
                  </a:cubicBezTo>
                  <a:cubicBezTo>
                    <a:pt x="439" y="1722"/>
                    <a:pt x="435" y="1726"/>
                    <a:pt x="428" y="1727"/>
                  </a:cubicBezTo>
                  <a:cubicBezTo>
                    <a:pt x="429" y="1737"/>
                    <a:pt x="440" y="1737"/>
                    <a:pt x="438" y="1750"/>
                  </a:cubicBezTo>
                  <a:cubicBezTo>
                    <a:pt x="437" y="1775"/>
                    <a:pt x="398" y="1770"/>
                    <a:pt x="384" y="1776"/>
                  </a:cubicBezTo>
                  <a:cubicBezTo>
                    <a:pt x="397" y="1773"/>
                    <a:pt x="397" y="1783"/>
                    <a:pt x="405" y="1786"/>
                  </a:cubicBezTo>
                  <a:cubicBezTo>
                    <a:pt x="488" y="1764"/>
                    <a:pt x="578" y="1739"/>
                    <a:pt x="660" y="1721"/>
                  </a:cubicBezTo>
                  <a:cubicBezTo>
                    <a:pt x="683" y="1716"/>
                    <a:pt x="701" y="1704"/>
                    <a:pt x="717" y="1711"/>
                  </a:cubicBezTo>
                  <a:cubicBezTo>
                    <a:pt x="822" y="1685"/>
                    <a:pt x="892" y="1624"/>
                    <a:pt x="1005" y="1624"/>
                  </a:cubicBezTo>
                  <a:cubicBezTo>
                    <a:pt x="1011" y="1619"/>
                    <a:pt x="1016" y="1615"/>
                    <a:pt x="1023" y="1613"/>
                  </a:cubicBezTo>
                  <a:cubicBezTo>
                    <a:pt x="1029" y="1613"/>
                    <a:pt x="1035" y="1613"/>
                    <a:pt x="1041" y="1613"/>
                  </a:cubicBezTo>
                  <a:cubicBezTo>
                    <a:pt x="1082" y="1593"/>
                    <a:pt x="1132" y="1583"/>
                    <a:pt x="1178" y="1572"/>
                  </a:cubicBezTo>
                  <a:cubicBezTo>
                    <a:pt x="1191" y="1555"/>
                    <a:pt x="1185" y="1554"/>
                    <a:pt x="1181" y="1533"/>
                  </a:cubicBezTo>
                  <a:cubicBezTo>
                    <a:pt x="1168" y="1475"/>
                    <a:pt x="1165" y="1397"/>
                    <a:pt x="1152" y="1348"/>
                  </a:cubicBezTo>
                  <a:cubicBezTo>
                    <a:pt x="1116" y="1213"/>
                    <a:pt x="1070" y="1055"/>
                    <a:pt x="1028" y="897"/>
                  </a:cubicBezTo>
                  <a:cubicBezTo>
                    <a:pt x="1021" y="869"/>
                    <a:pt x="1020" y="842"/>
                    <a:pt x="1013" y="814"/>
                  </a:cubicBezTo>
                  <a:cubicBezTo>
                    <a:pt x="991" y="724"/>
                    <a:pt x="962" y="638"/>
                    <a:pt x="941" y="557"/>
                  </a:cubicBezTo>
                  <a:cubicBezTo>
                    <a:pt x="933" y="527"/>
                    <a:pt x="932" y="493"/>
                    <a:pt x="923" y="461"/>
                  </a:cubicBezTo>
                  <a:cubicBezTo>
                    <a:pt x="910" y="415"/>
                    <a:pt x="899" y="360"/>
                    <a:pt x="856" y="348"/>
                  </a:cubicBezTo>
                  <a:cubicBezTo>
                    <a:pt x="748" y="398"/>
                    <a:pt x="620" y="435"/>
                    <a:pt x="508" y="461"/>
                  </a:cubicBezTo>
                  <a:cubicBezTo>
                    <a:pt x="505" y="464"/>
                    <a:pt x="503" y="466"/>
                    <a:pt x="500" y="469"/>
                  </a:cubicBezTo>
                  <a:cubicBezTo>
                    <a:pt x="427" y="487"/>
                    <a:pt x="347" y="510"/>
                    <a:pt x="273" y="533"/>
                  </a:cubicBezTo>
                  <a:cubicBezTo>
                    <a:pt x="198" y="557"/>
                    <a:pt x="116" y="569"/>
                    <a:pt x="67" y="608"/>
                  </a:cubicBezTo>
                  <a:cubicBezTo>
                    <a:pt x="90" y="608"/>
                    <a:pt x="132" y="633"/>
                    <a:pt x="108" y="670"/>
                  </a:cubicBezTo>
                  <a:cubicBezTo>
                    <a:pt x="94" y="677"/>
                    <a:pt x="63" y="667"/>
                    <a:pt x="72" y="680"/>
                  </a:cubicBezTo>
                  <a:cubicBezTo>
                    <a:pt x="75" y="680"/>
                    <a:pt x="75" y="676"/>
                    <a:pt x="75" y="673"/>
                  </a:cubicBezTo>
                  <a:cubicBezTo>
                    <a:pt x="97" y="677"/>
                    <a:pt x="159" y="688"/>
                    <a:pt x="157" y="724"/>
                  </a:cubicBezTo>
                  <a:cubicBezTo>
                    <a:pt x="157" y="739"/>
                    <a:pt x="142" y="743"/>
                    <a:pt x="129" y="750"/>
                  </a:cubicBezTo>
                  <a:cubicBezTo>
                    <a:pt x="154" y="752"/>
                    <a:pt x="168" y="766"/>
                    <a:pt x="165" y="796"/>
                  </a:cubicBezTo>
                  <a:cubicBezTo>
                    <a:pt x="177" y="798"/>
                    <a:pt x="181" y="808"/>
                    <a:pt x="186" y="817"/>
                  </a:cubicBezTo>
                  <a:cubicBezTo>
                    <a:pt x="164" y="841"/>
                    <a:pt x="195" y="851"/>
                    <a:pt x="211" y="879"/>
                  </a:cubicBezTo>
                  <a:cubicBezTo>
                    <a:pt x="227" y="905"/>
                    <a:pt x="214" y="911"/>
                    <a:pt x="209" y="930"/>
                  </a:cubicBezTo>
                  <a:cubicBezTo>
                    <a:pt x="227" y="939"/>
                    <a:pt x="224" y="962"/>
                    <a:pt x="217" y="979"/>
                  </a:cubicBezTo>
                  <a:cubicBezTo>
                    <a:pt x="234" y="984"/>
                    <a:pt x="227" y="1002"/>
                    <a:pt x="232" y="1018"/>
                  </a:cubicBezTo>
                  <a:cubicBezTo>
                    <a:pt x="237" y="1034"/>
                    <a:pt x="250" y="1049"/>
                    <a:pt x="235" y="1067"/>
                  </a:cubicBezTo>
                  <a:cubicBezTo>
                    <a:pt x="257" y="1076"/>
                    <a:pt x="276" y="1105"/>
                    <a:pt x="258" y="1131"/>
                  </a:cubicBezTo>
                  <a:cubicBezTo>
                    <a:pt x="270" y="1139"/>
                    <a:pt x="282" y="1147"/>
                    <a:pt x="284" y="1165"/>
                  </a:cubicBezTo>
                  <a:cubicBezTo>
                    <a:pt x="281" y="1173"/>
                    <a:pt x="271" y="1173"/>
                    <a:pt x="271" y="1183"/>
                  </a:cubicBezTo>
                  <a:cubicBezTo>
                    <a:pt x="293" y="1183"/>
                    <a:pt x="301" y="1198"/>
                    <a:pt x="304" y="1216"/>
                  </a:cubicBezTo>
                  <a:cubicBezTo>
                    <a:pt x="299" y="1220"/>
                    <a:pt x="297" y="1228"/>
                    <a:pt x="297" y="1237"/>
                  </a:cubicBezTo>
                  <a:cubicBezTo>
                    <a:pt x="314" y="1251"/>
                    <a:pt x="308" y="1269"/>
                    <a:pt x="312" y="1288"/>
                  </a:cubicBezTo>
                  <a:cubicBezTo>
                    <a:pt x="313" y="1294"/>
                    <a:pt x="322" y="1299"/>
                    <a:pt x="325" y="1309"/>
                  </a:cubicBezTo>
                  <a:cubicBezTo>
                    <a:pt x="327" y="1317"/>
                    <a:pt x="324" y="1327"/>
                    <a:pt x="325" y="1330"/>
                  </a:cubicBezTo>
                  <a:cubicBezTo>
                    <a:pt x="333" y="1348"/>
                    <a:pt x="359" y="1357"/>
                    <a:pt x="340" y="1384"/>
                  </a:cubicBezTo>
                  <a:cubicBezTo>
                    <a:pt x="347" y="1393"/>
                    <a:pt x="358" y="1397"/>
                    <a:pt x="361" y="1410"/>
                  </a:cubicBezTo>
                  <a:cubicBezTo>
                    <a:pt x="347" y="1435"/>
                    <a:pt x="378" y="1453"/>
                    <a:pt x="358" y="1477"/>
                  </a:cubicBezTo>
                  <a:cubicBezTo>
                    <a:pt x="374" y="1488"/>
                    <a:pt x="399" y="1512"/>
                    <a:pt x="382" y="1533"/>
                  </a:cubicBezTo>
                  <a:cubicBezTo>
                    <a:pt x="388" y="1545"/>
                    <a:pt x="399" y="1552"/>
                    <a:pt x="402" y="1567"/>
                  </a:cubicBezTo>
                  <a:cubicBezTo>
                    <a:pt x="400" y="1574"/>
                    <a:pt x="397" y="1579"/>
                    <a:pt x="394" y="1585"/>
                  </a:cubicBezTo>
                  <a:cubicBezTo>
                    <a:pt x="409" y="1612"/>
                    <a:pt x="401" y="1646"/>
                    <a:pt x="423" y="1667"/>
                  </a:cubicBezTo>
                  <a:close/>
                  <a:moveTo>
                    <a:pt x="1157" y="31"/>
                  </a:moveTo>
                  <a:cubicBezTo>
                    <a:pt x="1116" y="73"/>
                    <a:pt x="1115" y="150"/>
                    <a:pt x="1083" y="201"/>
                  </a:cubicBezTo>
                  <a:cubicBezTo>
                    <a:pt x="1051" y="325"/>
                    <a:pt x="994" y="426"/>
                    <a:pt x="961" y="557"/>
                  </a:cubicBezTo>
                  <a:cubicBezTo>
                    <a:pt x="962" y="563"/>
                    <a:pt x="969" y="578"/>
                    <a:pt x="972" y="590"/>
                  </a:cubicBezTo>
                  <a:cubicBezTo>
                    <a:pt x="995" y="571"/>
                    <a:pt x="994" y="537"/>
                    <a:pt x="1003" y="510"/>
                  </a:cubicBezTo>
                  <a:cubicBezTo>
                    <a:pt x="1007" y="497"/>
                    <a:pt x="1017" y="487"/>
                    <a:pt x="1021" y="474"/>
                  </a:cubicBezTo>
                  <a:cubicBezTo>
                    <a:pt x="1068" y="329"/>
                    <a:pt x="1111" y="175"/>
                    <a:pt x="1168" y="38"/>
                  </a:cubicBezTo>
                  <a:cubicBezTo>
                    <a:pt x="1168" y="36"/>
                    <a:pt x="1168" y="33"/>
                    <a:pt x="1168" y="31"/>
                  </a:cubicBezTo>
                  <a:cubicBezTo>
                    <a:pt x="1161" y="31"/>
                    <a:pt x="1162" y="26"/>
                    <a:pt x="1157" y="31"/>
                  </a:cubicBezTo>
                  <a:close/>
                  <a:moveTo>
                    <a:pt x="315" y="1734"/>
                  </a:moveTo>
                  <a:cubicBezTo>
                    <a:pt x="327" y="1733"/>
                    <a:pt x="331" y="1740"/>
                    <a:pt x="340" y="1742"/>
                  </a:cubicBezTo>
                  <a:cubicBezTo>
                    <a:pt x="356" y="1712"/>
                    <a:pt x="401" y="1727"/>
                    <a:pt x="415" y="1711"/>
                  </a:cubicBezTo>
                  <a:cubicBezTo>
                    <a:pt x="386" y="1703"/>
                    <a:pt x="339" y="1709"/>
                    <a:pt x="315" y="1734"/>
                  </a:cubicBezTo>
                  <a:close/>
                  <a:moveTo>
                    <a:pt x="376" y="1734"/>
                  </a:moveTo>
                  <a:cubicBezTo>
                    <a:pt x="360" y="1746"/>
                    <a:pt x="342" y="1755"/>
                    <a:pt x="330" y="1770"/>
                  </a:cubicBezTo>
                  <a:cubicBezTo>
                    <a:pt x="352" y="1763"/>
                    <a:pt x="380" y="1757"/>
                    <a:pt x="415" y="1750"/>
                  </a:cubicBezTo>
                  <a:cubicBezTo>
                    <a:pt x="415" y="1746"/>
                    <a:pt x="415" y="1743"/>
                    <a:pt x="415" y="1740"/>
                  </a:cubicBezTo>
                  <a:cubicBezTo>
                    <a:pt x="397" y="1743"/>
                    <a:pt x="393" y="1732"/>
                    <a:pt x="376" y="1734"/>
                  </a:cubicBezTo>
                  <a:close/>
                  <a:moveTo>
                    <a:pt x="400" y="1665"/>
                  </a:moveTo>
                  <a:cubicBezTo>
                    <a:pt x="386" y="1664"/>
                    <a:pt x="386" y="1663"/>
                    <a:pt x="374" y="1665"/>
                  </a:cubicBezTo>
                  <a:cubicBezTo>
                    <a:pt x="359" y="1630"/>
                    <a:pt x="326" y="1663"/>
                    <a:pt x="309" y="1678"/>
                  </a:cubicBezTo>
                  <a:cubicBezTo>
                    <a:pt x="314" y="1685"/>
                    <a:pt x="311" y="1700"/>
                    <a:pt x="320" y="1703"/>
                  </a:cubicBezTo>
                  <a:cubicBezTo>
                    <a:pt x="342" y="1674"/>
                    <a:pt x="400" y="1696"/>
                    <a:pt x="400" y="1665"/>
                  </a:cubicBezTo>
                  <a:close/>
                  <a:moveTo>
                    <a:pt x="353" y="1600"/>
                  </a:moveTo>
                  <a:cubicBezTo>
                    <a:pt x="325" y="1610"/>
                    <a:pt x="311" y="1625"/>
                    <a:pt x="278" y="1636"/>
                  </a:cubicBezTo>
                  <a:cubicBezTo>
                    <a:pt x="278" y="1648"/>
                    <a:pt x="284" y="1653"/>
                    <a:pt x="289" y="1660"/>
                  </a:cubicBezTo>
                  <a:cubicBezTo>
                    <a:pt x="318" y="1649"/>
                    <a:pt x="333" y="1620"/>
                    <a:pt x="374" y="1629"/>
                  </a:cubicBezTo>
                  <a:cubicBezTo>
                    <a:pt x="376" y="1625"/>
                    <a:pt x="381" y="1624"/>
                    <a:pt x="384" y="1621"/>
                  </a:cubicBezTo>
                  <a:cubicBezTo>
                    <a:pt x="384" y="1617"/>
                    <a:pt x="384" y="1612"/>
                    <a:pt x="384" y="1608"/>
                  </a:cubicBezTo>
                  <a:cubicBezTo>
                    <a:pt x="375" y="1606"/>
                    <a:pt x="362" y="1605"/>
                    <a:pt x="353" y="1600"/>
                  </a:cubicBezTo>
                  <a:close/>
                  <a:moveTo>
                    <a:pt x="376" y="1562"/>
                  </a:moveTo>
                  <a:cubicBezTo>
                    <a:pt x="372" y="1561"/>
                    <a:pt x="371" y="1557"/>
                    <a:pt x="371" y="1551"/>
                  </a:cubicBezTo>
                  <a:cubicBezTo>
                    <a:pt x="323" y="1543"/>
                    <a:pt x="277" y="1580"/>
                    <a:pt x="276" y="1611"/>
                  </a:cubicBezTo>
                  <a:cubicBezTo>
                    <a:pt x="307" y="1597"/>
                    <a:pt x="351" y="1584"/>
                    <a:pt x="376" y="1562"/>
                  </a:cubicBezTo>
                  <a:close/>
                  <a:moveTo>
                    <a:pt x="348" y="1500"/>
                  </a:moveTo>
                  <a:cubicBezTo>
                    <a:pt x="319" y="1501"/>
                    <a:pt x="293" y="1516"/>
                    <a:pt x="268" y="1528"/>
                  </a:cubicBezTo>
                  <a:cubicBezTo>
                    <a:pt x="270" y="1540"/>
                    <a:pt x="266" y="1556"/>
                    <a:pt x="281" y="1559"/>
                  </a:cubicBezTo>
                  <a:cubicBezTo>
                    <a:pt x="301" y="1533"/>
                    <a:pt x="349" y="1535"/>
                    <a:pt x="364" y="1510"/>
                  </a:cubicBezTo>
                  <a:cubicBezTo>
                    <a:pt x="354" y="1511"/>
                    <a:pt x="357" y="1500"/>
                    <a:pt x="348" y="1500"/>
                  </a:cubicBezTo>
                  <a:close/>
                  <a:moveTo>
                    <a:pt x="258" y="1490"/>
                  </a:moveTo>
                  <a:cubicBezTo>
                    <a:pt x="257" y="1498"/>
                    <a:pt x="266" y="1497"/>
                    <a:pt x="268" y="1502"/>
                  </a:cubicBezTo>
                  <a:cubicBezTo>
                    <a:pt x="294" y="1487"/>
                    <a:pt x="336" y="1488"/>
                    <a:pt x="343" y="1453"/>
                  </a:cubicBezTo>
                  <a:cubicBezTo>
                    <a:pt x="308" y="1442"/>
                    <a:pt x="281" y="1473"/>
                    <a:pt x="258" y="1490"/>
                  </a:cubicBezTo>
                  <a:close/>
                  <a:moveTo>
                    <a:pt x="330" y="1407"/>
                  </a:moveTo>
                  <a:cubicBezTo>
                    <a:pt x="315" y="1416"/>
                    <a:pt x="299" y="1409"/>
                    <a:pt x="289" y="1399"/>
                  </a:cubicBezTo>
                  <a:cubicBezTo>
                    <a:pt x="283" y="1416"/>
                    <a:pt x="260" y="1415"/>
                    <a:pt x="248" y="1425"/>
                  </a:cubicBezTo>
                  <a:cubicBezTo>
                    <a:pt x="252" y="1442"/>
                    <a:pt x="241" y="1449"/>
                    <a:pt x="237" y="1464"/>
                  </a:cubicBezTo>
                  <a:cubicBezTo>
                    <a:pt x="270" y="1475"/>
                    <a:pt x="289" y="1422"/>
                    <a:pt x="320" y="1430"/>
                  </a:cubicBezTo>
                  <a:cubicBezTo>
                    <a:pt x="317" y="1416"/>
                    <a:pt x="336" y="1428"/>
                    <a:pt x="335" y="1417"/>
                  </a:cubicBezTo>
                  <a:cubicBezTo>
                    <a:pt x="330" y="1417"/>
                    <a:pt x="334" y="1409"/>
                    <a:pt x="330" y="1407"/>
                  </a:cubicBezTo>
                  <a:close/>
                  <a:moveTo>
                    <a:pt x="248" y="1394"/>
                  </a:moveTo>
                  <a:cubicBezTo>
                    <a:pt x="272" y="1396"/>
                    <a:pt x="296" y="1350"/>
                    <a:pt x="322" y="1376"/>
                  </a:cubicBezTo>
                  <a:cubicBezTo>
                    <a:pt x="323" y="1373"/>
                    <a:pt x="326" y="1373"/>
                    <a:pt x="330" y="1374"/>
                  </a:cubicBezTo>
                  <a:cubicBezTo>
                    <a:pt x="313" y="1326"/>
                    <a:pt x="259" y="1362"/>
                    <a:pt x="248" y="1394"/>
                  </a:cubicBezTo>
                  <a:close/>
                  <a:moveTo>
                    <a:pt x="299" y="1307"/>
                  </a:moveTo>
                  <a:cubicBezTo>
                    <a:pt x="286" y="1306"/>
                    <a:pt x="274" y="1308"/>
                    <a:pt x="263" y="1314"/>
                  </a:cubicBezTo>
                  <a:cubicBezTo>
                    <a:pt x="259" y="1311"/>
                    <a:pt x="256" y="1308"/>
                    <a:pt x="253" y="1304"/>
                  </a:cubicBezTo>
                  <a:cubicBezTo>
                    <a:pt x="240" y="1318"/>
                    <a:pt x="217" y="1339"/>
                    <a:pt x="240" y="1355"/>
                  </a:cubicBezTo>
                  <a:cubicBezTo>
                    <a:pt x="263" y="1344"/>
                    <a:pt x="282" y="1313"/>
                    <a:pt x="304" y="1317"/>
                  </a:cubicBezTo>
                  <a:cubicBezTo>
                    <a:pt x="300" y="1316"/>
                    <a:pt x="303" y="1308"/>
                    <a:pt x="299" y="1307"/>
                  </a:cubicBezTo>
                  <a:close/>
                  <a:moveTo>
                    <a:pt x="278" y="1250"/>
                  </a:moveTo>
                  <a:cubicBezTo>
                    <a:pt x="269" y="1259"/>
                    <a:pt x="262" y="1258"/>
                    <a:pt x="250" y="1252"/>
                  </a:cubicBezTo>
                  <a:cubicBezTo>
                    <a:pt x="243" y="1256"/>
                    <a:pt x="235" y="1259"/>
                    <a:pt x="230" y="1265"/>
                  </a:cubicBezTo>
                  <a:cubicBezTo>
                    <a:pt x="233" y="1266"/>
                    <a:pt x="239" y="1264"/>
                    <a:pt x="240" y="1268"/>
                  </a:cubicBezTo>
                  <a:cubicBezTo>
                    <a:pt x="230" y="1279"/>
                    <a:pt x="208" y="1278"/>
                    <a:pt x="206" y="1296"/>
                  </a:cubicBezTo>
                  <a:cubicBezTo>
                    <a:pt x="209" y="1302"/>
                    <a:pt x="214" y="1306"/>
                    <a:pt x="222" y="1307"/>
                  </a:cubicBezTo>
                  <a:cubicBezTo>
                    <a:pt x="238" y="1284"/>
                    <a:pt x="266" y="1288"/>
                    <a:pt x="297" y="1278"/>
                  </a:cubicBezTo>
                  <a:cubicBezTo>
                    <a:pt x="296" y="1263"/>
                    <a:pt x="291" y="1253"/>
                    <a:pt x="278" y="1250"/>
                  </a:cubicBezTo>
                  <a:close/>
                  <a:moveTo>
                    <a:pt x="268" y="1201"/>
                  </a:moveTo>
                  <a:cubicBezTo>
                    <a:pt x="248" y="1206"/>
                    <a:pt x="227" y="1210"/>
                    <a:pt x="209" y="1216"/>
                  </a:cubicBezTo>
                  <a:cubicBezTo>
                    <a:pt x="206" y="1227"/>
                    <a:pt x="196" y="1242"/>
                    <a:pt x="204" y="1255"/>
                  </a:cubicBezTo>
                  <a:cubicBezTo>
                    <a:pt x="225" y="1246"/>
                    <a:pt x="261" y="1229"/>
                    <a:pt x="281" y="1211"/>
                  </a:cubicBezTo>
                  <a:cubicBezTo>
                    <a:pt x="273" y="1212"/>
                    <a:pt x="274" y="1203"/>
                    <a:pt x="268" y="1201"/>
                  </a:cubicBezTo>
                  <a:close/>
                  <a:moveTo>
                    <a:pt x="181" y="1180"/>
                  </a:moveTo>
                  <a:cubicBezTo>
                    <a:pt x="191" y="1195"/>
                    <a:pt x="201" y="1187"/>
                    <a:pt x="214" y="1193"/>
                  </a:cubicBezTo>
                  <a:cubicBezTo>
                    <a:pt x="222" y="1183"/>
                    <a:pt x="236" y="1181"/>
                    <a:pt x="242" y="1170"/>
                  </a:cubicBezTo>
                  <a:cubicBezTo>
                    <a:pt x="252" y="1174"/>
                    <a:pt x="256" y="1167"/>
                    <a:pt x="263" y="1160"/>
                  </a:cubicBezTo>
                  <a:cubicBezTo>
                    <a:pt x="235" y="1128"/>
                    <a:pt x="201" y="1149"/>
                    <a:pt x="181" y="1180"/>
                  </a:cubicBezTo>
                  <a:close/>
                  <a:moveTo>
                    <a:pt x="206" y="1087"/>
                  </a:moveTo>
                  <a:cubicBezTo>
                    <a:pt x="183" y="1100"/>
                    <a:pt x="179" y="1118"/>
                    <a:pt x="168" y="1142"/>
                  </a:cubicBezTo>
                  <a:cubicBezTo>
                    <a:pt x="175" y="1143"/>
                    <a:pt x="172" y="1143"/>
                    <a:pt x="181" y="1147"/>
                  </a:cubicBezTo>
                  <a:cubicBezTo>
                    <a:pt x="198" y="1130"/>
                    <a:pt x="226" y="1123"/>
                    <a:pt x="248" y="1111"/>
                  </a:cubicBezTo>
                  <a:cubicBezTo>
                    <a:pt x="245" y="1097"/>
                    <a:pt x="236" y="1089"/>
                    <a:pt x="224" y="1085"/>
                  </a:cubicBezTo>
                  <a:cubicBezTo>
                    <a:pt x="216" y="1090"/>
                    <a:pt x="205" y="1100"/>
                    <a:pt x="206" y="1087"/>
                  </a:cubicBezTo>
                  <a:close/>
                  <a:moveTo>
                    <a:pt x="155" y="1090"/>
                  </a:moveTo>
                  <a:cubicBezTo>
                    <a:pt x="183" y="1089"/>
                    <a:pt x="210" y="1067"/>
                    <a:pt x="222" y="1041"/>
                  </a:cubicBezTo>
                  <a:cubicBezTo>
                    <a:pt x="195" y="1032"/>
                    <a:pt x="152" y="1061"/>
                    <a:pt x="155" y="1090"/>
                  </a:cubicBezTo>
                  <a:close/>
                  <a:moveTo>
                    <a:pt x="191" y="1008"/>
                  </a:moveTo>
                  <a:cubicBezTo>
                    <a:pt x="184" y="1004"/>
                    <a:pt x="182" y="996"/>
                    <a:pt x="173" y="995"/>
                  </a:cubicBezTo>
                  <a:cubicBezTo>
                    <a:pt x="161" y="1008"/>
                    <a:pt x="127" y="1025"/>
                    <a:pt x="147" y="1046"/>
                  </a:cubicBezTo>
                  <a:cubicBezTo>
                    <a:pt x="171" y="1030"/>
                    <a:pt x="189" y="1025"/>
                    <a:pt x="209" y="1005"/>
                  </a:cubicBezTo>
                  <a:cubicBezTo>
                    <a:pt x="203" y="999"/>
                    <a:pt x="194" y="1004"/>
                    <a:pt x="191" y="1008"/>
                  </a:cubicBezTo>
                  <a:close/>
                  <a:moveTo>
                    <a:pt x="193" y="941"/>
                  </a:moveTo>
                  <a:cubicBezTo>
                    <a:pt x="187" y="936"/>
                    <a:pt x="165" y="940"/>
                    <a:pt x="152" y="948"/>
                  </a:cubicBezTo>
                  <a:cubicBezTo>
                    <a:pt x="142" y="955"/>
                    <a:pt x="142" y="971"/>
                    <a:pt x="129" y="971"/>
                  </a:cubicBezTo>
                  <a:cubicBezTo>
                    <a:pt x="127" y="983"/>
                    <a:pt x="131" y="988"/>
                    <a:pt x="137" y="992"/>
                  </a:cubicBezTo>
                  <a:cubicBezTo>
                    <a:pt x="151" y="971"/>
                    <a:pt x="232" y="970"/>
                    <a:pt x="193" y="941"/>
                  </a:cubicBezTo>
                  <a:close/>
                  <a:moveTo>
                    <a:pt x="196" y="899"/>
                  </a:moveTo>
                  <a:cubicBezTo>
                    <a:pt x="192" y="892"/>
                    <a:pt x="183" y="888"/>
                    <a:pt x="173" y="886"/>
                  </a:cubicBezTo>
                  <a:cubicBezTo>
                    <a:pt x="162" y="894"/>
                    <a:pt x="156" y="895"/>
                    <a:pt x="139" y="892"/>
                  </a:cubicBezTo>
                  <a:cubicBezTo>
                    <a:pt x="127" y="902"/>
                    <a:pt x="116" y="913"/>
                    <a:pt x="103" y="923"/>
                  </a:cubicBezTo>
                  <a:cubicBezTo>
                    <a:pt x="106" y="931"/>
                    <a:pt x="104" y="936"/>
                    <a:pt x="108" y="946"/>
                  </a:cubicBezTo>
                  <a:cubicBezTo>
                    <a:pt x="138" y="931"/>
                    <a:pt x="178" y="918"/>
                    <a:pt x="196" y="899"/>
                  </a:cubicBezTo>
                  <a:close/>
                  <a:moveTo>
                    <a:pt x="134" y="853"/>
                  </a:moveTo>
                  <a:cubicBezTo>
                    <a:pt x="131" y="872"/>
                    <a:pt x="89" y="864"/>
                    <a:pt x="101" y="894"/>
                  </a:cubicBezTo>
                  <a:cubicBezTo>
                    <a:pt x="128" y="890"/>
                    <a:pt x="136" y="872"/>
                    <a:pt x="147" y="858"/>
                  </a:cubicBezTo>
                  <a:cubicBezTo>
                    <a:pt x="152" y="858"/>
                    <a:pt x="162" y="864"/>
                    <a:pt x="165" y="855"/>
                  </a:cubicBezTo>
                  <a:cubicBezTo>
                    <a:pt x="152" y="853"/>
                    <a:pt x="146" y="858"/>
                    <a:pt x="134" y="853"/>
                  </a:cubicBezTo>
                  <a:close/>
                  <a:moveTo>
                    <a:pt x="121" y="812"/>
                  </a:moveTo>
                  <a:cubicBezTo>
                    <a:pt x="105" y="823"/>
                    <a:pt x="83" y="842"/>
                    <a:pt x="85" y="863"/>
                  </a:cubicBezTo>
                  <a:cubicBezTo>
                    <a:pt x="107" y="845"/>
                    <a:pt x="125" y="823"/>
                    <a:pt x="157" y="822"/>
                  </a:cubicBezTo>
                  <a:cubicBezTo>
                    <a:pt x="157" y="819"/>
                    <a:pt x="161" y="818"/>
                    <a:pt x="160" y="814"/>
                  </a:cubicBezTo>
                  <a:cubicBezTo>
                    <a:pt x="143" y="811"/>
                    <a:pt x="136" y="819"/>
                    <a:pt x="121" y="812"/>
                  </a:cubicBezTo>
                  <a:close/>
                  <a:moveTo>
                    <a:pt x="75" y="804"/>
                  </a:moveTo>
                  <a:cubicBezTo>
                    <a:pt x="97" y="794"/>
                    <a:pt x="109" y="774"/>
                    <a:pt x="137" y="781"/>
                  </a:cubicBezTo>
                  <a:cubicBezTo>
                    <a:pt x="137" y="778"/>
                    <a:pt x="137" y="776"/>
                    <a:pt x="137" y="773"/>
                  </a:cubicBezTo>
                  <a:cubicBezTo>
                    <a:pt x="114" y="754"/>
                    <a:pt x="70" y="771"/>
                    <a:pt x="75" y="804"/>
                  </a:cubicBezTo>
                  <a:close/>
                  <a:moveTo>
                    <a:pt x="134" y="719"/>
                  </a:moveTo>
                  <a:cubicBezTo>
                    <a:pt x="113" y="681"/>
                    <a:pt x="56" y="707"/>
                    <a:pt x="49" y="732"/>
                  </a:cubicBezTo>
                  <a:cubicBezTo>
                    <a:pt x="56" y="742"/>
                    <a:pt x="56" y="758"/>
                    <a:pt x="72" y="758"/>
                  </a:cubicBezTo>
                  <a:cubicBezTo>
                    <a:pt x="74" y="729"/>
                    <a:pt x="101" y="726"/>
                    <a:pt x="132" y="727"/>
                  </a:cubicBezTo>
                  <a:cubicBezTo>
                    <a:pt x="132" y="723"/>
                    <a:pt x="135" y="723"/>
                    <a:pt x="134" y="719"/>
                  </a:cubicBezTo>
                  <a:close/>
                  <a:moveTo>
                    <a:pt x="34" y="642"/>
                  </a:moveTo>
                  <a:cubicBezTo>
                    <a:pt x="28" y="657"/>
                    <a:pt x="32" y="675"/>
                    <a:pt x="47" y="678"/>
                  </a:cubicBezTo>
                  <a:cubicBezTo>
                    <a:pt x="45" y="649"/>
                    <a:pt x="81" y="652"/>
                    <a:pt x="93" y="644"/>
                  </a:cubicBezTo>
                  <a:cubicBezTo>
                    <a:pt x="81" y="623"/>
                    <a:pt x="52" y="644"/>
                    <a:pt x="34" y="6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46"/>
            <p:cNvSpPr>
              <a:spLocks noEditPoints="1"/>
            </p:cNvSpPr>
            <p:nvPr/>
          </p:nvSpPr>
          <p:spPr bwMode="auto">
            <a:xfrm>
              <a:off x="8531225" y="735013"/>
              <a:ext cx="377825" cy="306388"/>
            </a:xfrm>
            <a:custGeom>
              <a:avLst/>
              <a:gdLst>
                <a:gd name="T0" fmla="*/ 142 w 583"/>
                <a:gd name="T1" fmla="*/ 0 h 474"/>
                <a:gd name="T2" fmla="*/ 163 w 583"/>
                <a:gd name="T3" fmla="*/ 18 h 474"/>
                <a:gd name="T4" fmla="*/ 250 w 583"/>
                <a:gd name="T5" fmla="*/ 54 h 474"/>
                <a:gd name="T6" fmla="*/ 325 w 583"/>
                <a:gd name="T7" fmla="*/ 85 h 474"/>
                <a:gd name="T8" fmla="*/ 351 w 583"/>
                <a:gd name="T9" fmla="*/ 87 h 474"/>
                <a:gd name="T10" fmla="*/ 374 w 583"/>
                <a:gd name="T11" fmla="*/ 103 h 474"/>
                <a:gd name="T12" fmla="*/ 436 w 583"/>
                <a:gd name="T13" fmla="*/ 126 h 474"/>
                <a:gd name="T14" fmla="*/ 474 w 583"/>
                <a:gd name="T15" fmla="*/ 141 h 474"/>
                <a:gd name="T16" fmla="*/ 487 w 583"/>
                <a:gd name="T17" fmla="*/ 154 h 474"/>
                <a:gd name="T18" fmla="*/ 565 w 583"/>
                <a:gd name="T19" fmla="*/ 175 h 474"/>
                <a:gd name="T20" fmla="*/ 583 w 583"/>
                <a:gd name="T21" fmla="*/ 206 h 474"/>
                <a:gd name="T22" fmla="*/ 482 w 583"/>
                <a:gd name="T23" fmla="*/ 417 h 474"/>
                <a:gd name="T24" fmla="*/ 459 w 583"/>
                <a:gd name="T25" fmla="*/ 471 h 474"/>
                <a:gd name="T26" fmla="*/ 268 w 583"/>
                <a:gd name="T27" fmla="*/ 430 h 474"/>
                <a:gd name="T28" fmla="*/ 0 w 583"/>
                <a:gd name="T29" fmla="*/ 255 h 474"/>
                <a:gd name="T30" fmla="*/ 93 w 583"/>
                <a:gd name="T31" fmla="*/ 69 h 474"/>
                <a:gd name="T32" fmla="*/ 142 w 583"/>
                <a:gd name="T33" fmla="*/ 0 h 474"/>
                <a:gd name="T34" fmla="*/ 356 w 583"/>
                <a:gd name="T35" fmla="*/ 433 h 474"/>
                <a:gd name="T36" fmla="*/ 444 w 583"/>
                <a:gd name="T37" fmla="*/ 451 h 474"/>
                <a:gd name="T38" fmla="*/ 482 w 583"/>
                <a:gd name="T39" fmla="*/ 381 h 474"/>
                <a:gd name="T40" fmla="*/ 560 w 583"/>
                <a:gd name="T41" fmla="*/ 198 h 474"/>
                <a:gd name="T42" fmla="*/ 459 w 583"/>
                <a:gd name="T43" fmla="*/ 152 h 474"/>
                <a:gd name="T44" fmla="*/ 423 w 583"/>
                <a:gd name="T45" fmla="*/ 134 h 474"/>
                <a:gd name="T46" fmla="*/ 230 w 583"/>
                <a:gd name="T47" fmla="*/ 56 h 474"/>
                <a:gd name="T48" fmla="*/ 142 w 583"/>
                <a:gd name="T49" fmla="*/ 51 h 474"/>
                <a:gd name="T50" fmla="*/ 119 w 583"/>
                <a:gd name="T51" fmla="*/ 59 h 474"/>
                <a:gd name="T52" fmla="*/ 85 w 583"/>
                <a:gd name="T53" fmla="*/ 105 h 474"/>
                <a:gd name="T54" fmla="*/ 21 w 583"/>
                <a:gd name="T55" fmla="*/ 273 h 474"/>
                <a:gd name="T56" fmla="*/ 255 w 583"/>
                <a:gd name="T57" fmla="*/ 394 h 474"/>
                <a:gd name="T58" fmla="*/ 276 w 583"/>
                <a:gd name="T59" fmla="*/ 394 h 474"/>
                <a:gd name="T60" fmla="*/ 317 w 583"/>
                <a:gd name="T61" fmla="*/ 412 h 474"/>
                <a:gd name="T62" fmla="*/ 312 w 583"/>
                <a:gd name="T63" fmla="*/ 414 h 474"/>
                <a:gd name="T64" fmla="*/ 356 w 583"/>
                <a:gd name="T65" fmla="*/ 43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3" h="474">
                  <a:moveTo>
                    <a:pt x="142" y="0"/>
                  </a:moveTo>
                  <a:cubicBezTo>
                    <a:pt x="153" y="2"/>
                    <a:pt x="155" y="12"/>
                    <a:pt x="163" y="18"/>
                  </a:cubicBezTo>
                  <a:cubicBezTo>
                    <a:pt x="195" y="18"/>
                    <a:pt x="229" y="29"/>
                    <a:pt x="250" y="54"/>
                  </a:cubicBezTo>
                  <a:cubicBezTo>
                    <a:pt x="277" y="55"/>
                    <a:pt x="299" y="76"/>
                    <a:pt x="325" y="85"/>
                  </a:cubicBezTo>
                  <a:cubicBezTo>
                    <a:pt x="334" y="87"/>
                    <a:pt x="343" y="85"/>
                    <a:pt x="351" y="87"/>
                  </a:cubicBezTo>
                  <a:cubicBezTo>
                    <a:pt x="359" y="90"/>
                    <a:pt x="365" y="99"/>
                    <a:pt x="374" y="103"/>
                  </a:cubicBezTo>
                  <a:cubicBezTo>
                    <a:pt x="395" y="111"/>
                    <a:pt x="416" y="116"/>
                    <a:pt x="436" y="126"/>
                  </a:cubicBezTo>
                  <a:cubicBezTo>
                    <a:pt x="448" y="132"/>
                    <a:pt x="460" y="133"/>
                    <a:pt x="474" y="141"/>
                  </a:cubicBezTo>
                  <a:cubicBezTo>
                    <a:pt x="478" y="143"/>
                    <a:pt x="483" y="152"/>
                    <a:pt x="487" y="154"/>
                  </a:cubicBezTo>
                  <a:cubicBezTo>
                    <a:pt x="512" y="164"/>
                    <a:pt x="541" y="162"/>
                    <a:pt x="565" y="175"/>
                  </a:cubicBezTo>
                  <a:cubicBezTo>
                    <a:pt x="565" y="187"/>
                    <a:pt x="583" y="193"/>
                    <a:pt x="583" y="206"/>
                  </a:cubicBezTo>
                  <a:cubicBezTo>
                    <a:pt x="579" y="269"/>
                    <a:pt x="507" y="343"/>
                    <a:pt x="482" y="417"/>
                  </a:cubicBezTo>
                  <a:cubicBezTo>
                    <a:pt x="474" y="440"/>
                    <a:pt x="477" y="458"/>
                    <a:pt x="459" y="471"/>
                  </a:cubicBezTo>
                  <a:cubicBezTo>
                    <a:pt x="391" y="474"/>
                    <a:pt x="325" y="456"/>
                    <a:pt x="268" y="430"/>
                  </a:cubicBezTo>
                  <a:cubicBezTo>
                    <a:pt x="186" y="356"/>
                    <a:pt x="30" y="378"/>
                    <a:pt x="0" y="255"/>
                  </a:cubicBezTo>
                  <a:cubicBezTo>
                    <a:pt x="22" y="195"/>
                    <a:pt x="63" y="127"/>
                    <a:pt x="93" y="69"/>
                  </a:cubicBezTo>
                  <a:cubicBezTo>
                    <a:pt x="107" y="42"/>
                    <a:pt x="109" y="8"/>
                    <a:pt x="142" y="0"/>
                  </a:cubicBezTo>
                  <a:close/>
                  <a:moveTo>
                    <a:pt x="356" y="433"/>
                  </a:moveTo>
                  <a:cubicBezTo>
                    <a:pt x="373" y="440"/>
                    <a:pt x="408" y="446"/>
                    <a:pt x="444" y="451"/>
                  </a:cubicBezTo>
                  <a:cubicBezTo>
                    <a:pt x="465" y="435"/>
                    <a:pt x="470" y="410"/>
                    <a:pt x="482" y="381"/>
                  </a:cubicBezTo>
                  <a:cubicBezTo>
                    <a:pt x="508" y="319"/>
                    <a:pt x="558" y="264"/>
                    <a:pt x="560" y="198"/>
                  </a:cubicBezTo>
                  <a:cubicBezTo>
                    <a:pt x="529" y="166"/>
                    <a:pt x="487" y="184"/>
                    <a:pt x="459" y="152"/>
                  </a:cubicBezTo>
                  <a:cubicBezTo>
                    <a:pt x="443" y="150"/>
                    <a:pt x="432" y="143"/>
                    <a:pt x="423" y="134"/>
                  </a:cubicBezTo>
                  <a:cubicBezTo>
                    <a:pt x="349" y="122"/>
                    <a:pt x="287" y="82"/>
                    <a:pt x="230" y="56"/>
                  </a:cubicBezTo>
                  <a:cubicBezTo>
                    <a:pt x="204" y="45"/>
                    <a:pt x="155" y="32"/>
                    <a:pt x="142" y="51"/>
                  </a:cubicBezTo>
                  <a:cubicBezTo>
                    <a:pt x="134" y="45"/>
                    <a:pt x="129" y="59"/>
                    <a:pt x="119" y="59"/>
                  </a:cubicBezTo>
                  <a:cubicBezTo>
                    <a:pt x="107" y="73"/>
                    <a:pt x="104" y="97"/>
                    <a:pt x="85" y="105"/>
                  </a:cubicBezTo>
                  <a:cubicBezTo>
                    <a:pt x="73" y="181"/>
                    <a:pt x="23" y="193"/>
                    <a:pt x="21" y="273"/>
                  </a:cubicBezTo>
                  <a:cubicBezTo>
                    <a:pt x="73" y="343"/>
                    <a:pt x="187" y="345"/>
                    <a:pt x="255" y="394"/>
                  </a:cubicBezTo>
                  <a:cubicBezTo>
                    <a:pt x="267" y="394"/>
                    <a:pt x="266" y="396"/>
                    <a:pt x="276" y="394"/>
                  </a:cubicBezTo>
                  <a:cubicBezTo>
                    <a:pt x="277" y="408"/>
                    <a:pt x="307" y="401"/>
                    <a:pt x="317" y="412"/>
                  </a:cubicBezTo>
                  <a:cubicBezTo>
                    <a:pt x="315" y="412"/>
                    <a:pt x="312" y="412"/>
                    <a:pt x="312" y="414"/>
                  </a:cubicBezTo>
                  <a:cubicBezTo>
                    <a:pt x="331" y="415"/>
                    <a:pt x="343" y="426"/>
                    <a:pt x="356" y="4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47"/>
            <p:cNvSpPr/>
            <p:nvPr/>
          </p:nvSpPr>
          <p:spPr bwMode="auto">
            <a:xfrm>
              <a:off x="8642350" y="822325"/>
              <a:ext cx="201613" cy="80963"/>
            </a:xfrm>
            <a:custGeom>
              <a:avLst/>
              <a:gdLst>
                <a:gd name="T0" fmla="*/ 0 w 314"/>
                <a:gd name="T1" fmla="*/ 3 h 127"/>
                <a:gd name="T2" fmla="*/ 129 w 314"/>
                <a:gd name="T3" fmla="*/ 37 h 127"/>
                <a:gd name="T4" fmla="*/ 178 w 314"/>
                <a:gd name="T5" fmla="*/ 68 h 127"/>
                <a:gd name="T6" fmla="*/ 256 w 314"/>
                <a:gd name="T7" fmla="*/ 96 h 127"/>
                <a:gd name="T8" fmla="*/ 297 w 314"/>
                <a:gd name="T9" fmla="*/ 127 h 127"/>
                <a:gd name="T10" fmla="*/ 91 w 314"/>
                <a:gd name="T11" fmla="*/ 42 h 127"/>
                <a:gd name="T12" fmla="*/ 93 w 314"/>
                <a:gd name="T13" fmla="*/ 44 h 127"/>
                <a:gd name="T14" fmla="*/ 0 w 314"/>
                <a:gd name="T15" fmla="*/ 3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27">
                  <a:moveTo>
                    <a:pt x="0" y="3"/>
                  </a:moveTo>
                  <a:cubicBezTo>
                    <a:pt x="35" y="0"/>
                    <a:pt x="88" y="37"/>
                    <a:pt x="129" y="37"/>
                  </a:cubicBezTo>
                  <a:cubicBezTo>
                    <a:pt x="144" y="48"/>
                    <a:pt x="164" y="55"/>
                    <a:pt x="178" y="68"/>
                  </a:cubicBezTo>
                  <a:cubicBezTo>
                    <a:pt x="205" y="70"/>
                    <a:pt x="229" y="86"/>
                    <a:pt x="256" y="96"/>
                  </a:cubicBezTo>
                  <a:cubicBezTo>
                    <a:pt x="273" y="92"/>
                    <a:pt x="314" y="105"/>
                    <a:pt x="297" y="127"/>
                  </a:cubicBezTo>
                  <a:cubicBezTo>
                    <a:pt x="225" y="99"/>
                    <a:pt x="148" y="68"/>
                    <a:pt x="91" y="42"/>
                  </a:cubicBezTo>
                  <a:cubicBezTo>
                    <a:pt x="90" y="44"/>
                    <a:pt x="92" y="44"/>
                    <a:pt x="93" y="44"/>
                  </a:cubicBezTo>
                  <a:cubicBezTo>
                    <a:pt x="70" y="33"/>
                    <a:pt x="28" y="19"/>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48"/>
            <p:cNvSpPr/>
            <p:nvPr/>
          </p:nvSpPr>
          <p:spPr bwMode="auto">
            <a:xfrm>
              <a:off x="8578850" y="900113"/>
              <a:ext cx="214313" cy="93663"/>
            </a:xfrm>
            <a:custGeom>
              <a:avLst/>
              <a:gdLst>
                <a:gd name="T0" fmla="*/ 333 w 333"/>
                <a:gd name="T1" fmla="*/ 134 h 143"/>
                <a:gd name="T2" fmla="*/ 328 w 333"/>
                <a:gd name="T3" fmla="*/ 139 h 143"/>
                <a:gd name="T4" fmla="*/ 299 w 333"/>
                <a:gd name="T5" fmla="*/ 129 h 143"/>
                <a:gd name="T6" fmla="*/ 158 w 333"/>
                <a:gd name="T7" fmla="*/ 69 h 143"/>
                <a:gd name="T8" fmla="*/ 0 w 333"/>
                <a:gd name="T9" fmla="*/ 18 h 143"/>
                <a:gd name="T10" fmla="*/ 83 w 333"/>
                <a:gd name="T11" fmla="*/ 20 h 143"/>
                <a:gd name="T12" fmla="*/ 330 w 333"/>
                <a:gd name="T13" fmla="*/ 126 h 143"/>
                <a:gd name="T14" fmla="*/ 333 w 333"/>
                <a:gd name="T15" fmla="*/ 134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143">
                  <a:moveTo>
                    <a:pt x="333" y="134"/>
                  </a:moveTo>
                  <a:cubicBezTo>
                    <a:pt x="332" y="136"/>
                    <a:pt x="331" y="138"/>
                    <a:pt x="328" y="139"/>
                  </a:cubicBezTo>
                  <a:cubicBezTo>
                    <a:pt x="320" y="143"/>
                    <a:pt x="305" y="136"/>
                    <a:pt x="299" y="129"/>
                  </a:cubicBezTo>
                  <a:cubicBezTo>
                    <a:pt x="247" y="109"/>
                    <a:pt x="200" y="95"/>
                    <a:pt x="158" y="69"/>
                  </a:cubicBezTo>
                  <a:cubicBezTo>
                    <a:pt x="107" y="51"/>
                    <a:pt x="49" y="30"/>
                    <a:pt x="0" y="18"/>
                  </a:cubicBezTo>
                  <a:cubicBezTo>
                    <a:pt x="15" y="0"/>
                    <a:pt x="50" y="18"/>
                    <a:pt x="83" y="20"/>
                  </a:cubicBezTo>
                  <a:cubicBezTo>
                    <a:pt x="161" y="70"/>
                    <a:pt x="241" y="91"/>
                    <a:pt x="330" y="126"/>
                  </a:cubicBezTo>
                  <a:cubicBezTo>
                    <a:pt x="330" y="130"/>
                    <a:pt x="330" y="133"/>
                    <a:pt x="333"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3558489" y="2954844"/>
            <a:ext cx="1116000" cy="828000"/>
            <a:chOff x="3136900" y="5457825"/>
            <a:chExt cx="1235075" cy="863600"/>
          </a:xfrm>
          <a:solidFill>
            <a:srgbClr val="FC838C"/>
          </a:solidFill>
        </p:grpSpPr>
        <p:sp>
          <p:nvSpPr>
            <p:cNvPr id="63" name="Freeform 120"/>
            <p:cNvSpPr/>
            <p:nvPr/>
          </p:nvSpPr>
          <p:spPr bwMode="auto">
            <a:xfrm>
              <a:off x="4310063" y="5719763"/>
              <a:ext cx="34925" cy="138113"/>
            </a:xfrm>
            <a:custGeom>
              <a:avLst/>
              <a:gdLst>
                <a:gd name="T0" fmla="*/ 9 w 55"/>
                <a:gd name="T1" fmla="*/ 214 h 214"/>
                <a:gd name="T2" fmla="*/ 12 w 55"/>
                <a:gd name="T3" fmla="*/ 151 h 214"/>
                <a:gd name="T4" fmla="*/ 40 w 55"/>
                <a:gd name="T5" fmla="*/ 63 h 214"/>
                <a:gd name="T6" fmla="*/ 39 w 55"/>
                <a:gd name="T7" fmla="*/ 28 h 214"/>
                <a:gd name="T8" fmla="*/ 29 w 55"/>
                <a:gd name="T9" fmla="*/ 20 h 214"/>
                <a:gd name="T10" fmla="*/ 55 w 55"/>
                <a:gd name="T11" fmla="*/ 20 h 214"/>
                <a:gd name="T12" fmla="*/ 9 w 55"/>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55" h="214">
                  <a:moveTo>
                    <a:pt x="9" y="214"/>
                  </a:moveTo>
                  <a:cubicBezTo>
                    <a:pt x="0" y="194"/>
                    <a:pt x="8" y="170"/>
                    <a:pt x="12" y="151"/>
                  </a:cubicBezTo>
                  <a:cubicBezTo>
                    <a:pt x="20" y="120"/>
                    <a:pt x="32" y="90"/>
                    <a:pt x="40" y="63"/>
                  </a:cubicBezTo>
                  <a:cubicBezTo>
                    <a:pt x="40" y="56"/>
                    <a:pt x="40" y="37"/>
                    <a:pt x="39" y="28"/>
                  </a:cubicBezTo>
                  <a:cubicBezTo>
                    <a:pt x="37" y="24"/>
                    <a:pt x="30" y="24"/>
                    <a:pt x="29" y="20"/>
                  </a:cubicBezTo>
                  <a:cubicBezTo>
                    <a:pt x="28" y="0"/>
                    <a:pt x="49" y="8"/>
                    <a:pt x="55" y="20"/>
                  </a:cubicBezTo>
                  <a:cubicBezTo>
                    <a:pt x="54" y="94"/>
                    <a:pt x="19" y="144"/>
                    <a:pt x="9"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21"/>
            <p:cNvSpPr/>
            <p:nvPr/>
          </p:nvSpPr>
          <p:spPr bwMode="auto">
            <a:xfrm>
              <a:off x="4165600" y="5883275"/>
              <a:ext cx="142875" cy="325438"/>
            </a:xfrm>
            <a:custGeom>
              <a:avLst/>
              <a:gdLst>
                <a:gd name="T0" fmla="*/ 216 w 221"/>
                <a:gd name="T1" fmla="*/ 0 h 504"/>
                <a:gd name="T2" fmla="*/ 221 w 221"/>
                <a:gd name="T3" fmla="*/ 4 h 504"/>
                <a:gd name="T4" fmla="*/ 189 w 221"/>
                <a:gd name="T5" fmla="*/ 168 h 504"/>
                <a:gd name="T6" fmla="*/ 151 w 221"/>
                <a:gd name="T7" fmla="*/ 284 h 504"/>
                <a:gd name="T8" fmla="*/ 93 w 221"/>
                <a:gd name="T9" fmla="*/ 469 h 504"/>
                <a:gd name="T10" fmla="*/ 0 w 221"/>
                <a:gd name="T11" fmla="*/ 485 h 504"/>
                <a:gd name="T12" fmla="*/ 80 w 221"/>
                <a:gd name="T13" fmla="*/ 459 h 504"/>
                <a:gd name="T14" fmla="*/ 88 w 221"/>
                <a:gd name="T15" fmla="*/ 425 h 504"/>
                <a:gd name="T16" fmla="*/ 118 w 221"/>
                <a:gd name="T17" fmla="*/ 326 h 504"/>
                <a:gd name="T18" fmla="*/ 164 w 221"/>
                <a:gd name="T19" fmla="*/ 188 h 504"/>
                <a:gd name="T20" fmla="*/ 176 w 221"/>
                <a:gd name="T21" fmla="*/ 166 h 504"/>
                <a:gd name="T22" fmla="*/ 208 w 221"/>
                <a:gd name="T23" fmla="*/ 15 h 504"/>
                <a:gd name="T24" fmla="*/ 213 w 221"/>
                <a:gd name="T25" fmla="*/ 4 h 504"/>
                <a:gd name="T26" fmla="*/ 216 w 221"/>
                <a:gd name="T2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504">
                  <a:moveTo>
                    <a:pt x="216" y="0"/>
                  </a:moveTo>
                  <a:cubicBezTo>
                    <a:pt x="218" y="1"/>
                    <a:pt x="218" y="3"/>
                    <a:pt x="221" y="4"/>
                  </a:cubicBezTo>
                  <a:cubicBezTo>
                    <a:pt x="209" y="60"/>
                    <a:pt x="202" y="112"/>
                    <a:pt x="189" y="168"/>
                  </a:cubicBezTo>
                  <a:cubicBezTo>
                    <a:pt x="174" y="204"/>
                    <a:pt x="160" y="242"/>
                    <a:pt x="151" y="284"/>
                  </a:cubicBezTo>
                  <a:cubicBezTo>
                    <a:pt x="121" y="336"/>
                    <a:pt x="116" y="415"/>
                    <a:pt x="93" y="469"/>
                  </a:cubicBezTo>
                  <a:cubicBezTo>
                    <a:pt x="72" y="487"/>
                    <a:pt x="28" y="504"/>
                    <a:pt x="0" y="485"/>
                  </a:cubicBezTo>
                  <a:cubicBezTo>
                    <a:pt x="26" y="482"/>
                    <a:pt x="63" y="481"/>
                    <a:pt x="80" y="459"/>
                  </a:cubicBezTo>
                  <a:cubicBezTo>
                    <a:pt x="86" y="450"/>
                    <a:pt x="84" y="441"/>
                    <a:pt x="88" y="425"/>
                  </a:cubicBezTo>
                  <a:cubicBezTo>
                    <a:pt x="96" y="395"/>
                    <a:pt x="107" y="361"/>
                    <a:pt x="118" y="326"/>
                  </a:cubicBezTo>
                  <a:cubicBezTo>
                    <a:pt x="132" y="279"/>
                    <a:pt x="147" y="232"/>
                    <a:pt x="164" y="188"/>
                  </a:cubicBezTo>
                  <a:cubicBezTo>
                    <a:pt x="167" y="180"/>
                    <a:pt x="173" y="174"/>
                    <a:pt x="176" y="166"/>
                  </a:cubicBezTo>
                  <a:cubicBezTo>
                    <a:pt x="191" y="120"/>
                    <a:pt x="198" y="67"/>
                    <a:pt x="208" y="15"/>
                  </a:cubicBezTo>
                  <a:cubicBezTo>
                    <a:pt x="208" y="12"/>
                    <a:pt x="212" y="4"/>
                    <a:pt x="213" y="4"/>
                  </a:cubicBezTo>
                  <a:cubicBezTo>
                    <a:pt x="213" y="2"/>
                    <a:pt x="216" y="2"/>
                    <a:pt x="2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22"/>
            <p:cNvSpPr/>
            <p:nvPr/>
          </p:nvSpPr>
          <p:spPr bwMode="auto">
            <a:xfrm>
              <a:off x="3163888" y="6216650"/>
              <a:ext cx="41275" cy="90488"/>
            </a:xfrm>
            <a:custGeom>
              <a:avLst/>
              <a:gdLst>
                <a:gd name="T0" fmla="*/ 50 w 64"/>
                <a:gd name="T1" fmla="*/ 0 h 138"/>
                <a:gd name="T2" fmla="*/ 57 w 64"/>
                <a:gd name="T3" fmla="*/ 0 h 138"/>
                <a:gd name="T4" fmla="*/ 48 w 64"/>
                <a:gd name="T5" fmla="*/ 25 h 138"/>
                <a:gd name="T6" fmla="*/ 13 w 64"/>
                <a:gd name="T7" fmla="*/ 104 h 138"/>
                <a:gd name="T8" fmla="*/ 23 w 64"/>
                <a:gd name="T9" fmla="*/ 126 h 138"/>
                <a:gd name="T10" fmla="*/ 48 w 64"/>
                <a:gd name="T11" fmla="*/ 134 h 138"/>
                <a:gd name="T12" fmla="*/ 0 w 64"/>
                <a:gd name="T13" fmla="*/ 111 h 138"/>
                <a:gd name="T14" fmla="*/ 50 w 64"/>
                <a:gd name="T15" fmla="*/ 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38">
                  <a:moveTo>
                    <a:pt x="50" y="0"/>
                  </a:moveTo>
                  <a:cubicBezTo>
                    <a:pt x="52" y="0"/>
                    <a:pt x="54" y="0"/>
                    <a:pt x="57" y="0"/>
                  </a:cubicBezTo>
                  <a:cubicBezTo>
                    <a:pt x="64" y="9"/>
                    <a:pt x="52" y="17"/>
                    <a:pt x="48" y="25"/>
                  </a:cubicBezTo>
                  <a:cubicBezTo>
                    <a:pt x="36" y="49"/>
                    <a:pt x="24" y="78"/>
                    <a:pt x="13" y="104"/>
                  </a:cubicBezTo>
                  <a:cubicBezTo>
                    <a:pt x="18" y="110"/>
                    <a:pt x="19" y="120"/>
                    <a:pt x="23" y="126"/>
                  </a:cubicBezTo>
                  <a:cubicBezTo>
                    <a:pt x="30" y="130"/>
                    <a:pt x="46" y="125"/>
                    <a:pt x="48" y="134"/>
                  </a:cubicBezTo>
                  <a:cubicBezTo>
                    <a:pt x="22" y="138"/>
                    <a:pt x="10" y="128"/>
                    <a:pt x="0" y="111"/>
                  </a:cubicBezTo>
                  <a:cubicBezTo>
                    <a:pt x="10" y="68"/>
                    <a:pt x="41" y="38"/>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23"/>
            <p:cNvSpPr>
              <a:spLocks noEditPoints="1"/>
            </p:cNvSpPr>
            <p:nvPr/>
          </p:nvSpPr>
          <p:spPr bwMode="auto">
            <a:xfrm>
              <a:off x="3136900" y="5457825"/>
              <a:ext cx="1235075" cy="863600"/>
            </a:xfrm>
            <a:custGeom>
              <a:avLst/>
              <a:gdLst>
                <a:gd name="T0" fmla="*/ 1104 w 1911"/>
                <a:gd name="T1" fmla="*/ 78 h 1334"/>
                <a:gd name="T2" fmla="*/ 1144 w 1911"/>
                <a:gd name="T3" fmla="*/ 420 h 1334"/>
                <a:gd name="T4" fmla="*/ 1519 w 1911"/>
                <a:gd name="T5" fmla="*/ 177 h 1334"/>
                <a:gd name="T6" fmla="*/ 1652 w 1911"/>
                <a:gd name="T7" fmla="*/ 118 h 1334"/>
                <a:gd name="T8" fmla="*/ 1796 w 1911"/>
                <a:gd name="T9" fmla="*/ 274 h 1334"/>
                <a:gd name="T10" fmla="*/ 1879 w 1911"/>
                <a:gd name="T11" fmla="*/ 589 h 1334"/>
                <a:gd name="T12" fmla="*/ 1504 w 1911"/>
                <a:gd name="T13" fmla="*/ 1194 h 1334"/>
                <a:gd name="T14" fmla="*/ 807 w 1911"/>
                <a:gd name="T15" fmla="*/ 1277 h 1334"/>
                <a:gd name="T16" fmla="*/ 63 w 1911"/>
                <a:gd name="T17" fmla="*/ 1328 h 1334"/>
                <a:gd name="T18" fmla="*/ 28 w 1911"/>
                <a:gd name="T19" fmla="*/ 1028 h 1334"/>
                <a:gd name="T20" fmla="*/ 181 w 1911"/>
                <a:gd name="T21" fmla="*/ 745 h 1334"/>
                <a:gd name="T22" fmla="*/ 747 w 1911"/>
                <a:gd name="T23" fmla="*/ 392 h 1334"/>
                <a:gd name="T24" fmla="*/ 999 w 1911"/>
                <a:gd name="T25" fmla="*/ 662 h 1334"/>
                <a:gd name="T26" fmla="*/ 1084 w 1911"/>
                <a:gd name="T27" fmla="*/ 171 h 1334"/>
                <a:gd name="T28" fmla="*/ 825 w 1911"/>
                <a:gd name="T29" fmla="*/ 607 h 1334"/>
                <a:gd name="T30" fmla="*/ 969 w 1911"/>
                <a:gd name="T31" fmla="*/ 745 h 1334"/>
                <a:gd name="T32" fmla="*/ 1074 w 1911"/>
                <a:gd name="T33" fmla="*/ 539 h 1334"/>
                <a:gd name="T34" fmla="*/ 1014 w 1911"/>
                <a:gd name="T35" fmla="*/ 971 h 1334"/>
                <a:gd name="T36" fmla="*/ 1559 w 1911"/>
                <a:gd name="T37" fmla="*/ 166 h 1334"/>
                <a:gd name="T38" fmla="*/ 1091 w 1911"/>
                <a:gd name="T39" fmla="*/ 915 h 1334"/>
                <a:gd name="T40" fmla="*/ 949 w 1911"/>
                <a:gd name="T41" fmla="*/ 1081 h 1334"/>
                <a:gd name="T42" fmla="*/ 1233 w 1911"/>
                <a:gd name="T43" fmla="*/ 858 h 1334"/>
                <a:gd name="T44" fmla="*/ 1632 w 1911"/>
                <a:gd name="T45" fmla="*/ 166 h 1334"/>
                <a:gd name="T46" fmla="*/ 1730 w 1911"/>
                <a:gd name="T47" fmla="*/ 224 h 1334"/>
                <a:gd name="T48" fmla="*/ 1682 w 1911"/>
                <a:gd name="T49" fmla="*/ 174 h 1334"/>
                <a:gd name="T50" fmla="*/ 1489 w 1911"/>
                <a:gd name="T51" fmla="*/ 798 h 1334"/>
                <a:gd name="T52" fmla="*/ 1597 w 1911"/>
                <a:gd name="T53" fmla="*/ 445 h 1334"/>
                <a:gd name="T54" fmla="*/ 1572 w 1911"/>
                <a:gd name="T55" fmla="*/ 735 h 1334"/>
                <a:gd name="T56" fmla="*/ 1625 w 1911"/>
                <a:gd name="T57" fmla="*/ 694 h 1334"/>
                <a:gd name="T58" fmla="*/ 1167 w 1911"/>
                <a:gd name="T59" fmla="*/ 1009 h 1334"/>
                <a:gd name="T60" fmla="*/ 1712 w 1911"/>
                <a:gd name="T61" fmla="*/ 533 h 1334"/>
                <a:gd name="T62" fmla="*/ 1670 w 1911"/>
                <a:gd name="T63" fmla="*/ 538 h 1334"/>
                <a:gd name="T64" fmla="*/ 400 w 1911"/>
                <a:gd name="T65" fmla="*/ 445 h 1334"/>
                <a:gd name="T66" fmla="*/ 423 w 1911"/>
                <a:gd name="T67" fmla="*/ 1029 h 1334"/>
                <a:gd name="T68" fmla="*/ 817 w 1911"/>
                <a:gd name="T69" fmla="*/ 622 h 1334"/>
                <a:gd name="T70" fmla="*/ 1821 w 1911"/>
                <a:gd name="T71" fmla="*/ 421 h 1334"/>
                <a:gd name="T72" fmla="*/ 1637 w 1911"/>
                <a:gd name="T73" fmla="*/ 1107 h 1334"/>
                <a:gd name="T74" fmla="*/ 1149 w 1911"/>
                <a:gd name="T75" fmla="*/ 1140 h 1334"/>
                <a:gd name="T76" fmla="*/ 1270 w 1911"/>
                <a:gd name="T77" fmla="*/ 1172 h 1334"/>
                <a:gd name="T78" fmla="*/ 1725 w 1911"/>
                <a:gd name="T79" fmla="*/ 1150 h 1334"/>
                <a:gd name="T80" fmla="*/ 1884 w 1911"/>
                <a:gd name="T81" fmla="*/ 498 h 1334"/>
                <a:gd name="T82" fmla="*/ 1625 w 1911"/>
                <a:gd name="T83" fmla="*/ 926 h 1334"/>
                <a:gd name="T84" fmla="*/ 938 w 1911"/>
                <a:gd name="T85" fmla="*/ 1204 h 1334"/>
                <a:gd name="T86" fmla="*/ 1736 w 1911"/>
                <a:gd name="T87" fmla="*/ 722 h 1334"/>
                <a:gd name="T88" fmla="*/ 1672 w 1911"/>
                <a:gd name="T89" fmla="*/ 513 h 1334"/>
                <a:gd name="T90" fmla="*/ 1110 w 1911"/>
                <a:gd name="T91" fmla="*/ 1031 h 1334"/>
                <a:gd name="T92" fmla="*/ 1439 w 1911"/>
                <a:gd name="T93" fmla="*/ 843 h 1334"/>
                <a:gd name="T94" fmla="*/ 1454 w 1911"/>
                <a:gd name="T95" fmla="*/ 803 h 1334"/>
                <a:gd name="T96" fmla="*/ 31 w 1911"/>
                <a:gd name="T97" fmla="*/ 1009 h 1334"/>
                <a:gd name="T98" fmla="*/ 553 w 1911"/>
                <a:gd name="T99" fmla="*/ 1104 h 1334"/>
                <a:gd name="T100" fmla="*/ 335 w 1911"/>
                <a:gd name="T101" fmla="*/ 1087 h 1334"/>
                <a:gd name="T102" fmla="*/ 551 w 1911"/>
                <a:gd name="T103" fmla="*/ 1087 h 1334"/>
                <a:gd name="T104" fmla="*/ 88 w 1911"/>
                <a:gd name="T105" fmla="*/ 1082 h 1334"/>
                <a:gd name="T106" fmla="*/ 611 w 1911"/>
                <a:gd name="T107" fmla="*/ 1157 h 1334"/>
                <a:gd name="T108" fmla="*/ 451 w 1911"/>
                <a:gd name="T109" fmla="*/ 1145 h 1334"/>
                <a:gd name="T110" fmla="*/ 78 w 1911"/>
                <a:gd name="T111" fmla="*/ 1170 h 1334"/>
                <a:gd name="T112" fmla="*/ 793 w 1911"/>
                <a:gd name="T113" fmla="*/ 1242 h 1334"/>
                <a:gd name="T114" fmla="*/ 315 w 1911"/>
                <a:gd name="T115" fmla="*/ 1260 h 1334"/>
                <a:gd name="T116" fmla="*/ 123 w 1911"/>
                <a:gd name="T117" fmla="*/ 1137 h 1334"/>
                <a:gd name="T118" fmla="*/ 146 w 1911"/>
                <a:gd name="T119" fmla="*/ 1243 h 1334"/>
                <a:gd name="T120" fmla="*/ 740 w 1911"/>
                <a:gd name="T121" fmla="*/ 1213 h 1334"/>
                <a:gd name="T122" fmla="*/ 928 w 1911"/>
                <a:gd name="T123" fmla="*/ 125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1" h="1334">
                  <a:moveTo>
                    <a:pt x="1011" y="260"/>
                  </a:moveTo>
                  <a:cubicBezTo>
                    <a:pt x="1011" y="259"/>
                    <a:pt x="1011" y="257"/>
                    <a:pt x="1009" y="257"/>
                  </a:cubicBezTo>
                  <a:cubicBezTo>
                    <a:pt x="1009" y="264"/>
                    <a:pt x="1006" y="257"/>
                    <a:pt x="1009" y="255"/>
                  </a:cubicBezTo>
                  <a:cubicBezTo>
                    <a:pt x="1010" y="250"/>
                    <a:pt x="1014" y="256"/>
                    <a:pt x="1014" y="252"/>
                  </a:cubicBezTo>
                  <a:cubicBezTo>
                    <a:pt x="1011" y="249"/>
                    <a:pt x="1018" y="243"/>
                    <a:pt x="1022" y="242"/>
                  </a:cubicBezTo>
                  <a:cubicBezTo>
                    <a:pt x="1026" y="225"/>
                    <a:pt x="1042" y="206"/>
                    <a:pt x="1054" y="192"/>
                  </a:cubicBezTo>
                  <a:cubicBezTo>
                    <a:pt x="1060" y="153"/>
                    <a:pt x="1109" y="124"/>
                    <a:pt x="1104" y="78"/>
                  </a:cubicBezTo>
                  <a:cubicBezTo>
                    <a:pt x="1110" y="79"/>
                    <a:pt x="1119" y="63"/>
                    <a:pt x="1112" y="56"/>
                  </a:cubicBezTo>
                  <a:cubicBezTo>
                    <a:pt x="1127" y="49"/>
                    <a:pt x="1124" y="5"/>
                    <a:pt x="1137" y="0"/>
                  </a:cubicBezTo>
                  <a:cubicBezTo>
                    <a:pt x="1154" y="12"/>
                    <a:pt x="1154" y="42"/>
                    <a:pt x="1159" y="65"/>
                  </a:cubicBezTo>
                  <a:cubicBezTo>
                    <a:pt x="1162" y="79"/>
                    <a:pt x="1168" y="92"/>
                    <a:pt x="1170" y="104"/>
                  </a:cubicBezTo>
                  <a:cubicBezTo>
                    <a:pt x="1174" y="124"/>
                    <a:pt x="1172" y="149"/>
                    <a:pt x="1174" y="174"/>
                  </a:cubicBezTo>
                  <a:cubicBezTo>
                    <a:pt x="1175" y="206"/>
                    <a:pt x="1174" y="238"/>
                    <a:pt x="1179" y="257"/>
                  </a:cubicBezTo>
                  <a:cubicBezTo>
                    <a:pt x="1171" y="314"/>
                    <a:pt x="1161" y="369"/>
                    <a:pt x="1144" y="420"/>
                  </a:cubicBezTo>
                  <a:cubicBezTo>
                    <a:pt x="1178" y="388"/>
                    <a:pt x="1215" y="356"/>
                    <a:pt x="1253" y="325"/>
                  </a:cubicBezTo>
                  <a:cubicBezTo>
                    <a:pt x="1264" y="317"/>
                    <a:pt x="1274" y="306"/>
                    <a:pt x="1285" y="299"/>
                  </a:cubicBezTo>
                  <a:cubicBezTo>
                    <a:pt x="1296" y="291"/>
                    <a:pt x="1312" y="289"/>
                    <a:pt x="1320" y="275"/>
                  </a:cubicBezTo>
                  <a:cubicBezTo>
                    <a:pt x="1322" y="277"/>
                    <a:pt x="1324" y="277"/>
                    <a:pt x="1326" y="275"/>
                  </a:cubicBezTo>
                  <a:cubicBezTo>
                    <a:pt x="1353" y="255"/>
                    <a:pt x="1383" y="248"/>
                    <a:pt x="1409" y="227"/>
                  </a:cubicBezTo>
                  <a:cubicBezTo>
                    <a:pt x="1443" y="217"/>
                    <a:pt x="1470" y="199"/>
                    <a:pt x="1504" y="189"/>
                  </a:cubicBezTo>
                  <a:cubicBezTo>
                    <a:pt x="1508" y="184"/>
                    <a:pt x="1514" y="182"/>
                    <a:pt x="1519" y="177"/>
                  </a:cubicBezTo>
                  <a:cubicBezTo>
                    <a:pt x="1524" y="173"/>
                    <a:pt x="1527" y="166"/>
                    <a:pt x="1531" y="162"/>
                  </a:cubicBezTo>
                  <a:cubicBezTo>
                    <a:pt x="1535" y="159"/>
                    <a:pt x="1541" y="159"/>
                    <a:pt x="1544" y="156"/>
                  </a:cubicBezTo>
                  <a:cubicBezTo>
                    <a:pt x="1560" y="142"/>
                    <a:pt x="1568" y="116"/>
                    <a:pt x="1580" y="96"/>
                  </a:cubicBezTo>
                  <a:cubicBezTo>
                    <a:pt x="1581" y="88"/>
                    <a:pt x="1576" y="81"/>
                    <a:pt x="1582" y="76"/>
                  </a:cubicBezTo>
                  <a:cubicBezTo>
                    <a:pt x="1588" y="76"/>
                    <a:pt x="1587" y="78"/>
                    <a:pt x="1592" y="76"/>
                  </a:cubicBezTo>
                  <a:cubicBezTo>
                    <a:pt x="1595" y="96"/>
                    <a:pt x="1605" y="115"/>
                    <a:pt x="1605" y="133"/>
                  </a:cubicBezTo>
                  <a:cubicBezTo>
                    <a:pt x="1625" y="129"/>
                    <a:pt x="1635" y="121"/>
                    <a:pt x="1652" y="118"/>
                  </a:cubicBezTo>
                  <a:cubicBezTo>
                    <a:pt x="1661" y="130"/>
                    <a:pt x="1671" y="143"/>
                    <a:pt x="1678" y="158"/>
                  </a:cubicBezTo>
                  <a:cubicBezTo>
                    <a:pt x="1686" y="158"/>
                    <a:pt x="1691" y="147"/>
                    <a:pt x="1697" y="151"/>
                  </a:cubicBezTo>
                  <a:cubicBezTo>
                    <a:pt x="1711" y="153"/>
                    <a:pt x="1701" y="180"/>
                    <a:pt x="1713" y="184"/>
                  </a:cubicBezTo>
                  <a:cubicBezTo>
                    <a:pt x="1722" y="180"/>
                    <a:pt x="1735" y="174"/>
                    <a:pt x="1743" y="179"/>
                  </a:cubicBezTo>
                  <a:cubicBezTo>
                    <a:pt x="1758" y="212"/>
                    <a:pt x="1742" y="253"/>
                    <a:pt x="1733" y="285"/>
                  </a:cubicBezTo>
                  <a:cubicBezTo>
                    <a:pt x="1744" y="281"/>
                    <a:pt x="1760" y="285"/>
                    <a:pt x="1773" y="282"/>
                  </a:cubicBezTo>
                  <a:cubicBezTo>
                    <a:pt x="1782" y="280"/>
                    <a:pt x="1788" y="271"/>
                    <a:pt x="1796" y="274"/>
                  </a:cubicBezTo>
                  <a:cubicBezTo>
                    <a:pt x="1801" y="283"/>
                    <a:pt x="1794" y="295"/>
                    <a:pt x="1791" y="305"/>
                  </a:cubicBezTo>
                  <a:cubicBezTo>
                    <a:pt x="1783" y="332"/>
                    <a:pt x="1776" y="362"/>
                    <a:pt x="1768" y="388"/>
                  </a:cubicBezTo>
                  <a:cubicBezTo>
                    <a:pt x="1811" y="388"/>
                    <a:pt x="1846" y="384"/>
                    <a:pt x="1886" y="380"/>
                  </a:cubicBezTo>
                  <a:cubicBezTo>
                    <a:pt x="1905" y="401"/>
                    <a:pt x="1911" y="414"/>
                    <a:pt x="1906" y="448"/>
                  </a:cubicBezTo>
                  <a:cubicBezTo>
                    <a:pt x="1903" y="465"/>
                    <a:pt x="1896" y="485"/>
                    <a:pt x="1893" y="506"/>
                  </a:cubicBezTo>
                  <a:cubicBezTo>
                    <a:pt x="1890" y="522"/>
                    <a:pt x="1892" y="539"/>
                    <a:pt x="1889" y="554"/>
                  </a:cubicBezTo>
                  <a:cubicBezTo>
                    <a:pt x="1887" y="567"/>
                    <a:pt x="1881" y="578"/>
                    <a:pt x="1879" y="589"/>
                  </a:cubicBezTo>
                  <a:cubicBezTo>
                    <a:pt x="1876" y="609"/>
                    <a:pt x="1870" y="626"/>
                    <a:pt x="1864" y="647"/>
                  </a:cubicBezTo>
                  <a:cubicBezTo>
                    <a:pt x="1840" y="739"/>
                    <a:pt x="1819" y="838"/>
                    <a:pt x="1795" y="926"/>
                  </a:cubicBezTo>
                  <a:cubicBezTo>
                    <a:pt x="1787" y="954"/>
                    <a:pt x="1775" y="981"/>
                    <a:pt x="1771" y="1008"/>
                  </a:cubicBezTo>
                  <a:cubicBezTo>
                    <a:pt x="1762" y="1068"/>
                    <a:pt x="1753" y="1121"/>
                    <a:pt x="1731" y="1169"/>
                  </a:cubicBezTo>
                  <a:cubicBezTo>
                    <a:pt x="1726" y="1173"/>
                    <a:pt x="1717" y="1175"/>
                    <a:pt x="1712" y="1179"/>
                  </a:cubicBezTo>
                  <a:cubicBezTo>
                    <a:pt x="1689" y="1183"/>
                    <a:pt x="1666" y="1181"/>
                    <a:pt x="1640" y="1179"/>
                  </a:cubicBezTo>
                  <a:cubicBezTo>
                    <a:pt x="1593" y="1175"/>
                    <a:pt x="1547" y="1191"/>
                    <a:pt x="1504" y="1194"/>
                  </a:cubicBezTo>
                  <a:cubicBezTo>
                    <a:pt x="1487" y="1195"/>
                    <a:pt x="1469" y="1189"/>
                    <a:pt x="1456" y="1200"/>
                  </a:cubicBezTo>
                  <a:cubicBezTo>
                    <a:pt x="1380" y="1205"/>
                    <a:pt x="1296" y="1209"/>
                    <a:pt x="1212" y="1215"/>
                  </a:cubicBezTo>
                  <a:cubicBezTo>
                    <a:pt x="1126" y="1221"/>
                    <a:pt x="1032" y="1231"/>
                    <a:pt x="954" y="1255"/>
                  </a:cubicBezTo>
                  <a:cubicBezTo>
                    <a:pt x="953" y="1256"/>
                    <a:pt x="949" y="1258"/>
                    <a:pt x="948" y="1258"/>
                  </a:cubicBezTo>
                  <a:cubicBezTo>
                    <a:pt x="932" y="1266"/>
                    <a:pt x="919" y="1280"/>
                    <a:pt x="901" y="1283"/>
                  </a:cubicBezTo>
                  <a:cubicBezTo>
                    <a:pt x="883" y="1287"/>
                    <a:pt x="860" y="1286"/>
                    <a:pt x="840" y="1285"/>
                  </a:cubicBezTo>
                  <a:cubicBezTo>
                    <a:pt x="830" y="1284"/>
                    <a:pt x="812" y="1276"/>
                    <a:pt x="807" y="1277"/>
                  </a:cubicBezTo>
                  <a:cubicBezTo>
                    <a:pt x="781" y="1280"/>
                    <a:pt x="751" y="1279"/>
                    <a:pt x="724" y="1280"/>
                  </a:cubicBezTo>
                  <a:cubicBezTo>
                    <a:pt x="685" y="1281"/>
                    <a:pt x="651" y="1287"/>
                    <a:pt x="609" y="1293"/>
                  </a:cubicBezTo>
                  <a:cubicBezTo>
                    <a:pt x="566" y="1300"/>
                    <a:pt x="520" y="1301"/>
                    <a:pt x="476" y="1305"/>
                  </a:cubicBezTo>
                  <a:cubicBezTo>
                    <a:pt x="402" y="1312"/>
                    <a:pt x="329" y="1324"/>
                    <a:pt x="252" y="1325"/>
                  </a:cubicBezTo>
                  <a:cubicBezTo>
                    <a:pt x="243" y="1325"/>
                    <a:pt x="233" y="1322"/>
                    <a:pt x="224" y="1323"/>
                  </a:cubicBezTo>
                  <a:cubicBezTo>
                    <a:pt x="198" y="1325"/>
                    <a:pt x="174" y="1332"/>
                    <a:pt x="149" y="1333"/>
                  </a:cubicBezTo>
                  <a:cubicBezTo>
                    <a:pt x="122" y="1334"/>
                    <a:pt x="91" y="1329"/>
                    <a:pt x="63" y="1328"/>
                  </a:cubicBezTo>
                  <a:cubicBezTo>
                    <a:pt x="45" y="1328"/>
                    <a:pt x="30" y="1323"/>
                    <a:pt x="13" y="1318"/>
                  </a:cubicBezTo>
                  <a:cubicBezTo>
                    <a:pt x="9" y="1309"/>
                    <a:pt x="10" y="1294"/>
                    <a:pt x="3" y="1288"/>
                  </a:cubicBezTo>
                  <a:cubicBezTo>
                    <a:pt x="28" y="1234"/>
                    <a:pt x="58" y="1176"/>
                    <a:pt x="86" y="1130"/>
                  </a:cubicBezTo>
                  <a:cubicBezTo>
                    <a:pt x="62" y="1130"/>
                    <a:pt x="41" y="1136"/>
                    <a:pt x="20" y="1135"/>
                  </a:cubicBezTo>
                  <a:cubicBezTo>
                    <a:pt x="13" y="1116"/>
                    <a:pt x="31" y="1095"/>
                    <a:pt x="38" y="1077"/>
                  </a:cubicBezTo>
                  <a:cubicBezTo>
                    <a:pt x="23" y="1069"/>
                    <a:pt x="12" y="1081"/>
                    <a:pt x="3" y="1072"/>
                  </a:cubicBezTo>
                  <a:cubicBezTo>
                    <a:pt x="0" y="1052"/>
                    <a:pt x="22" y="1045"/>
                    <a:pt x="28" y="1028"/>
                  </a:cubicBezTo>
                  <a:cubicBezTo>
                    <a:pt x="26" y="1028"/>
                    <a:pt x="15" y="1030"/>
                    <a:pt x="13" y="1023"/>
                  </a:cubicBezTo>
                  <a:cubicBezTo>
                    <a:pt x="19" y="1000"/>
                    <a:pt x="36" y="988"/>
                    <a:pt x="45" y="968"/>
                  </a:cubicBezTo>
                  <a:cubicBezTo>
                    <a:pt x="36" y="968"/>
                    <a:pt x="22" y="971"/>
                    <a:pt x="18" y="959"/>
                  </a:cubicBezTo>
                  <a:cubicBezTo>
                    <a:pt x="24" y="940"/>
                    <a:pt x="44" y="936"/>
                    <a:pt x="48" y="915"/>
                  </a:cubicBezTo>
                  <a:cubicBezTo>
                    <a:pt x="53" y="916"/>
                    <a:pt x="53" y="912"/>
                    <a:pt x="56" y="911"/>
                  </a:cubicBezTo>
                  <a:cubicBezTo>
                    <a:pt x="91" y="854"/>
                    <a:pt x="139" y="810"/>
                    <a:pt x="171" y="750"/>
                  </a:cubicBezTo>
                  <a:cubicBezTo>
                    <a:pt x="174" y="749"/>
                    <a:pt x="176" y="745"/>
                    <a:pt x="181" y="745"/>
                  </a:cubicBezTo>
                  <a:cubicBezTo>
                    <a:pt x="193" y="725"/>
                    <a:pt x="203" y="703"/>
                    <a:pt x="222" y="689"/>
                  </a:cubicBezTo>
                  <a:cubicBezTo>
                    <a:pt x="264" y="612"/>
                    <a:pt x="311" y="566"/>
                    <a:pt x="347" y="480"/>
                  </a:cubicBezTo>
                  <a:cubicBezTo>
                    <a:pt x="352" y="477"/>
                    <a:pt x="352" y="477"/>
                    <a:pt x="358" y="478"/>
                  </a:cubicBezTo>
                  <a:cubicBezTo>
                    <a:pt x="380" y="442"/>
                    <a:pt x="405" y="411"/>
                    <a:pt x="426" y="375"/>
                  </a:cubicBezTo>
                  <a:cubicBezTo>
                    <a:pt x="434" y="375"/>
                    <a:pt x="433" y="383"/>
                    <a:pt x="440" y="383"/>
                  </a:cubicBezTo>
                  <a:cubicBezTo>
                    <a:pt x="474" y="375"/>
                    <a:pt x="518" y="378"/>
                    <a:pt x="559" y="382"/>
                  </a:cubicBezTo>
                  <a:cubicBezTo>
                    <a:pt x="622" y="387"/>
                    <a:pt x="688" y="386"/>
                    <a:pt x="747" y="392"/>
                  </a:cubicBezTo>
                  <a:cubicBezTo>
                    <a:pt x="789" y="406"/>
                    <a:pt x="855" y="408"/>
                    <a:pt x="908" y="426"/>
                  </a:cubicBezTo>
                  <a:cubicBezTo>
                    <a:pt x="918" y="409"/>
                    <a:pt x="928" y="392"/>
                    <a:pt x="936" y="373"/>
                  </a:cubicBezTo>
                  <a:cubicBezTo>
                    <a:pt x="941" y="371"/>
                    <a:pt x="941" y="374"/>
                    <a:pt x="944" y="372"/>
                  </a:cubicBezTo>
                  <a:cubicBezTo>
                    <a:pt x="968" y="336"/>
                    <a:pt x="987" y="296"/>
                    <a:pt x="1011" y="260"/>
                  </a:cubicBezTo>
                  <a:close/>
                  <a:moveTo>
                    <a:pt x="976" y="737"/>
                  </a:moveTo>
                  <a:cubicBezTo>
                    <a:pt x="982" y="724"/>
                    <a:pt x="985" y="712"/>
                    <a:pt x="989" y="699"/>
                  </a:cubicBezTo>
                  <a:cubicBezTo>
                    <a:pt x="992" y="691"/>
                    <a:pt x="1001" y="662"/>
                    <a:pt x="999" y="662"/>
                  </a:cubicBezTo>
                  <a:cubicBezTo>
                    <a:pt x="1004" y="661"/>
                    <a:pt x="1008" y="648"/>
                    <a:pt x="1008" y="639"/>
                  </a:cubicBezTo>
                  <a:cubicBezTo>
                    <a:pt x="1032" y="593"/>
                    <a:pt x="1055" y="546"/>
                    <a:pt x="1079" y="500"/>
                  </a:cubicBezTo>
                  <a:cubicBezTo>
                    <a:pt x="1085" y="496"/>
                    <a:pt x="1087" y="498"/>
                    <a:pt x="1092" y="493"/>
                  </a:cubicBezTo>
                  <a:cubicBezTo>
                    <a:pt x="1102" y="470"/>
                    <a:pt x="1117" y="453"/>
                    <a:pt x="1130" y="433"/>
                  </a:cubicBezTo>
                  <a:cubicBezTo>
                    <a:pt x="1162" y="308"/>
                    <a:pt x="1182" y="158"/>
                    <a:pt x="1139" y="38"/>
                  </a:cubicBezTo>
                  <a:cubicBezTo>
                    <a:pt x="1122" y="69"/>
                    <a:pt x="1117" y="103"/>
                    <a:pt x="1106" y="134"/>
                  </a:cubicBezTo>
                  <a:cubicBezTo>
                    <a:pt x="1101" y="147"/>
                    <a:pt x="1090" y="161"/>
                    <a:pt x="1084" y="171"/>
                  </a:cubicBezTo>
                  <a:cubicBezTo>
                    <a:pt x="1081" y="175"/>
                    <a:pt x="1081" y="182"/>
                    <a:pt x="1079" y="186"/>
                  </a:cubicBezTo>
                  <a:cubicBezTo>
                    <a:pt x="1073" y="194"/>
                    <a:pt x="1065" y="201"/>
                    <a:pt x="1059" y="209"/>
                  </a:cubicBezTo>
                  <a:cubicBezTo>
                    <a:pt x="1049" y="224"/>
                    <a:pt x="1039" y="239"/>
                    <a:pt x="1031" y="252"/>
                  </a:cubicBezTo>
                  <a:cubicBezTo>
                    <a:pt x="1019" y="271"/>
                    <a:pt x="1008" y="290"/>
                    <a:pt x="999" y="310"/>
                  </a:cubicBezTo>
                  <a:cubicBezTo>
                    <a:pt x="963" y="349"/>
                    <a:pt x="942" y="404"/>
                    <a:pt x="911" y="448"/>
                  </a:cubicBezTo>
                  <a:cubicBezTo>
                    <a:pt x="915" y="454"/>
                    <a:pt x="908" y="455"/>
                    <a:pt x="910" y="463"/>
                  </a:cubicBezTo>
                  <a:cubicBezTo>
                    <a:pt x="881" y="510"/>
                    <a:pt x="845" y="557"/>
                    <a:pt x="825" y="607"/>
                  </a:cubicBezTo>
                  <a:cubicBezTo>
                    <a:pt x="829" y="632"/>
                    <a:pt x="839" y="651"/>
                    <a:pt x="845" y="672"/>
                  </a:cubicBezTo>
                  <a:cubicBezTo>
                    <a:pt x="887" y="829"/>
                    <a:pt x="832" y="979"/>
                    <a:pt x="856" y="1160"/>
                  </a:cubicBezTo>
                  <a:cubicBezTo>
                    <a:pt x="883" y="1028"/>
                    <a:pt x="910" y="916"/>
                    <a:pt x="951" y="800"/>
                  </a:cubicBezTo>
                  <a:cubicBezTo>
                    <a:pt x="956" y="796"/>
                    <a:pt x="949" y="796"/>
                    <a:pt x="949" y="792"/>
                  </a:cubicBezTo>
                  <a:cubicBezTo>
                    <a:pt x="954" y="793"/>
                    <a:pt x="956" y="795"/>
                    <a:pt x="956" y="788"/>
                  </a:cubicBezTo>
                  <a:cubicBezTo>
                    <a:pt x="961" y="774"/>
                    <a:pt x="968" y="761"/>
                    <a:pt x="973" y="745"/>
                  </a:cubicBezTo>
                  <a:cubicBezTo>
                    <a:pt x="972" y="739"/>
                    <a:pt x="970" y="752"/>
                    <a:pt x="969" y="745"/>
                  </a:cubicBezTo>
                  <a:cubicBezTo>
                    <a:pt x="968" y="739"/>
                    <a:pt x="978" y="744"/>
                    <a:pt x="976" y="737"/>
                  </a:cubicBezTo>
                  <a:close/>
                  <a:moveTo>
                    <a:pt x="1559" y="166"/>
                  </a:moveTo>
                  <a:cubicBezTo>
                    <a:pt x="1540" y="182"/>
                    <a:pt x="1519" y="196"/>
                    <a:pt x="1496" y="207"/>
                  </a:cubicBezTo>
                  <a:cubicBezTo>
                    <a:pt x="1428" y="231"/>
                    <a:pt x="1367" y="262"/>
                    <a:pt x="1315" y="295"/>
                  </a:cubicBezTo>
                  <a:cubicBezTo>
                    <a:pt x="1275" y="321"/>
                    <a:pt x="1241" y="351"/>
                    <a:pt x="1205" y="380"/>
                  </a:cubicBezTo>
                  <a:cubicBezTo>
                    <a:pt x="1169" y="409"/>
                    <a:pt x="1137" y="441"/>
                    <a:pt x="1112" y="481"/>
                  </a:cubicBezTo>
                  <a:cubicBezTo>
                    <a:pt x="1100" y="501"/>
                    <a:pt x="1087" y="520"/>
                    <a:pt x="1074" y="539"/>
                  </a:cubicBezTo>
                  <a:cubicBezTo>
                    <a:pt x="1055" y="567"/>
                    <a:pt x="1042" y="606"/>
                    <a:pt x="1029" y="636"/>
                  </a:cubicBezTo>
                  <a:cubicBezTo>
                    <a:pt x="998" y="709"/>
                    <a:pt x="976" y="783"/>
                    <a:pt x="948" y="857"/>
                  </a:cubicBezTo>
                  <a:cubicBezTo>
                    <a:pt x="915" y="941"/>
                    <a:pt x="896" y="1032"/>
                    <a:pt x="873" y="1124"/>
                  </a:cubicBezTo>
                  <a:cubicBezTo>
                    <a:pt x="879" y="1137"/>
                    <a:pt x="865" y="1155"/>
                    <a:pt x="871" y="1167"/>
                  </a:cubicBezTo>
                  <a:cubicBezTo>
                    <a:pt x="878" y="1150"/>
                    <a:pt x="881" y="1130"/>
                    <a:pt x="896" y="1122"/>
                  </a:cubicBezTo>
                  <a:cubicBezTo>
                    <a:pt x="917" y="1088"/>
                    <a:pt x="943" y="1045"/>
                    <a:pt x="968" y="1018"/>
                  </a:cubicBezTo>
                  <a:cubicBezTo>
                    <a:pt x="981" y="1002"/>
                    <a:pt x="999" y="988"/>
                    <a:pt x="1014" y="971"/>
                  </a:cubicBezTo>
                  <a:cubicBezTo>
                    <a:pt x="1029" y="955"/>
                    <a:pt x="1042" y="936"/>
                    <a:pt x="1057" y="923"/>
                  </a:cubicBezTo>
                  <a:cubicBezTo>
                    <a:pt x="1154" y="842"/>
                    <a:pt x="1261" y="760"/>
                    <a:pt x="1418" y="760"/>
                  </a:cubicBezTo>
                  <a:cubicBezTo>
                    <a:pt x="1426" y="681"/>
                    <a:pt x="1443" y="614"/>
                    <a:pt x="1467" y="534"/>
                  </a:cubicBezTo>
                  <a:cubicBezTo>
                    <a:pt x="1481" y="490"/>
                    <a:pt x="1498" y="445"/>
                    <a:pt x="1514" y="403"/>
                  </a:cubicBezTo>
                  <a:cubicBezTo>
                    <a:pt x="1548" y="310"/>
                    <a:pt x="1619" y="220"/>
                    <a:pt x="1590" y="118"/>
                  </a:cubicBezTo>
                  <a:cubicBezTo>
                    <a:pt x="1590" y="117"/>
                    <a:pt x="1590" y="116"/>
                    <a:pt x="1589" y="116"/>
                  </a:cubicBezTo>
                  <a:cubicBezTo>
                    <a:pt x="1582" y="136"/>
                    <a:pt x="1567" y="147"/>
                    <a:pt x="1559" y="166"/>
                  </a:cubicBezTo>
                  <a:close/>
                  <a:moveTo>
                    <a:pt x="1607" y="141"/>
                  </a:moveTo>
                  <a:cubicBezTo>
                    <a:pt x="1620" y="237"/>
                    <a:pt x="1570" y="305"/>
                    <a:pt x="1536" y="380"/>
                  </a:cubicBezTo>
                  <a:cubicBezTo>
                    <a:pt x="1523" y="408"/>
                    <a:pt x="1514" y="440"/>
                    <a:pt x="1504" y="470"/>
                  </a:cubicBezTo>
                  <a:cubicBezTo>
                    <a:pt x="1472" y="565"/>
                    <a:pt x="1439" y="664"/>
                    <a:pt x="1428" y="774"/>
                  </a:cubicBezTo>
                  <a:cubicBezTo>
                    <a:pt x="1393" y="776"/>
                    <a:pt x="1359" y="777"/>
                    <a:pt x="1326" y="778"/>
                  </a:cubicBezTo>
                  <a:cubicBezTo>
                    <a:pt x="1261" y="798"/>
                    <a:pt x="1199" y="829"/>
                    <a:pt x="1145" y="866"/>
                  </a:cubicBezTo>
                  <a:cubicBezTo>
                    <a:pt x="1124" y="881"/>
                    <a:pt x="1107" y="900"/>
                    <a:pt x="1091" y="915"/>
                  </a:cubicBezTo>
                  <a:cubicBezTo>
                    <a:pt x="1079" y="925"/>
                    <a:pt x="1065" y="932"/>
                    <a:pt x="1054" y="943"/>
                  </a:cubicBezTo>
                  <a:cubicBezTo>
                    <a:pt x="1043" y="954"/>
                    <a:pt x="1034" y="966"/>
                    <a:pt x="1022" y="978"/>
                  </a:cubicBezTo>
                  <a:cubicBezTo>
                    <a:pt x="1001" y="1000"/>
                    <a:pt x="977" y="1021"/>
                    <a:pt x="958" y="1046"/>
                  </a:cubicBezTo>
                  <a:cubicBezTo>
                    <a:pt x="919" y="1096"/>
                    <a:pt x="887" y="1151"/>
                    <a:pt x="860" y="1210"/>
                  </a:cubicBezTo>
                  <a:cubicBezTo>
                    <a:pt x="875" y="1198"/>
                    <a:pt x="882" y="1171"/>
                    <a:pt x="893" y="1152"/>
                  </a:cubicBezTo>
                  <a:cubicBezTo>
                    <a:pt x="900" y="1140"/>
                    <a:pt x="912" y="1132"/>
                    <a:pt x="921" y="1121"/>
                  </a:cubicBezTo>
                  <a:cubicBezTo>
                    <a:pt x="931" y="1108"/>
                    <a:pt x="939" y="1094"/>
                    <a:pt x="949" y="1081"/>
                  </a:cubicBezTo>
                  <a:cubicBezTo>
                    <a:pt x="959" y="1069"/>
                    <a:pt x="966" y="1050"/>
                    <a:pt x="981" y="1047"/>
                  </a:cubicBezTo>
                  <a:cubicBezTo>
                    <a:pt x="958" y="1088"/>
                    <a:pt x="921" y="1123"/>
                    <a:pt x="900" y="1164"/>
                  </a:cubicBezTo>
                  <a:cubicBezTo>
                    <a:pt x="892" y="1178"/>
                    <a:pt x="884" y="1193"/>
                    <a:pt x="881" y="1209"/>
                  </a:cubicBezTo>
                  <a:cubicBezTo>
                    <a:pt x="887" y="1210"/>
                    <a:pt x="894" y="1204"/>
                    <a:pt x="901" y="1205"/>
                  </a:cubicBezTo>
                  <a:cubicBezTo>
                    <a:pt x="964" y="1118"/>
                    <a:pt x="1026" y="1030"/>
                    <a:pt x="1102" y="956"/>
                  </a:cubicBezTo>
                  <a:cubicBezTo>
                    <a:pt x="1107" y="956"/>
                    <a:pt x="1110" y="954"/>
                    <a:pt x="1114" y="953"/>
                  </a:cubicBezTo>
                  <a:cubicBezTo>
                    <a:pt x="1151" y="921"/>
                    <a:pt x="1191" y="887"/>
                    <a:pt x="1233" y="858"/>
                  </a:cubicBezTo>
                  <a:cubicBezTo>
                    <a:pt x="1285" y="823"/>
                    <a:pt x="1338" y="793"/>
                    <a:pt x="1414" y="792"/>
                  </a:cubicBezTo>
                  <a:cubicBezTo>
                    <a:pt x="1432" y="791"/>
                    <a:pt x="1436" y="794"/>
                    <a:pt x="1453" y="792"/>
                  </a:cubicBezTo>
                  <a:cubicBezTo>
                    <a:pt x="1487" y="671"/>
                    <a:pt x="1526" y="557"/>
                    <a:pt x="1550" y="426"/>
                  </a:cubicBezTo>
                  <a:cubicBezTo>
                    <a:pt x="1552" y="420"/>
                    <a:pt x="1558" y="420"/>
                    <a:pt x="1559" y="413"/>
                  </a:cubicBezTo>
                  <a:cubicBezTo>
                    <a:pt x="1577" y="370"/>
                    <a:pt x="1578" y="317"/>
                    <a:pt x="1595" y="275"/>
                  </a:cubicBezTo>
                  <a:cubicBezTo>
                    <a:pt x="1597" y="271"/>
                    <a:pt x="1602" y="268"/>
                    <a:pt x="1604" y="264"/>
                  </a:cubicBezTo>
                  <a:cubicBezTo>
                    <a:pt x="1615" y="232"/>
                    <a:pt x="1622" y="195"/>
                    <a:pt x="1632" y="166"/>
                  </a:cubicBezTo>
                  <a:cubicBezTo>
                    <a:pt x="1635" y="157"/>
                    <a:pt x="1643" y="146"/>
                    <a:pt x="1638" y="136"/>
                  </a:cubicBezTo>
                  <a:cubicBezTo>
                    <a:pt x="1627" y="138"/>
                    <a:pt x="1620" y="144"/>
                    <a:pt x="1607" y="141"/>
                  </a:cubicBezTo>
                  <a:close/>
                  <a:moveTo>
                    <a:pt x="1670" y="538"/>
                  </a:moveTo>
                  <a:cubicBezTo>
                    <a:pt x="1664" y="534"/>
                    <a:pt x="1667" y="542"/>
                    <a:pt x="1662" y="548"/>
                  </a:cubicBezTo>
                  <a:cubicBezTo>
                    <a:pt x="1671" y="473"/>
                    <a:pt x="1691" y="394"/>
                    <a:pt x="1705" y="312"/>
                  </a:cubicBezTo>
                  <a:cubicBezTo>
                    <a:pt x="1708" y="307"/>
                    <a:pt x="1711" y="304"/>
                    <a:pt x="1713" y="299"/>
                  </a:cubicBezTo>
                  <a:cubicBezTo>
                    <a:pt x="1712" y="280"/>
                    <a:pt x="1726" y="248"/>
                    <a:pt x="1730" y="224"/>
                  </a:cubicBezTo>
                  <a:cubicBezTo>
                    <a:pt x="1734" y="220"/>
                    <a:pt x="1737" y="215"/>
                    <a:pt x="1738" y="207"/>
                  </a:cubicBezTo>
                  <a:cubicBezTo>
                    <a:pt x="1733" y="200"/>
                    <a:pt x="1728" y="198"/>
                    <a:pt x="1720" y="196"/>
                  </a:cubicBezTo>
                  <a:cubicBezTo>
                    <a:pt x="1702" y="210"/>
                    <a:pt x="1708" y="249"/>
                    <a:pt x="1693" y="267"/>
                  </a:cubicBezTo>
                  <a:cubicBezTo>
                    <a:pt x="1691" y="251"/>
                    <a:pt x="1700" y="222"/>
                    <a:pt x="1703" y="201"/>
                  </a:cubicBezTo>
                  <a:cubicBezTo>
                    <a:pt x="1696" y="196"/>
                    <a:pt x="1698" y="182"/>
                    <a:pt x="1693" y="174"/>
                  </a:cubicBezTo>
                  <a:cubicBezTo>
                    <a:pt x="1686" y="195"/>
                    <a:pt x="1684" y="222"/>
                    <a:pt x="1672" y="239"/>
                  </a:cubicBezTo>
                  <a:cubicBezTo>
                    <a:pt x="1672" y="215"/>
                    <a:pt x="1682" y="193"/>
                    <a:pt x="1682" y="174"/>
                  </a:cubicBezTo>
                  <a:cubicBezTo>
                    <a:pt x="1672" y="184"/>
                    <a:pt x="1674" y="200"/>
                    <a:pt x="1670" y="214"/>
                  </a:cubicBezTo>
                  <a:cubicBezTo>
                    <a:pt x="1662" y="240"/>
                    <a:pt x="1651" y="268"/>
                    <a:pt x="1647" y="294"/>
                  </a:cubicBezTo>
                  <a:cubicBezTo>
                    <a:pt x="1645" y="308"/>
                    <a:pt x="1645" y="318"/>
                    <a:pt x="1637" y="320"/>
                  </a:cubicBezTo>
                  <a:cubicBezTo>
                    <a:pt x="1642" y="264"/>
                    <a:pt x="1661" y="220"/>
                    <a:pt x="1668" y="162"/>
                  </a:cubicBezTo>
                  <a:cubicBezTo>
                    <a:pt x="1663" y="157"/>
                    <a:pt x="1661" y="149"/>
                    <a:pt x="1653" y="146"/>
                  </a:cubicBezTo>
                  <a:cubicBezTo>
                    <a:pt x="1582" y="349"/>
                    <a:pt x="1535" y="578"/>
                    <a:pt x="1464" y="785"/>
                  </a:cubicBezTo>
                  <a:cubicBezTo>
                    <a:pt x="1470" y="792"/>
                    <a:pt x="1475" y="800"/>
                    <a:pt x="1489" y="798"/>
                  </a:cubicBezTo>
                  <a:cubicBezTo>
                    <a:pt x="1491" y="766"/>
                    <a:pt x="1506" y="738"/>
                    <a:pt x="1514" y="707"/>
                  </a:cubicBezTo>
                  <a:cubicBezTo>
                    <a:pt x="1518" y="691"/>
                    <a:pt x="1515" y="673"/>
                    <a:pt x="1526" y="659"/>
                  </a:cubicBezTo>
                  <a:cubicBezTo>
                    <a:pt x="1523" y="706"/>
                    <a:pt x="1506" y="749"/>
                    <a:pt x="1499" y="797"/>
                  </a:cubicBezTo>
                  <a:cubicBezTo>
                    <a:pt x="1506" y="793"/>
                    <a:pt x="1511" y="799"/>
                    <a:pt x="1516" y="797"/>
                  </a:cubicBezTo>
                  <a:cubicBezTo>
                    <a:pt x="1530" y="722"/>
                    <a:pt x="1557" y="646"/>
                    <a:pt x="1570" y="564"/>
                  </a:cubicBezTo>
                  <a:cubicBezTo>
                    <a:pt x="1580" y="554"/>
                    <a:pt x="1578" y="538"/>
                    <a:pt x="1580" y="521"/>
                  </a:cubicBezTo>
                  <a:cubicBezTo>
                    <a:pt x="1585" y="496"/>
                    <a:pt x="1592" y="471"/>
                    <a:pt x="1597" y="445"/>
                  </a:cubicBezTo>
                  <a:cubicBezTo>
                    <a:pt x="1599" y="432"/>
                    <a:pt x="1604" y="419"/>
                    <a:pt x="1607" y="407"/>
                  </a:cubicBezTo>
                  <a:cubicBezTo>
                    <a:pt x="1610" y="394"/>
                    <a:pt x="1608" y="378"/>
                    <a:pt x="1620" y="372"/>
                  </a:cubicBezTo>
                  <a:cubicBezTo>
                    <a:pt x="1609" y="460"/>
                    <a:pt x="1584" y="561"/>
                    <a:pt x="1560" y="654"/>
                  </a:cubicBezTo>
                  <a:cubicBezTo>
                    <a:pt x="1555" y="674"/>
                    <a:pt x="1554" y="696"/>
                    <a:pt x="1549" y="715"/>
                  </a:cubicBezTo>
                  <a:cubicBezTo>
                    <a:pt x="1540" y="749"/>
                    <a:pt x="1517" y="792"/>
                    <a:pt x="1519" y="825"/>
                  </a:cubicBezTo>
                  <a:cubicBezTo>
                    <a:pt x="1528" y="833"/>
                    <a:pt x="1531" y="831"/>
                    <a:pt x="1544" y="835"/>
                  </a:cubicBezTo>
                  <a:cubicBezTo>
                    <a:pt x="1546" y="798"/>
                    <a:pt x="1563" y="767"/>
                    <a:pt x="1572" y="735"/>
                  </a:cubicBezTo>
                  <a:cubicBezTo>
                    <a:pt x="1580" y="706"/>
                    <a:pt x="1577" y="676"/>
                    <a:pt x="1594" y="651"/>
                  </a:cubicBezTo>
                  <a:cubicBezTo>
                    <a:pt x="1589" y="683"/>
                    <a:pt x="1585" y="740"/>
                    <a:pt x="1565" y="767"/>
                  </a:cubicBezTo>
                  <a:cubicBezTo>
                    <a:pt x="1560" y="789"/>
                    <a:pt x="1555" y="812"/>
                    <a:pt x="1550" y="835"/>
                  </a:cubicBezTo>
                  <a:cubicBezTo>
                    <a:pt x="1559" y="829"/>
                    <a:pt x="1560" y="853"/>
                    <a:pt x="1567" y="858"/>
                  </a:cubicBezTo>
                  <a:cubicBezTo>
                    <a:pt x="1579" y="780"/>
                    <a:pt x="1615" y="707"/>
                    <a:pt x="1630" y="627"/>
                  </a:cubicBezTo>
                  <a:cubicBezTo>
                    <a:pt x="1632" y="620"/>
                    <a:pt x="1627" y="609"/>
                    <a:pt x="1637" y="606"/>
                  </a:cubicBezTo>
                  <a:cubicBezTo>
                    <a:pt x="1638" y="633"/>
                    <a:pt x="1633" y="663"/>
                    <a:pt x="1625" y="694"/>
                  </a:cubicBezTo>
                  <a:cubicBezTo>
                    <a:pt x="1611" y="749"/>
                    <a:pt x="1584" y="813"/>
                    <a:pt x="1574" y="873"/>
                  </a:cubicBezTo>
                  <a:cubicBezTo>
                    <a:pt x="1568" y="875"/>
                    <a:pt x="1565" y="880"/>
                    <a:pt x="1560" y="883"/>
                  </a:cubicBezTo>
                  <a:cubicBezTo>
                    <a:pt x="1541" y="885"/>
                    <a:pt x="1520" y="878"/>
                    <a:pt x="1494" y="883"/>
                  </a:cubicBezTo>
                  <a:cubicBezTo>
                    <a:pt x="1453" y="892"/>
                    <a:pt x="1405" y="907"/>
                    <a:pt x="1363" y="916"/>
                  </a:cubicBezTo>
                  <a:cubicBezTo>
                    <a:pt x="1316" y="927"/>
                    <a:pt x="1277" y="954"/>
                    <a:pt x="1238" y="971"/>
                  </a:cubicBezTo>
                  <a:cubicBezTo>
                    <a:pt x="1219" y="980"/>
                    <a:pt x="1205" y="990"/>
                    <a:pt x="1192" y="998"/>
                  </a:cubicBezTo>
                  <a:cubicBezTo>
                    <a:pt x="1184" y="1002"/>
                    <a:pt x="1174" y="1005"/>
                    <a:pt x="1167" y="1009"/>
                  </a:cubicBezTo>
                  <a:cubicBezTo>
                    <a:pt x="1104" y="1056"/>
                    <a:pt x="1034" y="1096"/>
                    <a:pt x="983" y="1157"/>
                  </a:cubicBezTo>
                  <a:cubicBezTo>
                    <a:pt x="1044" y="1120"/>
                    <a:pt x="1108" y="1087"/>
                    <a:pt x="1174" y="1054"/>
                  </a:cubicBezTo>
                  <a:cubicBezTo>
                    <a:pt x="1180" y="1051"/>
                    <a:pt x="1184" y="1045"/>
                    <a:pt x="1190" y="1042"/>
                  </a:cubicBezTo>
                  <a:cubicBezTo>
                    <a:pt x="1271" y="1006"/>
                    <a:pt x="1368" y="987"/>
                    <a:pt x="1462" y="971"/>
                  </a:cubicBezTo>
                  <a:cubicBezTo>
                    <a:pt x="1509" y="957"/>
                    <a:pt x="1549" y="959"/>
                    <a:pt x="1600" y="953"/>
                  </a:cubicBezTo>
                  <a:cubicBezTo>
                    <a:pt x="1632" y="858"/>
                    <a:pt x="1649" y="770"/>
                    <a:pt x="1672" y="672"/>
                  </a:cubicBezTo>
                  <a:cubicBezTo>
                    <a:pt x="1682" y="627"/>
                    <a:pt x="1701" y="577"/>
                    <a:pt x="1712" y="533"/>
                  </a:cubicBezTo>
                  <a:cubicBezTo>
                    <a:pt x="1718" y="506"/>
                    <a:pt x="1722" y="484"/>
                    <a:pt x="1728" y="456"/>
                  </a:cubicBezTo>
                  <a:cubicBezTo>
                    <a:pt x="1734" y="432"/>
                    <a:pt x="1748" y="410"/>
                    <a:pt x="1750" y="385"/>
                  </a:cubicBezTo>
                  <a:cubicBezTo>
                    <a:pt x="1763" y="362"/>
                    <a:pt x="1769" y="320"/>
                    <a:pt x="1776" y="292"/>
                  </a:cubicBezTo>
                  <a:cubicBezTo>
                    <a:pt x="1760" y="293"/>
                    <a:pt x="1742" y="298"/>
                    <a:pt x="1731" y="300"/>
                  </a:cubicBezTo>
                  <a:cubicBezTo>
                    <a:pt x="1714" y="340"/>
                    <a:pt x="1711" y="395"/>
                    <a:pt x="1695" y="436"/>
                  </a:cubicBezTo>
                  <a:cubicBezTo>
                    <a:pt x="1695" y="435"/>
                    <a:pt x="1694" y="432"/>
                    <a:pt x="1693" y="435"/>
                  </a:cubicBezTo>
                  <a:cubicBezTo>
                    <a:pt x="1691" y="471"/>
                    <a:pt x="1677" y="501"/>
                    <a:pt x="1670" y="538"/>
                  </a:cubicBezTo>
                  <a:close/>
                  <a:moveTo>
                    <a:pt x="745" y="412"/>
                  </a:moveTo>
                  <a:cubicBezTo>
                    <a:pt x="727" y="401"/>
                    <a:pt x="705" y="407"/>
                    <a:pt x="684" y="405"/>
                  </a:cubicBezTo>
                  <a:cubicBezTo>
                    <a:pt x="654" y="402"/>
                    <a:pt x="627" y="392"/>
                    <a:pt x="606" y="397"/>
                  </a:cubicBezTo>
                  <a:cubicBezTo>
                    <a:pt x="607" y="396"/>
                    <a:pt x="608" y="398"/>
                    <a:pt x="606" y="398"/>
                  </a:cubicBezTo>
                  <a:cubicBezTo>
                    <a:pt x="578" y="397"/>
                    <a:pt x="554" y="390"/>
                    <a:pt x="526" y="390"/>
                  </a:cubicBezTo>
                  <a:cubicBezTo>
                    <a:pt x="500" y="390"/>
                    <a:pt x="474" y="390"/>
                    <a:pt x="443" y="390"/>
                  </a:cubicBezTo>
                  <a:cubicBezTo>
                    <a:pt x="425" y="403"/>
                    <a:pt x="413" y="424"/>
                    <a:pt x="400" y="445"/>
                  </a:cubicBezTo>
                  <a:cubicBezTo>
                    <a:pt x="368" y="496"/>
                    <a:pt x="326" y="542"/>
                    <a:pt x="300" y="593"/>
                  </a:cubicBezTo>
                  <a:cubicBezTo>
                    <a:pt x="296" y="597"/>
                    <a:pt x="298" y="588"/>
                    <a:pt x="294" y="593"/>
                  </a:cubicBezTo>
                  <a:cubicBezTo>
                    <a:pt x="271" y="653"/>
                    <a:pt x="218" y="697"/>
                    <a:pt x="191" y="759"/>
                  </a:cubicBezTo>
                  <a:cubicBezTo>
                    <a:pt x="143" y="820"/>
                    <a:pt x="94" y="880"/>
                    <a:pt x="51" y="946"/>
                  </a:cubicBezTo>
                  <a:cubicBezTo>
                    <a:pt x="118" y="950"/>
                    <a:pt x="183" y="967"/>
                    <a:pt x="249" y="984"/>
                  </a:cubicBezTo>
                  <a:cubicBezTo>
                    <a:pt x="276" y="991"/>
                    <a:pt x="302" y="1002"/>
                    <a:pt x="328" y="1009"/>
                  </a:cubicBezTo>
                  <a:cubicBezTo>
                    <a:pt x="362" y="1018"/>
                    <a:pt x="398" y="1028"/>
                    <a:pt x="423" y="1029"/>
                  </a:cubicBezTo>
                  <a:cubicBezTo>
                    <a:pt x="484" y="1047"/>
                    <a:pt x="560" y="1072"/>
                    <a:pt x="629" y="1097"/>
                  </a:cubicBezTo>
                  <a:cubicBezTo>
                    <a:pt x="638" y="1101"/>
                    <a:pt x="646" y="1108"/>
                    <a:pt x="656" y="1112"/>
                  </a:cubicBezTo>
                  <a:cubicBezTo>
                    <a:pt x="690" y="1126"/>
                    <a:pt x="730" y="1126"/>
                    <a:pt x="754" y="1150"/>
                  </a:cubicBezTo>
                  <a:cubicBezTo>
                    <a:pt x="793" y="1158"/>
                    <a:pt x="817" y="1182"/>
                    <a:pt x="848" y="1199"/>
                  </a:cubicBezTo>
                  <a:cubicBezTo>
                    <a:pt x="836" y="1142"/>
                    <a:pt x="837" y="1090"/>
                    <a:pt x="833" y="1041"/>
                  </a:cubicBezTo>
                  <a:cubicBezTo>
                    <a:pt x="843" y="937"/>
                    <a:pt x="846" y="846"/>
                    <a:pt x="843" y="750"/>
                  </a:cubicBezTo>
                  <a:cubicBezTo>
                    <a:pt x="842" y="704"/>
                    <a:pt x="819" y="667"/>
                    <a:pt x="817" y="622"/>
                  </a:cubicBezTo>
                  <a:cubicBezTo>
                    <a:pt x="810" y="613"/>
                    <a:pt x="808" y="606"/>
                    <a:pt x="807" y="598"/>
                  </a:cubicBezTo>
                  <a:cubicBezTo>
                    <a:pt x="843" y="555"/>
                    <a:pt x="872" y="491"/>
                    <a:pt x="903" y="438"/>
                  </a:cubicBezTo>
                  <a:cubicBezTo>
                    <a:pt x="850" y="428"/>
                    <a:pt x="790" y="407"/>
                    <a:pt x="745" y="412"/>
                  </a:cubicBezTo>
                  <a:close/>
                  <a:moveTo>
                    <a:pt x="1831" y="402"/>
                  </a:moveTo>
                  <a:cubicBezTo>
                    <a:pt x="1809" y="402"/>
                    <a:pt x="1795" y="401"/>
                    <a:pt x="1776" y="407"/>
                  </a:cubicBezTo>
                  <a:cubicBezTo>
                    <a:pt x="1768" y="409"/>
                    <a:pt x="1756" y="409"/>
                    <a:pt x="1760" y="421"/>
                  </a:cubicBezTo>
                  <a:cubicBezTo>
                    <a:pt x="1777" y="426"/>
                    <a:pt x="1798" y="427"/>
                    <a:pt x="1821" y="421"/>
                  </a:cubicBezTo>
                  <a:cubicBezTo>
                    <a:pt x="1821" y="425"/>
                    <a:pt x="1823" y="427"/>
                    <a:pt x="1826" y="426"/>
                  </a:cubicBezTo>
                  <a:cubicBezTo>
                    <a:pt x="1825" y="503"/>
                    <a:pt x="1786" y="571"/>
                    <a:pt x="1770" y="637"/>
                  </a:cubicBezTo>
                  <a:cubicBezTo>
                    <a:pt x="1761" y="670"/>
                    <a:pt x="1755" y="705"/>
                    <a:pt x="1746" y="737"/>
                  </a:cubicBezTo>
                  <a:cubicBezTo>
                    <a:pt x="1737" y="772"/>
                    <a:pt x="1725" y="809"/>
                    <a:pt x="1715" y="845"/>
                  </a:cubicBezTo>
                  <a:cubicBezTo>
                    <a:pt x="1705" y="880"/>
                    <a:pt x="1690" y="914"/>
                    <a:pt x="1683" y="948"/>
                  </a:cubicBezTo>
                  <a:cubicBezTo>
                    <a:pt x="1678" y="977"/>
                    <a:pt x="1673" y="1006"/>
                    <a:pt x="1667" y="1034"/>
                  </a:cubicBezTo>
                  <a:cubicBezTo>
                    <a:pt x="1661" y="1059"/>
                    <a:pt x="1655" y="1087"/>
                    <a:pt x="1637" y="1107"/>
                  </a:cubicBezTo>
                  <a:cubicBezTo>
                    <a:pt x="1631" y="1104"/>
                    <a:pt x="1624" y="1103"/>
                    <a:pt x="1619" y="1099"/>
                  </a:cubicBezTo>
                  <a:cubicBezTo>
                    <a:pt x="1570" y="1100"/>
                    <a:pt x="1511" y="1091"/>
                    <a:pt x="1467" y="1101"/>
                  </a:cubicBezTo>
                  <a:cubicBezTo>
                    <a:pt x="1453" y="1090"/>
                    <a:pt x="1446" y="1101"/>
                    <a:pt x="1434" y="1104"/>
                  </a:cubicBezTo>
                  <a:cubicBezTo>
                    <a:pt x="1414" y="1108"/>
                    <a:pt x="1388" y="1107"/>
                    <a:pt x="1366" y="1109"/>
                  </a:cubicBezTo>
                  <a:cubicBezTo>
                    <a:pt x="1347" y="1111"/>
                    <a:pt x="1329" y="1114"/>
                    <a:pt x="1310" y="1116"/>
                  </a:cubicBezTo>
                  <a:cubicBezTo>
                    <a:pt x="1265" y="1120"/>
                    <a:pt x="1217" y="1124"/>
                    <a:pt x="1172" y="1132"/>
                  </a:cubicBezTo>
                  <a:cubicBezTo>
                    <a:pt x="1164" y="1134"/>
                    <a:pt x="1157" y="1139"/>
                    <a:pt x="1149" y="1140"/>
                  </a:cubicBezTo>
                  <a:cubicBezTo>
                    <a:pt x="1095" y="1152"/>
                    <a:pt x="1044" y="1164"/>
                    <a:pt x="1001" y="1194"/>
                  </a:cubicBezTo>
                  <a:cubicBezTo>
                    <a:pt x="1091" y="1180"/>
                    <a:pt x="1183" y="1171"/>
                    <a:pt x="1275" y="1159"/>
                  </a:cubicBezTo>
                  <a:cubicBezTo>
                    <a:pt x="1314" y="1154"/>
                    <a:pt x="1355" y="1143"/>
                    <a:pt x="1396" y="1144"/>
                  </a:cubicBezTo>
                  <a:cubicBezTo>
                    <a:pt x="1423" y="1144"/>
                    <a:pt x="1445" y="1146"/>
                    <a:pt x="1467" y="1145"/>
                  </a:cubicBezTo>
                  <a:cubicBezTo>
                    <a:pt x="1478" y="1145"/>
                    <a:pt x="1498" y="1137"/>
                    <a:pt x="1499" y="1154"/>
                  </a:cubicBezTo>
                  <a:cubicBezTo>
                    <a:pt x="1479" y="1164"/>
                    <a:pt x="1457" y="1156"/>
                    <a:pt x="1436" y="1155"/>
                  </a:cubicBezTo>
                  <a:cubicBezTo>
                    <a:pt x="1377" y="1155"/>
                    <a:pt x="1315" y="1168"/>
                    <a:pt x="1270" y="1172"/>
                  </a:cubicBezTo>
                  <a:cubicBezTo>
                    <a:pt x="1223" y="1176"/>
                    <a:pt x="1190" y="1179"/>
                    <a:pt x="1154" y="1184"/>
                  </a:cubicBezTo>
                  <a:cubicBezTo>
                    <a:pt x="1127" y="1187"/>
                    <a:pt x="1101" y="1196"/>
                    <a:pt x="1076" y="1199"/>
                  </a:cubicBezTo>
                  <a:cubicBezTo>
                    <a:pt x="1021" y="1204"/>
                    <a:pt x="976" y="1207"/>
                    <a:pt x="936" y="1233"/>
                  </a:cubicBezTo>
                  <a:cubicBezTo>
                    <a:pt x="940" y="1235"/>
                    <a:pt x="942" y="1240"/>
                    <a:pt x="941" y="1247"/>
                  </a:cubicBezTo>
                  <a:cubicBezTo>
                    <a:pt x="966" y="1235"/>
                    <a:pt x="995" y="1224"/>
                    <a:pt x="1026" y="1220"/>
                  </a:cubicBezTo>
                  <a:cubicBezTo>
                    <a:pt x="1201" y="1197"/>
                    <a:pt x="1410" y="1192"/>
                    <a:pt x="1597" y="1167"/>
                  </a:cubicBezTo>
                  <a:cubicBezTo>
                    <a:pt x="1642" y="1161"/>
                    <a:pt x="1696" y="1180"/>
                    <a:pt x="1725" y="1150"/>
                  </a:cubicBezTo>
                  <a:cubicBezTo>
                    <a:pt x="1751" y="1082"/>
                    <a:pt x="1756" y="1007"/>
                    <a:pt x="1775" y="935"/>
                  </a:cubicBezTo>
                  <a:cubicBezTo>
                    <a:pt x="1781" y="911"/>
                    <a:pt x="1792" y="889"/>
                    <a:pt x="1798" y="865"/>
                  </a:cubicBezTo>
                  <a:cubicBezTo>
                    <a:pt x="1805" y="839"/>
                    <a:pt x="1812" y="813"/>
                    <a:pt x="1818" y="787"/>
                  </a:cubicBezTo>
                  <a:cubicBezTo>
                    <a:pt x="1823" y="761"/>
                    <a:pt x="1831" y="736"/>
                    <a:pt x="1836" y="710"/>
                  </a:cubicBezTo>
                  <a:cubicBezTo>
                    <a:pt x="1842" y="684"/>
                    <a:pt x="1847" y="656"/>
                    <a:pt x="1854" y="631"/>
                  </a:cubicBezTo>
                  <a:cubicBezTo>
                    <a:pt x="1857" y="621"/>
                    <a:pt x="1864" y="612"/>
                    <a:pt x="1866" y="602"/>
                  </a:cubicBezTo>
                  <a:cubicBezTo>
                    <a:pt x="1874" y="568"/>
                    <a:pt x="1875" y="530"/>
                    <a:pt x="1884" y="498"/>
                  </a:cubicBezTo>
                  <a:cubicBezTo>
                    <a:pt x="1881" y="472"/>
                    <a:pt x="1906" y="427"/>
                    <a:pt x="1886" y="403"/>
                  </a:cubicBezTo>
                  <a:cubicBezTo>
                    <a:pt x="1869" y="396"/>
                    <a:pt x="1850" y="401"/>
                    <a:pt x="1831" y="402"/>
                  </a:cubicBezTo>
                  <a:close/>
                  <a:moveTo>
                    <a:pt x="1755" y="435"/>
                  </a:moveTo>
                  <a:cubicBezTo>
                    <a:pt x="1732" y="509"/>
                    <a:pt x="1720" y="583"/>
                    <a:pt x="1698" y="657"/>
                  </a:cubicBezTo>
                  <a:cubicBezTo>
                    <a:pt x="1692" y="679"/>
                    <a:pt x="1686" y="699"/>
                    <a:pt x="1680" y="720"/>
                  </a:cubicBezTo>
                  <a:cubicBezTo>
                    <a:pt x="1674" y="743"/>
                    <a:pt x="1670" y="765"/>
                    <a:pt x="1665" y="788"/>
                  </a:cubicBezTo>
                  <a:cubicBezTo>
                    <a:pt x="1655" y="835"/>
                    <a:pt x="1637" y="881"/>
                    <a:pt x="1625" y="926"/>
                  </a:cubicBezTo>
                  <a:cubicBezTo>
                    <a:pt x="1623" y="935"/>
                    <a:pt x="1627" y="947"/>
                    <a:pt x="1615" y="953"/>
                  </a:cubicBezTo>
                  <a:cubicBezTo>
                    <a:pt x="1618" y="958"/>
                    <a:pt x="1620" y="963"/>
                    <a:pt x="1615" y="968"/>
                  </a:cubicBezTo>
                  <a:cubicBezTo>
                    <a:pt x="1563" y="969"/>
                    <a:pt x="1506" y="973"/>
                    <a:pt x="1448" y="984"/>
                  </a:cubicBezTo>
                  <a:cubicBezTo>
                    <a:pt x="1360" y="1001"/>
                    <a:pt x="1274" y="1022"/>
                    <a:pt x="1198" y="1056"/>
                  </a:cubicBezTo>
                  <a:cubicBezTo>
                    <a:pt x="1149" y="1078"/>
                    <a:pt x="1103" y="1107"/>
                    <a:pt x="1057" y="1132"/>
                  </a:cubicBezTo>
                  <a:cubicBezTo>
                    <a:pt x="1034" y="1145"/>
                    <a:pt x="1010" y="1158"/>
                    <a:pt x="988" y="1172"/>
                  </a:cubicBezTo>
                  <a:cubicBezTo>
                    <a:pt x="971" y="1183"/>
                    <a:pt x="952" y="1192"/>
                    <a:pt x="938" y="1204"/>
                  </a:cubicBezTo>
                  <a:cubicBezTo>
                    <a:pt x="935" y="1206"/>
                    <a:pt x="927" y="1211"/>
                    <a:pt x="930" y="1217"/>
                  </a:cubicBezTo>
                  <a:cubicBezTo>
                    <a:pt x="937" y="1219"/>
                    <a:pt x="943" y="1208"/>
                    <a:pt x="949" y="1204"/>
                  </a:cubicBezTo>
                  <a:cubicBezTo>
                    <a:pt x="962" y="1195"/>
                    <a:pt x="979" y="1188"/>
                    <a:pt x="994" y="1180"/>
                  </a:cubicBezTo>
                  <a:cubicBezTo>
                    <a:pt x="1009" y="1173"/>
                    <a:pt x="1026" y="1166"/>
                    <a:pt x="1041" y="1159"/>
                  </a:cubicBezTo>
                  <a:cubicBezTo>
                    <a:pt x="1135" y="1115"/>
                    <a:pt x="1249" y="1107"/>
                    <a:pt x="1363" y="1096"/>
                  </a:cubicBezTo>
                  <a:cubicBezTo>
                    <a:pt x="1452" y="1087"/>
                    <a:pt x="1547" y="1072"/>
                    <a:pt x="1638" y="1089"/>
                  </a:cubicBezTo>
                  <a:cubicBezTo>
                    <a:pt x="1666" y="968"/>
                    <a:pt x="1702" y="836"/>
                    <a:pt x="1736" y="722"/>
                  </a:cubicBezTo>
                  <a:cubicBezTo>
                    <a:pt x="1739" y="713"/>
                    <a:pt x="1739" y="704"/>
                    <a:pt x="1741" y="694"/>
                  </a:cubicBezTo>
                  <a:cubicBezTo>
                    <a:pt x="1745" y="681"/>
                    <a:pt x="1753" y="670"/>
                    <a:pt x="1756" y="657"/>
                  </a:cubicBezTo>
                  <a:cubicBezTo>
                    <a:pt x="1761" y="643"/>
                    <a:pt x="1762" y="627"/>
                    <a:pt x="1766" y="612"/>
                  </a:cubicBezTo>
                  <a:cubicBezTo>
                    <a:pt x="1784" y="556"/>
                    <a:pt x="1806" y="496"/>
                    <a:pt x="1811" y="445"/>
                  </a:cubicBezTo>
                  <a:cubicBezTo>
                    <a:pt x="1794" y="440"/>
                    <a:pt x="1773" y="439"/>
                    <a:pt x="1755" y="435"/>
                  </a:cubicBezTo>
                  <a:close/>
                  <a:moveTo>
                    <a:pt x="1668" y="534"/>
                  </a:moveTo>
                  <a:cubicBezTo>
                    <a:pt x="1669" y="528"/>
                    <a:pt x="1675" y="518"/>
                    <a:pt x="1672" y="513"/>
                  </a:cubicBezTo>
                  <a:cubicBezTo>
                    <a:pt x="1670" y="518"/>
                    <a:pt x="1665" y="529"/>
                    <a:pt x="1668" y="534"/>
                  </a:cubicBezTo>
                  <a:close/>
                  <a:moveTo>
                    <a:pt x="1376" y="805"/>
                  </a:moveTo>
                  <a:cubicBezTo>
                    <a:pt x="1316" y="813"/>
                    <a:pt x="1274" y="847"/>
                    <a:pt x="1227" y="875"/>
                  </a:cubicBezTo>
                  <a:cubicBezTo>
                    <a:pt x="1192" y="906"/>
                    <a:pt x="1153" y="931"/>
                    <a:pt x="1117" y="961"/>
                  </a:cubicBezTo>
                  <a:cubicBezTo>
                    <a:pt x="1046" y="1034"/>
                    <a:pt x="974" y="1116"/>
                    <a:pt x="920" y="1200"/>
                  </a:cubicBezTo>
                  <a:cubicBezTo>
                    <a:pt x="963" y="1150"/>
                    <a:pt x="1011" y="1105"/>
                    <a:pt x="1064" y="1064"/>
                  </a:cubicBezTo>
                  <a:cubicBezTo>
                    <a:pt x="1081" y="1060"/>
                    <a:pt x="1096" y="1043"/>
                    <a:pt x="1110" y="1031"/>
                  </a:cubicBezTo>
                  <a:cubicBezTo>
                    <a:pt x="1148" y="1013"/>
                    <a:pt x="1179" y="983"/>
                    <a:pt x="1217" y="963"/>
                  </a:cubicBezTo>
                  <a:cubicBezTo>
                    <a:pt x="1254" y="943"/>
                    <a:pt x="1289" y="921"/>
                    <a:pt x="1333" y="908"/>
                  </a:cubicBezTo>
                  <a:cubicBezTo>
                    <a:pt x="1335" y="904"/>
                    <a:pt x="1341" y="904"/>
                    <a:pt x="1343" y="900"/>
                  </a:cubicBezTo>
                  <a:cubicBezTo>
                    <a:pt x="1400" y="881"/>
                    <a:pt x="1484" y="852"/>
                    <a:pt x="1554" y="868"/>
                  </a:cubicBezTo>
                  <a:cubicBezTo>
                    <a:pt x="1556" y="858"/>
                    <a:pt x="1550" y="857"/>
                    <a:pt x="1549" y="850"/>
                  </a:cubicBezTo>
                  <a:cubicBezTo>
                    <a:pt x="1538" y="849"/>
                    <a:pt x="1529" y="848"/>
                    <a:pt x="1522" y="848"/>
                  </a:cubicBezTo>
                  <a:cubicBezTo>
                    <a:pt x="1500" y="836"/>
                    <a:pt x="1468" y="839"/>
                    <a:pt x="1439" y="843"/>
                  </a:cubicBezTo>
                  <a:cubicBezTo>
                    <a:pt x="1400" y="849"/>
                    <a:pt x="1356" y="862"/>
                    <a:pt x="1326" y="880"/>
                  </a:cubicBezTo>
                  <a:cubicBezTo>
                    <a:pt x="1313" y="888"/>
                    <a:pt x="1303" y="901"/>
                    <a:pt x="1288" y="901"/>
                  </a:cubicBezTo>
                  <a:cubicBezTo>
                    <a:pt x="1293" y="895"/>
                    <a:pt x="1302" y="892"/>
                    <a:pt x="1310" y="888"/>
                  </a:cubicBezTo>
                  <a:cubicBezTo>
                    <a:pt x="1350" y="842"/>
                    <a:pt x="1434" y="832"/>
                    <a:pt x="1509" y="827"/>
                  </a:cubicBezTo>
                  <a:cubicBezTo>
                    <a:pt x="1510" y="820"/>
                    <a:pt x="1509" y="814"/>
                    <a:pt x="1506" y="812"/>
                  </a:cubicBezTo>
                  <a:cubicBezTo>
                    <a:pt x="1447" y="810"/>
                    <a:pt x="1378" y="834"/>
                    <a:pt x="1331" y="850"/>
                  </a:cubicBezTo>
                  <a:cubicBezTo>
                    <a:pt x="1362" y="825"/>
                    <a:pt x="1414" y="814"/>
                    <a:pt x="1454" y="803"/>
                  </a:cubicBezTo>
                  <a:cubicBezTo>
                    <a:pt x="1427" y="803"/>
                    <a:pt x="1401" y="802"/>
                    <a:pt x="1376" y="805"/>
                  </a:cubicBezTo>
                  <a:close/>
                  <a:moveTo>
                    <a:pt x="411" y="1047"/>
                  </a:moveTo>
                  <a:cubicBezTo>
                    <a:pt x="407" y="1046"/>
                    <a:pt x="403" y="1045"/>
                    <a:pt x="398" y="1044"/>
                  </a:cubicBezTo>
                  <a:cubicBezTo>
                    <a:pt x="343" y="1029"/>
                    <a:pt x="290" y="1012"/>
                    <a:pt x="240" y="1001"/>
                  </a:cubicBezTo>
                  <a:cubicBezTo>
                    <a:pt x="184" y="988"/>
                    <a:pt x="124" y="978"/>
                    <a:pt x="74" y="969"/>
                  </a:cubicBezTo>
                  <a:cubicBezTo>
                    <a:pt x="66" y="974"/>
                    <a:pt x="62" y="971"/>
                    <a:pt x="54" y="973"/>
                  </a:cubicBezTo>
                  <a:cubicBezTo>
                    <a:pt x="47" y="986"/>
                    <a:pt x="37" y="995"/>
                    <a:pt x="31" y="1009"/>
                  </a:cubicBezTo>
                  <a:cubicBezTo>
                    <a:pt x="59" y="1010"/>
                    <a:pt x="79" y="1013"/>
                    <a:pt x="103" y="1016"/>
                  </a:cubicBezTo>
                  <a:cubicBezTo>
                    <a:pt x="193" y="1029"/>
                    <a:pt x="282" y="1046"/>
                    <a:pt x="368" y="1057"/>
                  </a:cubicBezTo>
                  <a:cubicBezTo>
                    <a:pt x="405" y="1062"/>
                    <a:pt x="447" y="1065"/>
                    <a:pt x="491" y="1072"/>
                  </a:cubicBezTo>
                  <a:cubicBezTo>
                    <a:pt x="494" y="1073"/>
                    <a:pt x="502" y="1078"/>
                    <a:pt x="504" y="1072"/>
                  </a:cubicBezTo>
                  <a:cubicBezTo>
                    <a:pt x="475" y="1064"/>
                    <a:pt x="441" y="1058"/>
                    <a:pt x="411" y="1047"/>
                  </a:cubicBezTo>
                  <a:close/>
                  <a:moveTo>
                    <a:pt x="617" y="1129"/>
                  </a:moveTo>
                  <a:cubicBezTo>
                    <a:pt x="596" y="1121"/>
                    <a:pt x="576" y="1112"/>
                    <a:pt x="553" y="1104"/>
                  </a:cubicBezTo>
                  <a:cubicBezTo>
                    <a:pt x="543" y="1101"/>
                    <a:pt x="532" y="1096"/>
                    <a:pt x="521" y="1092"/>
                  </a:cubicBezTo>
                  <a:cubicBezTo>
                    <a:pt x="499" y="1086"/>
                    <a:pt x="470" y="1087"/>
                    <a:pt x="445" y="1082"/>
                  </a:cubicBezTo>
                  <a:cubicBezTo>
                    <a:pt x="408" y="1076"/>
                    <a:pt x="366" y="1072"/>
                    <a:pt x="327" y="1067"/>
                  </a:cubicBezTo>
                  <a:cubicBezTo>
                    <a:pt x="229" y="1056"/>
                    <a:pt x="137" y="1030"/>
                    <a:pt x="46" y="1024"/>
                  </a:cubicBezTo>
                  <a:cubicBezTo>
                    <a:pt x="35" y="1032"/>
                    <a:pt x="26" y="1050"/>
                    <a:pt x="23" y="1061"/>
                  </a:cubicBezTo>
                  <a:cubicBezTo>
                    <a:pt x="67" y="1062"/>
                    <a:pt x="112" y="1071"/>
                    <a:pt x="161" y="1076"/>
                  </a:cubicBezTo>
                  <a:cubicBezTo>
                    <a:pt x="214" y="1081"/>
                    <a:pt x="288" y="1081"/>
                    <a:pt x="335" y="1087"/>
                  </a:cubicBezTo>
                  <a:cubicBezTo>
                    <a:pt x="358" y="1091"/>
                    <a:pt x="382" y="1091"/>
                    <a:pt x="402" y="1096"/>
                  </a:cubicBezTo>
                  <a:cubicBezTo>
                    <a:pt x="407" y="1097"/>
                    <a:pt x="412" y="1101"/>
                    <a:pt x="416" y="1102"/>
                  </a:cubicBezTo>
                  <a:cubicBezTo>
                    <a:pt x="446" y="1110"/>
                    <a:pt x="478" y="1107"/>
                    <a:pt x="508" y="1114"/>
                  </a:cubicBezTo>
                  <a:cubicBezTo>
                    <a:pt x="556" y="1126"/>
                    <a:pt x="600" y="1138"/>
                    <a:pt x="642" y="1150"/>
                  </a:cubicBezTo>
                  <a:cubicBezTo>
                    <a:pt x="658" y="1155"/>
                    <a:pt x="674" y="1163"/>
                    <a:pt x="690" y="1160"/>
                  </a:cubicBezTo>
                  <a:cubicBezTo>
                    <a:pt x="662" y="1154"/>
                    <a:pt x="640" y="1137"/>
                    <a:pt x="617" y="1129"/>
                  </a:cubicBezTo>
                  <a:close/>
                  <a:moveTo>
                    <a:pt x="551" y="1087"/>
                  </a:moveTo>
                  <a:cubicBezTo>
                    <a:pt x="537" y="1082"/>
                    <a:pt x="522" y="1077"/>
                    <a:pt x="508" y="1072"/>
                  </a:cubicBezTo>
                  <a:cubicBezTo>
                    <a:pt x="518" y="1080"/>
                    <a:pt x="540" y="1085"/>
                    <a:pt x="551" y="1087"/>
                  </a:cubicBezTo>
                  <a:close/>
                  <a:moveTo>
                    <a:pt x="446" y="1119"/>
                  </a:moveTo>
                  <a:cubicBezTo>
                    <a:pt x="423" y="1116"/>
                    <a:pt x="404" y="1112"/>
                    <a:pt x="378" y="1109"/>
                  </a:cubicBezTo>
                  <a:cubicBezTo>
                    <a:pt x="340" y="1105"/>
                    <a:pt x="301" y="1094"/>
                    <a:pt x="265" y="1092"/>
                  </a:cubicBezTo>
                  <a:cubicBezTo>
                    <a:pt x="211" y="1090"/>
                    <a:pt x="164" y="1092"/>
                    <a:pt x="119" y="1086"/>
                  </a:cubicBezTo>
                  <a:cubicBezTo>
                    <a:pt x="108" y="1084"/>
                    <a:pt x="98" y="1083"/>
                    <a:pt x="88" y="1082"/>
                  </a:cubicBezTo>
                  <a:cubicBezTo>
                    <a:pt x="78" y="1081"/>
                    <a:pt x="60" y="1075"/>
                    <a:pt x="53" y="1077"/>
                  </a:cubicBezTo>
                  <a:cubicBezTo>
                    <a:pt x="38" y="1082"/>
                    <a:pt x="33" y="1108"/>
                    <a:pt x="30" y="1122"/>
                  </a:cubicBezTo>
                  <a:cubicBezTo>
                    <a:pt x="55" y="1116"/>
                    <a:pt x="89" y="1123"/>
                    <a:pt x="101" y="1109"/>
                  </a:cubicBezTo>
                  <a:cubicBezTo>
                    <a:pt x="114" y="1122"/>
                    <a:pt x="141" y="1112"/>
                    <a:pt x="162" y="1112"/>
                  </a:cubicBezTo>
                  <a:cubicBezTo>
                    <a:pt x="171" y="1112"/>
                    <a:pt x="181" y="1117"/>
                    <a:pt x="191" y="1117"/>
                  </a:cubicBezTo>
                  <a:cubicBezTo>
                    <a:pt x="234" y="1119"/>
                    <a:pt x="284" y="1121"/>
                    <a:pt x="332" y="1121"/>
                  </a:cubicBezTo>
                  <a:cubicBezTo>
                    <a:pt x="431" y="1121"/>
                    <a:pt x="525" y="1151"/>
                    <a:pt x="611" y="1157"/>
                  </a:cubicBezTo>
                  <a:cubicBezTo>
                    <a:pt x="563" y="1140"/>
                    <a:pt x="505" y="1126"/>
                    <a:pt x="446" y="1119"/>
                  </a:cubicBezTo>
                  <a:close/>
                  <a:moveTo>
                    <a:pt x="722" y="1155"/>
                  </a:moveTo>
                  <a:cubicBezTo>
                    <a:pt x="755" y="1171"/>
                    <a:pt x="795" y="1189"/>
                    <a:pt x="827" y="1200"/>
                  </a:cubicBezTo>
                  <a:cubicBezTo>
                    <a:pt x="757" y="1159"/>
                    <a:pt x="681" y="1132"/>
                    <a:pt x="597" y="1104"/>
                  </a:cubicBezTo>
                  <a:cubicBezTo>
                    <a:pt x="638" y="1121"/>
                    <a:pt x="680" y="1145"/>
                    <a:pt x="722" y="1155"/>
                  </a:cubicBezTo>
                  <a:close/>
                  <a:moveTo>
                    <a:pt x="519" y="1157"/>
                  </a:moveTo>
                  <a:cubicBezTo>
                    <a:pt x="496" y="1154"/>
                    <a:pt x="474" y="1149"/>
                    <a:pt x="451" y="1145"/>
                  </a:cubicBezTo>
                  <a:cubicBezTo>
                    <a:pt x="358" y="1129"/>
                    <a:pt x="232" y="1131"/>
                    <a:pt x="149" y="1127"/>
                  </a:cubicBezTo>
                  <a:cubicBezTo>
                    <a:pt x="120" y="1147"/>
                    <a:pt x="122" y="1195"/>
                    <a:pt x="101" y="1227"/>
                  </a:cubicBezTo>
                  <a:cubicBezTo>
                    <a:pt x="166" y="1205"/>
                    <a:pt x="245" y="1183"/>
                    <a:pt x="330" y="1177"/>
                  </a:cubicBezTo>
                  <a:cubicBezTo>
                    <a:pt x="472" y="1167"/>
                    <a:pt x="616" y="1184"/>
                    <a:pt x="732" y="1199"/>
                  </a:cubicBezTo>
                  <a:cubicBezTo>
                    <a:pt x="660" y="1178"/>
                    <a:pt x="590" y="1167"/>
                    <a:pt x="519" y="1157"/>
                  </a:cubicBezTo>
                  <a:close/>
                  <a:moveTo>
                    <a:pt x="111" y="1127"/>
                  </a:moveTo>
                  <a:cubicBezTo>
                    <a:pt x="95" y="1138"/>
                    <a:pt x="89" y="1152"/>
                    <a:pt x="78" y="1170"/>
                  </a:cubicBezTo>
                  <a:cubicBezTo>
                    <a:pt x="71" y="1181"/>
                    <a:pt x="64" y="1192"/>
                    <a:pt x="58" y="1204"/>
                  </a:cubicBezTo>
                  <a:cubicBezTo>
                    <a:pt x="38" y="1239"/>
                    <a:pt x="22" y="1266"/>
                    <a:pt x="23" y="1305"/>
                  </a:cubicBezTo>
                  <a:cubicBezTo>
                    <a:pt x="90" y="1333"/>
                    <a:pt x="179" y="1311"/>
                    <a:pt x="244" y="1311"/>
                  </a:cubicBezTo>
                  <a:cubicBezTo>
                    <a:pt x="322" y="1312"/>
                    <a:pt x="402" y="1298"/>
                    <a:pt x="480" y="1292"/>
                  </a:cubicBezTo>
                  <a:cubicBezTo>
                    <a:pt x="522" y="1288"/>
                    <a:pt x="563" y="1283"/>
                    <a:pt x="602" y="1282"/>
                  </a:cubicBezTo>
                  <a:cubicBezTo>
                    <a:pt x="663" y="1264"/>
                    <a:pt x="736" y="1266"/>
                    <a:pt x="800" y="1263"/>
                  </a:cubicBezTo>
                  <a:cubicBezTo>
                    <a:pt x="798" y="1256"/>
                    <a:pt x="796" y="1248"/>
                    <a:pt x="793" y="1242"/>
                  </a:cubicBezTo>
                  <a:cubicBezTo>
                    <a:pt x="700" y="1248"/>
                    <a:pt x="613" y="1249"/>
                    <a:pt x="529" y="1263"/>
                  </a:cubicBezTo>
                  <a:cubicBezTo>
                    <a:pt x="514" y="1266"/>
                    <a:pt x="501" y="1271"/>
                    <a:pt x="486" y="1272"/>
                  </a:cubicBezTo>
                  <a:cubicBezTo>
                    <a:pt x="480" y="1272"/>
                    <a:pt x="474" y="1269"/>
                    <a:pt x="468" y="1270"/>
                  </a:cubicBezTo>
                  <a:cubicBezTo>
                    <a:pt x="397" y="1278"/>
                    <a:pt x="318" y="1298"/>
                    <a:pt x="242" y="1297"/>
                  </a:cubicBezTo>
                  <a:cubicBezTo>
                    <a:pt x="280" y="1281"/>
                    <a:pt x="322" y="1286"/>
                    <a:pt x="362" y="1277"/>
                  </a:cubicBezTo>
                  <a:cubicBezTo>
                    <a:pt x="408" y="1266"/>
                    <a:pt x="456" y="1255"/>
                    <a:pt x="503" y="1253"/>
                  </a:cubicBezTo>
                  <a:cubicBezTo>
                    <a:pt x="447" y="1252"/>
                    <a:pt x="385" y="1252"/>
                    <a:pt x="315" y="1260"/>
                  </a:cubicBezTo>
                  <a:cubicBezTo>
                    <a:pt x="299" y="1262"/>
                    <a:pt x="284" y="1262"/>
                    <a:pt x="269" y="1263"/>
                  </a:cubicBezTo>
                  <a:cubicBezTo>
                    <a:pt x="236" y="1267"/>
                    <a:pt x="204" y="1275"/>
                    <a:pt x="174" y="1275"/>
                  </a:cubicBezTo>
                  <a:cubicBezTo>
                    <a:pt x="151" y="1275"/>
                    <a:pt x="129" y="1271"/>
                    <a:pt x="108" y="1273"/>
                  </a:cubicBezTo>
                  <a:cubicBezTo>
                    <a:pt x="99" y="1274"/>
                    <a:pt x="90" y="1281"/>
                    <a:pt x="81" y="1278"/>
                  </a:cubicBezTo>
                  <a:cubicBezTo>
                    <a:pt x="77" y="1270"/>
                    <a:pt x="82" y="1261"/>
                    <a:pt x="86" y="1257"/>
                  </a:cubicBezTo>
                  <a:cubicBezTo>
                    <a:pt x="83" y="1247"/>
                    <a:pt x="85" y="1231"/>
                    <a:pt x="86" y="1228"/>
                  </a:cubicBezTo>
                  <a:cubicBezTo>
                    <a:pt x="97" y="1202"/>
                    <a:pt x="116" y="1169"/>
                    <a:pt x="123" y="1137"/>
                  </a:cubicBezTo>
                  <a:cubicBezTo>
                    <a:pt x="126" y="1136"/>
                    <a:pt x="138" y="1128"/>
                    <a:pt x="131" y="1127"/>
                  </a:cubicBezTo>
                  <a:cubicBezTo>
                    <a:pt x="126" y="1128"/>
                    <a:pt x="117" y="1128"/>
                    <a:pt x="111" y="1127"/>
                  </a:cubicBezTo>
                  <a:close/>
                  <a:moveTo>
                    <a:pt x="358" y="1187"/>
                  </a:moveTo>
                  <a:cubicBezTo>
                    <a:pt x="356" y="1187"/>
                    <a:pt x="357" y="1190"/>
                    <a:pt x="355" y="1190"/>
                  </a:cubicBezTo>
                  <a:cubicBezTo>
                    <a:pt x="315" y="1190"/>
                    <a:pt x="271" y="1198"/>
                    <a:pt x="227" y="1205"/>
                  </a:cubicBezTo>
                  <a:cubicBezTo>
                    <a:pt x="185" y="1212"/>
                    <a:pt x="141" y="1224"/>
                    <a:pt x="104" y="1243"/>
                  </a:cubicBezTo>
                  <a:cubicBezTo>
                    <a:pt x="118" y="1244"/>
                    <a:pt x="134" y="1239"/>
                    <a:pt x="146" y="1243"/>
                  </a:cubicBezTo>
                  <a:cubicBezTo>
                    <a:pt x="130" y="1253"/>
                    <a:pt x="101" y="1244"/>
                    <a:pt x="98" y="1262"/>
                  </a:cubicBezTo>
                  <a:cubicBezTo>
                    <a:pt x="231" y="1259"/>
                    <a:pt x="378" y="1237"/>
                    <a:pt x="504" y="1238"/>
                  </a:cubicBezTo>
                  <a:cubicBezTo>
                    <a:pt x="610" y="1240"/>
                    <a:pt x="679" y="1236"/>
                    <a:pt x="775" y="1227"/>
                  </a:cubicBezTo>
                  <a:cubicBezTo>
                    <a:pt x="731" y="1225"/>
                    <a:pt x="685" y="1216"/>
                    <a:pt x="627" y="1215"/>
                  </a:cubicBezTo>
                  <a:cubicBezTo>
                    <a:pt x="636" y="1210"/>
                    <a:pt x="653" y="1206"/>
                    <a:pt x="664" y="1209"/>
                  </a:cubicBezTo>
                  <a:cubicBezTo>
                    <a:pt x="557" y="1177"/>
                    <a:pt x="446" y="1195"/>
                    <a:pt x="358" y="1187"/>
                  </a:cubicBezTo>
                  <a:close/>
                  <a:moveTo>
                    <a:pt x="740" y="1213"/>
                  </a:moveTo>
                  <a:cubicBezTo>
                    <a:pt x="727" y="1212"/>
                    <a:pt x="710" y="1207"/>
                    <a:pt x="697" y="1210"/>
                  </a:cubicBezTo>
                  <a:cubicBezTo>
                    <a:pt x="712" y="1211"/>
                    <a:pt x="732" y="1216"/>
                    <a:pt x="740" y="1213"/>
                  </a:cubicBezTo>
                  <a:close/>
                  <a:moveTo>
                    <a:pt x="868" y="1252"/>
                  </a:moveTo>
                  <a:cubicBezTo>
                    <a:pt x="863" y="1253"/>
                    <a:pt x="854" y="1249"/>
                    <a:pt x="858" y="1255"/>
                  </a:cubicBezTo>
                  <a:cubicBezTo>
                    <a:pt x="845" y="1252"/>
                    <a:pt x="823" y="1246"/>
                    <a:pt x="808" y="1242"/>
                  </a:cubicBezTo>
                  <a:cubicBezTo>
                    <a:pt x="806" y="1257"/>
                    <a:pt x="818" y="1259"/>
                    <a:pt x="822" y="1268"/>
                  </a:cubicBezTo>
                  <a:cubicBezTo>
                    <a:pt x="862" y="1274"/>
                    <a:pt x="906" y="1279"/>
                    <a:pt x="928" y="1250"/>
                  </a:cubicBezTo>
                  <a:cubicBezTo>
                    <a:pt x="927" y="1244"/>
                    <a:pt x="923" y="1238"/>
                    <a:pt x="916" y="1230"/>
                  </a:cubicBezTo>
                  <a:cubicBezTo>
                    <a:pt x="908" y="1233"/>
                    <a:pt x="901" y="1236"/>
                    <a:pt x="896" y="1242"/>
                  </a:cubicBezTo>
                  <a:cubicBezTo>
                    <a:pt x="892" y="1235"/>
                    <a:pt x="879" y="1248"/>
                    <a:pt x="868" y="12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1478544" y="2954844"/>
            <a:ext cx="1116000" cy="828000"/>
            <a:chOff x="3168650" y="2200275"/>
            <a:chExt cx="1123950" cy="588963"/>
          </a:xfrm>
          <a:solidFill>
            <a:srgbClr val="FFA9F8"/>
          </a:solidFill>
        </p:grpSpPr>
        <p:sp>
          <p:nvSpPr>
            <p:cNvPr id="68" name="Freeform 156"/>
            <p:cNvSpPr/>
            <p:nvPr/>
          </p:nvSpPr>
          <p:spPr bwMode="auto">
            <a:xfrm>
              <a:off x="3300413" y="2438400"/>
              <a:ext cx="128588" cy="31750"/>
            </a:xfrm>
            <a:custGeom>
              <a:avLst/>
              <a:gdLst>
                <a:gd name="T0" fmla="*/ 199 w 199"/>
                <a:gd name="T1" fmla="*/ 38 h 49"/>
                <a:gd name="T2" fmla="*/ 82 w 199"/>
                <a:gd name="T3" fmla="*/ 32 h 49"/>
                <a:gd name="T4" fmla="*/ 0 w 199"/>
                <a:gd name="T5" fmla="*/ 2 h 49"/>
                <a:gd name="T6" fmla="*/ 199 w 199"/>
                <a:gd name="T7" fmla="*/ 38 h 49"/>
              </a:gdLst>
              <a:ahLst/>
              <a:cxnLst>
                <a:cxn ang="0">
                  <a:pos x="T0" y="T1"/>
                </a:cxn>
                <a:cxn ang="0">
                  <a:pos x="T2" y="T3"/>
                </a:cxn>
                <a:cxn ang="0">
                  <a:pos x="T4" y="T5"/>
                </a:cxn>
                <a:cxn ang="0">
                  <a:pos x="T6" y="T7"/>
                </a:cxn>
              </a:cxnLst>
              <a:rect l="0" t="0" r="r" b="b"/>
              <a:pathLst>
                <a:path w="199" h="49">
                  <a:moveTo>
                    <a:pt x="199" y="38"/>
                  </a:moveTo>
                  <a:cubicBezTo>
                    <a:pt x="177" y="49"/>
                    <a:pt x="125" y="38"/>
                    <a:pt x="82" y="32"/>
                  </a:cubicBezTo>
                  <a:cubicBezTo>
                    <a:pt x="52" y="27"/>
                    <a:pt x="11" y="24"/>
                    <a:pt x="0" y="2"/>
                  </a:cubicBezTo>
                  <a:cubicBezTo>
                    <a:pt x="58" y="0"/>
                    <a:pt x="144" y="18"/>
                    <a:pt x="19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57"/>
            <p:cNvSpPr>
              <a:spLocks noEditPoints="1"/>
            </p:cNvSpPr>
            <p:nvPr/>
          </p:nvSpPr>
          <p:spPr bwMode="auto">
            <a:xfrm>
              <a:off x="3168650" y="2200275"/>
              <a:ext cx="1123950" cy="588963"/>
            </a:xfrm>
            <a:custGeom>
              <a:avLst/>
              <a:gdLst>
                <a:gd name="T0" fmla="*/ 1728 w 1740"/>
                <a:gd name="T1" fmla="*/ 243 h 912"/>
                <a:gd name="T2" fmla="*/ 1646 w 1740"/>
                <a:gd name="T3" fmla="*/ 354 h 912"/>
                <a:gd name="T4" fmla="*/ 1239 w 1740"/>
                <a:gd name="T5" fmla="*/ 623 h 912"/>
                <a:gd name="T6" fmla="*/ 1010 w 1740"/>
                <a:gd name="T7" fmla="*/ 773 h 912"/>
                <a:gd name="T8" fmla="*/ 718 w 1740"/>
                <a:gd name="T9" fmla="*/ 776 h 912"/>
                <a:gd name="T10" fmla="*/ 615 w 1740"/>
                <a:gd name="T11" fmla="*/ 902 h 912"/>
                <a:gd name="T12" fmla="*/ 624 w 1740"/>
                <a:gd name="T13" fmla="*/ 820 h 912"/>
                <a:gd name="T14" fmla="*/ 545 w 1740"/>
                <a:gd name="T15" fmla="*/ 732 h 912"/>
                <a:gd name="T16" fmla="*/ 9 w 1740"/>
                <a:gd name="T17" fmla="*/ 594 h 912"/>
                <a:gd name="T18" fmla="*/ 9 w 1740"/>
                <a:gd name="T19" fmla="*/ 550 h 912"/>
                <a:gd name="T20" fmla="*/ 114 w 1740"/>
                <a:gd name="T21" fmla="*/ 497 h 912"/>
                <a:gd name="T22" fmla="*/ 94 w 1740"/>
                <a:gd name="T23" fmla="*/ 427 h 912"/>
                <a:gd name="T24" fmla="*/ 47 w 1740"/>
                <a:gd name="T25" fmla="*/ 374 h 912"/>
                <a:gd name="T26" fmla="*/ 392 w 1740"/>
                <a:gd name="T27" fmla="*/ 207 h 912"/>
                <a:gd name="T28" fmla="*/ 641 w 1740"/>
                <a:gd name="T29" fmla="*/ 96 h 912"/>
                <a:gd name="T30" fmla="*/ 741 w 1740"/>
                <a:gd name="T31" fmla="*/ 46 h 912"/>
                <a:gd name="T32" fmla="*/ 975 w 1740"/>
                <a:gd name="T33" fmla="*/ 20 h 912"/>
                <a:gd name="T34" fmla="*/ 1388 w 1740"/>
                <a:gd name="T35" fmla="*/ 67 h 912"/>
                <a:gd name="T36" fmla="*/ 1614 w 1740"/>
                <a:gd name="T37" fmla="*/ 114 h 912"/>
                <a:gd name="T38" fmla="*/ 873 w 1740"/>
                <a:gd name="T39" fmla="*/ 38 h 912"/>
                <a:gd name="T40" fmla="*/ 662 w 1740"/>
                <a:gd name="T41" fmla="*/ 114 h 912"/>
                <a:gd name="T42" fmla="*/ 501 w 1740"/>
                <a:gd name="T43" fmla="*/ 184 h 912"/>
                <a:gd name="T44" fmla="*/ 234 w 1740"/>
                <a:gd name="T45" fmla="*/ 404 h 912"/>
                <a:gd name="T46" fmla="*/ 498 w 1740"/>
                <a:gd name="T47" fmla="*/ 448 h 912"/>
                <a:gd name="T48" fmla="*/ 972 w 1740"/>
                <a:gd name="T49" fmla="*/ 582 h 912"/>
                <a:gd name="T50" fmla="*/ 914 w 1740"/>
                <a:gd name="T51" fmla="*/ 743 h 912"/>
                <a:gd name="T52" fmla="*/ 750 w 1740"/>
                <a:gd name="T53" fmla="*/ 755 h 912"/>
                <a:gd name="T54" fmla="*/ 978 w 1740"/>
                <a:gd name="T55" fmla="*/ 758 h 912"/>
                <a:gd name="T56" fmla="*/ 970 w 1740"/>
                <a:gd name="T57" fmla="*/ 506 h 912"/>
                <a:gd name="T58" fmla="*/ 618 w 1740"/>
                <a:gd name="T59" fmla="*/ 433 h 912"/>
                <a:gd name="T60" fmla="*/ 993 w 1740"/>
                <a:gd name="T61" fmla="*/ 494 h 912"/>
                <a:gd name="T62" fmla="*/ 1057 w 1740"/>
                <a:gd name="T63" fmla="*/ 64 h 912"/>
                <a:gd name="T64" fmla="*/ 1034 w 1740"/>
                <a:gd name="T65" fmla="*/ 720 h 912"/>
                <a:gd name="T66" fmla="*/ 1681 w 1740"/>
                <a:gd name="T67" fmla="*/ 289 h 912"/>
                <a:gd name="T68" fmla="*/ 1582 w 1740"/>
                <a:gd name="T69" fmla="*/ 178 h 912"/>
                <a:gd name="T70" fmla="*/ 1268 w 1740"/>
                <a:gd name="T71" fmla="*/ 377 h 912"/>
                <a:gd name="T72" fmla="*/ 1131 w 1740"/>
                <a:gd name="T73" fmla="*/ 453 h 912"/>
                <a:gd name="T74" fmla="*/ 1034 w 1740"/>
                <a:gd name="T75" fmla="*/ 717 h 912"/>
                <a:gd name="T76" fmla="*/ 337 w 1740"/>
                <a:gd name="T77" fmla="*/ 486 h 912"/>
                <a:gd name="T78" fmla="*/ 135 w 1740"/>
                <a:gd name="T79" fmla="*/ 480 h 912"/>
                <a:gd name="T80" fmla="*/ 193 w 1740"/>
                <a:gd name="T81" fmla="*/ 515 h 912"/>
                <a:gd name="T82" fmla="*/ 164 w 1740"/>
                <a:gd name="T83" fmla="*/ 530 h 912"/>
                <a:gd name="T84" fmla="*/ 164 w 1740"/>
                <a:gd name="T85" fmla="*/ 544 h 912"/>
                <a:gd name="T86" fmla="*/ 592 w 1740"/>
                <a:gd name="T87" fmla="*/ 574 h 912"/>
                <a:gd name="T88" fmla="*/ 665 w 1740"/>
                <a:gd name="T89" fmla="*/ 568 h 912"/>
                <a:gd name="T90" fmla="*/ 785 w 1740"/>
                <a:gd name="T91" fmla="*/ 585 h 912"/>
                <a:gd name="T92" fmla="*/ 797 w 1740"/>
                <a:gd name="T93" fmla="*/ 609 h 912"/>
                <a:gd name="T94" fmla="*/ 946 w 1740"/>
                <a:gd name="T95" fmla="*/ 688 h 912"/>
                <a:gd name="T96" fmla="*/ 964 w 1740"/>
                <a:gd name="T97" fmla="*/ 650 h 912"/>
                <a:gd name="T98" fmla="*/ 961 w 1740"/>
                <a:gd name="T99" fmla="*/ 626 h 912"/>
                <a:gd name="T100" fmla="*/ 108 w 1740"/>
                <a:gd name="T101" fmla="*/ 410 h 912"/>
                <a:gd name="T102" fmla="*/ 299 w 1740"/>
                <a:gd name="T103" fmla="*/ 606 h 912"/>
                <a:gd name="T104" fmla="*/ 29 w 1740"/>
                <a:gd name="T105" fmla="*/ 576 h 912"/>
                <a:gd name="T106" fmla="*/ 554 w 1740"/>
                <a:gd name="T107" fmla="*/ 667 h 912"/>
                <a:gd name="T108" fmla="*/ 586 w 1740"/>
                <a:gd name="T109" fmla="*/ 612 h 912"/>
                <a:gd name="T110" fmla="*/ 568 w 1740"/>
                <a:gd name="T111" fmla="*/ 732 h 912"/>
                <a:gd name="T112" fmla="*/ 521 w 1740"/>
                <a:gd name="T113" fmla="*/ 840 h 912"/>
                <a:gd name="T114" fmla="*/ 633 w 1740"/>
                <a:gd name="T115" fmla="*/ 746 h 912"/>
                <a:gd name="T116" fmla="*/ 677 w 1740"/>
                <a:gd name="T117" fmla="*/ 837 h 912"/>
                <a:gd name="T118" fmla="*/ 764 w 1740"/>
                <a:gd name="T119" fmla="*/ 603 h 912"/>
                <a:gd name="T120" fmla="*/ 586 w 1740"/>
                <a:gd name="T121" fmla="*/ 6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0" h="912">
                  <a:moveTo>
                    <a:pt x="1614" y="114"/>
                  </a:moveTo>
                  <a:cubicBezTo>
                    <a:pt x="1680" y="59"/>
                    <a:pt x="1740" y="185"/>
                    <a:pt x="1728" y="243"/>
                  </a:cubicBezTo>
                  <a:cubicBezTo>
                    <a:pt x="1725" y="255"/>
                    <a:pt x="1714" y="271"/>
                    <a:pt x="1705" y="286"/>
                  </a:cubicBezTo>
                  <a:cubicBezTo>
                    <a:pt x="1685" y="319"/>
                    <a:pt x="1674" y="334"/>
                    <a:pt x="1646" y="354"/>
                  </a:cubicBezTo>
                  <a:cubicBezTo>
                    <a:pt x="1610" y="380"/>
                    <a:pt x="1553" y="405"/>
                    <a:pt x="1523" y="430"/>
                  </a:cubicBezTo>
                  <a:cubicBezTo>
                    <a:pt x="1444" y="510"/>
                    <a:pt x="1325" y="550"/>
                    <a:pt x="1239" y="623"/>
                  </a:cubicBezTo>
                  <a:cubicBezTo>
                    <a:pt x="1192" y="637"/>
                    <a:pt x="1160" y="666"/>
                    <a:pt x="1128" y="694"/>
                  </a:cubicBezTo>
                  <a:cubicBezTo>
                    <a:pt x="1081" y="712"/>
                    <a:pt x="1043" y="739"/>
                    <a:pt x="1010" y="773"/>
                  </a:cubicBezTo>
                  <a:cubicBezTo>
                    <a:pt x="982" y="784"/>
                    <a:pt x="952" y="798"/>
                    <a:pt x="899" y="796"/>
                  </a:cubicBezTo>
                  <a:cubicBezTo>
                    <a:pt x="833" y="793"/>
                    <a:pt x="764" y="787"/>
                    <a:pt x="718" y="776"/>
                  </a:cubicBezTo>
                  <a:cubicBezTo>
                    <a:pt x="724" y="824"/>
                    <a:pt x="694" y="861"/>
                    <a:pt x="662" y="887"/>
                  </a:cubicBezTo>
                  <a:cubicBezTo>
                    <a:pt x="648" y="898"/>
                    <a:pt x="628" y="912"/>
                    <a:pt x="615" y="902"/>
                  </a:cubicBezTo>
                  <a:cubicBezTo>
                    <a:pt x="602" y="859"/>
                    <a:pt x="655" y="843"/>
                    <a:pt x="633" y="799"/>
                  </a:cubicBezTo>
                  <a:cubicBezTo>
                    <a:pt x="628" y="804"/>
                    <a:pt x="629" y="815"/>
                    <a:pt x="624" y="820"/>
                  </a:cubicBezTo>
                  <a:cubicBezTo>
                    <a:pt x="597" y="866"/>
                    <a:pt x="406" y="900"/>
                    <a:pt x="504" y="823"/>
                  </a:cubicBezTo>
                  <a:cubicBezTo>
                    <a:pt x="512" y="786"/>
                    <a:pt x="541" y="763"/>
                    <a:pt x="545" y="732"/>
                  </a:cubicBezTo>
                  <a:cubicBezTo>
                    <a:pt x="535" y="719"/>
                    <a:pt x="511" y="720"/>
                    <a:pt x="501" y="708"/>
                  </a:cubicBezTo>
                  <a:cubicBezTo>
                    <a:pt x="333" y="668"/>
                    <a:pt x="170" y="640"/>
                    <a:pt x="9" y="594"/>
                  </a:cubicBezTo>
                  <a:cubicBezTo>
                    <a:pt x="9" y="589"/>
                    <a:pt x="7" y="586"/>
                    <a:pt x="3" y="585"/>
                  </a:cubicBezTo>
                  <a:cubicBezTo>
                    <a:pt x="0" y="568"/>
                    <a:pt x="8" y="563"/>
                    <a:pt x="9" y="550"/>
                  </a:cubicBezTo>
                  <a:cubicBezTo>
                    <a:pt x="34" y="538"/>
                    <a:pt x="55" y="530"/>
                    <a:pt x="91" y="538"/>
                  </a:cubicBezTo>
                  <a:cubicBezTo>
                    <a:pt x="91" y="527"/>
                    <a:pt x="100" y="505"/>
                    <a:pt x="114" y="497"/>
                  </a:cubicBezTo>
                  <a:cubicBezTo>
                    <a:pt x="85" y="491"/>
                    <a:pt x="92" y="448"/>
                    <a:pt x="117" y="442"/>
                  </a:cubicBezTo>
                  <a:cubicBezTo>
                    <a:pt x="116" y="430"/>
                    <a:pt x="98" y="436"/>
                    <a:pt x="94" y="427"/>
                  </a:cubicBezTo>
                  <a:cubicBezTo>
                    <a:pt x="90" y="418"/>
                    <a:pt x="91" y="412"/>
                    <a:pt x="97" y="407"/>
                  </a:cubicBezTo>
                  <a:cubicBezTo>
                    <a:pt x="74" y="397"/>
                    <a:pt x="46" y="403"/>
                    <a:pt x="47" y="374"/>
                  </a:cubicBezTo>
                  <a:cubicBezTo>
                    <a:pt x="48" y="356"/>
                    <a:pt x="67" y="355"/>
                    <a:pt x="82" y="348"/>
                  </a:cubicBezTo>
                  <a:cubicBezTo>
                    <a:pt x="175" y="303"/>
                    <a:pt x="284" y="256"/>
                    <a:pt x="392" y="207"/>
                  </a:cubicBezTo>
                  <a:cubicBezTo>
                    <a:pt x="458" y="178"/>
                    <a:pt x="517" y="147"/>
                    <a:pt x="583" y="120"/>
                  </a:cubicBezTo>
                  <a:cubicBezTo>
                    <a:pt x="603" y="111"/>
                    <a:pt x="622" y="105"/>
                    <a:pt x="641" y="96"/>
                  </a:cubicBezTo>
                  <a:cubicBezTo>
                    <a:pt x="670" y="83"/>
                    <a:pt x="693" y="67"/>
                    <a:pt x="729" y="58"/>
                  </a:cubicBezTo>
                  <a:cubicBezTo>
                    <a:pt x="733" y="54"/>
                    <a:pt x="737" y="50"/>
                    <a:pt x="741" y="46"/>
                  </a:cubicBezTo>
                  <a:cubicBezTo>
                    <a:pt x="765" y="47"/>
                    <a:pt x="777" y="28"/>
                    <a:pt x="797" y="20"/>
                  </a:cubicBezTo>
                  <a:cubicBezTo>
                    <a:pt x="844" y="0"/>
                    <a:pt x="919" y="14"/>
                    <a:pt x="975" y="20"/>
                  </a:cubicBezTo>
                  <a:cubicBezTo>
                    <a:pt x="1074" y="30"/>
                    <a:pt x="1180" y="53"/>
                    <a:pt x="1280" y="64"/>
                  </a:cubicBezTo>
                  <a:cubicBezTo>
                    <a:pt x="1317" y="68"/>
                    <a:pt x="1353" y="63"/>
                    <a:pt x="1388" y="67"/>
                  </a:cubicBezTo>
                  <a:cubicBezTo>
                    <a:pt x="1468" y="75"/>
                    <a:pt x="1546" y="103"/>
                    <a:pt x="1608" y="105"/>
                  </a:cubicBezTo>
                  <a:cubicBezTo>
                    <a:pt x="1614" y="103"/>
                    <a:pt x="1614" y="109"/>
                    <a:pt x="1614" y="114"/>
                  </a:cubicBezTo>
                  <a:close/>
                  <a:moveTo>
                    <a:pt x="1057" y="64"/>
                  </a:moveTo>
                  <a:cubicBezTo>
                    <a:pt x="994" y="58"/>
                    <a:pt x="933" y="44"/>
                    <a:pt x="873" y="38"/>
                  </a:cubicBezTo>
                  <a:cubicBezTo>
                    <a:pt x="835" y="34"/>
                    <a:pt x="798" y="52"/>
                    <a:pt x="770" y="64"/>
                  </a:cubicBezTo>
                  <a:cubicBezTo>
                    <a:pt x="734" y="80"/>
                    <a:pt x="698" y="97"/>
                    <a:pt x="662" y="114"/>
                  </a:cubicBezTo>
                  <a:cubicBezTo>
                    <a:pt x="621" y="133"/>
                    <a:pt x="575" y="144"/>
                    <a:pt x="533" y="163"/>
                  </a:cubicBezTo>
                  <a:cubicBezTo>
                    <a:pt x="522" y="169"/>
                    <a:pt x="513" y="178"/>
                    <a:pt x="501" y="184"/>
                  </a:cubicBezTo>
                  <a:cubicBezTo>
                    <a:pt x="357" y="250"/>
                    <a:pt x="204" y="303"/>
                    <a:pt x="67" y="380"/>
                  </a:cubicBezTo>
                  <a:cubicBezTo>
                    <a:pt x="125" y="398"/>
                    <a:pt x="182" y="398"/>
                    <a:pt x="234" y="404"/>
                  </a:cubicBezTo>
                  <a:cubicBezTo>
                    <a:pt x="265" y="407"/>
                    <a:pt x="293" y="417"/>
                    <a:pt x="322" y="421"/>
                  </a:cubicBezTo>
                  <a:cubicBezTo>
                    <a:pt x="380" y="430"/>
                    <a:pt x="440" y="437"/>
                    <a:pt x="498" y="448"/>
                  </a:cubicBezTo>
                  <a:cubicBezTo>
                    <a:pt x="561" y="459"/>
                    <a:pt x="618" y="478"/>
                    <a:pt x="677" y="492"/>
                  </a:cubicBezTo>
                  <a:cubicBezTo>
                    <a:pt x="778" y="516"/>
                    <a:pt x="894" y="513"/>
                    <a:pt x="972" y="582"/>
                  </a:cubicBezTo>
                  <a:cubicBezTo>
                    <a:pt x="994" y="610"/>
                    <a:pt x="989" y="653"/>
                    <a:pt x="987" y="685"/>
                  </a:cubicBezTo>
                  <a:cubicBezTo>
                    <a:pt x="964" y="709"/>
                    <a:pt x="953" y="741"/>
                    <a:pt x="914" y="743"/>
                  </a:cubicBezTo>
                  <a:cubicBezTo>
                    <a:pt x="855" y="748"/>
                    <a:pt x="763" y="718"/>
                    <a:pt x="712" y="729"/>
                  </a:cubicBezTo>
                  <a:cubicBezTo>
                    <a:pt x="704" y="753"/>
                    <a:pt x="737" y="752"/>
                    <a:pt x="750" y="755"/>
                  </a:cubicBezTo>
                  <a:cubicBezTo>
                    <a:pt x="785" y="763"/>
                    <a:pt x="809" y="762"/>
                    <a:pt x="844" y="764"/>
                  </a:cubicBezTo>
                  <a:cubicBezTo>
                    <a:pt x="892" y="766"/>
                    <a:pt x="937" y="782"/>
                    <a:pt x="978" y="758"/>
                  </a:cubicBezTo>
                  <a:cubicBezTo>
                    <a:pt x="999" y="728"/>
                    <a:pt x="1025" y="692"/>
                    <a:pt x="1028" y="658"/>
                  </a:cubicBezTo>
                  <a:cubicBezTo>
                    <a:pt x="1032" y="604"/>
                    <a:pt x="1012" y="527"/>
                    <a:pt x="970" y="506"/>
                  </a:cubicBezTo>
                  <a:cubicBezTo>
                    <a:pt x="909" y="477"/>
                    <a:pt x="805" y="473"/>
                    <a:pt x="718" y="465"/>
                  </a:cubicBezTo>
                  <a:cubicBezTo>
                    <a:pt x="685" y="462"/>
                    <a:pt x="638" y="465"/>
                    <a:pt x="618" y="433"/>
                  </a:cubicBezTo>
                  <a:cubicBezTo>
                    <a:pt x="637" y="427"/>
                    <a:pt x="651" y="439"/>
                    <a:pt x="671" y="442"/>
                  </a:cubicBezTo>
                  <a:cubicBezTo>
                    <a:pt x="772" y="458"/>
                    <a:pt x="923" y="445"/>
                    <a:pt x="993" y="494"/>
                  </a:cubicBezTo>
                  <a:cubicBezTo>
                    <a:pt x="1206" y="387"/>
                    <a:pt x="1417" y="278"/>
                    <a:pt x="1590" y="131"/>
                  </a:cubicBezTo>
                  <a:cubicBezTo>
                    <a:pt x="1421" y="118"/>
                    <a:pt x="1248" y="81"/>
                    <a:pt x="1057" y="64"/>
                  </a:cubicBezTo>
                  <a:close/>
                  <a:moveTo>
                    <a:pt x="1034" y="717"/>
                  </a:moveTo>
                  <a:cubicBezTo>
                    <a:pt x="1033" y="720"/>
                    <a:pt x="1030" y="724"/>
                    <a:pt x="1034" y="720"/>
                  </a:cubicBezTo>
                  <a:cubicBezTo>
                    <a:pt x="1222" y="599"/>
                    <a:pt x="1422" y="491"/>
                    <a:pt x="1593" y="354"/>
                  </a:cubicBezTo>
                  <a:cubicBezTo>
                    <a:pt x="1619" y="339"/>
                    <a:pt x="1659" y="318"/>
                    <a:pt x="1681" y="289"/>
                  </a:cubicBezTo>
                  <a:cubicBezTo>
                    <a:pt x="1723" y="238"/>
                    <a:pt x="1693" y="168"/>
                    <a:pt x="1655" y="134"/>
                  </a:cubicBezTo>
                  <a:cubicBezTo>
                    <a:pt x="1619" y="132"/>
                    <a:pt x="1603" y="162"/>
                    <a:pt x="1582" y="178"/>
                  </a:cubicBezTo>
                  <a:cubicBezTo>
                    <a:pt x="1547" y="206"/>
                    <a:pt x="1505" y="224"/>
                    <a:pt x="1473" y="254"/>
                  </a:cubicBezTo>
                  <a:cubicBezTo>
                    <a:pt x="1401" y="293"/>
                    <a:pt x="1337" y="337"/>
                    <a:pt x="1268" y="377"/>
                  </a:cubicBezTo>
                  <a:cubicBezTo>
                    <a:pt x="1234" y="398"/>
                    <a:pt x="1197" y="411"/>
                    <a:pt x="1163" y="430"/>
                  </a:cubicBezTo>
                  <a:cubicBezTo>
                    <a:pt x="1151" y="437"/>
                    <a:pt x="1143" y="447"/>
                    <a:pt x="1131" y="453"/>
                  </a:cubicBezTo>
                  <a:cubicBezTo>
                    <a:pt x="1091" y="473"/>
                    <a:pt x="1049" y="485"/>
                    <a:pt x="1016" y="515"/>
                  </a:cubicBezTo>
                  <a:cubicBezTo>
                    <a:pt x="1061" y="570"/>
                    <a:pt x="1067" y="664"/>
                    <a:pt x="1034" y="717"/>
                  </a:cubicBezTo>
                  <a:close/>
                  <a:moveTo>
                    <a:pt x="138" y="459"/>
                  </a:moveTo>
                  <a:cubicBezTo>
                    <a:pt x="199" y="473"/>
                    <a:pt x="278" y="479"/>
                    <a:pt x="337" y="486"/>
                  </a:cubicBezTo>
                  <a:cubicBezTo>
                    <a:pt x="364" y="489"/>
                    <a:pt x="404" y="487"/>
                    <a:pt x="413" y="512"/>
                  </a:cubicBezTo>
                  <a:cubicBezTo>
                    <a:pt x="327" y="499"/>
                    <a:pt x="225" y="494"/>
                    <a:pt x="135" y="480"/>
                  </a:cubicBezTo>
                  <a:cubicBezTo>
                    <a:pt x="135" y="489"/>
                    <a:pt x="141" y="493"/>
                    <a:pt x="141" y="503"/>
                  </a:cubicBezTo>
                  <a:cubicBezTo>
                    <a:pt x="156" y="503"/>
                    <a:pt x="173" y="512"/>
                    <a:pt x="193" y="515"/>
                  </a:cubicBezTo>
                  <a:cubicBezTo>
                    <a:pt x="240" y="522"/>
                    <a:pt x="299" y="511"/>
                    <a:pt x="322" y="538"/>
                  </a:cubicBezTo>
                  <a:cubicBezTo>
                    <a:pt x="264" y="536"/>
                    <a:pt x="211" y="538"/>
                    <a:pt x="164" y="530"/>
                  </a:cubicBezTo>
                  <a:cubicBezTo>
                    <a:pt x="148" y="527"/>
                    <a:pt x="132" y="512"/>
                    <a:pt x="117" y="524"/>
                  </a:cubicBezTo>
                  <a:cubicBezTo>
                    <a:pt x="113" y="549"/>
                    <a:pt x="150" y="547"/>
                    <a:pt x="164" y="544"/>
                  </a:cubicBezTo>
                  <a:cubicBezTo>
                    <a:pt x="299" y="579"/>
                    <a:pt x="425" y="616"/>
                    <a:pt x="554" y="641"/>
                  </a:cubicBezTo>
                  <a:cubicBezTo>
                    <a:pt x="553" y="619"/>
                    <a:pt x="565" y="585"/>
                    <a:pt x="592" y="574"/>
                  </a:cubicBezTo>
                  <a:cubicBezTo>
                    <a:pt x="554" y="562"/>
                    <a:pt x="507" y="575"/>
                    <a:pt x="489" y="547"/>
                  </a:cubicBezTo>
                  <a:cubicBezTo>
                    <a:pt x="545" y="533"/>
                    <a:pt x="606" y="559"/>
                    <a:pt x="665" y="568"/>
                  </a:cubicBezTo>
                  <a:cubicBezTo>
                    <a:pt x="686" y="571"/>
                    <a:pt x="709" y="567"/>
                    <a:pt x="729" y="571"/>
                  </a:cubicBezTo>
                  <a:cubicBezTo>
                    <a:pt x="747" y="574"/>
                    <a:pt x="766" y="582"/>
                    <a:pt x="785" y="585"/>
                  </a:cubicBezTo>
                  <a:cubicBezTo>
                    <a:pt x="808" y="589"/>
                    <a:pt x="835" y="583"/>
                    <a:pt x="852" y="600"/>
                  </a:cubicBezTo>
                  <a:cubicBezTo>
                    <a:pt x="845" y="621"/>
                    <a:pt x="817" y="608"/>
                    <a:pt x="797" y="609"/>
                  </a:cubicBezTo>
                  <a:cubicBezTo>
                    <a:pt x="770" y="643"/>
                    <a:pt x="713" y="646"/>
                    <a:pt x="712" y="705"/>
                  </a:cubicBezTo>
                  <a:cubicBezTo>
                    <a:pt x="780" y="698"/>
                    <a:pt x="904" y="752"/>
                    <a:pt x="946" y="688"/>
                  </a:cubicBezTo>
                  <a:cubicBezTo>
                    <a:pt x="916" y="678"/>
                    <a:pt x="883" y="688"/>
                    <a:pt x="864" y="667"/>
                  </a:cubicBezTo>
                  <a:cubicBezTo>
                    <a:pt x="894" y="664"/>
                    <a:pt x="966" y="676"/>
                    <a:pt x="964" y="650"/>
                  </a:cubicBezTo>
                  <a:cubicBezTo>
                    <a:pt x="940" y="640"/>
                    <a:pt x="887" y="655"/>
                    <a:pt x="864" y="629"/>
                  </a:cubicBezTo>
                  <a:cubicBezTo>
                    <a:pt x="896" y="624"/>
                    <a:pt x="939" y="626"/>
                    <a:pt x="961" y="626"/>
                  </a:cubicBezTo>
                  <a:cubicBezTo>
                    <a:pt x="950" y="563"/>
                    <a:pt x="885" y="558"/>
                    <a:pt x="826" y="544"/>
                  </a:cubicBezTo>
                  <a:cubicBezTo>
                    <a:pt x="596" y="491"/>
                    <a:pt x="354" y="435"/>
                    <a:pt x="108" y="410"/>
                  </a:cubicBezTo>
                  <a:cubicBezTo>
                    <a:pt x="131" y="412"/>
                    <a:pt x="144" y="437"/>
                    <a:pt x="138" y="459"/>
                  </a:cubicBezTo>
                  <a:close/>
                  <a:moveTo>
                    <a:pt x="299" y="606"/>
                  </a:moveTo>
                  <a:cubicBezTo>
                    <a:pt x="258" y="594"/>
                    <a:pt x="217" y="577"/>
                    <a:pt x="173" y="571"/>
                  </a:cubicBezTo>
                  <a:cubicBezTo>
                    <a:pt x="125" y="563"/>
                    <a:pt x="52" y="543"/>
                    <a:pt x="29" y="576"/>
                  </a:cubicBezTo>
                  <a:cubicBezTo>
                    <a:pt x="190" y="619"/>
                    <a:pt x="392" y="653"/>
                    <a:pt x="554" y="699"/>
                  </a:cubicBezTo>
                  <a:cubicBezTo>
                    <a:pt x="557" y="684"/>
                    <a:pt x="555" y="687"/>
                    <a:pt x="554" y="667"/>
                  </a:cubicBezTo>
                  <a:cubicBezTo>
                    <a:pt x="467" y="644"/>
                    <a:pt x="392" y="632"/>
                    <a:pt x="299" y="606"/>
                  </a:cubicBezTo>
                  <a:close/>
                  <a:moveTo>
                    <a:pt x="586" y="612"/>
                  </a:moveTo>
                  <a:cubicBezTo>
                    <a:pt x="573" y="636"/>
                    <a:pt x="589" y="680"/>
                    <a:pt x="580" y="714"/>
                  </a:cubicBezTo>
                  <a:cubicBezTo>
                    <a:pt x="578" y="721"/>
                    <a:pt x="571" y="725"/>
                    <a:pt x="568" y="732"/>
                  </a:cubicBezTo>
                  <a:cubicBezTo>
                    <a:pt x="562" y="750"/>
                    <a:pt x="561" y="770"/>
                    <a:pt x="554" y="784"/>
                  </a:cubicBezTo>
                  <a:cubicBezTo>
                    <a:pt x="544" y="803"/>
                    <a:pt x="529" y="819"/>
                    <a:pt x="521" y="840"/>
                  </a:cubicBezTo>
                  <a:cubicBezTo>
                    <a:pt x="568" y="834"/>
                    <a:pt x="622" y="808"/>
                    <a:pt x="606" y="758"/>
                  </a:cubicBezTo>
                  <a:cubicBezTo>
                    <a:pt x="615" y="751"/>
                    <a:pt x="622" y="745"/>
                    <a:pt x="633" y="746"/>
                  </a:cubicBezTo>
                  <a:cubicBezTo>
                    <a:pt x="652" y="775"/>
                    <a:pt x="665" y="818"/>
                    <a:pt x="653" y="861"/>
                  </a:cubicBezTo>
                  <a:cubicBezTo>
                    <a:pt x="658" y="850"/>
                    <a:pt x="668" y="845"/>
                    <a:pt x="677" y="837"/>
                  </a:cubicBezTo>
                  <a:cubicBezTo>
                    <a:pt x="706" y="789"/>
                    <a:pt x="669" y="721"/>
                    <a:pt x="691" y="670"/>
                  </a:cubicBezTo>
                  <a:cubicBezTo>
                    <a:pt x="706" y="638"/>
                    <a:pt x="734" y="625"/>
                    <a:pt x="764" y="603"/>
                  </a:cubicBezTo>
                  <a:cubicBezTo>
                    <a:pt x="722" y="586"/>
                    <a:pt x="660" y="589"/>
                    <a:pt x="612" y="576"/>
                  </a:cubicBezTo>
                  <a:cubicBezTo>
                    <a:pt x="611" y="597"/>
                    <a:pt x="594" y="596"/>
                    <a:pt x="586"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5" name="组合 74"/>
          <p:cNvGrpSpPr/>
          <p:nvPr/>
        </p:nvGrpSpPr>
        <p:grpSpPr>
          <a:xfrm>
            <a:off x="7519892" y="2954844"/>
            <a:ext cx="1116000" cy="828000"/>
            <a:chOff x="2289176" y="354013"/>
            <a:chExt cx="1158875" cy="1101725"/>
          </a:xfrm>
          <a:solidFill>
            <a:srgbClr val="FBAA67"/>
          </a:solidFill>
        </p:grpSpPr>
        <p:sp>
          <p:nvSpPr>
            <p:cNvPr id="76" name="Freeform 85"/>
            <p:cNvSpPr/>
            <p:nvPr/>
          </p:nvSpPr>
          <p:spPr bwMode="auto">
            <a:xfrm>
              <a:off x="3282951" y="577851"/>
              <a:ext cx="11113" cy="9525"/>
            </a:xfrm>
            <a:custGeom>
              <a:avLst/>
              <a:gdLst>
                <a:gd name="T0" fmla="*/ 12 w 13"/>
                <a:gd name="T1" fmla="*/ 3 h 11"/>
                <a:gd name="T2" fmla="*/ 10 w 13"/>
                <a:gd name="T3" fmla="*/ 10 h 11"/>
                <a:gd name="T4" fmla="*/ 2 w 13"/>
                <a:gd name="T5" fmla="*/ 9 h 11"/>
                <a:gd name="T6" fmla="*/ 12 w 13"/>
                <a:gd name="T7" fmla="*/ 3 h 11"/>
              </a:gdLst>
              <a:ahLst/>
              <a:cxnLst>
                <a:cxn ang="0">
                  <a:pos x="T0" y="T1"/>
                </a:cxn>
                <a:cxn ang="0">
                  <a:pos x="T2" y="T3"/>
                </a:cxn>
                <a:cxn ang="0">
                  <a:pos x="T4" y="T5"/>
                </a:cxn>
                <a:cxn ang="0">
                  <a:pos x="T6" y="T7"/>
                </a:cxn>
              </a:cxnLst>
              <a:rect l="0" t="0" r="r" b="b"/>
              <a:pathLst>
                <a:path w="13" h="11">
                  <a:moveTo>
                    <a:pt x="12" y="3"/>
                  </a:moveTo>
                  <a:cubicBezTo>
                    <a:pt x="13" y="7"/>
                    <a:pt x="10" y="7"/>
                    <a:pt x="10" y="10"/>
                  </a:cubicBezTo>
                  <a:cubicBezTo>
                    <a:pt x="7" y="10"/>
                    <a:pt x="3" y="11"/>
                    <a:pt x="2" y="9"/>
                  </a:cubicBezTo>
                  <a:cubicBezTo>
                    <a:pt x="0" y="1"/>
                    <a:pt x="8"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86"/>
            <p:cNvSpPr/>
            <p:nvPr/>
          </p:nvSpPr>
          <p:spPr bwMode="auto">
            <a:xfrm>
              <a:off x="3138488" y="590551"/>
              <a:ext cx="7938" cy="6350"/>
            </a:xfrm>
            <a:custGeom>
              <a:avLst/>
              <a:gdLst>
                <a:gd name="T0" fmla="*/ 11 w 11"/>
                <a:gd name="T1" fmla="*/ 0 h 9"/>
                <a:gd name="T2" fmla="*/ 11 w 11"/>
                <a:gd name="T3" fmla="*/ 7 h 9"/>
                <a:gd name="T4" fmla="*/ 2 w 11"/>
                <a:gd name="T5" fmla="*/ 9 h 9"/>
                <a:gd name="T6" fmla="*/ 2 w 11"/>
                <a:gd name="T7" fmla="*/ 0 h 9"/>
                <a:gd name="T8" fmla="*/ 11 w 11"/>
                <a:gd name="T9" fmla="*/ 0 h 9"/>
              </a:gdLst>
              <a:ahLst/>
              <a:cxnLst>
                <a:cxn ang="0">
                  <a:pos x="T0" y="T1"/>
                </a:cxn>
                <a:cxn ang="0">
                  <a:pos x="T2" y="T3"/>
                </a:cxn>
                <a:cxn ang="0">
                  <a:pos x="T4" y="T5"/>
                </a:cxn>
                <a:cxn ang="0">
                  <a:pos x="T6" y="T7"/>
                </a:cxn>
                <a:cxn ang="0">
                  <a:pos x="T8" y="T9"/>
                </a:cxn>
              </a:cxnLst>
              <a:rect l="0" t="0" r="r" b="b"/>
              <a:pathLst>
                <a:path w="11" h="9">
                  <a:moveTo>
                    <a:pt x="11" y="0"/>
                  </a:moveTo>
                  <a:cubicBezTo>
                    <a:pt x="11" y="3"/>
                    <a:pt x="11" y="5"/>
                    <a:pt x="11" y="7"/>
                  </a:cubicBezTo>
                  <a:cubicBezTo>
                    <a:pt x="8" y="9"/>
                    <a:pt x="8" y="9"/>
                    <a:pt x="2" y="9"/>
                  </a:cubicBezTo>
                  <a:cubicBezTo>
                    <a:pt x="0" y="7"/>
                    <a:pt x="2" y="3"/>
                    <a:pt x="2" y="0"/>
                  </a:cubicBezTo>
                  <a:cubicBezTo>
                    <a:pt x="7" y="0"/>
                    <a:pt x="7"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7"/>
            <p:cNvSpPr/>
            <p:nvPr/>
          </p:nvSpPr>
          <p:spPr bwMode="auto">
            <a:xfrm>
              <a:off x="3260726" y="611188"/>
              <a:ext cx="9525" cy="11113"/>
            </a:xfrm>
            <a:custGeom>
              <a:avLst/>
              <a:gdLst>
                <a:gd name="T0" fmla="*/ 13 w 13"/>
                <a:gd name="T1" fmla="*/ 6 h 14"/>
                <a:gd name="T2" fmla="*/ 13 w 13"/>
                <a:gd name="T3" fmla="*/ 11 h 14"/>
                <a:gd name="T4" fmla="*/ 6 w 13"/>
                <a:gd name="T5" fmla="*/ 13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8"/>
                    <a:pt x="13" y="9"/>
                    <a:pt x="13" y="11"/>
                  </a:cubicBezTo>
                  <a:cubicBezTo>
                    <a:pt x="11" y="12"/>
                    <a:pt x="10" y="14"/>
                    <a:pt x="6" y="13"/>
                  </a:cubicBezTo>
                  <a:cubicBezTo>
                    <a:pt x="0" y="8"/>
                    <a:pt x="8" y="0"/>
                    <a:pt x="1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8"/>
            <p:cNvSpPr>
              <a:spLocks noEditPoints="1"/>
            </p:cNvSpPr>
            <p:nvPr/>
          </p:nvSpPr>
          <p:spPr bwMode="auto">
            <a:xfrm>
              <a:off x="2333626" y="873126"/>
              <a:ext cx="46038" cy="47625"/>
            </a:xfrm>
            <a:custGeom>
              <a:avLst/>
              <a:gdLst>
                <a:gd name="T0" fmla="*/ 56 w 60"/>
                <a:gd name="T1" fmla="*/ 20 h 60"/>
                <a:gd name="T2" fmla="*/ 48 w 60"/>
                <a:gd name="T3" fmla="*/ 51 h 60"/>
                <a:gd name="T4" fmla="*/ 1 w 60"/>
                <a:gd name="T5" fmla="*/ 31 h 60"/>
                <a:gd name="T6" fmla="*/ 36 w 60"/>
                <a:gd name="T7" fmla="*/ 13 h 60"/>
                <a:gd name="T8" fmla="*/ 56 w 60"/>
                <a:gd name="T9" fmla="*/ 20 h 60"/>
                <a:gd name="T10" fmla="*/ 45 w 60"/>
                <a:gd name="T11" fmla="*/ 40 h 60"/>
                <a:gd name="T12" fmla="*/ 23 w 60"/>
                <a:gd name="T13" fmla="*/ 19 h 60"/>
                <a:gd name="T14" fmla="*/ 45 w 60"/>
                <a:gd name="T15" fmla="*/ 40 h 60"/>
                <a:gd name="T16" fmla="*/ 36 w 60"/>
                <a:gd name="T17" fmla="*/ 46 h 60"/>
                <a:gd name="T18" fmla="*/ 11 w 60"/>
                <a:gd name="T19" fmla="*/ 26 h 60"/>
                <a:gd name="T20" fmla="*/ 36 w 60"/>
                <a:gd name="T21"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56" y="20"/>
                  </a:moveTo>
                  <a:cubicBezTo>
                    <a:pt x="60" y="32"/>
                    <a:pt x="55" y="41"/>
                    <a:pt x="48" y="51"/>
                  </a:cubicBezTo>
                  <a:cubicBezTo>
                    <a:pt x="33" y="60"/>
                    <a:pt x="4" y="51"/>
                    <a:pt x="1" y="31"/>
                  </a:cubicBezTo>
                  <a:cubicBezTo>
                    <a:pt x="0" y="13"/>
                    <a:pt x="25" y="0"/>
                    <a:pt x="36" y="13"/>
                  </a:cubicBezTo>
                  <a:cubicBezTo>
                    <a:pt x="45" y="13"/>
                    <a:pt x="49" y="18"/>
                    <a:pt x="56" y="20"/>
                  </a:cubicBezTo>
                  <a:close/>
                  <a:moveTo>
                    <a:pt x="45" y="40"/>
                  </a:moveTo>
                  <a:cubicBezTo>
                    <a:pt x="54" y="24"/>
                    <a:pt x="33" y="16"/>
                    <a:pt x="23" y="19"/>
                  </a:cubicBezTo>
                  <a:cubicBezTo>
                    <a:pt x="33" y="23"/>
                    <a:pt x="40" y="31"/>
                    <a:pt x="45" y="40"/>
                  </a:cubicBezTo>
                  <a:close/>
                  <a:moveTo>
                    <a:pt x="36" y="46"/>
                  </a:moveTo>
                  <a:cubicBezTo>
                    <a:pt x="36" y="34"/>
                    <a:pt x="27" y="26"/>
                    <a:pt x="11" y="26"/>
                  </a:cubicBezTo>
                  <a:cubicBezTo>
                    <a:pt x="8" y="39"/>
                    <a:pt x="20" y="46"/>
                    <a:pt x="36"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9"/>
            <p:cNvSpPr/>
            <p:nvPr/>
          </p:nvSpPr>
          <p:spPr bwMode="auto">
            <a:xfrm>
              <a:off x="2832101" y="898526"/>
              <a:ext cx="31750" cy="9525"/>
            </a:xfrm>
            <a:custGeom>
              <a:avLst/>
              <a:gdLst>
                <a:gd name="T0" fmla="*/ 40 w 40"/>
                <a:gd name="T1" fmla="*/ 4 h 12"/>
                <a:gd name="T2" fmla="*/ 0 w 40"/>
                <a:gd name="T3" fmla="*/ 9 h 12"/>
                <a:gd name="T4" fmla="*/ 40 w 40"/>
                <a:gd name="T5" fmla="*/ 4 h 12"/>
              </a:gdLst>
              <a:ahLst/>
              <a:cxnLst>
                <a:cxn ang="0">
                  <a:pos x="T0" y="T1"/>
                </a:cxn>
                <a:cxn ang="0">
                  <a:pos x="T2" y="T3"/>
                </a:cxn>
                <a:cxn ang="0">
                  <a:pos x="T4" y="T5"/>
                </a:cxn>
              </a:cxnLst>
              <a:rect l="0" t="0" r="r" b="b"/>
              <a:pathLst>
                <a:path w="40" h="12">
                  <a:moveTo>
                    <a:pt x="40" y="4"/>
                  </a:moveTo>
                  <a:cubicBezTo>
                    <a:pt x="32" y="10"/>
                    <a:pt x="10" y="12"/>
                    <a:pt x="0" y="9"/>
                  </a:cubicBezTo>
                  <a:cubicBezTo>
                    <a:pt x="10" y="0"/>
                    <a:pt x="28" y="4"/>
                    <a:pt x="4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0"/>
            <p:cNvSpPr/>
            <p:nvPr/>
          </p:nvSpPr>
          <p:spPr bwMode="auto">
            <a:xfrm>
              <a:off x="2965451" y="1030288"/>
              <a:ext cx="49213" cy="6350"/>
            </a:xfrm>
            <a:custGeom>
              <a:avLst/>
              <a:gdLst>
                <a:gd name="T0" fmla="*/ 63 w 63"/>
                <a:gd name="T1" fmla="*/ 7 h 8"/>
                <a:gd name="T2" fmla="*/ 0 w 63"/>
                <a:gd name="T3" fmla="*/ 8 h 8"/>
                <a:gd name="T4" fmla="*/ 37 w 63"/>
                <a:gd name="T5" fmla="*/ 3 h 8"/>
                <a:gd name="T6" fmla="*/ 63 w 63"/>
                <a:gd name="T7" fmla="*/ 7 h 8"/>
              </a:gdLst>
              <a:ahLst/>
              <a:cxnLst>
                <a:cxn ang="0">
                  <a:pos x="T0" y="T1"/>
                </a:cxn>
                <a:cxn ang="0">
                  <a:pos x="T2" y="T3"/>
                </a:cxn>
                <a:cxn ang="0">
                  <a:pos x="T4" y="T5"/>
                </a:cxn>
                <a:cxn ang="0">
                  <a:pos x="T6" y="T7"/>
                </a:cxn>
              </a:cxnLst>
              <a:rect l="0" t="0" r="r" b="b"/>
              <a:pathLst>
                <a:path w="63" h="8">
                  <a:moveTo>
                    <a:pt x="63" y="7"/>
                  </a:moveTo>
                  <a:cubicBezTo>
                    <a:pt x="42" y="8"/>
                    <a:pt x="26" y="7"/>
                    <a:pt x="0" y="8"/>
                  </a:cubicBezTo>
                  <a:cubicBezTo>
                    <a:pt x="9" y="4"/>
                    <a:pt x="25" y="3"/>
                    <a:pt x="37" y="3"/>
                  </a:cubicBezTo>
                  <a:cubicBezTo>
                    <a:pt x="47" y="2"/>
                    <a:pt x="59" y="0"/>
                    <a:pt x="6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1"/>
            <p:cNvSpPr/>
            <p:nvPr/>
          </p:nvSpPr>
          <p:spPr bwMode="auto">
            <a:xfrm>
              <a:off x="2989263" y="1211263"/>
              <a:ext cx="34925" cy="9525"/>
            </a:xfrm>
            <a:custGeom>
              <a:avLst/>
              <a:gdLst>
                <a:gd name="T0" fmla="*/ 45 w 45"/>
                <a:gd name="T1" fmla="*/ 5 h 13"/>
                <a:gd name="T2" fmla="*/ 30 w 45"/>
                <a:gd name="T3" fmla="*/ 8 h 13"/>
                <a:gd name="T4" fmla="*/ 0 w 45"/>
                <a:gd name="T5" fmla="*/ 5 h 13"/>
                <a:gd name="T6" fmla="*/ 45 w 45"/>
                <a:gd name="T7" fmla="*/ 5 h 13"/>
              </a:gdLst>
              <a:ahLst/>
              <a:cxnLst>
                <a:cxn ang="0">
                  <a:pos x="T0" y="T1"/>
                </a:cxn>
                <a:cxn ang="0">
                  <a:pos x="T2" y="T3"/>
                </a:cxn>
                <a:cxn ang="0">
                  <a:pos x="T4" y="T5"/>
                </a:cxn>
                <a:cxn ang="0">
                  <a:pos x="T6" y="T7"/>
                </a:cxn>
              </a:cxnLst>
              <a:rect l="0" t="0" r="r" b="b"/>
              <a:pathLst>
                <a:path w="45" h="13">
                  <a:moveTo>
                    <a:pt x="45" y="5"/>
                  </a:moveTo>
                  <a:cubicBezTo>
                    <a:pt x="43" y="13"/>
                    <a:pt x="35" y="8"/>
                    <a:pt x="30" y="8"/>
                  </a:cubicBezTo>
                  <a:cubicBezTo>
                    <a:pt x="20" y="6"/>
                    <a:pt x="8" y="6"/>
                    <a:pt x="0" y="5"/>
                  </a:cubicBezTo>
                  <a:cubicBezTo>
                    <a:pt x="12" y="1"/>
                    <a:pt x="34" y="0"/>
                    <a:pt x="4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2"/>
            <p:cNvSpPr/>
            <p:nvPr/>
          </p:nvSpPr>
          <p:spPr bwMode="auto">
            <a:xfrm>
              <a:off x="2890838" y="1282701"/>
              <a:ext cx="38100" cy="12700"/>
            </a:xfrm>
            <a:custGeom>
              <a:avLst/>
              <a:gdLst>
                <a:gd name="T0" fmla="*/ 48 w 48"/>
                <a:gd name="T1" fmla="*/ 6 h 15"/>
                <a:gd name="T2" fmla="*/ 0 w 48"/>
                <a:gd name="T3" fmla="*/ 5 h 15"/>
                <a:gd name="T4" fmla="*/ 48 w 48"/>
                <a:gd name="T5" fmla="*/ 6 h 15"/>
              </a:gdLst>
              <a:ahLst/>
              <a:cxnLst>
                <a:cxn ang="0">
                  <a:pos x="T0" y="T1"/>
                </a:cxn>
                <a:cxn ang="0">
                  <a:pos x="T2" y="T3"/>
                </a:cxn>
                <a:cxn ang="0">
                  <a:pos x="T4" y="T5"/>
                </a:cxn>
              </a:cxnLst>
              <a:rect l="0" t="0" r="r" b="b"/>
              <a:pathLst>
                <a:path w="48" h="15">
                  <a:moveTo>
                    <a:pt x="48" y="6"/>
                  </a:moveTo>
                  <a:cubicBezTo>
                    <a:pt x="41" y="12"/>
                    <a:pt x="6" y="15"/>
                    <a:pt x="0" y="5"/>
                  </a:cubicBezTo>
                  <a:cubicBezTo>
                    <a:pt x="12" y="0"/>
                    <a:pt x="30" y="7"/>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3"/>
            <p:cNvSpPr>
              <a:spLocks noEditPoints="1"/>
            </p:cNvSpPr>
            <p:nvPr/>
          </p:nvSpPr>
          <p:spPr bwMode="auto">
            <a:xfrm>
              <a:off x="2289176" y="354013"/>
              <a:ext cx="1158875" cy="1101725"/>
            </a:xfrm>
            <a:custGeom>
              <a:avLst/>
              <a:gdLst>
                <a:gd name="T0" fmla="*/ 958 w 1489"/>
                <a:gd name="T1" fmla="*/ 442 h 1415"/>
                <a:gd name="T2" fmla="*/ 1231 w 1489"/>
                <a:gd name="T3" fmla="*/ 98 h 1415"/>
                <a:gd name="T4" fmla="*/ 1262 w 1489"/>
                <a:gd name="T5" fmla="*/ 259 h 1415"/>
                <a:gd name="T6" fmla="*/ 1270 w 1489"/>
                <a:gd name="T7" fmla="*/ 381 h 1415"/>
                <a:gd name="T8" fmla="*/ 1389 w 1489"/>
                <a:gd name="T9" fmla="*/ 1080 h 1415"/>
                <a:gd name="T10" fmla="*/ 306 w 1489"/>
                <a:gd name="T11" fmla="*/ 1375 h 1415"/>
                <a:gd name="T12" fmla="*/ 11 w 1489"/>
                <a:gd name="T13" fmla="*/ 730 h 1415"/>
                <a:gd name="T14" fmla="*/ 453 w 1489"/>
                <a:gd name="T15" fmla="*/ 504 h 1415"/>
                <a:gd name="T16" fmla="*/ 1222 w 1489"/>
                <a:gd name="T17" fmla="*/ 18 h 1415"/>
                <a:gd name="T18" fmla="*/ 1194 w 1489"/>
                <a:gd name="T19" fmla="*/ 210 h 1415"/>
                <a:gd name="T20" fmla="*/ 1380 w 1489"/>
                <a:gd name="T21" fmla="*/ 189 h 1415"/>
                <a:gd name="T22" fmla="*/ 412 w 1489"/>
                <a:gd name="T23" fmla="*/ 286 h 1415"/>
                <a:gd name="T24" fmla="*/ 1119 w 1489"/>
                <a:gd name="T25" fmla="*/ 241 h 1415"/>
                <a:gd name="T26" fmla="*/ 435 w 1489"/>
                <a:gd name="T27" fmla="*/ 266 h 1415"/>
                <a:gd name="T28" fmla="*/ 421 w 1489"/>
                <a:gd name="T29" fmla="*/ 278 h 1415"/>
                <a:gd name="T30" fmla="*/ 594 w 1489"/>
                <a:gd name="T31" fmla="*/ 606 h 1415"/>
                <a:gd name="T32" fmla="*/ 491 w 1489"/>
                <a:gd name="T33" fmla="*/ 324 h 1415"/>
                <a:gd name="T34" fmla="*/ 813 w 1489"/>
                <a:gd name="T35" fmla="*/ 392 h 1415"/>
                <a:gd name="T36" fmla="*/ 1057 w 1489"/>
                <a:gd name="T37" fmla="*/ 348 h 1415"/>
                <a:gd name="T38" fmla="*/ 463 w 1489"/>
                <a:gd name="T39" fmla="*/ 615 h 1415"/>
                <a:gd name="T40" fmla="*/ 1170 w 1489"/>
                <a:gd name="T41" fmla="*/ 450 h 1415"/>
                <a:gd name="T42" fmla="*/ 926 w 1489"/>
                <a:gd name="T43" fmla="*/ 567 h 1415"/>
                <a:gd name="T44" fmla="*/ 1031 w 1489"/>
                <a:gd name="T45" fmla="*/ 833 h 1415"/>
                <a:gd name="T46" fmla="*/ 1076 w 1489"/>
                <a:gd name="T47" fmla="*/ 1199 h 1415"/>
                <a:gd name="T48" fmla="*/ 1356 w 1489"/>
                <a:gd name="T49" fmla="*/ 669 h 1415"/>
                <a:gd name="T50" fmla="*/ 1012 w 1489"/>
                <a:gd name="T51" fmla="*/ 726 h 1415"/>
                <a:gd name="T52" fmla="*/ 993 w 1489"/>
                <a:gd name="T53" fmla="*/ 615 h 1415"/>
                <a:gd name="T54" fmla="*/ 905 w 1489"/>
                <a:gd name="T55" fmla="*/ 628 h 1415"/>
                <a:gd name="T56" fmla="*/ 950 w 1489"/>
                <a:gd name="T57" fmla="*/ 708 h 1415"/>
                <a:gd name="T58" fmla="*/ 723 w 1489"/>
                <a:gd name="T59" fmla="*/ 635 h 1415"/>
                <a:gd name="T60" fmla="*/ 272 w 1489"/>
                <a:gd name="T61" fmla="*/ 799 h 1415"/>
                <a:gd name="T62" fmla="*/ 180 w 1489"/>
                <a:gd name="T63" fmla="*/ 726 h 1415"/>
                <a:gd name="T64" fmla="*/ 997 w 1489"/>
                <a:gd name="T65" fmla="*/ 748 h 1415"/>
                <a:gd name="T66" fmla="*/ 536 w 1489"/>
                <a:gd name="T67" fmla="*/ 802 h 1415"/>
                <a:gd name="T68" fmla="*/ 539 w 1489"/>
                <a:gd name="T69" fmla="*/ 783 h 1415"/>
                <a:gd name="T70" fmla="*/ 1235 w 1489"/>
                <a:gd name="T71" fmla="*/ 1190 h 1415"/>
                <a:gd name="T72" fmla="*/ 341 w 1489"/>
                <a:gd name="T73" fmla="*/ 832 h 1415"/>
                <a:gd name="T74" fmla="*/ 501 w 1489"/>
                <a:gd name="T75" fmla="*/ 802 h 1415"/>
                <a:gd name="T76" fmla="*/ 581 w 1489"/>
                <a:gd name="T77" fmla="*/ 842 h 1415"/>
                <a:gd name="T78" fmla="*/ 580 w 1489"/>
                <a:gd name="T79" fmla="*/ 875 h 1415"/>
                <a:gd name="T80" fmla="*/ 944 w 1489"/>
                <a:gd name="T81" fmla="*/ 888 h 1415"/>
                <a:gd name="T82" fmla="*/ 473 w 1489"/>
                <a:gd name="T83" fmla="*/ 900 h 1415"/>
                <a:gd name="T84" fmla="*/ 1037 w 1489"/>
                <a:gd name="T85" fmla="*/ 920 h 1415"/>
                <a:gd name="T86" fmla="*/ 790 w 1489"/>
                <a:gd name="T87" fmla="*/ 967 h 1415"/>
                <a:gd name="T88" fmla="*/ 383 w 1489"/>
                <a:gd name="T89" fmla="*/ 1028 h 1415"/>
                <a:gd name="T90" fmla="*/ 575 w 1489"/>
                <a:gd name="T91" fmla="*/ 1046 h 1415"/>
                <a:gd name="T92" fmla="*/ 834 w 1489"/>
                <a:gd name="T93" fmla="*/ 1067 h 1415"/>
                <a:gd name="T94" fmla="*/ 981 w 1489"/>
                <a:gd name="T95" fmla="*/ 1066 h 1415"/>
                <a:gd name="T96" fmla="*/ 388 w 1489"/>
                <a:gd name="T97" fmla="*/ 1072 h 1415"/>
                <a:gd name="T98" fmla="*/ 1073 w 1489"/>
                <a:gd name="T99" fmla="*/ 1193 h 1415"/>
                <a:gd name="T100" fmla="*/ 725 w 1489"/>
                <a:gd name="T101" fmla="*/ 1124 h 1415"/>
                <a:gd name="T102" fmla="*/ 485 w 1489"/>
                <a:gd name="T103" fmla="*/ 1135 h 1415"/>
                <a:gd name="T104" fmla="*/ 665 w 1489"/>
                <a:gd name="T105" fmla="*/ 1153 h 1415"/>
                <a:gd name="T106" fmla="*/ 398 w 1489"/>
                <a:gd name="T107" fmla="*/ 1244 h 1415"/>
                <a:gd name="T108" fmla="*/ 888 w 1489"/>
                <a:gd name="T109" fmla="*/ 1250 h 1415"/>
                <a:gd name="T110" fmla="*/ 417 w 1489"/>
                <a:gd name="T111" fmla="*/ 1195 h 1415"/>
                <a:gd name="T112" fmla="*/ 381 w 1489"/>
                <a:gd name="T113" fmla="*/ 1205 h 1415"/>
                <a:gd name="T114" fmla="*/ 1111 w 1489"/>
                <a:gd name="T115" fmla="*/ 1216 h 1415"/>
                <a:gd name="T116" fmla="*/ 1097 w 1489"/>
                <a:gd name="T117" fmla="*/ 1259 h 1415"/>
                <a:gd name="T118" fmla="*/ 587 w 1489"/>
                <a:gd name="T119" fmla="*/ 1369 h 1415"/>
                <a:gd name="T120" fmla="*/ 1082 w 1489"/>
                <a:gd name="T121" fmla="*/ 1298 h 1415"/>
                <a:gd name="T122" fmla="*/ 513 w 1489"/>
                <a:gd name="T123" fmla="*/ 138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9" h="1415">
                  <a:moveTo>
                    <a:pt x="637" y="608"/>
                  </a:moveTo>
                  <a:cubicBezTo>
                    <a:pt x="644" y="607"/>
                    <a:pt x="646" y="607"/>
                    <a:pt x="652" y="606"/>
                  </a:cubicBezTo>
                  <a:cubicBezTo>
                    <a:pt x="635" y="589"/>
                    <a:pt x="621" y="568"/>
                    <a:pt x="610" y="540"/>
                  </a:cubicBezTo>
                  <a:cubicBezTo>
                    <a:pt x="589" y="487"/>
                    <a:pt x="604" y="401"/>
                    <a:pt x="635" y="361"/>
                  </a:cubicBezTo>
                  <a:cubicBezTo>
                    <a:pt x="655" y="339"/>
                    <a:pt x="694" y="328"/>
                    <a:pt x="728" y="333"/>
                  </a:cubicBezTo>
                  <a:cubicBezTo>
                    <a:pt x="734" y="338"/>
                    <a:pt x="741" y="336"/>
                    <a:pt x="750" y="339"/>
                  </a:cubicBezTo>
                  <a:cubicBezTo>
                    <a:pt x="761" y="343"/>
                    <a:pt x="765" y="354"/>
                    <a:pt x="775" y="359"/>
                  </a:cubicBezTo>
                  <a:cubicBezTo>
                    <a:pt x="782" y="363"/>
                    <a:pt x="795" y="363"/>
                    <a:pt x="805" y="362"/>
                  </a:cubicBezTo>
                  <a:cubicBezTo>
                    <a:pt x="814" y="333"/>
                    <a:pt x="828" y="308"/>
                    <a:pt x="843" y="285"/>
                  </a:cubicBezTo>
                  <a:cubicBezTo>
                    <a:pt x="856" y="281"/>
                    <a:pt x="870" y="287"/>
                    <a:pt x="878" y="294"/>
                  </a:cubicBezTo>
                  <a:cubicBezTo>
                    <a:pt x="877" y="300"/>
                    <a:pt x="876" y="300"/>
                    <a:pt x="876" y="306"/>
                  </a:cubicBezTo>
                  <a:cubicBezTo>
                    <a:pt x="858" y="318"/>
                    <a:pt x="846" y="336"/>
                    <a:pt x="834" y="355"/>
                  </a:cubicBezTo>
                  <a:cubicBezTo>
                    <a:pt x="849" y="350"/>
                    <a:pt x="867" y="353"/>
                    <a:pt x="884" y="359"/>
                  </a:cubicBezTo>
                  <a:cubicBezTo>
                    <a:pt x="890" y="361"/>
                    <a:pt x="893" y="364"/>
                    <a:pt x="900" y="368"/>
                  </a:cubicBezTo>
                  <a:cubicBezTo>
                    <a:pt x="905" y="370"/>
                    <a:pt x="912" y="371"/>
                    <a:pt x="916" y="374"/>
                  </a:cubicBezTo>
                  <a:cubicBezTo>
                    <a:pt x="918" y="375"/>
                    <a:pt x="920" y="379"/>
                    <a:pt x="923" y="382"/>
                  </a:cubicBezTo>
                  <a:cubicBezTo>
                    <a:pt x="929" y="388"/>
                    <a:pt x="934" y="390"/>
                    <a:pt x="940" y="398"/>
                  </a:cubicBezTo>
                  <a:cubicBezTo>
                    <a:pt x="947" y="410"/>
                    <a:pt x="957" y="431"/>
                    <a:pt x="958" y="442"/>
                  </a:cubicBezTo>
                  <a:cubicBezTo>
                    <a:pt x="961" y="455"/>
                    <a:pt x="959" y="476"/>
                    <a:pt x="956" y="491"/>
                  </a:cubicBezTo>
                  <a:cubicBezTo>
                    <a:pt x="954" y="511"/>
                    <a:pt x="946" y="528"/>
                    <a:pt x="940" y="545"/>
                  </a:cubicBezTo>
                  <a:cubicBezTo>
                    <a:pt x="955" y="539"/>
                    <a:pt x="974" y="527"/>
                    <a:pt x="993" y="520"/>
                  </a:cubicBezTo>
                  <a:cubicBezTo>
                    <a:pt x="994" y="518"/>
                    <a:pt x="993" y="515"/>
                    <a:pt x="994" y="511"/>
                  </a:cubicBezTo>
                  <a:cubicBezTo>
                    <a:pt x="1005" y="491"/>
                    <a:pt x="1014" y="461"/>
                    <a:pt x="1022" y="439"/>
                  </a:cubicBezTo>
                  <a:cubicBezTo>
                    <a:pt x="1029" y="424"/>
                    <a:pt x="1038" y="405"/>
                    <a:pt x="1045" y="385"/>
                  </a:cubicBezTo>
                  <a:cubicBezTo>
                    <a:pt x="1046" y="380"/>
                    <a:pt x="1050" y="371"/>
                    <a:pt x="1050" y="368"/>
                  </a:cubicBezTo>
                  <a:cubicBezTo>
                    <a:pt x="1049" y="364"/>
                    <a:pt x="1041" y="353"/>
                    <a:pt x="1047" y="345"/>
                  </a:cubicBezTo>
                  <a:cubicBezTo>
                    <a:pt x="1052" y="341"/>
                    <a:pt x="1059" y="338"/>
                    <a:pt x="1066" y="336"/>
                  </a:cubicBezTo>
                  <a:cubicBezTo>
                    <a:pt x="1080" y="303"/>
                    <a:pt x="1092" y="272"/>
                    <a:pt x="1111" y="242"/>
                  </a:cubicBezTo>
                  <a:cubicBezTo>
                    <a:pt x="1108" y="235"/>
                    <a:pt x="1111" y="230"/>
                    <a:pt x="1115" y="225"/>
                  </a:cubicBezTo>
                  <a:cubicBezTo>
                    <a:pt x="1104" y="206"/>
                    <a:pt x="1097" y="184"/>
                    <a:pt x="1100" y="158"/>
                  </a:cubicBezTo>
                  <a:cubicBezTo>
                    <a:pt x="1107" y="99"/>
                    <a:pt x="1167" y="72"/>
                    <a:pt x="1201" y="39"/>
                  </a:cubicBezTo>
                  <a:cubicBezTo>
                    <a:pt x="1205" y="33"/>
                    <a:pt x="1208" y="26"/>
                    <a:pt x="1213" y="22"/>
                  </a:cubicBezTo>
                  <a:cubicBezTo>
                    <a:pt x="1216" y="16"/>
                    <a:pt x="1219" y="8"/>
                    <a:pt x="1221" y="1"/>
                  </a:cubicBezTo>
                  <a:cubicBezTo>
                    <a:pt x="1225" y="0"/>
                    <a:pt x="1226" y="1"/>
                    <a:pt x="1228" y="2"/>
                  </a:cubicBezTo>
                  <a:cubicBezTo>
                    <a:pt x="1227" y="11"/>
                    <a:pt x="1234" y="20"/>
                    <a:pt x="1236" y="30"/>
                  </a:cubicBezTo>
                  <a:cubicBezTo>
                    <a:pt x="1242" y="53"/>
                    <a:pt x="1232" y="77"/>
                    <a:pt x="1231" y="98"/>
                  </a:cubicBezTo>
                  <a:cubicBezTo>
                    <a:pt x="1227" y="102"/>
                    <a:pt x="1226" y="109"/>
                    <a:pt x="1221" y="113"/>
                  </a:cubicBezTo>
                  <a:cubicBezTo>
                    <a:pt x="1228" y="108"/>
                    <a:pt x="1240" y="100"/>
                    <a:pt x="1244" y="88"/>
                  </a:cubicBezTo>
                  <a:cubicBezTo>
                    <a:pt x="1248" y="78"/>
                    <a:pt x="1247" y="62"/>
                    <a:pt x="1259" y="74"/>
                  </a:cubicBezTo>
                  <a:cubicBezTo>
                    <a:pt x="1259" y="78"/>
                    <a:pt x="1257" y="80"/>
                    <a:pt x="1256" y="83"/>
                  </a:cubicBezTo>
                  <a:cubicBezTo>
                    <a:pt x="1255" y="151"/>
                    <a:pt x="1220" y="202"/>
                    <a:pt x="1178" y="240"/>
                  </a:cubicBezTo>
                  <a:cubicBezTo>
                    <a:pt x="1174" y="239"/>
                    <a:pt x="1173" y="242"/>
                    <a:pt x="1170" y="242"/>
                  </a:cubicBezTo>
                  <a:cubicBezTo>
                    <a:pt x="1168" y="244"/>
                    <a:pt x="1169" y="245"/>
                    <a:pt x="1169" y="250"/>
                  </a:cubicBezTo>
                  <a:cubicBezTo>
                    <a:pt x="1167" y="251"/>
                    <a:pt x="1165" y="253"/>
                    <a:pt x="1162" y="254"/>
                  </a:cubicBezTo>
                  <a:cubicBezTo>
                    <a:pt x="1150" y="283"/>
                    <a:pt x="1139" y="330"/>
                    <a:pt x="1129" y="359"/>
                  </a:cubicBezTo>
                  <a:cubicBezTo>
                    <a:pt x="1131" y="364"/>
                    <a:pt x="1135" y="369"/>
                    <a:pt x="1135" y="377"/>
                  </a:cubicBezTo>
                  <a:cubicBezTo>
                    <a:pt x="1131" y="382"/>
                    <a:pt x="1126" y="385"/>
                    <a:pt x="1118" y="387"/>
                  </a:cubicBezTo>
                  <a:cubicBezTo>
                    <a:pt x="1106" y="415"/>
                    <a:pt x="1094" y="447"/>
                    <a:pt x="1080" y="478"/>
                  </a:cubicBezTo>
                  <a:cubicBezTo>
                    <a:pt x="1106" y="471"/>
                    <a:pt x="1134" y="459"/>
                    <a:pt x="1163" y="452"/>
                  </a:cubicBezTo>
                  <a:cubicBezTo>
                    <a:pt x="1173" y="419"/>
                    <a:pt x="1193" y="388"/>
                    <a:pt x="1206" y="354"/>
                  </a:cubicBezTo>
                  <a:cubicBezTo>
                    <a:pt x="1206" y="349"/>
                    <a:pt x="1203" y="347"/>
                    <a:pt x="1202" y="343"/>
                  </a:cubicBezTo>
                  <a:cubicBezTo>
                    <a:pt x="1206" y="338"/>
                    <a:pt x="1208" y="331"/>
                    <a:pt x="1215" y="332"/>
                  </a:cubicBezTo>
                  <a:cubicBezTo>
                    <a:pt x="1233" y="311"/>
                    <a:pt x="1250" y="289"/>
                    <a:pt x="1264" y="264"/>
                  </a:cubicBezTo>
                  <a:cubicBezTo>
                    <a:pt x="1262" y="262"/>
                    <a:pt x="1262" y="261"/>
                    <a:pt x="1262" y="259"/>
                  </a:cubicBezTo>
                  <a:cubicBezTo>
                    <a:pt x="1264" y="252"/>
                    <a:pt x="1269" y="250"/>
                    <a:pt x="1273" y="246"/>
                  </a:cubicBezTo>
                  <a:cubicBezTo>
                    <a:pt x="1279" y="231"/>
                    <a:pt x="1283" y="210"/>
                    <a:pt x="1290" y="192"/>
                  </a:cubicBezTo>
                  <a:cubicBezTo>
                    <a:pt x="1298" y="171"/>
                    <a:pt x="1312" y="147"/>
                    <a:pt x="1325" y="129"/>
                  </a:cubicBezTo>
                  <a:cubicBezTo>
                    <a:pt x="1334" y="117"/>
                    <a:pt x="1342" y="97"/>
                    <a:pt x="1352" y="111"/>
                  </a:cubicBezTo>
                  <a:cubicBezTo>
                    <a:pt x="1353" y="115"/>
                    <a:pt x="1346" y="117"/>
                    <a:pt x="1348" y="120"/>
                  </a:cubicBezTo>
                  <a:cubicBezTo>
                    <a:pt x="1334" y="127"/>
                    <a:pt x="1330" y="144"/>
                    <a:pt x="1323" y="159"/>
                  </a:cubicBezTo>
                  <a:cubicBezTo>
                    <a:pt x="1332" y="149"/>
                    <a:pt x="1347" y="128"/>
                    <a:pt x="1351" y="117"/>
                  </a:cubicBezTo>
                  <a:cubicBezTo>
                    <a:pt x="1357" y="112"/>
                    <a:pt x="1363" y="118"/>
                    <a:pt x="1368" y="120"/>
                  </a:cubicBezTo>
                  <a:cubicBezTo>
                    <a:pt x="1371" y="121"/>
                    <a:pt x="1375" y="120"/>
                    <a:pt x="1378" y="121"/>
                  </a:cubicBezTo>
                  <a:cubicBezTo>
                    <a:pt x="1380" y="122"/>
                    <a:pt x="1382" y="125"/>
                    <a:pt x="1386" y="127"/>
                  </a:cubicBezTo>
                  <a:cubicBezTo>
                    <a:pt x="1395" y="132"/>
                    <a:pt x="1402" y="133"/>
                    <a:pt x="1406" y="145"/>
                  </a:cubicBezTo>
                  <a:cubicBezTo>
                    <a:pt x="1394" y="163"/>
                    <a:pt x="1387" y="191"/>
                    <a:pt x="1375" y="211"/>
                  </a:cubicBezTo>
                  <a:cubicBezTo>
                    <a:pt x="1366" y="226"/>
                    <a:pt x="1357" y="241"/>
                    <a:pt x="1342" y="251"/>
                  </a:cubicBezTo>
                  <a:cubicBezTo>
                    <a:pt x="1338" y="257"/>
                    <a:pt x="1336" y="265"/>
                    <a:pt x="1328" y="268"/>
                  </a:cubicBezTo>
                  <a:cubicBezTo>
                    <a:pt x="1327" y="271"/>
                    <a:pt x="1332" y="271"/>
                    <a:pt x="1329" y="276"/>
                  </a:cubicBezTo>
                  <a:cubicBezTo>
                    <a:pt x="1325" y="279"/>
                    <a:pt x="1322" y="282"/>
                    <a:pt x="1317" y="281"/>
                  </a:cubicBezTo>
                  <a:cubicBezTo>
                    <a:pt x="1304" y="305"/>
                    <a:pt x="1295" y="336"/>
                    <a:pt x="1284" y="358"/>
                  </a:cubicBezTo>
                  <a:cubicBezTo>
                    <a:pt x="1290" y="368"/>
                    <a:pt x="1283" y="380"/>
                    <a:pt x="1270" y="381"/>
                  </a:cubicBezTo>
                  <a:cubicBezTo>
                    <a:pt x="1256" y="401"/>
                    <a:pt x="1244" y="423"/>
                    <a:pt x="1228" y="441"/>
                  </a:cubicBezTo>
                  <a:cubicBezTo>
                    <a:pt x="1274" y="438"/>
                    <a:pt x="1315" y="444"/>
                    <a:pt x="1358" y="455"/>
                  </a:cubicBezTo>
                  <a:cubicBezTo>
                    <a:pt x="1368" y="460"/>
                    <a:pt x="1378" y="468"/>
                    <a:pt x="1389" y="473"/>
                  </a:cubicBezTo>
                  <a:cubicBezTo>
                    <a:pt x="1392" y="474"/>
                    <a:pt x="1395" y="474"/>
                    <a:pt x="1398" y="476"/>
                  </a:cubicBezTo>
                  <a:cubicBezTo>
                    <a:pt x="1406" y="482"/>
                    <a:pt x="1417" y="496"/>
                    <a:pt x="1425" y="509"/>
                  </a:cubicBezTo>
                  <a:cubicBezTo>
                    <a:pt x="1432" y="520"/>
                    <a:pt x="1435" y="533"/>
                    <a:pt x="1438" y="544"/>
                  </a:cubicBezTo>
                  <a:cubicBezTo>
                    <a:pt x="1431" y="600"/>
                    <a:pt x="1391" y="633"/>
                    <a:pt x="1378" y="682"/>
                  </a:cubicBezTo>
                  <a:cubicBezTo>
                    <a:pt x="1374" y="684"/>
                    <a:pt x="1374" y="691"/>
                    <a:pt x="1370" y="693"/>
                  </a:cubicBezTo>
                  <a:cubicBezTo>
                    <a:pt x="1368" y="707"/>
                    <a:pt x="1362" y="718"/>
                    <a:pt x="1358" y="732"/>
                  </a:cubicBezTo>
                  <a:cubicBezTo>
                    <a:pt x="1358" y="746"/>
                    <a:pt x="1358" y="751"/>
                    <a:pt x="1362" y="764"/>
                  </a:cubicBezTo>
                  <a:cubicBezTo>
                    <a:pt x="1376" y="764"/>
                    <a:pt x="1388" y="767"/>
                    <a:pt x="1400" y="762"/>
                  </a:cubicBezTo>
                  <a:cubicBezTo>
                    <a:pt x="1408" y="765"/>
                    <a:pt x="1419" y="767"/>
                    <a:pt x="1427" y="766"/>
                  </a:cubicBezTo>
                  <a:cubicBezTo>
                    <a:pt x="1443" y="775"/>
                    <a:pt x="1468" y="782"/>
                    <a:pt x="1475" y="800"/>
                  </a:cubicBezTo>
                  <a:cubicBezTo>
                    <a:pt x="1476" y="803"/>
                    <a:pt x="1477" y="804"/>
                    <a:pt x="1474" y="805"/>
                  </a:cubicBezTo>
                  <a:cubicBezTo>
                    <a:pt x="1475" y="806"/>
                    <a:pt x="1477" y="805"/>
                    <a:pt x="1478" y="808"/>
                  </a:cubicBezTo>
                  <a:cubicBezTo>
                    <a:pt x="1489" y="858"/>
                    <a:pt x="1477" y="908"/>
                    <a:pt x="1464" y="952"/>
                  </a:cubicBezTo>
                  <a:cubicBezTo>
                    <a:pt x="1453" y="977"/>
                    <a:pt x="1438" y="999"/>
                    <a:pt x="1429" y="1026"/>
                  </a:cubicBezTo>
                  <a:cubicBezTo>
                    <a:pt x="1413" y="1042"/>
                    <a:pt x="1400" y="1060"/>
                    <a:pt x="1389" y="1080"/>
                  </a:cubicBezTo>
                  <a:cubicBezTo>
                    <a:pt x="1381" y="1088"/>
                    <a:pt x="1373" y="1095"/>
                    <a:pt x="1368" y="1107"/>
                  </a:cubicBezTo>
                  <a:cubicBezTo>
                    <a:pt x="1367" y="1108"/>
                    <a:pt x="1365" y="1108"/>
                    <a:pt x="1363" y="1108"/>
                  </a:cubicBezTo>
                  <a:cubicBezTo>
                    <a:pt x="1350" y="1128"/>
                    <a:pt x="1330" y="1141"/>
                    <a:pt x="1316" y="1159"/>
                  </a:cubicBezTo>
                  <a:cubicBezTo>
                    <a:pt x="1312" y="1160"/>
                    <a:pt x="1311" y="1163"/>
                    <a:pt x="1308" y="1163"/>
                  </a:cubicBezTo>
                  <a:cubicBezTo>
                    <a:pt x="1276" y="1196"/>
                    <a:pt x="1235" y="1220"/>
                    <a:pt x="1189" y="1238"/>
                  </a:cubicBezTo>
                  <a:cubicBezTo>
                    <a:pt x="1193" y="1243"/>
                    <a:pt x="1197" y="1248"/>
                    <a:pt x="1203" y="1252"/>
                  </a:cubicBezTo>
                  <a:cubicBezTo>
                    <a:pt x="1212" y="1261"/>
                    <a:pt x="1213" y="1281"/>
                    <a:pt x="1216" y="1292"/>
                  </a:cubicBezTo>
                  <a:cubicBezTo>
                    <a:pt x="1215" y="1295"/>
                    <a:pt x="1214" y="1299"/>
                    <a:pt x="1214" y="1304"/>
                  </a:cubicBezTo>
                  <a:cubicBezTo>
                    <a:pt x="1206" y="1321"/>
                    <a:pt x="1195" y="1331"/>
                    <a:pt x="1179" y="1343"/>
                  </a:cubicBezTo>
                  <a:cubicBezTo>
                    <a:pt x="1144" y="1367"/>
                    <a:pt x="1096" y="1376"/>
                    <a:pt x="1041" y="1378"/>
                  </a:cubicBezTo>
                  <a:cubicBezTo>
                    <a:pt x="995" y="1378"/>
                    <a:pt x="944" y="1382"/>
                    <a:pt x="903" y="1366"/>
                  </a:cubicBezTo>
                  <a:cubicBezTo>
                    <a:pt x="890" y="1365"/>
                    <a:pt x="874" y="1360"/>
                    <a:pt x="860" y="1357"/>
                  </a:cubicBezTo>
                  <a:cubicBezTo>
                    <a:pt x="853" y="1355"/>
                    <a:pt x="845" y="1356"/>
                    <a:pt x="839" y="1351"/>
                  </a:cubicBezTo>
                  <a:cubicBezTo>
                    <a:pt x="827" y="1354"/>
                    <a:pt x="808" y="1350"/>
                    <a:pt x="797" y="1349"/>
                  </a:cubicBezTo>
                  <a:cubicBezTo>
                    <a:pt x="792" y="1351"/>
                    <a:pt x="788" y="1353"/>
                    <a:pt x="786" y="1358"/>
                  </a:cubicBezTo>
                  <a:cubicBezTo>
                    <a:pt x="737" y="1379"/>
                    <a:pt x="682" y="1399"/>
                    <a:pt x="622" y="1406"/>
                  </a:cubicBezTo>
                  <a:cubicBezTo>
                    <a:pt x="599" y="1409"/>
                    <a:pt x="574" y="1415"/>
                    <a:pt x="549" y="1413"/>
                  </a:cubicBezTo>
                  <a:cubicBezTo>
                    <a:pt x="463" y="1406"/>
                    <a:pt x="378" y="1414"/>
                    <a:pt x="306" y="1375"/>
                  </a:cubicBezTo>
                  <a:cubicBezTo>
                    <a:pt x="303" y="1373"/>
                    <a:pt x="303" y="1375"/>
                    <a:pt x="299" y="1375"/>
                  </a:cubicBezTo>
                  <a:cubicBezTo>
                    <a:pt x="287" y="1369"/>
                    <a:pt x="279" y="1360"/>
                    <a:pt x="269" y="1353"/>
                  </a:cubicBezTo>
                  <a:cubicBezTo>
                    <a:pt x="269" y="1350"/>
                    <a:pt x="270" y="1349"/>
                    <a:pt x="271" y="1347"/>
                  </a:cubicBezTo>
                  <a:cubicBezTo>
                    <a:pt x="263" y="1331"/>
                    <a:pt x="268" y="1312"/>
                    <a:pt x="263" y="1296"/>
                  </a:cubicBezTo>
                  <a:cubicBezTo>
                    <a:pt x="265" y="1290"/>
                    <a:pt x="267" y="1282"/>
                    <a:pt x="265" y="1274"/>
                  </a:cubicBezTo>
                  <a:cubicBezTo>
                    <a:pt x="271" y="1265"/>
                    <a:pt x="273" y="1253"/>
                    <a:pt x="280" y="1246"/>
                  </a:cubicBezTo>
                  <a:cubicBezTo>
                    <a:pt x="276" y="1239"/>
                    <a:pt x="267" y="1238"/>
                    <a:pt x="264" y="1231"/>
                  </a:cubicBezTo>
                  <a:cubicBezTo>
                    <a:pt x="275" y="1209"/>
                    <a:pt x="295" y="1196"/>
                    <a:pt x="310" y="1177"/>
                  </a:cubicBezTo>
                  <a:cubicBezTo>
                    <a:pt x="308" y="1171"/>
                    <a:pt x="305" y="1168"/>
                    <a:pt x="299" y="1166"/>
                  </a:cubicBezTo>
                  <a:cubicBezTo>
                    <a:pt x="277" y="1144"/>
                    <a:pt x="266" y="1106"/>
                    <a:pt x="251" y="1080"/>
                  </a:cubicBezTo>
                  <a:cubicBezTo>
                    <a:pt x="249" y="1052"/>
                    <a:pt x="238" y="1025"/>
                    <a:pt x="240" y="992"/>
                  </a:cubicBezTo>
                  <a:cubicBezTo>
                    <a:pt x="242" y="974"/>
                    <a:pt x="249" y="955"/>
                    <a:pt x="255" y="937"/>
                  </a:cubicBezTo>
                  <a:cubicBezTo>
                    <a:pt x="243" y="929"/>
                    <a:pt x="235" y="917"/>
                    <a:pt x="222" y="910"/>
                  </a:cubicBezTo>
                  <a:cubicBezTo>
                    <a:pt x="222" y="907"/>
                    <a:pt x="220" y="906"/>
                    <a:pt x="219" y="903"/>
                  </a:cubicBezTo>
                  <a:cubicBezTo>
                    <a:pt x="181" y="870"/>
                    <a:pt x="143" y="836"/>
                    <a:pt x="101" y="806"/>
                  </a:cubicBezTo>
                  <a:cubicBezTo>
                    <a:pt x="100" y="804"/>
                    <a:pt x="97" y="802"/>
                    <a:pt x="96" y="798"/>
                  </a:cubicBezTo>
                  <a:cubicBezTo>
                    <a:pt x="90" y="797"/>
                    <a:pt x="89" y="792"/>
                    <a:pt x="83" y="790"/>
                  </a:cubicBezTo>
                  <a:cubicBezTo>
                    <a:pt x="62" y="766"/>
                    <a:pt x="34" y="751"/>
                    <a:pt x="11" y="730"/>
                  </a:cubicBezTo>
                  <a:cubicBezTo>
                    <a:pt x="7" y="729"/>
                    <a:pt x="3" y="731"/>
                    <a:pt x="0" y="727"/>
                  </a:cubicBezTo>
                  <a:cubicBezTo>
                    <a:pt x="5" y="710"/>
                    <a:pt x="4" y="700"/>
                    <a:pt x="8" y="685"/>
                  </a:cubicBezTo>
                  <a:cubicBezTo>
                    <a:pt x="13" y="682"/>
                    <a:pt x="23" y="680"/>
                    <a:pt x="28" y="674"/>
                  </a:cubicBezTo>
                  <a:cubicBezTo>
                    <a:pt x="41" y="670"/>
                    <a:pt x="54" y="666"/>
                    <a:pt x="66" y="660"/>
                  </a:cubicBezTo>
                  <a:cubicBezTo>
                    <a:pt x="74" y="656"/>
                    <a:pt x="80" y="649"/>
                    <a:pt x="89" y="645"/>
                  </a:cubicBezTo>
                  <a:cubicBezTo>
                    <a:pt x="91" y="646"/>
                    <a:pt x="91" y="648"/>
                    <a:pt x="90" y="650"/>
                  </a:cubicBezTo>
                  <a:cubicBezTo>
                    <a:pt x="94" y="649"/>
                    <a:pt x="96" y="654"/>
                    <a:pt x="97" y="651"/>
                  </a:cubicBezTo>
                  <a:cubicBezTo>
                    <a:pt x="128" y="679"/>
                    <a:pt x="164" y="702"/>
                    <a:pt x="194" y="730"/>
                  </a:cubicBezTo>
                  <a:cubicBezTo>
                    <a:pt x="221" y="745"/>
                    <a:pt x="240" y="770"/>
                    <a:pt x="268" y="785"/>
                  </a:cubicBezTo>
                  <a:cubicBezTo>
                    <a:pt x="284" y="805"/>
                    <a:pt x="304" y="820"/>
                    <a:pt x="324" y="836"/>
                  </a:cubicBezTo>
                  <a:cubicBezTo>
                    <a:pt x="332" y="828"/>
                    <a:pt x="343" y="823"/>
                    <a:pt x="352" y="816"/>
                  </a:cubicBezTo>
                  <a:cubicBezTo>
                    <a:pt x="340" y="767"/>
                    <a:pt x="335" y="697"/>
                    <a:pt x="321" y="650"/>
                  </a:cubicBezTo>
                  <a:cubicBezTo>
                    <a:pt x="314" y="590"/>
                    <a:pt x="302" y="526"/>
                    <a:pt x="288" y="464"/>
                  </a:cubicBezTo>
                  <a:cubicBezTo>
                    <a:pt x="285" y="451"/>
                    <a:pt x="283" y="434"/>
                    <a:pt x="281" y="419"/>
                  </a:cubicBezTo>
                  <a:cubicBezTo>
                    <a:pt x="278" y="397"/>
                    <a:pt x="270" y="376"/>
                    <a:pt x="270" y="352"/>
                  </a:cubicBezTo>
                  <a:cubicBezTo>
                    <a:pt x="277" y="348"/>
                    <a:pt x="278" y="343"/>
                    <a:pt x="286" y="344"/>
                  </a:cubicBezTo>
                  <a:cubicBezTo>
                    <a:pt x="295" y="345"/>
                    <a:pt x="299" y="358"/>
                    <a:pt x="305" y="363"/>
                  </a:cubicBezTo>
                  <a:cubicBezTo>
                    <a:pt x="356" y="407"/>
                    <a:pt x="403" y="457"/>
                    <a:pt x="453" y="504"/>
                  </a:cubicBezTo>
                  <a:cubicBezTo>
                    <a:pt x="477" y="520"/>
                    <a:pt x="494" y="545"/>
                    <a:pt x="518" y="562"/>
                  </a:cubicBezTo>
                  <a:cubicBezTo>
                    <a:pt x="499" y="522"/>
                    <a:pt x="478" y="484"/>
                    <a:pt x="460" y="442"/>
                  </a:cubicBezTo>
                  <a:cubicBezTo>
                    <a:pt x="441" y="413"/>
                    <a:pt x="424" y="382"/>
                    <a:pt x="408" y="349"/>
                  </a:cubicBezTo>
                  <a:cubicBezTo>
                    <a:pt x="408" y="338"/>
                    <a:pt x="404" y="320"/>
                    <a:pt x="401" y="305"/>
                  </a:cubicBezTo>
                  <a:cubicBezTo>
                    <a:pt x="397" y="286"/>
                    <a:pt x="394" y="268"/>
                    <a:pt x="391" y="246"/>
                  </a:cubicBezTo>
                  <a:cubicBezTo>
                    <a:pt x="390" y="238"/>
                    <a:pt x="387" y="226"/>
                    <a:pt x="395" y="221"/>
                  </a:cubicBezTo>
                  <a:cubicBezTo>
                    <a:pt x="412" y="231"/>
                    <a:pt x="426" y="246"/>
                    <a:pt x="442" y="259"/>
                  </a:cubicBezTo>
                  <a:cubicBezTo>
                    <a:pt x="450" y="265"/>
                    <a:pt x="458" y="271"/>
                    <a:pt x="465" y="277"/>
                  </a:cubicBezTo>
                  <a:cubicBezTo>
                    <a:pt x="476" y="287"/>
                    <a:pt x="484" y="297"/>
                    <a:pt x="495" y="303"/>
                  </a:cubicBezTo>
                  <a:cubicBezTo>
                    <a:pt x="504" y="334"/>
                    <a:pt x="523" y="361"/>
                    <a:pt x="537" y="391"/>
                  </a:cubicBezTo>
                  <a:cubicBezTo>
                    <a:pt x="553" y="426"/>
                    <a:pt x="569" y="461"/>
                    <a:pt x="587" y="496"/>
                  </a:cubicBezTo>
                  <a:cubicBezTo>
                    <a:pt x="593" y="512"/>
                    <a:pt x="599" y="529"/>
                    <a:pt x="606" y="540"/>
                  </a:cubicBezTo>
                  <a:cubicBezTo>
                    <a:pt x="607" y="556"/>
                    <a:pt x="621" y="564"/>
                    <a:pt x="620" y="578"/>
                  </a:cubicBezTo>
                  <a:cubicBezTo>
                    <a:pt x="623" y="576"/>
                    <a:pt x="621" y="581"/>
                    <a:pt x="625" y="582"/>
                  </a:cubicBezTo>
                  <a:cubicBezTo>
                    <a:pt x="623" y="588"/>
                    <a:pt x="636" y="596"/>
                    <a:pt x="637" y="608"/>
                  </a:cubicBezTo>
                  <a:close/>
                  <a:moveTo>
                    <a:pt x="1218" y="27"/>
                  </a:moveTo>
                  <a:cubicBezTo>
                    <a:pt x="1221" y="26"/>
                    <a:pt x="1220" y="28"/>
                    <a:pt x="1222" y="28"/>
                  </a:cubicBezTo>
                  <a:cubicBezTo>
                    <a:pt x="1221" y="24"/>
                    <a:pt x="1225" y="20"/>
                    <a:pt x="1222" y="18"/>
                  </a:cubicBezTo>
                  <a:cubicBezTo>
                    <a:pt x="1222" y="22"/>
                    <a:pt x="1220" y="23"/>
                    <a:pt x="1218" y="27"/>
                  </a:cubicBezTo>
                  <a:close/>
                  <a:moveTo>
                    <a:pt x="1176" y="102"/>
                  </a:moveTo>
                  <a:cubicBezTo>
                    <a:pt x="1185" y="76"/>
                    <a:pt x="1211" y="66"/>
                    <a:pt x="1215" y="34"/>
                  </a:cubicBezTo>
                  <a:cubicBezTo>
                    <a:pt x="1208" y="36"/>
                    <a:pt x="1206" y="46"/>
                    <a:pt x="1200" y="51"/>
                  </a:cubicBezTo>
                  <a:cubicBezTo>
                    <a:pt x="1195" y="56"/>
                    <a:pt x="1188" y="58"/>
                    <a:pt x="1183" y="62"/>
                  </a:cubicBezTo>
                  <a:cubicBezTo>
                    <a:pt x="1177" y="66"/>
                    <a:pt x="1172" y="72"/>
                    <a:pt x="1166" y="77"/>
                  </a:cubicBezTo>
                  <a:cubicBezTo>
                    <a:pt x="1159" y="83"/>
                    <a:pt x="1151" y="87"/>
                    <a:pt x="1145" y="93"/>
                  </a:cubicBezTo>
                  <a:cubicBezTo>
                    <a:pt x="1141" y="97"/>
                    <a:pt x="1138" y="104"/>
                    <a:pt x="1134" y="109"/>
                  </a:cubicBezTo>
                  <a:cubicBezTo>
                    <a:pt x="1133" y="111"/>
                    <a:pt x="1129" y="111"/>
                    <a:pt x="1128" y="113"/>
                  </a:cubicBezTo>
                  <a:cubicBezTo>
                    <a:pt x="1106" y="139"/>
                    <a:pt x="1100" y="193"/>
                    <a:pt x="1123" y="222"/>
                  </a:cubicBezTo>
                  <a:cubicBezTo>
                    <a:pt x="1122" y="199"/>
                    <a:pt x="1120" y="172"/>
                    <a:pt x="1133" y="162"/>
                  </a:cubicBezTo>
                  <a:cubicBezTo>
                    <a:pt x="1128" y="184"/>
                    <a:pt x="1127" y="210"/>
                    <a:pt x="1133" y="227"/>
                  </a:cubicBezTo>
                  <a:cubicBezTo>
                    <a:pt x="1156" y="234"/>
                    <a:pt x="1153" y="199"/>
                    <a:pt x="1165" y="189"/>
                  </a:cubicBezTo>
                  <a:cubicBezTo>
                    <a:pt x="1164" y="208"/>
                    <a:pt x="1155" y="225"/>
                    <a:pt x="1149" y="235"/>
                  </a:cubicBezTo>
                  <a:cubicBezTo>
                    <a:pt x="1162" y="224"/>
                    <a:pt x="1178" y="216"/>
                    <a:pt x="1185" y="200"/>
                  </a:cubicBezTo>
                  <a:cubicBezTo>
                    <a:pt x="1188" y="191"/>
                    <a:pt x="1186" y="180"/>
                    <a:pt x="1195" y="173"/>
                  </a:cubicBezTo>
                  <a:cubicBezTo>
                    <a:pt x="1193" y="201"/>
                    <a:pt x="1180" y="219"/>
                    <a:pt x="1165" y="233"/>
                  </a:cubicBezTo>
                  <a:cubicBezTo>
                    <a:pt x="1181" y="230"/>
                    <a:pt x="1184" y="220"/>
                    <a:pt x="1194" y="210"/>
                  </a:cubicBezTo>
                  <a:cubicBezTo>
                    <a:pt x="1205" y="197"/>
                    <a:pt x="1218" y="188"/>
                    <a:pt x="1223" y="171"/>
                  </a:cubicBezTo>
                  <a:cubicBezTo>
                    <a:pt x="1237" y="155"/>
                    <a:pt x="1239" y="132"/>
                    <a:pt x="1247" y="111"/>
                  </a:cubicBezTo>
                  <a:cubicBezTo>
                    <a:pt x="1248" y="107"/>
                    <a:pt x="1243" y="110"/>
                    <a:pt x="1244" y="106"/>
                  </a:cubicBezTo>
                  <a:cubicBezTo>
                    <a:pt x="1245" y="104"/>
                    <a:pt x="1248" y="105"/>
                    <a:pt x="1247" y="101"/>
                  </a:cubicBezTo>
                  <a:cubicBezTo>
                    <a:pt x="1237" y="105"/>
                    <a:pt x="1230" y="122"/>
                    <a:pt x="1213" y="124"/>
                  </a:cubicBezTo>
                  <a:cubicBezTo>
                    <a:pt x="1213" y="112"/>
                    <a:pt x="1222" y="103"/>
                    <a:pt x="1225" y="91"/>
                  </a:cubicBezTo>
                  <a:cubicBezTo>
                    <a:pt x="1228" y="82"/>
                    <a:pt x="1229" y="71"/>
                    <a:pt x="1227" y="60"/>
                  </a:cubicBezTo>
                  <a:cubicBezTo>
                    <a:pt x="1230" y="60"/>
                    <a:pt x="1226" y="58"/>
                    <a:pt x="1230" y="55"/>
                  </a:cubicBezTo>
                  <a:cubicBezTo>
                    <a:pt x="1228" y="46"/>
                    <a:pt x="1232" y="39"/>
                    <a:pt x="1228" y="31"/>
                  </a:cubicBezTo>
                  <a:cubicBezTo>
                    <a:pt x="1221" y="57"/>
                    <a:pt x="1215" y="85"/>
                    <a:pt x="1196" y="100"/>
                  </a:cubicBezTo>
                  <a:cubicBezTo>
                    <a:pt x="1192" y="108"/>
                    <a:pt x="1185" y="118"/>
                    <a:pt x="1176" y="118"/>
                  </a:cubicBezTo>
                  <a:cubicBezTo>
                    <a:pt x="1190" y="99"/>
                    <a:pt x="1211" y="81"/>
                    <a:pt x="1215" y="54"/>
                  </a:cubicBezTo>
                  <a:cubicBezTo>
                    <a:pt x="1203" y="71"/>
                    <a:pt x="1192" y="89"/>
                    <a:pt x="1176" y="102"/>
                  </a:cubicBezTo>
                  <a:close/>
                  <a:moveTo>
                    <a:pt x="1315" y="160"/>
                  </a:moveTo>
                  <a:cubicBezTo>
                    <a:pt x="1300" y="187"/>
                    <a:pt x="1286" y="225"/>
                    <a:pt x="1283" y="251"/>
                  </a:cubicBezTo>
                  <a:cubicBezTo>
                    <a:pt x="1294" y="257"/>
                    <a:pt x="1304" y="263"/>
                    <a:pt x="1319" y="264"/>
                  </a:cubicBezTo>
                  <a:cubicBezTo>
                    <a:pt x="1321" y="260"/>
                    <a:pt x="1325" y="258"/>
                    <a:pt x="1326" y="254"/>
                  </a:cubicBezTo>
                  <a:cubicBezTo>
                    <a:pt x="1351" y="238"/>
                    <a:pt x="1364" y="213"/>
                    <a:pt x="1380" y="189"/>
                  </a:cubicBezTo>
                  <a:cubicBezTo>
                    <a:pt x="1380" y="179"/>
                    <a:pt x="1388" y="169"/>
                    <a:pt x="1391" y="160"/>
                  </a:cubicBezTo>
                  <a:cubicBezTo>
                    <a:pt x="1393" y="155"/>
                    <a:pt x="1396" y="146"/>
                    <a:pt x="1390" y="142"/>
                  </a:cubicBezTo>
                  <a:cubicBezTo>
                    <a:pt x="1382" y="172"/>
                    <a:pt x="1365" y="198"/>
                    <a:pt x="1347" y="219"/>
                  </a:cubicBezTo>
                  <a:cubicBezTo>
                    <a:pt x="1342" y="226"/>
                    <a:pt x="1336" y="237"/>
                    <a:pt x="1326" y="237"/>
                  </a:cubicBezTo>
                  <a:cubicBezTo>
                    <a:pt x="1342" y="214"/>
                    <a:pt x="1364" y="192"/>
                    <a:pt x="1376" y="164"/>
                  </a:cubicBezTo>
                  <a:cubicBezTo>
                    <a:pt x="1380" y="156"/>
                    <a:pt x="1387" y="142"/>
                    <a:pt x="1379" y="134"/>
                  </a:cubicBezTo>
                  <a:cubicBezTo>
                    <a:pt x="1370" y="137"/>
                    <a:pt x="1368" y="150"/>
                    <a:pt x="1363" y="160"/>
                  </a:cubicBezTo>
                  <a:cubicBezTo>
                    <a:pt x="1358" y="171"/>
                    <a:pt x="1355" y="184"/>
                    <a:pt x="1347" y="188"/>
                  </a:cubicBezTo>
                  <a:cubicBezTo>
                    <a:pt x="1349" y="169"/>
                    <a:pt x="1362" y="154"/>
                    <a:pt x="1365" y="138"/>
                  </a:cubicBezTo>
                  <a:cubicBezTo>
                    <a:pt x="1360" y="145"/>
                    <a:pt x="1356" y="152"/>
                    <a:pt x="1351" y="159"/>
                  </a:cubicBezTo>
                  <a:cubicBezTo>
                    <a:pt x="1347" y="167"/>
                    <a:pt x="1344" y="176"/>
                    <a:pt x="1336" y="181"/>
                  </a:cubicBezTo>
                  <a:cubicBezTo>
                    <a:pt x="1336" y="158"/>
                    <a:pt x="1357" y="148"/>
                    <a:pt x="1362" y="127"/>
                  </a:cubicBezTo>
                  <a:cubicBezTo>
                    <a:pt x="1353" y="122"/>
                    <a:pt x="1350" y="134"/>
                    <a:pt x="1346" y="139"/>
                  </a:cubicBezTo>
                  <a:cubicBezTo>
                    <a:pt x="1338" y="150"/>
                    <a:pt x="1329" y="161"/>
                    <a:pt x="1323" y="175"/>
                  </a:cubicBezTo>
                  <a:cubicBezTo>
                    <a:pt x="1321" y="181"/>
                    <a:pt x="1321" y="193"/>
                    <a:pt x="1312" y="193"/>
                  </a:cubicBezTo>
                  <a:cubicBezTo>
                    <a:pt x="1304" y="187"/>
                    <a:pt x="1315" y="165"/>
                    <a:pt x="1315" y="160"/>
                  </a:cubicBezTo>
                  <a:close/>
                  <a:moveTo>
                    <a:pt x="404" y="283"/>
                  </a:moveTo>
                  <a:cubicBezTo>
                    <a:pt x="406" y="284"/>
                    <a:pt x="409" y="284"/>
                    <a:pt x="412" y="286"/>
                  </a:cubicBezTo>
                  <a:cubicBezTo>
                    <a:pt x="413" y="281"/>
                    <a:pt x="412" y="277"/>
                    <a:pt x="411" y="272"/>
                  </a:cubicBezTo>
                  <a:cubicBezTo>
                    <a:pt x="415" y="264"/>
                    <a:pt x="423" y="267"/>
                    <a:pt x="428" y="272"/>
                  </a:cubicBezTo>
                  <a:cubicBezTo>
                    <a:pt x="426" y="265"/>
                    <a:pt x="423" y="260"/>
                    <a:pt x="424" y="252"/>
                  </a:cubicBezTo>
                  <a:cubicBezTo>
                    <a:pt x="414" y="247"/>
                    <a:pt x="409" y="237"/>
                    <a:pt x="399" y="233"/>
                  </a:cubicBezTo>
                  <a:cubicBezTo>
                    <a:pt x="398" y="252"/>
                    <a:pt x="403" y="266"/>
                    <a:pt x="404" y="283"/>
                  </a:cubicBezTo>
                  <a:close/>
                  <a:moveTo>
                    <a:pt x="1151" y="245"/>
                  </a:moveTo>
                  <a:cubicBezTo>
                    <a:pt x="1143" y="243"/>
                    <a:pt x="1134" y="234"/>
                    <a:pt x="1128" y="237"/>
                  </a:cubicBezTo>
                  <a:cubicBezTo>
                    <a:pt x="1132" y="242"/>
                    <a:pt x="1143" y="247"/>
                    <a:pt x="1151" y="245"/>
                  </a:cubicBezTo>
                  <a:close/>
                  <a:moveTo>
                    <a:pt x="1086" y="303"/>
                  </a:moveTo>
                  <a:cubicBezTo>
                    <a:pt x="1080" y="317"/>
                    <a:pt x="1074" y="332"/>
                    <a:pt x="1071" y="347"/>
                  </a:cubicBezTo>
                  <a:cubicBezTo>
                    <a:pt x="1075" y="350"/>
                    <a:pt x="1078" y="354"/>
                    <a:pt x="1084" y="358"/>
                  </a:cubicBezTo>
                  <a:cubicBezTo>
                    <a:pt x="1098" y="335"/>
                    <a:pt x="1110" y="305"/>
                    <a:pt x="1116" y="277"/>
                  </a:cubicBezTo>
                  <a:cubicBezTo>
                    <a:pt x="1116" y="280"/>
                    <a:pt x="1115" y="283"/>
                    <a:pt x="1112" y="282"/>
                  </a:cubicBezTo>
                  <a:cubicBezTo>
                    <a:pt x="1108" y="282"/>
                    <a:pt x="1104" y="281"/>
                    <a:pt x="1105" y="275"/>
                  </a:cubicBezTo>
                  <a:cubicBezTo>
                    <a:pt x="1107" y="274"/>
                    <a:pt x="1108" y="273"/>
                    <a:pt x="1110" y="273"/>
                  </a:cubicBezTo>
                  <a:cubicBezTo>
                    <a:pt x="1115" y="272"/>
                    <a:pt x="1116" y="278"/>
                    <a:pt x="1119" y="275"/>
                  </a:cubicBezTo>
                  <a:cubicBezTo>
                    <a:pt x="1121" y="266"/>
                    <a:pt x="1125" y="257"/>
                    <a:pt x="1128" y="248"/>
                  </a:cubicBezTo>
                  <a:cubicBezTo>
                    <a:pt x="1124" y="247"/>
                    <a:pt x="1123" y="242"/>
                    <a:pt x="1119" y="241"/>
                  </a:cubicBezTo>
                  <a:cubicBezTo>
                    <a:pt x="1108" y="261"/>
                    <a:pt x="1096" y="282"/>
                    <a:pt x="1086" y="303"/>
                  </a:cubicBezTo>
                  <a:close/>
                  <a:moveTo>
                    <a:pt x="1134" y="252"/>
                  </a:moveTo>
                  <a:cubicBezTo>
                    <a:pt x="1119" y="289"/>
                    <a:pt x="1107" y="324"/>
                    <a:pt x="1091" y="362"/>
                  </a:cubicBezTo>
                  <a:cubicBezTo>
                    <a:pt x="1098" y="363"/>
                    <a:pt x="1106" y="366"/>
                    <a:pt x="1114" y="364"/>
                  </a:cubicBezTo>
                  <a:cubicBezTo>
                    <a:pt x="1116" y="361"/>
                    <a:pt x="1118" y="358"/>
                    <a:pt x="1121" y="356"/>
                  </a:cubicBezTo>
                  <a:cubicBezTo>
                    <a:pt x="1127" y="328"/>
                    <a:pt x="1145" y="290"/>
                    <a:pt x="1149" y="256"/>
                  </a:cubicBezTo>
                  <a:cubicBezTo>
                    <a:pt x="1144" y="254"/>
                    <a:pt x="1140" y="252"/>
                    <a:pt x="1134" y="252"/>
                  </a:cubicBezTo>
                  <a:close/>
                  <a:moveTo>
                    <a:pt x="1318" y="273"/>
                  </a:moveTo>
                  <a:cubicBezTo>
                    <a:pt x="1316" y="272"/>
                    <a:pt x="1316" y="270"/>
                    <a:pt x="1315" y="269"/>
                  </a:cubicBezTo>
                  <a:cubicBezTo>
                    <a:pt x="1298" y="273"/>
                    <a:pt x="1290" y="256"/>
                    <a:pt x="1277" y="258"/>
                  </a:cubicBezTo>
                  <a:cubicBezTo>
                    <a:pt x="1279" y="259"/>
                    <a:pt x="1275" y="261"/>
                    <a:pt x="1277" y="265"/>
                  </a:cubicBezTo>
                  <a:cubicBezTo>
                    <a:pt x="1289" y="269"/>
                    <a:pt x="1304" y="276"/>
                    <a:pt x="1318" y="273"/>
                  </a:cubicBezTo>
                  <a:close/>
                  <a:moveTo>
                    <a:pt x="435" y="266"/>
                  </a:moveTo>
                  <a:cubicBezTo>
                    <a:pt x="436" y="270"/>
                    <a:pt x="439" y="274"/>
                    <a:pt x="440" y="279"/>
                  </a:cubicBezTo>
                  <a:cubicBezTo>
                    <a:pt x="439" y="282"/>
                    <a:pt x="436" y="283"/>
                    <a:pt x="433" y="284"/>
                  </a:cubicBezTo>
                  <a:cubicBezTo>
                    <a:pt x="446" y="301"/>
                    <a:pt x="456" y="325"/>
                    <a:pt x="480" y="327"/>
                  </a:cubicBezTo>
                  <a:cubicBezTo>
                    <a:pt x="497" y="301"/>
                    <a:pt x="453" y="290"/>
                    <a:pt x="448" y="271"/>
                  </a:cubicBezTo>
                  <a:cubicBezTo>
                    <a:pt x="441" y="272"/>
                    <a:pt x="437" y="262"/>
                    <a:pt x="435" y="266"/>
                  </a:cubicBezTo>
                  <a:close/>
                  <a:moveTo>
                    <a:pt x="1268" y="271"/>
                  </a:moveTo>
                  <a:cubicBezTo>
                    <a:pt x="1262" y="279"/>
                    <a:pt x="1251" y="293"/>
                    <a:pt x="1247" y="301"/>
                  </a:cubicBezTo>
                  <a:cubicBezTo>
                    <a:pt x="1239" y="317"/>
                    <a:pt x="1212" y="333"/>
                    <a:pt x="1233" y="346"/>
                  </a:cubicBezTo>
                  <a:cubicBezTo>
                    <a:pt x="1237" y="338"/>
                    <a:pt x="1244" y="332"/>
                    <a:pt x="1246" y="322"/>
                  </a:cubicBezTo>
                  <a:cubicBezTo>
                    <a:pt x="1253" y="317"/>
                    <a:pt x="1258" y="307"/>
                    <a:pt x="1263" y="298"/>
                  </a:cubicBezTo>
                  <a:cubicBezTo>
                    <a:pt x="1268" y="289"/>
                    <a:pt x="1274" y="279"/>
                    <a:pt x="1271" y="271"/>
                  </a:cubicBezTo>
                  <a:cubicBezTo>
                    <a:pt x="1270" y="271"/>
                    <a:pt x="1269" y="271"/>
                    <a:pt x="1268" y="271"/>
                  </a:cubicBezTo>
                  <a:close/>
                  <a:moveTo>
                    <a:pt x="1282" y="276"/>
                  </a:moveTo>
                  <a:cubicBezTo>
                    <a:pt x="1267" y="302"/>
                    <a:pt x="1252" y="327"/>
                    <a:pt x="1237" y="352"/>
                  </a:cubicBezTo>
                  <a:cubicBezTo>
                    <a:pt x="1245" y="360"/>
                    <a:pt x="1258" y="362"/>
                    <a:pt x="1270" y="360"/>
                  </a:cubicBezTo>
                  <a:cubicBezTo>
                    <a:pt x="1287" y="336"/>
                    <a:pt x="1294" y="309"/>
                    <a:pt x="1307" y="281"/>
                  </a:cubicBezTo>
                  <a:cubicBezTo>
                    <a:pt x="1298" y="278"/>
                    <a:pt x="1292" y="278"/>
                    <a:pt x="1282" y="276"/>
                  </a:cubicBezTo>
                  <a:close/>
                  <a:moveTo>
                    <a:pt x="422" y="360"/>
                  </a:moveTo>
                  <a:cubicBezTo>
                    <a:pt x="450" y="363"/>
                    <a:pt x="424" y="318"/>
                    <a:pt x="427" y="305"/>
                  </a:cubicBezTo>
                  <a:cubicBezTo>
                    <a:pt x="433" y="312"/>
                    <a:pt x="436" y="322"/>
                    <a:pt x="440" y="332"/>
                  </a:cubicBezTo>
                  <a:cubicBezTo>
                    <a:pt x="445" y="330"/>
                    <a:pt x="448" y="338"/>
                    <a:pt x="452" y="333"/>
                  </a:cubicBezTo>
                  <a:cubicBezTo>
                    <a:pt x="450" y="332"/>
                    <a:pt x="450" y="324"/>
                    <a:pt x="451" y="319"/>
                  </a:cubicBezTo>
                  <a:cubicBezTo>
                    <a:pt x="440" y="307"/>
                    <a:pt x="433" y="290"/>
                    <a:pt x="421" y="278"/>
                  </a:cubicBezTo>
                  <a:cubicBezTo>
                    <a:pt x="421" y="287"/>
                    <a:pt x="419" y="293"/>
                    <a:pt x="411" y="295"/>
                  </a:cubicBezTo>
                  <a:cubicBezTo>
                    <a:pt x="409" y="295"/>
                    <a:pt x="407" y="290"/>
                    <a:pt x="406" y="292"/>
                  </a:cubicBezTo>
                  <a:cubicBezTo>
                    <a:pt x="415" y="312"/>
                    <a:pt x="412" y="342"/>
                    <a:pt x="422" y="360"/>
                  </a:cubicBezTo>
                  <a:close/>
                  <a:moveTo>
                    <a:pt x="848" y="292"/>
                  </a:moveTo>
                  <a:cubicBezTo>
                    <a:pt x="852" y="299"/>
                    <a:pt x="862" y="304"/>
                    <a:pt x="869" y="297"/>
                  </a:cubicBezTo>
                  <a:cubicBezTo>
                    <a:pt x="863" y="294"/>
                    <a:pt x="856" y="286"/>
                    <a:pt x="848" y="292"/>
                  </a:cubicBezTo>
                  <a:close/>
                  <a:moveTo>
                    <a:pt x="800" y="397"/>
                  </a:moveTo>
                  <a:cubicBezTo>
                    <a:pt x="808" y="398"/>
                    <a:pt x="803" y="391"/>
                    <a:pt x="806" y="386"/>
                  </a:cubicBezTo>
                  <a:cubicBezTo>
                    <a:pt x="821" y="355"/>
                    <a:pt x="839" y="332"/>
                    <a:pt x="861" y="306"/>
                  </a:cubicBezTo>
                  <a:cubicBezTo>
                    <a:pt x="852" y="306"/>
                    <a:pt x="849" y="301"/>
                    <a:pt x="842" y="299"/>
                  </a:cubicBezTo>
                  <a:cubicBezTo>
                    <a:pt x="824" y="327"/>
                    <a:pt x="811" y="359"/>
                    <a:pt x="800" y="397"/>
                  </a:cubicBezTo>
                  <a:close/>
                  <a:moveTo>
                    <a:pt x="476" y="336"/>
                  </a:moveTo>
                  <a:cubicBezTo>
                    <a:pt x="471" y="336"/>
                    <a:pt x="466" y="329"/>
                    <a:pt x="462" y="333"/>
                  </a:cubicBezTo>
                  <a:cubicBezTo>
                    <a:pt x="465" y="359"/>
                    <a:pt x="496" y="387"/>
                    <a:pt x="501" y="417"/>
                  </a:cubicBezTo>
                  <a:cubicBezTo>
                    <a:pt x="507" y="420"/>
                    <a:pt x="508" y="428"/>
                    <a:pt x="512" y="432"/>
                  </a:cubicBezTo>
                  <a:cubicBezTo>
                    <a:pt x="520" y="450"/>
                    <a:pt x="527" y="465"/>
                    <a:pt x="538" y="483"/>
                  </a:cubicBezTo>
                  <a:cubicBezTo>
                    <a:pt x="554" y="516"/>
                    <a:pt x="571" y="552"/>
                    <a:pt x="586" y="585"/>
                  </a:cubicBezTo>
                  <a:cubicBezTo>
                    <a:pt x="590" y="592"/>
                    <a:pt x="593" y="599"/>
                    <a:pt x="594" y="606"/>
                  </a:cubicBezTo>
                  <a:cubicBezTo>
                    <a:pt x="592" y="606"/>
                    <a:pt x="592" y="607"/>
                    <a:pt x="591" y="608"/>
                  </a:cubicBezTo>
                  <a:cubicBezTo>
                    <a:pt x="584" y="604"/>
                    <a:pt x="580" y="596"/>
                    <a:pt x="578" y="589"/>
                  </a:cubicBezTo>
                  <a:cubicBezTo>
                    <a:pt x="569" y="570"/>
                    <a:pt x="563" y="553"/>
                    <a:pt x="554" y="535"/>
                  </a:cubicBezTo>
                  <a:cubicBezTo>
                    <a:pt x="546" y="520"/>
                    <a:pt x="537" y="503"/>
                    <a:pt x="531" y="484"/>
                  </a:cubicBezTo>
                  <a:cubicBezTo>
                    <a:pt x="505" y="440"/>
                    <a:pt x="483" y="389"/>
                    <a:pt x="455" y="343"/>
                  </a:cubicBezTo>
                  <a:cubicBezTo>
                    <a:pt x="451" y="343"/>
                    <a:pt x="449" y="345"/>
                    <a:pt x="445" y="344"/>
                  </a:cubicBezTo>
                  <a:cubicBezTo>
                    <a:pt x="444" y="358"/>
                    <a:pt x="437" y="366"/>
                    <a:pt x="426" y="370"/>
                  </a:cubicBezTo>
                  <a:cubicBezTo>
                    <a:pt x="469" y="438"/>
                    <a:pt x="502" y="514"/>
                    <a:pt x="540" y="586"/>
                  </a:cubicBezTo>
                  <a:cubicBezTo>
                    <a:pt x="555" y="598"/>
                    <a:pt x="565" y="614"/>
                    <a:pt x="582" y="624"/>
                  </a:cubicBezTo>
                  <a:cubicBezTo>
                    <a:pt x="587" y="620"/>
                    <a:pt x="587" y="614"/>
                    <a:pt x="591" y="611"/>
                  </a:cubicBezTo>
                  <a:cubicBezTo>
                    <a:pt x="600" y="605"/>
                    <a:pt x="613" y="610"/>
                    <a:pt x="619" y="609"/>
                  </a:cubicBezTo>
                  <a:cubicBezTo>
                    <a:pt x="621" y="598"/>
                    <a:pt x="614" y="592"/>
                    <a:pt x="611" y="586"/>
                  </a:cubicBezTo>
                  <a:cubicBezTo>
                    <a:pt x="609" y="580"/>
                    <a:pt x="609" y="572"/>
                    <a:pt x="603" y="567"/>
                  </a:cubicBezTo>
                  <a:cubicBezTo>
                    <a:pt x="601" y="554"/>
                    <a:pt x="593" y="544"/>
                    <a:pt x="588" y="532"/>
                  </a:cubicBezTo>
                  <a:cubicBezTo>
                    <a:pt x="578" y="506"/>
                    <a:pt x="567" y="479"/>
                    <a:pt x="554" y="452"/>
                  </a:cubicBezTo>
                  <a:cubicBezTo>
                    <a:pt x="541" y="426"/>
                    <a:pt x="526" y="401"/>
                    <a:pt x="514" y="377"/>
                  </a:cubicBezTo>
                  <a:cubicBezTo>
                    <a:pt x="508" y="364"/>
                    <a:pt x="501" y="349"/>
                    <a:pt x="499" y="335"/>
                  </a:cubicBezTo>
                  <a:cubicBezTo>
                    <a:pt x="496" y="332"/>
                    <a:pt x="494" y="328"/>
                    <a:pt x="491" y="324"/>
                  </a:cubicBezTo>
                  <a:cubicBezTo>
                    <a:pt x="488" y="331"/>
                    <a:pt x="484" y="336"/>
                    <a:pt x="476" y="336"/>
                  </a:cubicBezTo>
                  <a:close/>
                  <a:moveTo>
                    <a:pt x="773" y="367"/>
                  </a:moveTo>
                  <a:cubicBezTo>
                    <a:pt x="767" y="362"/>
                    <a:pt x="760" y="358"/>
                    <a:pt x="755" y="351"/>
                  </a:cubicBezTo>
                  <a:cubicBezTo>
                    <a:pt x="714" y="332"/>
                    <a:pt x="658" y="338"/>
                    <a:pt x="639" y="371"/>
                  </a:cubicBezTo>
                  <a:cubicBezTo>
                    <a:pt x="634" y="379"/>
                    <a:pt x="632" y="390"/>
                    <a:pt x="627" y="400"/>
                  </a:cubicBezTo>
                  <a:cubicBezTo>
                    <a:pt x="622" y="410"/>
                    <a:pt x="618" y="420"/>
                    <a:pt x="616" y="430"/>
                  </a:cubicBezTo>
                  <a:cubicBezTo>
                    <a:pt x="615" y="435"/>
                    <a:pt x="616" y="440"/>
                    <a:pt x="615" y="445"/>
                  </a:cubicBezTo>
                  <a:cubicBezTo>
                    <a:pt x="615" y="448"/>
                    <a:pt x="612" y="450"/>
                    <a:pt x="611" y="453"/>
                  </a:cubicBezTo>
                  <a:cubicBezTo>
                    <a:pt x="605" y="475"/>
                    <a:pt x="615" y="499"/>
                    <a:pt x="619" y="521"/>
                  </a:cubicBezTo>
                  <a:cubicBezTo>
                    <a:pt x="619" y="523"/>
                    <a:pt x="618" y="524"/>
                    <a:pt x="618" y="525"/>
                  </a:cubicBezTo>
                  <a:cubicBezTo>
                    <a:pt x="623" y="558"/>
                    <a:pt x="645" y="589"/>
                    <a:pt x="666" y="606"/>
                  </a:cubicBezTo>
                  <a:cubicBezTo>
                    <a:pt x="737" y="605"/>
                    <a:pt x="814" y="605"/>
                    <a:pt x="883" y="605"/>
                  </a:cubicBezTo>
                  <a:cubicBezTo>
                    <a:pt x="900" y="592"/>
                    <a:pt x="921" y="573"/>
                    <a:pt x="932" y="549"/>
                  </a:cubicBezTo>
                  <a:cubicBezTo>
                    <a:pt x="940" y="530"/>
                    <a:pt x="948" y="509"/>
                    <a:pt x="950" y="487"/>
                  </a:cubicBezTo>
                  <a:cubicBezTo>
                    <a:pt x="951" y="462"/>
                    <a:pt x="951" y="437"/>
                    <a:pt x="939" y="414"/>
                  </a:cubicBezTo>
                  <a:cubicBezTo>
                    <a:pt x="928" y="395"/>
                    <a:pt x="916" y="383"/>
                    <a:pt x="898" y="374"/>
                  </a:cubicBezTo>
                  <a:cubicBezTo>
                    <a:pt x="876" y="362"/>
                    <a:pt x="846" y="352"/>
                    <a:pt x="823" y="369"/>
                  </a:cubicBezTo>
                  <a:cubicBezTo>
                    <a:pt x="820" y="376"/>
                    <a:pt x="813" y="385"/>
                    <a:pt x="813" y="392"/>
                  </a:cubicBezTo>
                  <a:cubicBezTo>
                    <a:pt x="819" y="386"/>
                    <a:pt x="826" y="370"/>
                    <a:pt x="838" y="378"/>
                  </a:cubicBezTo>
                  <a:cubicBezTo>
                    <a:pt x="839" y="384"/>
                    <a:pt x="832" y="381"/>
                    <a:pt x="829" y="385"/>
                  </a:cubicBezTo>
                  <a:cubicBezTo>
                    <a:pt x="822" y="395"/>
                    <a:pt x="807" y="410"/>
                    <a:pt x="789" y="408"/>
                  </a:cubicBezTo>
                  <a:cubicBezTo>
                    <a:pt x="779" y="408"/>
                    <a:pt x="760" y="398"/>
                    <a:pt x="760" y="392"/>
                  </a:cubicBezTo>
                  <a:cubicBezTo>
                    <a:pt x="774" y="392"/>
                    <a:pt x="778" y="403"/>
                    <a:pt x="791" y="399"/>
                  </a:cubicBezTo>
                  <a:cubicBezTo>
                    <a:pt x="792" y="391"/>
                    <a:pt x="796" y="379"/>
                    <a:pt x="800" y="371"/>
                  </a:cubicBezTo>
                  <a:cubicBezTo>
                    <a:pt x="789" y="371"/>
                    <a:pt x="785" y="367"/>
                    <a:pt x="773" y="367"/>
                  </a:cubicBezTo>
                  <a:close/>
                  <a:moveTo>
                    <a:pt x="1213" y="341"/>
                  </a:moveTo>
                  <a:cubicBezTo>
                    <a:pt x="1213" y="346"/>
                    <a:pt x="1219" y="346"/>
                    <a:pt x="1216" y="351"/>
                  </a:cubicBezTo>
                  <a:cubicBezTo>
                    <a:pt x="1225" y="360"/>
                    <a:pt x="1238" y="364"/>
                    <a:pt x="1247" y="373"/>
                  </a:cubicBezTo>
                  <a:cubicBezTo>
                    <a:pt x="1256" y="374"/>
                    <a:pt x="1273" y="380"/>
                    <a:pt x="1277" y="370"/>
                  </a:cubicBezTo>
                  <a:cubicBezTo>
                    <a:pt x="1273" y="364"/>
                    <a:pt x="1265" y="368"/>
                    <a:pt x="1259" y="368"/>
                  </a:cubicBezTo>
                  <a:cubicBezTo>
                    <a:pt x="1247" y="367"/>
                    <a:pt x="1239" y="364"/>
                    <a:pt x="1233" y="357"/>
                  </a:cubicBezTo>
                  <a:cubicBezTo>
                    <a:pt x="1231" y="356"/>
                    <a:pt x="1227" y="358"/>
                    <a:pt x="1227" y="356"/>
                  </a:cubicBezTo>
                  <a:cubicBezTo>
                    <a:pt x="1228" y="349"/>
                    <a:pt x="1221" y="347"/>
                    <a:pt x="1220" y="339"/>
                  </a:cubicBezTo>
                  <a:cubicBezTo>
                    <a:pt x="1220" y="341"/>
                    <a:pt x="1214" y="339"/>
                    <a:pt x="1213" y="341"/>
                  </a:cubicBezTo>
                  <a:close/>
                  <a:moveTo>
                    <a:pt x="1061" y="346"/>
                  </a:moveTo>
                  <a:cubicBezTo>
                    <a:pt x="1060" y="347"/>
                    <a:pt x="1058" y="348"/>
                    <a:pt x="1057" y="348"/>
                  </a:cubicBezTo>
                  <a:cubicBezTo>
                    <a:pt x="1051" y="358"/>
                    <a:pt x="1064" y="360"/>
                    <a:pt x="1062" y="367"/>
                  </a:cubicBezTo>
                  <a:cubicBezTo>
                    <a:pt x="1071" y="367"/>
                    <a:pt x="1072" y="374"/>
                    <a:pt x="1081" y="372"/>
                  </a:cubicBezTo>
                  <a:cubicBezTo>
                    <a:pt x="1085" y="380"/>
                    <a:pt x="1100" y="377"/>
                    <a:pt x="1108" y="381"/>
                  </a:cubicBezTo>
                  <a:cubicBezTo>
                    <a:pt x="1113" y="375"/>
                    <a:pt x="1127" y="381"/>
                    <a:pt x="1124" y="370"/>
                  </a:cubicBezTo>
                  <a:cubicBezTo>
                    <a:pt x="1099" y="382"/>
                    <a:pt x="1071" y="366"/>
                    <a:pt x="1061" y="346"/>
                  </a:cubicBezTo>
                  <a:close/>
                  <a:moveTo>
                    <a:pt x="304" y="487"/>
                  </a:moveTo>
                  <a:cubicBezTo>
                    <a:pt x="306" y="489"/>
                    <a:pt x="303" y="491"/>
                    <a:pt x="303" y="494"/>
                  </a:cubicBezTo>
                  <a:cubicBezTo>
                    <a:pt x="303" y="497"/>
                    <a:pt x="307" y="497"/>
                    <a:pt x="307" y="501"/>
                  </a:cubicBezTo>
                  <a:cubicBezTo>
                    <a:pt x="315" y="551"/>
                    <a:pt x="320" y="600"/>
                    <a:pt x="333" y="649"/>
                  </a:cubicBezTo>
                  <a:cubicBezTo>
                    <a:pt x="338" y="673"/>
                    <a:pt x="342" y="699"/>
                    <a:pt x="346" y="725"/>
                  </a:cubicBezTo>
                  <a:cubicBezTo>
                    <a:pt x="349" y="744"/>
                    <a:pt x="355" y="759"/>
                    <a:pt x="353" y="776"/>
                  </a:cubicBezTo>
                  <a:cubicBezTo>
                    <a:pt x="360" y="789"/>
                    <a:pt x="358" y="799"/>
                    <a:pt x="364" y="811"/>
                  </a:cubicBezTo>
                  <a:cubicBezTo>
                    <a:pt x="386" y="801"/>
                    <a:pt x="411" y="794"/>
                    <a:pt x="440" y="791"/>
                  </a:cubicBezTo>
                  <a:cubicBezTo>
                    <a:pt x="432" y="735"/>
                    <a:pt x="417" y="678"/>
                    <a:pt x="406" y="624"/>
                  </a:cubicBezTo>
                  <a:cubicBezTo>
                    <a:pt x="403" y="611"/>
                    <a:pt x="395" y="593"/>
                    <a:pt x="394" y="578"/>
                  </a:cubicBezTo>
                  <a:cubicBezTo>
                    <a:pt x="394" y="574"/>
                    <a:pt x="393" y="568"/>
                    <a:pt x="397" y="565"/>
                  </a:cubicBezTo>
                  <a:cubicBezTo>
                    <a:pt x="413" y="563"/>
                    <a:pt x="425" y="580"/>
                    <a:pt x="436" y="590"/>
                  </a:cubicBezTo>
                  <a:cubicBezTo>
                    <a:pt x="446" y="599"/>
                    <a:pt x="453" y="610"/>
                    <a:pt x="463" y="615"/>
                  </a:cubicBezTo>
                  <a:cubicBezTo>
                    <a:pt x="490" y="649"/>
                    <a:pt x="523" y="678"/>
                    <a:pt x="553" y="709"/>
                  </a:cubicBezTo>
                  <a:cubicBezTo>
                    <a:pt x="554" y="712"/>
                    <a:pt x="553" y="712"/>
                    <a:pt x="555" y="716"/>
                  </a:cubicBezTo>
                  <a:cubicBezTo>
                    <a:pt x="558" y="719"/>
                    <a:pt x="563" y="722"/>
                    <a:pt x="566" y="726"/>
                  </a:cubicBezTo>
                  <a:cubicBezTo>
                    <a:pt x="572" y="733"/>
                    <a:pt x="575" y="744"/>
                    <a:pt x="585" y="746"/>
                  </a:cubicBezTo>
                  <a:cubicBezTo>
                    <a:pt x="583" y="738"/>
                    <a:pt x="574" y="733"/>
                    <a:pt x="570" y="724"/>
                  </a:cubicBezTo>
                  <a:cubicBezTo>
                    <a:pt x="557" y="698"/>
                    <a:pt x="562" y="661"/>
                    <a:pt x="574" y="637"/>
                  </a:cubicBezTo>
                  <a:cubicBezTo>
                    <a:pt x="563" y="626"/>
                    <a:pt x="552" y="615"/>
                    <a:pt x="544" y="602"/>
                  </a:cubicBezTo>
                  <a:cubicBezTo>
                    <a:pt x="501" y="566"/>
                    <a:pt x="464" y="521"/>
                    <a:pt x="423" y="485"/>
                  </a:cubicBezTo>
                  <a:cubicBezTo>
                    <a:pt x="397" y="462"/>
                    <a:pt x="375" y="438"/>
                    <a:pt x="351" y="414"/>
                  </a:cubicBezTo>
                  <a:cubicBezTo>
                    <a:pt x="330" y="393"/>
                    <a:pt x="305" y="375"/>
                    <a:pt x="285" y="352"/>
                  </a:cubicBezTo>
                  <a:cubicBezTo>
                    <a:pt x="284" y="352"/>
                    <a:pt x="283" y="352"/>
                    <a:pt x="282" y="352"/>
                  </a:cubicBezTo>
                  <a:cubicBezTo>
                    <a:pt x="280" y="392"/>
                    <a:pt x="292" y="445"/>
                    <a:pt x="304" y="487"/>
                  </a:cubicBezTo>
                  <a:close/>
                  <a:moveTo>
                    <a:pt x="1170" y="450"/>
                  </a:moveTo>
                  <a:cubicBezTo>
                    <a:pt x="1186" y="448"/>
                    <a:pt x="1201" y="444"/>
                    <a:pt x="1218" y="443"/>
                  </a:cubicBezTo>
                  <a:cubicBezTo>
                    <a:pt x="1235" y="425"/>
                    <a:pt x="1248" y="402"/>
                    <a:pt x="1262" y="381"/>
                  </a:cubicBezTo>
                  <a:cubicBezTo>
                    <a:pt x="1248" y="379"/>
                    <a:pt x="1243" y="378"/>
                    <a:pt x="1238" y="371"/>
                  </a:cubicBezTo>
                  <a:cubicBezTo>
                    <a:pt x="1227" y="373"/>
                    <a:pt x="1222" y="362"/>
                    <a:pt x="1212" y="359"/>
                  </a:cubicBezTo>
                  <a:cubicBezTo>
                    <a:pt x="1198" y="389"/>
                    <a:pt x="1183" y="419"/>
                    <a:pt x="1170" y="450"/>
                  </a:cubicBezTo>
                  <a:close/>
                  <a:moveTo>
                    <a:pt x="1056" y="376"/>
                  </a:moveTo>
                  <a:cubicBezTo>
                    <a:pt x="1037" y="419"/>
                    <a:pt x="1019" y="468"/>
                    <a:pt x="1005" y="513"/>
                  </a:cubicBezTo>
                  <a:cubicBezTo>
                    <a:pt x="1017" y="509"/>
                    <a:pt x="1025" y="500"/>
                    <a:pt x="1037" y="495"/>
                  </a:cubicBezTo>
                  <a:cubicBezTo>
                    <a:pt x="1050" y="489"/>
                    <a:pt x="1066" y="488"/>
                    <a:pt x="1074" y="478"/>
                  </a:cubicBezTo>
                  <a:cubicBezTo>
                    <a:pt x="1072" y="472"/>
                    <a:pt x="1076" y="472"/>
                    <a:pt x="1077" y="468"/>
                  </a:cubicBezTo>
                  <a:cubicBezTo>
                    <a:pt x="1080" y="463"/>
                    <a:pt x="1080" y="455"/>
                    <a:pt x="1082" y="450"/>
                  </a:cubicBezTo>
                  <a:cubicBezTo>
                    <a:pt x="1086" y="442"/>
                    <a:pt x="1091" y="434"/>
                    <a:pt x="1094" y="425"/>
                  </a:cubicBezTo>
                  <a:cubicBezTo>
                    <a:pt x="1099" y="413"/>
                    <a:pt x="1105" y="398"/>
                    <a:pt x="1106" y="389"/>
                  </a:cubicBezTo>
                  <a:cubicBezTo>
                    <a:pt x="1090" y="387"/>
                    <a:pt x="1070" y="380"/>
                    <a:pt x="1056" y="376"/>
                  </a:cubicBezTo>
                  <a:close/>
                  <a:moveTo>
                    <a:pt x="1382" y="598"/>
                  </a:moveTo>
                  <a:cubicBezTo>
                    <a:pt x="1389" y="585"/>
                    <a:pt x="1396" y="569"/>
                    <a:pt x="1402" y="553"/>
                  </a:cubicBezTo>
                  <a:cubicBezTo>
                    <a:pt x="1408" y="539"/>
                    <a:pt x="1411" y="527"/>
                    <a:pt x="1409" y="510"/>
                  </a:cubicBezTo>
                  <a:cubicBezTo>
                    <a:pt x="1399" y="502"/>
                    <a:pt x="1394" y="491"/>
                    <a:pt x="1384" y="484"/>
                  </a:cubicBezTo>
                  <a:cubicBezTo>
                    <a:pt x="1376" y="478"/>
                    <a:pt x="1365" y="474"/>
                    <a:pt x="1358" y="466"/>
                  </a:cubicBezTo>
                  <a:cubicBezTo>
                    <a:pt x="1279" y="436"/>
                    <a:pt x="1171" y="451"/>
                    <a:pt x="1097" y="479"/>
                  </a:cubicBezTo>
                  <a:cubicBezTo>
                    <a:pt x="1096" y="480"/>
                    <a:pt x="1095" y="482"/>
                    <a:pt x="1092" y="483"/>
                  </a:cubicBezTo>
                  <a:cubicBezTo>
                    <a:pt x="1061" y="493"/>
                    <a:pt x="1032" y="506"/>
                    <a:pt x="1007" y="522"/>
                  </a:cubicBezTo>
                  <a:cubicBezTo>
                    <a:pt x="977" y="536"/>
                    <a:pt x="949" y="548"/>
                    <a:pt x="926" y="567"/>
                  </a:cubicBezTo>
                  <a:cubicBezTo>
                    <a:pt x="922" y="580"/>
                    <a:pt x="911" y="585"/>
                    <a:pt x="907" y="597"/>
                  </a:cubicBezTo>
                  <a:cubicBezTo>
                    <a:pt x="904" y="600"/>
                    <a:pt x="899" y="601"/>
                    <a:pt x="896" y="604"/>
                  </a:cubicBezTo>
                  <a:cubicBezTo>
                    <a:pt x="909" y="604"/>
                    <a:pt x="924" y="604"/>
                    <a:pt x="940" y="603"/>
                  </a:cubicBezTo>
                  <a:cubicBezTo>
                    <a:pt x="954" y="588"/>
                    <a:pt x="976" y="568"/>
                    <a:pt x="1000" y="561"/>
                  </a:cubicBezTo>
                  <a:cubicBezTo>
                    <a:pt x="1016" y="557"/>
                    <a:pt x="1052" y="568"/>
                    <a:pt x="1057" y="579"/>
                  </a:cubicBezTo>
                  <a:cubicBezTo>
                    <a:pt x="1061" y="589"/>
                    <a:pt x="1052" y="598"/>
                    <a:pt x="1057" y="608"/>
                  </a:cubicBezTo>
                  <a:cubicBezTo>
                    <a:pt x="1059" y="613"/>
                    <a:pt x="1065" y="615"/>
                    <a:pt x="1069" y="620"/>
                  </a:cubicBezTo>
                  <a:cubicBezTo>
                    <a:pt x="1072" y="625"/>
                    <a:pt x="1076" y="636"/>
                    <a:pt x="1074" y="645"/>
                  </a:cubicBezTo>
                  <a:cubicBezTo>
                    <a:pt x="1072" y="658"/>
                    <a:pt x="1064" y="668"/>
                    <a:pt x="1048" y="670"/>
                  </a:cubicBezTo>
                  <a:cubicBezTo>
                    <a:pt x="1042" y="682"/>
                    <a:pt x="1047" y="695"/>
                    <a:pt x="1043" y="706"/>
                  </a:cubicBezTo>
                  <a:cubicBezTo>
                    <a:pt x="1037" y="721"/>
                    <a:pt x="1015" y="726"/>
                    <a:pt x="1017" y="743"/>
                  </a:cubicBezTo>
                  <a:cubicBezTo>
                    <a:pt x="1032" y="743"/>
                    <a:pt x="1038" y="761"/>
                    <a:pt x="1027" y="770"/>
                  </a:cubicBezTo>
                  <a:cubicBezTo>
                    <a:pt x="1021" y="772"/>
                    <a:pt x="1021" y="771"/>
                    <a:pt x="1015" y="770"/>
                  </a:cubicBezTo>
                  <a:cubicBezTo>
                    <a:pt x="1015" y="773"/>
                    <a:pt x="1010" y="777"/>
                    <a:pt x="1009" y="781"/>
                  </a:cubicBezTo>
                  <a:cubicBezTo>
                    <a:pt x="1013" y="782"/>
                    <a:pt x="1015" y="785"/>
                    <a:pt x="1016" y="789"/>
                  </a:cubicBezTo>
                  <a:cubicBezTo>
                    <a:pt x="1013" y="793"/>
                    <a:pt x="1010" y="796"/>
                    <a:pt x="1008" y="801"/>
                  </a:cubicBezTo>
                  <a:cubicBezTo>
                    <a:pt x="1012" y="809"/>
                    <a:pt x="1018" y="809"/>
                    <a:pt x="1029" y="810"/>
                  </a:cubicBezTo>
                  <a:cubicBezTo>
                    <a:pt x="1033" y="819"/>
                    <a:pt x="1037" y="824"/>
                    <a:pt x="1031" y="833"/>
                  </a:cubicBezTo>
                  <a:cubicBezTo>
                    <a:pt x="1056" y="825"/>
                    <a:pt x="1066" y="868"/>
                    <a:pt x="1037" y="863"/>
                  </a:cubicBezTo>
                  <a:cubicBezTo>
                    <a:pt x="1027" y="868"/>
                    <a:pt x="1030" y="881"/>
                    <a:pt x="1040" y="885"/>
                  </a:cubicBezTo>
                  <a:cubicBezTo>
                    <a:pt x="1040" y="890"/>
                    <a:pt x="1034" y="890"/>
                    <a:pt x="1032" y="894"/>
                  </a:cubicBezTo>
                  <a:cubicBezTo>
                    <a:pt x="1035" y="897"/>
                    <a:pt x="1036" y="903"/>
                    <a:pt x="1037" y="908"/>
                  </a:cubicBezTo>
                  <a:cubicBezTo>
                    <a:pt x="1045" y="910"/>
                    <a:pt x="1054" y="915"/>
                    <a:pt x="1054" y="924"/>
                  </a:cubicBezTo>
                  <a:cubicBezTo>
                    <a:pt x="1054" y="932"/>
                    <a:pt x="1045" y="935"/>
                    <a:pt x="1047" y="944"/>
                  </a:cubicBezTo>
                  <a:cubicBezTo>
                    <a:pt x="1042" y="951"/>
                    <a:pt x="1034" y="954"/>
                    <a:pt x="1026" y="958"/>
                  </a:cubicBezTo>
                  <a:cubicBezTo>
                    <a:pt x="1030" y="966"/>
                    <a:pt x="1024" y="974"/>
                    <a:pt x="1022" y="983"/>
                  </a:cubicBezTo>
                  <a:cubicBezTo>
                    <a:pt x="1028" y="991"/>
                    <a:pt x="1024" y="999"/>
                    <a:pt x="1021" y="1007"/>
                  </a:cubicBezTo>
                  <a:cubicBezTo>
                    <a:pt x="1025" y="1013"/>
                    <a:pt x="1027" y="1021"/>
                    <a:pt x="1027" y="1029"/>
                  </a:cubicBezTo>
                  <a:cubicBezTo>
                    <a:pt x="1025" y="1033"/>
                    <a:pt x="1021" y="1034"/>
                    <a:pt x="1022" y="1041"/>
                  </a:cubicBezTo>
                  <a:cubicBezTo>
                    <a:pt x="1037" y="1035"/>
                    <a:pt x="1066" y="1027"/>
                    <a:pt x="1082" y="1037"/>
                  </a:cubicBezTo>
                  <a:cubicBezTo>
                    <a:pt x="1087" y="1045"/>
                    <a:pt x="1093" y="1050"/>
                    <a:pt x="1098" y="1056"/>
                  </a:cubicBezTo>
                  <a:cubicBezTo>
                    <a:pt x="1118" y="1061"/>
                    <a:pt x="1138" y="1054"/>
                    <a:pt x="1146" y="1075"/>
                  </a:cubicBezTo>
                  <a:cubicBezTo>
                    <a:pt x="1149" y="1085"/>
                    <a:pt x="1139" y="1094"/>
                    <a:pt x="1138" y="1103"/>
                  </a:cubicBezTo>
                  <a:cubicBezTo>
                    <a:pt x="1137" y="1112"/>
                    <a:pt x="1147" y="1123"/>
                    <a:pt x="1141" y="1133"/>
                  </a:cubicBezTo>
                  <a:cubicBezTo>
                    <a:pt x="1131" y="1150"/>
                    <a:pt x="1117" y="1169"/>
                    <a:pt x="1104" y="1188"/>
                  </a:cubicBezTo>
                  <a:cubicBezTo>
                    <a:pt x="1095" y="1192"/>
                    <a:pt x="1086" y="1195"/>
                    <a:pt x="1076" y="1199"/>
                  </a:cubicBezTo>
                  <a:cubicBezTo>
                    <a:pt x="1102" y="1201"/>
                    <a:pt x="1131" y="1213"/>
                    <a:pt x="1155" y="1221"/>
                  </a:cubicBezTo>
                  <a:cubicBezTo>
                    <a:pt x="1163" y="1213"/>
                    <a:pt x="1179" y="1212"/>
                    <a:pt x="1190" y="1208"/>
                  </a:cubicBezTo>
                  <a:cubicBezTo>
                    <a:pt x="1214" y="1197"/>
                    <a:pt x="1236" y="1178"/>
                    <a:pt x="1256" y="1164"/>
                  </a:cubicBezTo>
                  <a:cubicBezTo>
                    <a:pt x="1276" y="1150"/>
                    <a:pt x="1294" y="1139"/>
                    <a:pt x="1310" y="1124"/>
                  </a:cubicBezTo>
                  <a:cubicBezTo>
                    <a:pt x="1321" y="1112"/>
                    <a:pt x="1332" y="1099"/>
                    <a:pt x="1341" y="1089"/>
                  </a:cubicBezTo>
                  <a:cubicBezTo>
                    <a:pt x="1373" y="1053"/>
                    <a:pt x="1408" y="1017"/>
                    <a:pt x="1427" y="971"/>
                  </a:cubicBezTo>
                  <a:cubicBezTo>
                    <a:pt x="1436" y="947"/>
                    <a:pt x="1441" y="920"/>
                    <a:pt x="1450" y="893"/>
                  </a:cubicBezTo>
                  <a:cubicBezTo>
                    <a:pt x="1450" y="882"/>
                    <a:pt x="1455" y="871"/>
                    <a:pt x="1455" y="859"/>
                  </a:cubicBezTo>
                  <a:cubicBezTo>
                    <a:pt x="1457" y="832"/>
                    <a:pt x="1446" y="804"/>
                    <a:pt x="1439" y="784"/>
                  </a:cubicBezTo>
                  <a:cubicBezTo>
                    <a:pt x="1418" y="767"/>
                    <a:pt x="1383" y="776"/>
                    <a:pt x="1358" y="771"/>
                  </a:cubicBezTo>
                  <a:cubicBezTo>
                    <a:pt x="1318" y="759"/>
                    <a:pt x="1328" y="702"/>
                    <a:pt x="1338" y="685"/>
                  </a:cubicBezTo>
                  <a:cubicBezTo>
                    <a:pt x="1338" y="686"/>
                    <a:pt x="1337" y="687"/>
                    <a:pt x="1338" y="688"/>
                  </a:cubicBezTo>
                  <a:cubicBezTo>
                    <a:pt x="1340" y="680"/>
                    <a:pt x="1348" y="674"/>
                    <a:pt x="1346" y="666"/>
                  </a:cubicBezTo>
                  <a:cubicBezTo>
                    <a:pt x="1342" y="672"/>
                    <a:pt x="1343" y="678"/>
                    <a:pt x="1337" y="683"/>
                  </a:cubicBezTo>
                  <a:cubicBezTo>
                    <a:pt x="1348" y="652"/>
                    <a:pt x="1367" y="626"/>
                    <a:pt x="1382" y="598"/>
                  </a:cubicBezTo>
                  <a:close/>
                  <a:moveTo>
                    <a:pt x="1408" y="559"/>
                  </a:moveTo>
                  <a:cubicBezTo>
                    <a:pt x="1411" y="575"/>
                    <a:pt x="1394" y="589"/>
                    <a:pt x="1392" y="609"/>
                  </a:cubicBezTo>
                  <a:cubicBezTo>
                    <a:pt x="1380" y="626"/>
                    <a:pt x="1368" y="648"/>
                    <a:pt x="1356" y="669"/>
                  </a:cubicBezTo>
                  <a:cubicBezTo>
                    <a:pt x="1344" y="692"/>
                    <a:pt x="1333" y="719"/>
                    <a:pt x="1339" y="746"/>
                  </a:cubicBezTo>
                  <a:cubicBezTo>
                    <a:pt x="1345" y="747"/>
                    <a:pt x="1345" y="758"/>
                    <a:pt x="1350" y="756"/>
                  </a:cubicBezTo>
                  <a:cubicBezTo>
                    <a:pt x="1347" y="746"/>
                    <a:pt x="1352" y="737"/>
                    <a:pt x="1350" y="728"/>
                  </a:cubicBezTo>
                  <a:cubicBezTo>
                    <a:pt x="1360" y="699"/>
                    <a:pt x="1372" y="675"/>
                    <a:pt x="1382" y="646"/>
                  </a:cubicBezTo>
                  <a:cubicBezTo>
                    <a:pt x="1396" y="616"/>
                    <a:pt x="1423" y="593"/>
                    <a:pt x="1425" y="559"/>
                  </a:cubicBezTo>
                  <a:cubicBezTo>
                    <a:pt x="1431" y="546"/>
                    <a:pt x="1425" y="527"/>
                    <a:pt x="1418" y="515"/>
                  </a:cubicBezTo>
                  <a:cubicBezTo>
                    <a:pt x="1418" y="531"/>
                    <a:pt x="1416" y="549"/>
                    <a:pt x="1408" y="559"/>
                  </a:cubicBezTo>
                  <a:close/>
                  <a:moveTo>
                    <a:pt x="1001" y="567"/>
                  </a:moveTo>
                  <a:cubicBezTo>
                    <a:pt x="998" y="568"/>
                    <a:pt x="994" y="572"/>
                    <a:pt x="989" y="574"/>
                  </a:cubicBezTo>
                  <a:cubicBezTo>
                    <a:pt x="974" y="581"/>
                    <a:pt x="955" y="591"/>
                    <a:pt x="954" y="604"/>
                  </a:cubicBezTo>
                  <a:cubicBezTo>
                    <a:pt x="971" y="604"/>
                    <a:pt x="1011" y="600"/>
                    <a:pt x="1009" y="624"/>
                  </a:cubicBezTo>
                  <a:cubicBezTo>
                    <a:pt x="1009" y="629"/>
                    <a:pt x="1002" y="645"/>
                    <a:pt x="994" y="644"/>
                  </a:cubicBezTo>
                  <a:cubicBezTo>
                    <a:pt x="992" y="640"/>
                    <a:pt x="983" y="637"/>
                    <a:pt x="979" y="641"/>
                  </a:cubicBezTo>
                  <a:cubicBezTo>
                    <a:pt x="982" y="650"/>
                    <a:pt x="979" y="656"/>
                    <a:pt x="976" y="662"/>
                  </a:cubicBezTo>
                  <a:cubicBezTo>
                    <a:pt x="979" y="665"/>
                    <a:pt x="981" y="670"/>
                    <a:pt x="981" y="675"/>
                  </a:cubicBezTo>
                  <a:cubicBezTo>
                    <a:pt x="962" y="684"/>
                    <a:pt x="987" y="705"/>
                    <a:pt x="973" y="720"/>
                  </a:cubicBezTo>
                  <a:cubicBezTo>
                    <a:pt x="987" y="720"/>
                    <a:pt x="991" y="721"/>
                    <a:pt x="1004" y="718"/>
                  </a:cubicBezTo>
                  <a:cubicBezTo>
                    <a:pt x="1005" y="721"/>
                    <a:pt x="1009" y="722"/>
                    <a:pt x="1012" y="726"/>
                  </a:cubicBezTo>
                  <a:cubicBezTo>
                    <a:pt x="1023" y="718"/>
                    <a:pt x="1034" y="712"/>
                    <a:pt x="1038" y="699"/>
                  </a:cubicBezTo>
                  <a:cubicBezTo>
                    <a:pt x="1041" y="687"/>
                    <a:pt x="1033" y="668"/>
                    <a:pt x="1050" y="661"/>
                  </a:cubicBezTo>
                  <a:cubicBezTo>
                    <a:pt x="1054" y="662"/>
                    <a:pt x="1056" y="661"/>
                    <a:pt x="1060" y="660"/>
                  </a:cubicBezTo>
                  <a:cubicBezTo>
                    <a:pt x="1062" y="654"/>
                    <a:pt x="1067" y="649"/>
                    <a:pt x="1068" y="642"/>
                  </a:cubicBezTo>
                  <a:cubicBezTo>
                    <a:pt x="1070" y="620"/>
                    <a:pt x="1039" y="611"/>
                    <a:pt x="1051" y="583"/>
                  </a:cubicBezTo>
                  <a:cubicBezTo>
                    <a:pt x="1040" y="571"/>
                    <a:pt x="1018" y="562"/>
                    <a:pt x="1001" y="567"/>
                  </a:cubicBezTo>
                  <a:close/>
                  <a:moveTo>
                    <a:pt x="406" y="582"/>
                  </a:moveTo>
                  <a:cubicBezTo>
                    <a:pt x="409" y="600"/>
                    <a:pt x="408" y="616"/>
                    <a:pt x="416" y="629"/>
                  </a:cubicBezTo>
                  <a:cubicBezTo>
                    <a:pt x="429" y="684"/>
                    <a:pt x="441" y="735"/>
                    <a:pt x="451" y="788"/>
                  </a:cubicBezTo>
                  <a:cubicBezTo>
                    <a:pt x="467" y="787"/>
                    <a:pt x="487" y="790"/>
                    <a:pt x="500" y="793"/>
                  </a:cubicBezTo>
                  <a:cubicBezTo>
                    <a:pt x="498" y="777"/>
                    <a:pt x="510" y="750"/>
                    <a:pt x="526" y="746"/>
                  </a:cubicBezTo>
                  <a:cubicBezTo>
                    <a:pt x="541" y="742"/>
                    <a:pt x="556" y="747"/>
                    <a:pt x="570" y="744"/>
                  </a:cubicBezTo>
                  <a:cubicBezTo>
                    <a:pt x="546" y="711"/>
                    <a:pt x="516" y="684"/>
                    <a:pt x="489" y="653"/>
                  </a:cubicBezTo>
                  <a:cubicBezTo>
                    <a:pt x="487" y="651"/>
                    <a:pt x="486" y="653"/>
                    <a:pt x="483" y="651"/>
                  </a:cubicBezTo>
                  <a:cubicBezTo>
                    <a:pt x="474" y="638"/>
                    <a:pt x="461" y="627"/>
                    <a:pt x="449" y="615"/>
                  </a:cubicBezTo>
                  <a:cubicBezTo>
                    <a:pt x="434" y="601"/>
                    <a:pt x="422" y="581"/>
                    <a:pt x="402" y="574"/>
                  </a:cubicBezTo>
                  <a:cubicBezTo>
                    <a:pt x="399" y="580"/>
                    <a:pt x="404" y="579"/>
                    <a:pt x="406" y="582"/>
                  </a:cubicBezTo>
                  <a:close/>
                  <a:moveTo>
                    <a:pt x="993" y="615"/>
                  </a:moveTo>
                  <a:cubicBezTo>
                    <a:pt x="976" y="611"/>
                    <a:pt x="963" y="612"/>
                    <a:pt x="945" y="612"/>
                  </a:cubicBezTo>
                  <a:cubicBezTo>
                    <a:pt x="846" y="613"/>
                    <a:pt x="740" y="611"/>
                    <a:pt x="644" y="614"/>
                  </a:cubicBezTo>
                  <a:cubicBezTo>
                    <a:pt x="644" y="617"/>
                    <a:pt x="647" y="620"/>
                    <a:pt x="643" y="621"/>
                  </a:cubicBezTo>
                  <a:cubicBezTo>
                    <a:pt x="639" y="621"/>
                    <a:pt x="641" y="614"/>
                    <a:pt x="637" y="615"/>
                  </a:cubicBezTo>
                  <a:cubicBezTo>
                    <a:pt x="626" y="619"/>
                    <a:pt x="612" y="613"/>
                    <a:pt x="601" y="617"/>
                  </a:cubicBezTo>
                  <a:cubicBezTo>
                    <a:pt x="594" y="620"/>
                    <a:pt x="591" y="626"/>
                    <a:pt x="586" y="631"/>
                  </a:cubicBezTo>
                  <a:cubicBezTo>
                    <a:pt x="586" y="635"/>
                    <a:pt x="592" y="637"/>
                    <a:pt x="588" y="641"/>
                  </a:cubicBezTo>
                  <a:cubicBezTo>
                    <a:pt x="586" y="645"/>
                    <a:pt x="581" y="635"/>
                    <a:pt x="581" y="641"/>
                  </a:cubicBezTo>
                  <a:cubicBezTo>
                    <a:pt x="561" y="674"/>
                    <a:pt x="569" y="731"/>
                    <a:pt x="601" y="745"/>
                  </a:cubicBezTo>
                  <a:cubicBezTo>
                    <a:pt x="694" y="739"/>
                    <a:pt x="801" y="744"/>
                    <a:pt x="888" y="742"/>
                  </a:cubicBezTo>
                  <a:cubicBezTo>
                    <a:pt x="926" y="740"/>
                    <a:pt x="965" y="739"/>
                    <a:pt x="1004" y="738"/>
                  </a:cubicBezTo>
                  <a:cubicBezTo>
                    <a:pt x="1001" y="729"/>
                    <a:pt x="989" y="729"/>
                    <a:pt x="979" y="731"/>
                  </a:cubicBezTo>
                  <a:cubicBezTo>
                    <a:pt x="925" y="730"/>
                    <a:pt x="879" y="726"/>
                    <a:pt x="817" y="728"/>
                  </a:cubicBezTo>
                  <a:cubicBezTo>
                    <a:pt x="749" y="730"/>
                    <a:pt x="674" y="722"/>
                    <a:pt x="605" y="732"/>
                  </a:cubicBezTo>
                  <a:cubicBezTo>
                    <a:pt x="579" y="710"/>
                    <a:pt x="583" y="661"/>
                    <a:pt x="598" y="635"/>
                  </a:cubicBezTo>
                  <a:cubicBezTo>
                    <a:pt x="610" y="626"/>
                    <a:pt x="623" y="632"/>
                    <a:pt x="638" y="632"/>
                  </a:cubicBezTo>
                  <a:cubicBezTo>
                    <a:pt x="662" y="631"/>
                    <a:pt x="682" y="629"/>
                    <a:pt x="704" y="629"/>
                  </a:cubicBezTo>
                  <a:cubicBezTo>
                    <a:pt x="780" y="626"/>
                    <a:pt x="839" y="626"/>
                    <a:pt x="905" y="628"/>
                  </a:cubicBezTo>
                  <a:cubicBezTo>
                    <a:pt x="933" y="628"/>
                    <a:pt x="962" y="633"/>
                    <a:pt x="988" y="632"/>
                  </a:cubicBezTo>
                  <a:cubicBezTo>
                    <a:pt x="992" y="631"/>
                    <a:pt x="995" y="632"/>
                    <a:pt x="998" y="632"/>
                  </a:cubicBezTo>
                  <a:cubicBezTo>
                    <a:pt x="1003" y="625"/>
                    <a:pt x="998" y="617"/>
                    <a:pt x="993" y="615"/>
                  </a:cubicBezTo>
                  <a:close/>
                  <a:moveTo>
                    <a:pt x="723" y="635"/>
                  </a:moveTo>
                  <a:cubicBezTo>
                    <a:pt x="685" y="641"/>
                    <a:pt x="645" y="634"/>
                    <a:pt x="612" y="641"/>
                  </a:cubicBezTo>
                  <a:cubicBezTo>
                    <a:pt x="611" y="646"/>
                    <a:pt x="612" y="656"/>
                    <a:pt x="611" y="659"/>
                  </a:cubicBezTo>
                  <a:cubicBezTo>
                    <a:pt x="630" y="662"/>
                    <a:pt x="660" y="655"/>
                    <a:pt x="676" y="663"/>
                  </a:cubicBezTo>
                  <a:cubicBezTo>
                    <a:pt x="651" y="663"/>
                    <a:pt x="634" y="665"/>
                    <a:pt x="609" y="667"/>
                  </a:cubicBezTo>
                  <a:cubicBezTo>
                    <a:pt x="616" y="673"/>
                    <a:pt x="605" y="688"/>
                    <a:pt x="613" y="694"/>
                  </a:cubicBezTo>
                  <a:cubicBezTo>
                    <a:pt x="613" y="698"/>
                    <a:pt x="605" y="700"/>
                    <a:pt x="607" y="704"/>
                  </a:cubicBezTo>
                  <a:cubicBezTo>
                    <a:pt x="627" y="701"/>
                    <a:pt x="646" y="704"/>
                    <a:pt x="667" y="705"/>
                  </a:cubicBezTo>
                  <a:cubicBezTo>
                    <a:pt x="649" y="712"/>
                    <a:pt x="632" y="706"/>
                    <a:pt x="611" y="711"/>
                  </a:cubicBezTo>
                  <a:cubicBezTo>
                    <a:pt x="612" y="714"/>
                    <a:pt x="615" y="715"/>
                    <a:pt x="615" y="720"/>
                  </a:cubicBezTo>
                  <a:cubicBezTo>
                    <a:pt x="664" y="721"/>
                    <a:pt x="712" y="717"/>
                    <a:pt x="763" y="720"/>
                  </a:cubicBezTo>
                  <a:cubicBezTo>
                    <a:pt x="825" y="723"/>
                    <a:pt x="904" y="719"/>
                    <a:pt x="966" y="721"/>
                  </a:cubicBezTo>
                  <a:cubicBezTo>
                    <a:pt x="967" y="715"/>
                    <a:pt x="965" y="714"/>
                    <a:pt x="966" y="710"/>
                  </a:cubicBezTo>
                  <a:cubicBezTo>
                    <a:pt x="963" y="708"/>
                    <a:pt x="952" y="710"/>
                    <a:pt x="955" y="705"/>
                  </a:cubicBezTo>
                  <a:cubicBezTo>
                    <a:pt x="952" y="705"/>
                    <a:pt x="954" y="709"/>
                    <a:pt x="950" y="708"/>
                  </a:cubicBezTo>
                  <a:cubicBezTo>
                    <a:pt x="921" y="704"/>
                    <a:pt x="885" y="709"/>
                    <a:pt x="851" y="704"/>
                  </a:cubicBezTo>
                  <a:cubicBezTo>
                    <a:pt x="875" y="701"/>
                    <a:pt x="909" y="702"/>
                    <a:pt x="939" y="702"/>
                  </a:cubicBezTo>
                  <a:cubicBezTo>
                    <a:pt x="949" y="702"/>
                    <a:pt x="959" y="704"/>
                    <a:pt x="965" y="699"/>
                  </a:cubicBezTo>
                  <a:cubicBezTo>
                    <a:pt x="956" y="691"/>
                    <a:pt x="931" y="701"/>
                    <a:pt x="919" y="692"/>
                  </a:cubicBezTo>
                  <a:cubicBezTo>
                    <a:pt x="931" y="691"/>
                    <a:pt x="949" y="691"/>
                    <a:pt x="965" y="690"/>
                  </a:cubicBezTo>
                  <a:cubicBezTo>
                    <a:pt x="963" y="681"/>
                    <a:pt x="963" y="678"/>
                    <a:pt x="968" y="672"/>
                  </a:cubicBezTo>
                  <a:cubicBezTo>
                    <a:pt x="935" y="670"/>
                    <a:pt x="903" y="676"/>
                    <a:pt x="869" y="677"/>
                  </a:cubicBezTo>
                  <a:cubicBezTo>
                    <a:pt x="835" y="679"/>
                    <a:pt x="800" y="676"/>
                    <a:pt x="766" y="678"/>
                  </a:cubicBezTo>
                  <a:cubicBezTo>
                    <a:pt x="738" y="680"/>
                    <a:pt x="709" y="679"/>
                    <a:pt x="684" y="683"/>
                  </a:cubicBezTo>
                  <a:cubicBezTo>
                    <a:pt x="679" y="684"/>
                    <a:pt x="674" y="689"/>
                    <a:pt x="669" y="684"/>
                  </a:cubicBezTo>
                  <a:cubicBezTo>
                    <a:pt x="724" y="667"/>
                    <a:pt x="783" y="679"/>
                    <a:pt x="850" y="673"/>
                  </a:cubicBezTo>
                  <a:cubicBezTo>
                    <a:pt x="885" y="670"/>
                    <a:pt x="915" y="668"/>
                    <a:pt x="944" y="666"/>
                  </a:cubicBezTo>
                  <a:cubicBezTo>
                    <a:pt x="953" y="666"/>
                    <a:pt x="964" y="669"/>
                    <a:pt x="967" y="661"/>
                  </a:cubicBezTo>
                  <a:cubicBezTo>
                    <a:pt x="951" y="654"/>
                    <a:pt x="921" y="664"/>
                    <a:pt x="900" y="658"/>
                  </a:cubicBezTo>
                  <a:cubicBezTo>
                    <a:pt x="916" y="656"/>
                    <a:pt x="948" y="654"/>
                    <a:pt x="970" y="652"/>
                  </a:cubicBezTo>
                  <a:cubicBezTo>
                    <a:pt x="972" y="649"/>
                    <a:pt x="967" y="642"/>
                    <a:pt x="972" y="640"/>
                  </a:cubicBezTo>
                  <a:cubicBezTo>
                    <a:pt x="973" y="640"/>
                    <a:pt x="973" y="639"/>
                    <a:pt x="972" y="639"/>
                  </a:cubicBezTo>
                  <a:cubicBezTo>
                    <a:pt x="894" y="631"/>
                    <a:pt x="801" y="635"/>
                    <a:pt x="723" y="635"/>
                  </a:cubicBezTo>
                  <a:close/>
                  <a:moveTo>
                    <a:pt x="132" y="689"/>
                  </a:moveTo>
                  <a:cubicBezTo>
                    <a:pt x="125" y="685"/>
                    <a:pt x="117" y="674"/>
                    <a:pt x="106" y="670"/>
                  </a:cubicBezTo>
                  <a:cubicBezTo>
                    <a:pt x="102" y="663"/>
                    <a:pt x="94" y="664"/>
                    <a:pt x="89" y="653"/>
                  </a:cubicBezTo>
                  <a:cubicBezTo>
                    <a:pt x="70" y="671"/>
                    <a:pt x="38" y="674"/>
                    <a:pt x="19" y="691"/>
                  </a:cubicBezTo>
                  <a:cubicBezTo>
                    <a:pt x="64" y="734"/>
                    <a:pt x="108" y="778"/>
                    <a:pt x="161" y="813"/>
                  </a:cubicBezTo>
                  <a:cubicBezTo>
                    <a:pt x="189" y="843"/>
                    <a:pt x="225" y="866"/>
                    <a:pt x="253" y="897"/>
                  </a:cubicBezTo>
                  <a:cubicBezTo>
                    <a:pt x="260" y="899"/>
                    <a:pt x="262" y="905"/>
                    <a:pt x="267" y="908"/>
                  </a:cubicBezTo>
                  <a:cubicBezTo>
                    <a:pt x="278" y="881"/>
                    <a:pt x="299" y="862"/>
                    <a:pt x="317" y="841"/>
                  </a:cubicBezTo>
                  <a:cubicBezTo>
                    <a:pt x="315" y="841"/>
                    <a:pt x="316" y="839"/>
                    <a:pt x="315" y="838"/>
                  </a:cubicBezTo>
                  <a:cubicBezTo>
                    <a:pt x="296" y="840"/>
                    <a:pt x="287" y="857"/>
                    <a:pt x="268" y="856"/>
                  </a:cubicBezTo>
                  <a:cubicBezTo>
                    <a:pt x="280" y="846"/>
                    <a:pt x="294" y="840"/>
                    <a:pt x="304" y="829"/>
                  </a:cubicBezTo>
                  <a:cubicBezTo>
                    <a:pt x="302" y="828"/>
                    <a:pt x="300" y="826"/>
                    <a:pt x="299" y="824"/>
                  </a:cubicBezTo>
                  <a:cubicBezTo>
                    <a:pt x="293" y="826"/>
                    <a:pt x="284" y="835"/>
                    <a:pt x="279" y="831"/>
                  </a:cubicBezTo>
                  <a:cubicBezTo>
                    <a:pt x="280" y="823"/>
                    <a:pt x="289" y="823"/>
                    <a:pt x="293" y="818"/>
                  </a:cubicBezTo>
                  <a:cubicBezTo>
                    <a:pt x="285" y="812"/>
                    <a:pt x="274" y="830"/>
                    <a:pt x="268" y="822"/>
                  </a:cubicBezTo>
                  <a:cubicBezTo>
                    <a:pt x="272" y="816"/>
                    <a:pt x="279" y="814"/>
                    <a:pt x="284" y="809"/>
                  </a:cubicBezTo>
                  <a:cubicBezTo>
                    <a:pt x="277" y="799"/>
                    <a:pt x="264" y="818"/>
                    <a:pt x="255" y="812"/>
                  </a:cubicBezTo>
                  <a:cubicBezTo>
                    <a:pt x="255" y="806"/>
                    <a:pt x="266" y="803"/>
                    <a:pt x="272" y="799"/>
                  </a:cubicBezTo>
                  <a:cubicBezTo>
                    <a:pt x="269" y="798"/>
                    <a:pt x="268" y="795"/>
                    <a:pt x="264" y="794"/>
                  </a:cubicBezTo>
                  <a:cubicBezTo>
                    <a:pt x="257" y="797"/>
                    <a:pt x="248" y="803"/>
                    <a:pt x="242" y="799"/>
                  </a:cubicBezTo>
                  <a:cubicBezTo>
                    <a:pt x="243" y="791"/>
                    <a:pt x="256" y="794"/>
                    <a:pt x="258" y="786"/>
                  </a:cubicBezTo>
                  <a:cubicBezTo>
                    <a:pt x="255" y="785"/>
                    <a:pt x="253" y="783"/>
                    <a:pt x="250" y="780"/>
                  </a:cubicBezTo>
                  <a:cubicBezTo>
                    <a:pt x="240" y="783"/>
                    <a:pt x="234" y="790"/>
                    <a:pt x="223" y="791"/>
                  </a:cubicBezTo>
                  <a:cubicBezTo>
                    <a:pt x="215" y="796"/>
                    <a:pt x="207" y="805"/>
                    <a:pt x="196" y="804"/>
                  </a:cubicBezTo>
                  <a:cubicBezTo>
                    <a:pt x="206" y="789"/>
                    <a:pt x="227" y="785"/>
                    <a:pt x="241" y="774"/>
                  </a:cubicBezTo>
                  <a:cubicBezTo>
                    <a:pt x="238" y="770"/>
                    <a:pt x="234" y="767"/>
                    <a:pt x="229" y="765"/>
                  </a:cubicBezTo>
                  <a:cubicBezTo>
                    <a:pt x="221" y="766"/>
                    <a:pt x="216" y="772"/>
                    <a:pt x="209" y="774"/>
                  </a:cubicBezTo>
                  <a:cubicBezTo>
                    <a:pt x="205" y="765"/>
                    <a:pt x="219" y="764"/>
                    <a:pt x="221" y="757"/>
                  </a:cubicBezTo>
                  <a:cubicBezTo>
                    <a:pt x="218" y="756"/>
                    <a:pt x="218" y="753"/>
                    <a:pt x="214" y="753"/>
                  </a:cubicBezTo>
                  <a:cubicBezTo>
                    <a:pt x="208" y="757"/>
                    <a:pt x="199" y="762"/>
                    <a:pt x="192" y="759"/>
                  </a:cubicBezTo>
                  <a:cubicBezTo>
                    <a:pt x="195" y="753"/>
                    <a:pt x="204" y="750"/>
                    <a:pt x="209" y="748"/>
                  </a:cubicBezTo>
                  <a:cubicBezTo>
                    <a:pt x="207" y="744"/>
                    <a:pt x="202" y="743"/>
                    <a:pt x="200" y="741"/>
                  </a:cubicBezTo>
                  <a:cubicBezTo>
                    <a:pt x="193" y="745"/>
                    <a:pt x="182" y="753"/>
                    <a:pt x="174" y="750"/>
                  </a:cubicBezTo>
                  <a:cubicBezTo>
                    <a:pt x="179" y="744"/>
                    <a:pt x="184" y="738"/>
                    <a:pt x="193" y="737"/>
                  </a:cubicBezTo>
                  <a:cubicBezTo>
                    <a:pt x="186" y="726"/>
                    <a:pt x="167" y="746"/>
                    <a:pt x="160" y="738"/>
                  </a:cubicBezTo>
                  <a:cubicBezTo>
                    <a:pt x="166" y="733"/>
                    <a:pt x="173" y="730"/>
                    <a:pt x="180" y="726"/>
                  </a:cubicBezTo>
                  <a:cubicBezTo>
                    <a:pt x="176" y="724"/>
                    <a:pt x="175" y="721"/>
                    <a:pt x="171" y="720"/>
                  </a:cubicBezTo>
                  <a:cubicBezTo>
                    <a:pt x="154" y="728"/>
                    <a:pt x="137" y="732"/>
                    <a:pt x="123" y="743"/>
                  </a:cubicBezTo>
                  <a:cubicBezTo>
                    <a:pt x="122" y="742"/>
                    <a:pt x="121" y="740"/>
                    <a:pt x="120" y="738"/>
                  </a:cubicBezTo>
                  <a:cubicBezTo>
                    <a:pt x="129" y="724"/>
                    <a:pt x="151" y="724"/>
                    <a:pt x="162" y="712"/>
                  </a:cubicBezTo>
                  <a:cubicBezTo>
                    <a:pt x="153" y="703"/>
                    <a:pt x="141" y="692"/>
                    <a:pt x="130" y="688"/>
                  </a:cubicBezTo>
                  <a:cubicBezTo>
                    <a:pt x="131" y="688"/>
                    <a:pt x="132" y="688"/>
                    <a:pt x="132" y="689"/>
                  </a:cubicBezTo>
                  <a:close/>
                  <a:moveTo>
                    <a:pt x="9" y="720"/>
                  </a:moveTo>
                  <a:cubicBezTo>
                    <a:pt x="94" y="787"/>
                    <a:pt x="178" y="856"/>
                    <a:pt x="259" y="927"/>
                  </a:cubicBezTo>
                  <a:cubicBezTo>
                    <a:pt x="260" y="923"/>
                    <a:pt x="262" y="920"/>
                    <a:pt x="264" y="916"/>
                  </a:cubicBezTo>
                  <a:cubicBezTo>
                    <a:pt x="258" y="915"/>
                    <a:pt x="257" y="908"/>
                    <a:pt x="250" y="906"/>
                  </a:cubicBezTo>
                  <a:cubicBezTo>
                    <a:pt x="250" y="901"/>
                    <a:pt x="245" y="901"/>
                    <a:pt x="242" y="897"/>
                  </a:cubicBezTo>
                  <a:cubicBezTo>
                    <a:pt x="228" y="881"/>
                    <a:pt x="212" y="867"/>
                    <a:pt x="195" y="855"/>
                  </a:cubicBezTo>
                  <a:cubicBezTo>
                    <a:pt x="175" y="837"/>
                    <a:pt x="155" y="819"/>
                    <a:pt x="133" y="803"/>
                  </a:cubicBezTo>
                  <a:cubicBezTo>
                    <a:pt x="111" y="787"/>
                    <a:pt x="92" y="769"/>
                    <a:pt x="71" y="752"/>
                  </a:cubicBezTo>
                  <a:cubicBezTo>
                    <a:pt x="61" y="738"/>
                    <a:pt x="39" y="723"/>
                    <a:pt x="25" y="709"/>
                  </a:cubicBezTo>
                  <a:cubicBezTo>
                    <a:pt x="24" y="703"/>
                    <a:pt x="19" y="700"/>
                    <a:pt x="14" y="698"/>
                  </a:cubicBezTo>
                  <a:cubicBezTo>
                    <a:pt x="11" y="704"/>
                    <a:pt x="11" y="713"/>
                    <a:pt x="9" y="720"/>
                  </a:cubicBezTo>
                  <a:close/>
                  <a:moveTo>
                    <a:pt x="997" y="748"/>
                  </a:moveTo>
                  <a:cubicBezTo>
                    <a:pt x="960" y="744"/>
                    <a:pt x="932" y="748"/>
                    <a:pt x="898" y="748"/>
                  </a:cubicBezTo>
                  <a:cubicBezTo>
                    <a:pt x="874" y="747"/>
                    <a:pt x="848" y="750"/>
                    <a:pt x="825" y="750"/>
                  </a:cubicBezTo>
                  <a:cubicBezTo>
                    <a:pt x="802" y="750"/>
                    <a:pt x="780" y="749"/>
                    <a:pt x="757" y="750"/>
                  </a:cubicBezTo>
                  <a:cubicBezTo>
                    <a:pt x="710" y="751"/>
                    <a:pt x="665" y="748"/>
                    <a:pt x="615" y="752"/>
                  </a:cubicBezTo>
                  <a:cubicBezTo>
                    <a:pt x="588" y="754"/>
                    <a:pt x="559" y="752"/>
                    <a:pt x="529" y="755"/>
                  </a:cubicBezTo>
                  <a:cubicBezTo>
                    <a:pt x="531" y="758"/>
                    <a:pt x="530" y="765"/>
                    <a:pt x="537" y="766"/>
                  </a:cubicBezTo>
                  <a:cubicBezTo>
                    <a:pt x="567" y="769"/>
                    <a:pt x="621" y="765"/>
                    <a:pt x="664" y="769"/>
                  </a:cubicBezTo>
                  <a:cubicBezTo>
                    <a:pt x="683" y="763"/>
                    <a:pt x="721" y="766"/>
                    <a:pt x="739" y="767"/>
                  </a:cubicBezTo>
                  <a:cubicBezTo>
                    <a:pt x="806" y="754"/>
                    <a:pt x="896" y="763"/>
                    <a:pt x="975" y="763"/>
                  </a:cubicBezTo>
                  <a:cubicBezTo>
                    <a:pt x="986" y="763"/>
                    <a:pt x="997" y="762"/>
                    <a:pt x="1008" y="762"/>
                  </a:cubicBezTo>
                  <a:cubicBezTo>
                    <a:pt x="1014" y="762"/>
                    <a:pt x="1020" y="765"/>
                    <a:pt x="1025" y="760"/>
                  </a:cubicBezTo>
                  <a:cubicBezTo>
                    <a:pt x="1020" y="750"/>
                    <a:pt x="1007" y="749"/>
                    <a:pt x="997" y="748"/>
                  </a:cubicBezTo>
                  <a:close/>
                  <a:moveTo>
                    <a:pt x="526" y="824"/>
                  </a:moveTo>
                  <a:cubicBezTo>
                    <a:pt x="522" y="816"/>
                    <a:pt x="518" y="807"/>
                    <a:pt x="518" y="797"/>
                  </a:cubicBezTo>
                  <a:cubicBezTo>
                    <a:pt x="518" y="783"/>
                    <a:pt x="526" y="768"/>
                    <a:pt x="520" y="761"/>
                  </a:cubicBezTo>
                  <a:cubicBezTo>
                    <a:pt x="502" y="776"/>
                    <a:pt x="505" y="819"/>
                    <a:pt x="526" y="824"/>
                  </a:cubicBezTo>
                  <a:close/>
                  <a:moveTo>
                    <a:pt x="561" y="800"/>
                  </a:moveTo>
                  <a:cubicBezTo>
                    <a:pt x="557" y="800"/>
                    <a:pt x="541" y="797"/>
                    <a:pt x="536" y="802"/>
                  </a:cubicBezTo>
                  <a:cubicBezTo>
                    <a:pt x="537" y="807"/>
                    <a:pt x="544" y="807"/>
                    <a:pt x="549" y="807"/>
                  </a:cubicBezTo>
                  <a:cubicBezTo>
                    <a:pt x="576" y="810"/>
                    <a:pt x="619" y="814"/>
                    <a:pt x="642" y="813"/>
                  </a:cubicBezTo>
                  <a:cubicBezTo>
                    <a:pt x="640" y="812"/>
                    <a:pt x="651" y="813"/>
                    <a:pt x="655" y="811"/>
                  </a:cubicBezTo>
                  <a:cubicBezTo>
                    <a:pt x="667" y="815"/>
                    <a:pt x="681" y="809"/>
                    <a:pt x="691" y="811"/>
                  </a:cubicBezTo>
                  <a:cubicBezTo>
                    <a:pt x="689" y="811"/>
                    <a:pt x="688" y="811"/>
                    <a:pt x="688" y="812"/>
                  </a:cubicBezTo>
                  <a:cubicBezTo>
                    <a:pt x="692" y="813"/>
                    <a:pt x="692" y="811"/>
                    <a:pt x="693" y="810"/>
                  </a:cubicBezTo>
                  <a:cubicBezTo>
                    <a:pt x="787" y="810"/>
                    <a:pt x="903" y="804"/>
                    <a:pt x="1004" y="806"/>
                  </a:cubicBezTo>
                  <a:cubicBezTo>
                    <a:pt x="1001" y="805"/>
                    <a:pt x="1001" y="801"/>
                    <a:pt x="1000" y="798"/>
                  </a:cubicBezTo>
                  <a:cubicBezTo>
                    <a:pt x="968" y="791"/>
                    <a:pt x="926" y="796"/>
                    <a:pt x="894" y="794"/>
                  </a:cubicBezTo>
                  <a:cubicBezTo>
                    <a:pt x="889" y="794"/>
                    <a:pt x="884" y="793"/>
                    <a:pt x="880" y="790"/>
                  </a:cubicBezTo>
                  <a:cubicBezTo>
                    <a:pt x="914" y="789"/>
                    <a:pt x="941" y="788"/>
                    <a:pt x="973" y="789"/>
                  </a:cubicBezTo>
                  <a:cubicBezTo>
                    <a:pt x="984" y="790"/>
                    <a:pt x="998" y="796"/>
                    <a:pt x="1007" y="787"/>
                  </a:cubicBezTo>
                  <a:cubicBezTo>
                    <a:pt x="990" y="785"/>
                    <a:pt x="958" y="785"/>
                    <a:pt x="943" y="782"/>
                  </a:cubicBezTo>
                  <a:cubicBezTo>
                    <a:pt x="959" y="777"/>
                    <a:pt x="981" y="780"/>
                    <a:pt x="1001" y="779"/>
                  </a:cubicBezTo>
                  <a:cubicBezTo>
                    <a:pt x="1003" y="777"/>
                    <a:pt x="1003" y="772"/>
                    <a:pt x="1006" y="770"/>
                  </a:cubicBezTo>
                  <a:cubicBezTo>
                    <a:pt x="934" y="771"/>
                    <a:pt x="841" y="764"/>
                    <a:pt x="766" y="769"/>
                  </a:cubicBezTo>
                  <a:cubicBezTo>
                    <a:pt x="688" y="776"/>
                    <a:pt x="616" y="774"/>
                    <a:pt x="538" y="775"/>
                  </a:cubicBezTo>
                  <a:cubicBezTo>
                    <a:pt x="538" y="778"/>
                    <a:pt x="539" y="780"/>
                    <a:pt x="539" y="783"/>
                  </a:cubicBezTo>
                  <a:cubicBezTo>
                    <a:pt x="555" y="787"/>
                    <a:pt x="575" y="781"/>
                    <a:pt x="595" y="784"/>
                  </a:cubicBezTo>
                  <a:cubicBezTo>
                    <a:pt x="583" y="790"/>
                    <a:pt x="555" y="788"/>
                    <a:pt x="538" y="792"/>
                  </a:cubicBezTo>
                  <a:cubicBezTo>
                    <a:pt x="572" y="798"/>
                    <a:pt x="618" y="791"/>
                    <a:pt x="652" y="795"/>
                  </a:cubicBezTo>
                  <a:cubicBezTo>
                    <a:pt x="623" y="797"/>
                    <a:pt x="590" y="800"/>
                    <a:pt x="561" y="800"/>
                  </a:cubicBezTo>
                  <a:close/>
                  <a:moveTo>
                    <a:pt x="1461" y="883"/>
                  </a:moveTo>
                  <a:cubicBezTo>
                    <a:pt x="1459" y="895"/>
                    <a:pt x="1453" y="909"/>
                    <a:pt x="1448" y="923"/>
                  </a:cubicBezTo>
                  <a:cubicBezTo>
                    <a:pt x="1445" y="933"/>
                    <a:pt x="1445" y="943"/>
                    <a:pt x="1442" y="952"/>
                  </a:cubicBezTo>
                  <a:cubicBezTo>
                    <a:pt x="1440" y="955"/>
                    <a:pt x="1438" y="957"/>
                    <a:pt x="1437" y="960"/>
                  </a:cubicBezTo>
                  <a:cubicBezTo>
                    <a:pt x="1434" y="967"/>
                    <a:pt x="1434" y="975"/>
                    <a:pt x="1431" y="982"/>
                  </a:cubicBezTo>
                  <a:cubicBezTo>
                    <a:pt x="1419" y="1007"/>
                    <a:pt x="1400" y="1034"/>
                    <a:pt x="1384" y="1054"/>
                  </a:cubicBezTo>
                  <a:cubicBezTo>
                    <a:pt x="1373" y="1068"/>
                    <a:pt x="1363" y="1079"/>
                    <a:pt x="1351" y="1092"/>
                  </a:cubicBezTo>
                  <a:cubicBezTo>
                    <a:pt x="1344" y="1100"/>
                    <a:pt x="1336" y="1106"/>
                    <a:pt x="1329" y="1113"/>
                  </a:cubicBezTo>
                  <a:cubicBezTo>
                    <a:pt x="1323" y="1119"/>
                    <a:pt x="1318" y="1128"/>
                    <a:pt x="1312" y="1134"/>
                  </a:cubicBezTo>
                  <a:cubicBezTo>
                    <a:pt x="1308" y="1137"/>
                    <a:pt x="1303" y="1138"/>
                    <a:pt x="1299" y="1141"/>
                  </a:cubicBezTo>
                  <a:cubicBezTo>
                    <a:pt x="1295" y="1144"/>
                    <a:pt x="1294" y="1148"/>
                    <a:pt x="1291" y="1150"/>
                  </a:cubicBezTo>
                  <a:cubicBezTo>
                    <a:pt x="1285" y="1155"/>
                    <a:pt x="1277" y="1158"/>
                    <a:pt x="1271" y="1162"/>
                  </a:cubicBezTo>
                  <a:cubicBezTo>
                    <a:pt x="1265" y="1167"/>
                    <a:pt x="1260" y="1173"/>
                    <a:pt x="1254" y="1177"/>
                  </a:cubicBezTo>
                  <a:cubicBezTo>
                    <a:pt x="1248" y="1182"/>
                    <a:pt x="1242" y="1186"/>
                    <a:pt x="1235" y="1190"/>
                  </a:cubicBezTo>
                  <a:cubicBezTo>
                    <a:pt x="1213" y="1204"/>
                    <a:pt x="1191" y="1220"/>
                    <a:pt x="1164" y="1223"/>
                  </a:cubicBezTo>
                  <a:cubicBezTo>
                    <a:pt x="1169" y="1227"/>
                    <a:pt x="1177" y="1230"/>
                    <a:pt x="1183" y="1234"/>
                  </a:cubicBezTo>
                  <a:cubicBezTo>
                    <a:pt x="1190" y="1226"/>
                    <a:pt x="1201" y="1225"/>
                    <a:pt x="1210" y="1221"/>
                  </a:cubicBezTo>
                  <a:cubicBezTo>
                    <a:pt x="1220" y="1217"/>
                    <a:pt x="1227" y="1209"/>
                    <a:pt x="1237" y="1207"/>
                  </a:cubicBezTo>
                  <a:cubicBezTo>
                    <a:pt x="1273" y="1186"/>
                    <a:pt x="1305" y="1158"/>
                    <a:pt x="1332" y="1130"/>
                  </a:cubicBezTo>
                  <a:cubicBezTo>
                    <a:pt x="1341" y="1120"/>
                    <a:pt x="1350" y="1113"/>
                    <a:pt x="1357" y="1104"/>
                  </a:cubicBezTo>
                  <a:cubicBezTo>
                    <a:pt x="1365" y="1095"/>
                    <a:pt x="1373" y="1087"/>
                    <a:pt x="1378" y="1076"/>
                  </a:cubicBezTo>
                  <a:cubicBezTo>
                    <a:pt x="1381" y="1074"/>
                    <a:pt x="1384" y="1073"/>
                    <a:pt x="1386" y="1070"/>
                  </a:cubicBezTo>
                  <a:cubicBezTo>
                    <a:pt x="1395" y="1060"/>
                    <a:pt x="1402" y="1042"/>
                    <a:pt x="1410" y="1031"/>
                  </a:cubicBezTo>
                  <a:cubicBezTo>
                    <a:pt x="1417" y="1020"/>
                    <a:pt x="1428" y="1011"/>
                    <a:pt x="1435" y="998"/>
                  </a:cubicBezTo>
                  <a:cubicBezTo>
                    <a:pt x="1440" y="987"/>
                    <a:pt x="1445" y="976"/>
                    <a:pt x="1449" y="965"/>
                  </a:cubicBezTo>
                  <a:cubicBezTo>
                    <a:pt x="1461" y="938"/>
                    <a:pt x="1467" y="918"/>
                    <a:pt x="1470" y="888"/>
                  </a:cubicBezTo>
                  <a:cubicBezTo>
                    <a:pt x="1471" y="885"/>
                    <a:pt x="1472" y="880"/>
                    <a:pt x="1472" y="874"/>
                  </a:cubicBezTo>
                  <a:cubicBezTo>
                    <a:pt x="1474" y="854"/>
                    <a:pt x="1476" y="831"/>
                    <a:pt x="1471" y="813"/>
                  </a:cubicBezTo>
                  <a:cubicBezTo>
                    <a:pt x="1469" y="803"/>
                    <a:pt x="1457" y="791"/>
                    <a:pt x="1449" y="786"/>
                  </a:cubicBezTo>
                  <a:cubicBezTo>
                    <a:pt x="1460" y="818"/>
                    <a:pt x="1468" y="849"/>
                    <a:pt x="1461" y="883"/>
                  </a:cubicBezTo>
                  <a:close/>
                  <a:moveTo>
                    <a:pt x="390" y="808"/>
                  </a:moveTo>
                  <a:cubicBezTo>
                    <a:pt x="373" y="815"/>
                    <a:pt x="357" y="824"/>
                    <a:pt x="341" y="832"/>
                  </a:cubicBezTo>
                  <a:cubicBezTo>
                    <a:pt x="282" y="878"/>
                    <a:pt x="231" y="968"/>
                    <a:pt x="257" y="1070"/>
                  </a:cubicBezTo>
                  <a:cubicBezTo>
                    <a:pt x="265" y="1099"/>
                    <a:pt x="281" y="1121"/>
                    <a:pt x="292" y="1147"/>
                  </a:cubicBezTo>
                  <a:cubicBezTo>
                    <a:pt x="299" y="1150"/>
                    <a:pt x="302" y="1159"/>
                    <a:pt x="310" y="1163"/>
                  </a:cubicBezTo>
                  <a:cubicBezTo>
                    <a:pt x="314" y="1165"/>
                    <a:pt x="317" y="1164"/>
                    <a:pt x="320" y="1167"/>
                  </a:cubicBezTo>
                  <a:cubicBezTo>
                    <a:pt x="327" y="1178"/>
                    <a:pt x="315" y="1184"/>
                    <a:pt x="311" y="1188"/>
                  </a:cubicBezTo>
                  <a:cubicBezTo>
                    <a:pt x="301" y="1198"/>
                    <a:pt x="290" y="1213"/>
                    <a:pt x="282" y="1219"/>
                  </a:cubicBezTo>
                  <a:cubicBezTo>
                    <a:pt x="281" y="1226"/>
                    <a:pt x="282" y="1233"/>
                    <a:pt x="288" y="1238"/>
                  </a:cubicBezTo>
                  <a:cubicBezTo>
                    <a:pt x="313" y="1208"/>
                    <a:pt x="343" y="1183"/>
                    <a:pt x="380" y="1166"/>
                  </a:cubicBezTo>
                  <a:cubicBezTo>
                    <a:pt x="375" y="1150"/>
                    <a:pt x="386" y="1137"/>
                    <a:pt x="390" y="1130"/>
                  </a:cubicBezTo>
                  <a:cubicBezTo>
                    <a:pt x="374" y="1133"/>
                    <a:pt x="366" y="1109"/>
                    <a:pt x="358" y="1097"/>
                  </a:cubicBezTo>
                  <a:cubicBezTo>
                    <a:pt x="340" y="1068"/>
                    <a:pt x="332" y="1031"/>
                    <a:pt x="340" y="995"/>
                  </a:cubicBezTo>
                  <a:cubicBezTo>
                    <a:pt x="344" y="978"/>
                    <a:pt x="350" y="954"/>
                    <a:pt x="358" y="943"/>
                  </a:cubicBezTo>
                  <a:cubicBezTo>
                    <a:pt x="365" y="933"/>
                    <a:pt x="386" y="915"/>
                    <a:pt x="396" y="909"/>
                  </a:cubicBezTo>
                  <a:cubicBezTo>
                    <a:pt x="435" y="887"/>
                    <a:pt x="484" y="887"/>
                    <a:pt x="526" y="904"/>
                  </a:cubicBezTo>
                  <a:cubicBezTo>
                    <a:pt x="535" y="898"/>
                    <a:pt x="530" y="885"/>
                    <a:pt x="532" y="876"/>
                  </a:cubicBezTo>
                  <a:cubicBezTo>
                    <a:pt x="536" y="857"/>
                    <a:pt x="547" y="847"/>
                    <a:pt x="556" y="835"/>
                  </a:cubicBezTo>
                  <a:cubicBezTo>
                    <a:pt x="541" y="838"/>
                    <a:pt x="532" y="831"/>
                    <a:pt x="520" y="834"/>
                  </a:cubicBezTo>
                  <a:cubicBezTo>
                    <a:pt x="509" y="828"/>
                    <a:pt x="503" y="813"/>
                    <a:pt x="501" y="802"/>
                  </a:cubicBezTo>
                  <a:cubicBezTo>
                    <a:pt x="466" y="792"/>
                    <a:pt x="425" y="802"/>
                    <a:pt x="390" y="808"/>
                  </a:cubicBezTo>
                  <a:close/>
                  <a:moveTo>
                    <a:pt x="1011" y="816"/>
                  </a:moveTo>
                  <a:cubicBezTo>
                    <a:pt x="994" y="814"/>
                    <a:pt x="977" y="817"/>
                    <a:pt x="960" y="816"/>
                  </a:cubicBezTo>
                  <a:cubicBezTo>
                    <a:pt x="948" y="815"/>
                    <a:pt x="938" y="814"/>
                    <a:pt x="923" y="814"/>
                  </a:cubicBezTo>
                  <a:cubicBezTo>
                    <a:pt x="904" y="814"/>
                    <a:pt x="887" y="813"/>
                    <a:pt x="871" y="814"/>
                  </a:cubicBezTo>
                  <a:cubicBezTo>
                    <a:pt x="828" y="817"/>
                    <a:pt x="782" y="818"/>
                    <a:pt x="738" y="818"/>
                  </a:cubicBezTo>
                  <a:cubicBezTo>
                    <a:pt x="712" y="818"/>
                    <a:pt x="686" y="816"/>
                    <a:pt x="661" y="817"/>
                  </a:cubicBezTo>
                  <a:cubicBezTo>
                    <a:pt x="654" y="818"/>
                    <a:pt x="646" y="821"/>
                    <a:pt x="639" y="821"/>
                  </a:cubicBezTo>
                  <a:cubicBezTo>
                    <a:pt x="607" y="823"/>
                    <a:pt x="571" y="819"/>
                    <a:pt x="539" y="815"/>
                  </a:cubicBezTo>
                  <a:cubicBezTo>
                    <a:pt x="539" y="820"/>
                    <a:pt x="532" y="823"/>
                    <a:pt x="535" y="827"/>
                  </a:cubicBezTo>
                  <a:cubicBezTo>
                    <a:pt x="546" y="827"/>
                    <a:pt x="567" y="827"/>
                    <a:pt x="575" y="833"/>
                  </a:cubicBezTo>
                  <a:cubicBezTo>
                    <a:pt x="640" y="833"/>
                    <a:pt x="705" y="832"/>
                    <a:pt x="772" y="831"/>
                  </a:cubicBezTo>
                  <a:cubicBezTo>
                    <a:pt x="796" y="830"/>
                    <a:pt x="818" y="828"/>
                    <a:pt x="840" y="830"/>
                  </a:cubicBezTo>
                  <a:cubicBezTo>
                    <a:pt x="873" y="832"/>
                    <a:pt x="905" y="831"/>
                    <a:pt x="938" y="830"/>
                  </a:cubicBezTo>
                  <a:cubicBezTo>
                    <a:pt x="968" y="829"/>
                    <a:pt x="1003" y="836"/>
                    <a:pt x="1024" y="832"/>
                  </a:cubicBezTo>
                  <a:cubicBezTo>
                    <a:pt x="1030" y="822"/>
                    <a:pt x="1019" y="817"/>
                    <a:pt x="1011" y="816"/>
                  </a:cubicBezTo>
                  <a:close/>
                  <a:moveTo>
                    <a:pt x="1042" y="843"/>
                  </a:moveTo>
                  <a:cubicBezTo>
                    <a:pt x="897" y="835"/>
                    <a:pt x="724" y="840"/>
                    <a:pt x="581" y="842"/>
                  </a:cubicBezTo>
                  <a:cubicBezTo>
                    <a:pt x="580" y="846"/>
                    <a:pt x="582" y="849"/>
                    <a:pt x="583" y="852"/>
                  </a:cubicBezTo>
                  <a:cubicBezTo>
                    <a:pt x="673" y="850"/>
                    <a:pt x="771" y="846"/>
                    <a:pt x="859" y="851"/>
                  </a:cubicBezTo>
                  <a:cubicBezTo>
                    <a:pt x="887" y="852"/>
                    <a:pt x="914" y="850"/>
                    <a:pt x="940" y="851"/>
                  </a:cubicBezTo>
                  <a:cubicBezTo>
                    <a:pt x="958" y="852"/>
                    <a:pt x="973" y="853"/>
                    <a:pt x="990" y="853"/>
                  </a:cubicBezTo>
                  <a:cubicBezTo>
                    <a:pt x="1005" y="853"/>
                    <a:pt x="1020" y="855"/>
                    <a:pt x="1033" y="855"/>
                  </a:cubicBezTo>
                  <a:cubicBezTo>
                    <a:pt x="1037" y="855"/>
                    <a:pt x="1046" y="854"/>
                    <a:pt x="1047" y="849"/>
                  </a:cubicBezTo>
                  <a:cubicBezTo>
                    <a:pt x="1047" y="845"/>
                    <a:pt x="1040" y="848"/>
                    <a:pt x="1042" y="843"/>
                  </a:cubicBezTo>
                  <a:close/>
                  <a:moveTo>
                    <a:pt x="564" y="841"/>
                  </a:moveTo>
                  <a:cubicBezTo>
                    <a:pt x="547" y="853"/>
                    <a:pt x="540" y="872"/>
                    <a:pt x="540" y="894"/>
                  </a:cubicBezTo>
                  <a:cubicBezTo>
                    <a:pt x="541" y="897"/>
                    <a:pt x="544" y="897"/>
                    <a:pt x="544" y="899"/>
                  </a:cubicBezTo>
                  <a:cubicBezTo>
                    <a:pt x="543" y="901"/>
                    <a:pt x="542" y="903"/>
                    <a:pt x="542" y="905"/>
                  </a:cubicBezTo>
                  <a:cubicBezTo>
                    <a:pt x="548" y="916"/>
                    <a:pt x="557" y="930"/>
                    <a:pt x="572" y="929"/>
                  </a:cubicBezTo>
                  <a:cubicBezTo>
                    <a:pt x="566" y="914"/>
                    <a:pt x="557" y="896"/>
                    <a:pt x="553" y="880"/>
                  </a:cubicBezTo>
                  <a:cubicBezTo>
                    <a:pt x="558" y="868"/>
                    <a:pt x="562" y="856"/>
                    <a:pt x="570" y="845"/>
                  </a:cubicBezTo>
                  <a:cubicBezTo>
                    <a:pt x="565" y="844"/>
                    <a:pt x="567" y="843"/>
                    <a:pt x="564" y="841"/>
                  </a:cubicBezTo>
                  <a:close/>
                  <a:moveTo>
                    <a:pt x="780" y="856"/>
                  </a:moveTo>
                  <a:cubicBezTo>
                    <a:pt x="711" y="857"/>
                    <a:pt x="637" y="857"/>
                    <a:pt x="577" y="861"/>
                  </a:cubicBezTo>
                  <a:cubicBezTo>
                    <a:pt x="577" y="867"/>
                    <a:pt x="577" y="869"/>
                    <a:pt x="580" y="875"/>
                  </a:cubicBezTo>
                  <a:cubicBezTo>
                    <a:pt x="611" y="875"/>
                    <a:pt x="636" y="873"/>
                    <a:pt x="663" y="872"/>
                  </a:cubicBezTo>
                  <a:cubicBezTo>
                    <a:pt x="671" y="871"/>
                    <a:pt x="680" y="867"/>
                    <a:pt x="688" y="873"/>
                  </a:cubicBezTo>
                  <a:cubicBezTo>
                    <a:pt x="653" y="875"/>
                    <a:pt x="617" y="880"/>
                    <a:pt x="580" y="881"/>
                  </a:cubicBezTo>
                  <a:cubicBezTo>
                    <a:pt x="579" y="887"/>
                    <a:pt x="577" y="891"/>
                    <a:pt x="579" y="896"/>
                  </a:cubicBezTo>
                  <a:cubicBezTo>
                    <a:pt x="613" y="894"/>
                    <a:pt x="656" y="890"/>
                    <a:pt x="685" y="891"/>
                  </a:cubicBezTo>
                  <a:cubicBezTo>
                    <a:pt x="651" y="899"/>
                    <a:pt x="613" y="897"/>
                    <a:pt x="580" y="902"/>
                  </a:cubicBezTo>
                  <a:cubicBezTo>
                    <a:pt x="580" y="905"/>
                    <a:pt x="583" y="908"/>
                    <a:pt x="581" y="910"/>
                  </a:cubicBezTo>
                  <a:cubicBezTo>
                    <a:pt x="594" y="913"/>
                    <a:pt x="617" y="918"/>
                    <a:pt x="626" y="915"/>
                  </a:cubicBezTo>
                  <a:cubicBezTo>
                    <a:pt x="677" y="924"/>
                    <a:pt x="753" y="915"/>
                    <a:pt x="809" y="917"/>
                  </a:cubicBezTo>
                  <a:cubicBezTo>
                    <a:pt x="820" y="918"/>
                    <a:pt x="832" y="915"/>
                    <a:pt x="843" y="915"/>
                  </a:cubicBezTo>
                  <a:cubicBezTo>
                    <a:pt x="852" y="915"/>
                    <a:pt x="861" y="917"/>
                    <a:pt x="869" y="917"/>
                  </a:cubicBezTo>
                  <a:cubicBezTo>
                    <a:pt x="893" y="917"/>
                    <a:pt x="918" y="913"/>
                    <a:pt x="942" y="913"/>
                  </a:cubicBezTo>
                  <a:cubicBezTo>
                    <a:pt x="972" y="913"/>
                    <a:pt x="1002" y="918"/>
                    <a:pt x="1030" y="910"/>
                  </a:cubicBezTo>
                  <a:cubicBezTo>
                    <a:pt x="1030" y="906"/>
                    <a:pt x="1027" y="905"/>
                    <a:pt x="1027" y="901"/>
                  </a:cubicBezTo>
                  <a:cubicBezTo>
                    <a:pt x="965" y="897"/>
                    <a:pt x="892" y="902"/>
                    <a:pt x="836" y="890"/>
                  </a:cubicBezTo>
                  <a:cubicBezTo>
                    <a:pt x="902" y="894"/>
                    <a:pt x="947" y="895"/>
                    <a:pt x="1006" y="895"/>
                  </a:cubicBezTo>
                  <a:cubicBezTo>
                    <a:pt x="1011" y="896"/>
                    <a:pt x="1020" y="898"/>
                    <a:pt x="1023" y="891"/>
                  </a:cubicBezTo>
                  <a:cubicBezTo>
                    <a:pt x="1003" y="887"/>
                    <a:pt x="968" y="892"/>
                    <a:pt x="944" y="888"/>
                  </a:cubicBezTo>
                  <a:cubicBezTo>
                    <a:pt x="972" y="881"/>
                    <a:pt x="998" y="888"/>
                    <a:pt x="1026" y="882"/>
                  </a:cubicBezTo>
                  <a:cubicBezTo>
                    <a:pt x="1022" y="875"/>
                    <a:pt x="1013" y="876"/>
                    <a:pt x="1005" y="876"/>
                  </a:cubicBezTo>
                  <a:cubicBezTo>
                    <a:pt x="996" y="875"/>
                    <a:pt x="987" y="875"/>
                    <a:pt x="980" y="875"/>
                  </a:cubicBezTo>
                  <a:cubicBezTo>
                    <a:pt x="990" y="866"/>
                    <a:pt x="1026" y="877"/>
                    <a:pt x="1026" y="860"/>
                  </a:cubicBezTo>
                  <a:cubicBezTo>
                    <a:pt x="942" y="862"/>
                    <a:pt x="865" y="854"/>
                    <a:pt x="780" y="856"/>
                  </a:cubicBezTo>
                  <a:close/>
                  <a:moveTo>
                    <a:pt x="382" y="939"/>
                  </a:moveTo>
                  <a:cubicBezTo>
                    <a:pt x="386" y="940"/>
                    <a:pt x="386" y="943"/>
                    <a:pt x="387" y="946"/>
                  </a:cubicBezTo>
                  <a:cubicBezTo>
                    <a:pt x="391" y="961"/>
                    <a:pt x="389" y="979"/>
                    <a:pt x="390" y="995"/>
                  </a:cubicBezTo>
                  <a:cubicBezTo>
                    <a:pt x="391" y="1006"/>
                    <a:pt x="393" y="1019"/>
                    <a:pt x="395" y="1030"/>
                  </a:cubicBezTo>
                  <a:cubicBezTo>
                    <a:pt x="400" y="1062"/>
                    <a:pt x="404" y="1092"/>
                    <a:pt x="406" y="1122"/>
                  </a:cubicBezTo>
                  <a:cubicBezTo>
                    <a:pt x="419" y="1117"/>
                    <a:pt x="432" y="1112"/>
                    <a:pt x="443" y="1105"/>
                  </a:cubicBezTo>
                  <a:cubicBezTo>
                    <a:pt x="433" y="1089"/>
                    <a:pt x="424" y="1062"/>
                    <a:pt x="424" y="1039"/>
                  </a:cubicBezTo>
                  <a:cubicBezTo>
                    <a:pt x="423" y="992"/>
                    <a:pt x="432" y="936"/>
                    <a:pt x="468" y="926"/>
                  </a:cubicBezTo>
                  <a:cubicBezTo>
                    <a:pt x="467" y="918"/>
                    <a:pt x="466" y="908"/>
                    <a:pt x="463" y="900"/>
                  </a:cubicBezTo>
                  <a:cubicBezTo>
                    <a:pt x="426" y="903"/>
                    <a:pt x="396" y="913"/>
                    <a:pt x="382" y="939"/>
                  </a:cubicBezTo>
                  <a:close/>
                  <a:moveTo>
                    <a:pt x="478" y="924"/>
                  </a:moveTo>
                  <a:cubicBezTo>
                    <a:pt x="490" y="919"/>
                    <a:pt x="505" y="916"/>
                    <a:pt x="514" y="908"/>
                  </a:cubicBezTo>
                  <a:cubicBezTo>
                    <a:pt x="502" y="904"/>
                    <a:pt x="487" y="903"/>
                    <a:pt x="473" y="900"/>
                  </a:cubicBezTo>
                  <a:cubicBezTo>
                    <a:pt x="474" y="910"/>
                    <a:pt x="476" y="918"/>
                    <a:pt x="478" y="924"/>
                  </a:cubicBezTo>
                  <a:close/>
                  <a:moveTo>
                    <a:pt x="494" y="927"/>
                  </a:moveTo>
                  <a:cubicBezTo>
                    <a:pt x="516" y="926"/>
                    <a:pt x="533" y="930"/>
                    <a:pt x="549" y="928"/>
                  </a:cubicBezTo>
                  <a:cubicBezTo>
                    <a:pt x="541" y="924"/>
                    <a:pt x="537" y="916"/>
                    <a:pt x="532" y="909"/>
                  </a:cubicBezTo>
                  <a:cubicBezTo>
                    <a:pt x="519" y="915"/>
                    <a:pt x="507" y="921"/>
                    <a:pt x="494" y="927"/>
                  </a:cubicBezTo>
                  <a:close/>
                  <a:moveTo>
                    <a:pt x="1037" y="920"/>
                  </a:moveTo>
                  <a:cubicBezTo>
                    <a:pt x="927" y="922"/>
                    <a:pt x="808" y="923"/>
                    <a:pt x="695" y="926"/>
                  </a:cubicBezTo>
                  <a:cubicBezTo>
                    <a:pt x="672" y="927"/>
                    <a:pt x="652" y="925"/>
                    <a:pt x="632" y="924"/>
                  </a:cubicBezTo>
                  <a:cubicBezTo>
                    <a:pt x="625" y="924"/>
                    <a:pt x="617" y="925"/>
                    <a:pt x="610" y="924"/>
                  </a:cubicBezTo>
                  <a:cubicBezTo>
                    <a:pt x="600" y="923"/>
                    <a:pt x="591" y="917"/>
                    <a:pt x="585" y="926"/>
                  </a:cubicBezTo>
                  <a:cubicBezTo>
                    <a:pt x="591" y="925"/>
                    <a:pt x="586" y="928"/>
                    <a:pt x="587" y="931"/>
                  </a:cubicBezTo>
                  <a:cubicBezTo>
                    <a:pt x="623" y="933"/>
                    <a:pt x="651" y="935"/>
                    <a:pt x="687" y="936"/>
                  </a:cubicBezTo>
                  <a:cubicBezTo>
                    <a:pt x="692" y="937"/>
                    <a:pt x="688" y="930"/>
                    <a:pt x="694" y="932"/>
                  </a:cubicBezTo>
                  <a:cubicBezTo>
                    <a:pt x="755" y="934"/>
                    <a:pt x="828" y="931"/>
                    <a:pt x="894" y="933"/>
                  </a:cubicBezTo>
                  <a:cubicBezTo>
                    <a:pt x="921" y="934"/>
                    <a:pt x="956" y="929"/>
                    <a:pt x="986" y="929"/>
                  </a:cubicBezTo>
                  <a:cubicBezTo>
                    <a:pt x="1003" y="929"/>
                    <a:pt x="1047" y="937"/>
                    <a:pt x="1042" y="918"/>
                  </a:cubicBezTo>
                  <a:cubicBezTo>
                    <a:pt x="1041" y="918"/>
                    <a:pt x="1040" y="918"/>
                    <a:pt x="1040" y="918"/>
                  </a:cubicBezTo>
                  <a:cubicBezTo>
                    <a:pt x="1039" y="919"/>
                    <a:pt x="1038" y="919"/>
                    <a:pt x="1037" y="920"/>
                  </a:cubicBezTo>
                  <a:close/>
                  <a:moveTo>
                    <a:pt x="928" y="960"/>
                  </a:moveTo>
                  <a:cubicBezTo>
                    <a:pt x="877" y="957"/>
                    <a:pt x="824" y="951"/>
                    <a:pt x="773" y="947"/>
                  </a:cubicBezTo>
                  <a:cubicBezTo>
                    <a:pt x="760" y="946"/>
                    <a:pt x="746" y="947"/>
                    <a:pt x="733" y="946"/>
                  </a:cubicBezTo>
                  <a:cubicBezTo>
                    <a:pt x="685" y="943"/>
                    <a:pt x="647" y="942"/>
                    <a:pt x="598" y="941"/>
                  </a:cubicBezTo>
                  <a:cubicBezTo>
                    <a:pt x="590" y="941"/>
                    <a:pt x="583" y="938"/>
                    <a:pt x="576" y="938"/>
                  </a:cubicBezTo>
                  <a:cubicBezTo>
                    <a:pt x="538" y="938"/>
                    <a:pt x="515" y="935"/>
                    <a:pt x="478" y="934"/>
                  </a:cubicBezTo>
                  <a:cubicBezTo>
                    <a:pt x="478" y="934"/>
                    <a:pt x="478" y="933"/>
                    <a:pt x="477" y="933"/>
                  </a:cubicBezTo>
                  <a:cubicBezTo>
                    <a:pt x="478" y="936"/>
                    <a:pt x="476" y="936"/>
                    <a:pt x="476" y="939"/>
                  </a:cubicBezTo>
                  <a:cubicBezTo>
                    <a:pt x="464" y="932"/>
                    <a:pt x="455" y="944"/>
                    <a:pt x="448" y="951"/>
                  </a:cubicBezTo>
                  <a:cubicBezTo>
                    <a:pt x="427" y="1000"/>
                    <a:pt x="427" y="1060"/>
                    <a:pt x="452" y="1104"/>
                  </a:cubicBezTo>
                  <a:cubicBezTo>
                    <a:pt x="490" y="1107"/>
                    <a:pt x="520" y="1106"/>
                    <a:pt x="556" y="1105"/>
                  </a:cubicBezTo>
                  <a:cubicBezTo>
                    <a:pt x="528" y="1099"/>
                    <a:pt x="496" y="1102"/>
                    <a:pt x="465" y="1097"/>
                  </a:cubicBezTo>
                  <a:cubicBezTo>
                    <a:pt x="462" y="1094"/>
                    <a:pt x="469" y="1093"/>
                    <a:pt x="466" y="1091"/>
                  </a:cubicBezTo>
                  <a:cubicBezTo>
                    <a:pt x="433" y="1048"/>
                    <a:pt x="442" y="987"/>
                    <a:pt x="462" y="942"/>
                  </a:cubicBezTo>
                  <a:cubicBezTo>
                    <a:pt x="473" y="941"/>
                    <a:pt x="481" y="945"/>
                    <a:pt x="489" y="947"/>
                  </a:cubicBezTo>
                  <a:cubicBezTo>
                    <a:pt x="494" y="948"/>
                    <a:pt x="501" y="948"/>
                    <a:pt x="506" y="949"/>
                  </a:cubicBezTo>
                  <a:cubicBezTo>
                    <a:pt x="526" y="952"/>
                    <a:pt x="542" y="953"/>
                    <a:pt x="559" y="953"/>
                  </a:cubicBezTo>
                  <a:cubicBezTo>
                    <a:pt x="638" y="951"/>
                    <a:pt x="716" y="958"/>
                    <a:pt x="790" y="967"/>
                  </a:cubicBezTo>
                  <a:cubicBezTo>
                    <a:pt x="806" y="964"/>
                    <a:pt x="824" y="968"/>
                    <a:pt x="842" y="970"/>
                  </a:cubicBezTo>
                  <a:cubicBezTo>
                    <a:pt x="877" y="973"/>
                    <a:pt x="915" y="973"/>
                    <a:pt x="947" y="977"/>
                  </a:cubicBezTo>
                  <a:cubicBezTo>
                    <a:pt x="946" y="966"/>
                    <a:pt x="939" y="960"/>
                    <a:pt x="928" y="960"/>
                  </a:cubicBezTo>
                  <a:close/>
                  <a:moveTo>
                    <a:pt x="776" y="939"/>
                  </a:moveTo>
                  <a:cubicBezTo>
                    <a:pt x="768" y="939"/>
                    <a:pt x="773" y="941"/>
                    <a:pt x="778" y="940"/>
                  </a:cubicBezTo>
                  <a:cubicBezTo>
                    <a:pt x="806" y="942"/>
                    <a:pt x="838" y="946"/>
                    <a:pt x="869" y="949"/>
                  </a:cubicBezTo>
                  <a:cubicBezTo>
                    <a:pt x="887" y="951"/>
                    <a:pt x="904" y="953"/>
                    <a:pt x="920" y="954"/>
                  </a:cubicBezTo>
                  <a:cubicBezTo>
                    <a:pt x="929" y="954"/>
                    <a:pt x="938" y="951"/>
                    <a:pt x="945" y="957"/>
                  </a:cubicBezTo>
                  <a:cubicBezTo>
                    <a:pt x="963" y="952"/>
                    <a:pt x="981" y="946"/>
                    <a:pt x="995" y="937"/>
                  </a:cubicBezTo>
                  <a:cubicBezTo>
                    <a:pt x="920" y="940"/>
                    <a:pt x="847" y="940"/>
                    <a:pt x="776" y="939"/>
                  </a:cubicBezTo>
                  <a:close/>
                  <a:moveTo>
                    <a:pt x="1003" y="945"/>
                  </a:moveTo>
                  <a:cubicBezTo>
                    <a:pt x="983" y="948"/>
                    <a:pt x="972" y="959"/>
                    <a:pt x="952" y="962"/>
                  </a:cubicBezTo>
                  <a:cubicBezTo>
                    <a:pt x="952" y="967"/>
                    <a:pt x="956" y="968"/>
                    <a:pt x="955" y="973"/>
                  </a:cubicBezTo>
                  <a:cubicBezTo>
                    <a:pt x="983" y="963"/>
                    <a:pt x="1016" y="957"/>
                    <a:pt x="1036" y="939"/>
                  </a:cubicBezTo>
                  <a:cubicBezTo>
                    <a:pt x="1025" y="939"/>
                    <a:pt x="1018" y="938"/>
                    <a:pt x="1007" y="938"/>
                  </a:cubicBezTo>
                  <a:cubicBezTo>
                    <a:pt x="1007" y="941"/>
                    <a:pt x="1007" y="944"/>
                    <a:pt x="1003" y="945"/>
                  </a:cubicBezTo>
                  <a:close/>
                  <a:moveTo>
                    <a:pt x="351" y="998"/>
                  </a:moveTo>
                  <a:cubicBezTo>
                    <a:pt x="360" y="1010"/>
                    <a:pt x="372" y="1018"/>
                    <a:pt x="383" y="1028"/>
                  </a:cubicBezTo>
                  <a:cubicBezTo>
                    <a:pt x="382" y="1007"/>
                    <a:pt x="376" y="972"/>
                    <a:pt x="373" y="950"/>
                  </a:cubicBezTo>
                  <a:cubicBezTo>
                    <a:pt x="365" y="967"/>
                    <a:pt x="356" y="979"/>
                    <a:pt x="351" y="998"/>
                  </a:cubicBezTo>
                  <a:close/>
                  <a:moveTo>
                    <a:pt x="797" y="1023"/>
                  </a:moveTo>
                  <a:cubicBezTo>
                    <a:pt x="847" y="1018"/>
                    <a:pt x="889" y="1018"/>
                    <a:pt x="944" y="1015"/>
                  </a:cubicBezTo>
                  <a:cubicBezTo>
                    <a:pt x="948" y="1003"/>
                    <a:pt x="945" y="990"/>
                    <a:pt x="938" y="983"/>
                  </a:cubicBezTo>
                  <a:cubicBezTo>
                    <a:pt x="896" y="978"/>
                    <a:pt x="862" y="981"/>
                    <a:pt x="829" y="978"/>
                  </a:cubicBezTo>
                  <a:cubicBezTo>
                    <a:pt x="809" y="976"/>
                    <a:pt x="790" y="973"/>
                    <a:pt x="770" y="971"/>
                  </a:cubicBezTo>
                  <a:cubicBezTo>
                    <a:pt x="746" y="968"/>
                    <a:pt x="720" y="963"/>
                    <a:pt x="695" y="963"/>
                  </a:cubicBezTo>
                  <a:cubicBezTo>
                    <a:pt x="617" y="963"/>
                    <a:pt x="548" y="964"/>
                    <a:pt x="471" y="954"/>
                  </a:cubicBezTo>
                  <a:cubicBezTo>
                    <a:pt x="468" y="966"/>
                    <a:pt x="475" y="971"/>
                    <a:pt x="478" y="982"/>
                  </a:cubicBezTo>
                  <a:cubicBezTo>
                    <a:pt x="523" y="987"/>
                    <a:pt x="557" y="981"/>
                    <a:pt x="596" y="986"/>
                  </a:cubicBezTo>
                  <a:cubicBezTo>
                    <a:pt x="600" y="986"/>
                    <a:pt x="608" y="987"/>
                    <a:pt x="610" y="992"/>
                  </a:cubicBezTo>
                  <a:cubicBezTo>
                    <a:pt x="559" y="988"/>
                    <a:pt x="514" y="990"/>
                    <a:pt x="476" y="989"/>
                  </a:cubicBezTo>
                  <a:cubicBezTo>
                    <a:pt x="472" y="1003"/>
                    <a:pt x="490" y="1001"/>
                    <a:pt x="498" y="1002"/>
                  </a:cubicBezTo>
                  <a:cubicBezTo>
                    <a:pt x="520" y="1003"/>
                    <a:pt x="550" y="1003"/>
                    <a:pt x="575" y="1005"/>
                  </a:cubicBezTo>
                  <a:cubicBezTo>
                    <a:pt x="552" y="1010"/>
                    <a:pt x="502" y="1007"/>
                    <a:pt x="481" y="1007"/>
                  </a:cubicBezTo>
                  <a:cubicBezTo>
                    <a:pt x="478" y="1022"/>
                    <a:pt x="477" y="1026"/>
                    <a:pt x="481" y="1041"/>
                  </a:cubicBezTo>
                  <a:cubicBezTo>
                    <a:pt x="512" y="1046"/>
                    <a:pt x="549" y="1045"/>
                    <a:pt x="575" y="1046"/>
                  </a:cubicBezTo>
                  <a:cubicBezTo>
                    <a:pt x="573" y="1046"/>
                    <a:pt x="572" y="1045"/>
                    <a:pt x="575" y="1045"/>
                  </a:cubicBezTo>
                  <a:cubicBezTo>
                    <a:pt x="611" y="1047"/>
                    <a:pt x="648" y="1046"/>
                    <a:pt x="682" y="1051"/>
                  </a:cubicBezTo>
                  <a:cubicBezTo>
                    <a:pt x="614" y="1047"/>
                    <a:pt x="546" y="1052"/>
                    <a:pt x="477" y="1049"/>
                  </a:cubicBezTo>
                  <a:cubicBezTo>
                    <a:pt x="482" y="1050"/>
                    <a:pt x="475" y="1058"/>
                    <a:pt x="479" y="1061"/>
                  </a:cubicBezTo>
                  <a:cubicBezTo>
                    <a:pt x="494" y="1060"/>
                    <a:pt x="520" y="1067"/>
                    <a:pt x="537" y="1067"/>
                  </a:cubicBezTo>
                  <a:cubicBezTo>
                    <a:pt x="514" y="1070"/>
                    <a:pt x="493" y="1069"/>
                    <a:pt x="479" y="1067"/>
                  </a:cubicBezTo>
                  <a:cubicBezTo>
                    <a:pt x="478" y="1075"/>
                    <a:pt x="482" y="1083"/>
                    <a:pt x="483" y="1092"/>
                  </a:cubicBezTo>
                  <a:cubicBezTo>
                    <a:pt x="530" y="1093"/>
                    <a:pt x="564" y="1099"/>
                    <a:pt x="611" y="1103"/>
                  </a:cubicBezTo>
                  <a:cubicBezTo>
                    <a:pt x="615" y="1104"/>
                    <a:pt x="614" y="1106"/>
                    <a:pt x="616" y="1107"/>
                  </a:cubicBezTo>
                  <a:cubicBezTo>
                    <a:pt x="680" y="1115"/>
                    <a:pt x="755" y="1114"/>
                    <a:pt x="831" y="1118"/>
                  </a:cubicBezTo>
                  <a:cubicBezTo>
                    <a:pt x="850" y="1118"/>
                    <a:pt x="875" y="1117"/>
                    <a:pt x="890" y="1119"/>
                  </a:cubicBezTo>
                  <a:cubicBezTo>
                    <a:pt x="906" y="1121"/>
                    <a:pt x="932" y="1122"/>
                    <a:pt x="950" y="1120"/>
                  </a:cubicBezTo>
                  <a:cubicBezTo>
                    <a:pt x="950" y="1113"/>
                    <a:pt x="946" y="1107"/>
                    <a:pt x="948" y="1100"/>
                  </a:cubicBezTo>
                  <a:cubicBezTo>
                    <a:pt x="948" y="1095"/>
                    <a:pt x="954" y="1092"/>
                    <a:pt x="951" y="1089"/>
                  </a:cubicBezTo>
                  <a:cubicBezTo>
                    <a:pt x="922" y="1086"/>
                    <a:pt x="895" y="1086"/>
                    <a:pt x="869" y="1080"/>
                  </a:cubicBezTo>
                  <a:cubicBezTo>
                    <a:pt x="899" y="1078"/>
                    <a:pt x="927" y="1084"/>
                    <a:pt x="953" y="1081"/>
                  </a:cubicBezTo>
                  <a:cubicBezTo>
                    <a:pt x="952" y="1079"/>
                    <a:pt x="950" y="1076"/>
                    <a:pt x="950" y="1073"/>
                  </a:cubicBezTo>
                  <a:cubicBezTo>
                    <a:pt x="911" y="1070"/>
                    <a:pt x="874" y="1069"/>
                    <a:pt x="834" y="1067"/>
                  </a:cubicBezTo>
                  <a:cubicBezTo>
                    <a:pt x="805" y="1066"/>
                    <a:pt x="781" y="1065"/>
                    <a:pt x="754" y="1066"/>
                  </a:cubicBezTo>
                  <a:cubicBezTo>
                    <a:pt x="745" y="1066"/>
                    <a:pt x="734" y="1071"/>
                    <a:pt x="727" y="1065"/>
                  </a:cubicBezTo>
                  <a:cubicBezTo>
                    <a:pt x="795" y="1057"/>
                    <a:pt x="873" y="1065"/>
                    <a:pt x="946" y="1065"/>
                  </a:cubicBezTo>
                  <a:cubicBezTo>
                    <a:pt x="946" y="1056"/>
                    <a:pt x="953" y="1053"/>
                    <a:pt x="952" y="1044"/>
                  </a:cubicBezTo>
                  <a:cubicBezTo>
                    <a:pt x="951" y="1024"/>
                    <a:pt x="913" y="1037"/>
                    <a:pt x="900" y="1031"/>
                  </a:cubicBezTo>
                  <a:cubicBezTo>
                    <a:pt x="914" y="1027"/>
                    <a:pt x="929" y="1028"/>
                    <a:pt x="943" y="1026"/>
                  </a:cubicBezTo>
                  <a:cubicBezTo>
                    <a:pt x="917" y="1018"/>
                    <a:pt x="890" y="1024"/>
                    <a:pt x="863" y="1025"/>
                  </a:cubicBezTo>
                  <a:cubicBezTo>
                    <a:pt x="847" y="1026"/>
                    <a:pt x="829" y="1027"/>
                    <a:pt x="815" y="1025"/>
                  </a:cubicBezTo>
                  <a:cubicBezTo>
                    <a:pt x="806" y="1030"/>
                    <a:pt x="805" y="1026"/>
                    <a:pt x="797" y="1023"/>
                  </a:cubicBezTo>
                  <a:close/>
                  <a:moveTo>
                    <a:pt x="951" y="985"/>
                  </a:moveTo>
                  <a:cubicBezTo>
                    <a:pt x="951" y="992"/>
                    <a:pt x="955" y="999"/>
                    <a:pt x="954" y="1006"/>
                  </a:cubicBezTo>
                  <a:cubicBezTo>
                    <a:pt x="954" y="1012"/>
                    <a:pt x="949" y="1016"/>
                    <a:pt x="950" y="1021"/>
                  </a:cubicBezTo>
                  <a:cubicBezTo>
                    <a:pt x="950" y="1033"/>
                    <a:pt x="963" y="1038"/>
                    <a:pt x="959" y="1051"/>
                  </a:cubicBezTo>
                  <a:cubicBezTo>
                    <a:pt x="949" y="1062"/>
                    <a:pt x="959" y="1078"/>
                    <a:pt x="962" y="1089"/>
                  </a:cubicBezTo>
                  <a:cubicBezTo>
                    <a:pt x="957" y="1093"/>
                    <a:pt x="950" y="1106"/>
                    <a:pt x="957" y="1114"/>
                  </a:cubicBezTo>
                  <a:cubicBezTo>
                    <a:pt x="980" y="1104"/>
                    <a:pt x="997" y="1090"/>
                    <a:pt x="1016" y="1077"/>
                  </a:cubicBezTo>
                  <a:cubicBezTo>
                    <a:pt x="1018" y="1068"/>
                    <a:pt x="1023" y="1060"/>
                    <a:pt x="1018" y="1050"/>
                  </a:cubicBezTo>
                  <a:cubicBezTo>
                    <a:pt x="1004" y="1053"/>
                    <a:pt x="993" y="1061"/>
                    <a:pt x="981" y="1066"/>
                  </a:cubicBezTo>
                  <a:cubicBezTo>
                    <a:pt x="982" y="1052"/>
                    <a:pt x="1006" y="1052"/>
                    <a:pt x="1013" y="1041"/>
                  </a:cubicBezTo>
                  <a:cubicBezTo>
                    <a:pt x="1006" y="1041"/>
                    <a:pt x="1001" y="1052"/>
                    <a:pt x="995" y="1046"/>
                  </a:cubicBezTo>
                  <a:cubicBezTo>
                    <a:pt x="1004" y="1040"/>
                    <a:pt x="1011" y="1031"/>
                    <a:pt x="1019" y="1027"/>
                  </a:cubicBezTo>
                  <a:cubicBezTo>
                    <a:pt x="1020" y="1018"/>
                    <a:pt x="1015" y="1015"/>
                    <a:pt x="1013" y="1009"/>
                  </a:cubicBezTo>
                  <a:cubicBezTo>
                    <a:pt x="1000" y="1011"/>
                    <a:pt x="991" y="1021"/>
                    <a:pt x="978" y="1020"/>
                  </a:cubicBezTo>
                  <a:cubicBezTo>
                    <a:pt x="981" y="1008"/>
                    <a:pt x="1029" y="1005"/>
                    <a:pt x="1014" y="986"/>
                  </a:cubicBezTo>
                  <a:cubicBezTo>
                    <a:pt x="1010" y="989"/>
                    <a:pt x="1002" y="994"/>
                    <a:pt x="996" y="993"/>
                  </a:cubicBezTo>
                  <a:cubicBezTo>
                    <a:pt x="1002" y="983"/>
                    <a:pt x="1014" y="980"/>
                    <a:pt x="1019" y="970"/>
                  </a:cubicBezTo>
                  <a:cubicBezTo>
                    <a:pt x="1018" y="967"/>
                    <a:pt x="1017" y="963"/>
                    <a:pt x="1015" y="961"/>
                  </a:cubicBezTo>
                  <a:cubicBezTo>
                    <a:pt x="995" y="970"/>
                    <a:pt x="970" y="974"/>
                    <a:pt x="951" y="985"/>
                  </a:cubicBezTo>
                  <a:close/>
                  <a:moveTo>
                    <a:pt x="348" y="1020"/>
                  </a:moveTo>
                  <a:cubicBezTo>
                    <a:pt x="357" y="1034"/>
                    <a:pt x="377" y="1046"/>
                    <a:pt x="388" y="1061"/>
                  </a:cubicBezTo>
                  <a:cubicBezTo>
                    <a:pt x="388" y="1054"/>
                    <a:pt x="384" y="1050"/>
                    <a:pt x="385" y="1041"/>
                  </a:cubicBezTo>
                  <a:cubicBezTo>
                    <a:pt x="374" y="1030"/>
                    <a:pt x="362" y="1019"/>
                    <a:pt x="349" y="1009"/>
                  </a:cubicBezTo>
                  <a:cubicBezTo>
                    <a:pt x="350" y="1013"/>
                    <a:pt x="348" y="1016"/>
                    <a:pt x="348" y="1020"/>
                  </a:cubicBezTo>
                  <a:close/>
                  <a:moveTo>
                    <a:pt x="374" y="1105"/>
                  </a:moveTo>
                  <a:cubicBezTo>
                    <a:pt x="381" y="1112"/>
                    <a:pt x="390" y="1121"/>
                    <a:pt x="398" y="1124"/>
                  </a:cubicBezTo>
                  <a:cubicBezTo>
                    <a:pt x="394" y="1108"/>
                    <a:pt x="395" y="1090"/>
                    <a:pt x="388" y="1072"/>
                  </a:cubicBezTo>
                  <a:cubicBezTo>
                    <a:pt x="374" y="1060"/>
                    <a:pt x="364" y="1045"/>
                    <a:pt x="349" y="1034"/>
                  </a:cubicBezTo>
                  <a:cubicBezTo>
                    <a:pt x="347" y="1063"/>
                    <a:pt x="357" y="1087"/>
                    <a:pt x="374" y="1105"/>
                  </a:cubicBezTo>
                  <a:close/>
                  <a:moveTo>
                    <a:pt x="1084" y="1185"/>
                  </a:moveTo>
                  <a:cubicBezTo>
                    <a:pt x="1086" y="1185"/>
                    <a:pt x="1090" y="1186"/>
                    <a:pt x="1092" y="1185"/>
                  </a:cubicBezTo>
                  <a:cubicBezTo>
                    <a:pt x="1104" y="1181"/>
                    <a:pt x="1107" y="1168"/>
                    <a:pt x="1115" y="1158"/>
                  </a:cubicBezTo>
                  <a:cubicBezTo>
                    <a:pt x="1123" y="1148"/>
                    <a:pt x="1129" y="1139"/>
                    <a:pt x="1135" y="1129"/>
                  </a:cubicBezTo>
                  <a:cubicBezTo>
                    <a:pt x="1132" y="1115"/>
                    <a:pt x="1128" y="1096"/>
                    <a:pt x="1138" y="1082"/>
                  </a:cubicBezTo>
                  <a:cubicBezTo>
                    <a:pt x="1136" y="1067"/>
                    <a:pt x="1131" y="1067"/>
                    <a:pt x="1115" y="1066"/>
                  </a:cubicBezTo>
                  <a:cubicBezTo>
                    <a:pt x="1104" y="1065"/>
                    <a:pt x="1094" y="1062"/>
                    <a:pt x="1088" y="1057"/>
                  </a:cubicBezTo>
                  <a:cubicBezTo>
                    <a:pt x="1079" y="1048"/>
                    <a:pt x="1079" y="1041"/>
                    <a:pt x="1069" y="1038"/>
                  </a:cubicBezTo>
                  <a:cubicBezTo>
                    <a:pt x="1052" y="1034"/>
                    <a:pt x="1038" y="1042"/>
                    <a:pt x="1024" y="1050"/>
                  </a:cubicBezTo>
                  <a:cubicBezTo>
                    <a:pt x="1031" y="1053"/>
                    <a:pt x="1026" y="1062"/>
                    <a:pt x="1030" y="1067"/>
                  </a:cubicBezTo>
                  <a:cubicBezTo>
                    <a:pt x="1041" y="1062"/>
                    <a:pt x="1060" y="1065"/>
                    <a:pt x="1061" y="1081"/>
                  </a:cubicBezTo>
                  <a:cubicBezTo>
                    <a:pt x="1053" y="1091"/>
                    <a:pt x="1038" y="1094"/>
                    <a:pt x="1031" y="1104"/>
                  </a:cubicBezTo>
                  <a:cubicBezTo>
                    <a:pt x="1055" y="1113"/>
                    <a:pt x="1080" y="1121"/>
                    <a:pt x="1096" y="1138"/>
                  </a:cubicBezTo>
                  <a:cubicBezTo>
                    <a:pt x="1106" y="1161"/>
                    <a:pt x="1086" y="1173"/>
                    <a:pt x="1067" y="1169"/>
                  </a:cubicBezTo>
                  <a:cubicBezTo>
                    <a:pt x="1066" y="1174"/>
                    <a:pt x="1062" y="1176"/>
                    <a:pt x="1062" y="1181"/>
                  </a:cubicBezTo>
                  <a:cubicBezTo>
                    <a:pt x="1066" y="1185"/>
                    <a:pt x="1067" y="1190"/>
                    <a:pt x="1073" y="1193"/>
                  </a:cubicBezTo>
                  <a:cubicBezTo>
                    <a:pt x="1077" y="1189"/>
                    <a:pt x="1079" y="1187"/>
                    <a:pt x="1084" y="1185"/>
                  </a:cubicBezTo>
                  <a:close/>
                  <a:moveTo>
                    <a:pt x="1042" y="1072"/>
                  </a:moveTo>
                  <a:cubicBezTo>
                    <a:pt x="1018" y="1084"/>
                    <a:pt x="986" y="1108"/>
                    <a:pt x="961" y="1121"/>
                  </a:cubicBezTo>
                  <a:cubicBezTo>
                    <a:pt x="962" y="1126"/>
                    <a:pt x="967" y="1128"/>
                    <a:pt x="970" y="1131"/>
                  </a:cubicBezTo>
                  <a:cubicBezTo>
                    <a:pt x="998" y="1112"/>
                    <a:pt x="1027" y="1100"/>
                    <a:pt x="1051" y="1078"/>
                  </a:cubicBezTo>
                  <a:cubicBezTo>
                    <a:pt x="1050" y="1074"/>
                    <a:pt x="1045" y="1071"/>
                    <a:pt x="1042" y="1072"/>
                  </a:cubicBezTo>
                  <a:close/>
                  <a:moveTo>
                    <a:pt x="1022" y="1108"/>
                  </a:moveTo>
                  <a:cubicBezTo>
                    <a:pt x="1006" y="1119"/>
                    <a:pt x="985" y="1126"/>
                    <a:pt x="971" y="1139"/>
                  </a:cubicBezTo>
                  <a:cubicBezTo>
                    <a:pt x="1006" y="1137"/>
                    <a:pt x="1038" y="1138"/>
                    <a:pt x="1079" y="1135"/>
                  </a:cubicBezTo>
                  <a:cubicBezTo>
                    <a:pt x="1065" y="1121"/>
                    <a:pt x="1042" y="1116"/>
                    <a:pt x="1022" y="1108"/>
                  </a:cubicBezTo>
                  <a:close/>
                  <a:moveTo>
                    <a:pt x="926" y="1129"/>
                  </a:moveTo>
                  <a:cubicBezTo>
                    <a:pt x="881" y="1130"/>
                    <a:pt x="831" y="1124"/>
                    <a:pt x="778" y="1125"/>
                  </a:cubicBezTo>
                  <a:cubicBezTo>
                    <a:pt x="739" y="1125"/>
                    <a:pt x="699" y="1122"/>
                    <a:pt x="660" y="1118"/>
                  </a:cubicBezTo>
                  <a:cubicBezTo>
                    <a:pt x="586" y="1110"/>
                    <a:pt x="504" y="1114"/>
                    <a:pt x="442" y="1114"/>
                  </a:cubicBezTo>
                  <a:cubicBezTo>
                    <a:pt x="437" y="1117"/>
                    <a:pt x="424" y="1119"/>
                    <a:pt x="424" y="1124"/>
                  </a:cubicBezTo>
                  <a:cubicBezTo>
                    <a:pt x="503" y="1117"/>
                    <a:pt x="568" y="1121"/>
                    <a:pt x="638" y="1120"/>
                  </a:cubicBezTo>
                  <a:cubicBezTo>
                    <a:pt x="651" y="1119"/>
                    <a:pt x="664" y="1123"/>
                    <a:pt x="677" y="1124"/>
                  </a:cubicBezTo>
                  <a:cubicBezTo>
                    <a:pt x="690" y="1124"/>
                    <a:pt x="708" y="1123"/>
                    <a:pt x="725" y="1124"/>
                  </a:cubicBezTo>
                  <a:cubicBezTo>
                    <a:pt x="747" y="1124"/>
                    <a:pt x="769" y="1131"/>
                    <a:pt x="791" y="1132"/>
                  </a:cubicBezTo>
                  <a:cubicBezTo>
                    <a:pt x="812" y="1132"/>
                    <a:pt x="832" y="1129"/>
                    <a:pt x="851" y="1133"/>
                  </a:cubicBezTo>
                  <a:cubicBezTo>
                    <a:pt x="877" y="1137"/>
                    <a:pt x="903" y="1137"/>
                    <a:pt x="926" y="1138"/>
                  </a:cubicBezTo>
                  <a:cubicBezTo>
                    <a:pt x="936" y="1139"/>
                    <a:pt x="952" y="1143"/>
                    <a:pt x="958" y="1133"/>
                  </a:cubicBezTo>
                  <a:cubicBezTo>
                    <a:pt x="949" y="1128"/>
                    <a:pt x="937" y="1128"/>
                    <a:pt x="926" y="1129"/>
                  </a:cubicBezTo>
                  <a:close/>
                  <a:moveTo>
                    <a:pt x="1002" y="1144"/>
                  </a:moveTo>
                  <a:cubicBezTo>
                    <a:pt x="963" y="1151"/>
                    <a:pt x="919" y="1144"/>
                    <a:pt x="887" y="1143"/>
                  </a:cubicBezTo>
                  <a:cubicBezTo>
                    <a:pt x="873" y="1143"/>
                    <a:pt x="860" y="1140"/>
                    <a:pt x="847" y="1139"/>
                  </a:cubicBezTo>
                  <a:cubicBezTo>
                    <a:pt x="818" y="1137"/>
                    <a:pt x="785" y="1138"/>
                    <a:pt x="753" y="1135"/>
                  </a:cubicBezTo>
                  <a:cubicBezTo>
                    <a:pt x="720" y="1133"/>
                    <a:pt x="687" y="1133"/>
                    <a:pt x="658" y="1128"/>
                  </a:cubicBezTo>
                  <a:cubicBezTo>
                    <a:pt x="643" y="1135"/>
                    <a:pt x="624" y="1128"/>
                    <a:pt x="607" y="1128"/>
                  </a:cubicBezTo>
                  <a:cubicBezTo>
                    <a:pt x="604" y="1127"/>
                    <a:pt x="600" y="1129"/>
                    <a:pt x="596" y="1130"/>
                  </a:cubicBezTo>
                  <a:cubicBezTo>
                    <a:pt x="589" y="1130"/>
                    <a:pt x="580" y="1128"/>
                    <a:pt x="572" y="1128"/>
                  </a:cubicBezTo>
                  <a:cubicBezTo>
                    <a:pt x="529" y="1125"/>
                    <a:pt x="483" y="1126"/>
                    <a:pt x="438" y="1130"/>
                  </a:cubicBezTo>
                  <a:cubicBezTo>
                    <a:pt x="424" y="1131"/>
                    <a:pt x="409" y="1128"/>
                    <a:pt x="399" y="1134"/>
                  </a:cubicBezTo>
                  <a:cubicBezTo>
                    <a:pt x="391" y="1138"/>
                    <a:pt x="387" y="1152"/>
                    <a:pt x="389" y="1161"/>
                  </a:cubicBezTo>
                  <a:cubicBezTo>
                    <a:pt x="419" y="1153"/>
                    <a:pt x="444" y="1140"/>
                    <a:pt x="474" y="1139"/>
                  </a:cubicBezTo>
                  <a:cubicBezTo>
                    <a:pt x="478" y="1137"/>
                    <a:pt x="481" y="1136"/>
                    <a:pt x="485" y="1135"/>
                  </a:cubicBezTo>
                  <a:cubicBezTo>
                    <a:pt x="547" y="1126"/>
                    <a:pt x="613" y="1133"/>
                    <a:pt x="666" y="1147"/>
                  </a:cubicBezTo>
                  <a:cubicBezTo>
                    <a:pt x="685" y="1141"/>
                    <a:pt x="710" y="1147"/>
                    <a:pt x="736" y="1148"/>
                  </a:cubicBezTo>
                  <a:cubicBezTo>
                    <a:pt x="757" y="1149"/>
                    <a:pt x="778" y="1149"/>
                    <a:pt x="800" y="1150"/>
                  </a:cubicBezTo>
                  <a:cubicBezTo>
                    <a:pt x="837" y="1152"/>
                    <a:pt x="876" y="1158"/>
                    <a:pt x="913" y="1159"/>
                  </a:cubicBezTo>
                  <a:cubicBezTo>
                    <a:pt x="940" y="1160"/>
                    <a:pt x="966" y="1157"/>
                    <a:pt x="990" y="1159"/>
                  </a:cubicBezTo>
                  <a:cubicBezTo>
                    <a:pt x="1004" y="1160"/>
                    <a:pt x="1016" y="1162"/>
                    <a:pt x="1030" y="1163"/>
                  </a:cubicBezTo>
                  <a:cubicBezTo>
                    <a:pt x="1039" y="1164"/>
                    <a:pt x="1084" y="1164"/>
                    <a:pt x="1088" y="1158"/>
                  </a:cubicBezTo>
                  <a:cubicBezTo>
                    <a:pt x="1093" y="1152"/>
                    <a:pt x="1087" y="1148"/>
                    <a:pt x="1087" y="1142"/>
                  </a:cubicBezTo>
                  <a:cubicBezTo>
                    <a:pt x="1063" y="1144"/>
                    <a:pt x="1023" y="1148"/>
                    <a:pt x="1002" y="1144"/>
                  </a:cubicBezTo>
                  <a:close/>
                  <a:moveTo>
                    <a:pt x="347" y="1316"/>
                  </a:moveTo>
                  <a:cubicBezTo>
                    <a:pt x="383" y="1331"/>
                    <a:pt x="414" y="1341"/>
                    <a:pt x="450" y="1338"/>
                  </a:cubicBezTo>
                  <a:cubicBezTo>
                    <a:pt x="499" y="1334"/>
                    <a:pt x="544" y="1311"/>
                    <a:pt x="593" y="1298"/>
                  </a:cubicBezTo>
                  <a:cubicBezTo>
                    <a:pt x="615" y="1293"/>
                    <a:pt x="638" y="1289"/>
                    <a:pt x="660" y="1287"/>
                  </a:cubicBezTo>
                  <a:cubicBezTo>
                    <a:pt x="702" y="1284"/>
                    <a:pt x="739" y="1300"/>
                    <a:pt x="772" y="1292"/>
                  </a:cubicBezTo>
                  <a:cubicBezTo>
                    <a:pt x="779" y="1286"/>
                    <a:pt x="786" y="1280"/>
                    <a:pt x="793" y="1273"/>
                  </a:cubicBezTo>
                  <a:cubicBezTo>
                    <a:pt x="800" y="1246"/>
                    <a:pt x="778" y="1219"/>
                    <a:pt x="764" y="1207"/>
                  </a:cubicBezTo>
                  <a:cubicBezTo>
                    <a:pt x="759" y="1202"/>
                    <a:pt x="752" y="1196"/>
                    <a:pt x="746" y="1192"/>
                  </a:cubicBezTo>
                  <a:cubicBezTo>
                    <a:pt x="721" y="1174"/>
                    <a:pt x="689" y="1167"/>
                    <a:pt x="665" y="1153"/>
                  </a:cubicBezTo>
                  <a:cubicBezTo>
                    <a:pt x="608" y="1140"/>
                    <a:pt x="543" y="1133"/>
                    <a:pt x="481" y="1143"/>
                  </a:cubicBezTo>
                  <a:cubicBezTo>
                    <a:pt x="428" y="1153"/>
                    <a:pt x="386" y="1169"/>
                    <a:pt x="349" y="1193"/>
                  </a:cubicBezTo>
                  <a:cubicBezTo>
                    <a:pt x="328" y="1207"/>
                    <a:pt x="309" y="1226"/>
                    <a:pt x="294" y="1243"/>
                  </a:cubicBezTo>
                  <a:cubicBezTo>
                    <a:pt x="296" y="1249"/>
                    <a:pt x="291" y="1252"/>
                    <a:pt x="289" y="1256"/>
                  </a:cubicBezTo>
                  <a:cubicBezTo>
                    <a:pt x="292" y="1261"/>
                    <a:pt x="290" y="1264"/>
                    <a:pt x="295" y="1267"/>
                  </a:cubicBezTo>
                  <a:cubicBezTo>
                    <a:pt x="304" y="1251"/>
                    <a:pt x="315" y="1236"/>
                    <a:pt x="335" y="1230"/>
                  </a:cubicBezTo>
                  <a:cubicBezTo>
                    <a:pt x="337" y="1211"/>
                    <a:pt x="349" y="1203"/>
                    <a:pt x="365" y="1199"/>
                  </a:cubicBezTo>
                  <a:cubicBezTo>
                    <a:pt x="367" y="1196"/>
                    <a:pt x="369" y="1192"/>
                    <a:pt x="371" y="1189"/>
                  </a:cubicBezTo>
                  <a:cubicBezTo>
                    <a:pt x="398" y="1173"/>
                    <a:pt x="447" y="1168"/>
                    <a:pt x="474" y="1184"/>
                  </a:cubicBezTo>
                  <a:cubicBezTo>
                    <a:pt x="512" y="1174"/>
                    <a:pt x="557" y="1173"/>
                    <a:pt x="601" y="1173"/>
                  </a:cubicBezTo>
                  <a:cubicBezTo>
                    <a:pt x="621" y="1173"/>
                    <a:pt x="642" y="1174"/>
                    <a:pt x="662" y="1177"/>
                  </a:cubicBezTo>
                  <a:cubicBezTo>
                    <a:pt x="668" y="1178"/>
                    <a:pt x="676" y="1179"/>
                    <a:pt x="680" y="1185"/>
                  </a:cubicBezTo>
                  <a:cubicBezTo>
                    <a:pt x="671" y="1191"/>
                    <a:pt x="661" y="1185"/>
                    <a:pt x="651" y="1184"/>
                  </a:cubicBezTo>
                  <a:cubicBezTo>
                    <a:pt x="641" y="1183"/>
                    <a:pt x="630" y="1185"/>
                    <a:pt x="619" y="1184"/>
                  </a:cubicBezTo>
                  <a:cubicBezTo>
                    <a:pt x="570" y="1182"/>
                    <a:pt x="519" y="1179"/>
                    <a:pt x="477" y="1193"/>
                  </a:cubicBezTo>
                  <a:cubicBezTo>
                    <a:pt x="477" y="1200"/>
                    <a:pt x="476" y="1208"/>
                    <a:pt x="471" y="1214"/>
                  </a:cubicBezTo>
                  <a:cubicBezTo>
                    <a:pt x="463" y="1225"/>
                    <a:pt x="440" y="1237"/>
                    <a:pt x="421" y="1242"/>
                  </a:cubicBezTo>
                  <a:cubicBezTo>
                    <a:pt x="414" y="1243"/>
                    <a:pt x="406" y="1243"/>
                    <a:pt x="398" y="1244"/>
                  </a:cubicBezTo>
                  <a:cubicBezTo>
                    <a:pt x="391" y="1245"/>
                    <a:pt x="384" y="1248"/>
                    <a:pt x="379" y="1248"/>
                  </a:cubicBezTo>
                  <a:cubicBezTo>
                    <a:pt x="364" y="1247"/>
                    <a:pt x="348" y="1243"/>
                    <a:pt x="338" y="1236"/>
                  </a:cubicBezTo>
                  <a:cubicBezTo>
                    <a:pt x="325" y="1247"/>
                    <a:pt x="307" y="1257"/>
                    <a:pt x="300" y="1277"/>
                  </a:cubicBezTo>
                  <a:cubicBezTo>
                    <a:pt x="314" y="1292"/>
                    <a:pt x="330" y="1304"/>
                    <a:pt x="347" y="1316"/>
                  </a:cubicBezTo>
                  <a:close/>
                  <a:moveTo>
                    <a:pt x="950" y="1164"/>
                  </a:moveTo>
                  <a:cubicBezTo>
                    <a:pt x="944" y="1164"/>
                    <a:pt x="937" y="1165"/>
                    <a:pt x="931" y="1165"/>
                  </a:cubicBezTo>
                  <a:cubicBezTo>
                    <a:pt x="850" y="1165"/>
                    <a:pt x="767" y="1154"/>
                    <a:pt x="686" y="1153"/>
                  </a:cubicBezTo>
                  <a:cubicBezTo>
                    <a:pt x="705" y="1163"/>
                    <a:pt x="729" y="1169"/>
                    <a:pt x="743" y="1183"/>
                  </a:cubicBezTo>
                  <a:cubicBezTo>
                    <a:pt x="768" y="1185"/>
                    <a:pt x="795" y="1184"/>
                    <a:pt x="821" y="1183"/>
                  </a:cubicBezTo>
                  <a:cubicBezTo>
                    <a:pt x="829" y="1183"/>
                    <a:pt x="839" y="1181"/>
                    <a:pt x="847" y="1186"/>
                  </a:cubicBezTo>
                  <a:cubicBezTo>
                    <a:pt x="818" y="1185"/>
                    <a:pt x="789" y="1192"/>
                    <a:pt x="757" y="1190"/>
                  </a:cubicBezTo>
                  <a:cubicBezTo>
                    <a:pt x="759" y="1197"/>
                    <a:pt x="768" y="1200"/>
                    <a:pt x="774" y="1205"/>
                  </a:cubicBezTo>
                  <a:cubicBezTo>
                    <a:pt x="795" y="1223"/>
                    <a:pt x="804" y="1256"/>
                    <a:pt x="813" y="1287"/>
                  </a:cubicBezTo>
                  <a:cubicBezTo>
                    <a:pt x="824" y="1288"/>
                    <a:pt x="829" y="1286"/>
                    <a:pt x="838" y="1286"/>
                  </a:cubicBezTo>
                  <a:cubicBezTo>
                    <a:pt x="918" y="1288"/>
                    <a:pt x="992" y="1277"/>
                    <a:pt x="1059" y="1280"/>
                  </a:cubicBezTo>
                  <a:cubicBezTo>
                    <a:pt x="1062" y="1275"/>
                    <a:pt x="1064" y="1266"/>
                    <a:pt x="1060" y="1260"/>
                  </a:cubicBezTo>
                  <a:cubicBezTo>
                    <a:pt x="1021" y="1255"/>
                    <a:pt x="957" y="1258"/>
                    <a:pt x="919" y="1256"/>
                  </a:cubicBezTo>
                  <a:cubicBezTo>
                    <a:pt x="908" y="1255"/>
                    <a:pt x="896" y="1255"/>
                    <a:pt x="888" y="1250"/>
                  </a:cubicBezTo>
                  <a:cubicBezTo>
                    <a:pt x="941" y="1256"/>
                    <a:pt x="999" y="1254"/>
                    <a:pt x="1055" y="1252"/>
                  </a:cubicBezTo>
                  <a:cubicBezTo>
                    <a:pt x="1050" y="1244"/>
                    <a:pt x="1038" y="1244"/>
                    <a:pt x="1028" y="1244"/>
                  </a:cubicBezTo>
                  <a:cubicBezTo>
                    <a:pt x="1014" y="1243"/>
                    <a:pt x="998" y="1248"/>
                    <a:pt x="986" y="1244"/>
                  </a:cubicBezTo>
                  <a:cubicBezTo>
                    <a:pt x="1009" y="1239"/>
                    <a:pt x="1032" y="1239"/>
                    <a:pt x="1054" y="1240"/>
                  </a:cubicBezTo>
                  <a:cubicBezTo>
                    <a:pt x="1060" y="1233"/>
                    <a:pt x="1057" y="1227"/>
                    <a:pt x="1055" y="1221"/>
                  </a:cubicBezTo>
                  <a:cubicBezTo>
                    <a:pt x="1041" y="1217"/>
                    <a:pt x="1028" y="1215"/>
                    <a:pt x="1014" y="1215"/>
                  </a:cubicBezTo>
                  <a:cubicBezTo>
                    <a:pt x="1007" y="1215"/>
                    <a:pt x="998" y="1217"/>
                    <a:pt x="992" y="1212"/>
                  </a:cubicBezTo>
                  <a:cubicBezTo>
                    <a:pt x="1011" y="1213"/>
                    <a:pt x="1032" y="1209"/>
                    <a:pt x="1053" y="1213"/>
                  </a:cubicBezTo>
                  <a:cubicBezTo>
                    <a:pt x="1053" y="1206"/>
                    <a:pt x="1060" y="1204"/>
                    <a:pt x="1060" y="1196"/>
                  </a:cubicBezTo>
                  <a:cubicBezTo>
                    <a:pt x="1030" y="1186"/>
                    <a:pt x="1000" y="1196"/>
                    <a:pt x="972" y="1194"/>
                  </a:cubicBezTo>
                  <a:cubicBezTo>
                    <a:pt x="1001" y="1191"/>
                    <a:pt x="1026" y="1186"/>
                    <a:pt x="1054" y="1187"/>
                  </a:cubicBezTo>
                  <a:cubicBezTo>
                    <a:pt x="1052" y="1182"/>
                    <a:pt x="1056" y="1175"/>
                    <a:pt x="1057" y="1170"/>
                  </a:cubicBezTo>
                  <a:cubicBezTo>
                    <a:pt x="1018" y="1170"/>
                    <a:pt x="986" y="1166"/>
                    <a:pt x="950" y="1164"/>
                  </a:cubicBezTo>
                  <a:close/>
                  <a:moveTo>
                    <a:pt x="417" y="1195"/>
                  </a:moveTo>
                  <a:cubicBezTo>
                    <a:pt x="420" y="1194"/>
                    <a:pt x="421" y="1196"/>
                    <a:pt x="424" y="1196"/>
                  </a:cubicBezTo>
                  <a:cubicBezTo>
                    <a:pt x="424" y="1191"/>
                    <a:pt x="426" y="1189"/>
                    <a:pt x="428" y="1185"/>
                  </a:cubicBezTo>
                  <a:cubicBezTo>
                    <a:pt x="424" y="1185"/>
                    <a:pt x="423" y="1184"/>
                    <a:pt x="418" y="1184"/>
                  </a:cubicBezTo>
                  <a:cubicBezTo>
                    <a:pt x="417" y="1187"/>
                    <a:pt x="415" y="1191"/>
                    <a:pt x="417" y="1195"/>
                  </a:cubicBezTo>
                  <a:close/>
                  <a:moveTo>
                    <a:pt x="455" y="1191"/>
                  </a:moveTo>
                  <a:cubicBezTo>
                    <a:pt x="459" y="1229"/>
                    <a:pt x="386" y="1238"/>
                    <a:pt x="358" y="1227"/>
                  </a:cubicBezTo>
                  <a:cubicBezTo>
                    <a:pt x="355" y="1220"/>
                    <a:pt x="352" y="1214"/>
                    <a:pt x="357" y="1208"/>
                  </a:cubicBezTo>
                  <a:cubicBezTo>
                    <a:pt x="349" y="1211"/>
                    <a:pt x="343" y="1220"/>
                    <a:pt x="344" y="1229"/>
                  </a:cubicBezTo>
                  <a:cubicBezTo>
                    <a:pt x="369" y="1252"/>
                    <a:pt x="466" y="1234"/>
                    <a:pt x="468" y="1198"/>
                  </a:cubicBezTo>
                  <a:cubicBezTo>
                    <a:pt x="469" y="1191"/>
                    <a:pt x="458" y="1183"/>
                    <a:pt x="448" y="1185"/>
                  </a:cubicBezTo>
                  <a:cubicBezTo>
                    <a:pt x="455" y="1186"/>
                    <a:pt x="450" y="1190"/>
                    <a:pt x="455" y="1191"/>
                  </a:cubicBezTo>
                  <a:close/>
                  <a:moveTo>
                    <a:pt x="398" y="1196"/>
                  </a:moveTo>
                  <a:cubicBezTo>
                    <a:pt x="401" y="1195"/>
                    <a:pt x="405" y="1195"/>
                    <a:pt x="409" y="1195"/>
                  </a:cubicBezTo>
                  <a:cubicBezTo>
                    <a:pt x="407" y="1192"/>
                    <a:pt x="408" y="1189"/>
                    <a:pt x="409" y="1185"/>
                  </a:cubicBezTo>
                  <a:cubicBezTo>
                    <a:pt x="400" y="1183"/>
                    <a:pt x="400" y="1190"/>
                    <a:pt x="398" y="1196"/>
                  </a:cubicBezTo>
                  <a:close/>
                  <a:moveTo>
                    <a:pt x="430" y="1198"/>
                  </a:moveTo>
                  <a:cubicBezTo>
                    <a:pt x="433" y="1199"/>
                    <a:pt x="434" y="1201"/>
                    <a:pt x="439" y="1200"/>
                  </a:cubicBezTo>
                  <a:cubicBezTo>
                    <a:pt x="436" y="1202"/>
                    <a:pt x="441" y="1203"/>
                    <a:pt x="442" y="1205"/>
                  </a:cubicBezTo>
                  <a:cubicBezTo>
                    <a:pt x="448" y="1197"/>
                    <a:pt x="441" y="1191"/>
                    <a:pt x="435" y="1188"/>
                  </a:cubicBezTo>
                  <a:cubicBezTo>
                    <a:pt x="435" y="1193"/>
                    <a:pt x="430" y="1193"/>
                    <a:pt x="430" y="1198"/>
                  </a:cubicBezTo>
                  <a:close/>
                  <a:moveTo>
                    <a:pt x="378" y="1195"/>
                  </a:moveTo>
                  <a:cubicBezTo>
                    <a:pt x="380" y="1197"/>
                    <a:pt x="377" y="1205"/>
                    <a:pt x="381" y="1205"/>
                  </a:cubicBezTo>
                  <a:cubicBezTo>
                    <a:pt x="383" y="1201"/>
                    <a:pt x="393" y="1199"/>
                    <a:pt x="392" y="1189"/>
                  </a:cubicBezTo>
                  <a:cubicBezTo>
                    <a:pt x="386" y="1190"/>
                    <a:pt x="383" y="1193"/>
                    <a:pt x="378" y="1195"/>
                  </a:cubicBezTo>
                  <a:close/>
                  <a:moveTo>
                    <a:pt x="365" y="1209"/>
                  </a:moveTo>
                  <a:cubicBezTo>
                    <a:pt x="365" y="1211"/>
                    <a:pt x="367" y="1212"/>
                    <a:pt x="366" y="1215"/>
                  </a:cubicBezTo>
                  <a:cubicBezTo>
                    <a:pt x="369" y="1215"/>
                    <a:pt x="370" y="1214"/>
                    <a:pt x="372" y="1213"/>
                  </a:cubicBezTo>
                  <a:cubicBezTo>
                    <a:pt x="370" y="1209"/>
                    <a:pt x="374" y="1205"/>
                    <a:pt x="370" y="1203"/>
                  </a:cubicBezTo>
                  <a:cubicBezTo>
                    <a:pt x="370" y="1206"/>
                    <a:pt x="368" y="1208"/>
                    <a:pt x="365" y="1209"/>
                  </a:cubicBezTo>
                  <a:close/>
                  <a:moveTo>
                    <a:pt x="876" y="1354"/>
                  </a:moveTo>
                  <a:cubicBezTo>
                    <a:pt x="882" y="1355"/>
                    <a:pt x="889" y="1354"/>
                    <a:pt x="895" y="1356"/>
                  </a:cubicBezTo>
                  <a:cubicBezTo>
                    <a:pt x="914" y="1359"/>
                    <a:pt x="933" y="1369"/>
                    <a:pt x="951" y="1370"/>
                  </a:cubicBezTo>
                  <a:cubicBezTo>
                    <a:pt x="963" y="1370"/>
                    <a:pt x="974" y="1369"/>
                    <a:pt x="985" y="1370"/>
                  </a:cubicBezTo>
                  <a:cubicBezTo>
                    <a:pt x="1032" y="1373"/>
                    <a:pt x="1075" y="1369"/>
                    <a:pt x="1112" y="1363"/>
                  </a:cubicBezTo>
                  <a:cubicBezTo>
                    <a:pt x="1129" y="1359"/>
                    <a:pt x="1143" y="1354"/>
                    <a:pt x="1158" y="1346"/>
                  </a:cubicBezTo>
                  <a:cubicBezTo>
                    <a:pt x="1170" y="1339"/>
                    <a:pt x="1179" y="1330"/>
                    <a:pt x="1191" y="1325"/>
                  </a:cubicBezTo>
                  <a:cubicBezTo>
                    <a:pt x="1194" y="1317"/>
                    <a:pt x="1200" y="1312"/>
                    <a:pt x="1205" y="1306"/>
                  </a:cubicBezTo>
                  <a:cubicBezTo>
                    <a:pt x="1207" y="1285"/>
                    <a:pt x="1205" y="1265"/>
                    <a:pt x="1191" y="1253"/>
                  </a:cubicBezTo>
                  <a:cubicBezTo>
                    <a:pt x="1186" y="1249"/>
                    <a:pt x="1182" y="1244"/>
                    <a:pt x="1179" y="1242"/>
                  </a:cubicBezTo>
                  <a:cubicBezTo>
                    <a:pt x="1160" y="1228"/>
                    <a:pt x="1136" y="1223"/>
                    <a:pt x="1111" y="1216"/>
                  </a:cubicBezTo>
                  <a:cubicBezTo>
                    <a:pt x="1095" y="1211"/>
                    <a:pt x="1081" y="1207"/>
                    <a:pt x="1067" y="1205"/>
                  </a:cubicBezTo>
                  <a:cubicBezTo>
                    <a:pt x="1064" y="1205"/>
                    <a:pt x="1064" y="1209"/>
                    <a:pt x="1062" y="1210"/>
                  </a:cubicBezTo>
                  <a:cubicBezTo>
                    <a:pt x="1066" y="1216"/>
                    <a:pt x="1065" y="1220"/>
                    <a:pt x="1069" y="1226"/>
                  </a:cubicBezTo>
                  <a:cubicBezTo>
                    <a:pt x="1109" y="1232"/>
                    <a:pt x="1153" y="1240"/>
                    <a:pt x="1180" y="1266"/>
                  </a:cubicBezTo>
                  <a:cubicBezTo>
                    <a:pt x="1184" y="1276"/>
                    <a:pt x="1194" y="1283"/>
                    <a:pt x="1191" y="1296"/>
                  </a:cubicBezTo>
                  <a:cubicBezTo>
                    <a:pt x="1189" y="1304"/>
                    <a:pt x="1178" y="1307"/>
                    <a:pt x="1178" y="1315"/>
                  </a:cubicBezTo>
                  <a:cubicBezTo>
                    <a:pt x="1161" y="1327"/>
                    <a:pt x="1139" y="1339"/>
                    <a:pt x="1115" y="1344"/>
                  </a:cubicBezTo>
                  <a:cubicBezTo>
                    <a:pt x="1110" y="1345"/>
                    <a:pt x="1105" y="1344"/>
                    <a:pt x="1099" y="1345"/>
                  </a:cubicBezTo>
                  <a:cubicBezTo>
                    <a:pt x="1056" y="1351"/>
                    <a:pt x="1004" y="1357"/>
                    <a:pt x="958" y="1355"/>
                  </a:cubicBezTo>
                  <a:cubicBezTo>
                    <a:pt x="944" y="1354"/>
                    <a:pt x="931" y="1350"/>
                    <a:pt x="917" y="1348"/>
                  </a:cubicBezTo>
                  <a:cubicBezTo>
                    <a:pt x="892" y="1343"/>
                    <a:pt x="865" y="1340"/>
                    <a:pt x="847" y="1331"/>
                  </a:cubicBezTo>
                  <a:cubicBezTo>
                    <a:pt x="848" y="1336"/>
                    <a:pt x="844" y="1338"/>
                    <a:pt x="843" y="1345"/>
                  </a:cubicBezTo>
                  <a:cubicBezTo>
                    <a:pt x="857" y="1347"/>
                    <a:pt x="865" y="1351"/>
                    <a:pt x="876" y="1354"/>
                  </a:cubicBezTo>
                  <a:close/>
                  <a:moveTo>
                    <a:pt x="1067" y="1233"/>
                  </a:moveTo>
                  <a:cubicBezTo>
                    <a:pt x="1066" y="1237"/>
                    <a:pt x="1060" y="1242"/>
                    <a:pt x="1064" y="1247"/>
                  </a:cubicBezTo>
                  <a:cubicBezTo>
                    <a:pt x="1074" y="1244"/>
                    <a:pt x="1095" y="1246"/>
                    <a:pt x="1104" y="1241"/>
                  </a:cubicBezTo>
                  <a:cubicBezTo>
                    <a:pt x="1092" y="1237"/>
                    <a:pt x="1083" y="1233"/>
                    <a:pt x="1067" y="1233"/>
                  </a:cubicBezTo>
                  <a:close/>
                  <a:moveTo>
                    <a:pt x="1097" y="1259"/>
                  </a:moveTo>
                  <a:cubicBezTo>
                    <a:pt x="1112" y="1258"/>
                    <a:pt x="1124" y="1255"/>
                    <a:pt x="1139" y="1253"/>
                  </a:cubicBezTo>
                  <a:cubicBezTo>
                    <a:pt x="1120" y="1236"/>
                    <a:pt x="1087" y="1257"/>
                    <a:pt x="1065" y="1253"/>
                  </a:cubicBezTo>
                  <a:cubicBezTo>
                    <a:pt x="1070" y="1266"/>
                    <a:pt x="1082" y="1261"/>
                    <a:pt x="1097" y="1259"/>
                  </a:cubicBezTo>
                  <a:close/>
                  <a:moveTo>
                    <a:pt x="1150" y="1256"/>
                  </a:moveTo>
                  <a:cubicBezTo>
                    <a:pt x="1126" y="1263"/>
                    <a:pt x="1106" y="1268"/>
                    <a:pt x="1073" y="1268"/>
                  </a:cubicBezTo>
                  <a:cubicBezTo>
                    <a:pt x="1072" y="1272"/>
                    <a:pt x="1065" y="1279"/>
                    <a:pt x="1068" y="1280"/>
                  </a:cubicBezTo>
                  <a:cubicBezTo>
                    <a:pt x="1083" y="1279"/>
                    <a:pt x="1087" y="1288"/>
                    <a:pt x="1091" y="1297"/>
                  </a:cubicBezTo>
                  <a:cubicBezTo>
                    <a:pt x="1087" y="1302"/>
                    <a:pt x="1086" y="1306"/>
                    <a:pt x="1083" y="1312"/>
                  </a:cubicBezTo>
                  <a:cubicBezTo>
                    <a:pt x="1002" y="1324"/>
                    <a:pt x="936" y="1321"/>
                    <a:pt x="857" y="1328"/>
                  </a:cubicBezTo>
                  <a:cubicBezTo>
                    <a:pt x="877" y="1331"/>
                    <a:pt x="906" y="1339"/>
                    <a:pt x="931" y="1344"/>
                  </a:cubicBezTo>
                  <a:cubicBezTo>
                    <a:pt x="962" y="1349"/>
                    <a:pt x="1005" y="1345"/>
                    <a:pt x="1039" y="1343"/>
                  </a:cubicBezTo>
                  <a:cubicBezTo>
                    <a:pt x="1096" y="1339"/>
                    <a:pt x="1166" y="1334"/>
                    <a:pt x="1183" y="1289"/>
                  </a:cubicBezTo>
                  <a:cubicBezTo>
                    <a:pt x="1177" y="1275"/>
                    <a:pt x="1165" y="1263"/>
                    <a:pt x="1150" y="1256"/>
                  </a:cubicBezTo>
                  <a:close/>
                  <a:moveTo>
                    <a:pt x="273" y="1317"/>
                  </a:moveTo>
                  <a:cubicBezTo>
                    <a:pt x="303" y="1336"/>
                    <a:pt x="328" y="1348"/>
                    <a:pt x="364" y="1357"/>
                  </a:cubicBezTo>
                  <a:cubicBezTo>
                    <a:pt x="379" y="1360"/>
                    <a:pt x="394" y="1364"/>
                    <a:pt x="409" y="1367"/>
                  </a:cubicBezTo>
                  <a:cubicBezTo>
                    <a:pt x="438" y="1372"/>
                    <a:pt x="470" y="1373"/>
                    <a:pt x="500" y="1375"/>
                  </a:cubicBezTo>
                  <a:cubicBezTo>
                    <a:pt x="530" y="1376"/>
                    <a:pt x="559" y="1371"/>
                    <a:pt x="587" y="1369"/>
                  </a:cubicBezTo>
                  <a:cubicBezTo>
                    <a:pt x="615" y="1366"/>
                    <a:pt x="642" y="1359"/>
                    <a:pt x="667" y="1354"/>
                  </a:cubicBezTo>
                  <a:cubicBezTo>
                    <a:pt x="676" y="1352"/>
                    <a:pt x="687" y="1348"/>
                    <a:pt x="697" y="1345"/>
                  </a:cubicBezTo>
                  <a:cubicBezTo>
                    <a:pt x="715" y="1339"/>
                    <a:pt x="736" y="1330"/>
                    <a:pt x="753" y="1322"/>
                  </a:cubicBezTo>
                  <a:cubicBezTo>
                    <a:pt x="772" y="1313"/>
                    <a:pt x="792" y="1306"/>
                    <a:pt x="806" y="1294"/>
                  </a:cubicBezTo>
                  <a:cubicBezTo>
                    <a:pt x="804" y="1286"/>
                    <a:pt x="803" y="1277"/>
                    <a:pt x="799" y="1271"/>
                  </a:cubicBezTo>
                  <a:cubicBezTo>
                    <a:pt x="797" y="1280"/>
                    <a:pt x="790" y="1291"/>
                    <a:pt x="782" y="1295"/>
                  </a:cubicBezTo>
                  <a:cubicBezTo>
                    <a:pt x="751" y="1314"/>
                    <a:pt x="699" y="1293"/>
                    <a:pt x="665" y="1294"/>
                  </a:cubicBezTo>
                  <a:cubicBezTo>
                    <a:pt x="657" y="1295"/>
                    <a:pt x="648" y="1297"/>
                    <a:pt x="640" y="1298"/>
                  </a:cubicBezTo>
                  <a:cubicBezTo>
                    <a:pt x="633" y="1299"/>
                    <a:pt x="625" y="1300"/>
                    <a:pt x="618" y="1301"/>
                  </a:cubicBezTo>
                  <a:cubicBezTo>
                    <a:pt x="590" y="1307"/>
                    <a:pt x="564" y="1316"/>
                    <a:pt x="541" y="1323"/>
                  </a:cubicBezTo>
                  <a:cubicBezTo>
                    <a:pt x="531" y="1326"/>
                    <a:pt x="521" y="1331"/>
                    <a:pt x="511" y="1335"/>
                  </a:cubicBezTo>
                  <a:cubicBezTo>
                    <a:pt x="470" y="1349"/>
                    <a:pt x="428" y="1351"/>
                    <a:pt x="387" y="1340"/>
                  </a:cubicBezTo>
                  <a:cubicBezTo>
                    <a:pt x="356" y="1332"/>
                    <a:pt x="334" y="1320"/>
                    <a:pt x="313" y="1300"/>
                  </a:cubicBezTo>
                  <a:cubicBezTo>
                    <a:pt x="300" y="1288"/>
                    <a:pt x="282" y="1278"/>
                    <a:pt x="280" y="1266"/>
                  </a:cubicBezTo>
                  <a:cubicBezTo>
                    <a:pt x="280" y="1266"/>
                    <a:pt x="280" y="1265"/>
                    <a:pt x="279" y="1265"/>
                  </a:cubicBezTo>
                  <a:cubicBezTo>
                    <a:pt x="272" y="1280"/>
                    <a:pt x="274" y="1301"/>
                    <a:pt x="273" y="1317"/>
                  </a:cubicBezTo>
                  <a:close/>
                  <a:moveTo>
                    <a:pt x="1045" y="1310"/>
                  </a:moveTo>
                  <a:cubicBezTo>
                    <a:pt x="1055" y="1309"/>
                    <a:pt x="1082" y="1306"/>
                    <a:pt x="1082" y="1298"/>
                  </a:cubicBezTo>
                  <a:cubicBezTo>
                    <a:pt x="1083" y="1292"/>
                    <a:pt x="1072" y="1288"/>
                    <a:pt x="1063" y="1287"/>
                  </a:cubicBezTo>
                  <a:cubicBezTo>
                    <a:pt x="1043" y="1286"/>
                    <a:pt x="1007" y="1288"/>
                    <a:pt x="995" y="1288"/>
                  </a:cubicBezTo>
                  <a:cubicBezTo>
                    <a:pt x="948" y="1290"/>
                    <a:pt x="900" y="1294"/>
                    <a:pt x="857" y="1294"/>
                  </a:cubicBezTo>
                  <a:cubicBezTo>
                    <a:pt x="843" y="1294"/>
                    <a:pt x="827" y="1293"/>
                    <a:pt x="815" y="1298"/>
                  </a:cubicBezTo>
                  <a:cubicBezTo>
                    <a:pt x="814" y="1312"/>
                    <a:pt x="845" y="1302"/>
                    <a:pt x="844" y="1320"/>
                  </a:cubicBezTo>
                  <a:cubicBezTo>
                    <a:pt x="901" y="1318"/>
                    <a:pt x="978" y="1316"/>
                    <a:pt x="1045" y="1310"/>
                  </a:cubicBezTo>
                  <a:close/>
                  <a:moveTo>
                    <a:pt x="279" y="1349"/>
                  </a:moveTo>
                  <a:cubicBezTo>
                    <a:pt x="291" y="1359"/>
                    <a:pt x="302" y="1367"/>
                    <a:pt x="320" y="1374"/>
                  </a:cubicBezTo>
                  <a:cubicBezTo>
                    <a:pt x="341" y="1382"/>
                    <a:pt x="359" y="1390"/>
                    <a:pt x="382" y="1393"/>
                  </a:cubicBezTo>
                  <a:cubicBezTo>
                    <a:pt x="434" y="1401"/>
                    <a:pt x="480" y="1404"/>
                    <a:pt x="528" y="1406"/>
                  </a:cubicBezTo>
                  <a:cubicBezTo>
                    <a:pt x="617" y="1410"/>
                    <a:pt x="709" y="1383"/>
                    <a:pt x="774" y="1353"/>
                  </a:cubicBezTo>
                  <a:cubicBezTo>
                    <a:pt x="793" y="1344"/>
                    <a:pt x="809" y="1335"/>
                    <a:pt x="807" y="1308"/>
                  </a:cubicBezTo>
                  <a:cubicBezTo>
                    <a:pt x="807" y="1307"/>
                    <a:pt x="807" y="1307"/>
                    <a:pt x="806" y="1307"/>
                  </a:cubicBezTo>
                  <a:cubicBezTo>
                    <a:pt x="773" y="1321"/>
                    <a:pt x="742" y="1335"/>
                    <a:pt x="707" y="1348"/>
                  </a:cubicBezTo>
                  <a:cubicBezTo>
                    <a:pt x="695" y="1352"/>
                    <a:pt x="681" y="1359"/>
                    <a:pt x="669" y="1362"/>
                  </a:cubicBezTo>
                  <a:cubicBezTo>
                    <a:pt x="659" y="1364"/>
                    <a:pt x="650" y="1364"/>
                    <a:pt x="640" y="1368"/>
                  </a:cubicBezTo>
                  <a:cubicBezTo>
                    <a:pt x="604" y="1379"/>
                    <a:pt x="560" y="1381"/>
                    <a:pt x="513" y="1383"/>
                  </a:cubicBezTo>
                  <a:cubicBezTo>
                    <a:pt x="510" y="1385"/>
                    <a:pt x="517" y="1386"/>
                    <a:pt x="513" y="1387"/>
                  </a:cubicBezTo>
                  <a:cubicBezTo>
                    <a:pt x="504" y="1385"/>
                    <a:pt x="497" y="1385"/>
                    <a:pt x="486" y="1386"/>
                  </a:cubicBezTo>
                  <a:cubicBezTo>
                    <a:pt x="488" y="1386"/>
                    <a:pt x="490" y="1387"/>
                    <a:pt x="488" y="1387"/>
                  </a:cubicBezTo>
                  <a:cubicBezTo>
                    <a:pt x="483" y="1388"/>
                    <a:pt x="486" y="1386"/>
                    <a:pt x="482" y="1384"/>
                  </a:cubicBezTo>
                  <a:cubicBezTo>
                    <a:pt x="408" y="1384"/>
                    <a:pt x="319" y="1371"/>
                    <a:pt x="275" y="1329"/>
                  </a:cubicBezTo>
                  <a:cubicBezTo>
                    <a:pt x="275" y="1339"/>
                    <a:pt x="282" y="1341"/>
                    <a:pt x="279" y="1349"/>
                  </a:cubicBezTo>
                  <a:close/>
                  <a:moveTo>
                    <a:pt x="805" y="1343"/>
                  </a:moveTo>
                  <a:cubicBezTo>
                    <a:pt x="812" y="1342"/>
                    <a:pt x="829" y="1348"/>
                    <a:pt x="836" y="1339"/>
                  </a:cubicBezTo>
                  <a:cubicBezTo>
                    <a:pt x="842" y="1320"/>
                    <a:pt x="829" y="1314"/>
                    <a:pt x="817" y="1313"/>
                  </a:cubicBezTo>
                  <a:cubicBezTo>
                    <a:pt x="814" y="1323"/>
                    <a:pt x="812" y="1334"/>
                    <a:pt x="805" y="1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4"/>
            <p:cNvSpPr>
              <a:spLocks noEditPoints="1"/>
            </p:cNvSpPr>
            <p:nvPr/>
          </p:nvSpPr>
          <p:spPr bwMode="auto">
            <a:xfrm>
              <a:off x="3168651" y="733426"/>
              <a:ext cx="152400" cy="128588"/>
            </a:xfrm>
            <a:custGeom>
              <a:avLst/>
              <a:gdLst>
                <a:gd name="T0" fmla="*/ 164 w 196"/>
                <a:gd name="T1" fmla="*/ 87 h 166"/>
                <a:gd name="T2" fmla="*/ 137 w 196"/>
                <a:gd name="T3" fmla="*/ 142 h 166"/>
                <a:gd name="T4" fmla="*/ 110 w 196"/>
                <a:gd name="T5" fmla="*/ 155 h 166"/>
                <a:gd name="T6" fmla="*/ 92 w 196"/>
                <a:gd name="T7" fmla="*/ 162 h 166"/>
                <a:gd name="T8" fmla="*/ 42 w 196"/>
                <a:gd name="T9" fmla="*/ 148 h 166"/>
                <a:gd name="T10" fmla="*/ 36 w 196"/>
                <a:gd name="T11" fmla="*/ 125 h 166"/>
                <a:gd name="T12" fmla="*/ 15 w 196"/>
                <a:gd name="T13" fmla="*/ 120 h 166"/>
                <a:gd name="T14" fmla="*/ 14 w 196"/>
                <a:gd name="T15" fmla="*/ 40 h 166"/>
                <a:gd name="T16" fmla="*/ 63 w 196"/>
                <a:gd name="T17" fmla="*/ 12 h 166"/>
                <a:gd name="T18" fmla="*/ 83 w 196"/>
                <a:gd name="T19" fmla="*/ 12 h 166"/>
                <a:gd name="T20" fmla="*/ 97 w 196"/>
                <a:gd name="T21" fmla="*/ 19 h 166"/>
                <a:gd name="T22" fmla="*/ 114 w 196"/>
                <a:gd name="T23" fmla="*/ 8 h 166"/>
                <a:gd name="T24" fmla="*/ 139 w 196"/>
                <a:gd name="T25" fmla="*/ 2 h 166"/>
                <a:gd name="T26" fmla="*/ 149 w 196"/>
                <a:gd name="T27" fmla="*/ 6 h 166"/>
                <a:gd name="T28" fmla="*/ 179 w 196"/>
                <a:gd name="T29" fmla="*/ 17 h 166"/>
                <a:gd name="T30" fmla="*/ 185 w 196"/>
                <a:gd name="T31" fmla="*/ 72 h 166"/>
                <a:gd name="T32" fmla="*/ 164 w 196"/>
                <a:gd name="T33" fmla="*/ 87 h 166"/>
                <a:gd name="T34" fmla="*/ 137 w 196"/>
                <a:gd name="T35" fmla="*/ 8 h 166"/>
                <a:gd name="T36" fmla="*/ 98 w 196"/>
                <a:gd name="T37" fmla="*/ 25 h 166"/>
                <a:gd name="T38" fmla="*/ 81 w 196"/>
                <a:gd name="T39" fmla="*/ 18 h 166"/>
                <a:gd name="T40" fmla="*/ 59 w 196"/>
                <a:gd name="T41" fmla="*/ 19 h 166"/>
                <a:gd name="T42" fmla="*/ 20 w 196"/>
                <a:gd name="T43" fmla="*/ 115 h 166"/>
                <a:gd name="T44" fmla="*/ 38 w 196"/>
                <a:gd name="T45" fmla="*/ 118 h 166"/>
                <a:gd name="T46" fmla="*/ 47 w 196"/>
                <a:gd name="T47" fmla="*/ 139 h 166"/>
                <a:gd name="T48" fmla="*/ 94 w 196"/>
                <a:gd name="T49" fmla="*/ 155 h 166"/>
                <a:gd name="T50" fmla="*/ 114 w 196"/>
                <a:gd name="T51" fmla="*/ 146 h 166"/>
                <a:gd name="T52" fmla="*/ 151 w 196"/>
                <a:gd name="T53" fmla="*/ 118 h 166"/>
                <a:gd name="T54" fmla="*/ 157 w 196"/>
                <a:gd name="T55" fmla="*/ 87 h 166"/>
                <a:gd name="T56" fmla="*/ 180 w 196"/>
                <a:gd name="T57" fmla="*/ 68 h 166"/>
                <a:gd name="T58" fmla="*/ 181 w 196"/>
                <a:gd name="T59" fmla="*/ 36 h 166"/>
                <a:gd name="T60" fmla="*/ 146 w 196"/>
                <a:gd name="T61" fmla="*/ 57 h 166"/>
                <a:gd name="T62" fmla="*/ 137 w 196"/>
                <a:gd name="T63" fmla="*/ 86 h 166"/>
                <a:gd name="T64" fmla="*/ 94 w 196"/>
                <a:gd name="T65" fmla="*/ 96 h 166"/>
                <a:gd name="T66" fmla="*/ 121 w 196"/>
                <a:gd name="T67" fmla="*/ 94 h 166"/>
                <a:gd name="T68" fmla="*/ 142 w 196"/>
                <a:gd name="T69" fmla="*/ 52 h 166"/>
                <a:gd name="T70" fmla="*/ 171 w 196"/>
                <a:gd name="T71" fmla="*/ 36 h 166"/>
                <a:gd name="T72" fmla="*/ 163 w 196"/>
                <a:gd name="T73" fmla="*/ 14 h 166"/>
                <a:gd name="T74" fmla="*/ 137 w 196"/>
                <a:gd name="T75" fmla="*/ 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66">
                  <a:moveTo>
                    <a:pt x="164" y="87"/>
                  </a:moveTo>
                  <a:cubicBezTo>
                    <a:pt x="164" y="112"/>
                    <a:pt x="153" y="128"/>
                    <a:pt x="137" y="142"/>
                  </a:cubicBezTo>
                  <a:cubicBezTo>
                    <a:pt x="131" y="147"/>
                    <a:pt x="120" y="150"/>
                    <a:pt x="110" y="155"/>
                  </a:cubicBezTo>
                  <a:cubicBezTo>
                    <a:pt x="102" y="158"/>
                    <a:pt x="95" y="162"/>
                    <a:pt x="92" y="162"/>
                  </a:cubicBezTo>
                  <a:cubicBezTo>
                    <a:pt x="73" y="166"/>
                    <a:pt x="55" y="159"/>
                    <a:pt x="42" y="148"/>
                  </a:cubicBezTo>
                  <a:cubicBezTo>
                    <a:pt x="40" y="140"/>
                    <a:pt x="39" y="132"/>
                    <a:pt x="36" y="125"/>
                  </a:cubicBezTo>
                  <a:cubicBezTo>
                    <a:pt x="30" y="122"/>
                    <a:pt x="22" y="122"/>
                    <a:pt x="15" y="120"/>
                  </a:cubicBezTo>
                  <a:cubicBezTo>
                    <a:pt x="0" y="97"/>
                    <a:pt x="8" y="69"/>
                    <a:pt x="14" y="40"/>
                  </a:cubicBezTo>
                  <a:cubicBezTo>
                    <a:pt x="26" y="27"/>
                    <a:pt x="43" y="14"/>
                    <a:pt x="63" y="12"/>
                  </a:cubicBezTo>
                  <a:cubicBezTo>
                    <a:pt x="68" y="11"/>
                    <a:pt x="78" y="11"/>
                    <a:pt x="83" y="12"/>
                  </a:cubicBezTo>
                  <a:cubicBezTo>
                    <a:pt x="88" y="13"/>
                    <a:pt x="93" y="19"/>
                    <a:pt x="97" y="19"/>
                  </a:cubicBezTo>
                  <a:cubicBezTo>
                    <a:pt x="104" y="19"/>
                    <a:pt x="108" y="12"/>
                    <a:pt x="114" y="8"/>
                  </a:cubicBezTo>
                  <a:cubicBezTo>
                    <a:pt x="121" y="4"/>
                    <a:pt x="129" y="0"/>
                    <a:pt x="139" y="2"/>
                  </a:cubicBezTo>
                  <a:cubicBezTo>
                    <a:pt x="143" y="2"/>
                    <a:pt x="145" y="5"/>
                    <a:pt x="149" y="6"/>
                  </a:cubicBezTo>
                  <a:cubicBezTo>
                    <a:pt x="162" y="9"/>
                    <a:pt x="169" y="9"/>
                    <a:pt x="179" y="17"/>
                  </a:cubicBezTo>
                  <a:cubicBezTo>
                    <a:pt x="186" y="32"/>
                    <a:pt x="196" y="57"/>
                    <a:pt x="185" y="72"/>
                  </a:cubicBezTo>
                  <a:cubicBezTo>
                    <a:pt x="179" y="80"/>
                    <a:pt x="170" y="80"/>
                    <a:pt x="164" y="87"/>
                  </a:cubicBezTo>
                  <a:close/>
                  <a:moveTo>
                    <a:pt x="137" y="8"/>
                  </a:moveTo>
                  <a:cubicBezTo>
                    <a:pt x="118" y="5"/>
                    <a:pt x="113" y="25"/>
                    <a:pt x="98" y="25"/>
                  </a:cubicBezTo>
                  <a:cubicBezTo>
                    <a:pt x="90" y="24"/>
                    <a:pt x="87" y="19"/>
                    <a:pt x="81" y="18"/>
                  </a:cubicBezTo>
                  <a:cubicBezTo>
                    <a:pt x="74" y="16"/>
                    <a:pt x="65" y="18"/>
                    <a:pt x="59" y="19"/>
                  </a:cubicBezTo>
                  <a:cubicBezTo>
                    <a:pt x="19" y="25"/>
                    <a:pt x="5" y="72"/>
                    <a:pt x="20" y="115"/>
                  </a:cubicBezTo>
                  <a:cubicBezTo>
                    <a:pt x="28" y="116"/>
                    <a:pt x="31" y="118"/>
                    <a:pt x="38" y="118"/>
                  </a:cubicBezTo>
                  <a:cubicBezTo>
                    <a:pt x="43" y="122"/>
                    <a:pt x="48" y="131"/>
                    <a:pt x="47" y="139"/>
                  </a:cubicBezTo>
                  <a:cubicBezTo>
                    <a:pt x="50" y="155"/>
                    <a:pt x="78" y="160"/>
                    <a:pt x="94" y="155"/>
                  </a:cubicBezTo>
                  <a:cubicBezTo>
                    <a:pt x="100" y="154"/>
                    <a:pt x="107" y="148"/>
                    <a:pt x="114" y="146"/>
                  </a:cubicBezTo>
                  <a:cubicBezTo>
                    <a:pt x="128" y="140"/>
                    <a:pt x="144" y="129"/>
                    <a:pt x="151" y="118"/>
                  </a:cubicBezTo>
                  <a:cubicBezTo>
                    <a:pt x="156" y="108"/>
                    <a:pt x="152" y="98"/>
                    <a:pt x="157" y="87"/>
                  </a:cubicBezTo>
                  <a:cubicBezTo>
                    <a:pt x="161" y="77"/>
                    <a:pt x="175" y="75"/>
                    <a:pt x="180" y="68"/>
                  </a:cubicBezTo>
                  <a:cubicBezTo>
                    <a:pt x="185" y="61"/>
                    <a:pt x="184" y="44"/>
                    <a:pt x="181" y="36"/>
                  </a:cubicBezTo>
                  <a:cubicBezTo>
                    <a:pt x="174" y="48"/>
                    <a:pt x="168" y="61"/>
                    <a:pt x="146" y="57"/>
                  </a:cubicBezTo>
                  <a:cubicBezTo>
                    <a:pt x="137" y="64"/>
                    <a:pt x="141" y="76"/>
                    <a:pt x="137" y="86"/>
                  </a:cubicBezTo>
                  <a:cubicBezTo>
                    <a:pt x="130" y="100"/>
                    <a:pt x="108" y="106"/>
                    <a:pt x="94" y="96"/>
                  </a:cubicBezTo>
                  <a:cubicBezTo>
                    <a:pt x="101" y="91"/>
                    <a:pt x="113" y="97"/>
                    <a:pt x="121" y="94"/>
                  </a:cubicBezTo>
                  <a:cubicBezTo>
                    <a:pt x="138" y="88"/>
                    <a:pt x="128" y="62"/>
                    <a:pt x="142" y="52"/>
                  </a:cubicBezTo>
                  <a:cubicBezTo>
                    <a:pt x="154" y="51"/>
                    <a:pt x="169" y="52"/>
                    <a:pt x="171" y="36"/>
                  </a:cubicBezTo>
                  <a:cubicBezTo>
                    <a:pt x="172" y="29"/>
                    <a:pt x="168" y="20"/>
                    <a:pt x="163" y="14"/>
                  </a:cubicBezTo>
                  <a:cubicBezTo>
                    <a:pt x="150" y="15"/>
                    <a:pt x="147" y="9"/>
                    <a:pt x="13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5"/>
            <p:cNvSpPr>
              <a:spLocks noEditPoints="1"/>
            </p:cNvSpPr>
            <p:nvPr/>
          </p:nvSpPr>
          <p:spPr bwMode="auto">
            <a:xfrm>
              <a:off x="3200401" y="958851"/>
              <a:ext cx="107950" cy="98425"/>
            </a:xfrm>
            <a:custGeom>
              <a:avLst/>
              <a:gdLst>
                <a:gd name="T0" fmla="*/ 100 w 139"/>
                <a:gd name="T1" fmla="*/ 1 h 126"/>
                <a:gd name="T2" fmla="*/ 137 w 139"/>
                <a:gd name="T3" fmla="*/ 25 h 126"/>
                <a:gd name="T4" fmla="*/ 121 w 139"/>
                <a:gd name="T5" fmla="*/ 73 h 126"/>
                <a:gd name="T6" fmla="*/ 42 w 139"/>
                <a:gd name="T7" fmla="*/ 126 h 126"/>
                <a:gd name="T8" fmla="*/ 1 w 139"/>
                <a:gd name="T9" fmla="*/ 88 h 126"/>
                <a:gd name="T10" fmla="*/ 6 w 139"/>
                <a:gd name="T11" fmla="*/ 64 h 126"/>
                <a:gd name="T12" fmla="*/ 83 w 139"/>
                <a:gd name="T13" fmla="*/ 1 h 126"/>
                <a:gd name="T14" fmla="*/ 100 w 139"/>
                <a:gd name="T15" fmla="*/ 1 h 126"/>
                <a:gd name="T16" fmla="*/ 94 w 139"/>
                <a:gd name="T17" fmla="*/ 12 h 126"/>
                <a:gd name="T18" fmla="*/ 47 w 139"/>
                <a:gd name="T19" fmla="*/ 28 h 126"/>
                <a:gd name="T20" fmla="*/ 13 w 139"/>
                <a:gd name="T21" fmla="*/ 74 h 126"/>
                <a:gd name="T22" fmla="*/ 18 w 139"/>
                <a:gd name="T23" fmla="*/ 105 h 126"/>
                <a:gd name="T24" fmla="*/ 20 w 139"/>
                <a:gd name="T25" fmla="*/ 89 h 126"/>
                <a:gd name="T26" fmla="*/ 103 w 139"/>
                <a:gd name="T27" fmla="*/ 18 h 126"/>
                <a:gd name="T28" fmla="*/ 94 w 139"/>
                <a:gd name="T29" fmla="*/ 12 h 126"/>
                <a:gd name="T30" fmla="*/ 88 w 139"/>
                <a:gd name="T31" fmla="*/ 30 h 126"/>
                <a:gd name="T32" fmla="*/ 25 w 139"/>
                <a:gd name="T33" fmla="*/ 97 h 126"/>
                <a:gd name="T34" fmla="*/ 25 w 139"/>
                <a:gd name="T35" fmla="*/ 112 h 126"/>
                <a:gd name="T36" fmla="*/ 53 w 139"/>
                <a:gd name="T37" fmla="*/ 116 h 126"/>
                <a:gd name="T38" fmla="*/ 120 w 139"/>
                <a:gd name="T39" fmla="*/ 51 h 126"/>
                <a:gd name="T40" fmla="*/ 122 w 139"/>
                <a:gd name="T41" fmla="*/ 28 h 126"/>
                <a:gd name="T42" fmla="*/ 88 w 139"/>
                <a:gd name="T43" fmla="*/ 3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26">
                  <a:moveTo>
                    <a:pt x="100" y="1"/>
                  </a:moveTo>
                  <a:cubicBezTo>
                    <a:pt x="111" y="0"/>
                    <a:pt x="135" y="13"/>
                    <a:pt x="137" y="25"/>
                  </a:cubicBezTo>
                  <a:cubicBezTo>
                    <a:pt x="139" y="42"/>
                    <a:pt x="120" y="55"/>
                    <a:pt x="121" y="73"/>
                  </a:cubicBezTo>
                  <a:cubicBezTo>
                    <a:pt x="102" y="98"/>
                    <a:pt x="83" y="123"/>
                    <a:pt x="42" y="126"/>
                  </a:cubicBezTo>
                  <a:cubicBezTo>
                    <a:pt x="18" y="123"/>
                    <a:pt x="2" y="113"/>
                    <a:pt x="1" y="88"/>
                  </a:cubicBezTo>
                  <a:cubicBezTo>
                    <a:pt x="0" y="83"/>
                    <a:pt x="4" y="69"/>
                    <a:pt x="6" y="64"/>
                  </a:cubicBezTo>
                  <a:cubicBezTo>
                    <a:pt x="16" y="36"/>
                    <a:pt x="53" y="6"/>
                    <a:pt x="83" y="1"/>
                  </a:cubicBezTo>
                  <a:cubicBezTo>
                    <a:pt x="89" y="0"/>
                    <a:pt x="95" y="3"/>
                    <a:pt x="100" y="1"/>
                  </a:cubicBezTo>
                  <a:close/>
                  <a:moveTo>
                    <a:pt x="94" y="12"/>
                  </a:moveTo>
                  <a:cubicBezTo>
                    <a:pt x="71" y="8"/>
                    <a:pt x="60" y="19"/>
                    <a:pt x="47" y="28"/>
                  </a:cubicBezTo>
                  <a:cubicBezTo>
                    <a:pt x="32" y="39"/>
                    <a:pt x="18" y="56"/>
                    <a:pt x="13" y="74"/>
                  </a:cubicBezTo>
                  <a:cubicBezTo>
                    <a:pt x="10" y="84"/>
                    <a:pt x="11" y="102"/>
                    <a:pt x="18" y="105"/>
                  </a:cubicBezTo>
                  <a:cubicBezTo>
                    <a:pt x="17" y="101"/>
                    <a:pt x="20" y="97"/>
                    <a:pt x="20" y="89"/>
                  </a:cubicBezTo>
                  <a:cubicBezTo>
                    <a:pt x="40" y="58"/>
                    <a:pt x="61" y="27"/>
                    <a:pt x="103" y="18"/>
                  </a:cubicBezTo>
                  <a:cubicBezTo>
                    <a:pt x="103" y="14"/>
                    <a:pt x="97" y="13"/>
                    <a:pt x="94" y="12"/>
                  </a:cubicBezTo>
                  <a:close/>
                  <a:moveTo>
                    <a:pt x="88" y="30"/>
                  </a:moveTo>
                  <a:cubicBezTo>
                    <a:pt x="60" y="46"/>
                    <a:pt x="40" y="68"/>
                    <a:pt x="25" y="97"/>
                  </a:cubicBezTo>
                  <a:cubicBezTo>
                    <a:pt x="27" y="103"/>
                    <a:pt x="24" y="107"/>
                    <a:pt x="25" y="112"/>
                  </a:cubicBezTo>
                  <a:cubicBezTo>
                    <a:pt x="32" y="117"/>
                    <a:pt x="45" y="118"/>
                    <a:pt x="53" y="116"/>
                  </a:cubicBezTo>
                  <a:cubicBezTo>
                    <a:pt x="84" y="113"/>
                    <a:pt x="112" y="78"/>
                    <a:pt x="120" y="51"/>
                  </a:cubicBezTo>
                  <a:cubicBezTo>
                    <a:pt x="122" y="43"/>
                    <a:pt x="121" y="35"/>
                    <a:pt x="122" y="28"/>
                  </a:cubicBezTo>
                  <a:cubicBezTo>
                    <a:pt x="111" y="23"/>
                    <a:pt x="100" y="26"/>
                    <a:pt x="88"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96"/>
            <p:cNvSpPr>
              <a:spLocks noEditPoints="1"/>
            </p:cNvSpPr>
            <p:nvPr/>
          </p:nvSpPr>
          <p:spPr bwMode="auto">
            <a:xfrm>
              <a:off x="3205163" y="1074738"/>
              <a:ext cx="146050" cy="150813"/>
            </a:xfrm>
            <a:custGeom>
              <a:avLst/>
              <a:gdLst>
                <a:gd name="T0" fmla="*/ 177 w 187"/>
                <a:gd name="T1" fmla="*/ 65 h 193"/>
                <a:gd name="T2" fmla="*/ 158 w 187"/>
                <a:gd name="T3" fmla="*/ 70 h 193"/>
                <a:gd name="T4" fmla="*/ 148 w 187"/>
                <a:gd name="T5" fmla="*/ 116 h 193"/>
                <a:gd name="T6" fmla="*/ 133 w 187"/>
                <a:gd name="T7" fmla="*/ 134 h 193"/>
                <a:gd name="T8" fmla="*/ 114 w 187"/>
                <a:gd name="T9" fmla="*/ 149 h 193"/>
                <a:gd name="T10" fmla="*/ 106 w 187"/>
                <a:gd name="T11" fmla="*/ 167 h 193"/>
                <a:gd name="T12" fmla="*/ 68 w 187"/>
                <a:gd name="T13" fmla="*/ 186 h 193"/>
                <a:gd name="T14" fmla="*/ 37 w 187"/>
                <a:gd name="T15" fmla="*/ 187 h 193"/>
                <a:gd name="T16" fmla="*/ 18 w 187"/>
                <a:gd name="T17" fmla="*/ 153 h 193"/>
                <a:gd name="T18" fmla="*/ 14 w 187"/>
                <a:gd name="T19" fmla="*/ 141 h 193"/>
                <a:gd name="T20" fmla="*/ 15 w 187"/>
                <a:gd name="T21" fmla="*/ 133 h 193"/>
                <a:gd name="T22" fmla="*/ 2 w 187"/>
                <a:gd name="T23" fmla="*/ 108 h 193"/>
                <a:gd name="T24" fmla="*/ 22 w 187"/>
                <a:gd name="T25" fmla="*/ 71 h 193"/>
                <a:gd name="T26" fmla="*/ 38 w 187"/>
                <a:gd name="T27" fmla="*/ 44 h 193"/>
                <a:gd name="T28" fmla="*/ 51 w 187"/>
                <a:gd name="T29" fmla="*/ 42 h 193"/>
                <a:gd name="T30" fmla="*/ 84 w 187"/>
                <a:gd name="T31" fmla="*/ 37 h 193"/>
                <a:gd name="T32" fmla="*/ 106 w 187"/>
                <a:gd name="T33" fmla="*/ 43 h 193"/>
                <a:gd name="T34" fmla="*/ 126 w 187"/>
                <a:gd name="T35" fmla="*/ 12 h 193"/>
                <a:gd name="T36" fmla="*/ 148 w 187"/>
                <a:gd name="T37" fmla="*/ 0 h 193"/>
                <a:gd name="T38" fmla="*/ 171 w 187"/>
                <a:gd name="T39" fmla="*/ 7 h 193"/>
                <a:gd name="T40" fmla="*/ 182 w 187"/>
                <a:gd name="T41" fmla="*/ 26 h 193"/>
                <a:gd name="T42" fmla="*/ 177 w 187"/>
                <a:gd name="T43" fmla="*/ 65 h 193"/>
                <a:gd name="T44" fmla="*/ 168 w 187"/>
                <a:gd name="T45" fmla="*/ 16 h 193"/>
                <a:gd name="T46" fmla="*/ 142 w 187"/>
                <a:gd name="T47" fmla="*/ 16 h 193"/>
                <a:gd name="T48" fmla="*/ 134 w 187"/>
                <a:gd name="T49" fmla="*/ 65 h 193"/>
                <a:gd name="T50" fmla="*/ 124 w 187"/>
                <a:gd name="T51" fmla="*/ 67 h 193"/>
                <a:gd name="T52" fmla="*/ 118 w 187"/>
                <a:gd name="T53" fmla="*/ 84 h 193"/>
                <a:gd name="T54" fmla="*/ 75 w 187"/>
                <a:gd name="T55" fmla="*/ 88 h 193"/>
                <a:gd name="T56" fmla="*/ 113 w 187"/>
                <a:gd name="T57" fmla="*/ 80 h 193"/>
                <a:gd name="T58" fmla="*/ 135 w 187"/>
                <a:gd name="T59" fmla="*/ 56 h 193"/>
                <a:gd name="T60" fmla="*/ 136 w 187"/>
                <a:gd name="T61" fmla="*/ 13 h 193"/>
                <a:gd name="T62" fmla="*/ 126 w 187"/>
                <a:gd name="T63" fmla="*/ 34 h 193"/>
                <a:gd name="T64" fmla="*/ 99 w 187"/>
                <a:gd name="T65" fmla="*/ 51 h 193"/>
                <a:gd name="T66" fmla="*/ 78 w 187"/>
                <a:gd name="T67" fmla="*/ 43 h 193"/>
                <a:gd name="T68" fmla="*/ 39 w 187"/>
                <a:gd name="T69" fmla="*/ 52 h 193"/>
                <a:gd name="T70" fmla="*/ 9 w 187"/>
                <a:gd name="T71" fmla="*/ 108 h 193"/>
                <a:gd name="T72" fmla="*/ 23 w 187"/>
                <a:gd name="T73" fmla="*/ 134 h 193"/>
                <a:gd name="T74" fmla="*/ 39 w 187"/>
                <a:gd name="T75" fmla="*/ 181 h 193"/>
                <a:gd name="T76" fmla="*/ 45 w 187"/>
                <a:gd name="T77" fmla="*/ 184 h 193"/>
                <a:gd name="T78" fmla="*/ 84 w 187"/>
                <a:gd name="T79" fmla="*/ 176 h 193"/>
                <a:gd name="T80" fmla="*/ 107 w 187"/>
                <a:gd name="T81" fmla="*/ 146 h 193"/>
                <a:gd name="T82" fmla="*/ 138 w 187"/>
                <a:gd name="T83" fmla="*/ 120 h 193"/>
                <a:gd name="T84" fmla="*/ 145 w 187"/>
                <a:gd name="T85" fmla="*/ 70 h 193"/>
                <a:gd name="T86" fmla="*/ 172 w 187"/>
                <a:gd name="T87" fmla="*/ 59 h 193"/>
                <a:gd name="T88" fmla="*/ 168 w 187"/>
                <a:gd name="T8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7" h="193">
                  <a:moveTo>
                    <a:pt x="177" y="65"/>
                  </a:moveTo>
                  <a:cubicBezTo>
                    <a:pt x="171" y="69"/>
                    <a:pt x="164" y="67"/>
                    <a:pt x="158" y="70"/>
                  </a:cubicBezTo>
                  <a:cubicBezTo>
                    <a:pt x="144" y="77"/>
                    <a:pt x="155" y="100"/>
                    <a:pt x="148" y="116"/>
                  </a:cubicBezTo>
                  <a:cubicBezTo>
                    <a:pt x="143" y="123"/>
                    <a:pt x="139" y="128"/>
                    <a:pt x="133" y="134"/>
                  </a:cubicBezTo>
                  <a:cubicBezTo>
                    <a:pt x="127" y="140"/>
                    <a:pt x="118" y="143"/>
                    <a:pt x="114" y="149"/>
                  </a:cubicBezTo>
                  <a:cubicBezTo>
                    <a:pt x="110" y="155"/>
                    <a:pt x="110" y="162"/>
                    <a:pt x="106" y="167"/>
                  </a:cubicBezTo>
                  <a:cubicBezTo>
                    <a:pt x="97" y="178"/>
                    <a:pt x="85" y="181"/>
                    <a:pt x="68" y="186"/>
                  </a:cubicBezTo>
                  <a:cubicBezTo>
                    <a:pt x="59" y="188"/>
                    <a:pt x="50" y="193"/>
                    <a:pt x="37" y="187"/>
                  </a:cubicBezTo>
                  <a:cubicBezTo>
                    <a:pt x="27" y="182"/>
                    <a:pt x="21" y="165"/>
                    <a:pt x="18" y="153"/>
                  </a:cubicBezTo>
                  <a:cubicBezTo>
                    <a:pt x="16" y="149"/>
                    <a:pt x="14" y="144"/>
                    <a:pt x="14" y="141"/>
                  </a:cubicBezTo>
                  <a:cubicBezTo>
                    <a:pt x="13" y="138"/>
                    <a:pt x="15" y="136"/>
                    <a:pt x="15" y="133"/>
                  </a:cubicBezTo>
                  <a:cubicBezTo>
                    <a:pt x="13" y="124"/>
                    <a:pt x="3" y="118"/>
                    <a:pt x="2" y="108"/>
                  </a:cubicBezTo>
                  <a:cubicBezTo>
                    <a:pt x="0" y="93"/>
                    <a:pt x="13" y="83"/>
                    <a:pt x="22" y="71"/>
                  </a:cubicBezTo>
                  <a:cubicBezTo>
                    <a:pt x="27" y="64"/>
                    <a:pt x="31" y="48"/>
                    <a:pt x="38" y="44"/>
                  </a:cubicBezTo>
                  <a:cubicBezTo>
                    <a:pt x="41" y="42"/>
                    <a:pt x="47" y="43"/>
                    <a:pt x="51" y="42"/>
                  </a:cubicBezTo>
                  <a:cubicBezTo>
                    <a:pt x="61" y="40"/>
                    <a:pt x="72" y="35"/>
                    <a:pt x="84" y="37"/>
                  </a:cubicBezTo>
                  <a:cubicBezTo>
                    <a:pt x="93" y="38"/>
                    <a:pt x="97" y="44"/>
                    <a:pt x="106" y="43"/>
                  </a:cubicBezTo>
                  <a:cubicBezTo>
                    <a:pt x="122" y="40"/>
                    <a:pt x="119" y="26"/>
                    <a:pt x="126" y="12"/>
                  </a:cubicBezTo>
                  <a:cubicBezTo>
                    <a:pt x="133" y="7"/>
                    <a:pt x="144" y="5"/>
                    <a:pt x="148" y="0"/>
                  </a:cubicBezTo>
                  <a:cubicBezTo>
                    <a:pt x="156" y="5"/>
                    <a:pt x="164" y="3"/>
                    <a:pt x="171" y="7"/>
                  </a:cubicBezTo>
                  <a:cubicBezTo>
                    <a:pt x="172" y="15"/>
                    <a:pt x="180" y="19"/>
                    <a:pt x="182" y="26"/>
                  </a:cubicBezTo>
                  <a:cubicBezTo>
                    <a:pt x="187" y="40"/>
                    <a:pt x="182" y="53"/>
                    <a:pt x="177" y="65"/>
                  </a:cubicBezTo>
                  <a:close/>
                  <a:moveTo>
                    <a:pt x="168" y="16"/>
                  </a:moveTo>
                  <a:cubicBezTo>
                    <a:pt x="159" y="13"/>
                    <a:pt x="148" y="8"/>
                    <a:pt x="142" y="16"/>
                  </a:cubicBezTo>
                  <a:cubicBezTo>
                    <a:pt x="136" y="35"/>
                    <a:pt x="152" y="55"/>
                    <a:pt x="134" y="65"/>
                  </a:cubicBezTo>
                  <a:cubicBezTo>
                    <a:pt x="129" y="64"/>
                    <a:pt x="126" y="65"/>
                    <a:pt x="124" y="67"/>
                  </a:cubicBezTo>
                  <a:cubicBezTo>
                    <a:pt x="119" y="72"/>
                    <a:pt x="121" y="78"/>
                    <a:pt x="118" y="84"/>
                  </a:cubicBezTo>
                  <a:cubicBezTo>
                    <a:pt x="109" y="97"/>
                    <a:pt x="87" y="92"/>
                    <a:pt x="75" y="88"/>
                  </a:cubicBezTo>
                  <a:cubicBezTo>
                    <a:pt x="89" y="82"/>
                    <a:pt x="104" y="91"/>
                    <a:pt x="113" y="80"/>
                  </a:cubicBezTo>
                  <a:cubicBezTo>
                    <a:pt x="113" y="65"/>
                    <a:pt x="122" y="58"/>
                    <a:pt x="135" y="56"/>
                  </a:cubicBezTo>
                  <a:cubicBezTo>
                    <a:pt x="140" y="44"/>
                    <a:pt x="129" y="27"/>
                    <a:pt x="136" y="13"/>
                  </a:cubicBezTo>
                  <a:cubicBezTo>
                    <a:pt x="128" y="15"/>
                    <a:pt x="126" y="27"/>
                    <a:pt x="126" y="34"/>
                  </a:cubicBezTo>
                  <a:cubicBezTo>
                    <a:pt x="119" y="43"/>
                    <a:pt x="112" y="52"/>
                    <a:pt x="99" y="51"/>
                  </a:cubicBezTo>
                  <a:cubicBezTo>
                    <a:pt x="92" y="50"/>
                    <a:pt x="86" y="43"/>
                    <a:pt x="78" y="43"/>
                  </a:cubicBezTo>
                  <a:cubicBezTo>
                    <a:pt x="63" y="42"/>
                    <a:pt x="53" y="48"/>
                    <a:pt x="39" y="52"/>
                  </a:cubicBezTo>
                  <a:cubicBezTo>
                    <a:pt x="38" y="75"/>
                    <a:pt x="4" y="84"/>
                    <a:pt x="9" y="108"/>
                  </a:cubicBezTo>
                  <a:cubicBezTo>
                    <a:pt x="11" y="118"/>
                    <a:pt x="20" y="123"/>
                    <a:pt x="23" y="134"/>
                  </a:cubicBezTo>
                  <a:cubicBezTo>
                    <a:pt x="17" y="151"/>
                    <a:pt x="30" y="168"/>
                    <a:pt x="39" y="181"/>
                  </a:cubicBezTo>
                  <a:cubicBezTo>
                    <a:pt x="42" y="181"/>
                    <a:pt x="48" y="181"/>
                    <a:pt x="45" y="184"/>
                  </a:cubicBezTo>
                  <a:cubicBezTo>
                    <a:pt x="57" y="181"/>
                    <a:pt x="74" y="181"/>
                    <a:pt x="84" y="176"/>
                  </a:cubicBezTo>
                  <a:cubicBezTo>
                    <a:pt x="97" y="170"/>
                    <a:pt x="100" y="157"/>
                    <a:pt x="107" y="146"/>
                  </a:cubicBezTo>
                  <a:cubicBezTo>
                    <a:pt x="114" y="134"/>
                    <a:pt x="130" y="131"/>
                    <a:pt x="138" y="120"/>
                  </a:cubicBezTo>
                  <a:cubicBezTo>
                    <a:pt x="146" y="107"/>
                    <a:pt x="141" y="89"/>
                    <a:pt x="145" y="70"/>
                  </a:cubicBezTo>
                  <a:cubicBezTo>
                    <a:pt x="152" y="64"/>
                    <a:pt x="164" y="63"/>
                    <a:pt x="172" y="59"/>
                  </a:cubicBezTo>
                  <a:cubicBezTo>
                    <a:pt x="179" y="43"/>
                    <a:pt x="178" y="29"/>
                    <a:pt x="16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9619564" y="2954844"/>
            <a:ext cx="1116000" cy="828000"/>
            <a:chOff x="10112283" y="4643438"/>
            <a:chExt cx="1403350" cy="733425"/>
          </a:xfrm>
        </p:grpSpPr>
        <p:sp>
          <p:nvSpPr>
            <p:cNvPr id="89" name="Freeform 100"/>
            <p:cNvSpPr/>
            <p:nvPr/>
          </p:nvSpPr>
          <p:spPr bwMode="auto">
            <a:xfrm>
              <a:off x="11060816" y="4737665"/>
              <a:ext cx="127000" cy="17463"/>
            </a:xfrm>
            <a:custGeom>
              <a:avLst/>
              <a:gdLst>
                <a:gd name="T0" fmla="*/ 161 w 163"/>
                <a:gd name="T1" fmla="*/ 9 h 24"/>
                <a:gd name="T2" fmla="*/ 157 w 163"/>
                <a:gd name="T3" fmla="*/ 24 h 24"/>
                <a:gd name="T4" fmla="*/ 0 w 163"/>
                <a:gd name="T5" fmla="*/ 23 h 24"/>
                <a:gd name="T6" fmla="*/ 63 w 163"/>
                <a:gd name="T7" fmla="*/ 5 h 24"/>
                <a:gd name="T8" fmla="*/ 91 w 163"/>
                <a:gd name="T9" fmla="*/ 0 h 24"/>
                <a:gd name="T10" fmla="*/ 132 w 163"/>
                <a:gd name="T11" fmla="*/ 8 h 24"/>
                <a:gd name="T12" fmla="*/ 161 w 16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63" h="24">
                  <a:moveTo>
                    <a:pt x="161" y="9"/>
                  </a:moveTo>
                  <a:cubicBezTo>
                    <a:pt x="163" y="17"/>
                    <a:pt x="159" y="20"/>
                    <a:pt x="157" y="24"/>
                  </a:cubicBezTo>
                  <a:cubicBezTo>
                    <a:pt x="107" y="11"/>
                    <a:pt x="56" y="16"/>
                    <a:pt x="0" y="23"/>
                  </a:cubicBezTo>
                  <a:cubicBezTo>
                    <a:pt x="6" y="0"/>
                    <a:pt x="39" y="7"/>
                    <a:pt x="63" y="5"/>
                  </a:cubicBezTo>
                  <a:cubicBezTo>
                    <a:pt x="73" y="4"/>
                    <a:pt x="82" y="0"/>
                    <a:pt x="91" y="0"/>
                  </a:cubicBezTo>
                  <a:cubicBezTo>
                    <a:pt x="106" y="0"/>
                    <a:pt x="119" y="7"/>
                    <a:pt x="132" y="8"/>
                  </a:cubicBezTo>
                  <a:cubicBezTo>
                    <a:pt x="143" y="8"/>
                    <a:pt x="154" y="1"/>
                    <a:pt x="16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1"/>
            <p:cNvSpPr/>
            <p:nvPr/>
          </p:nvSpPr>
          <p:spPr bwMode="auto">
            <a:xfrm>
              <a:off x="11065579" y="4769415"/>
              <a:ext cx="120650" cy="22225"/>
            </a:xfrm>
            <a:custGeom>
              <a:avLst/>
              <a:gdLst>
                <a:gd name="T0" fmla="*/ 151 w 155"/>
                <a:gd name="T1" fmla="*/ 9 h 29"/>
                <a:gd name="T2" fmla="*/ 154 w 155"/>
                <a:gd name="T3" fmla="*/ 24 h 29"/>
                <a:gd name="T4" fmla="*/ 111 w 155"/>
                <a:gd name="T5" fmla="*/ 14 h 29"/>
                <a:gd name="T6" fmla="*/ 4 w 155"/>
                <a:gd name="T7" fmla="*/ 26 h 29"/>
                <a:gd name="T8" fmla="*/ 1 w 155"/>
                <a:gd name="T9" fmla="*/ 17 h 29"/>
                <a:gd name="T10" fmla="*/ 98 w 155"/>
                <a:gd name="T11" fmla="*/ 3 h 29"/>
                <a:gd name="T12" fmla="*/ 151 w 155"/>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155" h="29">
                  <a:moveTo>
                    <a:pt x="151" y="9"/>
                  </a:moveTo>
                  <a:cubicBezTo>
                    <a:pt x="152" y="13"/>
                    <a:pt x="155" y="17"/>
                    <a:pt x="154" y="24"/>
                  </a:cubicBezTo>
                  <a:cubicBezTo>
                    <a:pt x="139" y="29"/>
                    <a:pt x="124" y="19"/>
                    <a:pt x="111" y="14"/>
                  </a:cubicBezTo>
                  <a:cubicBezTo>
                    <a:pt x="69" y="12"/>
                    <a:pt x="38" y="17"/>
                    <a:pt x="4" y="26"/>
                  </a:cubicBezTo>
                  <a:cubicBezTo>
                    <a:pt x="4" y="23"/>
                    <a:pt x="0" y="19"/>
                    <a:pt x="1" y="17"/>
                  </a:cubicBezTo>
                  <a:cubicBezTo>
                    <a:pt x="2" y="1"/>
                    <a:pt x="73" y="0"/>
                    <a:pt x="98" y="3"/>
                  </a:cubicBezTo>
                  <a:cubicBezTo>
                    <a:pt x="118" y="5"/>
                    <a:pt x="130" y="7"/>
                    <a:pt x="151"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2"/>
            <p:cNvSpPr/>
            <p:nvPr/>
          </p:nvSpPr>
          <p:spPr bwMode="auto">
            <a:xfrm>
              <a:off x="11087804" y="4999603"/>
              <a:ext cx="93663" cy="19050"/>
            </a:xfrm>
            <a:custGeom>
              <a:avLst/>
              <a:gdLst>
                <a:gd name="T0" fmla="*/ 112 w 119"/>
                <a:gd name="T1" fmla="*/ 3 h 24"/>
                <a:gd name="T2" fmla="*/ 118 w 119"/>
                <a:gd name="T3" fmla="*/ 16 h 24"/>
                <a:gd name="T4" fmla="*/ 107 w 119"/>
                <a:gd name="T5" fmla="*/ 24 h 24"/>
                <a:gd name="T6" fmla="*/ 0 w 119"/>
                <a:gd name="T7" fmla="*/ 13 h 24"/>
                <a:gd name="T8" fmla="*/ 27 w 119"/>
                <a:gd name="T9" fmla="*/ 3 h 24"/>
                <a:gd name="T10" fmla="*/ 112 w 119"/>
                <a:gd name="T11" fmla="*/ 3 h 24"/>
              </a:gdLst>
              <a:ahLst/>
              <a:cxnLst>
                <a:cxn ang="0">
                  <a:pos x="T0" y="T1"/>
                </a:cxn>
                <a:cxn ang="0">
                  <a:pos x="T2" y="T3"/>
                </a:cxn>
                <a:cxn ang="0">
                  <a:pos x="T4" y="T5"/>
                </a:cxn>
                <a:cxn ang="0">
                  <a:pos x="T6" y="T7"/>
                </a:cxn>
                <a:cxn ang="0">
                  <a:pos x="T8" y="T9"/>
                </a:cxn>
                <a:cxn ang="0">
                  <a:pos x="T10" y="T11"/>
                </a:cxn>
              </a:cxnLst>
              <a:rect l="0" t="0" r="r" b="b"/>
              <a:pathLst>
                <a:path w="119" h="24">
                  <a:moveTo>
                    <a:pt x="112" y="3"/>
                  </a:moveTo>
                  <a:cubicBezTo>
                    <a:pt x="114" y="7"/>
                    <a:pt x="119" y="9"/>
                    <a:pt x="118" y="16"/>
                  </a:cubicBezTo>
                  <a:cubicBezTo>
                    <a:pt x="115" y="20"/>
                    <a:pt x="111" y="21"/>
                    <a:pt x="107" y="24"/>
                  </a:cubicBezTo>
                  <a:cubicBezTo>
                    <a:pt x="81" y="10"/>
                    <a:pt x="25" y="22"/>
                    <a:pt x="0" y="13"/>
                  </a:cubicBezTo>
                  <a:cubicBezTo>
                    <a:pt x="2" y="0"/>
                    <a:pt x="21" y="4"/>
                    <a:pt x="27" y="3"/>
                  </a:cubicBezTo>
                  <a:cubicBezTo>
                    <a:pt x="47" y="0"/>
                    <a:pt x="88" y="10"/>
                    <a:pt x="11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3"/>
            <p:cNvSpPr/>
            <p:nvPr/>
          </p:nvSpPr>
          <p:spPr bwMode="auto">
            <a:xfrm>
              <a:off x="11087804" y="5020240"/>
              <a:ext cx="96838" cy="25400"/>
            </a:xfrm>
            <a:custGeom>
              <a:avLst/>
              <a:gdLst>
                <a:gd name="T0" fmla="*/ 115 w 123"/>
                <a:gd name="T1" fmla="*/ 13 h 33"/>
                <a:gd name="T2" fmla="*/ 117 w 123"/>
                <a:gd name="T3" fmla="*/ 33 h 33"/>
                <a:gd name="T4" fmla="*/ 44 w 123"/>
                <a:gd name="T5" fmla="*/ 21 h 33"/>
                <a:gd name="T6" fmla="*/ 0 w 123"/>
                <a:gd name="T7" fmla="*/ 15 h 33"/>
                <a:gd name="T8" fmla="*/ 115 w 123"/>
                <a:gd name="T9" fmla="*/ 13 h 33"/>
              </a:gdLst>
              <a:ahLst/>
              <a:cxnLst>
                <a:cxn ang="0">
                  <a:pos x="T0" y="T1"/>
                </a:cxn>
                <a:cxn ang="0">
                  <a:pos x="T2" y="T3"/>
                </a:cxn>
                <a:cxn ang="0">
                  <a:pos x="T4" y="T5"/>
                </a:cxn>
                <a:cxn ang="0">
                  <a:pos x="T6" y="T7"/>
                </a:cxn>
                <a:cxn ang="0">
                  <a:pos x="T8" y="T9"/>
                </a:cxn>
              </a:cxnLst>
              <a:rect l="0" t="0" r="r" b="b"/>
              <a:pathLst>
                <a:path w="123" h="33">
                  <a:moveTo>
                    <a:pt x="115" y="13"/>
                  </a:moveTo>
                  <a:cubicBezTo>
                    <a:pt x="123" y="18"/>
                    <a:pt x="118" y="30"/>
                    <a:pt x="117" y="33"/>
                  </a:cubicBezTo>
                  <a:cubicBezTo>
                    <a:pt x="93" y="32"/>
                    <a:pt x="70" y="23"/>
                    <a:pt x="44" y="21"/>
                  </a:cubicBezTo>
                  <a:cubicBezTo>
                    <a:pt x="29" y="20"/>
                    <a:pt x="1" y="31"/>
                    <a:pt x="0" y="15"/>
                  </a:cubicBezTo>
                  <a:cubicBezTo>
                    <a:pt x="33" y="0"/>
                    <a:pt x="70" y="20"/>
                    <a:pt x="115"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4"/>
            <p:cNvSpPr/>
            <p:nvPr/>
          </p:nvSpPr>
          <p:spPr bwMode="auto">
            <a:xfrm>
              <a:off x="11086216" y="5244078"/>
              <a:ext cx="100013" cy="25400"/>
            </a:xfrm>
            <a:custGeom>
              <a:avLst/>
              <a:gdLst>
                <a:gd name="T0" fmla="*/ 120 w 129"/>
                <a:gd name="T1" fmla="*/ 14 h 34"/>
                <a:gd name="T2" fmla="*/ 114 w 129"/>
                <a:gd name="T3" fmla="*/ 34 h 34"/>
                <a:gd name="T4" fmla="*/ 103 w 129"/>
                <a:gd name="T5" fmla="*/ 29 h 34"/>
                <a:gd name="T6" fmla="*/ 0 w 129"/>
                <a:gd name="T7" fmla="*/ 22 h 34"/>
                <a:gd name="T8" fmla="*/ 65 w 129"/>
                <a:gd name="T9" fmla="*/ 14 h 34"/>
                <a:gd name="T10" fmla="*/ 120 w 129"/>
                <a:gd name="T11" fmla="*/ 14 h 34"/>
              </a:gdLst>
              <a:ahLst/>
              <a:cxnLst>
                <a:cxn ang="0">
                  <a:pos x="T0" y="T1"/>
                </a:cxn>
                <a:cxn ang="0">
                  <a:pos x="T2" y="T3"/>
                </a:cxn>
                <a:cxn ang="0">
                  <a:pos x="T4" y="T5"/>
                </a:cxn>
                <a:cxn ang="0">
                  <a:pos x="T6" y="T7"/>
                </a:cxn>
                <a:cxn ang="0">
                  <a:pos x="T8" y="T9"/>
                </a:cxn>
                <a:cxn ang="0">
                  <a:pos x="T10" y="T11"/>
                </a:cxn>
              </a:cxnLst>
              <a:rect l="0" t="0" r="r" b="b"/>
              <a:pathLst>
                <a:path w="129" h="34">
                  <a:moveTo>
                    <a:pt x="120" y="14"/>
                  </a:moveTo>
                  <a:cubicBezTo>
                    <a:pt x="127" y="19"/>
                    <a:pt x="129" y="32"/>
                    <a:pt x="114" y="34"/>
                  </a:cubicBezTo>
                  <a:cubicBezTo>
                    <a:pt x="111" y="34"/>
                    <a:pt x="107" y="30"/>
                    <a:pt x="103" y="29"/>
                  </a:cubicBezTo>
                  <a:cubicBezTo>
                    <a:pt x="75" y="22"/>
                    <a:pt x="26" y="27"/>
                    <a:pt x="0" y="22"/>
                  </a:cubicBezTo>
                  <a:cubicBezTo>
                    <a:pt x="13" y="0"/>
                    <a:pt x="51" y="14"/>
                    <a:pt x="65" y="14"/>
                  </a:cubicBezTo>
                  <a:cubicBezTo>
                    <a:pt x="93" y="13"/>
                    <a:pt x="98" y="19"/>
                    <a:pt x="120"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5"/>
            <p:cNvSpPr/>
            <p:nvPr/>
          </p:nvSpPr>
          <p:spPr bwMode="auto">
            <a:xfrm>
              <a:off x="11081454" y="5275828"/>
              <a:ext cx="106363" cy="30163"/>
            </a:xfrm>
            <a:custGeom>
              <a:avLst/>
              <a:gdLst>
                <a:gd name="T0" fmla="*/ 128 w 137"/>
                <a:gd name="T1" fmla="*/ 9 h 40"/>
                <a:gd name="T2" fmla="*/ 137 w 137"/>
                <a:gd name="T3" fmla="*/ 23 h 40"/>
                <a:gd name="T4" fmla="*/ 103 w 137"/>
                <a:gd name="T5" fmla="*/ 31 h 40"/>
                <a:gd name="T6" fmla="*/ 25 w 137"/>
                <a:gd name="T7" fmla="*/ 23 h 40"/>
                <a:gd name="T8" fmla="*/ 0 w 137"/>
                <a:gd name="T9" fmla="*/ 15 h 40"/>
                <a:gd name="T10" fmla="*/ 128 w 137"/>
                <a:gd name="T11" fmla="*/ 9 h 40"/>
              </a:gdLst>
              <a:ahLst/>
              <a:cxnLst>
                <a:cxn ang="0">
                  <a:pos x="T0" y="T1"/>
                </a:cxn>
                <a:cxn ang="0">
                  <a:pos x="T2" y="T3"/>
                </a:cxn>
                <a:cxn ang="0">
                  <a:pos x="T4" y="T5"/>
                </a:cxn>
                <a:cxn ang="0">
                  <a:pos x="T6" y="T7"/>
                </a:cxn>
                <a:cxn ang="0">
                  <a:pos x="T8" y="T9"/>
                </a:cxn>
                <a:cxn ang="0">
                  <a:pos x="T10" y="T11"/>
                </a:cxn>
              </a:cxnLst>
              <a:rect l="0" t="0" r="r" b="b"/>
              <a:pathLst>
                <a:path w="137" h="40">
                  <a:moveTo>
                    <a:pt x="128" y="9"/>
                  </a:moveTo>
                  <a:cubicBezTo>
                    <a:pt x="132" y="13"/>
                    <a:pt x="134" y="18"/>
                    <a:pt x="137" y="23"/>
                  </a:cubicBezTo>
                  <a:cubicBezTo>
                    <a:pt x="132" y="40"/>
                    <a:pt x="121" y="32"/>
                    <a:pt x="103" y="31"/>
                  </a:cubicBezTo>
                  <a:cubicBezTo>
                    <a:pt x="84" y="29"/>
                    <a:pt x="51" y="25"/>
                    <a:pt x="25" y="23"/>
                  </a:cubicBezTo>
                  <a:cubicBezTo>
                    <a:pt x="16" y="22"/>
                    <a:pt x="2" y="27"/>
                    <a:pt x="0" y="15"/>
                  </a:cubicBezTo>
                  <a:cubicBezTo>
                    <a:pt x="32" y="0"/>
                    <a:pt x="88" y="29"/>
                    <a:pt x="128"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06"/>
            <p:cNvSpPr>
              <a:spLocks noEditPoints="1"/>
            </p:cNvSpPr>
            <p:nvPr/>
          </p:nvSpPr>
          <p:spPr bwMode="auto">
            <a:xfrm>
              <a:off x="10112283" y="4643438"/>
              <a:ext cx="1403350" cy="733425"/>
            </a:xfrm>
            <a:custGeom>
              <a:avLst/>
              <a:gdLst>
                <a:gd name="T0" fmla="*/ 603 w 1801"/>
                <a:gd name="T1" fmla="*/ 98 h 942"/>
                <a:gd name="T2" fmla="*/ 1024 w 1801"/>
                <a:gd name="T3" fmla="*/ 159 h 942"/>
                <a:gd name="T4" fmla="*/ 1393 w 1801"/>
                <a:gd name="T5" fmla="*/ 98 h 942"/>
                <a:gd name="T6" fmla="*/ 1764 w 1801"/>
                <a:gd name="T7" fmla="*/ 758 h 942"/>
                <a:gd name="T8" fmla="*/ 1516 w 1801"/>
                <a:gd name="T9" fmla="*/ 879 h 942"/>
                <a:gd name="T10" fmla="*/ 1235 w 1801"/>
                <a:gd name="T11" fmla="*/ 935 h 942"/>
                <a:gd name="T12" fmla="*/ 912 w 1801"/>
                <a:gd name="T13" fmla="*/ 903 h 942"/>
                <a:gd name="T14" fmla="*/ 591 w 1801"/>
                <a:gd name="T15" fmla="*/ 883 h 942"/>
                <a:gd name="T16" fmla="*/ 229 w 1801"/>
                <a:gd name="T17" fmla="*/ 885 h 942"/>
                <a:gd name="T18" fmla="*/ 274 w 1801"/>
                <a:gd name="T19" fmla="*/ 244 h 942"/>
                <a:gd name="T20" fmla="*/ 1390 w 1801"/>
                <a:gd name="T21" fmla="*/ 692 h 942"/>
                <a:gd name="T22" fmla="*/ 1203 w 1801"/>
                <a:gd name="T23" fmla="*/ 54 h 942"/>
                <a:gd name="T24" fmla="*/ 1297 w 1801"/>
                <a:gd name="T25" fmla="*/ 929 h 942"/>
                <a:gd name="T26" fmla="*/ 1182 w 1801"/>
                <a:gd name="T27" fmla="*/ 883 h 942"/>
                <a:gd name="T28" fmla="*/ 1187 w 1801"/>
                <a:gd name="T29" fmla="*/ 59 h 942"/>
                <a:gd name="T30" fmla="*/ 705 w 1801"/>
                <a:gd name="T31" fmla="*/ 103 h 942"/>
                <a:gd name="T32" fmla="*/ 515 w 1801"/>
                <a:gd name="T33" fmla="*/ 256 h 942"/>
                <a:gd name="T34" fmla="*/ 589 w 1801"/>
                <a:gd name="T35" fmla="*/ 868 h 942"/>
                <a:gd name="T36" fmla="*/ 585 w 1801"/>
                <a:gd name="T37" fmla="*/ 127 h 942"/>
                <a:gd name="T38" fmla="*/ 1029 w 1801"/>
                <a:gd name="T39" fmla="*/ 297 h 942"/>
                <a:gd name="T40" fmla="*/ 809 w 1801"/>
                <a:gd name="T41" fmla="*/ 178 h 942"/>
                <a:gd name="T42" fmla="*/ 820 w 1801"/>
                <a:gd name="T43" fmla="*/ 744 h 942"/>
                <a:gd name="T44" fmla="*/ 603 w 1801"/>
                <a:gd name="T45" fmla="*/ 203 h 942"/>
                <a:gd name="T46" fmla="*/ 274 w 1801"/>
                <a:gd name="T47" fmla="*/ 260 h 942"/>
                <a:gd name="T48" fmla="*/ 83 w 1801"/>
                <a:gd name="T49" fmla="*/ 803 h 942"/>
                <a:gd name="T50" fmla="*/ 395 w 1801"/>
                <a:gd name="T51" fmla="*/ 233 h 942"/>
                <a:gd name="T52" fmla="*/ 1164 w 1801"/>
                <a:gd name="T53" fmla="*/ 268 h 942"/>
                <a:gd name="T54" fmla="*/ 1165 w 1801"/>
                <a:gd name="T55" fmla="*/ 891 h 942"/>
                <a:gd name="T56" fmla="*/ 363 w 1801"/>
                <a:gd name="T57" fmla="*/ 448 h 942"/>
                <a:gd name="T58" fmla="*/ 433 w 1801"/>
                <a:gd name="T59" fmla="*/ 301 h 942"/>
                <a:gd name="T60" fmla="*/ 380 w 1801"/>
                <a:gd name="T61" fmla="*/ 389 h 942"/>
                <a:gd name="T62" fmla="*/ 332 w 1801"/>
                <a:gd name="T63" fmla="*/ 489 h 942"/>
                <a:gd name="T64" fmla="*/ 241 w 1801"/>
                <a:gd name="T65" fmla="*/ 695 h 942"/>
                <a:gd name="T66" fmla="*/ 266 w 1801"/>
                <a:gd name="T67" fmla="*/ 688 h 942"/>
                <a:gd name="T68" fmla="*/ 601 w 1801"/>
                <a:gd name="T69" fmla="*/ 266 h 942"/>
                <a:gd name="T70" fmla="*/ 806 w 1801"/>
                <a:gd name="T71" fmla="*/ 576 h 942"/>
                <a:gd name="T72" fmla="*/ 1043 w 1801"/>
                <a:gd name="T73" fmla="*/ 868 h 942"/>
                <a:gd name="T74" fmla="*/ 1467 w 1801"/>
                <a:gd name="T75" fmla="*/ 397 h 942"/>
                <a:gd name="T76" fmla="*/ 1405 w 1801"/>
                <a:gd name="T77" fmla="*/ 329 h 942"/>
                <a:gd name="T78" fmla="*/ 403 w 1801"/>
                <a:gd name="T79" fmla="*/ 300 h 942"/>
                <a:gd name="T80" fmla="*/ 447 w 1801"/>
                <a:gd name="T81" fmla="*/ 319 h 942"/>
                <a:gd name="T82" fmla="*/ 567 w 1801"/>
                <a:gd name="T83" fmla="*/ 876 h 942"/>
                <a:gd name="T84" fmla="*/ 492 w 1801"/>
                <a:gd name="T85" fmla="*/ 333 h 942"/>
                <a:gd name="T86" fmla="*/ 1393 w 1801"/>
                <a:gd name="T87" fmla="*/ 538 h 942"/>
                <a:gd name="T88" fmla="*/ 1610 w 1801"/>
                <a:gd name="T89" fmla="*/ 888 h 942"/>
                <a:gd name="T90" fmla="*/ 1393 w 1801"/>
                <a:gd name="T91" fmla="*/ 380 h 942"/>
                <a:gd name="T92" fmla="*/ 1579 w 1801"/>
                <a:gd name="T93" fmla="*/ 410 h 942"/>
                <a:gd name="T94" fmla="*/ 1464 w 1801"/>
                <a:gd name="T95" fmla="*/ 503 h 942"/>
                <a:gd name="T96" fmla="*/ 336 w 1801"/>
                <a:gd name="T97" fmla="*/ 548 h 942"/>
                <a:gd name="T98" fmla="*/ 377 w 1801"/>
                <a:gd name="T99" fmla="*/ 645 h 942"/>
                <a:gd name="T100" fmla="*/ 1473 w 1801"/>
                <a:gd name="T101" fmla="*/ 523 h 942"/>
                <a:gd name="T102" fmla="*/ 274 w 1801"/>
                <a:gd name="T103" fmla="*/ 585 h 942"/>
                <a:gd name="T104" fmla="*/ 351 w 1801"/>
                <a:gd name="T105" fmla="*/ 620 h 942"/>
                <a:gd name="T106" fmla="*/ 1702 w 1801"/>
                <a:gd name="T107" fmla="*/ 657 h 942"/>
                <a:gd name="T108" fmla="*/ 198 w 1801"/>
                <a:gd name="T109" fmla="*/ 736 h 942"/>
                <a:gd name="T110" fmla="*/ 1746 w 1801"/>
                <a:gd name="T111" fmla="*/ 801 h 942"/>
                <a:gd name="T112" fmla="*/ 805 w 1801"/>
                <a:gd name="T113" fmla="*/ 818 h 942"/>
                <a:gd name="T114" fmla="*/ 179 w 1801"/>
                <a:gd name="T115" fmla="*/ 783 h 942"/>
                <a:gd name="T116" fmla="*/ 1784 w 1801"/>
                <a:gd name="T117" fmla="*/ 850 h 942"/>
                <a:gd name="T118" fmla="*/ 606 w 1801"/>
                <a:gd name="T119" fmla="*/ 873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1" h="942">
                  <a:moveTo>
                    <a:pt x="418" y="203"/>
                  </a:moveTo>
                  <a:cubicBezTo>
                    <a:pt x="424" y="202"/>
                    <a:pt x="431" y="207"/>
                    <a:pt x="439" y="209"/>
                  </a:cubicBezTo>
                  <a:cubicBezTo>
                    <a:pt x="446" y="193"/>
                    <a:pt x="437" y="167"/>
                    <a:pt x="448" y="154"/>
                  </a:cubicBezTo>
                  <a:cubicBezTo>
                    <a:pt x="483" y="148"/>
                    <a:pt x="521" y="145"/>
                    <a:pt x="559" y="125"/>
                  </a:cubicBezTo>
                  <a:cubicBezTo>
                    <a:pt x="570" y="120"/>
                    <a:pt x="582" y="114"/>
                    <a:pt x="586" y="109"/>
                  </a:cubicBezTo>
                  <a:cubicBezTo>
                    <a:pt x="592" y="108"/>
                    <a:pt x="591" y="104"/>
                    <a:pt x="595" y="109"/>
                  </a:cubicBezTo>
                  <a:cubicBezTo>
                    <a:pt x="598" y="105"/>
                    <a:pt x="601" y="103"/>
                    <a:pt x="603" y="98"/>
                  </a:cubicBezTo>
                  <a:cubicBezTo>
                    <a:pt x="632" y="93"/>
                    <a:pt x="665" y="90"/>
                    <a:pt x="691" y="89"/>
                  </a:cubicBezTo>
                  <a:cubicBezTo>
                    <a:pt x="715" y="89"/>
                    <a:pt x="740" y="91"/>
                    <a:pt x="762" y="98"/>
                  </a:cubicBezTo>
                  <a:cubicBezTo>
                    <a:pt x="775" y="102"/>
                    <a:pt x="791" y="104"/>
                    <a:pt x="803" y="119"/>
                  </a:cubicBezTo>
                  <a:cubicBezTo>
                    <a:pt x="807" y="131"/>
                    <a:pt x="808" y="136"/>
                    <a:pt x="808" y="144"/>
                  </a:cubicBezTo>
                  <a:cubicBezTo>
                    <a:pt x="816" y="144"/>
                    <a:pt x="827" y="139"/>
                    <a:pt x="841" y="138"/>
                  </a:cubicBezTo>
                  <a:cubicBezTo>
                    <a:pt x="864" y="136"/>
                    <a:pt x="896" y="145"/>
                    <a:pt x="926" y="148"/>
                  </a:cubicBezTo>
                  <a:cubicBezTo>
                    <a:pt x="956" y="151"/>
                    <a:pt x="1002" y="136"/>
                    <a:pt x="1024" y="159"/>
                  </a:cubicBezTo>
                  <a:cubicBezTo>
                    <a:pt x="1034" y="169"/>
                    <a:pt x="1041" y="195"/>
                    <a:pt x="1044" y="215"/>
                  </a:cubicBezTo>
                  <a:cubicBezTo>
                    <a:pt x="1046" y="227"/>
                    <a:pt x="1045" y="238"/>
                    <a:pt x="1043" y="248"/>
                  </a:cubicBezTo>
                  <a:cubicBezTo>
                    <a:pt x="1056" y="248"/>
                    <a:pt x="1067" y="236"/>
                    <a:pt x="1081" y="238"/>
                  </a:cubicBezTo>
                  <a:cubicBezTo>
                    <a:pt x="1091" y="180"/>
                    <a:pt x="1074" y="116"/>
                    <a:pt x="1088" y="77"/>
                  </a:cubicBezTo>
                  <a:cubicBezTo>
                    <a:pt x="1125" y="70"/>
                    <a:pt x="1164" y="53"/>
                    <a:pt x="1200" y="37"/>
                  </a:cubicBezTo>
                  <a:cubicBezTo>
                    <a:pt x="1246" y="0"/>
                    <a:pt x="1316" y="6"/>
                    <a:pt x="1369" y="19"/>
                  </a:cubicBezTo>
                  <a:cubicBezTo>
                    <a:pt x="1396" y="33"/>
                    <a:pt x="1390" y="63"/>
                    <a:pt x="1393" y="98"/>
                  </a:cubicBezTo>
                  <a:cubicBezTo>
                    <a:pt x="1398" y="164"/>
                    <a:pt x="1399" y="245"/>
                    <a:pt x="1394" y="307"/>
                  </a:cubicBezTo>
                  <a:cubicBezTo>
                    <a:pt x="1426" y="281"/>
                    <a:pt x="1479" y="261"/>
                    <a:pt x="1529" y="272"/>
                  </a:cubicBezTo>
                  <a:cubicBezTo>
                    <a:pt x="1541" y="292"/>
                    <a:pt x="1549" y="314"/>
                    <a:pt x="1560" y="335"/>
                  </a:cubicBezTo>
                  <a:cubicBezTo>
                    <a:pt x="1565" y="346"/>
                    <a:pt x="1568" y="357"/>
                    <a:pt x="1573" y="369"/>
                  </a:cubicBezTo>
                  <a:cubicBezTo>
                    <a:pt x="1592" y="419"/>
                    <a:pt x="1626" y="465"/>
                    <a:pt x="1649" y="518"/>
                  </a:cubicBezTo>
                  <a:cubicBezTo>
                    <a:pt x="1654" y="530"/>
                    <a:pt x="1663" y="542"/>
                    <a:pt x="1669" y="554"/>
                  </a:cubicBezTo>
                  <a:cubicBezTo>
                    <a:pt x="1700" y="621"/>
                    <a:pt x="1729" y="692"/>
                    <a:pt x="1764" y="758"/>
                  </a:cubicBezTo>
                  <a:cubicBezTo>
                    <a:pt x="1767" y="762"/>
                    <a:pt x="1769" y="767"/>
                    <a:pt x="1775" y="770"/>
                  </a:cubicBezTo>
                  <a:cubicBezTo>
                    <a:pt x="1776" y="774"/>
                    <a:pt x="1773" y="775"/>
                    <a:pt x="1773" y="779"/>
                  </a:cubicBezTo>
                  <a:cubicBezTo>
                    <a:pt x="1785" y="793"/>
                    <a:pt x="1789" y="814"/>
                    <a:pt x="1801" y="827"/>
                  </a:cubicBezTo>
                  <a:cubicBezTo>
                    <a:pt x="1800" y="866"/>
                    <a:pt x="1762" y="912"/>
                    <a:pt x="1723" y="918"/>
                  </a:cubicBezTo>
                  <a:cubicBezTo>
                    <a:pt x="1690" y="924"/>
                    <a:pt x="1662" y="922"/>
                    <a:pt x="1635" y="912"/>
                  </a:cubicBezTo>
                  <a:cubicBezTo>
                    <a:pt x="1623" y="908"/>
                    <a:pt x="1611" y="902"/>
                    <a:pt x="1596" y="905"/>
                  </a:cubicBezTo>
                  <a:cubicBezTo>
                    <a:pt x="1572" y="895"/>
                    <a:pt x="1543" y="889"/>
                    <a:pt x="1516" y="879"/>
                  </a:cubicBezTo>
                  <a:cubicBezTo>
                    <a:pt x="1503" y="874"/>
                    <a:pt x="1486" y="868"/>
                    <a:pt x="1481" y="862"/>
                  </a:cubicBezTo>
                  <a:cubicBezTo>
                    <a:pt x="1473" y="854"/>
                    <a:pt x="1469" y="831"/>
                    <a:pt x="1463" y="817"/>
                  </a:cubicBezTo>
                  <a:cubicBezTo>
                    <a:pt x="1457" y="804"/>
                    <a:pt x="1447" y="790"/>
                    <a:pt x="1441" y="774"/>
                  </a:cubicBezTo>
                  <a:cubicBezTo>
                    <a:pt x="1429" y="743"/>
                    <a:pt x="1418" y="721"/>
                    <a:pt x="1403" y="692"/>
                  </a:cubicBezTo>
                  <a:cubicBezTo>
                    <a:pt x="1401" y="739"/>
                    <a:pt x="1402" y="819"/>
                    <a:pt x="1403" y="882"/>
                  </a:cubicBezTo>
                  <a:cubicBezTo>
                    <a:pt x="1404" y="933"/>
                    <a:pt x="1345" y="939"/>
                    <a:pt x="1299" y="941"/>
                  </a:cubicBezTo>
                  <a:cubicBezTo>
                    <a:pt x="1277" y="942"/>
                    <a:pt x="1258" y="936"/>
                    <a:pt x="1235" y="935"/>
                  </a:cubicBezTo>
                  <a:cubicBezTo>
                    <a:pt x="1221" y="922"/>
                    <a:pt x="1193" y="899"/>
                    <a:pt x="1171" y="902"/>
                  </a:cubicBezTo>
                  <a:cubicBezTo>
                    <a:pt x="1161" y="903"/>
                    <a:pt x="1155" y="913"/>
                    <a:pt x="1144" y="915"/>
                  </a:cubicBezTo>
                  <a:cubicBezTo>
                    <a:pt x="1119" y="917"/>
                    <a:pt x="1095" y="920"/>
                    <a:pt x="1081" y="900"/>
                  </a:cubicBezTo>
                  <a:cubicBezTo>
                    <a:pt x="1067" y="900"/>
                    <a:pt x="1051" y="890"/>
                    <a:pt x="1041" y="882"/>
                  </a:cubicBezTo>
                  <a:cubicBezTo>
                    <a:pt x="1030" y="880"/>
                    <a:pt x="1023" y="893"/>
                    <a:pt x="1017" y="897"/>
                  </a:cubicBezTo>
                  <a:cubicBezTo>
                    <a:pt x="1000" y="906"/>
                    <a:pt x="977" y="904"/>
                    <a:pt x="956" y="905"/>
                  </a:cubicBezTo>
                  <a:cubicBezTo>
                    <a:pt x="942" y="905"/>
                    <a:pt x="927" y="904"/>
                    <a:pt x="912" y="903"/>
                  </a:cubicBezTo>
                  <a:cubicBezTo>
                    <a:pt x="891" y="901"/>
                    <a:pt x="872" y="892"/>
                    <a:pt x="850" y="899"/>
                  </a:cubicBezTo>
                  <a:cubicBezTo>
                    <a:pt x="834" y="893"/>
                    <a:pt x="822" y="892"/>
                    <a:pt x="809" y="885"/>
                  </a:cubicBezTo>
                  <a:cubicBezTo>
                    <a:pt x="796" y="905"/>
                    <a:pt x="740" y="906"/>
                    <a:pt x="726" y="902"/>
                  </a:cubicBezTo>
                  <a:cubicBezTo>
                    <a:pt x="721" y="901"/>
                    <a:pt x="730" y="906"/>
                    <a:pt x="724" y="906"/>
                  </a:cubicBezTo>
                  <a:cubicBezTo>
                    <a:pt x="704" y="899"/>
                    <a:pt x="641" y="896"/>
                    <a:pt x="606" y="886"/>
                  </a:cubicBezTo>
                  <a:cubicBezTo>
                    <a:pt x="600" y="888"/>
                    <a:pt x="602" y="901"/>
                    <a:pt x="597" y="899"/>
                  </a:cubicBezTo>
                  <a:cubicBezTo>
                    <a:pt x="590" y="898"/>
                    <a:pt x="591" y="890"/>
                    <a:pt x="591" y="883"/>
                  </a:cubicBezTo>
                  <a:cubicBezTo>
                    <a:pt x="588" y="891"/>
                    <a:pt x="577" y="897"/>
                    <a:pt x="574" y="900"/>
                  </a:cubicBezTo>
                  <a:cubicBezTo>
                    <a:pt x="541" y="895"/>
                    <a:pt x="496" y="909"/>
                    <a:pt x="456" y="894"/>
                  </a:cubicBezTo>
                  <a:cubicBezTo>
                    <a:pt x="428" y="866"/>
                    <a:pt x="399" y="840"/>
                    <a:pt x="360" y="823"/>
                  </a:cubicBezTo>
                  <a:cubicBezTo>
                    <a:pt x="367" y="754"/>
                    <a:pt x="366" y="687"/>
                    <a:pt x="370" y="612"/>
                  </a:cubicBezTo>
                  <a:cubicBezTo>
                    <a:pt x="344" y="672"/>
                    <a:pt x="320" y="731"/>
                    <a:pt x="294" y="786"/>
                  </a:cubicBezTo>
                  <a:cubicBezTo>
                    <a:pt x="280" y="816"/>
                    <a:pt x="271" y="848"/>
                    <a:pt x="256" y="876"/>
                  </a:cubicBezTo>
                  <a:cubicBezTo>
                    <a:pt x="247" y="885"/>
                    <a:pt x="237" y="877"/>
                    <a:pt x="229" y="885"/>
                  </a:cubicBezTo>
                  <a:cubicBezTo>
                    <a:pt x="201" y="876"/>
                    <a:pt x="167" y="870"/>
                    <a:pt x="151" y="845"/>
                  </a:cubicBezTo>
                  <a:cubicBezTo>
                    <a:pt x="102" y="822"/>
                    <a:pt x="52" y="805"/>
                    <a:pt x="3" y="788"/>
                  </a:cubicBezTo>
                  <a:cubicBezTo>
                    <a:pt x="0" y="782"/>
                    <a:pt x="5" y="770"/>
                    <a:pt x="4" y="771"/>
                  </a:cubicBezTo>
                  <a:cubicBezTo>
                    <a:pt x="40" y="694"/>
                    <a:pt x="81" y="620"/>
                    <a:pt x="119" y="545"/>
                  </a:cubicBezTo>
                  <a:cubicBezTo>
                    <a:pt x="120" y="512"/>
                    <a:pt x="140" y="493"/>
                    <a:pt x="151" y="465"/>
                  </a:cubicBezTo>
                  <a:cubicBezTo>
                    <a:pt x="172" y="417"/>
                    <a:pt x="196" y="378"/>
                    <a:pt x="219" y="329"/>
                  </a:cubicBezTo>
                  <a:cubicBezTo>
                    <a:pt x="229" y="308"/>
                    <a:pt x="254" y="256"/>
                    <a:pt x="274" y="244"/>
                  </a:cubicBezTo>
                  <a:cubicBezTo>
                    <a:pt x="287" y="235"/>
                    <a:pt x="312" y="231"/>
                    <a:pt x="330" y="228"/>
                  </a:cubicBezTo>
                  <a:cubicBezTo>
                    <a:pt x="341" y="227"/>
                    <a:pt x="348" y="223"/>
                    <a:pt x="357" y="221"/>
                  </a:cubicBezTo>
                  <a:cubicBezTo>
                    <a:pt x="379" y="215"/>
                    <a:pt x="403" y="218"/>
                    <a:pt x="418" y="203"/>
                  </a:cubicBezTo>
                  <a:close/>
                  <a:moveTo>
                    <a:pt x="1297" y="929"/>
                  </a:moveTo>
                  <a:cubicBezTo>
                    <a:pt x="1327" y="927"/>
                    <a:pt x="1379" y="920"/>
                    <a:pt x="1388" y="899"/>
                  </a:cubicBezTo>
                  <a:cubicBezTo>
                    <a:pt x="1392" y="889"/>
                    <a:pt x="1389" y="861"/>
                    <a:pt x="1390" y="845"/>
                  </a:cubicBezTo>
                  <a:cubicBezTo>
                    <a:pt x="1392" y="802"/>
                    <a:pt x="1391" y="739"/>
                    <a:pt x="1390" y="692"/>
                  </a:cubicBezTo>
                  <a:cubicBezTo>
                    <a:pt x="1389" y="667"/>
                    <a:pt x="1384" y="635"/>
                    <a:pt x="1384" y="601"/>
                  </a:cubicBezTo>
                  <a:cubicBezTo>
                    <a:pt x="1383" y="539"/>
                    <a:pt x="1378" y="485"/>
                    <a:pt x="1381" y="418"/>
                  </a:cubicBezTo>
                  <a:cubicBezTo>
                    <a:pt x="1385" y="279"/>
                    <a:pt x="1390" y="165"/>
                    <a:pt x="1379" y="53"/>
                  </a:cubicBezTo>
                  <a:cubicBezTo>
                    <a:pt x="1371" y="52"/>
                    <a:pt x="1375" y="43"/>
                    <a:pt x="1373" y="41"/>
                  </a:cubicBezTo>
                  <a:cubicBezTo>
                    <a:pt x="1353" y="27"/>
                    <a:pt x="1334" y="28"/>
                    <a:pt x="1309" y="24"/>
                  </a:cubicBezTo>
                  <a:cubicBezTo>
                    <a:pt x="1295" y="21"/>
                    <a:pt x="1278" y="19"/>
                    <a:pt x="1269" y="21"/>
                  </a:cubicBezTo>
                  <a:cubicBezTo>
                    <a:pt x="1246" y="24"/>
                    <a:pt x="1212" y="33"/>
                    <a:pt x="1203" y="54"/>
                  </a:cubicBezTo>
                  <a:cubicBezTo>
                    <a:pt x="1195" y="76"/>
                    <a:pt x="1203" y="142"/>
                    <a:pt x="1205" y="165"/>
                  </a:cubicBezTo>
                  <a:cubicBezTo>
                    <a:pt x="1207" y="200"/>
                    <a:pt x="1207" y="233"/>
                    <a:pt x="1211" y="271"/>
                  </a:cubicBezTo>
                  <a:cubicBezTo>
                    <a:pt x="1215" y="316"/>
                    <a:pt x="1224" y="363"/>
                    <a:pt x="1225" y="415"/>
                  </a:cubicBezTo>
                  <a:cubicBezTo>
                    <a:pt x="1225" y="495"/>
                    <a:pt x="1231" y="588"/>
                    <a:pt x="1225" y="670"/>
                  </a:cubicBezTo>
                  <a:cubicBezTo>
                    <a:pt x="1223" y="685"/>
                    <a:pt x="1226" y="700"/>
                    <a:pt x="1226" y="717"/>
                  </a:cubicBezTo>
                  <a:cubicBezTo>
                    <a:pt x="1226" y="782"/>
                    <a:pt x="1220" y="846"/>
                    <a:pt x="1217" y="906"/>
                  </a:cubicBezTo>
                  <a:cubicBezTo>
                    <a:pt x="1236" y="921"/>
                    <a:pt x="1265" y="931"/>
                    <a:pt x="1297" y="929"/>
                  </a:cubicBezTo>
                  <a:close/>
                  <a:moveTo>
                    <a:pt x="1096" y="98"/>
                  </a:moveTo>
                  <a:cubicBezTo>
                    <a:pt x="1095" y="145"/>
                    <a:pt x="1097" y="205"/>
                    <a:pt x="1096" y="236"/>
                  </a:cubicBezTo>
                  <a:cubicBezTo>
                    <a:pt x="1118" y="243"/>
                    <a:pt x="1147" y="246"/>
                    <a:pt x="1171" y="250"/>
                  </a:cubicBezTo>
                  <a:cubicBezTo>
                    <a:pt x="1172" y="255"/>
                    <a:pt x="1176" y="257"/>
                    <a:pt x="1178" y="260"/>
                  </a:cubicBezTo>
                  <a:cubicBezTo>
                    <a:pt x="1184" y="288"/>
                    <a:pt x="1181" y="323"/>
                    <a:pt x="1181" y="356"/>
                  </a:cubicBezTo>
                  <a:cubicBezTo>
                    <a:pt x="1180" y="446"/>
                    <a:pt x="1189" y="547"/>
                    <a:pt x="1185" y="644"/>
                  </a:cubicBezTo>
                  <a:cubicBezTo>
                    <a:pt x="1182" y="719"/>
                    <a:pt x="1184" y="792"/>
                    <a:pt x="1182" y="883"/>
                  </a:cubicBezTo>
                  <a:cubicBezTo>
                    <a:pt x="1190" y="886"/>
                    <a:pt x="1190" y="895"/>
                    <a:pt x="1203" y="895"/>
                  </a:cubicBezTo>
                  <a:cubicBezTo>
                    <a:pt x="1218" y="796"/>
                    <a:pt x="1211" y="701"/>
                    <a:pt x="1211" y="580"/>
                  </a:cubicBezTo>
                  <a:cubicBezTo>
                    <a:pt x="1211" y="565"/>
                    <a:pt x="1215" y="550"/>
                    <a:pt x="1215" y="535"/>
                  </a:cubicBezTo>
                  <a:cubicBezTo>
                    <a:pt x="1217" y="492"/>
                    <a:pt x="1215" y="448"/>
                    <a:pt x="1214" y="406"/>
                  </a:cubicBezTo>
                  <a:cubicBezTo>
                    <a:pt x="1212" y="354"/>
                    <a:pt x="1202" y="303"/>
                    <a:pt x="1199" y="251"/>
                  </a:cubicBezTo>
                  <a:cubicBezTo>
                    <a:pt x="1195" y="201"/>
                    <a:pt x="1193" y="149"/>
                    <a:pt x="1191" y="98"/>
                  </a:cubicBezTo>
                  <a:cubicBezTo>
                    <a:pt x="1191" y="85"/>
                    <a:pt x="1195" y="71"/>
                    <a:pt x="1187" y="59"/>
                  </a:cubicBezTo>
                  <a:cubicBezTo>
                    <a:pt x="1155" y="71"/>
                    <a:pt x="1126" y="81"/>
                    <a:pt x="1096" y="98"/>
                  </a:cubicBezTo>
                  <a:close/>
                  <a:moveTo>
                    <a:pt x="647" y="200"/>
                  </a:moveTo>
                  <a:cubicBezTo>
                    <a:pt x="675" y="206"/>
                    <a:pt x="698" y="209"/>
                    <a:pt x="723" y="209"/>
                  </a:cubicBezTo>
                  <a:cubicBezTo>
                    <a:pt x="739" y="209"/>
                    <a:pt x="763" y="202"/>
                    <a:pt x="770" y="204"/>
                  </a:cubicBezTo>
                  <a:cubicBezTo>
                    <a:pt x="775" y="202"/>
                    <a:pt x="788" y="196"/>
                    <a:pt x="791" y="192"/>
                  </a:cubicBezTo>
                  <a:cubicBezTo>
                    <a:pt x="791" y="169"/>
                    <a:pt x="791" y="143"/>
                    <a:pt x="785" y="121"/>
                  </a:cubicBezTo>
                  <a:cubicBezTo>
                    <a:pt x="762" y="115"/>
                    <a:pt x="736" y="104"/>
                    <a:pt x="705" y="103"/>
                  </a:cubicBezTo>
                  <a:cubicBezTo>
                    <a:pt x="676" y="102"/>
                    <a:pt x="616" y="105"/>
                    <a:pt x="605" y="119"/>
                  </a:cubicBezTo>
                  <a:cubicBezTo>
                    <a:pt x="597" y="128"/>
                    <a:pt x="601" y="146"/>
                    <a:pt x="601" y="162"/>
                  </a:cubicBezTo>
                  <a:cubicBezTo>
                    <a:pt x="602" y="176"/>
                    <a:pt x="597" y="186"/>
                    <a:pt x="603" y="197"/>
                  </a:cubicBezTo>
                  <a:cubicBezTo>
                    <a:pt x="612" y="185"/>
                    <a:pt x="635" y="197"/>
                    <a:pt x="647" y="200"/>
                  </a:cubicBezTo>
                  <a:close/>
                  <a:moveTo>
                    <a:pt x="454" y="175"/>
                  </a:moveTo>
                  <a:cubicBezTo>
                    <a:pt x="453" y="188"/>
                    <a:pt x="450" y="203"/>
                    <a:pt x="451" y="216"/>
                  </a:cubicBezTo>
                  <a:cubicBezTo>
                    <a:pt x="476" y="221"/>
                    <a:pt x="497" y="240"/>
                    <a:pt x="515" y="256"/>
                  </a:cubicBezTo>
                  <a:cubicBezTo>
                    <a:pt x="520" y="273"/>
                    <a:pt x="505" y="297"/>
                    <a:pt x="500" y="318"/>
                  </a:cubicBezTo>
                  <a:cubicBezTo>
                    <a:pt x="531" y="312"/>
                    <a:pt x="552" y="321"/>
                    <a:pt x="574" y="330"/>
                  </a:cubicBezTo>
                  <a:cubicBezTo>
                    <a:pt x="575" y="345"/>
                    <a:pt x="573" y="362"/>
                    <a:pt x="579" y="374"/>
                  </a:cubicBezTo>
                  <a:cubicBezTo>
                    <a:pt x="584" y="457"/>
                    <a:pt x="592" y="550"/>
                    <a:pt x="586" y="636"/>
                  </a:cubicBezTo>
                  <a:cubicBezTo>
                    <a:pt x="586" y="650"/>
                    <a:pt x="583" y="663"/>
                    <a:pt x="582" y="676"/>
                  </a:cubicBezTo>
                  <a:cubicBezTo>
                    <a:pt x="579" y="724"/>
                    <a:pt x="585" y="778"/>
                    <a:pt x="583" y="824"/>
                  </a:cubicBezTo>
                  <a:cubicBezTo>
                    <a:pt x="583" y="839"/>
                    <a:pt x="574" y="858"/>
                    <a:pt x="589" y="868"/>
                  </a:cubicBezTo>
                  <a:cubicBezTo>
                    <a:pt x="585" y="854"/>
                    <a:pt x="595" y="822"/>
                    <a:pt x="586" y="809"/>
                  </a:cubicBezTo>
                  <a:cubicBezTo>
                    <a:pt x="586" y="805"/>
                    <a:pt x="593" y="807"/>
                    <a:pt x="591" y="801"/>
                  </a:cubicBezTo>
                  <a:cubicBezTo>
                    <a:pt x="592" y="728"/>
                    <a:pt x="589" y="643"/>
                    <a:pt x="592" y="568"/>
                  </a:cubicBezTo>
                  <a:cubicBezTo>
                    <a:pt x="595" y="507"/>
                    <a:pt x="592" y="448"/>
                    <a:pt x="591" y="392"/>
                  </a:cubicBezTo>
                  <a:cubicBezTo>
                    <a:pt x="590" y="346"/>
                    <a:pt x="590" y="296"/>
                    <a:pt x="591" y="250"/>
                  </a:cubicBezTo>
                  <a:cubicBezTo>
                    <a:pt x="591" y="207"/>
                    <a:pt x="590" y="169"/>
                    <a:pt x="586" y="125"/>
                  </a:cubicBezTo>
                  <a:cubicBezTo>
                    <a:pt x="586" y="126"/>
                    <a:pt x="586" y="127"/>
                    <a:pt x="585" y="127"/>
                  </a:cubicBezTo>
                  <a:cubicBezTo>
                    <a:pt x="554" y="147"/>
                    <a:pt x="490" y="160"/>
                    <a:pt x="454" y="175"/>
                  </a:cubicBezTo>
                  <a:close/>
                  <a:moveTo>
                    <a:pt x="944" y="892"/>
                  </a:moveTo>
                  <a:cubicBezTo>
                    <a:pt x="981" y="896"/>
                    <a:pt x="1011" y="889"/>
                    <a:pt x="1023" y="868"/>
                  </a:cubicBezTo>
                  <a:cubicBezTo>
                    <a:pt x="1029" y="822"/>
                    <a:pt x="1024" y="774"/>
                    <a:pt x="1023" y="727"/>
                  </a:cubicBezTo>
                  <a:cubicBezTo>
                    <a:pt x="1020" y="629"/>
                    <a:pt x="1024" y="539"/>
                    <a:pt x="1029" y="457"/>
                  </a:cubicBezTo>
                  <a:cubicBezTo>
                    <a:pt x="1032" y="414"/>
                    <a:pt x="1026" y="369"/>
                    <a:pt x="1026" y="321"/>
                  </a:cubicBezTo>
                  <a:cubicBezTo>
                    <a:pt x="1026" y="313"/>
                    <a:pt x="1029" y="305"/>
                    <a:pt x="1029" y="297"/>
                  </a:cubicBezTo>
                  <a:cubicBezTo>
                    <a:pt x="1029" y="289"/>
                    <a:pt x="1026" y="281"/>
                    <a:pt x="1026" y="272"/>
                  </a:cubicBezTo>
                  <a:cubicBezTo>
                    <a:pt x="1027" y="250"/>
                    <a:pt x="1036" y="205"/>
                    <a:pt x="1021" y="181"/>
                  </a:cubicBezTo>
                  <a:cubicBezTo>
                    <a:pt x="1015" y="171"/>
                    <a:pt x="993" y="162"/>
                    <a:pt x="976" y="160"/>
                  </a:cubicBezTo>
                  <a:cubicBezTo>
                    <a:pt x="950" y="158"/>
                    <a:pt x="929" y="160"/>
                    <a:pt x="903" y="157"/>
                  </a:cubicBezTo>
                  <a:cubicBezTo>
                    <a:pt x="873" y="154"/>
                    <a:pt x="851" y="148"/>
                    <a:pt x="835" y="151"/>
                  </a:cubicBezTo>
                  <a:cubicBezTo>
                    <a:pt x="829" y="152"/>
                    <a:pt x="812" y="158"/>
                    <a:pt x="809" y="165"/>
                  </a:cubicBezTo>
                  <a:cubicBezTo>
                    <a:pt x="807" y="169"/>
                    <a:pt x="809" y="172"/>
                    <a:pt x="809" y="178"/>
                  </a:cubicBezTo>
                  <a:cubicBezTo>
                    <a:pt x="809" y="191"/>
                    <a:pt x="811" y="210"/>
                    <a:pt x="811" y="224"/>
                  </a:cubicBezTo>
                  <a:cubicBezTo>
                    <a:pt x="811" y="230"/>
                    <a:pt x="806" y="236"/>
                    <a:pt x="806" y="242"/>
                  </a:cubicBezTo>
                  <a:cubicBezTo>
                    <a:pt x="806" y="260"/>
                    <a:pt x="808" y="282"/>
                    <a:pt x="808" y="300"/>
                  </a:cubicBezTo>
                  <a:cubicBezTo>
                    <a:pt x="808" y="348"/>
                    <a:pt x="817" y="404"/>
                    <a:pt x="817" y="459"/>
                  </a:cubicBezTo>
                  <a:cubicBezTo>
                    <a:pt x="817" y="486"/>
                    <a:pt x="814" y="513"/>
                    <a:pt x="815" y="539"/>
                  </a:cubicBezTo>
                  <a:cubicBezTo>
                    <a:pt x="816" y="567"/>
                    <a:pt x="822" y="594"/>
                    <a:pt x="821" y="620"/>
                  </a:cubicBezTo>
                  <a:cubicBezTo>
                    <a:pt x="821" y="659"/>
                    <a:pt x="820" y="702"/>
                    <a:pt x="820" y="744"/>
                  </a:cubicBezTo>
                  <a:cubicBezTo>
                    <a:pt x="819" y="790"/>
                    <a:pt x="810" y="836"/>
                    <a:pt x="824" y="874"/>
                  </a:cubicBezTo>
                  <a:cubicBezTo>
                    <a:pt x="856" y="879"/>
                    <a:pt x="902" y="889"/>
                    <a:pt x="944" y="892"/>
                  </a:cubicBezTo>
                  <a:close/>
                  <a:moveTo>
                    <a:pt x="603" y="247"/>
                  </a:moveTo>
                  <a:cubicBezTo>
                    <a:pt x="624" y="248"/>
                    <a:pt x="645" y="262"/>
                    <a:pt x="670" y="266"/>
                  </a:cubicBezTo>
                  <a:cubicBezTo>
                    <a:pt x="701" y="272"/>
                    <a:pt x="772" y="276"/>
                    <a:pt x="794" y="259"/>
                  </a:cubicBezTo>
                  <a:cubicBezTo>
                    <a:pt x="792" y="237"/>
                    <a:pt x="792" y="229"/>
                    <a:pt x="796" y="210"/>
                  </a:cubicBezTo>
                  <a:cubicBezTo>
                    <a:pt x="736" y="228"/>
                    <a:pt x="664" y="220"/>
                    <a:pt x="603" y="203"/>
                  </a:cubicBezTo>
                  <a:cubicBezTo>
                    <a:pt x="599" y="218"/>
                    <a:pt x="602" y="230"/>
                    <a:pt x="603" y="247"/>
                  </a:cubicBezTo>
                  <a:close/>
                  <a:moveTo>
                    <a:pt x="498" y="256"/>
                  </a:moveTo>
                  <a:cubicBezTo>
                    <a:pt x="473" y="247"/>
                    <a:pt x="454" y="226"/>
                    <a:pt x="421" y="222"/>
                  </a:cubicBezTo>
                  <a:cubicBezTo>
                    <a:pt x="415" y="230"/>
                    <a:pt x="409" y="236"/>
                    <a:pt x="406" y="247"/>
                  </a:cubicBezTo>
                  <a:cubicBezTo>
                    <a:pt x="445" y="247"/>
                    <a:pt x="467" y="271"/>
                    <a:pt x="498" y="289"/>
                  </a:cubicBezTo>
                  <a:cubicBezTo>
                    <a:pt x="501" y="275"/>
                    <a:pt x="506" y="267"/>
                    <a:pt x="498" y="256"/>
                  </a:cubicBezTo>
                  <a:close/>
                  <a:moveTo>
                    <a:pt x="274" y="260"/>
                  </a:moveTo>
                  <a:cubicBezTo>
                    <a:pt x="227" y="335"/>
                    <a:pt x="190" y="418"/>
                    <a:pt x="151" y="498"/>
                  </a:cubicBezTo>
                  <a:cubicBezTo>
                    <a:pt x="149" y="504"/>
                    <a:pt x="143" y="508"/>
                    <a:pt x="141" y="513"/>
                  </a:cubicBezTo>
                  <a:cubicBezTo>
                    <a:pt x="135" y="525"/>
                    <a:pt x="135" y="539"/>
                    <a:pt x="130" y="551"/>
                  </a:cubicBezTo>
                  <a:cubicBezTo>
                    <a:pt x="113" y="595"/>
                    <a:pt x="80" y="636"/>
                    <a:pt x="66" y="680"/>
                  </a:cubicBezTo>
                  <a:cubicBezTo>
                    <a:pt x="45" y="708"/>
                    <a:pt x="34" y="738"/>
                    <a:pt x="21" y="773"/>
                  </a:cubicBezTo>
                  <a:cubicBezTo>
                    <a:pt x="34" y="785"/>
                    <a:pt x="58" y="791"/>
                    <a:pt x="72" y="798"/>
                  </a:cubicBezTo>
                  <a:cubicBezTo>
                    <a:pt x="76" y="800"/>
                    <a:pt x="79" y="802"/>
                    <a:pt x="83" y="803"/>
                  </a:cubicBezTo>
                  <a:cubicBezTo>
                    <a:pt x="106" y="812"/>
                    <a:pt x="127" y="821"/>
                    <a:pt x="147" y="821"/>
                  </a:cubicBezTo>
                  <a:cubicBezTo>
                    <a:pt x="151" y="814"/>
                    <a:pt x="151" y="808"/>
                    <a:pt x="148" y="800"/>
                  </a:cubicBezTo>
                  <a:cubicBezTo>
                    <a:pt x="151" y="794"/>
                    <a:pt x="157" y="800"/>
                    <a:pt x="159" y="794"/>
                  </a:cubicBezTo>
                  <a:cubicBezTo>
                    <a:pt x="197" y="708"/>
                    <a:pt x="239" y="627"/>
                    <a:pt x="270" y="533"/>
                  </a:cubicBezTo>
                  <a:cubicBezTo>
                    <a:pt x="308" y="445"/>
                    <a:pt x="344" y="341"/>
                    <a:pt x="389" y="260"/>
                  </a:cubicBezTo>
                  <a:cubicBezTo>
                    <a:pt x="385" y="259"/>
                    <a:pt x="381" y="256"/>
                    <a:pt x="382" y="250"/>
                  </a:cubicBezTo>
                  <a:cubicBezTo>
                    <a:pt x="390" y="248"/>
                    <a:pt x="397" y="245"/>
                    <a:pt x="395" y="233"/>
                  </a:cubicBezTo>
                  <a:cubicBezTo>
                    <a:pt x="365" y="230"/>
                    <a:pt x="310" y="242"/>
                    <a:pt x="274" y="260"/>
                  </a:cubicBezTo>
                  <a:close/>
                  <a:moveTo>
                    <a:pt x="1170" y="797"/>
                  </a:moveTo>
                  <a:cubicBezTo>
                    <a:pt x="1172" y="717"/>
                    <a:pt x="1176" y="626"/>
                    <a:pt x="1174" y="550"/>
                  </a:cubicBezTo>
                  <a:cubicBezTo>
                    <a:pt x="1174" y="527"/>
                    <a:pt x="1170" y="502"/>
                    <a:pt x="1168" y="486"/>
                  </a:cubicBezTo>
                  <a:cubicBezTo>
                    <a:pt x="1168" y="477"/>
                    <a:pt x="1170" y="473"/>
                    <a:pt x="1170" y="462"/>
                  </a:cubicBezTo>
                  <a:cubicBezTo>
                    <a:pt x="1170" y="432"/>
                    <a:pt x="1170" y="401"/>
                    <a:pt x="1170" y="365"/>
                  </a:cubicBezTo>
                  <a:cubicBezTo>
                    <a:pt x="1170" y="339"/>
                    <a:pt x="1175" y="280"/>
                    <a:pt x="1164" y="268"/>
                  </a:cubicBezTo>
                  <a:cubicBezTo>
                    <a:pt x="1159" y="262"/>
                    <a:pt x="1112" y="251"/>
                    <a:pt x="1097" y="251"/>
                  </a:cubicBezTo>
                  <a:cubicBezTo>
                    <a:pt x="1094" y="251"/>
                    <a:pt x="1085" y="254"/>
                    <a:pt x="1082" y="257"/>
                  </a:cubicBezTo>
                  <a:cubicBezTo>
                    <a:pt x="1084" y="279"/>
                    <a:pt x="1079" y="304"/>
                    <a:pt x="1079" y="329"/>
                  </a:cubicBezTo>
                  <a:cubicBezTo>
                    <a:pt x="1079" y="354"/>
                    <a:pt x="1079" y="380"/>
                    <a:pt x="1079" y="406"/>
                  </a:cubicBezTo>
                  <a:cubicBezTo>
                    <a:pt x="1079" y="458"/>
                    <a:pt x="1083" y="507"/>
                    <a:pt x="1085" y="559"/>
                  </a:cubicBezTo>
                  <a:cubicBezTo>
                    <a:pt x="1090" y="673"/>
                    <a:pt x="1083" y="783"/>
                    <a:pt x="1081" y="889"/>
                  </a:cubicBezTo>
                  <a:cubicBezTo>
                    <a:pt x="1098" y="911"/>
                    <a:pt x="1141" y="900"/>
                    <a:pt x="1165" y="891"/>
                  </a:cubicBezTo>
                  <a:cubicBezTo>
                    <a:pt x="1173" y="862"/>
                    <a:pt x="1169" y="832"/>
                    <a:pt x="1170" y="797"/>
                  </a:cubicBezTo>
                  <a:close/>
                  <a:moveTo>
                    <a:pt x="359" y="606"/>
                  </a:moveTo>
                  <a:cubicBezTo>
                    <a:pt x="361" y="598"/>
                    <a:pt x="366" y="593"/>
                    <a:pt x="368" y="585"/>
                  </a:cubicBezTo>
                  <a:cubicBezTo>
                    <a:pt x="364" y="586"/>
                    <a:pt x="360" y="586"/>
                    <a:pt x="356" y="585"/>
                  </a:cubicBezTo>
                  <a:cubicBezTo>
                    <a:pt x="353" y="561"/>
                    <a:pt x="326" y="567"/>
                    <a:pt x="316" y="553"/>
                  </a:cubicBezTo>
                  <a:cubicBezTo>
                    <a:pt x="320" y="550"/>
                    <a:pt x="319" y="543"/>
                    <a:pt x="326" y="542"/>
                  </a:cubicBezTo>
                  <a:cubicBezTo>
                    <a:pt x="334" y="507"/>
                    <a:pt x="361" y="490"/>
                    <a:pt x="363" y="448"/>
                  </a:cubicBezTo>
                  <a:cubicBezTo>
                    <a:pt x="380" y="432"/>
                    <a:pt x="402" y="457"/>
                    <a:pt x="420" y="463"/>
                  </a:cubicBezTo>
                  <a:cubicBezTo>
                    <a:pt x="422" y="456"/>
                    <a:pt x="426" y="452"/>
                    <a:pt x="429" y="445"/>
                  </a:cubicBezTo>
                  <a:cubicBezTo>
                    <a:pt x="411" y="432"/>
                    <a:pt x="394" y="433"/>
                    <a:pt x="380" y="423"/>
                  </a:cubicBezTo>
                  <a:cubicBezTo>
                    <a:pt x="377" y="397"/>
                    <a:pt x="400" y="399"/>
                    <a:pt x="403" y="372"/>
                  </a:cubicBezTo>
                  <a:cubicBezTo>
                    <a:pt x="413" y="360"/>
                    <a:pt x="419" y="345"/>
                    <a:pt x="423" y="330"/>
                  </a:cubicBezTo>
                  <a:cubicBezTo>
                    <a:pt x="426" y="319"/>
                    <a:pt x="428" y="299"/>
                    <a:pt x="432" y="307"/>
                  </a:cubicBezTo>
                  <a:cubicBezTo>
                    <a:pt x="435" y="305"/>
                    <a:pt x="430" y="302"/>
                    <a:pt x="433" y="301"/>
                  </a:cubicBezTo>
                  <a:cubicBezTo>
                    <a:pt x="453" y="295"/>
                    <a:pt x="468" y="310"/>
                    <a:pt x="486" y="318"/>
                  </a:cubicBezTo>
                  <a:cubicBezTo>
                    <a:pt x="487" y="313"/>
                    <a:pt x="491" y="311"/>
                    <a:pt x="491" y="306"/>
                  </a:cubicBezTo>
                  <a:cubicBezTo>
                    <a:pt x="472" y="279"/>
                    <a:pt x="436" y="263"/>
                    <a:pt x="403" y="259"/>
                  </a:cubicBezTo>
                  <a:cubicBezTo>
                    <a:pt x="403" y="266"/>
                    <a:pt x="393" y="272"/>
                    <a:pt x="397" y="279"/>
                  </a:cubicBezTo>
                  <a:cubicBezTo>
                    <a:pt x="406" y="282"/>
                    <a:pt x="432" y="297"/>
                    <a:pt x="411" y="312"/>
                  </a:cubicBezTo>
                  <a:cubicBezTo>
                    <a:pt x="412" y="321"/>
                    <a:pt x="406" y="323"/>
                    <a:pt x="407" y="332"/>
                  </a:cubicBezTo>
                  <a:cubicBezTo>
                    <a:pt x="396" y="349"/>
                    <a:pt x="388" y="374"/>
                    <a:pt x="380" y="389"/>
                  </a:cubicBezTo>
                  <a:cubicBezTo>
                    <a:pt x="375" y="398"/>
                    <a:pt x="375" y="414"/>
                    <a:pt x="363" y="418"/>
                  </a:cubicBezTo>
                  <a:cubicBezTo>
                    <a:pt x="357" y="416"/>
                    <a:pt x="354" y="411"/>
                    <a:pt x="350" y="406"/>
                  </a:cubicBezTo>
                  <a:cubicBezTo>
                    <a:pt x="345" y="408"/>
                    <a:pt x="340" y="410"/>
                    <a:pt x="332" y="409"/>
                  </a:cubicBezTo>
                  <a:cubicBezTo>
                    <a:pt x="329" y="416"/>
                    <a:pt x="326" y="421"/>
                    <a:pt x="326" y="430"/>
                  </a:cubicBezTo>
                  <a:cubicBezTo>
                    <a:pt x="336" y="433"/>
                    <a:pt x="350" y="440"/>
                    <a:pt x="348" y="453"/>
                  </a:cubicBezTo>
                  <a:cubicBezTo>
                    <a:pt x="348" y="458"/>
                    <a:pt x="338" y="463"/>
                    <a:pt x="335" y="471"/>
                  </a:cubicBezTo>
                  <a:cubicBezTo>
                    <a:pt x="332" y="477"/>
                    <a:pt x="333" y="484"/>
                    <a:pt x="332" y="489"/>
                  </a:cubicBezTo>
                  <a:cubicBezTo>
                    <a:pt x="325" y="510"/>
                    <a:pt x="313" y="536"/>
                    <a:pt x="306" y="550"/>
                  </a:cubicBezTo>
                  <a:cubicBezTo>
                    <a:pt x="304" y="551"/>
                    <a:pt x="300" y="551"/>
                    <a:pt x="298" y="553"/>
                  </a:cubicBezTo>
                  <a:cubicBezTo>
                    <a:pt x="293" y="549"/>
                    <a:pt x="289" y="544"/>
                    <a:pt x="282" y="542"/>
                  </a:cubicBezTo>
                  <a:cubicBezTo>
                    <a:pt x="277" y="550"/>
                    <a:pt x="275" y="559"/>
                    <a:pt x="271" y="568"/>
                  </a:cubicBezTo>
                  <a:cubicBezTo>
                    <a:pt x="282" y="571"/>
                    <a:pt x="292" y="577"/>
                    <a:pt x="291" y="588"/>
                  </a:cubicBezTo>
                  <a:cubicBezTo>
                    <a:pt x="270" y="614"/>
                    <a:pt x="257" y="656"/>
                    <a:pt x="253" y="689"/>
                  </a:cubicBezTo>
                  <a:cubicBezTo>
                    <a:pt x="249" y="693"/>
                    <a:pt x="245" y="695"/>
                    <a:pt x="241" y="695"/>
                  </a:cubicBezTo>
                  <a:cubicBezTo>
                    <a:pt x="234" y="692"/>
                    <a:pt x="231" y="684"/>
                    <a:pt x="223" y="682"/>
                  </a:cubicBezTo>
                  <a:cubicBezTo>
                    <a:pt x="219" y="696"/>
                    <a:pt x="207" y="711"/>
                    <a:pt x="206" y="723"/>
                  </a:cubicBezTo>
                  <a:cubicBezTo>
                    <a:pt x="241" y="714"/>
                    <a:pt x="264" y="741"/>
                    <a:pt x="294" y="753"/>
                  </a:cubicBezTo>
                  <a:cubicBezTo>
                    <a:pt x="297" y="747"/>
                    <a:pt x="302" y="742"/>
                    <a:pt x="304" y="735"/>
                  </a:cubicBezTo>
                  <a:cubicBezTo>
                    <a:pt x="294" y="719"/>
                    <a:pt x="278" y="710"/>
                    <a:pt x="259" y="703"/>
                  </a:cubicBezTo>
                  <a:cubicBezTo>
                    <a:pt x="259" y="701"/>
                    <a:pt x="258" y="700"/>
                    <a:pt x="257" y="698"/>
                  </a:cubicBezTo>
                  <a:cubicBezTo>
                    <a:pt x="260" y="695"/>
                    <a:pt x="260" y="688"/>
                    <a:pt x="266" y="688"/>
                  </a:cubicBezTo>
                  <a:cubicBezTo>
                    <a:pt x="266" y="685"/>
                    <a:pt x="266" y="682"/>
                    <a:pt x="266" y="679"/>
                  </a:cubicBezTo>
                  <a:cubicBezTo>
                    <a:pt x="286" y="663"/>
                    <a:pt x="288" y="630"/>
                    <a:pt x="306" y="612"/>
                  </a:cubicBezTo>
                  <a:cubicBezTo>
                    <a:pt x="306" y="599"/>
                    <a:pt x="309" y="589"/>
                    <a:pt x="318" y="585"/>
                  </a:cubicBezTo>
                  <a:cubicBezTo>
                    <a:pt x="334" y="586"/>
                    <a:pt x="343" y="598"/>
                    <a:pt x="359" y="606"/>
                  </a:cubicBezTo>
                  <a:close/>
                  <a:moveTo>
                    <a:pt x="738" y="285"/>
                  </a:moveTo>
                  <a:cubicBezTo>
                    <a:pt x="691" y="287"/>
                    <a:pt x="645" y="270"/>
                    <a:pt x="601" y="262"/>
                  </a:cubicBezTo>
                  <a:cubicBezTo>
                    <a:pt x="601" y="263"/>
                    <a:pt x="601" y="265"/>
                    <a:pt x="601" y="266"/>
                  </a:cubicBezTo>
                  <a:cubicBezTo>
                    <a:pt x="605" y="427"/>
                    <a:pt x="599" y="604"/>
                    <a:pt x="603" y="744"/>
                  </a:cubicBezTo>
                  <a:cubicBezTo>
                    <a:pt x="606" y="740"/>
                    <a:pt x="620" y="744"/>
                    <a:pt x="620" y="744"/>
                  </a:cubicBezTo>
                  <a:cubicBezTo>
                    <a:pt x="626" y="742"/>
                    <a:pt x="629" y="747"/>
                    <a:pt x="638" y="748"/>
                  </a:cubicBezTo>
                  <a:cubicBezTo>
                    <a:pt x="643" y="750"/>
                    <a:pt x="650" y="747"/>
                    <a:pt x="656" y="748"/>
                  </a:cubicBezTo>
                  <a:cubicBezTo>
                    <a:pt x="660" y="749"/>
                    <a:pt x="663" y="752"/>
                    <a:pt x="667" y="753"/>
                  </a:cubicBezTo>
                  <a:cubicBezTo>
                    <a:pt x="711" y="761"/>
                    <a:pt x="762" y="754"/>
                    <a:pt x="808" y="748"/>
                  </a:cubicBezTo>
                  <a:cubicBezTo>
                    <a:pt x="807" y="692"/>
                    <a:pt x="810" y="637"/>
                    <a:pt x="806" y="576"/>
                  </a:cubicBezTo>
                  <a:cubicBezTo>
                    <a:pt x="803" y="528"/>
                    <a:pt x="806" y="478"/>
                    <a:pt x="803" y="430"/>
                  </a:cubicBezTo>
                  <a:cubicBezTo>
                    <a:pt x="800" y="382"/>
                    <a:pt x="793" y="323"/>
                    <a:pt x="796" y="275"/>
                  </a:cubicBezTo>
                  <a:cubicBezTo>
                    <a:pt x="775" y="275"/>
                    <a:pt x="757" y="284"/>
                    <a:pt x="738" y="285"/>
                  </a:cubicBezTo>
                  <a:close/>
                  <a:moveTo>
                    <a:pt x="1040" y="269"/>
                  </a:moveTo>
                  <a:cubicBezTo>
                    <a:pt x="1039" y="300"/>
                    <a:pt x="1044" y="307"/>
                    <a:pt x="1038" y="327"/>
                  </a:cubicBezTo>
                  <a:cubicBezTo>
                    <a:pt x="1040" y="366"/>
                    <a:pt x="1046" y="408"/>
                    <a:pt x="1043" y="451"/>
                  </a:cubicBezTo>
                  <a:cubicBezTo>
                    <a:pt x="1033" y="587"/>
                    <a:pt x="1037" y="739"/>
                    <a:pt x="1043" y="868"/>
                  </a:cubicBezTo>
                  <a:cubicBezTo>
                    <a:pt x="1049" y="871"/>
                    <a:pt x="1056" y="881"/>
                    <a:pt x="1065" y="877"/>
                  </a:cubicBezTo>
                  <a:cubicBezTo>
                    <a:pt x="1078" y="767"/>
                    <a:pt x="1075" y="662"/>
                    <a:pt x="1073" y="551"/>
                  </a:cubicBezTo>
                  <a:cubicBezTo>
                    <a:pt x="1072" y="517"/>
                    <a:pt x="1067" y="483"/>
                    <a:pt x="1065" y="448"/>
                  </a:cubicBezTo>
                  <a:cubicBezTo>
                    <a:pt x="1063" y="389"/>
                    <a:pt x="1070" y="325"/>
                    <a:pt x="1067" y="268"/>
                  </a:cubicBezTo>
                  <a:cubicBezTo>
                    <a:pt x="1053" y="266"/>
                    <a:pt x="1050" y="273"/>
                    <a:pt x="1041" y="268"/>
                  </a:cubicBezTo>
                  <a:cubicBezTo>
                    <a:pt x="1041" y="266"/>
                    <a:pt x="1039" y="267"/>
                    <a:pt x="1040" y="269"/>
                  </a:cubicBezTo>
                  <a:close/>
                  <a:moveTo>
                    <a:pt x="1467" y="397"/>
                  </a:moveTo>
                  <a:cubicBezTo>
                    <a:pt x="1496" y="392"/>
                    <a:pt x="1534" y="379"/>
                    <a:pt x="1547" y="359"/>
                  </a:cubicBezTo>
                  <a:cubicBezTo>
                    <a:pt x="1559" y="341"/>
                    <a:pt x="1543" y="327"/>
                    <a:pt x="1537" y="315"/>
                  </a:cubicBezTo>
                  <a:cubicBezTo>
                    <a:pt x="1531" y="303"/>
                    <a:pt x="1528" y="286"/>
                    <a:pt x="1516" y="283"/>
                  </a:cubicBezTo>
                  <a:cubicBezTo>
                    <a:pt x="1510" y="282"/>
                    <a:pt x="1493" y="283"/>
                    <a:pt x="1481" y="285"/>
                  </a:cubicBezTo>
                  <a:cubicBezTo>
                    <a:pt x="1469" y="286"/>
                    <a:pt x="1454" y="288"/>
                    <a:pt x="1446" y="291"/>
                  </a:cubicBezTo>
                  <a:cubicBezTo>
                    <a:pt x="1429" y="296"/>
                    <a:pt x="1417" y="310"/>
                    <a:pt x="1406" y="315"/>
                  </a:cubicBezTo>
                  <a:cubicBezTo>
                    <a:pt x="1410" y="320"/>
                    <a:pt x="1401" y="324"/>
                    <a:pt x="1405" y="329"/>
                  </a:cubicBezTo>
                  <a:cubicBezTo>
                    <a:pt x="1400" y="329"/>
                    <a:pt x="1397" y="333"/>
                    <a:pt x="1394" y="336"/>
                  </a:cubicBezTo>
                  <a:cubicBezTo>
                    <a:pt x="1395" y="363"/>
                    <a:pt x="1412" y="382"/>
                    <a:pt x="1422" y="404"/>
                  </a:cubicBezTo>
                  <a:cubicBezTo>
                    <a:pt x="1435" y="397"/>
                    <a:pt x="1450" y="400"/>
                    <a:pt x="1467" y="397"/>
                  </a:cubicBezTo>
                  <a:close/>
                  <a:moveTo>
                    <a:pt x="388" y="292"/>
                  </a:moveTo>
                  <a:cubicBezTo>
                    <a:pt x="371" y="325"/>
                    <a:pt x="355" y="359"/>
                    <a:pt x="339" y="392"/>
                  </a:cubicBezTo>
                  <a:cubicBezTo>
                    <a:pt x="350" y="388"/>
                    <a:pt x="350" y="396"/>
                    <a:pt x="359" y="397"/>
                  </a:cubicBezTo>
                  <a:cubicBezTo>
                    <a:pt x="378" y="369"/>
                    <a:pt x="393" y="332"/>
                    <a:pt x="403" y="300"/>
                  </a:cubicBezTo>
                  <a:cubicBezTo>
                    <a:pt x="400" y="295"/>
                    <a:pt x="397" y="291"/>
                    <a:pt x="388" y="292"/>
                  </a:cubicBezTo>
                  <a:close/>
                  <a:moveTo>
                    <a:pt x="447" y="319"/>
                  </a:moveTo>
                  <a:cubicBezTo>
                    <a:pt x="438" y="329"/>
                    <a:pt x="435" y="344"/>
                    <a:pt x="424" y="366"/>
                  </a:cubicBezTo>
                  <a:cubicBezTo>
                    <a:pt x="416" y="383"/>
                    <a:pt x="401" y="399"/>
                    <a:pt x="403" y="410"/>
                  </a:cubicBezTo>
                  <a:cubicBezTo>
                    <a:pt x="405" y="422"/>
                    <a:pt x="423" y="423"/>
                    <a:pt x="430" y="433"/>
                  </a:cubicBezTo>
                  <a:cubicBezTo>
                    <a:pt x="452" y="406"/>
                    <a:pt x="462" y="367"/>
                    <a:pt x="479" y="335"/>
                  </a:cubicBezTo>
                  <a:cubicBezTo>
                    <a:pt x="472" y="326"/>
                    <a:pt x="459" y="318"/>
                    <a:pt x="447" y="319"/>
                  </a:cubicBezTo>
                  <a:close/>
                  <a:moveTo>
                    <a:pt x="492" y="333"/>
                  </a:moveTo>
                  <a:cubicBezTo>
                    <a:pt x="481" y="368"/>
                    <a:pt x="456" y="403"/>
                    <a:pt x="445" y="438"/>
                  </a:cubicBezTo>
                  <a:cubicBezTo>
                    <a:pt x="437" y="466"/>
                    <a:pt x="445" y="513"/>
                    <a:pt x="447" y="548"/>
                  </a:cubicBezTo>
                  <a:cubicBezTo>
                    <a:pt x="449" y="581"/>
                    <a:pt x="444" y="615"/>
                    <a:pt x="445" y="644"/>
                  </a:cubicBezTo>
                  <a:cubicBezTo>
                    <a:pt x="448" y="710"/>
                    <a:pt x="450" y="788"/>
                    <a:pt x="447" y="858"/>
                  </a:cubicBezTo>
                  <a:cubicBezTo>
                    <a:pt x="449" y="863"/>
                    <a:pt x="459" y="865"/>
                    <a:pt x="456" y="877"/>
                  </a:cubicBezTo>
                  <a:cubicBezTo>
                    <a:pt x="490" y="894"/>
                    <a:pt x="531" y="886"/>
                    <a:pt x="567" y="876"/>
                  </a:cubicBezTo>
                  <a:cubicBezTo>
                    <a:pt x="576" y="837"/>
                    <a:pt x="568" y="796"/>
                    <a:pt x="568" y="754"/>
                  </a:cubicBezTo>
                  <a:cubicBezTo>
                    <a:pt x="569" y="691"/>
                    <a:pt x="577" y="625"/>
                    <a:pt x="576" y="548"/>
                  </a:cubicBezTo>
                  <a:cubicBezTo>
                    <a:pt x="575" y="527"/>
                    <a:pt x="576" y="505"/>
                    <a:pt x="574" y="486"/>
                  </a:cubicBezTo>
                  <a:cubicBezTo>
                    <a:pt x="574" y="480"/>
                    <a:pt x="570" y="475"/>
                    <a:pt x="570" y="470"/>
                  </a:cubicBezTo>
                  <a:cubicBezTo>
                    <a:pt x="568" y="455"/>
                    <a:pt x="573" y="439"/>
                    <a:pt x="571" y="424"/>
                  </a:cubicBezTo>
                  <a:cubicBezTo>
                    <a:pt x="568" y="395"/>
                    <a:pt x="562" y="368"/>
                    <a:pt x="559" y="336"/>
                  </a:cubicBezTo>
                  <a:cubicBezTo>
                    <a:pt x="539" y="327"/>
                    <a:pt x="512" y="327"/>
                    <a:pt x="492" y="333"/>
                  </a:cubicBezTo>
                  <a:close/>
                  <a:moveTo>
                    <a:pt x="1426" y="416"/>
                  </a:moveTo>
                  <a:cubicBezTo>
                    <a:pt x="1427" y="428"/>
                    <a:pt x="1433" y="434"/>
                    <a:pt x="1437" y="442"/>
                  </a:cubicBezTo>
                  <a:cubicBezTo>
                    <a:pt x="1444" y="443"/>
                    <a:pt x="1445" y="437"/>
                    <a:pt x="1452" y="438"/>
                  </a:cubicBezTo>
                  <a:cubicBezTo>
                    <a:pt x="1498" y="454"/>
                    <a:pt x="1610" y="417"/>
                    <a:pt x="1558" y="362"/>
                  </a:cubicBezTo>
                  <a:cubicBezTo>
                    <a:pt x="1536" y="402"/>
                    <a:pt x="1477" y="409"/>
                    <a:pt x="1426" y="416"/>
                  </a:cubicBezTo>
                  <a:close/>
                  <a:moveTo>
                    <a:pt x="1396" y="503"/>
                  </a:moveTo>
                  <a:cubicBezTo>
                    <a:pt x="1396" y="514"/>
                    <a:pt x="1393" y="526"/>
                    <a:pt x="1393" y="538"/>
                  </a:cubicBezTo>
                  <a:cubicBezTo>
                    <a:pt x="1393" y="562"/>
                    <a:pt x="1395" y="590"/>
                    <a:pt x="1396" y="618"/>
                  </a:cubicBezTo>
                  <a:cubicBezTo>
                    <a:pt x="1396" y="635"/>
                    <a:pt x="1396" y="654"/>
                    <a:pt x="1399" y="665"/>
                  </a:cubicBezTo>
                  <a:cubicBezTo>
                    <a:pt x="1401" y="673"/>
                    <a:pt x="1411" y="681"/>
                    <a:pt x="1417" y="691"/>
                  </a:cubicBezTo>
                  <a:cubicBezTo>
                    <a:pt x="1430" y="712"/>
                    <a:pt x="1442" y="742"/>
                    <a:pt x="1455" y="773"/>
                  </a:cubicBezTo>
                  <a:cubicBezTo>
                    <a:pt x="1464" y="794"/>
                    <a:pt x="1478" y="842"/>
                    <a:pt x="1493" y="855"/>
                  </a:cubicBezTo>
                  <a:cubicBezTo>
                    <a:pt x="1502" y="862"/>
                    <a:pt x="1523" y="864"/>
                    <a:pt x="1534" y="870"/>
                  </a:cubicBezTo>
                  <a:cubicBezTo>
                    <a:pt x="1557" y="881"/>
                    <a:pt x="1587" y="883"/>
                    <a:pt x="1610" y="888"/>
                  </a:cubicBezTo>
                  <a:cubicBezTo>
                    <a:pt x="1599" y="872"/>
                    <a:pt x="1594" y="853"/>
                    <a:pt x="1588" y="833"/>
                  </a:cubicBezTo>
                  <a:cubicBezTo>
                    <a:pt x="1584" y="818"/>
                    <a:pt x="1575" y="805"/>
                    <a:pt x="1570" y="791"/>
                  </a:cubicBezTo>
                  <a:cubicBezTo>
                    <a:pt x="1568" y="785"/>
                    <a:pt x="1569" y="779"/>
                    <a:pt x="1567" y="773"/>
                  </a:cubicBezTo>
                  <a:cubicBezTo>
                    <a:pt x="1556" y="740"/>
                    <a:pt x="1538" y="707"/>
                    <a:pt x="1525" y="674"/>
                  </a:cubicBezTo>
                  <a:cubicBezTo>
                    <a:pt x="1511" y="640"/>
                    <a:pt x="1500" y="606"/>
                    <a:pt x="1485" y="574"/>
                  </a:cubicBezTo>
                  <a:cubicBezTo>
                    <a:pt x="1455" y="509"/>
                    <a:pt x="1428" y="443"/>
                    <a:pt x="1396" y="380"/>
                  </a:cubicBezTo>
                  <a:cubicBezTo>
                    <a:pt x="1396" y="379"/>
                    <a:pt x="1393" y="378"/>
                    <a:pt x="1393" y="380"/>
                  </a:cubicBezTo>
                  <a:cubicBezTo>
                    <a:pt x="1392" y="413"/>
                    <a:pt x="1395" y="458"/>
                    <a:pt x="1396" y="503"/>
                  </a:cubicBezTo>
                  <a:close/>
                  <a:moveTo>
                    <a:pt x="1443" y="454"/>
                  </a:moveTo>
                  <a:cubicBezTo>
                    <a:pt x="1451" y="465"/>
                    <a:pt x="1454" y="481"/>
                    <a:pt x="1461" y="492"/>
                  </a:cubicBezTo>
                  <a:cubicBezTo>
                    <a:pt x="1461" y="489"/>
                    <a:pt x="1462" y="487"/>
                    <a:pt x="1466" y="488"/>
                  </a:cubicBezTo>
                  <a:cubicBezTo>
                    <a:pt x="1476" y="489"/>
                    <a:pt x="1491" y="488"/>
                    <a:pt x="1502" y="488"/>
                  </a:cubicBezTo>
                  <a:cubicBezTo>
                    <a:pt x="1534" y="486"/>
                    <a:pt x="1574" y="457"/>
                    <a:pt x="1584" y="435"/>
                  </a:cubicBezTo>
                  <a:cubicBezTo>
                    <a:pt x="1588" y="426"/>
                    <a:pt x="1588" y="415"/>
                    <a:pt x="1579" y="410"/>
                  </a:cubicBezTo>
                  <a:cubicBezTo>
                    <a:pt x="1554" y="454"/>
                    <a:pt x="1488" y="454"/>
                    <a:pt x="1443" y="454"/>
                  </a:cubicBezTo>
                  <a:close/>
                  <a:moveTo>
                    <a:pt x="1464" y="503"/>
                  </a:moveTo>
                  <a:cubicBezTo>
                    <a:pt x="1467" y="504"/>
                    <a:pt x="1466" y="510"/>
                    <a:pt x="1469" y="512"/>
                  </a:cubicBezTo>
                  <a:cubicBezTo>
                    <a:pt x="1488" y="513"/>
                    <a:pt x="1508" y="518"/>
                    <a:pt x="1526" y="516"/>
                  </a:cubicBezTo>
                  <a:cubicBezTo>
                    <a:pt x="1563" y="513"/>
                    <a:pt x="1589" y="484"/>
                    <a:pt x="1607" y="456"/>
                  </a:cubicBezTo>
                  <a:cubicBezTo>
                    <a:pt x="1600" y="452"/>
                    <a:pt x="1601" y="442"/>
                    <a:pt x="1594" y="439"/>
                  </a:cubicBezTo>
                  <a:cubicBezTo>
                    <a:pt x="1569" y="483"/>
                    <a:pt x="1522" y="507"/>
                    <a:pt x="1464" y="503"/>
                  </a:cubicBezTo>
                  <a:close/>
                  <a:moveTo>
                    <a:pt x="285" y="533"/>
                  </a:moveTo>
                  <a:cubicBezTo>
                    <a:pt x="291" y="533"/>
                    <a:pt x="294" y="538"/>
                    <a:pt x="300" y="535"/>
                  </a:cubicBezTo>
                  <a:cubicBezTo>
                    <a:pt x="304" y="525"/>
                    <a:pt x="318" y="503"/>
                    <a:pt x="324" y="485"/>
                  </a:cubicBezTo>
                  <a:cubicBezTo>
                    <a:pt x="329" y="471"/>
                    <a:pt x="342" y="441"/>
                    <a:pt x="318" y="442"/>
                  </a:cubicBezTo>
                  <a:cubicBezTo>
                    <a:pt x="311" y="477"/>
                    <a:pt x="296" y="500"/>
                    <a:pt x="285" y="533"/>
                  </a:cubicBezTo>
                  <a:close/>
                  <a:moveTo>
                    <a:pt x="382" y="460"/>
                  </a:moveTo>
                  <a:cubicBezTo>
                    <a:pt x="364" y="482"/>
                    <a:pt x="349" y="518"/>
                    <a:pt x="336" y="548"/>
                  </a:cubicBezTo>
                  <a:cubicBezTo>
                    <a:pt x="348" y="558"/>
                    <a:pt x="361" y="565"/>
                    <a:pt x="371" y="576"/>
                  </a:cubicBezTo>
                  <a:cubicBezTo>
                    <a:pt x="387" y="546"/>
                    <a:pt x="401" y="513"/>
                    <a:pt x="412" y="479"/>
                  </a:cubicBezTo>
                  <a:cubicBezTo>
                    <a:pt x="406" y="468"/>
                    <a:pt x="393" y="462"/>
                    <a:pt x="382" y="460"/>
                  </a:cubicBezTo>
                  <a:close/>
                  <a:moveTo>
                    <a:pt x="418" y="494"/>
                  </a:moveTo>
                  <a:cubicBezTo>
                    <a:pt x="416" y="499"/>
                    <a:pt x="417" y="505"/>
                    <a:pt x="415" y="510"/>
                  </a:cubicBezTo>
                  <a:cubicBezTo>
                    <a:pt x="407" y="532"/>
                    <a:pt x="393" y="552"/>
                    <a:pt x="386" y="573"/>
                  </a:cubicBezTo>
                  <a:cubicBezTo>
                    <a:pt x="380" y="592"/>
                    <a:pt x="378" y="621"/>
                    <a:pt x="377" y="645"/>
                  </a:cubicBezTo>
                  <a:cubicBezTo>
                    <a:pt x="374" y="709"/>
                    <a:pt x="381" y="752"/>
                    <a:pt x="371" y="809"/>
                  </a:cubicBezTo>
                  <a:cubicBezTo>
                    <a:pt x="391" y="825"/>
                    <a:pt x="412" y="841"/>
                    <a:pt x="435" y="855"/>
                  </a:cubicBezTo>
                  <a:cubicBezTo>
                    <a:pt x="438" y="814"/>
                    <a:pt x="438" y="775"/>
                    <a:pt x="438" y="730"/>
                  </a:cubicBezTo>
                  <a:cubicBezTo>
                    <a:pt x="438" y="687"/>
                    <a:pt x="433" y="646"/>
                    <a:pt x="433" y="614"/>
                  </a:cubicBezTo>
                  <a:cubicBezTo>
                    <a:pt x="434" y="570"/>
                    <a:pt x="438" y="510"/>
                    <a:pt x="432" y="465"/>
                  </a:cubicBezTo>
                  <a:cubicBezTo>
                    <a:pt x="430" y="476"/>
                    <a:pt x="422" y="484"/>
                    <a:pt x="418" y="494"/>
                  </a:cubicBezTo>
                  <a:close/>
                  <a:moveTo>
                    <a:pt x="1473" y="523"/>
                  </a:moveTo>
                  <a:cubicBezTo>
                    <a:pt x="1501" y="584"/>
                    <a:pt x="1527" y="649"/>
                    <a:pt x="1553" y="712"/>
                  </a:cubicBezTo>
                  <a:cubicBezTo>
                    <a:pt x="1607" y="718"/>
                    <a:pt x="1672" y="688"/>
                    <a:pt x="1696" y="641"/>
                  </a:cubicBezTo>
                  <a:cubicBezTo>
                    <a:pt x="1669" y="583"/>
                    <a:pt x="1643" y="525"/>
                    <a:pt x="1613" y="471"/>
                  </a:cubicBezTo>
                  <a:cubicBezTo>
                    <a:pt x="1589" y="511"/>
                    <a:pt x="1530" y="544"/>
                    <a:pt x="1473" y="523"/>
                  </a:cubicBezTo>
                  <a:close/>
                  <a:moveTo>
                    <a:pt x="227" y="673"/>
                  </a:moveTo>
                  <a:cubicBezTo>
                    <a:pt x="231" y="674"/>
                    <a:pt x="236" y="676"/>
                    <a:pt x="241" y="677"/>
                  </a:cubicBezTo>
                  <a:cubicBezTo>
                    <a:pt x="249" y="643"/>
                    <a:pt x="263" y="616"/>
                    <a:pt x="274" y="585"/>
                  </a:cubicBezTo>
                  <a:cubicBezTo>
                    <a:pt x="270" y="585"/>
                    <a:pt x="269" y="581"/>
                    <a:pt x="265" y="582"/>
                  </a:cubicBezTo>
                  <a:cubicBezTo>
                    <a:pt x="254" y="614"/>
                    <a:pt x="239" y="642"/>
                    <a:pt x="227" y="673"/>
                  </a:cubicBezTo>
                  <a:close/>
                  <a:moveTo>
                    <a:pt x="330" y="601"/>
                  </a:moveTo>
                  <a:cubicBezTo>
                    <a:pt x="314" y="610"/>
                    <a:pt x="305" y="633"/>
                    <a:pt x="303" y="650"/>
                  </a:cubicBezTo>
                  <a:cubicBezTo>
                    <a:pt x="295" y="661"/>
                    <a:pt x="281" y="676"/>
                    <a:pt x="277" y="695"/>
                  </a:cubicBezTo>
                  <a:cubicBezTo>
                    <a:pt x="287" y="706"/>
                    <a:pt x="301" y="712"/>
                    <a:pt x="309" y="724"/>
                  </a:cubicBezTo>
                  <a:cubicBezTo>
                    <a:pt x="325" y="691"/>
                    <a:pt x="338" y="656"/>
                    <a:pt x="351" y="620"/>
                  </a:cubicBezTo>
                  <a:cubicBezTo>
                    <a:pt x="345" y="613"/>
                    <a:pt x="338" y="607"/>
                    <a:pt x="330" y="601"/>
                  </a:cubicBezTo>
                  <a:close/>
                  <a:moveTo>
                    <a:pt x="1561" y="727"/>
                  </a:moveTo>
                  <a:cubicBezTo>
                    <a:pt x="1562" y="734"/>
                    <a:pt x="1565" y="739"/>
                    <a:pt x="1567" y="744"/>
                  </a:cubicBezTo>
                  <a:cubicBezTo>
                    <a:pt x="1568" y="740"/>
                    <a:pt x="1571" y="737"/>
                    <a:pt x="1575" y="736"/>
                  </a:cubicBezTo>
                  <a:cubicBezTo>
                    <a:pt x="1588" y="737"/>
                    <a:pt x="1609" y="736"/>
                    <a:pt x="1622" y="735"/>
                  </a:cubicBezTo>
                  <a:cubicBezTo>
                    <a:pt x="1652" y="732"/>
                    <a:pt x="1682" y="709"/>
                    <a:pt x="1698" y="691"/>
                  </a:cubicBezTo>
                  <a:cubicBezTo>
                    <a:pt x="1706" y="681"/>
                    <a:pt x="1714" y="664"/>
                    <a:pt x="1702" y="657"/>
                  </a:cubicBezTo>
                  <a:cubicBezTo>
                    <a:pt x="1668" y="701"/>
                    <a:pt x="1622" y="725"/>
                    <a:pt x="1561" y="727"/>
                  </a:cubicBezTo>
                  <a:close/>
                  <a:moveTo>
                    <a:pt x="1714" y="686"/>
                  </a:moveTo>
                  <a:cubicBezTo>
                    <a:pt x="1690" y="728"/>
                    <a:pt x="1630" y="762"/>
                    <a:pt x="1567" y="745"/>
                  </a:cubicBezTo>
                  <a:cubicBezTo>
                    <a:pt x="1574" y="769"/>
                    <a:pt x="1582" y="790"/>
                    <a:pt x="1611" y="776"/>
                  </a:cubicBezTo>
                  <a:cubicBezTo>
                    <a:pt x="1664" y="788"/>
                    <a:pt x="1720" y="764"/>
                    <a:pt x="1735" y="720"/>
                  </a:cubicBezTo>
                  <a:cubicBezTo>
                    <a:pt x="1727" y="710"/>
                    <a:pt x="1727" y="692"/>
                    <a:pt x="1714" y="686"/>
                  </a:cubicBezTo>
                  <a:close/>
                  <a:moveTo>
                    <a:pt x="198" y="736"/>
                  </a:moveTo>
                  <a:cubicBezTo>
                    <a:pt x="192" y="747"/>
                    <a:pt x="188" y="759"/>
                    <a:pt x="183" y="771"/>
                  </a:cubicBezTo>
                  <a:cubicBezTo>
                    <a:pt x="205" y="775"/>
                    <a:pt x="217" y="773"/>
                    <a:pt x="238" y="780"/>
                  </a:cubicBezTo>
                  <a:cubicBezTo>
                    <a:pt x="249" y="789"/>
                    <a:pt x="258" y="801"/>
                    <a:pt x="273" y="808"/>
                  </a:cubicBezTo>
                  <a:cubicBezTo>
                    <a:pt x="275" y="792"/>
                    <a:pt x="283" y="786"/>
                    <a:pt x="286" y="770"/>
                  </a:cubicBezTo>
                  <a:cubicBezTo>
                    <a:pt x="267" y="752"/>
                    <a:pt x="235" y="732"/>
                    <a:pt x="198" y="736"/>
                  </a:cubicBezTo>
                  <a:close/>
                  <a:moveTo>
                    <a:pt x="1649" y="841"/>
                  </a:moveTo>
                  <a:cubicBezTo>
                    <a:pt x="1685" y="844"/>
                    <a:pt x="1727" y="826"/>
                    <a:pt x="1746" y="801"/>
                  </a:cubicBezTo>
                  <a:cubicBezTo>
                    <a:pt x="1763" y="779"/>
                    <a:pt x="1759" y="763"/>
                    <a:pt x="1746" y="739"/>
                  </a:cubicBezTo>
                  <a:cubicBezTo>
                    <a:pt x="1744" y="739"/>
                    <a:pt x="1743" y="739"/>
                    <a:pt x="1741" y="739"/>
                  </a:cubicBezTo>
                  <a:cubicBezTo>
                    <a:pt x="1713" y="789"/>
                    <a:pt x="1644" y="794"/>
                    <a:pt x="1588" y="794"/>
                  </a:cubicBezTo>
                  <a:cubicBezTo>
                    <a:pt x="1596" y="808"/>
                    <a:pt x="1602" y="824"/>
                    <a:pt x="1611" y="836"/>
                  </a:cubicBezTo>
                  <a:cubicBezTo>
                    <a:pt x="1622" y="834"/>
                    <a:pt x="1636" y="840"/>
                    <a:pt x="1649" y="841"/>
                  </a:cubicBezTo>
                  <a:close/>
                  <a:moveTo>
                    <a:pt x="600" y="808"/>
                  </a:moveTo>
                  <a:cubicBezTo>
                    <a:pt x="659" y="823"/>
                    <a:pt x="733" y="828"/>
                    <a:pt x="805" y="818"/>
                  </a:cubicBezTo>
                  <a:cubicBezTo>
                    <a:pt x="806" y="797"/>
                    <a:pt x="807" y="783"/>
                    <a:pt x="808" y="764"/>
                  </a:cubicBezTo>
                  <a:cubicBezTo>
                    <a:pt x="735" y="773"/>
                    <a:pt x="656" y="770"/>
                    <a:pt x="605" y="756"/>
                  </a:cubicBezTo>
                  <a:cubicBezTo>
                    <a:pt x="599" y="772"/>
                    <a:pt x="601" y="787"/>
                    <a:pt x="600" y="808"/>
                  </a:cubicBezTo>
                  <a:close/>
                  <a:moveTo>
                    <a:pt x="171" y="801"/>
                  </a:moveTo>
                  <a:cubicBezTo>
                    <a:pt x="212" y="803"/>
                    <a:pt x="234" y="829"/>
                    <a:pt x="260" y="839"/>
                  </a:cubicBezTo>
                  <a:cubicBezTo>
                    <a:pt x="261" y="834"/>
                    <a:pt x="264" y="831"/>
                    <a:pt x="265" y="826"/>
                  </a:cubicBezTo>
                  <a:cubicBezTo>
                    <a:pt x="248" y="797"/>
                    <a:pt x="218" y="786"/>
                    <a:pt x="179" y="783"/>
                  </a:cubicBezTo>
                  <a:cubicBezTo>
                    <a:pt x="178" y="782"/>
                    <a:pt x="178" y="781"/>
                    <a:pt x="177" y="782"/>
                  </a:cubicBezTo>
                  <a:cubicBezTo>
                    <a:pt x="175" y="788"/>
                    <a:pt x="172" y="794"/>
                    <a:pt x="171" y="801"/>
                  </a:cubicBezTo>
                  <a:close/>
                  <a:moveTo>
                    <a:pt x="1748" y="818"/>
                  </a:moveTo>
                  <a:cubicBezTo>
                    <a:pt x="1714" y="855"/>
                    <a:pt x="1666" y="857"/>
                    <a:pt x="1614" y="852"/>
                  </a:cubicBezTo>
                  <a:cubicBezTo>
                    <a:pt x="1627" y="872"/>
                    <a:pt x="1631" y="896"/>
                    <a:pt x="1652" y="905"/>
                  </a:cubicBezTo>
                  <a:cubicBezTo>
                    <a:pt x="1666" y="910"/>
                    <a:pt x="1687" y="907"/>
                    <a:pt x="1702" y="906"/>
                  </a:cubicBezTo>
                  <a:cubicBezTo>
                    <a:pt x="1739" y="903"/>
                    <a:pt x="1774" y="880"/>
                    <a:pt x="1784" y="850"/>
                  </a:cubicBezTo>
                  <a:cubicBezTo>
                    <a:pt x="1792" y="827"/>
                    <a:pt x="1776" y="807"/>
                    <a:pt x="1766" y="788"/>
                  </a:cubicBezTo>
                  <a:cubicBezTo>
                    <a:pt x="1762" y="799"/>
                    <a:pt x="1754" y="811"/>
                    <a:pt x="1748" y="818"/>
                  </a:cubicBezTo>
                  <a:close/>
                  <a:moveTo>
                    <a:pt x="159" y="839"/>
                  </a:moveTo>
                  <a:cubicBezTo>
                    <a:pt x="178" y="859"/>
                    <a:pt x="237" y="889"/>
                    <a:pt x="253" y="850"/>
                  </a:cubicBezTo>
                  <a:cubicBezTo>
                    <a:pt x="225" y="836"/>
                    <a:pt x="204" y="814"/>
                    <a:pt x="165" y="811"/>
                  </a:cubicBezTo>
                  <a:cubicBezTo>
                    <a:pt x="158" y="820"/>
                    <a:pt x="160" y="831"/>
                    <a:pt x="159" y="839"/>
                  </a:cubicBezTo>
                  <a:close/>
                  <a:moveTo>
                    <a:pt x="606" y="873"/>
                  </a:moveTo>
                  <a:cubicBezTo>
                    <a:pt x="627" y="876"/>
                    <a:pt x="662" y="885"/>
                    <a:pt x="695" y="889"/>
                  </a:cubicBezTo>
                  <a:cubicBezTo>
                    <a:pt x="725" y="893"/>
                    <a:pt x="787" y="897"/>
                    <a:pt x="800" y="874"/>
                  </a:cubicBezTo>
                  <a:cubicBezTo>
                    <a:pt x="806" y="865"/>
                    <a:pt x="802" y="841"/>
                    <a:pt x="803" y="833"/>
                  </a:cubicBezTo>
                  <a:cubicBezTo>
                    <a:pt x="733" y="836"/>
                    <a:pt x="659" y="841"/>
                    <a:pt x="601" y="821"/>
                  </a:cubicBezTo>
                  <a:cubicBezTo>
                    <a:pt x="599" y="839"/>
                    <a:pt x="599" y="860"/>
                    <a:pt x="606" y="8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07"/>
            <p:cNvSpPr>
              <a:spLocks noEditPoints="1"/>
            </p:cNvSpPr>
            <p:nvPr/>
          </p:nvSpPr>
          <p:spPr bwMode="auto">
            <a:xfrm>
              <a:off x="10762366" y="4829740"/>
              <a:ext cx="125413" cy="481013"/>
            </a:xfrm>
            <a:custGeom>
              <a:avLst/>
              <a:gdLst>
                <a:gd name="T0" fmla="*/ 146 w 162"/>
                <a:gd name="T1" fmla="*/ 598 h 618"/>
                <a:gd name="T2" fmla="*/ 23 w 162"/>
                <a:gd name="T3" fmla="*/ 598 h 618"/>
                <a:gd name="T4" fmla="*/ 11 w 162"/>
                <a:gd name="T5" fmla="*/ 481 h 618"/>
                <a:gd name="T6" fmla="*/ 16 w 162"/>
                <a:gd name="T7" fmla="*/ 352 h 618"/>
                <a:gd name="T8" fmla="*/ 13 w 162"/>
                <a:gd name="T9" fmla="*/ 321 h 618"/>
                <a:gd name="T10" fmla="*/ 8 w 162"/>
                <a:gd name="T11" fmla="*/ 178 h 618"/>
                <a:gd name="T12" fmla="*/ 6 w 162"/>
                <a:gd name="T13" fmla="*/ 93 h 618"/>
                <a:gd name="T14" fmla="*/ 13 w 162"/>
                <a:gd name="T15" fmla="*/ 27 h 618"/>
                <a:gd name="T16" fmla="*/ 38 w 162"/>
                <a:gd name="T17" fmla="*/ 5 h 618"/>
                <a:gd name="T18" fmla="*/ 63 w 162"/>
                <a:gd name="T19" fmla="*/ 8 h 618"/>
                <a:gd name="T20" fmla="*/ 152 w 162"/>
                <a:gd name="T21" fmla="*/ 40 h 618"/>
                <a:gd name="T22" fmla="*/ 152 w 162"/>
                <a:gd name="T23" fmla="*/ 125 h 618"/>
                <a:gd name="T24" fmla="*/ 152 w 162"/>
                <a:gd name="T25" fmla="*/ 434 h 618"/>
                <a:gd name="T26" fmla="*/ 146 w 162"/>
                <a:gd name="T27" fmla="*/ 598 h 618"/>
                <a:gd name="T28" fmla="*/ 44 w 162"/>
                <a:gd name="T29" fmla="*/ 587 h 618"/>
                <a:gd name="T30" fmla="*/ 102 w 162"/>
                <a:gd name="T31" fmla="*/ 592 h 618"/>
                <a:gd name="T32" fmla="*/ 137 w 162"/>
                <a:gd name="T33" fmla="*/ 569 h 618"/>
                <a:gd name="T34" fmla="*/ 138 w 162"/>
                <a:gd name="T35" fmla="*/ 510 h 618"/>
                <a:gd name="T36" fmla="*/ 138 w 162"/>
                <a:gd name="T37" fmla="*/ 401 h 618"/>
                <a:gd name="T38" fmla="*/ 140 w 162"/>
                <a:gd name="T39" fmla="*/ 127 h 618"/>
                <a:gd name="T40" fmla="*/ 140 w 162"/>
                <a:gd name="T41" fmla="*/ 52 h 618"/>
                <a:gd name="T42" fmla="*/ 110 w 162"/>
                <a:gd name="T43" fmla="*/ 25 h 618"/>
                <a:gd name="T44" fmla="*/ 37 w 162"/>
                <a:gd name="T45" fmla="*/ 30 h 618"/>
                <a:gd name="T46" fmla="*/ 20 w 162"/>
                <a:gd name="T47" fmla="*/ 67 h 618"/>
                <a:gd name="T48" fmla="*/ 19 w 162"/>
                <a:gd name="T49" fmla="*/ 80 h 618"/>
                <a:gd name="T50" fmla="*/ 25 w 162"/>
                <a:gd name="T51" fmla="*/ 283 h 618"/>
                <a:gd name="T52" fmla="*/ 20 w 162"/>
                <a:gd name="T53" fmla="*/ 560 h 618"/>
                <a:gd name="T54" fmla="*/ 23 w 162"/>
                <a:gd name="T55" fmla="*/ 575 h 618"/>
                <a:gd name="T56" fmla="*/ 41 w 162"/>
                <a:gd name="T57" fmla="*/ 593 h 618"/>
                <a:gd name="T58" fmla="*/ 44 w 162"/>
                <a:gd name="T59" fmla="*/ 58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18">
                  <a:moveTo>
                    <a:pt x="146" y="598"/>
                  </a:moveTo>
                  <a:cubicBezTo>
                    <a:pt x="116" y="618"/>
                    <a:pt x="60" y="613"/>
                    <a:pt x="23" y="598"/>
                  </a:cubicBezTo>
                  <a:cubicBezTo>
                    <a:pt x="2" y="571"/>
                    <a:pt x="9" y="525"/>
                    <a:pt x="11" y="481"/>
                  </a:cubicBezTo>
                  <a:cubicBezTo>
                    <a:pt x="13" y="440"/>
                    <a:pt x="15" y="393"/>
                    <a:pt x="16" y="352"/>
                  </a:cubicBezTo>
                  <a:cubicBezTo>
                    <a:pt x="16" y="342"/>
                    <a:pt x="13" y="331"/>
                    <a:pt x="13" y="321"/>
                  </a:cubicBezTo>
                  <a:cubicBezTo>
                    <a:pt x="13" y="268"/>
                    <a:pt x="11" y="224"/>
                    <a:pt x="8" y="178"/>
                  </a:cubicBezTo>
                  <a:cubicBezTo>
                    <a:pt x="6" y="148"/>
                    <a:pt x="5" y="123"/>
                    <a:pt x="6" y="93"/>
                  </a:cubicBezTo>
                  <a:cubicBezTo>
                    <a:pt x="8" y="74"/>
                    <a:pt x="0" y="46"/>
                    <a:pt x="13" y="27"/>
                  </a:cubicBezTo>
                  <a:cubicBezTo>
                    <a:pt x="18" y="18"/>
                    <a:pt x="32" y="6"/>
                    <a:pt x="38" y="5"/>
                  </a:cubicBezTo>
                  <a:cubicBezTo>
                    <a:pt x="43" y="5"/>
                    <a:pt x="54" y="8"/>
                    <a:pt x="63" y="8"/>
                  </a:cubicBezTo>
                  <a:cubicBezTo>
                    <a:pt x="98" y="8"/>
                    <a:pt x="138" y="0"/>
                    <a:pt x="152" y="40"/>
                  </a:cubicBezTo>
                  <a:cubicBezTo>
                    <a:pt x="162" y="68"/>
                    <a:pt x="153" y="99"/>
                    <a:pt x="152" y="125"/>
                  </a:cubicBezTo>
                  <a:cubicBezTo>
                    <a:pt x="148" y="217"/>
                    <a:pt x="152" y="337"/>
                    <a:pt x="152" y="434"/>
                  </a:cubicBezTo>
                  <a:cubicBezTo>
                    <a:pt x="152" y="493"/>
                    <a:pt x="158" y="548"/>
                    <a:pt x="146" y="598"/>
                  </a:cubicBezTo>
                  <a:close/>
                  <a:moveTo>
                    <a:pt x="44" y="587"/>
                  </a:moveTo>
                  <a:cubicBezTo>
                    <a:pt x="54" y="593"/>
                    <a:pt x="82" y="600"/>
                    <a:pt x="102" y="592"/>
                  </a:cubicBezTo>
                  <a:cubicBezTo>
                    <a:pt x="119" y="600"/>
                    <a:pt x="134" y="590"/>
                    <a:pt x="137" y="569"/>
                  </a:cubicBezTo>
                  <a:cubicBezTo>
                    <a:pt x="139" y="553"/>
                    <a:pt x="138" y="531"/>
                    <a:pt x="138" y="510"/>
                  </a:cubicBezTo>
                  <a:cubicBezTo>
                    <a:pt x="139" y="475"/>
                    <a:pt x="138" y="439"/>
                    <a:pt x="138" y="401"/>
                  </a:cubicBezTo>
                  <a:cubicBezTo>
                    <a:pt x="141" y="295"/>
                    <a:pt x="136" y="227"/>
                    <a:pt x="140" y="127"/>
                  </a:cubicBezTo>
                  <a:cubicBezTo>
                    <a:pt x="141" y="100"/>
                    <a:pt x="145" y="72"/>
                    <a:pt x="140" y="52"/>
                  </a:cubicBezTo>
                  <a:cubicBezTo>
                    <a:pt x="137" y="41"/>
                    <a:pt x="123" y="32"/>
                    <a:pt x="110" y="25"/>
                  </a:cubicBezTo>
                  <a:cubicBezTo>
                    <a:pt x="88" y="14"/>
                    <a:pt x="50" y="28"/>
                    <a:pt x="37" y="30"/>
                  </a:cubicBezTo>
                  <a:cubicBezTo>
                    <a:pt x="22" y="31"/>
                    <a:pt x="22" y="55"/>
                    <a:pt x="20" y="67"/>
                  </a:cubicBezTo>
                  <a:cubicBezTo>
                    <a:pt x="20" y="71"/>
                    <a:pt x="19" y="75"/>
                    <a:pt x="19" y="80"/>
                  </a:cubicBezTo>
                  <a:cubicBezTo>
                    <a:pt x="16" y="145"/>
                    <a:pt x="20" y="218"/>
                    <a:pt x="25" y="283"/>
                  </a:cubicBezTo>
                  <a:cubicBezTo>
                    <a:pt x="31" y="373"/>
                    <a:pt x="21" y="480"/>
                    <a:pt x="20" y="560"/>
                  </a:cubicBezTo>
                  <a:cubicBezTo>
                    <a:pt x="23" y="564"/>
                    <a:pt x="25" y="571"/>
                    <a:pt x="23" y="575"/>
                  </a:cubicBezTo>
                  <a:cubicBezTo>
                    <a:pt x="31" y="579"/>
                    <a:pt x="34" y="588"/>
                    <a:pt x="41" y="593"/>
                  </a:cubicBezTo>
                  <a:cubicBezTo>
                    <a:pt x="42" y="591"/>
                    <a:pt x="40" y="586"/>
                    <a:pt x="44" y="5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7" name="组合 96"/>
          <p:cNvGrpSpPr/>
          <p:nvPr/>
        </p:nvGrpSpPr>
        <p:grpSpPr>
          <a:xfrm>
            <a:off x="5640388" y="2954844"/>
            <a:ext cx="1116000" cy="828000"/>
            <a:chOff x="4735513" y="1379538"/>
            <a:chExt cx="976313" cy="830263"/>
          </a:xfrm>
          <a:solidFill>
            <a:srgbClr val="8AE0D4"/>
          </a:solidFill>
        </p:grpSpPr>
        <p:sp>
          <p:nvSpPr>
            <p:cNvPr id="98" name="Freeform 140"/>
            <p:cNvSpPr/>
            <p:nvPr/>
          </p:nvSpPr>
          <p:spPr bwMode="auto">
            <a:xfrm>
              <a:off x="5035551" y="1912938"/>
              <a:ext cx="79375" cy="14288"/>
            </a:xfrm>
            <a:custGeom>
              <a:avLst/>
              <a:gdLst>
                <a:gd name="T0" fmla="*/ 0 w 102"/>
                <a:gd name="T1" fmla="*/ 0 h 18"/>
                <a:gd name="T2" fmla="*/ 102 w 102"/>
                <a:gd name="T3" fmla="*/ 11 h 18"/>
                <a:gd name="T4" fmla="*/ 79 w 102"/>
                <a:gd name="T5" fmla="*/ 17 h 18"/>
                <a:gd name="T6" fmla="*/ 41 w 102"/>
                <a:gd name="T7" fmla="*/ 11 h 18"/>
                <a:gd name="T8" fmla="*/ 9 w 102"/>
                <a:gd name="T9" fmla="*/ 2 h 18"/>
                <a:gd name="T10" fmla="*/ 0 w 102"/>
                <a:gd name="T11" fmla="*/ 0 h 18"/>
              </a:gdLst>
              <a:ahLst/>
              <a:cxnLst>
                <a:cxn ang="0">
                  <a:pos x="T0" y="T1"/>
                </a:cxn>
                <a:cxn ang="0">
                  <a:pos x="T2" y="T3"/>
                </a:cxn>
                <a:cxn ang="0">
                  <a:pos x="T4" y="T5"/>
                </a:cxn>
                <a:cxn ang="0">
                  <a:pos x="T6" y="T7"/>
                </a:cxn>
                <a:cxn ang="0">
                  <a:pos x="T8" y="T9"/>
                </a:cxn>
                <a:cxn ang="0">
                  <a:pos x="T10" y="T11"/>
                </a:cxn>
              </a:cxnLst>
              <a:rect l="0" t="0" r="r" b="b"/>
              <a:pathLst>
                <a:path w="102" h="18">
                  <a:moveTo>
                    <a:pt x="0" y="0"/>
                  </a:moveTo>
                  <a:cubicBezTo>
                    <a:pt x="38" y="2"/>
                    <a:pt x="66" y="9"/>
                    <a:pt x="102" y="11"/>
                  </a:cubicBezTo>
                  <a:cubicBezTo>
                    <a:pt x="99" y="18"/>
                    <a:pt x="87" y="18"/>
                    <a:pt x="79" y="17"/>
                  </a:cubicBezTo>
                  <a:cubicBezTo>
                    <a:pt x="69" y="16"/>
                    <a:pt x="54" y="13"/>
                    <a:pt x="41" y="11"/>
                  </a:cubicBezTo>
                  <a:cubicBezTo>
                    <a:pt x="29" y="9"/>
                    <a:pt x="18" y="3"/>
                    <a:pt x="9" y="2"/>
                  </a:cubicBezTo>
                  <a:cubicBezTo>
                    <a:pt x="6" y="2"/>
                    <a:pt x="1"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41"/>
            <p:cNvSpPr/>
            <p:nvPr/>
          </p:nvSpPr>
          <p:spPr bwMode="auto">
            <a:xfrm>
              <a:off x="4795838" y="2051051"/>
              <a:ext cx="87313" cy="11113"/>
            </a:xfrm>
            <a:custGeom>
              <a:avLst/>
              <a:gdLst>
                <a:gd name="T0" fmla="*/ 112 w 112"/>
                <a:gd name="T1" fmla="*/ 11 h 14"/>
                <a:gd name="T2" fmla="*/ 75 w 112"/>
                <a:gd name="T3" fmla="*/ 12 h 14"/>
                <a:gd name="T4" fmla="*/ 0 w 112"/>
                <a:gd name="T5" fmla="*/ 4 h 14"/>
                <a:gd name="T6" fmla="*/ 0 w 112"/>
                <a:gd name="T7" fmla="*/ 0 h 14"/>
                <a:gd name="T8" fmla="*/ 112 w 112"/>
                <a:gd name="T9" fmla="*/ 11 h 14"/>
              </a:gdLst>
              <a:ahLst/>
              <a:cxnLst>
                <a:cxn ang="0">
                  <a:pos x="T0" y="T1"/>
                </a:cxn>
                <a:cxn ang="0">
                  <a:pos x="T2" y="T3"/>
                </a:cxn>
                <a:cxn ang="0">
                  <a:pos x="T4" y="T5"/>
                </a:cxn>
                <a:cxn ang="0">
                  <a:pos x="T6" y="T7"/>
                </a:cxn>
                <a:cxn ang="0">
                  <a:pos x="T8" y="T9"/>
                </a:cxn>
              </a:cxnLst>
              <a:rect l="0" t="0" r="r" b="b"/>
              <a:pathLst>
                <a:path w="112" h="14">
                  <a:moveTo>
                    <a:pt x="112" y="11"/>
                  </a:moveTo>
                  <a:cubicBezTo>
                    <a:pt x="101" y="14"/>
                    <a:pt x="87" y="13"/>
                    <a:pt x="75" y="12"/>
                  </a:cubicBezTo>
                  <a:cubicBezTo>
                    <a:pt x="50" y="11"/>
                    <a:pt x="16" y="13"/>
                    <a:pt x="0" y="4"/>
                  </a:cubicBezTo>
                  <a:cubicBezTo>
                    <a:pt x="0" y="2"/>
                    <a:pt x="0" y="1"/>
                    <a:pt x="0" y="0"/>
                  </a:cubicBezTo>
                  <a:cubicBezTo>
                    <a:pt x="38" y="2"/>
                    <a:pt x="79" y="4"/>
                    <a:pt x="11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42"/>
            <p:cNvSpPr/>
            <p:nvPr/>
          </p:nvSpPr>
          <p:spPr bwMode="auto">
            <a:xfrm>
              <a:off x="5008563" y="2090738"/>
              <a:ext cx="30163" cy="6350"/>
            </a:xfrm>
            <a:custGeom>
              <a:avLst/>
              <a:gdLst>
                <a:gd name="T0" fmla="*/ 0 w 39"/>
                <a:gd name="T1" fmla="*/ 2 h 7"/>
                <a:gd name="T2" fmla="*/ 39 w 39"/>
                <a:gd name="T3" fmla="*/ 6 h 7"/>
                <a:gd name="T4" fmla="*/ 0 w 39"/>
                <a:gd name="T5" fmla="*/ 2 h 7"/>
              </a:gdLst>
              <a:ahLst/>
              <a:cxnLst>
                <a:cxn ang="0">
                  <a:pos x="T0" y="T1"/>
                </a:cxn>
                <a:cxn ang="0">
                  <a:pos x="T2" y="T3"/>
                </a:cxn>
                <a:cxn ang="0">
                  <a:pos x="T4" y="T5"/>
                </a:cxn>
              </a:cxnLst>
              <a:rect l="0" t="0" r="r" b="b"/>
              <a:pathLst>
                <a:path w="39" h="7">
                  <a:moveTo>
                    <a:pt x="0" y="2"/>
                  </a:moveTo>
                  <a:cubicBezTo>
                    <a:pt x="12" y="0"/>
                    <a:pt x="27" y="5"/>
                    <a:pt x="39" y="6"/>
                  </a:cubicBezTo>
                  <a:cubicBezTo>
                    <a:pt x="24" y="7"/>
                    <a:pt x="14"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43"/>
            <p:cNvSpPr/>
            <p:nvPr/>
          </p:nvSpPr>
          <p:spPr bwMode="auto">
            <a:xfrm>
              <a:off x="5286376" y="2108201"/>
              <a:ext cx="34925" cy="11113"/>
            </a:xfrm>
            <a:custGeom>
              <a:avLst/>
              <a:gdLst>
                <a:gd name="T0" fmla="*/ 44 w 44"/>
                <a:gd name="T1" fmla="*/ 3 h 14"/>
                <a:gd name="T2" fmla="*/ 44 w 44"/>
                <a:gd name="T3" fmla="*/ 10 h 14"/>
                <a:gd name="T4" fmla="*/ 0 w 44"/>
                <a:gd name="T5" fmla="*/ 4 h 14"/>
                <a:gd name="T6" fmla="*/ 44 w 44"/>
                <a:gd name="T7" fmla="*/ 3 h 14"/>
              </a:gdLst>
              <a:ahLst/>
              <a:cxnLst>
                <a:cxn ang="0">
                  <a:pos x="T0" y="T1"/>
                </a:cxn>
                <a:cxn ang="0">
                  <a:pos x="T2" y="T3"/>
                </a:cxn>
                <a:cxn ang="0">
                  <a:pos x="T4" y="T5"/>
                </a:cxn>
                <a:cxn ang="0">
                  <a:pos x="T6" y="T7"/>
                </a:cxn>
              </a:cxnLst>
              <a:rect l="0" t="0" r="r" b="b"/>
              <a:pathLst>
                <a:path w="44" h="14">
                  <a:moveTo>
                    <a:pt x="44" y="3"/>
                  </a:moveTo>
                  <a:cubicBezTo>
                    <a:pt x="44" y="5"/>
                    <a:pt x="44" y="8"/>
                    <a:pt x="44" y="10"/>
                  </a:cubicBezTo>
                  <a:cubicBezTo>
                    <a:pt x="32" y="14"/>
                    <a:pt x="8" y="8"/>
                    <a:pt x="0" y="4"/>
                  </a:cubicBezTo>
                  <a:cubicBezTo>
                    <a:pt x="10" y="0"/>
                    <a:pt x="34" y="0"/>
                    <a:pt x="4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44"/>
            <p:cNvSpPr/>
            <p:nvPr/>
          </p:nvSpPr>
          <p:spPr bwMode="auto">
            <a:xfrm>
              <a:off x="4984751" y="2087563"/>
              <a:ext cx="22225" cy="6350"/>
            </a:xfrm>
            <a:custGeom>
              <a:avLst/>
              <a:gdLst>
                <a:gd name="T0" fmla="*/ 0 w 27"/>
                <a:gd name="T1" fmla="*/ 0 h 7"/>
                <a:gd name="T2" fmla="*/ 27 w 27"/>
                <a:gd name="T3" fmla="*/ 4 h 7"/>
                <a:gd name="T4" fmla="*/ 0 w 27"/>
                <a:gd name="T5" fmla="*/ 0 h 7"/>
              </a:gdLst>
              <a:ahLst/>
              <a:cxnLst>
                <a:cxn ang="0">
                  <a:pos x="T0" y="T1"/>
                </a:cxn>
                <a:cxn ang="0">
                  <a:pos x="T2" y="T3"/>
                </a:cxn>
                <a:cxn ang="0">
                  <a:pos x="T4" y="T5"/>
                </a:cxn>
              </a:cxnLst>
              <a:rect l="0" t="0" r="r" b="b"/>
              <a:pathLst>
                <a:path w="27" h="7">
                  <a:moveTo>
                    <a:pt x="0" y="0"/>
                  </a:moveTo>
                  <a:cubicBezTo>
                    <a:pt x="6" y="3"/>
                    <a:pt x="16" y="3"/>
                    <a:pt x="27" y="4"/>
                  </a:cubicBezTo>
                  <a:cubicBezTo>
                    <a:pt x="23" y="7"/>
                    <a:pt x="4"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45"/>
            <p:cNvSpPr>
              <a:spLocks noEditPoints="1"/>
            </p:cNvSpPr>
            <p:nvPr/>
          </p:nvSpPr>
          <p:spPr bwMode="auto">
            <a:xfrm>
              <a:off x="4735513" y="1379538"/>
              <a:ext cx="976313" cy="830263"/>
            </a:xfrm>
            <a:custGeom>
              <a:avLst/>
              <a:gdLst>
                <a:gd name="T0" fmla="*/ 530 w 1252"/>
                <a:gd name="T1" fmla="*/ 164 h 1065"/>
                <a:gd name="T2" fmla="*/ 987 w 1252"/>
                <a:gd name="T3" fmla="*/ 455 h 1065"/>
                <a:gd name="T4" fmla="*/ 1231 w 1252"/>
                <a:gd name="T5" fmla="*/ 739 h 1065"/>
                <a:gd name="T6" fmla="*/ 735 w 1252"/>
                <a:gd name="T7" fmla="*/ 1056 h 1065"/>
                <a:gd name="T8" fmla="*/ 170 w 1252"/>
                <a:gd name="T9" fmla="*/ 984 h 1065"/>
                <a:gd name="T10" fmla="*/ 33 w 1252"/>
                <a:gd name="T11" fmla="*/ 898 h 1065"/>
                <a:gd name="T12" fmla="*/ 111 w 1252"/>
                <a:gd name="T13" fmla="*/ 721 h 1065"/>
                <a:gd name="T14" fmla="*/ 70 w 1252"/>
                <a:gd name="T15" fmla="*/ 616 h 1065"/>
                <a:gd name="T16" fmla="*/ 245 w 1252"/>
                <a:gd name="T17" fmla="*/ 446 h 1065"/>
                <a:gd name="T18" fmla="*/ 415 w 1252"/>
                <a:gd name="T19" fmla="*/ 186 h 1065"/>
                <a:gd name="T20" fmla="*/ 431 w 1252"/>
                <a:gd name="T21" fmla="*/ 101 h 1065"/>
                <a:gd name="T22" fmla="*/ 479 w 1252"/>
                <a:gd name="T23" fmla="*/ 62 h 1065"/>
                <a:gd name="T24" fmla="*/ 678 w 1252"/>
                <a:gd name="T25" fmla="*/ 29 h 1065"/>
                <a:gd name="T26" fmla="*/ 563 w 1252"/>
                <a:gd name="T27" fmla="*/ 19 h 1065"/>
                <a:gd name="T28" fmla="*/ 444 w 1252"/>
                <a:gd name="T29" fmla="*/ 173 h 1065"/>
                <a:gd name="T30" fmla="*/ 507 w 1252"/>
                <a:gd name="T31" fmla="*/ 96 h 1065"/>
                <a:gd name="T32" fmla="*/ 568 w 1252"/>
                <a:gd name="T33" fmla="*/ 83 h 1065"/>
                <a:gd name="T34" fmla="*/ 476 w 1252"/>
                <a:gd name="T35" fmla="*/ 142 h 1065"/>
                <a:gd name="T36" fmla="*/ 520 w 1252"/>
                <a:gd name="T37" fmla="*/ 157 h 1065"/>
                <a:gd name="T38" fmla="*/ 425 w 1252"/>
                <a:gd name="T39" fmla="*/ 29 h 1065"/>
                <a:gd name="T40" fmla="*/ 430 w 1252"/>
                <a:gd name="T41" fmla="*/ 167 h 1065"/>
                <a:gd name="T42" fmla="*/ 573 w 1252"/>
                <a:gd name="T43" fmla="*/ 526 h 1065"/>
                <a:gd name="T44" fmla="*/ 486 w 1252"/>
                <a:gd name="T45" fmla="*/ 187 h 1065"/>
                <a:gd name="T46" fmla="*/ 423 w 1252"/>
                <a:gd name="T47" fmla="*/ 213 h 1065"/>
                <a:gd name="T48" fmla="*/ 288 w 1252"/>
                <a:gd name="T49" fmla="*/ 496 h 1065"/>
                <a:gd name="T50" fmla="*/ 500 w 1252"/>
                <a:gd name="T51" fmla="*/ 501 h 1065"/>
                <a:gd name="T52" fmla="*/ 130 w 1252"/>
                <a:gd name="T53" fmla="*/ 562 h 1065"/>
                <a:gd name="T54" fmla="*/ 720 w 1252"/>
                <a:gd name="T55" fmla="*/ 649 h 1065"/>
                <a:gd name="T56" fmla="*/ 1056 w 1252"/>
                <a:gd name="T57" fmla="*/ 472 h 1065"/>
                <a:gd name="T58" fmla="*/ 694 w 1252"/>
                <a:gd name="T59" fmla="*/ 446 h 1065"/>
                <a:gd name="T60" fmla="*/ 475 w 1252"/>
                <a:gd name="T61" fmla="*/ 577 h 1065"/>
                <a:gd name="T62" fmla="*/ 998 w 1252"/>
                <a:gd name="T63" fmla="*/ 660 h 1065"/>
                <a:gd name="T64" fmla="*/ 1049 w 1252"/>
                <a:gd name="T65" fmla="*/ 508 h 1065"/>
                <a:gd name="T66" fmla="*/ 459 w 1252"/>
                <a:gd name="T67" fmla="*/ 555 h 1065"/>
                <a:gd name="T68" fmla="*/ 421 w 1252"/>
                <a:gd name="T69" fmla="*/ 560 h 1065"/>
                <a:gd name="T70" fmla="*/ 768 w 1252"/>
                <a:gd name="T71" fmla="*/ 807 h 1065"/>
                <a:gd name="T72" fmla="*/ 446 w 1252"/>
                <a:gd name="T73" fmla="*/ 768 h 1065"/>
                <a:gd name="T74" fmla="*/ 491 w 1252"/>
                <a:gd name="T75" fmla="*/ 826 h 1065"/>
                <a:gd name="T76" fmla="*/ 891 w 1252"/>
                <a:gd name="T77" fmla="*/ 785 h 1065"/>
                <a:gd name="T78" fmla="*/ 1205 w 1252"/>
                <a:gd name="T79" fmla="*/ 750 h 1065"/>
                <a:gd name="T80" fmla="*/ 76 w 1252"/>
                <a:gd name="T81" fmla="*/ 629 h 1065"/>
                <a:gd name="T82" fmla="*/ 251 w 1252"/>
                <a:gd name="T83" fmla="*/ 685 h 1065"/>
                <a:gd name="T84" fmla="*/ 501 w 1252"/>
                <a:gd name="T85" fmla="*/ 743 h 1065"/>
                <a:gd name="T86" fmla="*/ 644 w 1252"/>
                <a:gd name="T87" fmla="*/ 719 h 1065"/>
                <a:gd name="T88" fmla="*/ 709 w 1252"/>
                <a:gd name="T89" fmla="*/ 681 h 1065"/>
                <a:gd name="T90" fmla="*/ 1201 w 1252"/>
                <a:gd name="T91" fmla="*/ 694 h 1065"/>
                <a:gd name="T92" fmla="*/ 1132 w 1252"/>
                <a:gd name="T93" fmla="*/ 636 h 1065"/>
                <a:gd name="T94" fmla="*/ 754 w 1252"/>
                <a:gd name="T95" fmla="*/ 792 h 1065"/>
                <a:gd name="T96" fmla="*/ 710 w 1252"/>
                <a:gd name="T97" fmla="*/ 781 h 1065"/>
                <a:gd name="T98" fmla="*/ 360 w 1252"/>
                <a:gd name="T99" fmla="*/ 746 h 1065"/>
                <a:gd name="T100" fmla="*/ 710 w 1252"/>
                <a:gd name="T101" fmla="*/ 781 h 1065"/>
                <a:gd name="T102" fmla="*/ 192 w 1252"/>
                <a:gd name="T103" fmla="*/ 806 h 1065"/>
                <a:gd name="T104" fmla="*/ 68 w 1252"/>
                <a:gd name="T105" fmla="*/ 821 h 1065"/>
                <a:gd name="T106" fmla="*/ 50 w 1252"/>
                <a:gd name="T107" fmla="*/ 919 h 1065"/>
                <a:gd name="T108" fmla="*/ 517 w 1252"/>
                <a:gd name="T109" fmla="*/ 955 h 1065"/>
                <a:gd name="T110" fmla="*/ 603 w 1252"/>
                <a:gd name="T111" fmla="*/ 898 h 1065"/>
                <a:gd name="T112" fmla="*/ 386 w 1252"/>
                <a:gd name="T113" fmla="*/ 853 h 1065"/>
                <a:gd name="T114" fmla="*/ 866 w 1252"/>
                <a:gd name="T115" fmla="*/ 811 h 1065"/>
                <a:gd name="T116" fmla="*/ 840 w 1252"/>
                <a:gd name="T117" fmla="*/ 827 h 1065"/>
                <a:gd name="T118" fmla="*/ 780 w 1252"/>
                <a:gd name="T119" fmla="*/ 862 h 1065"/>
                <a:gd name="T120" fmla="*/ 756 w 1252"/>
                <a:gd name="T121" fmla="*/ 1032 h 1065"/>
                <a:gd name="T122" fmla="*/ 278 w 1252"/>
                <a:gd name="T123" fmla="*/ 975 h 1065"/>
                <a:gd name="T124" fmla="*/ 751 w 1252"/>
                <a:gd name="T125" fmla="*/ 104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2" h="1065">
                  <a:moveTo>
                    <a:pt x="721" y="42"/>
                  </a:moveTo>
                  <a:cubicBezTo>
                    <a:pt x="725" y="52"/>
                    <a:pt x="719" y="57"/>
                    <a:pt x="714" y="59"/>
                  </a:cubicBezTo>
                  <a:cubicBezTo>
                    <a:pt x="706" y="70"/>
                    <a:pt x="695" y="79"/>
                    <a:pt x="688" y="91"/>
                  </a:cubicBezTo>
                  <a:cubicBezTo>
                    <a:pt x="671" y="104"/>
                    <a:pt x="646" y="109"/>
                    <a:pt x="624" y="113"/>
                  </a:cubicBezTo>
                  <a:cubicBezTo>
                    <a:pt x="616" y="151"/>
                    <a:pt x="584" y="166"/>
                    <a:pt x="548" y="147"/>
                  </a:cubicBezTo>
                  <a:cubicBezTo>
                    <a:pt x="540" y="152"/>
                    <a:pt x="538" y="160"/>
                    <a:pt x="530" y="164"/>
                  </a:cubicBezTo>
                  <a:cubicBezTo>
                    <a:pt x="512" y="175"/>
                    <a:pt x="484" y="167"/>
                    <a:pt x="469" y="182"/>
                  </a:cubicBezTo>
                  <a:cubicBezTo>
                    <a:pt x="531" y="163"/>
                    <a:pt x="597" y="186"/>
                    <a:pt x="634" y="222"/>
                  </a:cubicBezTo>
                  <a:cubicBezTo>
                    <a:pt x="673" y="281"/>
                    <a:pt x="660" y="382"/>
                    <a:pt x="636" y="448"/>
                  </a:cubicBezTo>
                  <a:cubicBezTo>
                    <a:pt x="685" y="421"/>
                    <a:pt x="751" y="437"/>
                    <a:pt x="815" y="445"/>
                  </a:cubicBezTo>
                  <a:cubicBezTo>
                    <a:pt x="849" y="449"/>
                    <a:pt x="883" y="451"/>
                    <a:pt x="922" y="450"/>
                  </a:cubicBezTo>
                  <a:cubicBezTo>
                    <a:pt x="943" y="449"/>
                    <a:pt x="967" y="455"/>
                    <a:pt x="987" y="455"/>
                  </a:cubicBezTo>
                  <a:cubicBezTo>
                    <a:pt x="1021" y="454"/>
                    <a:pt x="1070" y="465"/>
                    <a:pt x="1105" y="455"/>
                  </a:cubicBezTo>
                  <a:cubicBezTo>
                    <a:pt x="1114" y="457"/>
                    <a:pt x="1117" y="461"/>
                    <a:pt x="1126" y="458"/>
                  </a:cubicBezTo>
                  <a:cubicBezTo>
                    <a:pt x="1136" y="464"/>
                    <a:pt x="1143" y="472"/>
                    <a:pt x="1154" y="477"/>
                  </a:cubicBezTo>
                  <a:cubicBezTo>
                    <a:pt x="1168" y="496"/>
                    <a:pt x="1172" y="534"/>
                    <a:pt x="1159" y="557"/>
                  </a:cubicBezTo>
                  <a:cubicBezTo>
                    <a:pt x="1170" y="559"/>
                    <a:pt x="1196" y="558"/>
                    <a:pt x="1205" y="558"/>
                  </a:cubicBezTo>
                  <a:cubicBezTo>
                    <a:pt x="1245" y="592"/>
                    <a:pt x="1252" y="678"/>
                    <a:pt x="1231" y="739"/>
                  </a:cubicBezTo>
                  <a:cubicBezTo>
                    <a:pt x="1129" y="823"/>
                    <a:pt x="1020" y="901"/>
                    <a:pt x="907" y="975"/>
                  </a:cubicBezTo>
                  <a:cubicBezTo>
                    <a:pt x="905" y="978"/>
                    <a:pt x="904" y="982"/>
                    <a:pt x="902" y="984"/>
                  </a:cubicBezTo>
                  <a:cubicBezTo>
                    <a:pt x="898" y="983"/>
                    <a:pt x="897" y="986"/>
                    <a:pt x="893" y="985"/>
                  </a:cubicBezTo>
                  <a:cubicBezTo>
                    <a:pt x="869" y="1005"/>
                    <a:pt x="836" y="1024"/>
                    <a:pt x="806" y="1042"/>
                  </a:cubicBezTo>
                  <a:cubicBezTo>
                    <a:pt x="797" y="1048"/>
                    <a:pt x="785" y="1060"/>
                    <a:pt x="775" y="1062"/>
                  </a:cubicBezTo>
                  <a:cubicBezTo>
                    <a:pt x="763" y="1065"/>
                    <a:pt x="750" y="1058"/>
                    <a:pt x="735" y="1056"/>
                  </a:cubicBezTo>
                  <a:cubicBezTo>
                    <a:pt x="723" y="1054"/>
                    <a:pt x="710" y="1057"/>
                    <a:pt x="698" y="1056"/>
                  </a:cubicBezTo>
                  <a:cubicBezTo>
                    <a:pt x="685" y="1056"/>
                    <a:pt x="673" y="1051"/>
                    <a:pt x="660" y="1050"/>
                  </a:cubicBezTo>
                  <a:cubicBezTo>
                    <a:pt x="612" y="1045"/>
                    <a:pt x="553" y="1040"/>
                    <a:pt x="504" y="1036"/>
                  </a:cubicBezTo>
                  <a:cubicBezTo>
                    <a:pt x="459" y="1033"/>
                    <a:pt x="419" y="1030"/>
                    <a:pt x="383" y="1025"/>
                  </a:cubicBezTo>
                  <a:cubicBezTo>
                    <a:pt x="347" y="1020"/>
                    <a:pt x="307" y="1009"/>
                    <a:pt x="264" y="1001"/>
                  </a:cubicBezTo>
                  <a:cubicBezTo>
                    <a:pt x="231" y="996"/>
                    <a:pt x="204" y="989"/>
                    <a:pt x="170" y="984"/>
                  </a:cubicBezTo>
                  <a:cubicBezTo>
                    <a:pt x="139" y="979"/>
                    <a:pt x="105" y="969"/>
                    <a:pt x="69" y="963"/>
                  </a:cubicBezTo>
                  <a:cubicBezTo>
                    <a:pt x="61" y="961"/>
                    <a:pt x="53" y="962"/>
                    <a:pt x="45" y="960"/>
                  </a:cubicBezTo>
                  <a:cubicBezTo>
                    <a:pt x="38" y="959"/>
                    <a:pt x="32" y="956"/>
                    <a:pt x="25" y="955"/>
                  </a:cubicBezTo>
                  <a:cubicBezTo>
                    <a:pt x="16" y="954"/>
                    <a:pt x="13" y="961"/>
                    <a:pt x="2" y="955"/>
                  </a:cubicBezTo>
                  <a:cubicBezTo>
                    <a:pt x="0" y="932"/>
                    <a:pt x="22" y="918"/>
                    <a:pt x="40" y="915"/>
                  </a:cubicBezTo>
                  <a:cubicBezTo>
                    <a:pt x="42" y="907"/>
                    <a:pt x="34" y="906"/>
                    <a:pt x="33" y="898"/>
                  </a:cubicBezTo>
                  <a:cubicBezTo>
                    <a:pt x="31" y="885"/>
                    <a:pt x="44" y="878"/>
                    <a:pt x="49" y="868"/>
                  </a:cubicBezTo>
                  <a:cubicBezTo>
                    <a:pt x="37" y="846"/>
                    <a:pt x="57" y="820"/>
                    <a:pt x="42" y="802"/>
                  </a:cubicBezTo>
                  <a:cubicBezTo>
                    <a:pt x="41" y="797"/>
                    <a:pt x="46" y="795"/>
                    <a:pt x="47" y="791"/>
                  </a:cubicBezTo>
                  <a:cubicBezTo>
                    <a:pt x="29" y="791"/>
                    <a:pt x="15" y="791"/>
                    <a:pt x="5" y="781"/>
                  </a:cubicBezTo>
                  <a:cubicBezTo>
                    <a:pt x="6" y="776"/>
                    <a:pt x="7" y="769"/>
                    <a:pt x="10" y="763"/>
                  </a:cubicBezTo>
                  <a:cubicBezTo>
                    <a:pt x="41" y="749"/>
                    <a:pt x="82" y="737"/>
                    <a:pt x="111" y="721"/>
                  </a:cubicBezTo>
                  <a:cubicBezTo>
                    <a:pt x="102" y="715"/>
                    <a:pt x="81" y="718"/>
                    <a:pt x="64" y="715"/>
                  </a:cubicBezTo>
                  <a:cubicBezTo>
                    <a:pt x="59" y="714"/>
                    <a:pt x="54" y="711"/>
                    <a:pt x="49" y="710"/>
                  </a:cubicBezTo>
                  <a:cubicBezTo>
                    <a:pt x="39" y="708"/>
                    <a:pt x="26" y="713"/>
                    <a:pt x="25" y="697"/>
                  </a:cubicBezTo>
                  <a:cubicBezTo>
                    <a:pt x="33" y="690"/>
                    <a:pt x="40" y="682"/>
                    <a:pt x="53" y="679"/>
                  </a:cubicBezTo>
                  <a:cubicBezTo>
                    <a:pt x="54" y="658"/>
                    <a:pt x="72" y="650"/>
                    <a:pt x="64" y="631"/>
                  </a:cubicBezTo>
                  <a:cubicBezTo>
                    <a:pt x="64" y="624"/>
                    <a:pt x="70" y="624"/>
                    <a:pt x="70" y="616"/>
                  </a:cubicBezTo>
                  <a:cubicBezTo>
                    <a:pt x="67" y="611"/>
                    <a:pt x="58" y="603"/>
                    <a:pt x="64" y="597"/>
                  </a:cubicBezTo>
                  <a:cubicBezTo>
                    <a:pt x="56" y="594"/>
                    <a:pt x="50" y="590"/>
                    <a:pt x="45" y="585"/>
                  </a:cubicBezTo>
                  <a:cubicBezTo>
                    <a:pt x="49" y="580"/>
                    <a:pt x="50" y="570"/>
                    <a:pt x="56" y="565"/>
                  </a:cubicBezTo>
                  <a:cubicBezTo>
                    <a:pt x="68" y="558"/>
                    <a:pt x="99" y="559"/>
                    <a:pt x="115" y="555"/>
                  </a:cubicBezTo>
                  <a:cubicBezTo>
                    <a:pt x="181" y="542"/>
                    <a:pt x="238" y="537"/>
                    <a:pt x="291" y="512"/>
                  </a:cubicBezTo>
                  <a:cubicBezTo>
                    <a:pt x="274" y="494"/>
                    <a:pt x="258" y="471"/>
                    <a:pt x="245" y="446"/>
                  </a:cubicBezTo>
                  <a:cubicBezTo>
                    <a:pt x="231" y="422"/>
                    <a:pt x="219" y="391"/>
                    <a:pt x="216" y="362"/>
                  </a:cubicBezTo>
                  <a:cubicBezTo>
                    <a:pt x="213" y="332"/>
                    <a:pt x="219" y="301"/>
                    <a:pt x="225" y="273"/>
                  </a:cubicBezTo>
                  <a:cubicBezTo>
                    <a:pt x="234" y="228"/>
                    <a:pt x="264" y="186"/>
                    <a:pt x="308" y="178"/>
                  </a:cubicBezTo>
                  <a:cubicBezTo>
                    <a:pt x="313" y="177"/>
                    <a:pt x="320" y="179"/>
                    <a:pt x="327" y="178"/>
                  </a:cubicBezTo>
                  <a:cubicBezTo>
                    <a:pt x="332" y="178"/>
                    <a:pt x="339" y="175"/>
                    <a:pt x="344" y="174"/>
                  </a:cubicBezTo>
                  <a:cubicBezTo>
                    <a:pt x="367" y="173"/>
                    <a:pt x="392" y="182"/>
                    <a:pt x="415" y="186"/>
                  </a:cubicBezTo>
                  <a:cubicBezTo>
                    <a:pt x="410" y="166"/>
                    <a:pt x="410" y="143"/>
                    <a:pt x="409" y="118"/>
                  </a:cubicBezTo>
                  <a:cubicBezTo>
                    <a:pt x="408" y="104"/>
                    <a:pt x="405" y="90"/>
                    <a:pt x="405" y="76"/>
                  </a:cubicBezTo>
                  <a:cubicBezTo>
                    <a:pt x="406" y="65"/>
                    <a:pt x="410" y="55"/>
                    <a:pt x="410" y="45"/>
                  </a:cubicBezTo>
                  <a:cubicBezTo>
                    <a:pt x="410" y="36"/>
                    <a:pt x="405" y="28"/>
                    <a:pt x="411" y="21"/>
                  </a:cubicBezTo>
                  <a:cubicBezTo>
                    <a:pt x="422" y="17"/>
                    <a:pt x="436" y="16"/>
                    <a:pt x="446" y="24"/>
                  </a:cubicBezTo>
                  <a:cubicBezTo>
                    <a:pt x="444" y="48"/>
                    <a:pt x="433" y="72"/>
                    <a:pt x="431" y="101"/>
                  </a:cubicBezTo>
                  <a:cubicBezTo>
                    <a:pt x="430" y="120"/>
                    <a:pt x="429" y="136"/>
                    <a:pt x="429" y="156"/>
                  </a:cubicBezTo>
                  <a:cubicBezTo>
                    <a:pt x="430" y="156"/>
                    <a:pt x="430" y="157"/>
                    <a:pt x="431" y="157"/>
                  </a:cubicBezTo>
                  <a:cubicBezTo>
                    <a:pt x="433" y="139"/>
                    <a:pt x="434" y="120"/>
                    <a:pt x="443" y="107"/>
                  </a:cubicBezTo>
                  <a:cubicBezTo>
                    <a:pt x="446" y="102"/>
                    <a:pt x="454" y="99"/>
                    <a:pt x="459" y="95"/>
                  </a:cubicBezTo>
                  <a:cubicBezTo>
                    <a:pt x="461" y="93"/>
                    <a:pt x="465" y="90"/>
                    <a:pt x="466" y="88"/>
                  </a:cubicBezTo>
                  <a:cubicBezTo>
                    <a:pt x="472" y="82"/>
                    <a:pt x="473" y="71"/>
                    <a:pt x="479" y="62"/>
                  </a:cubicBezTo>
                  <a:cubicBezTo>
                    <a:pt x="483" y="56"/>
                    <a:pt x="494" y="47"/>
                    <a:pt x="499" y="45"/>
                  </a:cubicBezTo>
                  <a:cubicBezTo>
                    <a:pt x="509" y="40"/>
                    <a:pt x="521" y="45"/>
                    <a:pt x="531" y="39"/>
                  </a:cubicBezTo>
                  <a:cubicBezTo>
                    <a:pt x="544" y="31"/>
                    <a:pt x="546" y="16"/>
                    <a:pt x="558" y="10"/>
                  </a:cubicBezTo>
                  <a:cubicBezTo>
                    <a:pt x="572" y="3"/>
                    <a:pt x="598" y="0"/>
                    <a:pt x="611" y="10"/>
                  </a:cubicBezTo>
                  <a:cubicBezTo>
                    <a:pt x="617" y="15"/>
                    <a:pt x="625" y="26"/>
                    <a:pt x="634" y="27"/>
                  </a:cubicBezTo>
                  <a:cubicBezTo>
                    <a:pt x="647" y="29"/>
                    <a:pt x="663" y="26"/>
                    <a:pt x="678" y="29"/>
                  </a:cubicBezTo>
                  <a:cubicBezTo>
                    <a:pt x="690" y="30"/>
                    <a:pt x="701" y="35"/>
                    <a:pt x="710" y="40"/>
                  </a:cubicBezTo>
                  <a:cubicBezTo>
                    <a:pt x="714" y="42"/>
                    <a:pt x="718" y="39"/>
                    <a:pt x="721" y="42"/>
                  </a:cubicBezTo>
                  <a:close/>
                  <a:moveTo>
                    <a:pt x="659" y="35"/>
                  </a:moveTo>
                  <a:cubicBezTo>
                    <a:pt x="651" y="35"/>
                    <a:pt x="643" y="41"/>
                    <a:pt x="636" y="40"/>
                  </a:cubicBezTo>
                  <a:cubicBezTo>
                    <a:pt x="628" y="39"/>
                    <a:pt x="624" y="31"/>
                    <a:pt x="616" y="31"/>
                  </a:cubicBezTo>
                  <a:cubicBezTo>
                    <a:pt x="603" y="11"/>
                    <a:pt x="588" y="11"/>
                    <a:pt x="563" y="19"/>
                  </a:cubicBezTo>
                  <a:cubicBezTo>
                    <a:pt x="547" y="31"/>
                    <a:pt x="538" y="58"/>
                    <a:pt x="509" y="52"/>
                  </a:cubicBezTo>
                  <a:cubicBezTo>
                    <a:pt x="507" y="56"/>
                    <a:pt x="502" y="55"/>
                    <a:pt x="499" y="57"/>
                  </a:cubicBezTo>
                  <a:cubicBezTo>
                    <a:pt x="499" y="57"/>
                    <a:pt x="498" y="56"/>
                    <a:pt x="497" y="57"/>
                  </a:cubicBezTo>
                  <a:cubicBezTo>
                    <a:pt x="500" y="58"/>
                    <a:pt x="493" y="61"/>
                    <a:pt x="491" y="62"/>
                  </a:cubicBezTo>
                  <a:cubicBezTo>
                    <a:pt x="481" y="80"/>
                    <a:pt x="474" y="100"/>
                    <a:pt x="455" y="108"/>
                  </a:cubicBezTo>
                  <a:cubicBezTo>
                    <a:pt x="442" y="121"/>
                    <a:pt x="439" y="156"/>
                    <a:pt x="444" y="173"/>
                  </a:cubicBezTo>
                  <a:cubicBezTo>
                    <a:pt x="448" y="160"/>
                    <a:pt x="463" y="149"/>
                    <a:pt x="469" y="135"/>
                  </a:cubicBezTo>
                  <a:cubicBezTo>
                    <a:pt x="473" y="124"/>
                    <a:pt x="470" y="108"/>
                    <a:pt x="481" y="105"/>
                  </a:cubicBezTo>
                  <a:cubicBezTo>
                    <a:pt x="479" y="111"/>
                    <a:pt x="475" y="120"/>
                    <a:pt x="480" y="123"/>
                  </a:cubicBezTo>
                  <a:cubicBezTo>
                    <a:pt x="484" y="114"/>
                    <a:pt x="493" y="109"/>
                    <a:pt x="499" y="101"/>
                  </a:cubicBezTo>
                  <a:cubicBezTo>
                    <a:pt x="499" y="91"/>
                    <a:pt x="509" y="73"/>
                    <a:pt x="517" y="71"/>
                  </a:cubicBezTo>
                  <a:cubicBezTo>
                    <a:pt x="516" y="82"/>
                    <a:pt x="509" y="86"/>
                    <a:pt x="507" y="96"/>
                  </a:cubicBezTo>
                  <a:cubicBezTo>
                    <a:pt x="522" y="91"/>
                    <a:pt x="535" y="78"/>
                    <a:pt x="550" y="76"/>
                  </a:cubicBezTo>
                  <a:cubicBezTo>
                    <a:pt x="560" y="65"/>
                    <a:pt x="581" y="59"/>
                    <a:pt x="593" y="55"/>
                  </a:cubicBezTo>
                  <a:cubicBezTo>
                    <a:pt x="590" y="63"/>
                    <a:pt x="581" y="64"/>
                    <a:pt x="577" y="71"/>
                  </a:cubicBezTo>
                  <a:cubicBezTo>
                    <a:pt x="594" y="65"/>
                    <a:pt x="616" y="69"/>
                    <a:pt x="638" y="65"/>
                  </a:cubicBezTo>
                  <a:cubicBezTo>
                    <a:pt x="654" y="62"/>
                    <a:pt x="672" y="49"/>
                    <a:pt x="689" y="51"/>
                  </a:cubicBezTo>
                  <a:cubicBezTo>
                    <a:pt x="664" y="81"/>
                    <a:pt x="605" y="69"/>
                    <a:pt x="568" y="83"/>
                  </a:cubicBezTo>
                  <a:cubicBezTo>
                    <a:pt x="580" y="90"/>
                    <a:pt x="598" y="97"/>
                    <a:pt x="602" y="107"/>
                  </a:cubicBezTo>
                  <a:cubicBezTo>
                    <a:pt x="588" y="104"/>
                    <a:pt x="572" y="89"/>
                    <a:pt x="553" y="88"/>
                  </a:cubicBezTo>
                  <a:cubicBezTo>
                    <a:pt x="539" y="88"/>
                    <a:pt x="528" y="96"/>
                    <a:pt x="517" y="103"/>
                  </a:cubicBezTo>
                  <a:cubicBezTo>
                    <a:pt x="532" y="106"/>
                    <a:pt x="545" y="111"/>
                    <a:pt x="555" y="120"/>
                  </a:cubicBezTo>
                  <a:cubicBezTo>
                    <a:pt x="540" y="121"/>
                    <a:pt x="521" y="105"/>
                    <a:pt x="506" y="112"/>
                  </a:cubicBezTo>
                  <a:cubicBezTo>
                    <a:pt x="493" y="118"/>
                    <a:pt x="484" y="130"/>
                    <a:pt x="476" y="142"/>
                  </a:cubicBezTo>
                  <a:cubicBezTo>
                    <a:pt x="490" y="139"/>
                    <a:pt x="510" y="134"/>
                    <a:pt x="520" y="143"/>
                  </a:cubicBezTo>
                  <a:cubicBezTo>
                    <a:pt x="500" y="140"/>
                    <a:pt x="483" y="152"/>
                    <a:pt x="466" y="154"/>
                  </a:cubicBezTo>
                  <a:cubicBezTo>
                    <a:pt x="459" y="166"/>
                    <a:pt x="446" y="180"/>
                    <a:pt x="446" y="196"/>
                  </a:cubicBezTo>
                  <a:cubicBezTo>
                    <a:pt x="447" y="190"/>
                    <a:pt x="451" y="188"/>
                    <a:pt x="451" y="182"/>
                  </a:cubicBezTo>
                  <a:cubicBezTo>
                    <a:pt x="462" y="174"/>
                    <a:pt x="469" y="165"/>
                    <a:pt x="484" y="162"/>
                  </a:cubicBezTo>
                  <a:cubicBezTo>
                    <a:pt x="495" y="159"/>
                    <a:pt x="509" y="161"/>
                    <a:pt x="520" y="157"/>
                  </a:cubicBezTo>
                  <a:cubicBezTo>
                    <a:pt x="533" y="152"/>
                    <a:pt x="535" y="136"/>
                    <a:pt x="550" y="135"/>
                  </a:cubicBezTo>
                  <a:cubicBezTo>
                    <a:pt x="575" y="156"/>
                    <a:pt x="611" y="141"/>
                    <a:pt x="613" y="106"/>
                  </a:cubicBezTo>
                  <a:cubicBezTo>
                    <a:pt x="624" y="96"/>
                    <a:pt x="644" y="101"/>
                    <a:pt x="658" y="96"/>
                  </a:cubicBezTo>
                  <a:cubicBezTo>
                    <a:pt x="682" y="88"/>
                    <a:pt x="691" y="67"/>
                    <a:pt x="707" y="49"/>
                  </a:cubicBezTo>
                  <a:cubicBezTo>
                    <a:pt x="690" y="44"/>
                    <a:pt x="677" y="34"/>
                    <a:pt x="659" y="35"/>
                  </a:cubicBezTo>
                  <a:close/>
                  <a:moveTo>
                    <a:pt x="425" y="29"/>
                  </a:moveTo>
                  <a:cubicBezTo>
                    <a:pt x="408" y="63"/>
                    <a:pt x="415" y="112"/>
                    <a:pt x="420" y="149"/>
                  </a:cubicBezTo>
                  <a:cubicBezTo>
                    <a:pt x="424" y="117"/>
                    <a:pt x="421" y="84"/>
                    <a:pt x="429" y="56"/>
                  </a:cubicBezTo>
                  <a:cubicBezTo>
                    <a:pt x="431" y="47"/>
                    <a:pt x="440" y="37"/>
                    <a:pt x="433" y="29"/>
                  </a:cubicBezTo>
                  <a:cubicBezTo>
                    <a:pt x="431" y="25"/>
                    <a:pt x="429" y="30"/>
                    <a:pt x="425" y="29"/>
                  </a:cubicBezTo>
                  <a:close/>
                  <a:moveTo>
                    <a:pt x="431" y="176"/>
                  </a:moveTo>
                  <a:cubicBezTo>
                    <a:pt x="433" y="186"/>
                    <a:pt x="435" y="171"/>
                    <a:pt x="430" y="167"/>
                  </a:cubicBezTo>
                  <a:cubicBezTo>
                    <a:pt x="430" y="173"/>
                    <a:pt x="431" y="173"/>
                    <a:pt x="431" y="176"/>
                  </a:cubicBezTo>
                  <a:close/>
                  <a:moveTo>
                    <a:pt x="500" y="501"/>
                  </a:moveTo>
                  <a:cubicBezTo>
                    <a:pt x="509" y="507"/>
                    <a:pt x="478" y="542"/>
                    <a:pt x="470" y="544"/>
                  </a:cubicBezTo>
                  <a:cubicBezTo>
                    <a:pt x="469" y="544"/>
                    <a:pt x="469" y="545"/>
                    <a:pt x="470" y="545"/>
                  </a:cubicBezTo>
                  <a:cubicBezTo>
                    <a:pt x="475" y="545"/>
                    <a:pt x="485" y="549"/>
                    <a:pt x="491" y="552"/>
                  </a:cubicBezTo>
                  <a:cubicBezTo>
                    <a:pt x="527" y="556"/>
                    <a:pt x="553" y="542"/>
                    <a:pt x="573" y="526"/>
                  </a:cubicBezTo>
                  <a:cubicBezTo>
                    <a:pt x="581" y="519"/>
                    <a:pt x="590" y="514"/>
                    <a:pt x="594" y="509"/>
                  </a:cubicBezTo>
                  <a:cubicBezTo>
                    <a:pt x="605" y="497"/>
                    <a:pt x="616" y="468"/>
                    <a:pt x="617" y="457"/>
                  </a:cubicBezTo>
                  <a:cubicBezTo>
                    <a:pt x="619" y="454"/>
                    <a:pt x="622" y="451"/>
                    <a:pt x="624" y="448"/>
                  </a:cubicBezTo>
                  <a:cubicBezTo>
                    <a:pt x="637" y="409"/>
                    <a:pt x="650" y="359"/>
                    <a:pt x="648" y="315"/>
                  </a:cubicBezTo>
                  <a:cubicBezTo>
                    <a:pt x="646" y="277"/>
                    <a:pt x="638" y="232"/>
                    <a:pt x="612" y="215"/>
                  </a:cubicBezTo>
                  <a:cubicBezTo>
                    <a:pt x="579" y="195"/>
                    <a:pt x="530" y="178"/>
                    <a:pt x="486" y="187"/>
                  </a:cubicBezTo>
                  <a:cubicBezTo>
                    <a:pt x="466" y="191"/>
                    <a:pt x="449" y="204"/>
                    <a:pt x="434" y="219"/>
                  </a:cubicBezTo>
                  <a:cubicBezTo>
                    <a:pt x="428" y="220"/>
                    <a:pt x="419" y="225"/>
                    <a:pt x="411" y="228"/>
                  </a:cubicBezTo>
                  <a:cubicBezTo>
                    <a:pt x="401" y="225"/>
                    <a:pt x="392" y="225"/>
                    <a:pt x="384" y="227"/>
                  </a:cubicBezTo>
                  <a:cubicBezTo>
                    <a:pt x="379" y="220"/>
                    <a:pt x="366" y="221"/>
                    <a:pt x="369" y="207"/>
                  </a:cubicBezTo>
                  <a:cubicBezTo>
                    <a:pt x="373" y="207"/>
                    <a:pt x="374" y="205"/>
                    <a:pt x="377" y="204"/>
                  </a:cubicBezTo>
                  <a:cubicBezTo>
                    <a:pt x="385" y="216"/>
                    <a:pt x="409" y="220"/>
                    <a:pt x="423" y="213"/>
                  </a:cubicBezTo>
                  <a:cubicBezTo>
                    <a:pt x="423" y="208"/>
                    <a:pt x="418" y="201"/>
                    <a:pt x="416" y="194"/>
                  </a:cubicBezTo>
                  <a:cubicBezTo>
                    <a:pt x="407" y="198"/>
                    <a:pt x="399" y="191"/>
                    <a:pt x="390" y="189"/>
                  </a:cubicBezTo>
                  <a:cubicBezTo>
                    <a:pt x="351" y="182"/>
                    <a:pt x="300" y="185"/>
                    <a:pt x="273" y="208"/>
                  </a:cubicBezTo>
                  <a:cubicBezTo>
                    <a:pt x="268" y="213"/>
                    <a:pt x="260" y="217"/>
                    <a:pt x="257" y="220"/>
                  </a:cubicBezTo>
                  <a:cubicBezTo>
                    <a:pt x="228" y="253"/>
                    <a:pt x="218" y="338"/>
                    <a:pt x="231" y="384"/>
                  </a:cubicBezTo>
                  <a:cubicBezTo>
                    <a:pt x="242" y="423"/>
                    <a:pt x="259" y="468"/>
                    <a:pt x="288" y="496"/>
                  </a:cubicBezTo>
                  <a:cubicBezTo>
                    <a:pt x="314" y="520"/>
                    <a:pt x="336" y="543"/>
                    <a:pt x="372" y="552"/>
                  </a:cubicBezTo>
                  <a:cubicBezTo>
                    <a:pt x="391" y="557"/>
                    <a:pt x="406" y="549"/>
                    <a:pt x="423" y="547"/>
                  </a:cubicBezTo>
                  <a:cubicBezTo>
                    <a:pt x="401" y="534"/>
                    <a:pt x="381" y="519"/>
                    <a:pt x="375" y="491"/>
                  </a:cubicBezTo>
                  <a:cubicBezTo>
                    <a:pt x="393" y="509"/>
                    <a:pt x="406" y="531"/>
                    <a:pt x="431" y="541"/>
                  </a:cubicBezTo>
                  <a:cubicBezTo>
                    <a:pt x="448" y="541"/>
                    <a:pt x="459" y="537"/>
                    <a:pt x="475" y="529"/>
                  </a:cubicBezTo>
                  <a:cubicBezTo>
                    <a:pt x="482" y="525"/>
                    <a:pt x="491" y="495"/>
                    <a:pt x="500" y="501"/>
                  </a:cubicBezTo>
                  <a:close/>
                  <a:moveTo>
                    <a:pt x="333" y="549"/>
                  </a:moveTo>
                  <a:cubicBezTo>
                    <a:pt x="325" y="539"/>
                    <a:pt x="313" y="532"/>
                    <a:pt x="303" y="523"/>
                  </a:cubicBezTo>
                  <a:cubicBezTo>
                    <a:pt x="303" y="524"/>
                    <a:pt x="302" y="525"/>
                    <a:pt x="301" y="524"/>
                  </a:cubicBezTo>
                  <a:cubicBezTo>
                    <a:pt x="301" y="524"/>
                    <a:pt x="297" y="527"/>
                    <a:pt x="292" y="524"/>
                  </a:cubicBezTo>
                  <a:cubicBezTo>
                    <a:pt x="259" y="537"/>
                    <a:pt x="224" y="545"/>
                    <a:pt x="186" y="553"/>
                  </a:cubicBezTo>
                  <a:cubicBezTo>
                    <a:pt x="169" y="556"/>
                    <a:pt x="149" y="558"/>
                    <a:pt x="130" y="562"/>
                  </a:cubicBezTo>
                  <a:cubicBezTo>
                    <a:pt x="108" y="566"/>
                    <a:pt x="73" y="569"/>
                    <a:pt x="59" y="584"/>
                  </a:cubicBezTo>
                  <a:cubicBezTo>
                    <a:pt x="114" y="601"/>
                    <a:pt x="203" y="612"/>
                    <a:pt x="261" y="609"/>
                  </a:cubicBezTo>
                  <a:cubicBezTo>
                    <a:pt x="281" y="615"/>
                    <a:pt x="302" y="611"/>
                    <a:pt x="324" y="613"/>
                  </a:cubicBezTo>
                  <a:cubicBezTo>
                    <a:pt x="365" y="616"/>
                    <a:pt x="408" y="625"/>
                    <a:pt x="451" y="628"/>
                  </a:cubicBezTo>
                  <a:cubicBezTo>
                    <a:pt x="523" y="632"/>
                    <a:pt x="602" y="643"/>
                    <a:pt x="678" y="646"/>
                  </a:cubicBezTo>
                  <a:cubicBezTo>
                    <a:pt x="692" y="647"/>
                    <a:pt x="707" y="650"/>
                    <a:pt x="720" y="649"/>
                  </a:cubicBezTo>
                  <a:cubicBezTo>
                    <a:pt x="728" y="648"/>
                    <a:pt x="733" y="648"/>
                    <a:pt x="738" y="643"/>
                  </a:cubicBezTo>
                  <a:cubicBezTo>
                    <a:pt x="741" y="644"/>
                    <a:pt x="743" y="646"/>
                    <a:pt x="746" y="645"/>
                  </a:cubicBezTo>
                  <a:cubicBezTo>
                    <a:pt x="808" y="611"/>
                    <a:pt x="883" y="589"/>
                    <a:pt x="942" y="552"/>
                  </a:cubicBezTo>
                  <a:cubicBezTo>
                    <a:pt x="944" y="554"/>
                    <a:pt x="945" y="551"/>
                    <a:pt x="949" y="552"/>
                  </a:cubicBezTo>
                  <a:cubicBezTo>
                    <a:pt x="998" y="525"/>
                    <a:pt x="1045" y="497"/>
                    <a:pt x="1095" y="471"/>
                  </a:cubicBezTo>
                  <a:cubicBezTo>
                    <a:pt x="1080" y="476"/>
                    <a:pt x="1071" y="466"/>
                    <a:pt x="1056" y="472"/>
                  </a:cubicBezTo>
                  <a:cubicBezTo>
                    <a:pt x="1034" y="466"/>
                    <a:pt x="1012" y="469"/>
                    <a:pt x="990" y="468"/>
                  </a:cubicBezTo>
                  <a:cubicBezTo>
                    <a:pt x="983" y="468"/>
                    <a:pt x="976" y="464"/>
                    <a:pt x="968" y="463"/>
                  </a:cubicBezTo>
                  <a:cubicBezTo>
                    <a:pt x="958" y="462"/>
                    <a:pt x="947" y="463"/>
                    <a:pt x="936" y="462"/>
                  </a:cubicBezTo>
                  <a:cubicBezTo>
                    <a:pt x="917" y="461"/>
                    <a:pt x="903" y="458"/>
                    <a:pt x="886" y="458"/>
                  </a:cubicBezTo>
                  <a:cubicBezTo>
                    <a:pt x="875" y="458"/>
                    <a:pt x="865" y="461"/>
                    <a:pt x="855" y="460"/>
                  </a:cubicBezTo>
                  <a:cubicBezTo>
                    <a:pt x="807" y="454"/>
                    <a:pt x="743" y="441"/>
                    <a:pt x="694" y="446"/>
                  </a:cubicBezTo>
                  <a:cubicBezTo>
                    <a:pt x="691" y="443"/>
                    <a:pt x="685" y="444"/>
                    <a:pt x="682" y="442"/>
                  </a:cubicBezTo>
                  <a:cubicBezTo>
                    <a:pt x="663" y="447"/>
                    <a:pt x="649" y="456"/>
                    <a:pt x="632" y="461"/>
                  </a:cubicBezTo>
                  <a:cubicBezTo>
                    <a:pt x="617" y="494"/>
                    <a:pt x="600" y="531"/>
                    <a:pt x="568" y="549"/>
                  </a:cubicBezTo>
                  <a:cubicBezTo>
                    <a:pt x="543" y="564"/>
                    <a:pt x="505" y="569"/>
                    <a:pt x="471" y="557"/>
                  </a:cubicBezTo>
                  <a:cubicBezTo>
                    <a:pt x="472" y="563"/>
                    <a:pt x="480" y="562"/>
                    <a:pt x="480" y="569"/>
                  </a:cubicBezTo>
                  <a:cubicBezTo>
                    <a:pt x="478" y="571"/>
                    <a:pt x="478" y="575"/>
                    <a:pt x="475" y="577"/>
                  </a:cubicBezTo>
                  <a:cubicBezTo>
                    <a:pt x="462" y="580"/>
                    <a:pt x="457" y="570"/>
                    <a:pt x="446" y="573"/>
                  </a:cubicBezTo>
                  <a:cubicBezTo>
                    <a:pt x="434" y="576"/>
                    <a:pt x="429" y="593"/>
                    <a:pt x="416" y="584"/>
                  </a:cubicBezTo>
                  <a:cubicBezTo>
                    <a:pt x="415" y="576"/>
                    <a:pt x="410" y="571"/>
                    <a:pt x="408" y="563"/>
                  </a:cubicBezTo>
                  <a:cubicBezTo>
                    <a:pt x="380" y="570"/>
                    <a:pt x="359" y="556"/>
                    <a:pt x="333" y="549"/>
                  </a:cubicBezTo>
                  <a:close/>
                  <a:moveTo>
                    <a:pt x="959" y="684"/>
                  </a:moveTo>
                  <a:cubicBezTo>
                    <a:pt x="973" y="676"/>
                    <a:pt x="985" y="667"/>
                    <a:pt x="998" y="660"/>
                  </a:cubicBezTo>
                  <a:cubicBezTo>
                    <a:pt x="1026" y="646"/>
                    <a:pt x="1049" y="627"/>
                    <a:pt x="1073" y="610"/>
                  </a:cubicBezTo>
                  <a:cubicBezTo>
                    <a:pt x="1095" y="594"/>
                    <a:pt x="1125" y="583"/>
                    <a:pt x="1140" y="565"/>
                  </a:cubicBezTo>
                  <a:cubicBezTo>
                    <a:pt x="1163" y="539"/>
                    <a:pt x="1162" y="481"/>
                    <a:pt x="1120" y="473"/>
                  </a:cubicBezTo>
                  <a:cubicBezTo>
                    <a:pt x="1119" y="472"/>
                    <a:pt x="1113" y="476"/>
                    <a:pt x="1112" y="479"/>
                  </a:cubicBezTo>
                  <a:cubicBezTo>
                    <a:pt x="1099" y="479"/>
                    <a:pt x="1089" y="488"/>
                    <a:pt x="1076" y="494"/>
                  </a:cubicBezTo>
                  <a:cubicBezTo>
                    <a:pt x="1067" y="499"/>
                    <a:pt x="1057" y="503"/>
                    <a:pt x="1049" y="508"/>
                  </a:cubicBezTo>
                  <a:cubicBezTo>
                    <a:pt x="957" y="564"/>
                    <a:pt x="856" y="608"/>
                    <a:pt x="751" y="651"/>
                  </a:cubicBezTo>
                  <a:cubicBezTo>
                    <a:pt x="780" y="683"/>
                    <a:pt x="793" y="748"/>
                    <a:pt x="776" y="791"/>
                  </a:cubicBezTo>
                  <a:cubicBezTo>
                    <a:pt x="830" y="761"/>
                    <a:pt x="901" y="717"/>
                    <a:pt x="959" y="684"/>
                  </a:cubicBezTo>
                  <a:close/>
                  <a:moveTo>
                    <a:pt x="448" y="558"/>
                  </a:moveTo>
                  <a:cubicBezTo>
                    <a:pt x="451" y="559"/>
                    <a:pt x="458" y="564"/>
                    <a:pt x="461" y="562"/>
                  </a:cubicBezTo>
                  <a:cubicBezTo>
                    <a:pt x="458" y="562"/>
                    <a:pt x="459" y="559"/>
                    <a:pt x="459" y="555"/>
                  </a:cubicBezTo>
                  <a:cubicBezTo>
                    <a:pt x="453" y="555"/>
                    <a:pt x="450" y="555"/>
                    <a:pt x="448" y="558"/>
                  </a:cubicBezTo>
                  <a:close/>
                  <a:moveTo>
                    <a:pt x="421" y="560"/>
                  </a:moveTo>
                  <a:cubicBezTo>
                    <a:pt x="421" y="561"/>
                    <a:pt x="421" y="563"/>
                    <a:pt x="420" y="563"/>
                  </a:cubicBezTo>
                  <a:cubicBezTo>
                    <a:pt x="421" y="567"/>
                    <a:pt x="422" y="571"/>
                    <a:pt x="425" y="573"/>
                  </a:cubicBezTo>
                  <a:cubicBezTo>
                    <a:pt x="432" y="570"/>
                    <a:pt x="436" y="564"/>
                    <a:pt x="441" y="559"/>
                  </a:cubicBezTo>
                  <a:cubicBezTo>
                    <a:pt x="434" y="562"/>
                    <a:pt x="429" y="561"/>
                    <a:pt x="421" y="560"/>
                  </a:cubicBezTo>
                  <a:close/>
                  <a:moveTo>
                    <a:pt x="1205" y="572"/>
                  </a:moveTo>
                  <a:cubicBezTo>
                    <a:pt x="1188" y="566"/>
                    <a:pt x="1167" y="571"/>
                    <a:pt x="1150" y="569"/>
                  </a:cubicBezTo>
                  <a:cubicBezTo>
                    <a:pt x="1133" y="589"/>
                    <a:pt x="1109" y="599"/>
                    <a:pt x="1086" y="614"/>
                  </a:cubicBezTo>
                  <a:cubicBezTo>
                    <a:pt x="1072" y="624"/>
                    <a:pt x="1058" y="635"/>
                    <a:pt x="1044" y="645"/>
                  </a:cubicBezTo>
                  <a:cubicBezTo>
                    <a:pt x="1015" y="665"/>
                    <a:pt x="984" y="683"/>
                    <a:pt x="953" y="700"/>
                  </a:cubicBezTo>
                  <a:cubicBezTo>
                    <a:pt x="891" y="735"/>
                    <a:pt x="831" y="774"/>
                    <a:pt x="768" y="807"/>
                  </a:cubicBezTo>
                  <a:cubicBezTo>
                    <a:pt x="758" y="807"/>
                    <a:pt x="754" y="812"/>
                    <a:pt x="748" y="812"/>
                  </a:cubicBezTo>
                  <a:cubicBezTo>
                    <a:pt x="745" y="812"/>
                    <a:pt x="745" y="808"/>
                    <a:pt x="744" y="812"/>
                  </a:cubicBezTo>
                  <a:cubicBezTo>
                    <a:pt x="730" y="801"/>
                    <a:pt x="719" y="809"/>
                    <a:pt x="699" y="806"/>
                  </a:cubicBezTo>
                  <a:cubicBezTo>
                    <a:pt x="685" y="804"/>
                    <a:pt x="669" y="798"/>
                    <a:pt x="655" y="796"/>
                  </a:cubicBezTo>
                  <a:cubicBezTo>
                    <a:pt x="638" y="793"/>
                    <a:pt x="621" y="792"/>
                    <a:pt x="603" y="788"/>
                  </a:cubicBezTo>
                  <a:cubicBezTo>
                    <a:pt x="545" y="777"/>
                    <a:pt x="498" y="775"/>
                    <a:pt x="446" y="768"/>
                  </a:cubicBezTo>
                  <a:cubicBezTo>
                    <a:pt x="411" y="764"/>
                    <a:pt x="376" y="757"/>
                    <a:pt x="340" y="753"/>
                  </a:cubicBezTo>
                  <a:cubicBezTo>
                    <a:pt x="269" y="746"/>
                    <a:pt x="198" y="734"/>
                    <a:pt x="127" y="722"/>
                  </a:cubicBezTo>
                  <a:cubicBezTo>
                    <a:pt x="105" y="736"/>
                    <a:pt x="81" y="748"/>
                    <a:pt x="56" y="757"/>
                  </a:cubicBezTo>
                  <a:cubicBezTo>
                    <a:pt x="43" y="762"/>
                    <a:pt x="23" y="764"/>
                    <a:pt x="23" y="780"/>
                  </a:cubicBezTo>
                  <a:cubicBezTo>
                    <a:pt x="86" y="776"/>
                    <a:pt x="159" y="792"/>
                    <a:pt x="226" y="797"/>
                  </a:cubicBezTo>
                  <a:cubicBezTo>
                    <a:pt x="313" y="804"/>
                    <a:pt x="402" y="813"/>
                    <a:pt x="491" y="826"/>
                  </a:cubicBezTo>
                  <a:cubicBezTo>
                    <a:pt x="525" y="830"/>
                    <a:pt x="560" y="835"/>
                    <a:pt x="594" y="837"/>
                  </a:cubicBezTo>
                  <a:cubicBezTo>
                    <a:pt x="634" y="839"/>
                    <a:pt x="671" y="838"/>
                    <a:pt x="708" y="844"/>
                  </a:cubicBezTo>
                  <a:cubicBezTo>
                    <a:pt x="721" y="846"/>
                    <a:pt x="732" y="851"/>
                    <a:pt x="745" y="852"/>
                  </a:cubicBezTo>
                  <a:cubicBezTo>
                    <a:pt x="754" y="853"/>
                    <a:pt x="763" y="849"/>
                    <a:pt x="770" y="854"/>
                  </a:cubicBezTo>
                  <a:cubicBezTo>
                    <a:pt x="779" y="846"/>
                    <a:pt x="790" y="834"/>
                    <a:pt x="802" y="843"/>
                  </a:cubicBezTo>
                  <a:cubicBezTo>
                    <a:pt x="829" y="821"/>
                    <a:pt x="860" y="802"/>
                    <a:pt x="891" y="785"/>
                  </a:cubicBezTo>
                  <a:cubicBezTo>
                    <a:pt x="922" y="767"/>
                    <a:pt x="950" y="745"/>
                    <a:pt x="980" y="726"/>
                  </a:cubicBezTo>
                  <a:cubicBezTo>
                    <a:pt x="1011" y="707"/>
                    <a:pt x="1040" y="687"/>
                    <a:pt x="1070" y="669"/>
                  </a:cubicBezTo>
                  <a:cubicBezTo>
                    <a:pt x="1101" y="650"/>
                    <a:pt x="1127" y="626"/>
                    <a:pt x="1155" y="605"/>
                  </a:cubicBezTo>
                  <a:cubicBezTo>
                    <a:pt x="1166" y="596"/>
                    <a:pt x="1178" y="587"/>
                    <a:pt x="1191" y="585"/>
                  </a:cubicBezTo>
                  <a:cubicBezTo>
                    <a:pt x="1195" y="593"/>
                    <a:pt x="1186" y="597"/>
                    <a:pt x="1181" y="599"/>
                  </a:cubicBezTo>
                  <a:cubicBezTo>
                    <a:pt x="1218" y="633"/>
                    <a:pt x="1214" y="695"/>
                    <a:pt x="1205" y="750"/>
                  </a:cubicBezTo>
                  <a:cubicBezTo>
                    <a:pt x="1247" y="708"/>
                    <a:pt x="1239" y="613"/>
                    <a:pt x="1205" y="572"/>
                  </a:cubicBezTo>
                  <a:close/>
                  <a:moveTo>
                    <a:pt x="373" y="628"/>
                  </a:moveTo>
                  <a:cubicBezTo>
                    <a:pt x="271" y="616"/>
                    <a:pt x="167" y="624"/>
                    <a:pt x="78" y="599"/>
                  </a:cubicBezTo>
                  <a:cubicBezTo>
                    <a:pt x="76" y="599"/>
                    <a:pt x="76" y="600"/>
                    <a:pt x="75" y="600"/>
                  </a:cubicBezTo>
                  <a:cubicBezTo>
                    <a:pt x="76" y="622"/>
                    <a:pt x="107" y="603"/>
                    <a:pt x="119" y="615"/>
                  </a:cubicBezTo>
                  <a:cubicBezTo>
                    <a:pt x="105" y="623"/>
                    <a:pt x="82" y="613"/>
                    <a:pt x="76" y="629"/>
                  </a:cubicBezTo>
                  <a:cubicBezTo>
                    <a:pt x="89" y="629"/>
                    <a:pt x="101" y="633"/>
                    <a:pt x="113" y="636"/>
                  </a:cubicBezTo>
                  <a:cubicBezTo>
                    <a:pt x="125" y="639"/>
                    <a:pt x="139" y="639"/>
                    <a:pt x="147" y="648"/>
                  </a:cubicBezTo>
                  <a:cubicBezTo>
                    <a:pt x="120" y="646"/>
                    <a:pt x="99" y="635"/>
                    <a:pt x="76" y="641"/>
                  </a:cubicBezTo>
                  <a:cubicBezTo>
                    <a:pt x="77" y="647"/>
                    <a:pt x="78" y="648"/>
                    <a:pt x="75" y="653"/>
                  </a:cubicBezTo>
                  <a:cubicBezTo>
                    <a:pt x="111" y="660"/>
                    <a:pt x="142" y="659"/>
                    <a:pt x="179" y="666"/>
                  </a:cubicBezTo>
                  <a:cubicBezTo>
                    <a:pt x="202" y="671"/>
                    <a:pt x="226" y="680"/>
                    <a:pt x="251" y="685"/>
                  </a:cubicBezTo>
                  <a:cubicBezTo>
                    <a:pt x="279" y="691"/>
                    <a:pt x="310" y="690"/>
                    <a:pt x="338" y="701"/>
                  </a:cubicBezTo>
                  <a:cubicBezTo>
                    <a:pt x="253" y="694"/>
                    <a:pt x="154" y="661"/>
                    <a:pt x="70" y="664"/>
                  </a:cubicBezTo>
                  <a:cubicBezTo>
                    <a:pt x="70" y="671"/>
                    <a:pt x="69" y="671"/>
                    <a:pt x="68" y="678"/>
                  </a:cubicBezTo>
                  <a:cubicBezTo>
                    <a:pt x="99" y="680"/>
                    <a:pt x="126" y="690"/>
                    <a:pt x="155" y="696"/>
                  </a:cubicBezTo>
                  <a:cubicBezTo>
                    <a:pt x="237" y="713"/>
                    <a:pt x="318" y="718"/>
                    <a:pt x="399" y="731"/>
                  </a:cubicBezTo>
                  <a:cubicBezTo>
                    <a:pt x="433" y="737"/>
                    <a:pt x="467" y="741"/>
                    <a:pt x="501" y="743"/>
                  </a:cubicBezTo>
                  <a:cubicBezTo>
                    <a:pt x="585" y="751"/>
                    <a:pt x="654" y="760"/>
                    <a:pt x="731" y="773"/>
                  </a:cubicBezTo>
                  <a:cubicBezTo>
                    <a:pt x="726" y="770"/>
                    <a:pt x="726" y="756"/>
                    <a:pt x="724" y="752"/>
                  </a:cubicBezTo>
                  <a:cubicBezTo>
                    <a:pt x="668" y="744"/>
                    <a:pt x="592" y="739"/>
                    <a:pt x="541" y="724"/>
                  </a:cubicBezTo>
                  <a:cubicBezTo>
                    <a:pt x="594" y="732"/>
                    <a:pt x="671" y="739"/>
                    <a:pt x="723" y="741"/>
                  </a:cubicBezTo>
                  <a:cubicBezTo>
                    <a:pt x="723" y="735"/>
                    <a:pt x="726" y="733"/>
                    <a:pt x="724" y="729"/>
                  </a:cubicBezTo>
                  <a:cubicBezTo>
                    <a:pt x="698" y="733"/>
                    <a:pt x="670" y="720"/>
                    <a:pt x="644" y="719"/>
                  </a:cubicBezTo>
                  <a:cubicBezTo>
                    <a:pt x="664" y="711"/>
                    <a:pt x="689" y="722"/>
                    <a:pt x="715" y="721"/>
                  </a:cubicBezTo>
                  <a:cubicBezTo>
                    <a:pt x="713" y="711"/>
                    <a:pt x="718" y="703"/>
                    <a:pt x="725" y="695"/>
                  </a:cubicBezTo>
                  <a:cubicBezTo>
                    <a:pt x="689" y="683"/>
                    <a:pt x="643" y="692"/>
                    <a:pt x="604" y="686"/>
                  </a:cubicBezTo>
                  <a:cubicBezTo>
                    <a:pt x="565" y="680"/>
                    <a:pt x="524" y="668"/>
                    <a:pt x="490" y="660"/>
                  </a:cubicBezTo>
                  <a:cubicBezTo>
                    <a:pt x="542" y="664"/>
                    <a:pt x="586" y="680"/>
                    <a:pt x="642" y="681"/>
                  </a:cubicBezTo>
                  <a:cubicBezTo>
                    <a:pt x="664" y="682"/>
                    <a:pt x="688" y="680"/>
                    <a:pt x="709" y="681"/>
                  </a:cubicBezTo>
                  <a:cubicBezTo>
                    <a:pt x="716" y="682"/>
                    <a:pt x="724" y="687"/>
                    <a:pt x="728" y="678"/>
                  </a:cubicBezTo>
                  <a:cubicBezTo>
                    <a:pt x="729" y="672"/>
                    <a:pt x="722" y="665"/>
                    <a:pt x="720" y="659"/>
                  </a:cubicBezTo>
                  <a:cubicBezTo>
                    <a:pt x="603" y="653"/>
                    <a:pt x="491" y="641"/>
                    <a:pt x="373" y="628"/>
                  </a:cubicBezTo>
                  <a:close/>
                  <a:moveTo>
                    <a:pt x="1187" y="762"/>
                  </a:moveTo>
                  <a:cubicBezTo>
                    <a:pt x="1184" y="755"/>
                    <a:pt x="1192" y="752"/>
                    <a:pt x="1195" y="746"/>
                  </a:cubicBezTo>
                  <a:cubicBezTo>
                    <a:pt x="1199" y="733"/>
                    <a:pt x="1200" y="712"/>
                    <a:pt x="1201" y="694"/>
                  </a:cubicBezTo>
                  <a:cubicBezTo>
                    <a:pt x="1204" y="653"/>
                    <a:pt x="1196" y="620"/>
                    <a:pt x="1171" y="607"/>
                  </a:cubicBezTo>
                  <a:cubicBezTo>
                    <a:pt x="1159" y="613"/>
                    <a:pt x="1149" y="620"/>
                    <a:pt x="1141" y="630"/>
                  </a:cubicBezTo>
                  <a:cubicBezTo>
                    <a:pt x="1168" y="671"/>
                    <a:pt x="1175" y="732"/>
                    <a:pt x="1161" y="782"/>
                  </a:cubicBezTo>
                  <a:cubicBezTo>
                    <a:pt x="1171" y="777"/>
                    <a:pt x="1178" y="768"/>
                    <a:pt x="1187" y="762"/>
                  </a:cubicBezTo>
                  <a:close/>
                  <a:moveTo>
                    <a:pt x="1159" y="726"/>
                  </a:moveTo>
                  <a:cubicBezTo>
                    <a:pt x="1158" y="691"/>
                    <a:pt x="1150" y="657"/>
                    <a:pt x="1132" y="636"/>
                  </a:cubicBezTo>
                  <a:cubicBezTo>
                    <a:pt x="1050" y="695"/>
                    <a:pt x="964" y="750"/>
                    <a:pt x="877" y="805"/>
                  </a:cubicBezTo>
                  <a:cubicBezTo>
                    <a:pt x="900" y="846"/>
                    <a:pt x="913" y="905"/>
                    <a:pt x="908" y="961"/>
                  </a:cubicBezTo>
                  <a:cubicBezTo>
                    <a:pt x="991" y="909"/>
                    <a:pt x="1069" y="850"/>
                    <a:pt x="1149" y="793"/>
                  </a:cubicBezTo>
                  <a:cubicBezTo>
                    <a:pt x="1152" y="774"/>
                    <a:pt x="1159" y="750"/>
                    <a:pt x="1159" y="726"/>
                  </a:cubicBezTo>
                  <a:close/>
                  <a:moveTo>
                    <a:pt x="764" y="752"/>
                  </a:moveTo>
                  <a:cubicBezTo>
                    <a:pt x="764" y="766"/>
                    <a:pt x="754" y="777"/>
                    <a:pt x="754" y="792"/>
                  </a:cubicBezTo>
                  <a:cubicBezTo>
                    <a:pt x="768" y="787"/>
                    <a:pt x="773" y="769"/>
                    <a:pt x="774" y="753"/>
                  </a:cubicBezTo>
                  <a:cubicBezTo>
                    <a:pt x="776" y="723"/>
                    <a:pt x="766" y="691"/>
                    <a:pt x="755" y="670"/>
                  </a:cubicBezTo>
                  <a:cubicBezTo>
                    <a:pt x="749" y="669"/>
                    <a:pt x="748" y="663"/>
                    <a:pt x="744" y="660"/>
                  </a:cubicBezTo>
                  <a:cubicBezTo>
                    <a:pt x="737" y="662"/>
                    <a:pt x="736" y="658"/>
                    <a:pt x="733" y="660"/>
                  </a:cubicBezTo>
                  <a:cubicBezTo>
                    <a:pt x="743" y="689"/>
                    <a:pt x="764" y="720"/>
                    <a:pt x="764" y="752"/>
                  </a:cubicBezTo>
                  <a:close/>
                  <a:moveTo>
                    <a:pt x="710" y="781"/>
                  </a:moveTo>
                  <a:cubicBezTo>
                    <a:pt x="665" y="771"/>
                    <a:pt x="625" y="766"/>
                    <a:pt x="581" y="760"/>
                  </a:cubicBezTo>
                  <a:cubicBezTo>
                    <a:pt x="557" y="756"/>
                    <a:pt x="533" y="755"/>
                    <a:pt x="509" y="753"/>
                  </a:cubicBezTo>
                  <a:cubicBezTo>
                    <a:pt x="459" y="751"/>
                    <a:pt x="408" y="739"/>
                    <a:pt x="353" y="734"/>
                  </a:cubicBezTo>
                  <a:cubicBezTo>
                    <a:pt x="277" y="726"/>
                    <a:pt x="205" y="716"/>
                    <a:pt x="127" y="700"/>
                  </a:cubicBezTo>
                  <a:cubicBezTo>
                    <a:pt x="99" y="694"/>
                    <a:pt x="54" y="677"/>
                    <a:pt x="44" y="697"/>
                  </a:cubicBezTo>
                  <a:cubicBezTo>
                    <a:pt x="141" y="720"/>
                    <a:pt x="251" y="731"/>
                    <a:pt x="360" y="746"/>
                  </a:cubicBezTo>
                  <a:cubicBezTo>
                    <a:pt x="388" y="750"/>
                    <a:pt x="415" y="756"/>
                    <a:pt x="441" y="758"/>
                  </a:cubicBezTo>
                  <a:cubicBezTo>
                    <a:pt x="467" y="761"/>
                    <a:pt x="493" y="762"/>
                    <a:pt x="518" y="765"/>
                  </a:cubicBezTo>
                  <a:cubicBezTo>
                    <a:pt x="558" y="769"/>
                    <a:pt x="599" y="778"/>
                    <a:pt x="638" y="783"/>
                  </a:cubicBezTo>
                  <a:cubicBezTo>
                    <a:pt x="663" y="787"/>
                    <a:pt x="696" y="793"/>
                    <a:pt x="713" y="793"/>
                  </a:cubicBezTo>
                  <a:cubicBezTo>
                    <a:pt x="721" y="794"/>
                    <a:pt x="731" y="795"/>
                    <a:pt x="736" y="791"/>
                  </a:cubicBezTo>
                  <a:cubicBezTo>
                    <a:pt x="732" y="785"/>
                    <a:pt x="720" y="783"/>
                    <a:pt x="710" y="781"/>
                  </a:cubicBezTo>
                  <a:close/>
                  <a:moveTo>
                    <a:pt x="739" y="864"/>
                  </a:moveTo>
                  <a:cubicBezTo>
                    <a:pt x="716" y="864"/>
                    <a:pt x="694" y="853"/>
                    <a:pt x="673" y="851"/>
                  </a:cubicBezTo>
                  <a:cubicBezTo>
                    <a:pt x="636" y="847"/>
                    <a:pt x="579" y="849"/>
                    <a:pt x="532" y="843"/>
                  </a:cubicBezTo>
                  <a:cubicBezTo>
                    <a:pt x="488" y="837"/>
                    <a:pt x="443" y="830"/>
                    <a:pt x="399" y="826"/>
                  </a:cubicBezTo>
                  <a:cubicBezTo>
                    <a:pt x="350" y="821"/>
                    <a:pt x="303" y="813"/>
                    <a:pt x="254" y="809"/>
                  </a:cubicBezTo>
                  <a:cubicBezTo>
                    <a:pt x="233" y="808"/>
                    <a:pt x="213" y="809"/>
                    <a:pt x="192" y="806"/>
                  </a:cubicBezTo>
                  <a:cubicBezTo>
                    <a:pt x="155" y="800"/>
                    <a:pt x="112" y="793"/>
                    <a:pt x="64" y="792"/>
                  </a:cubicBezTo>
                  <a:cubicBezTo>
                    <a:pt x="60" y="798"/>
                    <a:pt x="58" y="799"/>
                    <a:pt x="52" y="801"/>
                  </a:cubicBezTo>
                  <a:cubicBezTo>
                    <a:pt x="53" y="815"/>
                    <a:pt x="68" y="812"/>
                    <a:pt x="79" y="812"/>
                  </a:cubicBezTo>
                  <a:cubicBezTo>
                    <a:pt x="91" y="812"/>
                    <a:pt x="104" y="813"/>
                    <a:pt x="118" y="813"/>
                  </a:cubicBezTo>
                  <a:cubicBezTo>
                    <a:pt x="136" y="814"/>
                    <a:pt x="156" y="812"/>
                    <a:pt x="170" y="821"/>
                  </a:cubicBezTo>
                  <a:cubicBezTo>
                    <a:pt x="135" y="821"/>
                    <a:pt x="95" y="818"/>
                    <a:pt x="68" y="821"/>
                  </a:cubicBezTo>
                  <a:cubicBezTo>
                    <a:pt x="89" y="830"/>
                    <a:pt x="128" y="824"/>
                    <a:pt x="149" y="837"/>
                  </a:cubicBezTo>
                  <a:cubicBezTo>
                    <a:pt x="121" y="839"/>
                    <a:pt x="97" y="832"/>
                    <a:pt x="58" y="832"/>
                  </a:cubicBezTo>
                  <a:cubicBezTo>
                    <a:pt x="54" y="845"/>
                    <a:pt x="56" y="860"/>
                    <a:pt x="63" y="872"/>
                  </a:cubicBezTo>
                  <a:cubicBezTo>
                    <a:pt x="152" y="881"/>
                    <a:pt x="224" y="895"/>
                    <a:pt x="308" y="909"/>
                  </a:cubicBezTo>
                  <a:cubicBezTo>
                    <a:pt x="227" y="903"/>
                    <a:pt x="146" y="884"/>
                    <a:pt x="50" y="882"/>
                  </a:cubicBezTo>
                  <a:cubicBezTo>
                    <a:pt x="35" y="892"/>
                    <a:pt x="56" y="904"/>
                    <a:pt x="50" y="919"/>
                  </a:cubicBezTo>
                  <a:cubicBezTo>
                    <a:pt x="84" y="923"/>
                    <a:pt x="111" y="926"/>
                    <a:pt x="139" y="933"/>
                  </a:cubicBezTo>
                  <a:cubicBezTo>
                    <a:pt x="220" y="952"/>
                    <a:pt x="294" y="968"/>
                    <a:pt x="380" y="973"/>
                  </a:cubicBezTo>
                  <a:cubicBezTo>
                    <a:pt x="489" y="978"/>
                    <a:pt x="596" y="1002"/>
                    <a:pt x="715" y="1010"/>
                  </a:cubicBezTo>
                  <a:cubicBezTo>
                    <a:pt x="724" y="1017"/>
                    <a:pt x="745" y="1015"/>
                    <a:pt x="755" y="1017"/>
                  </a:cubicBezTo>
                  <a:cubicBezTo>
                    <a:pt x="756" y="1009"/>
                    <a:pt x="747" y="1004"/>
                    <a:pt x="748" y="993"/>
                  </a:cubicBezTo>
                  <a:cubicBezTo>
                    <a:pt x="675" y="981"/>
                    <a:pt x="588" y="968"/>
                    <a:pt x="517" y="955"/>
                  </a:cubicBezTo>
                  <a:cubicBezTo>
                    <a:pt x="498" y="952"/>
                    <a:pt x="478" y="951"/>
                    <a:pt x="460" y="943"/>
                  </a:cubicBezTo>
                  <a:cubicBezTo>
                    <a:pt x="567" y="953"/>
                    <a:pt x="656" y="973"/>
                    <a:pt x="750" y="981"/>
                  </a:cubicBezTo>
                  <a:cubicBezTo>
                    <a:pt x="740" y="955"/>
                    <a:pt x="763" y="942"/>
                    <a:pt x="756" y="917"/>
                  </a:cubicBezTo>
                  <a:cubicBezTo>
                    <a:pt x="737" y="918"/>
                    <a:pt x="712" y="916"/>
                    <a:pt x="688" y="914"/>
                  </a:cubicBezTo>
                  <a:cubicBezTo>
                    <a:pt x="666" y="912"/>
                    <a:pt x="646" y="903"/>
                    <a:pt x="628" y="902"/>
                  </a:cubicBezTo>
                  <a:cubicBezTo>
                    <a:pt x="617" y="901"/>
                    <a:pt x="605" y="905"/>
                    <a:pt x="603" y="898"/>
                  </a:cubicBezTo>
                  <a:cubicBezTo>
                    <a:pt x="633" y="892"/>
                    <a:pt x="667" y="906"/>
                    <a:pt x="700" y="907"/>
                  </a:cubicBezTo>
                  <a:cubicBezTo>
                    <a:pt x="722" y="907"/>
                    <a:pt x="741" y="906"/>
                    <a:pt x="759" y="910"/>
                  </a:cubicBezTo>
                  <a:cubicBezTo>
                    <a:pt x="760" y="903"/>
                    <a:pt x="765" y="901"/>
                    <a:pt x="764" y="897"/>
                  </a:cubicBezTo>
                  <a:cubicBezTo>
                    <a:pt x="742" y="893"/>
                    <a:pt x="718" y="892"/>
                    <a:pt x="693" y="890"/>
                  </a:cubicBezTo>
                  <a:cubicBezTo>
                    <a:pt x="669" y="889"/>
                    <a:pt x="644" y="885"/>
                    <a:pt x="618" y="883"/>
                  </a:cubicBezTo>
                  <a:cubicBezTo>
                    <a:pt x="538" y="876"/>
                    <a:pt x="455" y="875"/>
                    <a:pt x="386" y="853"/>
                  </a:cubicBezTo>
                  <a:cubicBezTo>
                    <a:pt x="458" y="859"/>
                    <a:pt x="530" y="867"/>
                    <a:pt x="606" y="873"/>
                  </a:cubicBezTo>
                  <a:cubicBezTo>
                    <a:pt x="661" y="877"/>
                    <a:pt x="712" y="885"/>
                    <a:pt x="763" y="882"/>
                  </a:cubicBezTo>
                  <a:cubicBezTo>
                    <a:pt x="762" y="874"/>
                    <a:pt x="760" y="875"/>
                    <a:pt x="760" y="867"/>
                  </a:cubicBezTo>
                  <a:cubicBezTo>
                    <a:pt x="753" y="863"/>
                    <a:pt x="746" y="864"/>
                    <a:pt x="739" y="864"/>
                  </a:cubicBezTo>
                  <a:close/>
                  <a:moveTo>
                    <a:pt x="896" y="970"/>
                  </a:moveTo>
                  <a:cubicBezTo>
                    <a:pt x="905" y="914"/>
                    <a:pt x="895" y="846"/>
                    <a:pt x="866" y="811"/>
                  </a:cubicBezTo>
                  <a:cubicBezTo>
                    <a:pt x="862" y="814"/>
                    <a:pt x="856" y="817"/>
                    <a:pt x="851" y="819"/>
                  </a:cubicBezTo>
                  <a:cubicBezTo>
                    <a:pt x="864" y="878"/>
                    <a:pt x="883" y="926"/>
                    <a:pt x="866" y="991"/>
                  </a:cubicBezTo>
                  <a:cubicBezTo>
                    <a:pt x="877" y="985"/>
                    <a:pt x="887" y="978"/>
                    <a:pt x="896" y="970"/>
                  </a:cubicBezTo>
                  <a:close/>
                  <a:moveTo>
                    <a:pt x="851" y="1004"/>
                  </a:moveTo>
                  <a:cubicBezTo>
                    <a:pt x="856" y="998"/>
                    <a:pt x="859" y="982"/>
                    <a:pt x="861" y="973"/>
                  </a:cubicBezTo>
                  <a:cubicBezTo>
                    <a:pt x="869" y="925"/>
                    <a:pt x="857" y="863"/>
                    <a:pt x="840" y="827"/>
                  </a:cubicBezTo>
                  <a:cubicBezTo>
                    <a:pt x="824" y="838"/>
                    <a:pt x="807" y="848"/>
                    <a:pt x="792" y="861"/>
                  </a:cubicBezTo>
                  <a:cubicBezTo>
                    <a:pt x="816" y="917"/>
                    <a:pt x="812" y="984"/>
                    <a:pt x="796" y="1039"/>
                  </a:cubicBezTo>
                  <a:cubicBezTo>
                    <a:pt x="810" y="1023"/>
                    <a:pt x="839" y="1019"/>
                    <a:pt x="851" y="1004"/>
                  </a:cubicBezTo>
                  <a:close/>
                  <a:moveTo>
                    <a:pt x="787" y="1030"/>
                  </a:moveTo>
                  <a:cubicBezTo>
                    <a:pt x="807" y="982"/>
                    <a:pt x="804" y="902"/>
                    <a:pt x="781" y="863"/>
                  </a:cubicBezTo>
                  <a:cubicBezTo>
                    <a:pt x="781" y="862"/>
                    <a:pt x="781" y="862"/>
                    <a:pt x="780" y="862"/>
                  </a:cubicBezTo>
                  <a:cubicBezTo>
                    <a:pt x="770" y="867"/>
                    <a:pt x="773" y="878"/>
                    <a:pt x="774" y="889"/>
                  </a:cubicBezTo>
                  <a:cubicBezTo>
                    <a:pt x="775" y="904"/>
                    <a:pt x="774" y="920"/>
                    <a:pt x="775" y="937"/>
                  </a:cubicBezTo>
                  <a:cubicBezTo>
                    <a:pt x="776" y="957"/>
                    <a:pt x="775" y="978"/>
                    <a:pt x="774" y="996"/>
                  </a:cubicBezTo>
                  <a:cubicBezTo>
                    <a:pt x="772" y="1017"/>
                    <a:pt x="763" y="1036"/>
                    <a:pt x="769" y="1050"/>
                  </a:cubicBezTo>
                  <a:cubicBezTo>
                    <a:pt x="780" y="1053"/>
                    <a:pt x="784" y="1038"/>
                    <a:pt x="787" y="1030"/>
                  </a:cubicBezTo>
                  <a:close/>
                  <a:moveTo>
                    <a:pt x="756" y="1032"/>
                  </a:moveTo>
                  <a:cubicBezTo>
                    <a:pt x="747" y="1029"/>
                    <a:pt x="735" y="1028"/>
                    <a:pt x="726" y="1026"/>
                  </a:cubicBezTo>
                  <a:cubicBezTo>
                    <a:pt x="720" y="1025"/>
                    <a:pt x="715" y="1022"/>
                    <a:pt x="709" y="1021"/>
                  </a:cubicBezTo>
                  <a:cubicBezTo>
                    <a:pt x="696" y="1019"/>
                    <a:pt x="677" y="1019"/>
                    <a:pt x="665" y="1019"/>
                  </a:cubicBezTo>
                  <a:cubicBezTo>
                    <a:pt x="621" y="1016"/>
                    <a:pt x="567" y="1004"/>
                    <a:pt x="518" y="1000"/>
                  </a:cubicBezTo>
                  <a:cubicBezTo>
                    <a:pt x="502" y="999"/>
                    <a:pt x="486" y="994"/>
                    <a:pt x="470" y="993"/>
                  </a:cubicBezTo>
                  <a:cubicBezTo>
                    <a:pt x="405" y="986"/>
                    <a:pt x="339" y="984"/>
                    <a:pt x="278" y="975"/>
                  </a:cubicBezTo>
                  <a:cubicBezTo>
                    <a:pt x="230" y="968"/>
                    <a:pt x="180" y="954"/>
                    <a:pt x="135" y="944"/>
                  </a:cubicBezTo>
                  <a:cubicBezTo>
                    <a:pt x="120" y="941"/>
                    <a:pt x="101" y="939"/>
                    <a:pt x="81" y="935"/>
                  </a:cubicBezTo>
                  <a:cubicBezTo>
                    <a:pt x="61" y="932"/>
                    <a:pt x="22" y="920"/>
                    <a:pt x="19" y="943"/>
                  </a:cubicBezTo>
                  <a:cubicBezTo>
                    <a:pt x="153" y="964"/>
                    <a:pt x="288" y="1002"/>
                    <a:pt x="424" y="1016"/>
                  </a:cubicBezTo>
                  <a:cubicBezTo>
                    <a:pt x="442" y="1018"/>
                    <a:pt x="461" y="1020"/>
                    <a:pt x="479" y="1021"/>
                  </a:cubicBezTo>
                  <a:cubicBezTo>
                    <a:pt x="563" y="1026"/>
                    <a:pt x="663" y="1045"/>
                    <a:pt x="751" y="1046"/>
                  </a:cubicBezTo>
                  <a:cubicBezTo>
                    <a:pt x="754" y="1043"/>
                    <a:pt x="757" y="1035"/>
                    <a:pt x="756" y="10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left)">
                                      <p:cBhvr>
                                        <p:cTn id="17" dur="1000"/>
                                        <p:tgtEl>
                                          <p:spTgt spid="6148"/>
                                        </p:tgtEl>
                                      </p:cBhvr>
                                    </p:animEffect>
                                  </p:childTnLst>
                                </p:cTn>
                              </p:par>
                            </p:childTnLst>
                          </p:cTn>
                        </p:par>
                        <p:par>
                          <p:cTn id="18" fill="hold">
                            <p:stCondLst>
                              <p:cond delay="2500"/>
                            </p:stCondLst>
                            <p:childTnLst>
                              <p:par>
                                <p:cTn id="19" presetID="2" presetClass="entr" presetSubtype="8" accel="40000" decel="2000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1250" fill="hold"/>
                                        <p:tgtEl>
                                          <p:spTgt spid="67"/>
                                        </p:tgtEl>
                                        <p:attrNameLst>
                                          <p:attrName>ppt_x</p:attrName>
                                        </p:attrNameLst>
                                      </p:cBhvr>
                                      <p:tavLst>
                                        <p:tav tm="0">
                                          <p:val>
                                            <p:strVal val="0-#ppt_w/2"/>
                                          </p:val>
                                        </p:tav>
                                        <p:tav tm="100000">
                                          <p:val>
                                            <p:strVal val="#ppt_x"/>
                                          </p:val>
                                        </p:tav>
                                      </p:tavLst>
                                    </p:anim>
                                    <p:anim calcmode="lin" valueType="num">
                                      <p:cBhvr additive="base">
                                        <p:cTn id="22" dur="125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8" accel="40000" decel="2000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250" fill="hold"/>
                                        <p:tgtEl>
                                          <p:spTgt spid="62"/>
                                        </p:tgtEl>
                                        <p:attrNameLst>
                                          <p:attrName>ppt_x</p:attrName>
                                        </p:attrNameLst>
                                      </p:cBhvr>
                                      <p:tavLst>
                                        <p:tav tm="0">
                                          <p:val>
                                            <p:strVal val="0-#ppt_w/2"/>
                                          </p:val>
                                        </p:tav>
                                        <p:tav tm="100000">
                                          <p:val>
                                            <p:strVal val="#ppt_x"/>
                                          </p:val>
                                        </p:tav>
                                      </p:tavLst>
                                    </p:anim>
                                    <p:anim calcmode="lin" valueType="num">
                                      <p:cBhvr additive="base">
                                        <p:cTn id="26" dur="125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8" accel="40000" decel="2000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1250" fill="hold"/>
                                        <p:tgtEl>
                                          <p:spTgt spid="97"/>
                                        </p:tgtEl>
                                        <p:attrNameLst>
                                          <p:attrName>ppt_x</p:attrName>
                                        </p:attrNameLst>
                                      </p:cBhvr>
                                      <p:tavLst>
                                        <p:tav tm="0">
                                          <p:val>
                                            <p:strVal val="0-#ppt_w/2"/>
                                          </p:val>
                                        </p:tav>
                                        <p:tav tm="100000">
                                          <p:val>
                                            <p:strVal val="#ppt_x"/>
                                          </p:val>
                                        </p:tav>
                                      </p:tavLst>
                                    </p:anim>
                                    <p:anim calcmode="lin" valueType="num">
                                      <p:cBhvr additive="base">
                                        <p:cTn id="30" dur="1250" fill="hold"/>
                                        <p:tgtEl>
                                          <p:spTgt spid="97"/>
                                        </p:tgtEl>
                                        <p:attrNameLst>
                                          <p:attrName>ppt_y</p:attrName>
                                        </p:attrNameLst>
                                      </p:cBhvr>
                                      <p:tavLst>
                                        <p:tav tm="0">
                                          <p:val>
                                            <p:strVal val="#ppt_y"/>
                                          </p:val>
                                        </p:tav>
                                        <p:tav tm="100000">
                                          <p:val>
                                            <p:strVal val="#ppt_y"/>
                                          </p:val>
                                        </p:tav>
                                      </p:tavLst>
                                    </p:anim>
                                  </p:childTnLst>
                                </p:cTn>
                              </p:par>
                              <p:par>
                                <p:cTn id="31" presetID="2" presetClass="entr" presetSubtype="8" accel="40000" decel="2000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1250" fill="hold"/>
                                        <p:tgtEl>
                                          <p:spTgt spid="75"/>
                                        </p:tgtEl>
                                        <p:attrNameLst>
                                          <p:attrName>ppt_x</p:attrName>
                                        </p:attrNameLst>
                                      </p:cBhvr>
                                      <p:tavLst>
                                        <p:tav tm="0">
                                          <p:val>
                                            <p:strVal val="0-#ppt_w/2"/>
                                          </p:val>
                                        </p:tav>
                                        <p:tav tm="100000">
                                          <p:val>
                                            <p:strVal val="#ppt_x"/>
                                          </p:val>
                                        </p:tav>
                                      </p:tavLst>
                                    </p:anim>
                                    <p:anim calcmode="lin" valueType="num">
                                      <p:cBhvr additive="base">
                                        <p:cTn id="34" dur="1250" fill="hold"/>
                                        <p:tgtEl>
                                          <p:spTgt spid="75"/>
                                        </p:tgtEl>
                                        <p:attrNameLst>
                                          <p:attrName>ppt_y</p:attrName>
                                        </p:attrNameLst>
                                      </p:cBhvr>
                                      <p:tavLst>
                                        <p:tav tm="0">
                                          <p:val>
                                            <p:strVal val="#ppt_y"/>
                                          </p:val>
                                        </p:tav>
                                        <p:tav tm="100000">
                                          <p:val>
                                            <p:strVal val="#ppt_y"/>
                                          </p:val>
                                        </p:tav>
                                      </p:tavLst>
                                    </p:anim>
                                  </p:childTnLst>
                                </p:cTn>
                              </p:par>
                              <p:par>
                                <p:cTn id="35" presetID="2" presetClass="entr" presetSubtype="8" accel="40000" decel="2000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additive="base">
                                        <p:cTn id="37" dur="1250" fill="hold"/>
                                        <p:tgtEl>
                                          <p:spTgt spid="88"/>
                                        </p:tgtEl>
                                        <p:attrNameLst>
                                          <p:attrName>ppt_x</p:attrName>
                                        </p:attrNameLst>
                                      </p:cBhvr>
                                      <p:tavLst>
                                        <p:tav tm="0">
                                          <p:val>
                                            <p:strVal val="0-#ppt_w/2"/>
                                          </p:val>
                                        </p:tav>
                                        <p:tav tm="100000">
                                          <p:val>
                                            <p:strVal val="#ppt_x"/>
                                          </p:val>
                                        </p:tav>
                                      </p:tavLst>
                                    </p:anim>
                                    <p:anim calcmode="lin" valueType="num">
                                      <p:cBhvr additive="base">
                                        <p:cTn id="38" dur="1250" fill="hold"/>
                                        <p:tgtEl>
                                          <p:spTgt spid="88"/>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6174"/>
                                        </p:tgtEl>
                                        <p:attrNameLst>
                                          <p:attrName>style.visibility</p:attrName>
                                        </p:attrNameLst>
                                      </p:cBhvr>
                                      <p:to>
                                        <p:strVal val="visible"/>
                                      </p:to>
                                    </p:set>
                                    <p:anim calcmode="lin" valueType="num">
                                      <p:cBhvr additive="base">
                                        <p:cTn id="42" dur="1000" fill="hold"/>
                                        <p:tgtEl>
                                          <p:spTgt spid="6174"/>
                                        </p:tgtEl>
                                        <p:attrNameLst>
                                          <p:attrName>ppt_x</p:attrName>
                                        </p:attrNameLst>
                                      </p:cBhvr>
                                      <p:tavLst>
                                        <p:tav tm="0">
                                          <p:val>
                                            <p:strVal val="1+#ppt_w/2"/>
                                          </p:val>
                                        </p:tav>
                                        <p:tav tm="100000">
                                          <p:val>
                                            <p:strVal val="#ppt_x"/>
                                          </p:val>
                                        </p:tav>
                                      </p:tavLst>
                                    </p:anim>
                                    <p:anim calcmode="lin" valueType="num">
                                      <p:cBhvr additive="base">
                                        <p:cTn id="43" dur="1000" fill="hold"/>
                                        <p:tgtEl>
                                          <p:spTgt spid="617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6173"/>
                                        </p:tgtEl>
                                        <p:attrNameLst>
                                          <p:attrName>style.visibility</p:attrName>
                                        </p:attrNameLst>
                                      </p:cBhvr>
                                      <p:to>
                                        <p:strVal val="visible"/>
                                      </p:to>
                                    </p:set>
                                    <p:anim calcmode="lin" valueType="num">
                                      <p:cBhvr additive="base">
                                        <p:cTn id="46" dur="1000" fill="hold"/>
                                        <p:tgtEl>
                                          <p:spTgt spid="6173"/>
                                        </p:tgtEl>
                                        <p:attrNameLst>
                                          <p:attrName>ppt_x</p:attrName>
                                        </p:attrNameLst>
                                      </p:cBhvr>
                                      <p:tavLst>
                                        <p:tav tm="0">
                                          <p:val>
                                            <p:strVal val="1+#ppt_w/2"/>
                                          </p:val>
                                        </p:tav>
                                        <p:tav tm="100000">
                                          <p:val>
                                            <p:strVal val="#ppt_x"/>
                                          </p:val>
                                        </p:tav>
                                      </p:tavLst>
                                    </p:anim>
                                    <p:anim calcmode="lin" valueType="num">
                                      <p:cBhvr additive="base">
                                        <p:cTn id="47" dur="1000" fill="hold"/>
                                        <p:tgtEl>
                                          <p:spTgt spid="617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6172"/>
                                        </p:tgtEl>
                                        <p:attrNameLst>
                                          <p:attrName>style.visibility</p:attrName>
                                        </p:attrNameLst>
                                      </p:cBhvr>
                                      <p:to>
                                        <p:strVal val="visible"/>
                                      </p:to>
                                    </p:set>
                                    <p:anim calcmode="lin" valueType="num">
                                      <p:cBhvr additive="base">
                                        <p:cTn id="50" dur="1000" fill="hold"/>
                                        <p:tgtEl>
                                          <p:spTgt spid="6172"/>
                                        </p:tgtEl>
                                        <p:attrNameLst>
                                          <p:attrName>ppt_x</p:attrName>
                                        </p:attrNameLst>
                                      </p:cBhvr>
                                      <p:tavLst>
                                        <p:tav tm="0">
                                          <p:val>
                                            <p:strVal val="1+#ppt_w/2"/>
                                          </p:val>
                                        </p:tav>
                                        <p:tav tm="100000">
                                          <p:val>
                                            <p:strVal val="#ppt_x"/>
                                          </p:val>
                                        </p:tav>
                                      </p:tavLst>
                                    </p:anim>
                                    <p:anim calcmode="lin" valueType="num">
                                      <p:cBhvr additive="base">
                                        <p:cTn id="51" dur="1000" fill="hold"/>
                                        <p:tgtEl>
                                          <p:spTgt spid="617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6171"/>
                                        </p:tgtEl>
                                        <p:attrNameLst>
                                          <p:attrName>style.visibility</p:attrName>
                                        </p:attrNameLst>
                                      </p:cBhvr>
                                      <p:to>
                                        <p:strVal val="visible"/>
                                      </p:to>
                                    </p:set>
                                    <p:anim calcmode="lin" valueType="num">
                                      <p:cBhvr additive="base">
                                        <p:cTn id="54" dur="1000" fill="hold"/>
                                        <p:tgtEl>
                                          <p:spTgt spid="6171"/>
                                        </p:tgtEl>
                                        <p:attrNameLst>
                                          <p:attrName>ppt_x</p:attrName>
                                        </p:attrNameLst>
                                      </p:cBhvr>
                                      <p:tavLst>
                                        <p:tav tm="0">
                                          <p:val>
                                            <p:strVal val="1+#ppt_w/2"/>
                                          </p:val>
                                        </p:tav>
                                        <p:tav tm="100000">
                                          <p:val>
                                            <p:strVal val="#ppt_x"/>
                                          </p:val>
                                        </p:tav>
                                      </p:tavLst>
                                    </p:anim>
                                    <p:anim calcmode="lin" valueType="num">
                                      <p:cBhvr additive="base">
                                        <p:cTn id="55" dur="1000" fill="hold"/>
                                        <p:tgtEl>
                                          <p:spTgt spid="617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6170"/>
                                        </p:tgtEl>
                                        <p:attrNameLst>
                                          <p:attrName>style.visibility</p:attrName>
                                        </p:attrNameLst>
                                      </p:cBhvr>
                                      <p:to>
                                        <p:strVal val="visible"/>
                                      </p:to>
                                    </p:set>
                                    <p:anim calcmode="lin" valueType="num">
                                      <p:cBhvr additive="base">
                                        <p:cTn id="58" dur="1000" fill="hold"/>
                                        <p:tgtEl>
                                          <p:spTgt spid="6170"/>
                                        </p:tgtEl>
                                        <p:attrNameLst>
                                          <p:attrName>ppt_x</p:attrName>
                                        </p:attrNameLst>
                                      </p:cBhvr>
                                      <p:tavLst>
                                        <p:tav tm="0">
                                          <p:val>
                                            <p:strVal val="1+#ppt_w/2"/>
                                          </p:val>
                                        </p:tav>
                                        <p:tav tm="100000">
                                          <p:val>
                                            <p:strVal val="#ppt_x"/>
                                          </p:val>
                                        </p:tav>
                                      </p:tavLst>
                                    </p:anim>
                                    <p:anim calcmode="lin" valueType="num">
                                      <p:cBhvr additive="base">
                                        <p:cTn id="59" dur="1000" fill="hold"/>
                                        <p:tgtEl>
                                          <p:spTgt spid="6170"/>
                                        </p:tgtEl>
                                        <p:attrNameLst>
                                          <p:attrName>ppt_y</p:attrName>
                                        </p:attrNameLst>
                                      </p:cBhvr>
                                      <p:tavLst>
                                        <p:tav tm="0">
                                          <p:val>
                                            <p:strVal val="#ppt_y"/>
                                          </p:val>
                                        </p:tav>
                                        <p:tav tm="100000">
                                          <p:val>
                                            <p:strVal val="#ppt_y"/>
                                          </p:val>
                                        </p:tav>
                                      </p:tavLst>
                                    </p:anim>
                                  </p:childTnLst>
                                </p:cTn>
                              </p:par>
                            </p:childTnLst>
                          </p:cTn>
                        </p:par>
                        <p:par>
                          <p:cTn id="60" fill="hold">
                            <p:stCondLst>
                              <p:cond delay="5000"/>
                            </p:stCondLst>
                            <p:childTnLst>
                              <p:par>
                                <p:cTn id="61" presetID="22" presetClass="entr" presetSubtype="1" fill="hold" grpId="0" nodeType="afterEffect">
                                  <p:stCondLst>
                                    <p:cond delay="0"/>
                                  </p:stCondLst>
                                  <p:childTnLst>
                                    <p:set>
                                      <p:cBhvr>
                                        <p:cTn id="62" dur="1" fill="hold">
                                          <p:stCondLst>
                                            <p:cond delay="0"/>
                                          </p:stCondLst>
                                        </p:cTn>
                                        <p:tgtEl>
                                          <p:spTgt spid="6175"/>
                                        </p:tgtEl>
                                        <p:attrNameLst>
                                          <p:attrName>style.visibility</p:attrName>
                                        </p:attrNameLst>
                                      </p:cBhvr>
                                      <p:to>
                                        <p:strVal val="visible"/>
                                      </p:to>
                                    </p:set>
                                    <p:animEffect transition="in" filter="wipe(up)">
                                      <p:cBhvr>
                                        <p:cTn id="63" dur="1000"/>
                                        <p:tgtEl>
                                          <p:spTgt spid="617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176"/>
                                        </p:tgtEl>
                                        <p:attrNameLst>
                                          <p:attrName>style.visibility</p:attrName>
                                        </p:attrNameLst>
                                      </p:cBhvr>
                                      <p:to>
                                        <p:strVal val="visible"/>
                                      </p:to>
                                    </p:set>
                                    <p:animEffect transition="in" filter="wipe(up)">
                                      <p:cBhvr>
                                        <p:cTn id="66" dur="1000"/>
                                        <p:tgtEl>
                                          <p:spTgt spid="6176"/>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177"/>
                                        </p:tgtEl>
                                        <p:attrNameLst>
                                          <p:attrName>style.visibility</p:attrName>
                                        </p:attrNameLst>
                                      </p:cBhvr>
                                      <p:to>
                                        <p:strVal val="visible"/>
                                      </p:to>
                                    </p:set>
                                    <p:animEffect transition="in" filter="wipe(up)">
                                      <p:cBhvr>
                                        <p:cTn id="69" dur="1000"/>
                                        <p:tgtEl>
                                          <p:spTgt spid="6177"/>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6178"/>
                                        </p:tgtEl>
                                        <p:attrNameLst>
                                          <p:attrName>style.visibility</p:attrName>
                                        </p:attrNameLst>
                                      </p:cBhvr>
                                      <p:to>
                                        <p:strVal val="visible"/>
                                      </p:to>
                                    </p:set>
                                    <p:animEffect transition="in" filter="wipe(up)">
                                      <p:cBhvr>
                                        <p:cTn id="72" dur="1000"/>
                                        <p:tgtEl>
                                          <p:spTgt spid="617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6179"/>
                                        </p:tgtEl>
                                        <p:attrNameLst>
                                          <p:attrName>style.visibility</p:attrName>
                                        </p:attrNameLst>
                                      </p:cBhvr>
                                      <p:to>
                                        <p:strVal val="visible"/>
                                      </p:to>
                                    </p:set>
                                    <p:animEffect transition="in" filter="wipe(up)">
                                      <p:cBhvr>
                                        <p:cTn id="75" dur="1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48" grpId="0"/>
      <p:bldP spid="6170" grpId="0"/>
      <p:bldP spid="6171" grpId="0"/>
      <p:bldP spid="6172" grpId="0"/>
      <p:bldP spid="6173" grpId="0"/>
      <p:bldP spid="6174" grpId="0"/>
      <p:bldP spid="6175" grpId="0"/>
      <p:bldP spid="6176" grpId="0"/>
      <p:bldP spid="6177" grpId="0"/>
      <p:bldP spid="6178" grpId="0"/>
      <p:bldP spid="61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00542" y="2018041"/>
            <a:ext cx="1354919" cy="1354919"/>
            <a:chOff x="4841141" y="1630622"/>
            <a:chExt cx="1354918" cy="1354918"/>
          </a:xfrm>
        </p:grpSpPr>
        <p:sp>
          <p:nvSpPr>
            <p:cNvPr id="3" name="椭圆 2"/>
            <p:cNvSpPr/>
            <p:nvPr/>
          </p:nvSpPr>
          <p:spPr>
            <a:xfrm>
              <a:off x="4841141" y="1630622"/>
              <a:ext cx="1354918" cy="135491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noFill/>
            </a:ln>
            <a:effectLst>
              <a:outerShdw blurRad="88900" dist="75434" dir="2699999" sx="99000" sy="99000"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000000"/>
                </a:solidFill>
                <a:latin typeface="Britannic Bold" panose="020B0903060703020204" pitchFamily="34" charset="0"/>
                <a:ea typeface="微软雅黑" panose="020B0503020204020204" pitchFamily="34" charset="-122"/>
              </a:endParaRPr>
            </a:p>
          </p:txBody>
        </p:sp>
        <p:sp>
          <p:nvSpPr>
            <p:cNvPr id="4" name="KSO_Shape"/>
            <p:cNvSpPr/>
            <p:nvPr/>
          </p:nvSpPr>
          <p:spPr bwMode="auto">
            <a:xfrm>
              <a:off x="5037404" y="1826082"/>
              <a:ext cx="962391" cy="963998"/>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5" name="组合 4"/>
          <p:cNvGrpSpPr/>
          <p:nvPr/>
        </p:nvGrpSpPr>
        <p:grpSpPr>
          <a:xfrm>
            <a:off x="3019098" y="4180381"/>
            <a:ext cx="1347708" cy="1347708"/>
            <a:chOff x="4652087" y="3280742"/>
            <a:chExt cx="1347708" cy="1347708"/>
          </a:xfrm>
        </p:grpSpPr>
        <p:sp>
          <p:nvSpPr>
            <p:cNvPr id="6" name="椭圆 5"/>
            <p:cNvSpPr/>
            <p:nvPr/>
          </p:nvSpPr>
          <p:spPr>
            <a:xfrm>
              <a:off x="4652087" y="3280742"/>
              <a:ext cx="1347708" cy="134770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99" sx="99000" sy="99000"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000000"/>
                </a:solidFill>
                <a:latin typeface="Britannic Bold" panose="020B0903060703020204" pitchFamily="34" charset="0"/>
                <a:ea typeface="微软雅黑" panose="020B0503020204020204" pitchFamily="34" charset="-122"/>
              </a:endParaRPr>
            </a:p>
          </p:txBody>
        </p:sp>
        <p:sp>
          <p:nvSpPr>
            <p:cNvPr id="7" name="KSO_Shape"/>
            <p:cNvSpPr/>
            <p:nvPr/>
          </p:nvSpPr>
          <p:spPr bwMode="auto">
            <a:xfrm>
              <a:off x="4791210" y="3418972"/>
              <a:ext cx="1069463" cy="1071249"/>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8" name="组合 7"/>
          <p:cNvGrpSpPr/>
          <p:nvPr/>
        </p:nvGrpSpPr>
        <p:grpSpPr>
          <a:xfrm>
            <a:off x="1752298" y="3216382"/>
            <a:ext cx="1812119" cy="1812119"/>
            <a:chOff x="1477632" y="2816332"/>
            <a:chExt cx="1812118" cy="1812118"/>
          </a:xfrm>
        </p:grpSpPr>
        <p:sp>
          <p:nvSpPr>
            <p:cNvPr id="9" name="椭圆 8"/>
            <p:cNvSpPr/>
            <p:nvPr/>
          </p:nvSpPr>
          <p:spPr>
            <a:xfrm>
              <a:off x="1477632" y="2816332"/>
              <a:ext cx="1812118" cy="181211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5400">
              <a:noFill/>
            </a:ln>
            <a:effectLst>
              <a:outerShdw blurRad="76200" dist="101600" dir="8400000" sx="99000" sy="99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lumMod val="50000"/>
                  </a:schemeClr>
                </a:solidFill>
                <a:latin typeface="Britannic Bold" panose="020B0903060703020204" pitchFamily="34" charset="0"/>
                <a:ea typeface="微软雅黑" panose="020B0503020204020204" pitchFamily="34" charset="-122"/>
              </a:endParaRPr>
            </a:p>
          </p:txBody>
        </p:sp>
        <p:sp>
          <p:nvSpPr>
            <p:cNvPr id="10" name="KSO_Shape"/>
            <p:cNvSpPr/>
            <p:nvPr/>
          </p:nvSpPr>
          <p:spPr bwMode="auto">
            <a:xfrm>
              <a:off x="1725875" y="3063476"/>
              <a:ext cx="1315633" cy="131783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11" name="组合 10"/>
          <p:cNvGrpSpPr/>
          <p:nvPr/>
        </p:nvGrpSpPr>
        <p:grpSpPr>
          <a:xfrm>
            <a:off x="1124579" y="4318611"/>
            <a:ext cx="1347708" cy="1347708"/>
            <a:chOff x="264961" y="1826082"/>
            <a:chExt cx="1347708" cy="1347708"/>
          </a:xfrm>
        </p:grpSpPr>
        <p:sp>
          <p:nvSpPr>
            <p:cNvPr id="12" name="椭圆 11"/>
            <p:cNvSpPr/>
            <p:nvPr/>
          </p:nvSpPr>
          <p:spPr>
            <a:xfrm>
              <a:off x="264961" y="1826082"/>
              <a:ext cx="1347708" cy="134770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5400">
              <a:noFill/>
            </a:ln>
            <a:effectLst>
              <a:outerShdw blurRad="76200" dist="101600" dir="8400000" sx="99000" sy="99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lumMod val="50000"/>
                  </a:schemeClr>
                </a:solidFill>
                <a:latin typeface="Britannic Bold" panose="020B0903060703020204" pitchFamily="34" charset="0"/>
                <a:ea typeface="微软雅黑" panose="020B0503020204020204" pitchFamily="34" charset="-122"/>
              </a:endParaRPr>
            </a:p>
          </p:txBody>
        </p:sp>
        <p:sp>
          <p:nvSpPr>
            <p:cNvPr id="13" name="KSO_Shape"/>
            <p:cNvSpPr/>
            <p:nvPr/>
          </p:nvSpPr>
          <p:spPr bwMode="auto">
            <a:xfrm>
              <a:off x="464359" y="2021542"/>
              <a:ext cx="962391" cy="963998"/>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cxnSp>
        <p:nvCxnSpPr>
          <p:cNvPr id="14" name="直接连接符 13"/>
          <p:cNvCxnSpPr/>
          <p:nvPr/>
        </p:nvCxnSpPr>
        <p:spPr>
          <a:xfrm flipV="1">
            <a:off x="3266989" y="2305069"/>
            <a:ext cx="1921391" cy="9449"/>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320823" y="4500994"/>
            <a:ext cx="853965"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274920" y="5468951"/>
            <a:ext cx="3025387" cy="245164"/>
            <a:chOff x="2274920" y="5468951"/>
            <a:chExt cx="3025386" cy="245164"/>
          </a:xfrm>
        </p:grpSpPr>
        <p:cxnSp>
          <p:nvCxnSpPr>
            <p:cNvPr id="17" name="直接连接符 16"/>
            <p:cNvCxnSpPr>
              <a:stCxn id="12" idx="5"/>
            </p:cNvCxnSpPr>
            <p:nvPr/>
          </p:nvCxnSpPr>
          <p:spPr>
            <a:xfrm>
              <a:off x="2274920" y="5468951"/>
              <a:ext cx="280308" cy="245163"/>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601816" y="5714114"/>
              <a:ext cx="2698490"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5248811" y="1980285"/>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rPr>
              <a:t>01</a:t>
            </a:r>
            <a:endParaRPr lang="zh-CN" altLang="en-US"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endParaRPr>
          </a:p>
        </p:txBody>
      </p:sp>
      <p:sp>
        <p:nvSpPr>
          <p:cNvPr id="20" name="文本框 19"/>
          <p:cNvSpPr txBox="1"/>
          <p:nvPr/>
        </p:nvSpPr>
        <p:spPr>
          <a:xfrm>
            <a:off x="5248811" y="3094446"/>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rPr>
              <a:t>02</a:t>
            </a:r>
            <a:endParaRPr lang="zh-CN" altLang="en-US"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endParaRPr>
          </a:p>
        </p:txBody>
      </p:sp>
      <p:sp>
        <p:nvSpPr>
          <p:cNvPr id="21" name="文本框 20"/>
          <p:cNvSpPr txBox="1"/>
          <p:nvPr/>
        </p:nvSpPr>
        <p:spPr>
          <a:xfrm>
            <a:off x="5248811" y="4208607"/>
            <a:ext cx="686406"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rPr>
              <a:t>03</a:t>
            </a:r>
            <a:endParaRPr lang="zh-CN" altLang="en-US"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endParaRPr>
          </a:p>
        </p:txBody>
      </p:sp>
      <p:sp>
        <p:nvSpPr>
          <p:cNvPr id="22" name="文本框 21"/>
          <p:cNvSpPr txBox="1"/>
          <p:nvPr/>
        </p:nvSpPr>
        <p:spPr>
          <a:xfrm>
            <a:off x="5248811" y="5322769"/>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rPr>
              <a:t>04</a:t>
            </a:r>
            <a:endParaRPr lang="zh-CN" altLang="en-US" sz="3200" dirty="0">
              <a:blipFill dpi="0" rotWithShape="1">
                <a:blip r:embed="rId7">
                  <a:extLst>
                    <a:ext uri="{28A0092B-C50C-407E-A947-70E740481C1C}">
                      <a14:useLocalDpi xmlns:a14="http://schemas.microsoft.com/office/drawing/2010/main" val="0"/>
                    </a:ext>
                  </a:extLst>
                </a:blip>
                <a:srcRect/>
                <a:stretch>
                  <a:fillRect/>
                </a:stretch>
              </a:blipFill>
              <a:latin typeface="Britannic Bold" panose="020B0903060703020204" pitchFamily="34" charset="0"/>
            </a:endParaRPr>
          </a:p>
        </p:txBody>
      </p:sp>
      <p:sp>
        <p:nvSpPr>
          <p:cNvPr id="23" name="文本框 22"/>
          <p:cNvSpPr txBox="1"/>
          <p:nvPr/>
        </p:nvSpPr>
        <p:spPr>
          <a:xfrm>
            <a:off x="5933614" y="1903339"/>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val="0"/>
                      </a:ext>
                    </a:extLst>
                  </a:blip>
                  <a:srcRect/>
                  <a:stretch>
                    <a:fillRect/>
                  </a:stretch>
                </a:blipFill>
              </a:rPr>
              <a:t>此处填写具体条目内容，此处填写具体条目内容，此处填写具体条目内容。</a:t>
            </a:r>
          </a:p>
        </p:txBody>
      </p:sp>
      <p:sp>
        <p:nvSpPr>
          <p:cNvPr id="24" name="文本框 23"/>
          <p:cNvSpPr txBox="1"/>
          <p:nvPr/>
        </p:nvSpPr>
        <p:spPr>
          <a:xfrm>
            <a:off x="5933614" y="3029076"/>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val="0"/>
                      </a:ext>
                    </a:extLst>
                  </a:blip>
                  <a:srcRect/>
                  <a:stretch>
                    <a:fillRect/>
                  </a:stretch>
                </a:blipFill>
              </a:rPr>
              <a:t>此处填写具体条目内容，此处填写具体条目内容，此处填写具体条目内容。</a:t>
            </a:r>
          </a:p>
        </p:txBody>
      </p:sp>
      <p:sp>
        <p:nvSpPr>
          <p:cNvPr id="25" name="文本框 24"/>
          <p:cNvSpPr txBox="1"/>
          <p:nvPr/>
        </p:nvSpPr>
        <p:spPr>
          <a:xfrm>
            <a:off x="5933614" y="4131663"/>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val="0"/>
                      </a:ext>
                    </a:extLst>
                  </a:blip>
                  <a:srcRect/>
                  <a:stretch>
                    <a:fillRect/>
                  </a:stretch>
                </a:blipFill>
              </a:rPr>
              <a:t>此处填写具体条目内容，此处填写具体条目内容，此处填写具体条目内容。</a:t>
            </a:r>
          </a:p>
        </p:txBody>
      </p:sp>
      <p:sp>
        <p:nvSpPr>
          <p:cNvPr id="26" name="文本框 25"/>
          <p:cNvSpPr txBox="1"/>
          <p:nvPr/>
        </p:nvSpPr>
        <p:spPr>
          <a:xfrm>
            <a:off x="5933614" y="5292160"/>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val="0"/>
                      </a:ext>
                    </a:extLst>
                  </a:blip>
                  <a:srcRect/>
                  <a:stretch>
                    <a:fillRect/>
                  </a:stretch>
                </a:blipFill>
              </a:rPr>
              <a:t>此处填写具体条目内容，此处填写具体条目内容，此处填写具体条目内容。</a:t>
            </a:r>
          </a:p>
        </p:txBody>
      </p:sp>
      <p:grpSp>
        <p:nvGrpSpPr>
          <p:cNvPr id="27" name="组合 26"/>
          <p:cNvGrpSpPr/>
          <p:nvPr/>
        </p:nvGrpSpPr>
        <p:grpSpPr>
          <a:xfrm>
            <a:off x="3483996" y="3362379"/>
            <a:ext cx="1636281" cy="336928"/>
            <a:chOff x="3483994" y="3362379"/>
            <a:chExt cx="1636281" cy="336928"/>
          </a:xfrm>
        </p:grpSpPr>
        <p:cxnSp>
          <p:nvCxnSpPr>
            <p:cNvPr id="28" name="直接连接符 27"/>
            <p:cNvCxnSpPr/>
            <p:nvPr/>
          </p:nvCxnSpPr>
          <p:spPr>
            <a:xfrm flipV="1">
              <a:off x="3483994" y="3372958"/>
              <a:ext cx="208957" cy="326349"/>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3692951" y="3362379"/>
              <a:ext cx="1427324"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30" name="文本占位符 2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8" presetClass="emph" presetSubtype="0" fill="hold" nodeType="withEffect">
                                  <p:stCondLst>
                                    <p:cond delay="0"/>
                                  </p:stCondLst>
                                  <p:childTnLst>
                                    <p:animRot by="21600000">
                                      <p:cBhvr>
                                        <p:cTn id="11" dur="1000" fill="hold"/>
                                        <p:tgtEl>
                                          <p:spTgt spid="5"/>
                                        </p:tgtEl>
                                        <p:attrNameLst>
                                          <p:attrName>r</p:attrName>
                                        </p:attrNameLst>
                                      </p:cBhvr>
                                    </p:animRot>
                                  </p:childTnLst>
                                </p:cTn>
                              </p:par>
                              <p:par>
                                <p:cTn id="12" presetID="53" presetClass="entr" presetSubtype="16"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par>
                                <p:cTn id="17" presetID="8" presetClass="emph" presetSubtype="0" fill="hold" nodeType="withEffect">
                                  <p:stCondLst>
                                    <p:cond delay="250"/>
                                  </p:stCondLst>
                                  <p:childTnLst>
                                    <p:animRot by="21600000">
                                      <p:cBhvr>
                                        <p:cTn id="18" dur="1000" fill="hold"/>
                                        <p:tgtEl>
                                          <p:spTgt spid="8"/>
                                        </p:tgtEl>
                                        <p:attrNameLst>
                                          <p:attrName>r</p:attrName>
                                        </p:attrNameLst>
                                      </p:cBhvr>
                                    </p:animRot>
                                  </p:childTnLst>
                                </p:cTn>
                              </p:par>
                              <p:par>
                                <p:cTn id="19" presetID="53" presetClass="entr" presetSubtype="16"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Effect transition="in" filter="fade">
                                      <p:cBhvr>
                                        <p:cTn id="23" dur="1000"/>
                                        <p:tgtEl>
                                          <p:spTgt spid="2"/>
                                        </p:tgtEl>
                                      </p:cBhvr>
                                    </p:animEffect>
                                  </p:childTnLst>
                                </p:cTn>
                              </p:par>
                              <p:par>
                                <p:cTn id="24" presetID="8" presetClass="emph" presetSubtype="0" fill="hold" nodeType="withEffect">
                                  <p:stCondLst>
                                    <p:cond delay="500"/>
                                  </p:stCondLst>
                                  <p:childTnLst>
                                    <p:animRot by="21600000">
                                      <p:cBhvr>
                                        <p:cTn id="25" dur="1000" fill="hold"/>
                                        <p:tgtEl>
                                          <p:spTgt spid="2"/>
                                        </p:tgtEl>
                                        <p:attrNameLst>
                                          <p:attrName>r</p:attrName>
                                        </p:attrNameLst>
                                      </p:cBhvr>
                                    </p:animRot>
                                  </p:childTnLst>
                                </p:cTn>
                              </p:par>
                              <p:par>
                                <p:cTn id="26" presetID="53" presetClass="entr" presetSubtype="16"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8" presetClass="emph" presetSubtype="0" fill="hold" nodeType="withEffect">
                                  <p:stCondLst>
                                    <p:cond delay="750"/>
                                  </p:stCondLst>
                                  <p:childTnLst>
                                    <p:animRot by="21600000">
                                      <p:cBhvr>
                                        <p:cTn id="32" dur="1000" fill="hold"/>
                                        <p:tgtEl>
                                          <p:spTgt spid="11"/>
                                        </p:tgtEl>
                                        <p:attrNameLst>
                                          <p:attrName>r</p:attrName>
                                        </p:attrNameLst>
                                      </p:cBhvr>
                                    </p:animRot>
                                  </p:childTnLst>
                                </p:cTn>
                              </p:par>
                              <p:par>
                                <p:cTn id="33" presetID="22" presetClass="entr" presetSubtype="8"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nodeType="withEffect">
                                  <p:stCondLst>
                                    <p:cond delay="100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nodeType="with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randombar(horizontal)">
                                      <p:cBhvr>
                                        <p:cTn id="63" dur="500"/>
                                        <p:tgtEl>
                                          <p:spTgt spid="2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8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添加论文内容</a:t>
            </a:r>
            <a:r>
              <a:rPr lang="zh-CN" altLang="en-US" sz="3600" b="1" dirty="0" smtClean="0">
                <a:blipFill dpi="0" rotWithShape="1">
                  <a:blip r:embed="rId3">
                    <a:extLst>
                      <a:ext uri="{28A0092B-C50C-407E-A947-70E740481C1C}">
                        <a14:useLocalDpi xmlns:a14="http://schemas.microsoft.com/office/drawing/2010/main" val="0"/>
                      </a:ext>
                    </a:extLst>
                  </a:blip>
                  <a:srcRect/>
                  <a:stretch>
                    <a:fillRect/>
                  </a:stretch>
                </a:blipFill>
              </a:rPr>
              <a:t>第</a:t>
            </a: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五</a:t>
            </a:r>
            <a:r>
              <a:rPr lang="zh-CN" altLang="en-US" sz="3600" b="1" dirty="0" smtClean="0">
                <a:blipFill dpi="0" rotWithShape="1">
                  <a:blip r:embed="rId3">
                    <a:extLst>
                      <a:ext uri="{28A0092B-C50C-407E-A947-70E740481C1C}">
                        <a14:useLocalDpi xmlns:a14="http://schemas.microsoft.com/office/drawing/2010/main" val="0"/>
                      </a:ext>
                    </a:extLst>
                  </a:blip>
                  <a:srcRect/>
                  <a:stretch>
                    <a:fillRect/>
                  </a:stretch>
                </a:blipFill>
              </a:rPr>
              <a:t>部分</a:t>
            </a: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标题</a:t>
            </a:r>
          </a:p>
        </p:txBody>
      </p:sp>
      <p:sp>
        <p:nvSpPr>
          <p:cNvPr id="11"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val="0"/>
                      </a:ext>
                    </a:extLst>
                  </a:blip>
                  <a:srcRect/>
                  <a:stretch>
                    <a:fillRect/>
                  </a:stretch>
                </a:blipFill>
              </a:rPr>
              <a:t>培养学生综合运用、巩固与扩展所学的基础理论</a:t>
            </a:r>
            <a:r>
              <a:rPr lang="zh-CN" altLang="en-US" dirty="0" smtClean="0">
                <a:blipFill dpi="0" rotWithShape="1">
                  <a:blip r:embed="rId4">
                    <a:extLst>
                      <a:ext uri="{28A0092B-C50C-407E-A947-70E740481C1C}">
                        <a14:useLocalDpi xmlns:a14="http://schemas.microsoft.com/office/drawing/2010/main" val="0"/>
                      </a:ext>
                    </a:extLst>
                  </a:blip>
                  <a:srcRect/>
                  <a:stretch>
                    <a:fillRect/>
                  </a:stretch>
                </a:blipFill>
              </a:rPr>
              <a:t>和。</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 name="文本框 9"/>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t>05</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36"/>
          <p:cNvSpPr/>
          <p:nvPr/>
        </p:nvSpPr>
        <p:spPr>
          <a:xfrm>
            <a:off x="2289175" y="1528763"/>
            <a:ext cx="1517650" cy="790575"/>
          </a:xfrm>
          <a:prstGeom prst="chevron">
            <a:avLst>
              <a:gd name="adj" fmla="val 2702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3" name="Chevron 37"/>
          <p:cNvSpPr/>
          <p:nvPr/>
        </p:nvSpPr>
        <p:spPr>
          <a:xfrm>
            <a:off x="2289175" y="2651125"/>
            <a:ext cx="1517650" cy="790575"/>
          </a:xfrm>
          <a:prstGeom prst="chevron">
            <a:avLst>
              <a:gd name="adj" fmla="val 27026"/>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4" name="Chevron 38"/>
          <p:cNvSpPr/>
          <p:nvPr/>
        </p:nvSpPr>
        <p:spPr>
          <a:xfrm>
            <a:off x="2289175" y="3783013"/>
            <a:ext cx="1517650" cy="790575"/>
          </a:xfrm>
          <a:prstGeom prst="chevron">
            <a:avLst>
              <a:gd name="adj" fmla="val 27026"/>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5" name="Chevron 39"/>
          <p:cNvSpPr/>
          <p:nvPr/>
        </p:nvSpPr>
        <p:spPr>
          <a:xfrm>
            <a:off x="2289175" y="4899025"/>
            <a:ext cx="1517650" cy="792163"/>
          </a:xfrm>
          <a:prstGeom prst="chevron">
            <a:avLst>
              <a:gd name="adj" fmla="val 27026"/>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srgbClr val="F33745"/>
              </a:solidFill>
              <a:latin typeface="FontAwesome" pitchFamily="2" charset="0"/>
            </a:endParaRPr>
          </a:p>
        </p:txBody>
      </p:sp>
      <p:grpSp>
        <p:nvGrpSpPr>
          <p:cNvPr id="71686" name="组合 5"/>
          <p:cNvGrpSpPr/>
          <p:nvPr/>
        </p:nvGrpSpPr>
        <p:grpSpPr bwMode="auto">
          <a:xfrm>
            <a:off x="3897313" y="1673902"/>
            <a:ext cx="7005637" cy="702044"/>
            <a:chOff x="3344397" y="1671715"/>
            <a:chExt cx="7006345" cy="702881"/>
          </a:xfrm>
        </p:grpSpPr>
        <p:sp>
          <p:nvSpPr>
            <p:cNvPr id="71700" name="TextBox 35"/>
            <p:cNvSpPr txBox="1">
              <a:spLocks noChangeArrowheads="1"/>
            </p:cNvSpPr>
            <p:nvPr/>
          </p:nvSpPr>
          <p:spPr bwMode="auto">
            <a:xfrm>
              <a:off x="3344397" y="1955906"/>
              <a:ext cx="7006345" cy="4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8" name="Title 1"/>
            <p:cNvSpPr txBox="1"/>
            <p:nvPr/>
          </p:nvSpPr>
          <p:spPr>
            <a:xfrm>
              <a:off x="3344397" y="1671715"/>
              <a:ext cx="2641867" cy="31946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7" name="组合 8"/>
          <p:cNvGrpSpPr/>
          <p:nvPr/>
        </p:nvGrpSpPr>
        <p:grpSpPr bwMode="auto">
          <a:xfrm>
            <a:off x="3897313" y="2805793"/>
            <a:ext cx="7005637" cy="702603"/>
            <a:chOff x="3344397" y="1671715"/>
            <a:chExt cx="7006345" cy="702057"/>
          </a:xfrm>
        </p:grpSpPr>
        <p:sp>
          <p:nvSpPr>
            <p:cNvPr id="71698" name="TextBox 35"/>
            <p:cNvSpPr txBox="1">
              <a:spLocks noChangeArrowheads="1"/>
            </p:cNvSpPr>
            <p:nvPr/>
          </p:nvSpPr>
          <p:spPr bwMode="auto">
            <a:xfrm>
              <a:off x="3344397" y="1955906"/>
              <a:ext cx="7006345" cy="41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1" name="Title 1"/>
            <p:cNvSpPr txBox="1"/>
            <p:nvPr/>
          </p:nvSpPr>
          <p:spPr>
            <a:xfrm>
              <a:off x="3344397" y="1671715"/>
              <a:ext cx="2641867" cy="320426"/>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8" name="组合 11"/>
          <p:cNvGrpSpPr/>
          <p:nvPr/>
        </p:nvGrpSpPr>
        <p:grpSpPr bwMode="auto">
          <a:xfrm>
            <a:off x="3897313" y="3932914"/>
            <a:ext cx="7005637" cy="702602"/>
            <a:chOff x="3344397" y="1671715"/>
            <a:chExt cx="7006345" cy="702057"/>
          </a:xfrm>
        </p:grpSpPr>
        <p:sp>
          <p:nvSpPr>
            <p:cNvPr id="71696" name="TextBox 35"/>
            <p:cNvSpPr txBox="1">
              <a:spLocks noChangeArrowheads="1"/>
            </p:cNvSpPr>
            <p:nvPr/>
          </p:nvSpPr>
          <p:spPr bwMode="auto">
            <a:xfrm>
              <a:off x="3344397" y="1955906"/>
              <a:ext cx="7006345" cy="41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4" name="Title 1"/>
            <p:cNvSpPr txBox="1"/>
            <p:nvPr/>
          </p:nvSpPr>
          <p:spPr>
            <a:xfrm>
              <a:off x="3344397" y="1671715"/>
              <a:ext cx="2641867" cy="320426"/>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9" name="组合 14"/>
          <p:cNvGrpSpPr/>
          <p:nvPr/>
        </p:nvGrpSpPr>
        <p:grpSpPr bwMode="auto">
          <a:xfrm>
            <a:off x="3897313" y="5045755"/>
            <a:ext cx="7005637" cy="702044"/>
            <a:chOff x="3344397" y="1671715"/>
            <a:chExt cx="7006345" cy="702880"/>
          </a:xfrm>
        </p:grpSpPr>
        <p:sp>
          <p:nvSpPr>
            <p:cNvPr id="71694" name="TextBox 35"/>
            <p:cNvSpPr txBox="1">
              <a:spLocks noChangeArrowheads="1"/>
            </p:cNvSpPr>
            <p:nvPr/>
          </p:nvSpPr>
          <p:spPr bwMode="auto">
            <a:xfrm>
              <a:off x="3344397" y="1955906"/>
              <a:ext cx="7006345" cy="41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7" name="Title 1"/>
            <p:cNvSpPr txBox="1"/>
            <p:nvPr/>
          </p:nvSpPr>
          <p:spPr>
            <a:xfrm>
              <a:off x="3344397" y="1671715"/>
              <a:ext cx="2641867" cy="31946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sp>
        <p:nvSpPr>
          <p:cNvPr id="18" name="AutoShape 33"/>
          <p:cNvSpPr/>
          <p:nvPr/>
        </p:nvSpPr>
        <p:spPr bwMode="auto">
          <a:xfrm>
            <a:off x="2838450" y="2865438"/>
            <a:ext cx="400050" cy="400050"/>
          </a:xfrm>
          <a:custGeom>
            <a:avLst/>
            <a:gdLst>
              <a:gd name="T0" fmla="*/ 6351111 w 21600"/>
              <a:gd name="T1" fmla="*/ 0 h 21600"/>
              <a:gd name="T2" fmla="*/ 6614936 w 21600"/>
              <a:gd name="T3" fmla="*/ 98319 h 21600"/>
              <a:gd name="T4" fmla="*/ 6720417 w 21600"/>
              <a:gd name="T5" fmla="*/ 345352 h 21600"/>
              <a:gd name="T6" fmla="*/ 6720417 w 21600"/>
              <a:gd name="T7" fmla="*/ 4667885 h 21600"/>
              <a:gd name="T8" fmla="*/ 6596892 w 21600"/>
              <a:gd name="T9" fmla="*/ 5107199 h 21600"/>
              <a:gd name="T10" fmla="*/ 6267097 w 21600"/>
              <a:gd name="T11" fmla="*/ 5427980 h 21600"/>
              <a:gd name="T12" fmla="*/ 5818452 w 21600"/>
              <a:gd name="T13" fmla="*/ 5624918 h 21600"/>
              <a:gd name="T14" fmla="*/ 5343666 w 21600"/>
              <a:gd name="T15" fmla="*/ 5694310 h 21600"/>
              <a:gd name="T16" fmla="*/ 4867628 w 21600"/>
              <a:gd name="T17" fmla="*/ 5624918 h 21600"/>
              <a:gd name="T18" fmla="*/ 4422722 w 21600"/>
              <a:gd name="T19" fmla="*/ 5427980 h 21600"/>
              <a:gd name="T20" fmla="*/ 4100389 w 21600"/>
              <a:gd name="T21" fmla="*/ 5110004 h 21600"/>
              <a:gd name="T22" fmla="*/ 3975929 w 21600"/>
              <a:gd name="T23" fmla="*/ 4667885 h 21600"/>
              <a:gd name="T24" fmla="*/ 4100389 w 21600"/>
              <a:gd name="T25" fmla="*/ 4234797 h 21600"/>
              <a:gd name="T26" fmla="*/ 4422722 w 21600"/>
              <a:gd name="T27" fmla="*/ 3911529 h 21600"/>
              <a:gd name="T28" fmla="*/ 4867628 w 21600"/>
              <a:gd name="T29" fmla="*/ 3713956 h 21600"/>
              <a:gd name="T30" fmla="*/ 5343666 w 21600"/>
              <a:gd name="T31" fmla="*/ 3646135 h 21600"/>
              <a:gd name="T32" fmla="*/ 5581985 w 21600"/>
              <a:gd name="T33" fmla="*/ 3663879 h 21600"/>
              <a:gd name="T34" fmla="*/ 5803512 w 21600"/>
              <a:gd name="T35" fmla="*/ 3704943 h 21600"/>
              <a:gd name="T36" fmla="*/ 5803512 w 21600"/>
              <a:gd name="T37" fmla="*/ 1446142 h 21600"/>
              <a:gd name="T38" fmla="*/ 2745423 w 21600"/>
              <a:gd name="T39" fmla="*/ 2266897 h 21600"/>
              <a:gd name="T40" fmla="*/ 2745423 w 21600"/>
              <a:gd name="T41" fmla="*/ 5694310 h 21600"/>
              <a:gd name="T42" fmla="*/ 2620963 w 21600"/>
              <a:gd name="T43" fmla="*/ 6134241 h 21600"/>
              <a:gd name="T44" fmla="*/ 2297695 w 21600"/>
              <a:gd name="T45" fmla="*/ 6454087 h 21600"/>
              <a:gd name="T46" fmla="*/ 1852789 w 21600"/>
              <a:gd name="T47" fmla="*/ 6651043 h 21600"/>
              <a:gd name="T48" fmla="*/ 1376751 w 21600"/>
              <a:gd name="T49" fmla="*/ 6720417 h 21600"/>
              <a:gd name="T50" fmla="*/ 896373 w 21600"/>
              <a:gd name="T51" fmla="*/ 6651043 h 21600"/>
              <a:gd name="T52" fmla="*/ 451450 w 21600"/>
              <a:gd name="T53" fmla="*/ 6454087 h 21600"/>
              <a:gd name="T54" fmla="*/ 124460 w 21600"/>
              <a:gd name="T55" fmla="*/ 6134241 h 21600"/>
              <a:gd name="T56" fmla="*/ 0 w 21600"/>
              <a:gd name="T57" fmla="*/ 5694310 h 21600"/>
              <a:gd name="T58" fmla="*/ 124460 w 21600"/>
              <a:gd name="T59" fmla="*/ 5261222 h 21600"/>
              <a:gd name="T60" fmla="*/ 451450 w 21600"/>
              <a:gd name="T61" fmla="*/ 4937637 h 21600"/>
              <a:gd name="T62" fmla="*/ 896373 w 21600"/>
              <a:gd name="T63" fmla="*/ 4738211 h 21600"/>
              <a:gd name="T64" fmla="*/ 1376751 w 21600"/>
              <a:gd name="T65" fmla="*/ 4667885 h 21600"/>
              <a:gd name="T66" fmla="*/ 1604804 w 21600"/>
              <a:gd name="T67" fmla="*/ 4685630 h 21600"/>
              <a:gd name="T68" fmla="*/ 1831940 w 21600"/>
              <a:gd name="T69" fmla="*/ 4732302 h 21600"/>
              <a:gd name="T70" fmla="*/ 1831940 w 21600"/>
              <a:gd name="T71" fmla="*/ 1454838 h 21600"/>
              <a:gd name="T72" fmla="*/ 1904735 w 21600"/>
              <a:gd name="T73" fmla="*/ 1253860 h 21600"/>
              <a:gd name="T74" fmla="*/ 2098887 w 21600"/>
              <a:gd name="T75" fmla="*/ 1130653 h 21600"/>
              <a:gd name="T76" fmla="*/ 2547232 w 21600"/>
              <a:gd name="T77" fmla="*/ 1008680 h 21600"/>
              <a:gd name="T78" fmla="*/ 3351177 w 21600"/>
              <a:gd name="T79" fmla="*/ 788088 h 21600"/>
              <a:gd name="T80" fmla="*/ 4320981 w 21600"/>
              <a:gd name="T81" fmla="*/ 525498 h 21600"/>
              <a:gd name="T82" fmla="*/ 5272723 w 21600"/>
              <a:gd name="T83" fmla="*/ 271621 h 21600"/>
              <a:gd name="T84" fmla="*/ 6013521 w 21600"/>
              <a:gd name="T85" fmla="*/ 77153 h 21600"/>
              <a:gd name="T86" fmla="*/ 6351111 w 21600"/>
              <a:gd name="T87" fmla="*/ 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0413" y="0"/>
                </a:moveTo>
                <a:cubicBezTo>
                  <a:pt x="20752" y="0"/>
                  <a:pt x="21034" y="104"/>
                  <a:pt x="21261" y="316"/>
                </a:cubicBezTo>
                <a:cubicBezTo>
                  <a:pt x="21488" y="531"/>
                  <a:pt x="21600" y="791"/>
                  <a:pt x="21600" y="1110"/>
                </a:cubicBezTo>
                <a:lnTo>
                  <a:pt x="21600" y="15003"/>
                </a:lnTo>
                <a:cubicBezTo>
                  <a:pt x="21600" y="15537"/>
                  <a:pt x="21467" y="16009"/>
                  <a:pt x="21203" y="16415"/>
                </a:cubicBezTo>
                <a:cubicBezTo>
                  <a:pt x="20937" y="16828"/>
                  <a:pt x="20582" y="17169"/>
                  <a:pt x="20143" y="17446"/>
                </a:cubicBezTo>
                <a:cubicBezTo>
                  <a:pt x="19701" y="17720"/>
                  <a:pt x="19219" y="17932"/>
                  <a:pt x="18701" y="18079"/>
                </a:cubicBezTo>
                <a:cubicBezTo>
                  <a:pt x="18177" y="18228"/>
                  <a:pt x="17668" y="18302"/>
                  <a:pt x="17175" y="18302"/>
                </a:cubicBezTo>
                <a:cubicBezTo>
                  <a:pt x="16687" y="18302"/>
                  <a:pt x="16172" y="18228"/>
                  <a:pt x="15645" y="18079"/>
                </a:cubicBezTo>
                <a:cubicBezTo>
                  <a:pt x="15118" y="17932"/>
                  <a:pt x="14642" y="17720"/>
                  <a:pt x="14215" y="17446"/>
                </a:cubicBezTo>
                <a:cubicBezTo>
                  <a:pt x="13788" y="17169"/>
                  <a:pt x="13446" y="16830"/>
                  <a:pt x="13179" y="16424"/>
                </a:cubicBezTo>
                <a:cubicBezTo>
                  <a:pt x="12913" y="16020"/>
                  <a:pt x="12779" y="15546"/>
                  <a:pt x="12779" y="15003"/>
                </a:cubicBezTo>
                <a:cubicBezTo>
                  <a:pt x="12779" y="14492"/>
                  <a:pt x="12913" y="14029"/>
                  <a:pt x="13179" y="13611"/>
                </a:cubicBezTo>
                <a:cubicBezTo>
                  <a:pt x="13446" y="13199"/>
                  <a:pt x="13788" y="12852"/>
                  <a:pt x="14215" y="12572"/>
                </a:cubicBezTo>
                <a:cubicBezTo>
                  <a:pt x="14642" y="12295"/>
                  <a:pt x="15118" y="12081"/>
                  <a:pt x="15645" y="11937"/>
                </a:cubicBezTo>
                <a:cubicBezTo>
                  <a:pt x="16172" y="11793"/>
                  <a:pt x="16687" y="11719"/>
                  <a:pt x="17175" y="11719"/>
                </a:cubicBezTo>
                <a:cubicBezTo>
                  <a:pt x="17441" y="11719"/>
                  <a:pt x="17693" y="11736"/>
                  <a:pt x="17941" y="11776"/>
                </a:cubicBezTo>
                <a:cubicBezTo>
                  <a:pt x="18183" y="11812"/>
                  <a:pt x="18423" y="11855"/>
                  <a:pt x="18653" y="11908"/>
                </a:cubicBezTo>
                <a:lnTo>
                  <a:pt x="18653" y="4648"/>
                </a:lnTo>
                <a:lnTo>
                  <a:pt x="8824" y="7286"/>
                </a:lnTo>
                <a:lnTo>
                  <a:pt x="8824" y="18302"/>
                </a:lnTo>
                <a:cubicBezTo>
                  <a:pt x="8824" y="18835"/>
                  <a:pt x="8690" y="19307"/>
                  <a:pt x="8424" y="19716"/>
                </a:cubicBezTo>
                <a:cubicBezTo>
                  <a:pt x="8157" y="20126"/>
                  <a:pt x="7812" y="20468"/>
                  <a:pt x="7385" y="20744"/>
                </a:cubicBezTo>
                <a:cubicBezTo>
                  <a:pt x="6961" y="21018"/>
                  <a:pt x="6485" y="21230"/>
                  <a:pt x="5955" y="21377"/>
                </a:cubicBezTo>
                <a:cubicBezTo>
                  <a:pt x="5428" y="21527"/>
                  <a:pt x="4919" y="21600"/>
                  <a:pt x="4425" y="21600"/>
                </a:cubicBezTo>
                <a:cubicBezTo>
                  <a:pt x="3914" y="21600"/>
                  <a:pt x="3399" y="21527"/>
                  <a:pt x="2881" y="21377"/>
                </a:cubicBezTo>
                <a:cubicBezTo>
                  <a:pt x="2363" y="21230"/>
                  <a:pt x="1887" y="21018"/>
                  <a:pt x="1451" y="20744"/>
                </a:cubicBezTo>
                <a:cubicBezTo>
                  <a:pt x="1015" y="20468"/>
                  <a:pt x="666" y="20126"/>
                  <a:pt x="400" y="19716"/>
                </a:cubicBezTo>
                <a:cubicBezTo>
                  <a:pt x="133" y="19307"/>
                  <a:pt x="0" y="18835"/>
                  <a:pt x="0" y="18302"/>
                </a:cubicBezTo>
                <a:cubicBezTo>
                  <a:pt x="0" y="17791"/>
                  <a:pt x="133" y="17327"/>
                  <a:pt x="400" y="16910"/>
                </a:cubicBezTo>
                <a:cubicBezTo>
                  <a:pt x="666" y="16497"/>
                  <a:pt x="1015" y="16150"/>
                  <a:pt x="1451" y="15870"/>
                </a:cubicBezTo>
                <a:cubicBezTo>
                  <a:pt x="1887" y="15591"/>
                  <a:pt x="2363" y="15376"/>
                  <a:pt x="2881" y="15229"/>
                </a:cubicBezTo>
                <a:cubicBezTo>
                  <a:pt x="3399" y="15080"/>
                  <a:pt x="3914" y="15003"/>
                  <a:pt x="4425" y="15003"/>
                </a:cubicBezTo>
                <a:cubicBezTo>
                  <a:pt x="4668" y="15003"/>
                  <a:pt x="4913" y="15023"/>
                  <a:pt x="5158" y="15060"/>
                </a:cubicBezTo>
                <a:cubicBezTo>
                  <a:pt x="5404" y="15097"/>
                  <a:pt x="5649" y="15145"/>
                  <a:pt x="5888" y="15210"/>
                </a:cubicBezTo>
                <a:lnTo>
                  <a:pt x="5888" y="4676"/>
                </a:lnTo>
                <a:cubicBezTo>
                  <a:pt x="5888" y="4434"/>
                  <a:pt x="5967" y="4216"/>
                  <a:pt x="6122" y="4030"/>
                </a:cubicBezTo>
                <a:cubicBezTo>
                  <a:pt x="6276" y="3838"/>
                  <a:pt x="6482" y="3708"/>
                  <a:pt x="6746" y="3634"/>
                </a:cubicBezTo>
                <a:cubicBezTo>
                  <a:pt x="6967" y="3584"/>
                  <a:pt x="7445" y="3454"/>
                  <a:pt x="8187" y="3242"/>
                </a:cubicBezTo>
                <a:cubicBezTo>
                  <a:pt x="8927" y="3036"/>
                  <a:pt x="9787" y="2798"/>
                  <a:pt x="10771" y="2533"/>
                </a:cubicBezTo>
                <a:cubicBezTo>
                  <a:pt x="11756" y="2268"/>
                  <a:pt x="12792" y="1985"/>
                  <a:pt x="13888" y="1689"/>
                </a:cubicBezTo>
                <a:cubicBezTo>
                  <a:pt x="14985" y="1392"/>
                  <a:pt x="16005" y="1118"/>
                  <a:pt x="16947" y="873"/>
                </a:cubicBezTo>
                <a:cubicBezTo>
                  <a:pt x="17892" y="624"/>
                  <a:pt x="18683" y="415"/>
                  <a:pt x="19328" y="248"/>
                </a:cubicBezTo>
                <a:cubicBezTo>
                  <a:pt x="19976" y="82"/>
                  <a:pt x="20337" y="0"/>
                  <a:pt x="20413" y="0"/>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19" name="AutoShape 55"/>
          <p:cNvSpPr/>
          <p:nvPr/>
        </p:nvSpPr>
        <p:spPr bwMode="auto">
          <a:xfrm>
            <a:off x="2835275" y="5103813"/>
            <a:ext cx="400050" cy="400050"/>
          </a:xfrm>
          <a:custGeom>
            <a:avLst/>
            <a:gdLst>
              <a:gd name="T0" fmla="*/ 6569396 w 21591"/>
              <a:gd name="T1" fmla="*/ 3576604 h 21592"/>
              <a:gd name="T2" fmla="*/ 6723218 w 21591"/>
              <a:gd name="T3" fmla="*/ 3952734 h 21592"/>
              <a:gd name="T4" fmla="*/ 6569396 w 21591"/>
              <a:gd name="T5" fmla="*/ 4313900 h 21592"/>
              <a:gd name="T6" fmla="*/ 4192553 w 21591"/>
              <a:gd name="T7" fmla="*/ 6567856 h 21592"/>
              <a:gd name="T8" fmla="*/ 3803930 w 21591"/>
              <a:gd name="T9" fmla="*/ 6722589 h 21592"/>
              <a:gd name="T10" fmla="*/ 3415942 w 21591"/>
              <a:gd name="T11" fmla="*/ 6567856 h 21592"/>
              <a:gd name="T12" fmla="*/ 387988 w 21591"/>
              <a:gd name="T13" fmla="*/ 3353672 h 21592"/>
              <a:gd name="T14" fmla="*/ 115212 w 21591"/>
              <a:gd name="T15" fmla="*/ 2941739 h 21592"/>
              <a:gd name="T16" fmla="*/ 0 w 21591"/>
              <a:gd name="T17" fmla="*/ 2465348 h 21592"/>
              <a:gd name="T18" fmla="*/ 0 w 21591"/>
              <a:gd name="T19" fmla="*/ 519358 h 21592"/>
              <a:gd name="T20" fmla="*/ 157563 w 21591"/>
              <a:gd name="T21" fmla="*/ 155050 h 21592"/>
              <a:gd name="T22" fmla="*/ 546486 w 21591"/>
              <a:gd name="T23" fmla="*/ 0 h 21592"/>
              <a:gd name="T24" fmla="*/ 2597615 w 21591"/>
              <a:gd name="T25" fmla="*/ 0 h 21592"/>
              <a:gd name="T26" fmla="*/ 3108297 w 21591"/>
              <a:gd name="T27" fmla="*/ 106490 h 21592"/>
              <a:gd name="T28" fmla="*/ 3533025 w 21591"/>
              <a:gd name="T29" fmla="*/ 369901 h 21592"/>
              <a:gd name="T30" fmla="*/ 6569396 w 21591"/>
              <a:gd name="T31" fmla="*/ 3576604 h 21592"/>
              <a:gd name="T32" fmla="*/ 1414029 w 21591"/>
              <a:gd name="T33" fmla="*/ 1843876 h 21592"/>
              <a:gd name="T34" fmla="*/ 1788623 w 21591"/>
              <a:gd name="T35" fmla="*/ 1698778 h 21592"/>
              <a:gd name="T36" fmla="*/ 1941510 w 21591"/>
              <a:gd name="T37" fmla="*/ 1342270 h 21592"/>
              <a:gd name="T38" fmla="*/ 1788623 w 21591"/>
              <a:gd name="T39" fmla="*/ 988567 h 21592"/>
              <a:gd name="T40" fmla="*/ 1414029 w 21591"/>
              <a:gd name="T41" fmla="*/ 845339 h 21592"/>
              <a:gd name="T42" fmla="*/ 1040034 w 21591"/>
              <a:gd name="T43" fmla="*/ 988567 h 21592"/>
              <a:gd name="T44" fmla="*/ 889018 w 21591"/>
              <a:gd name="T45" fmla="*/ 1342270 h 21592"/>
              <a:gd name="T46" fmla="*/ 1040034 w 21591"/>
              <a:gd name="T47" fmla="*/ 1698778 h 21592"/>
              <a:gd name="T48" fmla="*/ 1414029 w 21591"/>
              <a:gd name="T49" fmla="*/ 1843876 h 215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591" h="21592">
                <a:moveTo>
                  <a:pt x="21097" y="11487"/>
                </a:moveTo>
                <a:cubicBezTo>
                  <a:pt x="21415" y="11844"/>
                  <a:pt x="21582" y="12247"/>
                  <a:pt x="21591" y="12695"/>
                </a:cubicBezTo>
                <a:cubicBezTo>
                  <a:pt x="21600" y="13147"/>
                  <a:pt x="21436" y="13532"/>
                  <a:pt x="21097" y="13855"/>
                </a:cubicBezTo>
                <a:lnTo>
                  <a:pt x="13464" y="21094"/>
                </a:lnTo>
                <a:cubicBezTo>
                  <a:pt x="13125" y="21419"/>
                  <a:pt x="12710" y="21583"/>
                  <a:pt x="12216" y="21591"/>
                </a:cubicBezTo>
                <a:cubicBezTo>
                  <a:pt x="11721" y="21600"/>
                  <a:pt x="11306" y="21436"/>
                  <a:pt x="10970" y="21094"/>
                </a:cubicBezTo>
                <a:lnTo>
                  <a:pt x="1246" y="10771"/>
                </a:lnTo>
                <a:cubicBezTo>
                  <a:pt x="909" y="10429"/>
                  <a:pt x="615" y="9989"/>
                  <a:pt x="370" y="9448"/>
                </a:cubicBezTo>
                <a:cubicBezTo>
                  <a:pt x="121" y="8908"/>
                  <a:pt x="0" y="8396"/>
                  <a:pt x="0" y="7918"/>
                </a:cubicBezTo>
                <a:lnTo>
                  <a:pt x="0" y="1668"/>
                </a:lnTo>
                <a:cubicBezTo>
                  <a:pt x="0" y="1220"/>
                  <a:pt x="170" y="828"/>
                  <a:pt x="506" y="498"/>
                </a:cubicBezTo>
                <a:cubicBezTo>
                  <a:pt x="843" y="167"/>
                  <a:pt x="1261" y="0"/>
                  <a:pt x="1755" y="0"/>
                </a:cubicBezTo>
                <a:lnTo>
                  <a:pt x="8342" y="0"/>
                </a:lnTo>
                <a:cubicBezTo>
                  <a:pt x="8836" y="0"/>
                  <a:pt x="9384" y="115"/>
                  <a:pt x="9982" y="342"/>
                </a:cubicBezTo>
                <a:cubicBezTo>
                  <a:pt x="10582" y="567"/>
                  <a:pt x="11036" y="846"/>
                  <a:pt x="11346" y="1188"/>
                </a:cubicBezTo>
                <a:lnTo>
                  <a:pt x="21097" y="11487"/>
                </a:lnTo>
                <a:close/>
                <a:moveTo>
                  <a:pt x="4541" y="5922"/>
                </a:moveTo>
                <a:cubicBezTo>
                  <a:pt x="5014" y="5922"/>
                  <a:pt x="5417" y="5767"/>
                  <a:pt x="5744" y="5456"/>
                </a:cubicBezTo>
                <a:cubicBezTo>
                  <a:pt x="6071" y="5143"/>
                  <a:pt x="6235" y="4763"/>
                  <a:pt x="6235" y="4311"/>
                </a:cubicBezTo>
                <a:cubicBezTo>
                  <a:pt x="6235" y="3863"/>
                  <a:pt x="6071" y="3483"/>
                  <a:pt x="5744" y="3175"/>
                </a:cubicBezTo>
                <a:cubicBezTo>
                  <a:pt x="5417" y="2868"/>
                  <a:pt x="5014" y="2715"/>
                  <a:pt x="4541" y="2715"/>
                </a:cubicBezTo>
                <a:cubicBezTo>
                  <a:pt x="4068" y="2715"/>
                  <a:pt x="3668" y="2868"/>
                  <a:pt x="3340" y="3175"/>
                </a:cubicBezTo>
                <a:cubicBezTo>
                  <a:pt x="3019" y="3483"/>
                  <a:pt x="2855" y="3863"/>
                  <a:pt x="2855" y="4311"/>
                </a:cubicBezTo>
                <a:cubicBezTo>
                  <a:pt x="2855" y="4763"/>
                  <a:pt x="3019" y="5143"/>
                  <a:pt x="3340" y="5456"/>
                </a:cubicBezTo>
                <a:cubicBezTo>
                  <a:pt x="3668" y="5767"/>
                  <a:pt x="4068" y="5922"/>
                  <a:pt x="4541" y="5922"/>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0" name="AutoShape 79"/>
          <p:cNvSpPr/>
          <p:nvPr/>
        </p:nvSpPr>
        <p:spPr bwMode="auto">
          <a:xfrm>
            <a:off x="2832100" y="1744663"/>
            <a:ext cx="400050" cy="401637"/>
          </a:xfrm>
          <a:custGeom>
            <a:avLst/>
            <a:gdLst>
              <a:gd name="T0" fmla="*/ 5072045 w 21600"/>
              <a:gd name="T1" fmla="*/ 0 h 21600"/>
              <a:gd name="T2" fmla="*/ 5513229 w 21600"/>
              <a:gd name="T3" fmla="*/ 176407 h 21600"/>
              <a:gd name="T4" fmla="*/ 5786720 w 21600"/>
              <a:gd name="T5" fmla="*/ 626921 h 21600"/>
              <a:gd name="T6" fmla="*/ 6654147 w 21600"/>
              <a:gd name="T7" fmla="*/ 3806984 h 21600"/>
              <a:gd name="T8" fmla="*/ 6698950 w 21600"/>
              <a:gd name="T9" fmla="*/ 4005492 h 21600"/>
              <a:gd name="T10" fmla="*/ 6720417 w 21600"/>
              <a:gd name="T11" fmla="*/ 4205552 h 21600"/>
              <a:gd name="T12" fmla="*/ 6720417 w 21600"/>
              <a:gd name="T13" fmla="*/ 5876008 h 21600"/>
              <a:gd name="T14" fmla="*/ 6664096 w 21600"/>
              <a:gd name="T15" fmla="*/ 6208607 h 21600"/>
              <a:gd name="T16" fmla="*/ 6514765 w 21600"/>
              <a:gd name="T17" fmla="*/ 6473684 h 21600"/>
              <a:gd name="T18" fmla="*/ 6292303 w 21600"/>
              <a:gd name="T19" fmla="*/ 6652895 h 21600"/>
              <a:gd name="T20" fmla="*/ 6020382 w 21600"/>
              <a:gd name="T21" fmla="*/ 6720417 h 21600"/>
              <a:gd name="T22" fmla="*/ 703774 w 21600"/>
              <a:gd name="T23" fmla="*/ 6720417 h 21600"/>
              <a:gd name="T24" fmla="*/ 206287 w 21600"/>
              <a:gd name="T25" fmla="*/ 6473684 h 21600"/>
              <a:gd name="T26" fmla="*/ 0 w 21600"/>
              <a:gd name="T27" fmla="*/ 5876008 h 21600"/>
              <a:gd name="T28" fmla="*/ 0 w 21600"/>
              <a:gd name="T29" fmla="*/ 4205552 h 21600"/>
              <a:gd name="T30" fmla="*/ 22084 w 21600"/>
              <a:gd name="T31" fmla="*/ 4005492 h 21600"/>
              <a:gd name="T32" fmla="*/ 65652 w 21600"/>
              <a:gd name="T33" fmla="*/ 3806984 h 21600"/>
              <a:gd name="T34" fmla="*/ 933080 w 21600"/>
              <a:gd name="T35" fmla="*/ 626921 h 21600"/>
              <a:gd name="T36" fmla="*/ 1209675 w 21600"/>
              <a:gd name="T37" fmla="*/ 176407 h 21600"/>
              <a:gd name="T38" fmla="*/ 1652111 w 21600"/>
              <a:gd name="T39" fmla="*/ 0 h 21600"/>
              <a:gd name="T40" fmla="*/ 5072045 w 21600"/>
              <a:gd name="T41" fmla="*/ 0 h 21600"/>
              <a:gd name="T42" fmla="*/ 6162869 w 21600"/>
              <a:gd name="T43" fmla="*/ 4205552 h 21600"/>
              <a:gd name="T44" fmla="*/ 6120253 w 21600"/>
              <a:gd name="T45" fmla="*/ 4084832 h 21600"/>
              <a:gd name="T46" fmla="*/ 6020382 w 21600"/>
              <a:gd name="T47" fmla="*/ 4034737 h 21600"/>
              <a:gd name="T48" fmla="*/ 703774 w 21600"/>
              <a:gd name="T49" fmla="*/ 4034737 h 21600"/>
              <a:gd name="T50" fmla="*/ 603903 w 21600"/>
              <a:gd name="T51" fmla="*/ 4082027 h 21600"/>
              <a:gd name="T52" fmla="*/ 561287 w 21600"/>
              <a:gd name="T53" fmla="*/ 4205552 h 21600"/>
              <a:gd name="T54" fmla="*/ 561287 w 21600"/>
              <a:gd name="T55" fmla="*/ 5876008 h 21600"/>
              <a:gd name="T56" fmla="*/ 601733 w 21600"/>
              <a:gd name="T57" fmla="*/ 5996728 h 21600"/>
              <a:gd name="T58" fmla="*/ 703774 w 21600"/>
              <a:gd name="T59" fmla="*/ 6047758 h 21600"/>
              <a:gd name="T60" fmla="*/ 6020382 w 21600"/>
              <a:gd name="T61" fmla="*/ 6047758 h 21600"/>
              <a:gd name="T62" fmla="*/ 6120253 w 21600"/>
              <a:gd name="T63" fmla="*/ 5999215 h 21600"/>
              <a:gd name="T64" fmla="*/ 6162869 w 21600"/>
              <a:gd name="T65" fmla="*/ 5876008 h 21600"/>
              <a:gd name="T66" fmla="*/ 6162869 w 21600"/>
              <a:gd name="T67" fmla="*/ 4205552 h 21600"/>
              <a:gd name="T68" fmla="*/ 1652729 w 21600"/>
              <a:gd name="T69" fmla="*/ 674529 h 21600"/>
              <a:gd name="T70" fmla="*/ 1536982 w 21600"/>
              <a:gd name="T71" fmla="*/ 717462 h 21600"/>
              <a:gd name="T72" fmla="*/ 1463252 w 21600"/>
              <a:gd name="T73" fmla="*/ 831656 h 21600"/>
              <a:gd name="T74" fmla="*/ 776887 w 21600"/>
              <a:gd name="T75" fmla="*/ 3360208 h 21600"/>
              <a:gd name="T76" fmla="*/ 5944147 w 21600"/>
              <a:gd name="T77" fmla="*/ 3360208 h 21600"/>
              <a:gd name="T78" fmla="*/ 5258735 w 21600"/>
              <a:gd name="T79" fmla="*/ 831656 h 21600"/>
              <a:gd name="T80" fmla="*/ 5187791 w 21600"/>
              <a:gd name="T81" fmla="*/ 717462 h 21600"/>
              <a:gd name="T82" fmla="*/ 5072980 w 21600"/>
              <a:gd name="T83" fmla="*/ 674529 h 21600"/>
              <a:gd name="T84" fmla="*/ 1652729 w 21600"/>
              <a:gd name="T85" fmla="*/ 674529 h 21600"/>
              <a:gd name="T86" fmla="*/ 4203682 w 21600"/>
              <a:gd name="T87" fmla="*/ 4624952 h 21600"/>
              <a:gd name="T88" fmla="*/ 4446676 w 21600"/>
              <a:gd name="T89" fmla="*/ 4745673 h 21600"/>
              <a:gd name="T90" fmla="*/ 4546547 w 21600"/>
              <a:gd name="T91" fmla="*/ 5036273 h 21600"/>
              <a:gd name="T92" fmla="*/ 4446676 w 21600"/>
              <a:gd name="T93" fmla="*/ 5335887 h 21600"/>
              <a:gd name="T94" fmla="*/ 4203682 w 21600"/>
              <a:gd name="T95" fmla="*/ 5456608 h 21600"/>
              <a:gd name="T96" fmla="*/ 3953845 w 21600"/>
              <a:gd name="T97" fmla="*/ 5335887 h 21600"/>
              <a:gd name="T98" fmla="*/ 3854291 w 21600"/>
              <a:gd name="T99" fmla="*/ 5036273 h 21600"/>
              <a:gd name="T100" fmla="*/ 3953845 w 21600"/>
              <a:gd name="T101" fmla="*/ 4745673 h 21600"/>
              <a:gd name="T102" fmla="*/ 4203682 w 21600"/>
              <a:gd name="T103" fmla="*/ 4624952 h 21600"/>
              <a:gd name="T104" fmla="*/ 5324369 w 21600"/>
              <a:gd name="T105" fmla="*/ 4624952 h 21600"/>
              <a:gd name="T106" fmla="*/ 5566428 w 21600"/>
              <a:gd name="T107" fmla="*/ 4745673 h 21600"/>
              <a:gd name="T108" fmla="*/ 5666299 w 21600"/>
              <a:gd name="T109" fmla="*/ 5036273 h 21600"/>
              <a:gd name="T110" fmla="*/ 5566428 w 21600"/>
              <a:gd name="T111" fmla="*/ 5335887 h 21600"/>
              <a:gd name="T112" fmla="*/ 5324369 w 21600"/>
              <a:gd name="T113" fmla="*/ 5456608 h 21600"/>
              <a:gd name="T114" fmla="*/ 5074532 w 21600"/>
              <a:gd name="T115" fmla="*/ 5335887 h 21600"/>
              <a:gd name="T116" fmla="*/ 4973726 w 21600"/>
              <a:gd name="T117" fmla="*/ 5036273 h 21600"/>
              <a:gd name="T118" fmla="*/ 5074532 w 21600"/>
              <a:gd name="T119" fmla="*/ 4745673 h 21600"/>
              <a:gd name="T120" fmla="*/ 5324369 w 21600"/>
              <a:gd name="T121" fmla="*/ 4624952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6302" y="0"/>
                </a:moveTo>
                <a:cubicBezTo>
                  <a:pt x="16819" y="0"/>
                  <a:pt x="17289" y="191"/>
                  <a:pt x="17720" y="567"/>
                </a:cubicBezTo>
                <a:cubicBezTo>
                  <a:pt x="18151" y="943"/>
                  <a:pt x="18442" y="1424"/>
                  <a:pt x="18599" y="2015"/>
                </a:cubicBezTo>
                <a:lnTo>
                  <a:pt x="21387" y="12236"/>
                </a:lnTo>
                <a:cubicBezTo>
                  <a:pt x="21436" y="12454"/>
                  <a:pt x="21482" y="12665"/>
                  <a:pt x="21531" y="12874"/>
                </a:cubicBezTo>
                <a:cubicBezTo>
                  <a:pt x="21576" y="13088"/>
                  <a:pt x="21600" y="13299"/>
                  <a:pt x="21600" y="13517"/>
                </a:cubicBezTo>
                <a:lnTo>
                  <a:pt x="21600" y="18886"/>
                </a:lnTo>
                <a:cubicBezTo>
                  <a:pt x="21600" y="19271"/>
                  <a:pt x="21541" y="19626"/>
                  <a:pt x="21419" y="19955"/>
                </a:cubicBezTo>
                <a:cubicBezTo>
                  <a:pt x="21296" y="20284"/>
                  <a:pt x="21140" y="20566"/>
                  <a:pt x="20939" y="20807"/>
                </a:cubicBezTo>
                <a:cubicBezTo>
                  <a:pt x="20736" y="21045"/>
                  <a:pt x="20501" y="21239"/>
                  <a:pt x="20224" y="21383"/>
                </a:cubicBezTo>
                <a:cubicBezTo>
                  <a:pt x="19945" y="21529"/>
                  <a:pt x="19654" y="21600"/>
                  <a:pt x="19350" y="21600"/>
                </a:cubicBezTo>
                <a:lnTo>
                  <a:pt x="2262" y="21600"/>
                </a:lnTo>
                <a:cubicBezTo>
                  <a:pt x="1638" y="21600"/>
                  <a:pt x="1104" y="21336"/>
                  <a:pt x="663" y="20807"/>
                </a:cubicBezTo>
                <a:cubicBezTo>
                  <a:pt x="220" y="20278"/>
                  <a:pt x="0" y="19638"/>
                  <a:pt x="0" y="18886"/>
                </a:cubicBezTo>
                <a:lnTo>
                  <a:pt x="0" y="13517"/>
                </a:lnTo>
                <a:cubicBezTo>
                  <a:pt x="0" y="13300"/>
                  <a:pt x="24" y="13088"/>
                  <a:pt x="71" y="12874"/>
                </a:cubicBezTo>
                <a:cubicBezTo>
                  <a:pt x="120" y="12665"/>
                  <a:pt x="164" y="12451"/>
                  <a:pt x="211" y="12236"/>
                </a:cubicBezTo>
                <a:lnTo>
                  <a:pt x="2999" y="2015"/>
                </a:lnTo>
                <a:cubicBezTo>
                  <a:pt x="3156" y="1425"/>
                  <a:pt x="3452" y="943"/>
                  <a:pt x="3888" y="567"/>
                </a:cubicBezTo>
                <a:cubicBezTo>
                  <a:pt x="4316" y="191"/>
                  <a:pt x="4796" y="0"/>
                  <a:pt x="5310" y="0"/>
                </a:cubicBezTo>
                <a:lnTo>
                  <a:pt x="16302" y="0"/>
                </a:lnTo>
                <a:close/>
                <a:moveTo>
                  <a:pt x="19808" y="13517"/>
                </a:moveTo>
                <a:cubicBezTo>
                  <a:pt x="19808" y="13367"/>
                  <a:pt x="19761" y="13235"/>
                  <a:pt x="19671" y="13129"/>
                </a:cubicBezTo>
                <a:cubicBezTo>
                  <a:pt x="19583" y="13020"/>
                  <a:pt x="19475" y="12968"/>
                  <a:pt x="19350" y="12968"/>
                </a:cubicBezTo>
                <a:lnTo>
                  <a:pt x="2262" y="12968"/>
                </a:lnTo>
                <a:cubicBezTo>
                  <a:pt x="2137" y="12968"/>
                  <a:pt x="2030" y="13017"/>
                  <a:pt x="1941" y="13120"/>
                </a:cubicBezTo>
                <a:cubicBezTo>
                  <a:pt x="1851" y="13223"/>
                  <a:pt x="1804" y="13355"/>
                  <a:pt x="1804" y="13517"/>
                </a:cubicBezTo>
                <a:lnTo>
                  <a:pt x="1804" y="18886"/>
                </a:lnTo>
                <a:cubicBezTo>
                  <a:pt x="1804" y="19036"/>
                  <a:pt x="1848" y="19168"/>
                  <a:pt x="1934" y="19274"/>
                </a:cubicBezTo>
                <a:cubicBezTo>
                  <a:pt x="2020" y="19382"/>
                  <a:pt x="2130" y="19438"/>
                  <a:pt x="2262" y="19438"/>
                </a:cubicBezTo>
                <a:lnTo>
                  <a:pt x="19350" y="19438"/>
                </a:lnTo>
                <a:cubicBezTo>
                  <a:pt x="19475" y="19438"/>
                  <a:pt x="19583" y="19385"/>
                  <a:pt x="19671" y="19282"/>
                </a:cubicBezTo>
                <a:cubicBezTo>
                  <a:pt x="19761" y="19180"/>
                  <a:pt x="19808" y="19047"/>
                  <a:pt x="19808" y="18886"/>
                </a:cubicBezTo>
                <a:lnTo>
                  <a:pt x="19808" y="13517"/>
                </a:lnTo>
                <a:close/>
                <a:moveTo>
                  <a:pt x="5312" y="2168"/>
                </a:moveTo>
                <a:cubicBezTo>
                  <a:pt x="5185" y="2168"/>
                  <a:pt x="5063" y="2212"/>
                  <a:pt x="4940" y="2306"/>
                </a:cubicBezTo>
                <a:cubicBezTo>
                  <a:pt x="4823" y="2403"/>
                  <a:pt x="4740" y="2523"/>
                  <a:pt x="4703" y="2673"/>
                </a:cubicBezTo>
                <a:lnTo>
                  <a:pt x="2497" y="10800"/>
                </a:lnTo>
                <a:lnTo>
                  <a:pt x="19105" y="10800"/>
                </a:lnTo>
                <a:lnTo>
                  <a:pt x="16902" y="2673"/>
                </a:lnTo>
                <a:cubicBezTo>
                  <a:pt x="16870" y="2523"/>
                  <a:pt x="16794" y="2403"/>
                  <a:pt x="16674" y="2306"/>
                </a:cubicBezTo>
                <a:cubicBezTo>
                  <a:pt x="16554" y="2212"/>
                  <a:pt x="16432" y="2168"/>
                  <a:pt x="16305" y="2168"/>
                </a:cubicBezTo>
                <a:lnTo>
                  <a:pt x="5312" y="2168"/>
                </a:lnTo>
                <a:close/>
                <a:moveTo>
                  <a:pt x="13511" y="14865"/>
                </a:moveTo>
                <a:cubicBezTo>
                  <a:pt x="13817" y="14865"/>
                  <a:pt x="14077" y="14994"/>
                  <a:pt x="14292" y="15253"/>
                </a:cubicBezTo>
                <a:cubicBezTo>
                  <a:pt x="14508" y="15511"/>
                  <a:pt x="14613" y="15822"/>
                  <a:pt x="14613" y="16187"/>
                </a:cubicBezTo>
                <a:cubicBezTo>
                  <a:pt x="14613" y="16571"/>
                  <a:pt x="14508" y="16891"/>
                  <a:pt x="14292" y="17150"/>
                </a:cubicBezTo>
                <a:cubicBezTo>
                  <a:pt x="14077" y="17408"/>
                  <a:pt x="13817" y="17538"/>
                  <a:pt x="13511" y="17538"/>
                </a:cubicBezTo>
                <a:cubicBezTo>
                  <a:pt x="13191" y="17538"/>
                  <a:pt x="12924" y="17408"/>
                  <a:pt x="12708" y="17150"/>
                </a:cubicBezTo>
                <a:cubicBezTo>
                  <a:pt x="12493" y="16891"/>
                  <a:pt x="12388" y="16571"/>
                  <a:pt x="12388" y="16187"/>
                </a:cubicBezTo>
                <a:cubicBezTo>
                  <a:pt x="12388" y="15822"/>
                  <a:pt x="12493" y="15511"/>
                  <a:pt x="12708" y="15253"/>
                </a:cubicBezTo>
                <a:cubicBezTo>
                  <a:pt x="12924" y="14994"/>
                  <a:pt x="13191" y="14865"/>
                  <a:pt x="13511" y="14865"/>
                </a:cubicBezTo>
                <a:moveTo>
                  <a:pt x="17113" y="14865"/>
                </a:moveTo>
                <a:cubicBezTo>
                  <a:pt x="17416" y="14865"/>
                  <a:pt x="17676" y="14994"/>
                  <a:pt x="17891" y="15253"/>
                </a:cubicBezTo>
                <a:cubicBezTo>
                  <a:pt x="18104" y="15511"/>
                  <a:pt x="18212" y="15822"/>
                  <a:pt x="18212" y="16187"/>
                </a:cubicBezTo>
                <a:cubicBezTo>
                  <a:pt x="18212" y="16571"/>
                  <a:pt x="18104" y="16891"/>
                  <a:pt x="17891" y="17150"/>
                </a:cubicBezTo>
                <a:cubicBezTo>
                  <a:pt x="17676" y="17408"/>
                  <a:pt x="17416" y="17538"/>
                  <a:pt x="17113" y="17538"/>
                </a:cubicBezTo>
                <a:cubicBezTo>
                  <a:pt x="16792" y="17538"/>
                  <a:pt x="16525" y="17408"/>
                  <a:pt x="16310" y="17150"/>
                </a:cubicBezTo>
                <a:cubicBezTo>
                  <a:pt x="16094" y="16891"/>
                  <a:pt x="15986" y="16571"/>
                  <a:pt x="15986" y="16187"/>
                </a:cubicBezTo>
                <a:cubicBezTo>
                  <a:pt x="15986" y="15822"/>
                  <a:pt x="16094" y="15511"/>
                  <a:pt x="16310" y="15253"/>
                </a:cubicBezTo>
                <a:cubicBezTo>
                  <a:pt x="16527" y="14994"/>
                  <a:pt x="16794" y="14865"/>
                  <a:pt x="17113" y="14865"/>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1" name="AutoShape 105"/>
          <p:cNvSpPr/>
          <p:nvPr/>
        </p:nvSpPr>
        <p:spPr bwMode="auto">
          <a:xfrm>
            <a:off x="2836863" y="3984625"/>
            <a:ext cx="400050" cy="400050"/>
          </a:xfrm>
          <a:custGeom>
            <a:avLst/>
            <a:gdLst>
              <a:gd name="T0" fmla="*/ 1776630 w 21592"/>
              <a:gd name="T1" fmla="*/ 6284244 h 21365"/>
              <a:gd name="T2" fmla="*/ 1682597 w 21592"/>
              <a:gd name="T3" fmla="*/ 6767944 h 21365"/>
              <a:gd name="T4" fmla="*/ 1440661 w 21592"/>
              <a:gd name="T5" fmla="*/ 6564417 h 21365"/>
              <a:gd name="T6" fmla="*/ 97773 w 21592"/>
              <a:gd name="T7" fmla="*/ 3848590 h 21365"/>
              <a:gd name="T8" fmla="*/ 0 w 21592"/>
              <a:gd name="T9" fmla="*/ 3398274 h 21365"/>
              <a:gd name="T10" fmla="*/ 97773 w 21592"/>
              <a:gd name="T11" fmla="*/ 2949883 h 21365"/>
              <a:gd name="T12" fmla="*/ 1440661 w 21592"/>
              <a:gd name="T13" fmla="*/ 216563 h 21365"/>
              <a:gd name="T14" fmla="*/ 1682597 w 21592"/>
              <a:gd name="T15" fmla="*/ 17815 h 21365"/>
              <a:gd name="T16" fmla="*/ 1776630 w 21592"/>
              <a:gd name="T17" fmla="*/ 496736 h 21365"/>
              <a:gd name="T18" fmla="*/ 1776630 w 21592"/>
              <a:gd name="T19" fmla="*/ 2237209 h 21365"/>
              <a:gd name="T20" fmla="*/ 4950636 w 21592"/>
              <a:gd name="T21" fmla="*/ 2237209 h 21365"/>
              <a:gd name="T22" fmla="*/ 4950636 w 21592"/>
              <a:gd name="T23" fmla="*/ 514230 h 21365"/>
              <a:gd name="T24" fmla="*/ 5044668 w 21592"/>
              <a:gd name="T25" fmla="*/ 26714 h 21365"/>
              <a:gd name="T26" fmla="*/ 5283181 w 21592"/>
              <a:gd name="T27" fmla="*/ 216563 h 21365"/>
              <a:gd name="T28" fmla="*/ 6630427 w 21592"/>
              <a:gd name="T29" fmla="*/ 2949883 h 21365"/>
              <a:gd name="T30" fmla="*/ 6722907 w 21592"/>
              <a:gd name="T31" fmla="*/ 3398274 h 21365"/>
              <a:gd name="T32" fmla="*/ 6630427 w 21592"/>
              <a:gd name="T33" fmla="*/ 3848590 h 21365"/>
              <a:gd name="T34" fmla="*/ 5283181 w 21592"/>
              <a:gd name="T35" fmla="*/ 6581911 h 21365"/>
              <a:gd name="T36" fmla="*/ 5043733 w 21592"/>
              <a:gd name="T37" fmla="*/ 6771760 h 21365"/>
              <a:gd name="T38" fmla="*/ 4951571 w 21592"/>
              <a:gd name="T39" fmla="*/ 6284244 h 21365"/>
              <a:gd name="T40" fmla="*/ 4951571 w 21592"/>
              <a:gd name="T41" fmla="*/ 4561247 h 21365"/>
              <a:gd name="T42" fmla="*/ 1776630 w 21592"/>
              <a:gd name="T43" fmla="*/ 4561247 h 21365"/>
              <a:gd name="T44" fmla="*/ 1776630 w 21592"/>
              <a:gd name="T45" fmla="*/ 6284244 h 21365"/>
              <a:gd name="T46" fmla="*/ 1776630 w 21592"/>
              <a:gd name="T47" fmla="*/ 6284244 h 213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592" h="21365">
                <a:moveTo>
                  <a:pt x="5706" y="19761"/>
                </a:moveTo>
                <a:cubicBezTo>
                  <a:pt x="5706" y="20597"/>
                  <a:pt x="5604" y="21104"/>
                  <a:pt x="5404" y="21282"/>
                </a:cubicBezTo>
                <a:cubicBezTo>
                  <a:pt x="5200" y="21467"/>
                  <a:pt x="4940" y="21249"/>
                  <a:pt x="4627" y="20642"/>
                </a:cubicBezTo>
                <a:lnTo>
                  <a:pt x="314" y="12102"/>
                </a:lnTo>
                <a:cubicBezTo>
                  <a:pt x="107" y="11701"/>
                  <a:pt x="0" y="11221"/>
                  <a:pt x="0" y="10686"/>
                </a:cubicBezTo>
                <a:cubicBezTo>
                  <a:pt x="0" y="10134"/>
                  <a:pt x="107" y="9666"/>
                  <a:pt x="314" y="9276"/>
                </a:cubicBezTo>
                <a:lnTo>
                  <a:pt x="4627" y="681"/>
                </a:lnTo>
                <a:cubicBezTo>
                  <a:pt x="4940" y="96"/>
                  <a:pt x="5200" y="-111"/>
                  <a:pt x="5404" y="56"/>
                </a:cubicBezTo>
                <a:cubicBezTo>
                  <a:pt x="5604" y="224"/>
                  <a:pt x="5706" y="725"/>
                  <a:pt x="5706" y="1562"/>
                </a:cubicBezTo>
                <a:lnTo>
                  <a:pt x="5706" y="7035"/>
                </a:lnTo>
                <a:lnTo>
                  <a:pt x="15900" y="7035"/>
                </a:lnTo>
                <a:lnTo>
                  <a:pt x="15900" y="1617"/>
                </a:lnTo>
                <a:cubicBezTo>
                  <a:pt x="15900" y="781"/>
                  <a:pt x="16004" y="268"/>
                  <a:pt x="16202" y="84"/>
                </a:cubicBezTo>
                <a:cubicBezTo>
                  <a:pt x="16405" y="-100"/>
                  <a:pt x="16660" y="96"/>
                  <a:pt x="16968" y="681"/>
                </a:cubicBezTo>
                <a:lnTo>
                  <a:pt x="21295" y="9276"/>
                </a:lnTo>
                <a:cubicBezTo>
                  <a:pt x="21501" y="9683"/>
                  <a:pt x="21600" y="10151"/>
                  <a:pt x="21592" y="10686"/>
                </a:cubicBezTo>
                <a:cubicBezTo>
                  <a:pt x="21592" y="11243"/>
                  <a:pt x="21493" y="11712"/>
                  <a:pt x="21295" y="12102"/>
                </a:cubicBezTo>
                <a:lnTo>
                  <a:pt x="16968" y="20697"/>
                </a:lnTo>
                <a:cubicBezTo>
                  <a:pt x="16654" y="21282"/>
                  <a:pt x="16397" y="21489"/>
                  <a:pt x="16199" y="21294"/>
                </a:cubicBezTo>
                <a:cubicBezTo>
                  <a:pt x="16002" y="21110"/>
                  <a:pt x="15903" y="20597"/>
                  <a:pt x="15903" y="19761"/>
                </a:cubicBezTo>
                <a:lnTo>
                  <a:pt x="15903" y="14343"/>
                </a:lnTo>
                <a:lnTo>
                  <a:pt x="5706" y="14343"/>
                </a:lnTo>
                <a:lnTo>
                  <a:pt x="5706" y="19761"/>
                </a:lnTo>
                <a:close/>
                <a:moveTo>
                  <a:pt x="5706" y="19761"/>
                </a:move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71686"/>
                                        </p:tgtEl>
                                        <p:attrNameLst>
                                          <p:attrName>style.visibility</p:attrName>
                                        </p:attrNameLst>
                                      </p:cBhvr>
                                      <p:to>
                                        <p:strVal val="visible"/>
                                      </p:to>
                                    </p:set>
                                    <p:anim calcmode="lin" valueType="num">
                                      <p:cBhvr additive="base">
                                        <p:cTn id="40" dur="500" fill="hold"/>
                                        <p:tgtEl>
                                          <p:spTgt spid="71686"/>
                                        </p:tgtEl>
                                        <p:attrNameLst>
                                          <p:attrName>ppt_x</p:attrName>
                                        </p:attrNameLst>
                                      </p:cBhvr>
                                      <p:tavLst>
                                        <p:tav tm="0">
                                          <p:val>
                                            <p:strVal val="1+#ppt_w/2"/>
                                          </p:val>
                                        </p:tav>
                                        <p:tav tm="100000">
                                          <p:val>
                                            <p:strVal val="#ppt_x"/>
                                          </p:val>
                                        </p:tav>
                                      </p:tavLst>
                                    </p:anim>
                                    <p:anim calcmode="lin" valueType="num">
                                      <p:cBhvr additive="base">
                                        <p:cTn id="41" dur="500" fill="hold"/>
                                        <p:tgtEl>
                                          <p:spTgt spid="71686"/>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1687"/>
                                        </p:tgtEl>
                                        <p:attrNameLst>
                                          <p:attrName>style.visibility</p:attrName>
                                        </p:attrNameLst>
                                      </p:cBhvr>
                                      <p:to>
                                        <p:strVal val="visible"/>
                                      </p:to>
                                    </p:set>
                                    <p:anim calcmode="lin" valueType="num">
                                      <p:cBhvr additive="base">
                                        <p:cTn id="44" dur="500" fill="hold"/>
                                        <p:tgtEl>
                                          <p:spTgt spid="71687"/>
                                        </p:tgtEl>
                                        <p:attrNameLst>
                                          <p:attrName>ppt_x</p:attrName>
                                        </p:attrNameLst>
                                      </p:cBhvr>
                                      <p:tavLst>
                                        <p:tav tm="0">
                                          <p:val>
                                            <p:strVal val="1+#ppt_w/2"/>
                                          </p:val>
                                        </p:tav>
                                        <p:tav tm="100000">
                                          <p:val>
                                            <p:strVal val="#ppt_x"/>
                                          </p:val>
                                        </p:tav>
                                      </p:tavLst>
                                    </p:anim>
                                    <p:anim calcmode="lin" valueType="num">
                                      <p:cBhvr additive="base">
                                        <p:cTn id="45" dur="500" fill="hold"/>
                                        <p:tgtEl>
                                          <p:spTgt spid="7168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71688"/>
                                        </p:tgtEl>
                                        <p:attrNameLst>
                                          <p:attrName>style.visibility</p:attrName>
                                        </p:attrNameLst>
                                      </p:cBhvr>
                                      <p:to>
                                        <p:strVal val="visible"/>
                                      </p:to>
                                    </p:set>
                                    <p:anim calcmode="lin" valueType="num">
                                      <p:cBhvr additive="base">
                                        <p:cTn id="48" dur="500" fill="hold"/>
                                        <p:tgtEl>
                                          <p:spTgt spid="71688"/>
                                        </p:tgtEl>
                                        <p:attrNameLst>
                                          <p:attrName>ppt_x</p:attrName>
                                        </p:attrNameLst>
                                      </p:cBhvr>
                                      <p:tavLst>
                                        <p:tav tm="0">
                                          <p:val>
                                            <p:strVal val="1+#ppt_w/2"/>
                                          </p:val>
                                        </p:tav>
                                        <p:tav tm="100000">
                                          <p:val>
                                            <p:strVal val="#ppt_x"/>
                                          </p:val>
                                        </p:tav>
                                      </p:tavLst>
                                    </p:anim>
                                    <p:anim calcmode="lin" valueType="num">
                                      <p:cBhvr additive="base">
                                        <p:cTn id="49" dur="500" fill="hold"/>
                                        <p:tgtEl>
                                          <p:spTgt spid="7168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71689"/>
                                        </p:tgtEl>
                                        <p:attrNameLst>
                                          <p:attrName>style.visibility</p:attrName>
                                        </p:attrNameLst>
                                      </p:cBhvr>
                                      <p:to>
                                        <p:strVal val="visible"/>
                                      </p:to>
                                    </p:set>
                                    <p:anim calcmode="lin" valueType="num">
                                      <p:cBhvr additive="base">
                                        <p:cTn id="52" dur="500" fill="hold"/>
                                        <p:tgtEl>
                                          <p:spTgt spid="71689"/>
                                        </p:tgtEl>
                                        <p:attrNameLst>
                                          <p:attrName>ppt_x</p:attrName>
                                        </p:attrNameLst>
                                      </p:cBhvr>
                                      <p:tavLst>
                                        <p:tav tm="0">
                                          <p:val>
                                            <p:strVal val="1+#ppt_w/2"/>
                                          </p:val>
                                        </p:tav>
                                        <p:tav tm="100000">
                                          <p:val>
                                            <p:strVal val="#ppt_x"/>
                                          </p:val>
                                        </p:tav>
                                      </p:tavLst>
                                    </p:anim>
                                    <p:anim calcmode="lin" valueType="num">
                                      <p:cBhvr additive="base">
                                        <p:cTn id="53" dur="500" fill="hold"/>
                                        <p:tgtEl>
                                          <p:spTgt spid="71689"/>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9" grpId="0" animBg="1"/>
      <p:bldP spid="20" grpId="0" animBg="1"/>
      <p:bldP spid="21"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2" name="组合 4"/>
          <p:cNvGrpSpPr/>
          <p:nvPr/>
        </p:nvGrpSpPr>
        <p:grpSpPr bwMode="auto">
          <a:xfrm>
            <a:off x="1325564" y="1622426"/>
            <a:ext cx="5743574" cy="1001713"/>
            <a:chOff x="859537" y="1549889"/>
            <a:chExt cx="5742744" cy="1000918"/>
          </a:xfrm>
        </p:grpSpPr>
        <p:sp>
          <p:nvSpPr>
            <p:cNvPr id="6"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val="0"/>
                      </a:ext>
                    </a:extLst>
                  </a:blip>
                  <a:srcRect/>
                  <a:stretch>
                    <a:fillRect/>
                  </a:stretch>
                </a:blipFill>
                <a:latin typeface="Open Sans" panose="020B0606030504020204" charset="0"/>
                <a:cs typeface="Open Sans" panose="020B0606030504020204" charset="0"/>
              </a:endParaRPr>
            </a:p>
          </p:txBody>
        </p:sp>
        <p:grpSp>
          <p:nvGrpSpPr>
            <p:cNvPr id="73751" name="组合 3"/>
            <p:cNvGrpSpPr/>
            <p:nvPr/>
          </p:nvGrpSpPr>
          <p:grpSpPr bwMode="auto">
            <a:xfrm>
              <a:off x="859537" y="1873482"/>
              <a:ext cx="676177" cy="677325"/>
              <a:chOff x="1218882" y="1600292"/>
              <a:chExt cx="406292" cy="406982"/>
            </a:xfrm>
          </p:grpSpPr>
          <p:sp>
            <p:nvSpPr>
              <p:cNvPr id="11" name="Oval 13"/>
              <p:cNvSpPr/>
              <p:nvPr/>
            </p:nvSpPr>
            <p:spPr>
              <a:xfrm>
                <a:off x="1218882" y="1600292"/>
                <a:ext cx="406292" cy="40698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7"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sp>
            <p:nvSpPr>
              <p:cNvPr id="10" name="AutoShape 14"/>
              <p:cNvSpPr>
                <a:spLocks noChangeAspect="1" noChangeArrowheads="1" noTextEdit="1"/>
              </p:cNvSpPr>
              <p:nvPr/>
            </p:nvSpPr>
            <p:spPr bwMode="auto">
              <a:xfrm>
                <a:off x="1298058" y="1697033"/>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grpSp>
        <p:sp>
          <p:nvSpPr>
            <p:cNvPr id="73752" name="矩形 11"/>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dirty="0">
                  <a:blipFill dpi="0" rotWithShape="1">
                    <a:blip r:embed="rId3">
                      <a:extLst>
                        <a:ext uri="{28A0092B-C50C-407E-A947-70E740481C1C}">
                          <a14:useLocalDpi xmlns:a14="http://schemas.microsoft.com/office/drawing/2010/main" val="0"/>
                        </a:ext>
                      </a:extLst>
                    </a:blip>
                    <a:srcRect/>
                    <a:stretch>
                      <a:fillRect/>
                    </a:stretch>
                  </a:blipFill>
                </a:rPr>
                <a:t>单击此处添加标题</a:t>
              </a:r>
              <a:endParaRPr lang="zh-CN" altLang="en-US" sz="2000" b="1" dirty="0">
                <a:blipFill dpi="0" rotWithShape="1">
                  <a:blip r:embed="rId3">
                    <a:extLst>
                      <a:ext uri="{28A0092B-C50C-407E-A947-70E740481C1C}">
                        <a14:useLocalDpi xmlns:a14="http://schemas.microsoft.com/office/drawing/2010/main" val="0"/>
                      </a:ext>
                    </a:extLst>
                  </a:blip>
                  <a:srcRect/>
                  <a:stretch>
                    <a:fillRect/>
                  </a:stretch>
                </a:blipFill>
                <a:latin typeface="Calibri" panose="020F0502020204030204" pitchFamily="34" charset="0"/>
                <a:ea typeface="宋体" panose="02010600030101010101" pitchFamily="2" charset="-122"/>
              </a:endParaRPr>
            </a:p>
          </p:txBody>
        </p:sp>
        <p:sp>
          <p:nvSpPr>
            <p:cNvPr id="73753"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73733" name="组合 13"/>
          <p:cNvGrpSpPr/>
          <p:nvPr/>
        </p:nvGrpSpPr>
        <p:grpSpPr bwMode="auto">
          <a:xfrm>
            <a:off x="1325563" y="3054351"/>
            <a:ext cx="5743575" cy="1001207"/>
            <a:chOff x="859536" y="1549889"/>
            <a:chExt cx="5742745" cy="1000412"/>
          </a:xfrm>
        </p:grpSpPr>
        <p:sp>
          <p:nvSpPr>
            <p:cNvPr id="15"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val="0"/>
                      </a:ext>
                    </a:extLst>
                  </a:blip>
                  <a:srcRect/>
                  <a:stretch>
                    <a:fillRect/>
                  </a:stretch>
                </a:blipFill>
                <a:latin typeface="Open Sans" panose="020B0606030504020204" charset="0"/>
                <a:cs typeface="Open Sans" panose="020B0606030504020204" charset="0"/>
              </a:endParaRPr>
            </a:p>
          </p:txBody>
        </p:sp>
        <p:grpSp>
          <p:nvGrpSpPr>
            <p:cNvPr id="73744" name="组合 15"/>
            <p:cNvGrpSpPr/>
            <p:nvPr/>
          </p:nvGrpSpPr>
          <p:grpSpPr bwMode="auto">
            <a:xfrm>
              <a:off x="859536" y="1874121"/>
              <a:ext cx="676180" cy="676180"/>
              <a:chOff x="1218882" y="1600676"/>
              <a:chExt cx="406294" cy="406294"/>
            </a:xfrm>
          </p:grpSpPr>
          <p:sp>
            <p:nvSpPr>
              <p:cNvPr id="21" name="Oval 13"/>
              <p:cNvSpPr/>
              <p:nvPr/>
            </p:nvSpPr>
            <p:spPr>
              <a:xfrm>
                <a:off x="1218882" y="1600292"/>
                <a:ext cx="406292" cy="40698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9"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sp>
            <p:nvSpPr>
              <p:cNvPr id="20" name="AutoShape 14"/>
              <p:cNvSpPr>
                <a:spLocks noChangeAspect="1" noChangeArrowheads="1" noTextEdit="1"/>
              </p:cNvSpPr>
              <p:nvPr/>
            </p:nvSpPr>
            <p:spPr bwMode="auto">
              <a:xfrm>
                <a:off x="1320932" y="1702276"/>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grpSp>
        <p:sp>
          <p:nvSpPr>
            <p:cNvPr id="73745" name="矩形 16"/>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dirty="0">
                  <a:blipFill dpi="0" rotWithShape="1">
                    <a:blip r:embed="rId3">
                      <a:extLst>
                        <a:ext uri="{28A0092B-C50C-407E-A947-70E740481C1C}">
                          <a14:useLocalDpi xmlns:a14="http://schemas.microsoft.com/office/drawing/2010/main" val="0"/>
                        </a:ext>
                      </a:extLst>
                    </a:blip>
                    <a:srcRect/>
                    <a:stretch>
                      <a:fillRect/>
                    </a:stretch>
                  </a:blipFill>
                </a:rPr>
                <a:t>单击此处添加标题</a:t>
              </a:r>
              <a:endParaRPr lang="zh-CN" altLang="en-US" sz="2000" b="1" dirty="0">
                <a:blipFill dpi="0" rotWithShape="1">
                  <a:blip r:embed="rId3">
                    <a:extLst>
                      <a:ext uri="{28A0092B-C50C-407E-A947-70E740481C1C}">
                        <a14:useLocalDpi xmlns:a14="http://schemas.microsoft.com/office/drawing/2010/main" val="0"/>
                      </a:ext>
                    </a:extLst>
                  </a:blip>
                  <a:srcRect/>
                  <a:stretch>
                    <a:fillRect/>
                  </a:stretch>
                </a:blipFill>
                <a:latin typeface="Calibri" panose="020F0502020204030204" pitchFamily="34" charset="0"/>
                <a:ea typeface="宋体" panose="02010600030101010101" pitchFamily="2" charset="-122"/>
              </a:endParaRPr>
            </a:p>
          </p:txBody>
        </p:sp>
        <p:sp>
          <p:nvSpPr>
            <p:cNvPr id="73746"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endParaRPr>
            </a:p>
          </p:txBody>
        </p:sp>
      </p:grpSp>
      <p:grpSp>
        <p:nvGrpSpPr>
          <p:cNvPr id="73734" name="组合 21"/>
          <p:cNvGrpSpPr/>
          <p:nvPr/>
        </p:nvGrpSpPr>
        <p:grpSpPr bwMode="auto">
          <a:xfrm>
            <a:off x="1325563" y="4486276"/>
            <a:ext cx="5743575" cy="999963"/>
            <a:chOff x="859536" y="1549889"/>
            <a:chExt cx="5742745" cy="1000412"/>
          </a:xfrm>
        </p:grpSpPr>
        <p:sp>
          <p:nvSpPr>
            <p:cNvPr id="23" name="Title 1"/>
            <p:cNvSpPr txBox="1"/>
            <p:nvPr/>
          </p:nvSpPr>
          <p:spPr>
            <a:xfrm>
              <a:off x="1624600" y="1549889"/>
              <a:ext cx="4977681" cy="457406"/>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val="0"/>
                      </a:ext>
                    </a:extLst>
                  </a:blip>
                  <a:srcRect/>
                  <a:stretch>
                    <a:fillRect/>
                  </a:stretch>
                </a:blipFill>
                <a:latin typeface="Open Sans" panose="020B0606030504020204" charset="0"/>
                <a:cs typeface="Open Sans" panose="020B0606030504020204" charset="0"/>
              </a:endParaRPr>
            </a:p>
          </p:txBody>
        </p:sp>
        <p:grpSp>
          <p:nvGrpSpPr>
            <p:cNvPr id="73737" name="组合 23"/>
            <p:cNvGrpSpPr/>
            <p:nvPr/>
          </p:nvGrpSpPr>
          <p:grpSpPr bwMode="auto">
            <a:xfrm>
              <a:off x="859536" y="1874121"/>
              <a:ext cx="676180" cy="676180"/>
              <a:chOff x="1218882" y="1600676"/>
              <a:chExt cx="406294" cy="406294"/>
            </a:xfrm>
          </p:grpSpPr>
          <p:sp>
            <p:nvSpPr>
              <p:cNvPr id="29" name="Oval 13"/>
              <p:cNvSpPr/>
              <p:nvPr/>
            </p:nvSpPr>
            <p:spPr>
              <a:xfrm>
                <a:off x="1218882" y="1600534"/>
                <a:ext cx="406292" cy="40653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7" name="Freeform 16"/>
              <p:cNvSpPr/>
              <p:nvPr/>
            </p:nvSpPr>
            <p:spPr bwMode="auto">
              <a:xfrm>
                <a:off x="1316163" y="1702645"/>
                <a:ext cx="222221" cy="213764"/>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sp>
            <p:nvSpPr>
              <p:cNvPr id="28" name="AutoShape 14"/>
              <p:cNvSpPr>
                <a:spLocks noChangeAspect="1" noChangeArrowheads="1" noTextEdit="1"/>
              </p:cNvSpPr>
              <p:nvPr/>
            </p:nvSpPr>
            <p:spPr bwMode="auto">
              <a:xfrm>
                <a:off x="1320932" y="1702645"/>
                <a:ext cx="213637" cy="213764"/>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val="0"/>
                        </a:ext>
                      </a:extLst>
                    </a:blip>
                    <a:srcRect/>
                    <a:stretch>
                      <a:fillRect/>
                    </a:stretch>
                  </a:blipFill>
                  <a:latin typeface="+mn-lt"/>
                  <a:ea typeface="+mn-ea"/>
                </a:endParaRPr>
              </a:p>
            </p:txBody>
          </p:sp>
        </p:grpSp>
        <p:sp>
          <p:nvSpPr>
            <p:cNvPr id="73738" name="矩形 24"/>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a:blipFill dpi="0" rotWithShape="1">
                    <a:blip r:embed="rId3">
                      <a:extLst>
                        <a:ext uri="{28A0092B-C50C-407E-A947-70E740481C1C}">
                          <a14:useLocalDpi xmlns:a14="http://schemas.microsoft.com/office/drawing/2010/main" val="0"/>
                        </a:ext>
                      </a:extLst>
                    </a:blip>
                    <a:srcRect/>
                    <a:stretch>
                      <a:fillRect/>
                    </a:stretch>
                  </a:blipFill>
                </a:rPr>
                <a:t>单击此处添加标题</a:t>
              </a:r>
              <a:endParaRPr lang="zh-CN" altLang="en-US" sz="2000" b="1">
                <a:blipFill dpi="0" rotWithShape="1">
                  <a:blip r:embed="rId3">
                    <a:extLst>
                      <a:ext uri="{28A0092B-C50C-407E-A947-70E740481C1C}">
                        <a14:useLocalDpi xmlns:a14="http://schemas.microsoft.com/office/drawing/2010/main" val="0"/>
                      </a:ext>
                    </a:extLst>
                  </a:blip>
                  <a:srcRect/>
                  <a:stretch>
                    <a:fillRect/>
                  </a:stretch>
                </a:blipFill>
                <a:latin typeface="Calibri" panose="020F0502020204030204" pitchFamily="34" charset="0"/>
                <a:ea typeface="宋体" panose="02010600030101010101" pitchFamily="2" charset="-122"/>
              </a:endParaRPr>
            </a:p>
          </p:txBody>
        </p:sp>
        <p:sp>
          <p:nvSpPr>
            <p:cNvPr id="73739" name="TextBox 11"/>
            <p:cNvSpPr txBox="1">
              <a:spLocks noChangeArrowheads="1"/>
            </p:cNvSpPr>
            <p:nvPr/>
          </p:nvSpPr>
          <p:spPr bwMode="auto">
            <a:xfrm>
              <a:off x="1722447" y="2088149"/>
              <a:ext cx="3773097" cy="30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val="0"/>
                      </a:ext>
                    </a:extLst>
                  </a:blip>
                  <a:srcRect/>
                  <a:stretch>
                    <a:fillRect/>
                  </a:stretch>
                </a:blipFill>
              </a:endParaRPr>
            </a:p>
          </p:txBody>
        </p:sp>
      </p:grpSp>
      <p:pic>
        <p:nvPicPr>
          <p:cNvPr id="32" name="图片 31"/>
          <p:cNvPicPr>
            <a:picLocks noChangeAspect="1"/>
          </p:cNvPicPr>
          <p:nvPr/>
        </p:nvPicPr>
        <p:blipFill rotWithShape="1">
          <a:blip r:embed="rId7"/>
          <a:srcRect b="19537"/>
          <a:stretch>
            <a:fillRect/>
          </a:stretch>
        </p:blipFill>
        <p:spPr>
          <a:xfrm>
            <a:off x="7069138" y="1785938"/>
            <a:ext cx="3716337" cy="3976687"/>
          </a:xfrm>
          <a:prstGeom prst="rect">
            <a:avLst/>
          </a:prstGeom>
          <a:effectLst>
            <a:outerShdw blurRad="63500" sx="102000" sy="102000" algn="ctr" rotWithShape="0">
              <a:prstClr val="black">
                <a:alpha val="40000"/>
              </a:prstClr>
            </a:outerShdw>
          </a:effectLst>
        </p:spPr>
      </p:pic>
      <p:sp>
        <p:nvSpPr>
          <p:cNvPr id="33" name="文本框 3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pic>
        <p:nvPicPr>
          <p:cNvPr id="2" name="图片 1"/>
          <p:cNvPicPr>
            <a:picLocks noChangeAspect="1"/>
          </p:cNvPicPr>
          <p:nvPr/>
        </p:nvPicPr>
        <p:blipFill>
          <a:blip r:embed="rId8">
            <a:duotone>
              <a:prstClr val="black"/>
              <a:srgbClr val="315031">
                <a:tint val="45000"/>
                <a:satMod val="400000"/>
              </a:srgbClr>
            </a:duotone>
            <a:extLst>
              <a:ext uri="{28A0092B-C50C-407E-A947-70E740481C1C}">
                <a14:useLocalDpi xmlns:a14="http://schemas.microsoft.com/office/drawing/2010/main" val="0"/>
              </a:ext>
            </a:extLst>
          </a:blip>
          <a:stretch>
            <a:fillRect/>
          </a:stretch>
        </p:blipFill>
        <p:spPr>
          <a:xfrm>
            <a:off x="7069137" y="1785938"/>
            <a:ext cx="3716338" cy="4013309"/>
          </a:xfrm>
          <a:prstGeom prst="rect">
            <a:avLst/>
          </a:prstGeom>
        </p:spPr>
      </p:pic>
      <p:sp>
        <p:nvSpPr>
          <p:cNvPr id="3" name="文本占位符 2"/>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par>
                          <p:cTn id="12" fill="hold">
                            <p:stCondLst>
                              <p:cond delay="1000"/>
                            </p:stCondLst>
                            <p:childTnLst>
                              <p:par>
                                <p:cTn id="13" presetID="2" presetClass="entr" presetSubtype="12" fill="hold" nodeType="afterEffect">
                                  <p:stCondLst>
                                    <p:cond delay="0"/>
                                  </p:stCondLst>
                                  <p:childTnLst>
                                    <p:set>
                                      <p:cBhvr>
                                        <p:cTn id="14" dur="1" fill="hold">
                                          <p:stCondLst>
                                            <p:cond delay="0"/>
                                          </p:stCondLst>
                                        </p:cTn>
                                        <p:tgtEl>
                                          <p:spTgt spid="73732"/>
                                        </p:tgtEl>
                                        <p:attrNameLst>
                                          <p:attrName>style.visibility</p:attrName>
                                        </p:attrNameLst>
                                      </p:cBhvr>
                                      <p:to>
                                        <p:strVal val="visible"/>
                                      </p:to>
                                    </p:set>
                                    <p:anim calcmode="lin" valueType="num">
                                      <p:cBhvr additive="base">
                                        <p:cTn id="15" dur="500" fill="hold"/>
                                        <p:tgtEl>
                                          <p:spTgt spid="73732"/>
                                        </p:tgtEl>
                                        <p:attrNameLst>
                                          <p:attrName>ppt_x</p:attrName>
                                        </p:attrNameLst>
                                      </p:cBhvr>
                                      <p:tavLst>
                                        <p:tav tm="0">
                                          <p:val>
                                            <p:strVal val="0-#ppt_w/2"/>
                                          </p:val>
                                        </p:tav>
                                        <p:tav tm="100000">
                                          <p:val>
                                            <p:strVal val="#ppt_x"/>
                                          </p:val>
                                        </p:tav>
                                      </p:tavLst>
                                    </p:anim>
                                    <p:anim calcmode="lin" valueType="num">
                                      <p:cBhvr additive="base">
                                        <p:cTn id="16" dur="500" fill="hold"/>
                                        <p:tgtEl>
                                          <p:spTgt spid="7373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73733"/>
                                        </p:tgtEl>
                                        <p:attrNameLst>
                                          <p:attrName>style.visibility</p:attrName>
                                        </p:attrNameLst>
                                      </p:cBhvr>
                                      <p:to>
                                        <p:strVal val="visible"/>
                                      </p:to>
                                    </p:set>
                                    <p:anim calcmode="lin" valueType="num">
                                      <p:cBhvr additive="base">
                                        <p:cTn id="20" dur="500" fill="hold"/>
                                        <p:tgtEl>
                                          <p:spTgt spid="73733"/>
                                        </p:tgtEl>
                                        <p:attrNameLst>
                                          <p:attrName>ppt_x</p:attrName>
                                        </p:attrNameLst>
                                      </p:cBhvr>
                                      <p:tavLst>
                                        <p:tav tm="0">
                                          <p:val>
                                            <p:strVal val="0-#ppt_w/2"/>
                                          </p:val>
                                        </p:tav>
                                        <p:tav tm="100000">
                                          <p:val>
                                            <p:strVal val="#ppt_x"/>
                                          </p:val>
                                        </p:tav>
                                      </p:tavLst>
                                    </p:anim>
                                    <p:anim calcmode="lin" valueType="num">
                                      <p:cBhvr additive="base">
                                        <p:cTn id="21" dur="500" fill="hold"/>
                                        <p:tgtEl>
                                          <p:spTgt spid="7373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12" fill="hold" nodeType="after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8" name="组合 36"/>
          <p:cNvGrpSpPr/>
          <p:nvPr/>
        </p:nvGrpSpPr>
        <p:grpSpPr bwMode="auto">
          <a:xfrm>
            <a:off x="1136650" y="1976438"/>
            <a:ext cx="2286000" cy="3657600"/>
            <a:chOff x="1209801" y="1885560"/>
            <a:chExt cx="2286000" cy="3657600"/>
          </a:xfrm>
        </p:grpSpPr>
        <p:sp>
          <p:nvSpPr>
            <p:cNvPr id="6" name="矩形 5"/>
            <p:cNvSpPr/>
            <p:nvPr/>
          </p:nvSpPr>
          <p:spPr>
            <a:xfrm>
              <a:off x="1209801" y="1885560"/>
              <a:ext cx="2286000" cy="36576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51" name="组合 25"/>
            <p:cNvGrpSpPr/>
            <p:nvPr/>
          </p:nvGrpSpPr>
          <p:grpSpPr bwMode="auto">
            <a:xfrm>
              <a:off x="1883732" y="2236405"/>
              <a:ext cx="938137" cy="938137"/>
              <a:chOff x="1709928" y="2085470"/>
              <a:chExt cx="938137" cy="938137"/>
            </a:xfrm>
          </p:grpSpPr>
          <p:sp>
            <p:nvSpPr>
              <p:cNvPr id="21" name="椭圆 20"/>
              <p:cNvSpPr/>
              <p:nvPr/>
            </p:nvSpPr>
            <p:spPr>
              <a:xfrm>
                <a:off x="1710685" y="2085462"/>
                <a:ext cx="936625" cy="9382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54" name="Freeform 451"/>
              <p:cNvSpPr>
                <a:spLocks noEditPoints="1"/>
              </p:cNvSpPr>
              <p:nvPr/>
            </p:nvSpPr>
            <p:spPr bwMode="auto">
              <a:xfrm>
                <a:off x="1954277" y="2329819"/>
                <a:ext cx="449438" cy="449438"/>
              </a:xfrm>
              <a:custGeom>
                <a:avLst/>
                <a:gdLst>
                  <a:gd name="T0" fmla="*/ 694004307 w 287"/>
                  <a:gd name="T1" fmla="*/ 569862415 h 288"/>
                  <a:gd name="T2" fmla="*/ 605721843 w 287"/>
                  <a:gd name="T3" fmla="*/ 506544716 h 288"/>
                  <a:gd name="T4" fmla="*/ 333514316 w 287"/>
                  <a:gd name="T5" fmla="*/ 233790469 h 288"/>
                  <a:gd name="T6" fmla="*/ 348228321 w 287"/>
                  <a:gd name="T7" fmla="*/ 180213714 h 288"/>
                  <a:gd name="T8" fmla="*/ 166757158 w 287"/>
                  <a:gd name="T9" fmla="*/ 0 h 288"/>
                  <a:gd name="T10" fmla="*/ 149590819 w 287"/>
                  <a:gd name="T11" fmla="*/ 17047433 h 288"/>
                  <a:gd name="T12" fmla="*/ 218256176 w 287"/>
                  <a:gd name="T13" fmla="*/ 124200943 h 288"/>
                  <a:gd name="T14" fmla="*/ 122615143 w 287"/>
                  <a:gd name="T15" fmla="*/ 219177492 h 288"/>
                  <a:gd name="T16" fmla="*/ 14714005 w 287"/>
                  <a:gd name="T17" fmla="*/ 150989320 h 288"/>
                  <a:gd name="T18" fmla="*/ 0 w 287"/>
                  <a:gd name="T19" fmla="*/ 168036753 h 288"/>
                  <a:gd name="T20" fmla="*/ 181471163 w 287"/>
                  <a:gd name="T21" fmla="*/ 348248907 h 288"/>
                  <a:gd name="T22" fmla="*/ 232970181 w 287"/>
                  <a:gd name="T23" fmla="*/ 333637490 h 288"/>
                  <a:gd name="T24" fmla="*/ 507628476 w 287"/>
                  <a:gd name="T25" fmla="*/ 606393298 h 288"/>
                  <a:gd name="T26" fmla="*/ 571389165 w 287"/>
                  <a:gd name="T27" fmla="*/ 691628902 h 288"/>
                  <a:gd name="T28" fmla="*/ 605721843 w 287"/>
                  <a:gd name="T29" fmla="*/ 701369847 h 288"/>
                  <a:gd name="T30" fmla="*/ 703813644 w 287"/>
                  <a:gd name="T31" fmla="*/ 606393298 h 288"/>
                  <a:gd name="T32" fmla="*/ 694004307 w 287"/>
                  <a:gd name="T33" fmla="*/ 569862415 h 288"/>
                  <a:gd name="T34" fmla="*/ 598364841 w 287"/>
                  <a:gd name="T35" fmla="*/ 635616131 h 288"/>
                  <a:gd name="T36" fmla="*/ 556675160 w 287"/>
                  <a:gd name="T37" fmla="*/ 594216337 h 288"/>
                  <a:gd name="T38" fmla="*/ 598364841 w 287"/>
                  <a:gd name="T39" fmla="*/ 555250999 h 288"/>
                  <a:gd name="T40" fmla="*/ 637600621 w 287"/>
                  <a:gd name="T41" fmla="*/ 594216337 h 288"/>
                  <a:gd name="T42" fmla="*/ 598364841 w 287"/>
                  <a:gd name="T43" fmla="*/ 635616131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FFA9F8"/>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200000"/>
                  </a:lnSpc>
                </a:pPr>
                <a:endParaRPr lang="zh-CN" altLang="en-US"/>
              </a:p>
            </p:txBody>
          </p:sp>
        </p:grpSp>
        <p:sp>
          <p:nvSpPr>
            <p:cNvPr id="77852" name="TextBox 11"/>
            <p:cNvSpPr txBox="1">
              <a:spLocks noChangeArrowheads="1"/>
            </p:cNvSpPr>
            <p:nvPr/>
          </p:nvSpPr>
          <p:spPr bwMode="auto">
            <a:xfrm>
              <a:off x="1304804" y="3853162"/>
              <a:ext cx="2048256" cy="8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a:t>
              </a:r>
              <a:endParaRPr lang="en-US" altLang="zh-CN" sz="1400" dirty="0">
                <a:solidFill>
                  <a:srgbClr val="FFFFFF"/>
                </a:solidFill>
              </a:endParaRPr>
            </a:p>
          </p:txBody>
        </p:sp>
        <p:sp>
          <p:nvSpPr>
            <p:cNvPr id="77853" name="TextBox 10"/>
            <p:cNvSpPr txBox="1">
              <a:spLocks noChangeArrowheads="1"/>
            </p:cNvSpPr>
            <p:nvPr/>
          </p:nvSpPr>
          <p:spPr bwMode="auto">
            <a:xfrm>
              <a:off x="1612739"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29" name="组合 37"/>
          <p:cNvGrpSpPr/>
          <p:nvPr/>
        </p:nvGrpSpPr>
        <p:grpSpPr bwMode="auto">
          <a:xfrm>
            <a:off x="3633788" y="1976438"/>
            <a:ext cx="2286000" cy="3657600"/>
            <a:chOff x="3684777" y="1885560"/>
            <a:chExt cx="2286000" cy="3657600"/>
          </a:xfrm>
        </p:grpSpPr>
        <p:sp>
          <p:nvSpPr>
            <p:cNvPr id="7" name="矩形 6"/>
            <p:cNvSpPr/>
            <p:nvPr/>
          </p:nvSpPr>
          <p:spPr>
            <a:xfrm>
              <a:off x="3684777" y="1885560"/>
              <a:ext cx="2286000" cy="36576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45" name="组合 26"/>
            <p:cNvGrpSpPr/>
            <p:nvPr/>
          </p:nvGrpSpPr>
          <p:grpSpPr bwMode="auto">
            <a:xfrm>
              <a:off x="4358708" y="2201292"/>
              <a:ext cx="938137" cy="938137"/>
              <a:chOff x="4139184" y="2201294"/>
              <a:chExt cx="938137" cy="938137"/>
            </a:xfrm>
          </p:grpSpPr>
          <p:sp>
            <p:nvSpPr>
              <p:cNvPr id="22" name="椭圆 21"/>
              <p:cNvSpPr/>
              <p:nvPr/>
            </p:nvSpPr>
            <p:spPr>
              <a:xfrm>
                <a:off x="4139940" y="2201474"/>
                <a:ext cx="936625" cy="9382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4" name="组合 3"/>
              <p:cNvGrpSpPr/>
              <p:nvPr/>
            </p:nvGrpSpPr>
            <p:grpSpPr>
              <a:xfrm>
                <a:off x="4381777" y="2445642"/>
                <a:ext cx="452949" cy="449439"/>
                <a:chOff x="2447925" y="3514725"/>
                <a:chExt cx="204787" cy="203200"/>
              </a:xfrm>
              <a:solidFill>
                <a:schemeClr val="bg1"/>
              </a:solidFill>
            </p:grpSpPr>
            <p:sp>
              <p:nvSpPr>
                <p:cNvPr id="18" name="Freeform 690"/>
                <p:cNvSpPr>
                  <a:spLocks noEditPoints="1"/>
                </p:cNvSpPr>
                <p:nvPr/>
              </p:nvSpPr>
              <p:spPr bwMode="auto">
                <a:xfrm>
                  <a:off x="2562225" y="3632200"/>
                  <a:ext cx="88900" cy="85725"/>
                </a:xfrm>
                <a:custGeom>
                  <a:avLst/>
                  <a:gdLst>
                    <a:gd name="T0" fmla="*/ 27 w 124"/>
                    <a:gd name="T1" fmla="*/ 1 h 121"/>
                    <a:gd name="T2" fmla="*/ 31 w 124"/>
                    <a:gd name="T3" fmla="*/ 8 h 121"/>
                    <a:gd name="T4" fmla="*/ 23 w 124"/>
                    <a:gd name="T5" fmla="*/ 17 h 121"/>
                    <a:gd name="T6" fmla="*/ 16 w 124"/>
                    <a:gd name="T7" fmla="*/ 24 h 121"/>
                    <a:gd name="T8" fmla="*/ 0 w 124"/>
                    <a:gd name="T9" fmla="*/ 34 h 121"/>
                    <a:gd name="T10" fmla="*/ 51 w 124"/>
                    <a:gd name="T11" fmla="*/ 85 h 121"/>
                    <a:gd name="T12" fmla="*/ 75 w 124"/>
                    <a:gd name="T13" fmla="*/ 117 h 121"/>
                    <a:gd name="T14" fmla="*/ 88 w 124"/>
                    <a:gd name="T15" fmla="*/ 121 h 121"/>
                    <a:gd name="T16" fmla="*/ 124 w 124"/>
                    <a:gd name="T17" fmla="*/ 85 h 121"/>
                    <a:gd name="T18" fmla="*/ 120 w 124"/>
                    <a:gd name="T19" fmla="*/ 72 h 121"/>
                    <a:gd name="T20" fmla="*/ 88 w 124"/>
                    <a:gd name="T21" fmla="*/ 48 h 121"/>
                    <a:gd name="T22" fmla="*/ 40 w 124"/>
                    <a:gd name="T23" fmla="*/ 0 h 121"/>
                    <a:gd name="T24" fmla="*/ 35 w 124"/>
                    <a:gd name="T25" fmla="*/ 5 h 121"/>
                    <a:gd name="T26" fmla="*/ 27 w 124"/>
                    <a:gd name="T27" fmla="*/ 1 h 121"/>
                    <a:gd name="T28" fmla="*/ 85 w 124"/>
                    <a:gd name="T29" fmla="*/ 66 h 121"/>
                    <a:gd name="T30" fmla="*/ 100 w 124"/>
                    <a:gd name="T31" fmla="*/ 81 h 121"/>
                    <a:gd name="T32" fmla="*/ 85 w 124"/>
                    <a:gd name="T33" fmla="*/ 96 h 121"/>
                    <a:gd name="T34" fmla="*/ 70 w 124"/>
                    <a:gd name="T35" fmla="*/ 81 h 121"/>
                    <a:gd name="T36" fmla="*/ 85 w 124"/>
                    <a:gd name="T37" fmla="*/ 6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21">
                      <a:moveTo>
                        <a:pt x="27" y="1"/>
                      </a:moveTo>
                      <a:cubicBezTo>
                        <a:pt x="31" y="8"/>
                        <a:pt x="31" y="8"/>
                        <a:pt x="31" y="8"/>
                      </a:cubicBezTo>
                      <a:cubicBezTo>
                        <a:pt x="23" y="17"/>
                        <a:pt x="23" y="17"/>
                        <a:pt x="23" y="17"/>
                      </a:cubicBezTo>
                      <a:cubicBezTo>
                        <a:pt x="16" y="24"/>
                        <a:pt x="16" y="24"/>
                        <a:pt x="16" y="24"/>
                      </a:cubicBezTo>
                      <a:cubicBezTo>
                        <a:pt x="11" y="29"/>
                        <a:pt x="6" y="32"/>
                        <a:pt x="0" y="34"/>
                      </a:cubicBezTo>
                      <a:cubicBezTo>
                        <a:pt x="51" y="85"/>
                        <a:pt x="51" y="85"/>
                        <a:pt x="51" y="85"/>
                      </a:cubicBezTo>
                      <a:cubicBezTo>
                        <a:pt x="75" y="117"/>
                        <a:pt x="75" y="117"/>
                        <a:pt x="75" y="117"/>
                      </a:cubicBezTo>
                      <a:cubicBezTo>
                        <a:pt x="88" y="121"/>
                        <a:pt x="88" y="121"/>
                        <a:pt x="88" y="121"/>
                      </a:cubicBezTo>
                      <a:cubicBezTo>
                        <a:pt x="124" y="85"/>
                        <a:pt x="124" y="85"/>
                        <a:pt x="124" y="85"/>
                      </a:cubicBezTo>
                      <a:cubicBezTo>
                        <a:pt x="120" y="72"/>
                        <a:pt x="120" y="72"/>
                        <a:pt x="120" y="72"/>
                      </a:cubicBezTo>
                      <a:cubicBezTo>
                        <a:pt x="88" y="48"/>
                        <a:pt x="88" y="48"/>
                        <a:pt x="88" y="48"/>
                      </a:cubicBezTo>
                      <a:cubicBezTo>
                        <a:pt x="40" y="0"/>
                        <a:pt x="40" y="0"/>
                        <a:pt x="40" y="0"/>
                      </a:cubicBezTo>
                      <a:cubicBezTo>
                        <a:pt x="35" y="5"/>
                        <a:pt x="35" y="5"/>
                        <a:pt x="35" y="5"/>
                      </a:cubicBezTo>
                      <a:lnTo>
                        <a:pt x="27" y="1"/>
                      </a:lnTo>
                      <a:close/>
                      <a:moveTo>
                        <a:pt x="85" y="66"/>
                      </a:moveTo>
                      <a:cubicBezTo>
                        <a:pt x="93" y="66"/>
                        <a:pt x="100" y="73"/>
                        <a:pt x="100" y="81"/>
                      </a:cubicBezTo>
                      <a:cubicBezTo>
                        <a:pt x="100" y="90"/>
                        <a:pt x="93" y="96"/>
                        <a:pt x="85" y="96"/>
                      </a:cubicBezTo>
                      <a:cubicBezTo>
                        <a:pt x="76" y="96"/>
                        <a:pt x="70" y="90"/>
                        <a:pt x="70" y="81"/>
                      </a:cubicBezTo>
                      <a:cubicBezTo>
                        <a:pt x="70" y="73"/>
                        <a:pt x="76" y="66"/>
                        <a:pt x="85" y="66"/>
                      </a:cubicBez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9" name="Freeform 691"/>
                <p:cNvSpPr/>
                <p:nvPr/>
              </p:nvSpPr>
              <p:spPr bwMode="auto">
                <a:xfrm>
                  <a:off x="2447925" y="3514725"/>
                  <a:ext cx="90487" cy="92075"/>
                </a:xfrm>
                <a:custGeom>
                  <a:avLst/>
                  <a:gdLst>
                    <a:gd name="T0" fmla="*/ 105 w 129"/>
                    <a:gd name="T1" fmla="*/ 102 h 129"/>
                    <a:gd name="T2" fmla="*/ 113 w 129"/>
                    <a:gd name="T3" fmla="*/ 93 h 129"/>
                    <a:gd name="T4" fmla="*/ 121 w 129"/>
                    <a:gd name="T5" fmla="*/ 97 h 129"/>
                    <a:gd name="T6" fmla="*/ 117 w 129"/>
                    <a:gd name="T7" fmla="*/ 90 h 129"/>
                    <a:gd name="T8" fmla="*/ 125 w 129"/>
                    <a:gd name="T9" fmla="*/ 82 h 129"/>
                    <a:gd name="T10" fmla="*/ 126 w 129"/>
                    <a:gd name="T11" fmla="*/ 81 h 129"/>
                    <a:gd name="T12" fmla="*/ 129 w 129"/>
                    <a:gd name="T13" fmla="*/ 67 h 129"/>
                    <a:gd name="T14" fmla="*/ 62 w 129"/>
                    <a:gd name="T15" fmla="*/ 0 h 129"/>
                    <a:gd name="T16" fmla="*/ 56 w 129"/>
                    <a:gd name="T17" fmla="*/ 6 h 129"/>
                    <a:gd name="T18" fmla="*/ 81 w 129"/>
                    <a:gd name="T19" fmla="*/ 46 h 129"/>
                    <a:gd name="T20" fmla="*/ 46 w 129"/>
                    <a:gd name="T21" fmla="*/ 81 h 129"/>
                    <a:gd name="T22" fmla="*/ 6 w 129"/>
                    <a:gd name="T23" fmla="*/ 56 h 129"/>
                    <a:gd name="T24" fmla="*/ 0 w 129"/>
                    <a:gd name="T25" fmla="*/ 62 h 129"/>
                    <a:gd name="T26" fmla="*/ 67 w 129"/>
                    <a:gd name="T27" fmla="*/ 129 h 129"/>
                    <a:gd name="T28" fmla="*/ 86 w 129"/>
                    <a:gd name="T29" fmla="*/ 123 h 129"/>
                    <a:gd name="T30" fmla="*/ 88 w 129"/>
                    <a:gd name="T31" fmla="*/ 125 h 129"/>
                    <a:gd name="T32" fmla="*/ 98 w 129"/>
                    <a:gd name="T33" fmla="*/ 109 h 129"/>
                    <a:gd name="T34" fmla="*/ 105 w 129"/>
                    <a:gd name="T35" fmla="*/ 10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29">
                      <a:moveTo>
                        <a:pt x="105" y="102"/>
                      </a:moveTo>
                      <a:cubicBezTo>
                        <a:pt x="113" y="93"/>
                        <a:pt x="113" y="93"/>
                        <a:pt x="113" y="93"/>
                      </a:cubicBezTo>
                      <a:cubicBezTo>
                        <a:pt x="121" y="97"/>
                        <a:pt x="121" y="97"/>
                        <a:pt x="121" y="97"/>
                      </a:cubicBezTo>
                      <a:cubicBezTo>
                        <a:pt x="117" y="90"/>
                        <a:pt x="117" y="90"/>
                        <a:pt x="117" y="90"/>
                      </a:cubicBezTo>
                      <a:cubicBezTo>
                        <a:pt x="125" y="82"/>
                        <a:pt x="125" y="82"/>
                        <a:pt x="125" y="82"/>
                      </a:cubicBezTo>
                      <a:cubicBezTo>
                        <a:pt x="126" y="81"/>
                        <a:pt x="126" y="81"/>
                        <a:pt x="126" y="81"/>
                      </a:cubicBezTo>
                      <a:cubicBezTo>
                        <a:pt x="128" y="76"/>
                        <a:pt x="129" y="71"/>
                        <a:pt x="129" y="67"/>
                      </a:cubicBezTo>
                      <a:cubicBezTo>
                        <a:pt x="129" y="33"/>
                        <a:pt x="96" y="0"/>
                        <a:pt x="62" y="0"/>
                      </a:cubicBezTo>
                      <a:cubicBezTo>
                        <a:pt x="62" y="0"/>
                        <a:pt x="58" y="4"/>
                        <a:pt x="56" y="6"/>
                      </a:cubicBezTo>
                      <a:cubicBezTo>
                        <a:pt x="83" y="33"/>
                        <a:pt x="81" y="29"/>
                        <a:pt x="81" y="46"/>
                      </a:cubicBezTo>
                      <a:cubicBezTo>
                        <a:pt x="81" y="59"/>
                        <a:pt x="59" y="81"/>
                        <a:pt x="46" y="81"/>
                      </a:cubicBezTo>
                      <a:cubicBezTo>
                        <a:pt x="29" y="81"/>
                        <a:pt x="34" y="84"/>
                        <a:pt x="6" y="56"/>
                      </a:cubicBezTo>
                      <a:cubicBezTo>
                        <a:pt x="4" y="58"/>
                        <a:pt x="0" y="62"/>
                        <a:pt x="0" y="62"/>
                      </a:cubicBezTo>
                      <a:cubicBezTo>
                        <a:pt x="1" y="96"/>
                        <a:pt x="33" y="129"/>
                        <a:pt x="67" y="129"/>
                      </a:cubicBezTo>
                      <a:cubicBezTo>
                        <a:pt x="73" y="129"/>
                        <a:pt x="80" y="127"/>
                        <a:pt x="86" y="123"/>
                      </a:cubicBezTo>
                      <a:cubicBezTo>
                        <a:pt x="88" y="125"/>
                        <a:pt x="88" y="125"/>
                        <a:pt x="88" y="125"/>
                      </a:cubicBezTo>
                      <a:cubicBezTo>
                        <a:pt x="90" y="119"/>
                        <a:pt x="93" y="114"/>
                        <a:pt x="98" y="109"/>
                      </a:cubicBezTo>
                      <a:lnTo>
                        <a:pt x="105" y="102"/>
                      </a:ln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20" name="Freeform 692"/>
                <p:cNvSpPr/>
                <p:nvPr/>
              </p:nvSpPr>
              <p:spPr bwMode="auto">
                <a:xfrm>
                  <a:off x="2447925" y="3514725"/>
                  <a:ext cx="204787" cy="203200"/>
                </a:xfrm>
                <a:custGeom>
                  <a:avLst/>
                  <a:gdLst>
                    <a:gd name="T0" fmla="*/ 280 w 291"/>
                    <a:gd name="T1" fmla="*/ 27 h 287"/>
                    <a:gd name="T2" fmla="*/ 260 w 291"/>
                    <a:gd name="T3" fmla="*/ 8 h 287"/>
                    <a:gd name="T4" fmla="*/ 241 w 291"/>
                    <a:gd name="T5" fmla="*/ 0 h 287"/>
                    <a:gd name="T6" fmla="*/ 222 w 291"/>
                    <a:gd name="T7" fmla="*/ 8 h 287"/>
                    <a:gd name="T8" fmla="*/ 137 w 291"/>
                    <a:gd name="T9" fmla="*/ 93 h 287"/>
                    <a:gd name="T10" fmla="*/ 133 w 291"/>
                    <a:gd name="T11" fmla="*/ 110 h 287"/>
                    <a:gd name="T12" fmla="*/ 122 w 291"/>
                    <a:gd name="T13" fmla="*/ 114 h 287"/>
                    <a:gd name="T14" fmla="*/ 116 w 291"/>
                    <a:gd name="T15" fmla="*/ 113 h 287"/>
                    <a:gd name="T16" fmla="*/ 109 w 291"/>
                    <a:gd name="T17" fmla="*/ 120 h 287"/>
                    <a:gd name="T18" fmla="*/ 109 w 291"/>
                    <a:gd name="T19" fmla="*/ 159 h 287"/>
                    <a:gd name="T20" fmla="*/ 110 w 291"/>
                    <a:gd name="T21" fmla="*/ 160 h 287"/>
                    <a:gd name="T22" fmla="*/ 44 w 291"/>
                    <a:gd name="T23" fmla="*/ 227 h 287"/>
                    <a:gd name="T24" fmla="*/ 26 w 291"/>
                    <a:gd name="T25" fmla="*/ 234 h 287"/>
                    <a:gd name="T26" fmla="*/ 0 w 291"/>
                    <a:gd name="T27" fmla="*/ 271 h 287"/>
                    <a:gd name="T28" fmla="*/ 17 w 291"/>
                    <a:gd name="T29" fmla="*/ 287 h 287"/>
                    <a:gd name="T30" fmla="*/ 54 w 291"/>
                    <a:gd name="T31" fmla="*/ 261 h 287"/>
                    <a:gd name="T32" fmla="*/ 60 w 291"/>
                    <a:gd name="T33" fmla="*/ 243 h 287"/>
                    <a:gd name="T34" fmla="*/ 127 w 291"/>
                    <a:gd name="T35" fmla="*/ 177 h 287"/>
                    <a:gd name="T36" fmla="*/ 129 w 291"/>
                    <a:gd name="T37" fmla="*/ 179 h 287"/>
                    <a:gd name="T38" fmla="*/ 148 w 291"/>
                    <a:gd name="T39" fmla="*/ 187 h 287"/>
                    <a:gd name="T40" fmla="*/ 167 w 291"/>
                    <a:gd name="T41" fmla="*/ 179 h 287"/>
                    <a:gd name="T42" fmla="*/ 175 w 291"/>
                    <a:gd name="T43" fmla="*/ 171 h 287"/>
                    <a:gd name="T44" fmla="*/ 178 w 291"/>
                    <a:gd name="T45" fmla="*/ 155 h 287"/>
                    <a:gd name="T46" fmla="*/ 190 w 291"/>
                    <a:gd name="T47" fmla="*/ 150 h 287"/>
                    <a:gd name="T48" fmla="*/ 195 w 291"/>
                    <a:gd name="T49" fmla="*/ 151 h 287"/>
                    <a:gd name="T50" fmla="*/ 280 w 291"/>
                    <a:gd name="T51" fmla="*/ 66 h 287"/>
                    <a:gd name="T52" fmla="*/ 280 w 291"/>
                    <a:gd name="T53" fmla="*/ 2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287">
                      <a:moveTo>
                        <a:pt x="280" y="27"/>
                      </a:moveTo>
                      <a:cubicBezTo>
                        <a:pt x="260" y="8"/>
                        <a:pt x="260" y="8"/>
                        <a:pt x="260" y="8"/>
                      </a:cubicBezTo>
                      <a:cubicBezTo>
                        <a:pt x="255" y="2"/>
                        <a:pt x="248" y="0"/>
                        <a:pt x="241" y="0"/>
                      </a:cubicBezTo>
                      <a:cubicBezTo>
                        <a:pt x="234" y="0"/>
                        <a:pt x="227" y="2"/>
                        <a:pt x="222" y="8"/>
                      </a:cubicBezTo>
                      <a:cubicBezTo>
                        <a:pt x="137" y="93"/>
                        <a:pt x="137" y="93"/>
                        <a:pt x="137" y="93"/>
                      </a:cubicBezTo>
                      <a:cubicBezTo>
                        <a:pt x="139" y="98"/>
                        <a:pt x="137" y="106"/>
                        <a:pt x="133" y="110"/>
                      </a:cubicBezTo>
                      <a:cubicBezTo>
                        <a:pt x="130" y="112"/>
                        <a:pt x="126" y="114"/>
                        <a:pt x="122" y="114"/>
                      </a:cubicBezTo>
                      <a:cubicBezTo>
                        <a:pt x="120" y="114"/>
                        <a:pt x="118" y="114"/>
                        <a:pt x="116" y="113"/>
                      </a:cubicBezTo>
                      <a:cubicBezTo>
                        <a:pt x="109" y="120"/>
                        <a:pt x="109" y="120"/>
                        <a:pt x="109" y="120"/>
                      </a:cubicBezTo>
                      <a:cubicBezTo>
                        <a:pt x="98" y="131"/>
                        <a:pt x="98" y="148"/>
                        <a:pt x="109" y="159"/>
                      </a:cubicBezTo>
                      <a:cubicBezTo>
                        <a:pt x="110" y="160"/>
                        <a:pt x="110" y="160"/>
                        <a:pt x="110" y="160"/>
                      </a:cubicBezTo>
                      <a:cubicBezTo>
                        <a:pt x="44" y="227"/>
                        <a:pt x="44" y="227"/>
                        <a:pt x="44" y="227"/>
                      </a:cubicBezTo>
                      <a:cubicBezTo>
                        <a:pt x="26" y="234"/>
                        <a:pt x="26" y="234"/>
                        <a:pt x="26" y="234"/>
                      </a:cubicBezTo>
                      <a:cubicBezTo>
                        <a:pt x="0" y="271"/>
                        <a:pt x="0" y="271"/>
                        <a:pt x="0" y="271"/>
                      </a:cubicBezTo>
                      <a:cubicBezTo>
                        <a:pt x="17" y="287"/>
                        <a:pt x="17" y="287"/>
                        <a:pt x="17" y="287"/>
                      </a:cubicBezTo>
                      <a:cubicBezTo>
                        <a:pt x="54" y="261"/>
                        <a:pt x="54" y="261"/>
                        <a:pt x="54" y="261"/>
                      </a:cubicBezTo>
                      <a:cubicBezTo>
                        <a:pt x="60" y="243"/>
                        <a:pt x="60" y="243"/>
                        <a:pt x="60" y="243"/>
                      </a:cubicBezTo>
                      <a:cubicBezTo>
                        <a:pt x="127" y="177"/>
                        <a:pt x="127" y="177"/>
                        <a:pt x="127" y="177"/>
                      </a:cubicBezTo>
                      <a:cubicBezTo>
                        <a:pt x="129" y="179"/>
                        <a:pt x="129" y="179"/>
                        <a:pt x="129" y="179"/>
                      </a:cubicBezTo>
                      <a:cubicBezTo>
                        <a:pt x="134" y="184"/>
                        <a:pt x="141" y="187"/>
                        <a:pt x="148" y="187"/>
                      </a:cubicBezTo>
                      <a:cubicBezTo>
                        <a:pt x="155" y="187"/>
                        <a:pt x="162" y="184"/>
                        <a:pt x="167" y="179"/>
                      </a:cubicBezTo>
                      <a:cubicBezTo>
                        <a:pt x="175" y="171"/>
                        <a:pt x="175" y="171"/>
                        <a:pt x="175" y="171"/>
                      </a:cubicBezTo>
                      <a:cubicBezTo>
                        <a:pt x="172" y="166"/>
                        <a:pt x="174" y="159"/>
                        <a:pt x="178" y="155"/>
                      </a:cubicBezTo>
                      <a:cubicBezTo>
                        <a:pt x="181" y="152"/>
                        <a:pt x="185" y="150"/>
                        <a:pt x="190" y="150"/>
                      </a:cubicBezTo>
                      <a:cubicBezTo>
                        <a:pt x="191" y="150"/>
                        <a:pt x="193" y="150"/>
                        <a:pt x="195" y="151"/>
                      </a:cubicBezTo>
                      <a:cubicBezTo>
                        <a:pt x="280" y="66"/>
                        <a:pt x="280" y="66"/>
                        <a:pt x="280" y="66"/>
                      </a:cubicBezTo>
                      <a:cubicBezTo>
                        <a:pt x="291" y="55"/>
                        <a:pt x="291" y="38"/>
                        <a:pt x="280" y="27"/>
                      </a:cubicBezTo>
                      <a:close/>
                    </a:path>
                  </a:pathLst>
                </a:custGeom>
                <a:solidFill>
                  <a:srgbClr val="FBAA67"/>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46" name="TextBox 11"/>
            <p:cNvSpPr txBox="1">
              <a:spLocks noChangeArrowheads="1"/>
            </p:cNvSpPr>
            <p:nvPr/>
          </p:nvSpPr>
          <p:spPr bwMode="auto">
            <a:xfrm>
              <a:off x="3777313" y="3853162"/>
              <a:ext cx="20482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7" name="TextBox 10"/>
            <p:cNvSpPr txBox="1">
              <a:spLocks noChangeArrowheads="1"/>
            </p:cNvSpPr>
            <p:nvPr/>
          </p:nvSpPr>
          <p:spPr bwMode="auto">
            <a:xfrm>
              <a:off x="4085248"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0" name="组合 38"/>
          <p:cNvGrpSpPr/>
          <p:nvPr/>
        </p:nvGrpSpPr>
        <p:grpSpPr bwMode="auto">
          <a:xfrm>
            <a:off x="6232525" y="1976438"/>
            <a:ext cx="2286000" cy="3657600"/>
            <a:chOff x="6159753" y="1885560"/>
            <a:chExt cx="2286000" cy="3657600"/>
          </a:xfrm>
        </p:grpSpPr>
        <p:sp>
          <p:nvSpPr>
            <p:cNvPr id="10" name="矩形 9"/>
            <p:cNvSpPr/>
            <p:nvPr/>
          </p:nvSpPr>
          <p:spPr>
            <a:xfrm>
              <a:off x="6159753" y="1885560"/>
              <a:ext cx="2286000" cy="36576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9" name="组合 24"/>
            <p:cNvGrpSpPr/>
            <p:nvPr/>
          </p:nvGrpSpPr>
          <p:grpSpPr bwMode="auto">
            <a:xfrm>
              <a:off x="6833684" y="2236405"/>
              <a:ext cx="938137" cy="938137"/>
              <a:chOff x="1782397" y="3484745"/>
              <a:chExt cx="938137" cy="938137"/>
            </a:xfrm>
          </p:grpSpPr>
          <p:sp>
            <p:nvSpPr>
              <p:cNvPr id="24" name="椭圆 23"/>
              <p:cNvSpPr/>
              <p:nvPr/>
            </p:nvSpPr>
            <p:spPr>
              <a:xfrm>
                <a:off x="1783154" y="3484737"/>
                <a:ext cx="936625" cy="9382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42" name="Freeform 304"/>
              <p:cNvSpPr/>
              <p:nvPr/>
            </p:nvSpPr>
            <p:spPr bwMode="auto">
              <a:xfrm>
                <a:off x="2053400" y="3732605"/>
                <a:ext cx="466994" cy="466996"/>
              </a:xfrm>
              <a:custGeom>
                <a:avLst/>
                <a:gdLst>
                  <a:gd name="T0" fmla="*/ 724398891 w 297"/>
                  <a:gd name="T1" fmla="*/ 573589016 h 297"/>
                  <a:gd name="T2" fmla="*/ 568639883 w 297"/>
                  <a:gd name="T3" fmla="*/ 482112833 h 297"/>
                  <a:gd name="T4" fmla="*/ 543915931 w 297"/>
                  <a:gd name="T5" fmla="*/ 484584610 h 297"/>
                  <a:gd name="T6" fmla="*/ 496941366 w 297"/>
                  <a:gd name="T7" fmla="*/ 531559376 h 297"/>
                  <a:gd name="T8" fmla="*/ 469745648 w 297"/>
                  <a:gd name="T9" fmla="*/ 543921405 h 297"/>
                  <a:gd name="T10" fmla="*/ 301626236 w 297"/>
                  <a:gd name="T11" fmla="*/ 435136495 h 297"/>
                  <a:gd name="T12" fmla="*/ 192843364 w 297"/>
                  <a:gd name="T13" fmla="*/ 267016363 h 297"/>
                  <a:gd name="T14" fmla="*/ 202732001 w 297"/>
                  <a:gd name="T15" fmla="*/ 237347179 h 297"/>
                  <a:gd name="T16" fmla="*/ 242289695 w 297"/>
                  <a:gd name="T17" fmla="*/ 197789316 h 297"/>
                  <a:gd name="T18" fmla="*/ 247234800 w 297"/>
                  <a:gd name="T19" fmla="*/ 173065258 h 297"/>
                  <a:gd name="T20" fmla="*/ 160702541 w 297"/>
                  <a:gd name="T21" fmla="*/ 9890252 h 297"/>
                  <a:gd name="T22" fmla="*/ 143395461 w 297"/>
                  <a:gd name="T23" fmla="*/ 7416903 h 297"/>
                  <a:gd name="T24" fmla="*/ 34612589 w 297"/>
                  <a:gd name="T25" fmla="*/ 113728464 h 297"/>
                  <a:gd name="T26" fmla="*/ 22250613 w 297"/>
                  <a:gd name="T27" fmla="*/ 140924298 h 297"/>
                  <a:gd name="T28" fmla="*/ 220039082 w 297"/>
                  <a:gd name="T29" fmla="*/ 516725571 h 297"/>
                  <a:gd name="T30" fmla="*/ 593363834 w 297"/>
                  <a:gd name="T31" fmla="*/ 712043110 h 297"/>
                  <a:gd name="T32" fmla="*/ 623031318 w 297"/>
                  <a:gd name="T33" fmla="*/ 699681081 h 297"/>
                  <a:gd name="T34" fmla="*/ 729342424 w 297"/>
                  <a:gd name="T35" fmla="*/ 593369520 h 297"/>
                  <a:gd name="T36" fmla="*/ 724398891 w 297"/>
                  <a:gd name="T37" fmla="*/ 573589016 h 2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solidFill>
                <a:srgbClr val="FC838C"/>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200000"/>
                  </a:lnSpc>
                </a:pPr>
                <a:endParaRPr lang="zh-CN" altLang="en-US"/>
              </a:p>
            </p:txBody>
          </p:sp>
        </p:grpSp>
        <p:sp>
          <p:nvSpPr>
            <p:cNvPr id="77840" name="TextBox 11"/>
            <p:cNvSpPr txBox="1">
              <a:spLocks noChangeArrowheads="1"/>
            </p:cNvSpPr>
            <p:nvPr/>
          </p:nvSpPr>
          <p:spPr bwMode="auto">
            <a:xfrm>
              <a:off x="6298009" y="3853162"/>
              <a:ext cx="2048256" cy="8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1" name="TextBox 10"/>
            <p:cNvSpPr txBox="1">
              <a:spLocks noChangeArrowheads="1"/>
            </p:cNvSpPr>
            <p:nvPr/>
          </p:nvSpPr>
          <p:spPr bwMode="auto">
            <a:xfrm>
              <a:off x="6605944"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1" name="组合 39"/>
          <p:cNvGrpSpPr/>
          <p:nvPr/>
        </p:nvGrpSpPr>
        <p:grpSpPr bwMode="auto">
          <a:xfrm>
            <a:off x="8780463" y="1976438"/>
            <a:ext cx="2286000" cy="3657600"/>
            <a:chOff x="8634729" y="1885560"/>
            <a:chExt cx="2286000" cy="3657600"/>
          </a:xfrm>
        </p:grpSpPr>
        <p:sp>
          <p:nvSpPr>
            <p:cNvPr id="11" name="矩形 10"/>
            <p:cNvSpPr/>
            <p:nvPr/>
          </p:nvSpPr>
          <p:spPr>
            <a:xfrm>
              <a:off x="8634729" y="1885560"/>
              <a:ext cx="2286000" cy="36576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3" name="组合 27"/>
            <p:cNvGrpSpPr/>
            <p:nvPr/>
          </p:nvGrpSpPr>
          <p:grpSpPr bwMode="auto">
            <a:xfrm>
              <a:off x="9308660" y="2201292"/>
              <a:ext cx="938137" cy="938137"/>
              <a:chOff x="4298745" y="3558481"/>
              <a:chExt cx="938137" cy="938137"/>
            </a:xfrm>
          </p:grpSpPr>
          <p:sp>
            <p:nvSpPr>
              <p:cNvPr id="23" name="椭圆 22"/>
              <p:cNvSpPr/>
              <p:nvPr/>
            </p:nvSpPr>
            <p:spPr>
              <a:xfrm>
                <a:off x="4299501" y="3558661"/>
                <a:ext cx="936625" cy="9382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5" name="组合 4"/>
              <p:cNvGrpSpPr/>
              <p:nvPr/>
            </p:nvGrpSpPr>
            <p:grpSpPr>
              <a:xfrm>
                <a:off x="4553627" y="3802830"/>
                <a:ext cx="428371" cy="449438"/>
                <a:chOff x="2854325" y="3514725"/>
                <a:chExt cx="193675" cy="203200"/>
              </a:xfrm>
              <a:solidFill>
                <a:schemeClr val="bg1"/>
              </a:solidFill>
            </p:grpSpPr>
            <p:sp>
              <p:nvSpPr>
                <p:cNvPr id="12" name="Freeform 169"/>
                <p:cNvSpPr/>
                <p:nvPr/>
              </p:nvSpPr>
              <p:spPr bwMode="auto">
                <a:xfrm>
                  <a:off x="2854325" y="3538538"/>
                  <a:ext cx="77787" cy="155575"/>
                </a:xfrm>
                <a:custGeom>
                  <a:avLst/>
                  <a:gdLst>
                    <a:gd name="T0" fmla="*/ 17 w 49"/>
                    <a:gd name="T1" fmla="*/ 33 h 98"/>
                    <a:gd name="T2" fmla="*/ 0 w 49"/>
                    <a:gd name="T3" fmla="*/ 33 h 98"/>
                    <a:gd name="T4" fmla="*/ 0 w 49"/>
                    <a:gd name="T5" fmla="*/ 65 h 98"/>
                    <a:gd name="T6" fmla="*/ 17 w 49"/>
                    <a:gd name="T7" fmla="*/ 65 h 98"/>
                    <a:gd name="T8" fmla="*/ 49 w 49"/>
                    <a:gd name="T9" fmla="*/ 98 h 98"/>
                    <a:gd name="T10" fmla="*/ 49 w 49"/>
                    <a:gd name="T11" fmla="*/ 0 h 98"/>
                    <a:gd name="T12" fmla="*/ 17 w 49"/>
                    <a:gd name="T13" fmla="*/ 33 h 98"/>
                    <a:gd name="T14" fmla="*/ 17 w 49"/>
                    <a:gd name="T15" fmla="*/ 33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98">
                      <a:moveTo>
                        <a:pt x="17" y="33"/>
                      </a:moveTo>
                      <a:lnTo>
                        <a:pt x="0" y="33"/>
                      </a:lnTo>
                      <a:lnTo>
                        <a:pt x="0" y="65"/>
                      </a:lnTo>
                      <a:lnTo>
                        <a:pt x="17" y="65"/>
                      </a:lnTo>
                      <a:lnTo>
                        <a:pt x="49" y="98"/>
                      </a:lnTo>
                      <a:lnTo>
                        <a:pt x="49" y="0"/>
                      </a:lnTo>
                      <a:lnTo>
                        <a:pt x="17" y="33"/>
                      </a:lnTo>
                      <a:lnTo>
                        <a:pt x="17" y="33"/>
                      </a:ln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3" name="Freeform 170"/>
                <p:cNvSpPr/>
                <p:nvPr/>
              </p:nvSpPr>
              <p:spPr bwMode="auto">
                <a:xfrm>
                  <a:off x="2944813" y="3582988"/>
                  <a:ext cx="23812" cy="65087"/>
                </a:xfrm>
                <a:custGeom>
                  <a:avLst/>
                  <a:gdLst>
                    <a:gd name="T0" fmla="*/ 11 w 35"/>
                    <a:gd name="T1" fmla="*/ 0 h 92"/>
                    <a:gd name="T2" fmla="*/ 0 w 35"/>
                    <a:gd name="T3" fmla="*/ 22 h 92"/>
                    <a:gd name="T4" fmla="*/ 0 w 35"/>
                    <a:gd name="T5" fmla="*/ 22 h 92"/>
                    <a:gd name="T6" fmla="*/ 11 w 35"/>
                    <a:gd name="T7" fmla="*/ 46 h 92"/>
                    <a:gd name="T8" fmla="*/ 0 w 35"/>
                    <a:gd name="T9" fmla="*/ 70 h 92"/>
                    <a:gd name="T10" fmla="*/ 0 w 35"/>
                    <a:gd name="T11" fmla="*/ 70 h 92"/>
                    <a:gd name="T12" fmla="*/ 11 w 35"/>
                    <a:gd name="T13" fmla="*/ 92 h 92"/>
                    <a:gd name="T14" fmla="*/ 35 w 35"/>
                    <a:gd name="T15" fmla="*/ 46 h 92"/>
                    <a:gd name="T16" fmla="*/ 11 w 35"/>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92">
                      <a:moveTo>
                        <a:pt x="11" y="0"/>
                      </a:moveTo>
                      <a:cubicBezTo>
                        <a:pt x="0" y="22"/>
                        <a:pt x="0" y="22"/>
                        <a:pt x="0" y="22"/>
                      </a:cubicBezTo>
                      <a:cubicBezTo>
                        <a:pt x="0" y="22"/>
                        <a:pt x="0" y="22"/>
                        <a:pt x="0" y="22"/>
                      </a:cubicBezTo>
                      <a:cubicBezTo>
                        <a:pt x="7" y="28"/>
                        <a:pt x="11" y="37"/>
                        <a:pt x="11" y="46"/>
                      </a:cubicBezTo>
                      <a:cubicBezTo>
                        <a:pt x="11" y="56"/>
                        <a:pt x="7" y="64"/>
                        <a:pt x="0" y="70"/>
                      </a:cubicBezTo>
                      <a:cubicBezTo>
                        <a:pt x="0" y="70"/>
                        <a:pt x="0" y="70"/>
                        <a:pt x="0" y="70"/>
                      </a:cubicBezTo>
                      <a:cubicBezTo>
                        <a:pt x="11" y="92"/>
                        <a:pt x="11" y="92"/>
                        <a:pt x="11" y="92"/>
                      </a:cubicBezTo>
                      <a:cubicBezTo>
                        <a:pt x="26" y="82"/>
                        <a:pt x="35" y="65"/>
                        <a:pt x="35" y="46"/>
                      </a:cubicBezTo>
                      <a:cubicBezTo>
                        <a:pt x="35" y="27"/>
                        <a:pt x="26" y="10"/>
                        <a:pt x="11" y="0"/>
                      </a:cubicBez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4" name="Freeform 171"/>
                <p:cNvSpPr/>
                <p:nvPr/>
              </p:nvSpPr>
              <p:spPr bwMode="auto">
                <a:xfrm>
                  <a:off x="2962275" y="3548063"/>
                  <a:ext cx="46037" cy="134937"/>
                </a:xfrm>
                <a:custGeom>
                  <a:avLst/>
                  <a:gdLst>
                    <a:gd name="T0" fmla="*/ 66 w 66"/>
                    <a:gd name="T1" fmla="*/ 95 h 190"/>
                    <a:gd name="T2" fmla="*/ 11 w 66"/>
                    <a:gd name="T3" fmla="*/ 0 h 190"/>
                    <a:gd name="T4" fmla="*/ 0 w 66"/>
                    <a:gd name="T5" fmla="*/ 22 h 190"/>
                    <a:gd name="T6" fmla="*/ 0 w 66"/>
                    <a:gd name="T7" fmla="*/ 22 h 190"/>
                    <a:gd name="T8" fmla="*/ 42 w 66"/>
                    <a:gd name="T9" fmla="*/ 95 h 190"/>
                    <a:gd name="T10" fmla="*/ 0 w 66"/>
                    <a:gd name="T11" fmla="*/ 168 h 190"/>
                    <a:gd name="T12" fmla="*/ 0 w 66"/>
                    <a:gd name="T13" fmla="*/ 168 h 190"/>
                    <a:gd name="T14" fmla="*/ 11 w 66"/>
                    <a:gd name="T15" fmla="*/ 190 h 190"/>
                    <a:gd name="T16" fmla="*/ 66 w 66"/>
                    <a:gd name="T1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0">
                      <a:moveTo>
                        <a:pt x="66" y="95"/>
                      </a:moveTo>
                      <a:cubicBezTo>
                        <a:pt x="66" y="54"/>
                        <a:pt x="44" y="19"/>
                        <a:pt x="11" y="0"/>
                      </a:cubicBezTo>
                      <a:cubicBezTo>
                        <a:pt x="0" y="22"/>
                        <a:pt x="0" y="22"/>
                        <a:pt x="0" y="22"/>
                      </a:cubicBezTo>
                      <a:cubicBezTo>
                        <a:pt x="0" y="22"/>
                        <a:pt x="0" y="22"/>
                        <a:pt x="0" y="22"/>
                      </a:cubicBezTo>
                      <a:cubicBezTo>
                        <a:pt x="25" y="37"/>
                        <a:pt x="42" y="64"/>
                        <a:pt x="42" y="95"/>
                      </a:cubicBezTo>
                      <a:cubicBezTo>
                        <a:pt x="42" y="126"/>
                        <a:pt x="25" y="154"/>
                        <a:pt x="0" y="168"/>
                      </a:cubicBezTo>
                      <a:cubicBezTo>
                        <a:pt x="0" y="168"/>
                        <a:pt x="0" y="168"/>
                        <a:pt x="0" y="168"/>
                      </a:cubicBezTo>
                      <a:cubicBezTo>
                        <a:pt x="11" y="190"/>
                        <a:pt x="11" y="190"/>
                        <a:pt x="11" y="190"/>
                      </a:cubicBezTo>
                      <a:cubicBezTo>
                        <a:pt x="44" y="171"/>
                        <a:pt x="66" y="136"/>
                        <a:pt x="66" y="95"/>
                      </a:cubicBez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5" name="Freeform 172"/>
                <p:cNvSpPr/>
                <p:nvPr/>
              </p:nvSpPr>
              <p:spPr bwMode="auto">
                <a:xfrm>
                  <a:off x="2979738" y="3514725"/>
                  <a:ext cx="68262" cy="203200"/>
                </a:xfrm>
                <a:custGeom>
                  <a:avLst/>
                  <a:gdLst>
                    <a:gd name="T0" fmla="*/ 11 w 96"/>
                    <a:gd name="T1" fmla="*/ 0 h 288"/>
                    <a:gd name="T2" fmla="*/ 0 w 96"/>
                    <a:gd name="T3" fmla="*/ 22 h 288"/>
                    <a:gd name="T4" fmla="*/ 72 w 96"/>
                    <a:gd name="T5" fmla="*/ 144 h 288"/>
                    <a:gd name="T6" fmla="*/ 0 w 96"/>
                    <a:gd name="T7" fmla="*/ 266 h 288"/>
                    <a:gd name="T8" fmla="*/ 11 w 96"/>
                    <a:gd name="T9" fmla="*/ 288 h 288"/>
                    <a:gd name="T10" fmla="*/ 96 w 96"/>
                    <a:gd name="T11" fmla="*/ 144 h 288"/>
                    <a:gd name="T12" fmla="*/ 11 w 96"/>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96" h="288">
                      <a:moveTo>
                        <a:pt x="11" y="0"/>
                      </a:moveTo>
                      <a:cubicBezTo>
                        <a:pt x="0" y="22"/>
                        <a:pt x="0" y="22"/>
                        <a:pt x="0" y="22"/>
                      </a:cubicBezTo>
                      <a:cubicBezTo>
                        <a:pt x="42" y="46"/>
                        <a:pt x="72" y="92"/>
                        <a:pt x="72" y="144"/>
                      </a:cubicBezTo>
                      <a:cubicBezTo>
                        <a:pt x="72" y="197"/>
                        <a:pt x="43" y="242"/>
                        <a:pt x="0" y="266"/>
                      </a:cubicBezTo>
                      <a:cubicBezTo>
                        <a:pt x="11" y="288"/>
                        <a:pt x="11" y="288"/>
                        <a:pt x="11" y="288"/>
                      </a:cubicBezTo>
                      <a:cubicBezTo>
                        <a:pt x="62" y="260"/>
                        <a:pt x="96" y="206"/>
                        <a:pt x="96" y="144"/>
                      </a:cubicBezTo>
                      <a:cubicBezTo>
                        <a:pt x="96" y="82"/>
                        <a:pt x="61" y="28"/>
                        <a:pt x="11" y="0"/>
                      </a:cubicBezTo>
                      <a:close/>
                    </a:path>
                  </a:pathLst>
                </a:custGeom>
                <a:solidFill>
                  <a:srgbClr val="8AE0D4"/>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34" name="TextBox 11"/>
            <p:cNvSpPr txBox="1">
              <a:spLocks noChangeArrowheads="1"/>
            </p:cNvSpPr>
            <p:nvPr/>
          </p:nvSpPr>
          <p:spPr bwMode="auto">
            <a:xfrm>
              <a:off x="8739556" y="3853162"/>
              <a:ext cx="20482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35" name="TextBox 10"/>
            <p:cNvSpPr txBox="1">
              <a:spLocks noChangeArrowheads="1"/>
            </p:cNvSpPr>
            <p:nvPr/>
          </p:nvSpPr>
          <p:spPr bwMode="auto">
            <a:xfrm>
              <a:off x="9047491" y="3479545"/>
              <a:ext cx="1432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randombar(horizontal)">
                                      <p:cBhvr>
                                        <p:cTn id="7" dur="500"/>
                                        <p:tgtEl>
                                          <p:spTgt spid="778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7830"/>
                                        </p:tgtEl>
                                        <p:attrNameLst>
                                          <p:attrName>style.visibility</p:attrName>
                                        </p:attrNameLst>
                                      </p:cBhvr>
                                      <p:to>
                                        <p:strVal val="visible"/>
                                      </p:to>
                                    </p:set>
                                    <p:animEffect transition="in" filter="randombar(horizontal)">
                                      <p:cBhvr>
                                        <p:cTn id="11" dur="500"/>
                                        <p:tgtEl>
                                          <p:spTgt spid="7783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7831"/>
                                        </p:tgtEl>
                                        <p:attrNameLst>
                                          <p:attrName>style.visibility</p:attrName>
                                        </p:attrNameLst>
                                      </p:cBhvr>
                                      <p:to>
                                        <p:strVal val="visible"/>
                                      </p:to>
                                    </p:set>
                                    <p:animEffect transition="in" filter="randombar(horizontal)">
                                      <p:cBhvr>
                                        <p:cTn id="15" dur="500"/>
                                        <p:tgtEl>
                                          <p:spTgt spid="7783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7828"/>
                                        </p:tgtEl>
                                        <p:attrNameLst>
                                          <p:attrName>style.visibility</p:attrName>
                                        </p:attrNameLst>
                                      </p:cBhvr>
                                      <p:to>
                                        <p:strVal val="visible"/>
                                      </p:to>
                                    </p:set>
                                    <p:animEffect transition="in" filter="randombar(horizontal)">
                                      <p:cBhvr>
                                        <p:cTn id="19" dur="500"/>
                                        <p:tgtEl>
                                          <p:spTgt spid="778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86"/>
          <p:cNvSpPr/>
          <p:nvPr/>
        </p:nvSpPr>
        <p:spPr>
          <a:xfrm>
            <a:off x="9061450" y="2433638"/>
            <a:ext cx="3130550" cy="119062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1" name="Rectangle 84"/>
          <p:cNvSpPr/>
          <p:nvPr/>
        </p:nvSpPr>
        <p:spPr>
          <a:xfrm>
            <a:off x="0" y="2433638"/>
            <a:ext cx="3130550" cy="119062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2" name="Oval 3"/>
          <p:cNvSpPr/>
          <p:nvPr/>
        </p:nvSpPr>
        <p:spPr>
          <a:xfrm>
            <a:off x="2109788" y="1601788"/>
            <a:ext cx="2854325" cy="28543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sp>
        <p:nvSpPr>
          <p:cNvPr id="13" name="Oval 4"/>
          <p:cNvSpPr/>
          <p:nvPr/>
        </p:nvSpPr>
        <p:spPr>
          <a:xfrm>
            <a:off x="4668838" y="1601788"/>
            <a:ext cx="2854325" cy="285432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sp>
        <p:nvSpPr>
          <p:cNvPr id="14" name="Oval 6"/>
          <p:cNvSpPr/>
          <p:nvPr/>
        </p:nvSpPr>
        <p:spPr>
          <a:xfrm>
            <a:off x="7227888" y="1601788"/>
            <a:ext cx="2854325" cy="285432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grpSp>
        <p:nvGrpSpPr>
          <p:cNvPr id="15" name="Group 24"/>
          <p:cNvGrpSpPr/>
          <p:nvPr/>
        </p:nvGrpSpPr>
        <p:grpSpPr>
          <a:xfrm>
            <a:off x="5525726" y="2458338"/>
            <a:ext cx="1140547" cy="1140547"/>
            <a:chOff x="6111586" y="318800"/>
            <a:chExt cx="490538" cy="490538"/>
          </a:xfrm>
          <a:solidFill>
            <a:schemeClr val="bg1"/>
          </a:solidFill>
          <a:effectLst>
            <a:outerShdw blurRad="190500" dist="127000" dir="8100000" algn="tr" rotWithShape="0">
              <a:prstClr val="black">
                <a:alpha val="40000"/>
              </a:prstClr>
            </a:outerShdw>
          </a:effectLst>
        </p:grpSpPr>
        <p:sp>
          <p:nvSpPr>
            <p:cNvPr id="16" name="Freeform 5"/>
            <p:cNvSpPr>
              <a:spLocks noEditPoints="1"/>
            </p:cNvSpPr>
            <p:nvPr/>
          </p:nvSpPr>
          <p:spPr bwMode="auto">
            <a:xfrm>
              <a:off x="6111586" y="318800"/>
              <a:ext cx="490538" cy="49053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7" name="Freeform 6"/>
            <p:cNvSpPr/>
            <p:nvPr/>
          </p:nvSpPr>
          <p:spPr bwMode="auto">
            <a:xfrm>
              <a:off x="6402099" y="502950"/>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8" name="Freeform 7"/>
            <p:cNvSpPr/>
            <p:nvPr/>
          </p:nvSpPr>
          <p:spPr bwMode="auto">
            <a:xfrm>
              <a:off x="6402099" y="456912"/>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9" name="Freeform 8"/>
            <p:cNvSpPr/>
            <p:nvPr/>
          </p:nvSpPr>
          <p:spPr bwMode="auto">
            <a:xfrm>
              <a:off x="6402099" y="410875"/>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0" name="Freeform 9"/>
            <p:cNvSpPr/>
            <p:nvPr/>
          </p:nvSpPr>
          <p:spPr bwMode="auto">
            <a:xfrm>
              <a:off x="6233824"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1" name="Freeform 10"/>
            <p:cNvSpPr/>
            <p:nvPr/>
          </p:nvSpPr>
          <p:spPr bwMode="auto">
            <a:xfrm>
              <a:off x="6233824"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2" name="Freeform 11"/>
            <p:cNvSpPr/>
            <p:nvPr/>
          </p:nvSpPr>
          <p:spPr bwMode="auto">
            <a:xfrm>
              <a:off x="6233824"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3" name="Freeform 12"/>
            <p:cNvSpPr/>
            <p:nvPr/>
          </p:nvSpPr>
          <p:spPr bwMode="auto">
            <a:xfrm>
              <a:off x="6402099"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4" name="Freeform 13"/>
            <p:cNvSpPr/>
            <p:nvPr/>
          </p:nvSpPr>
          <p:spPr bwMode="auto">
            <a:xfrm>
              <a:off x="6402099"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5" name="Freeform 14"/>
            <p:cNvSpPr/>
            <p:nvPr/>
          </p:nvSpPr>
          <p:spPr bwMode="auto">
            <a:xfrm>
              <a:off x="6402099"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6" name="Freeform 15"/>
            <p:cNvSpPr/>
            <p:nvPr/>
          </p:nvSpPr>
          <p:spPr bwMode="auto">
            <a:xfrm>
              <a:off x="6233824" y="548987"/>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7" name="Freeform 16"/>
            <p:cNvSpPr/>
            <p:nvPr/>
          </p:nvSpPr>
          <p:spPr bwMode="auto">
            <a:xfrm>
              <a:off x="6233824" y="595025"/>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8" name="Freeform 17"/>
            <p:cNvSpPr>
              <a:spLocks noEditPoints="1"/>
            </p:cNvSpPr>
            <p:nvPr/>
          </p:nvSpPr>
          <p:spPr bwMode="auto">
            <a:xfrm>
              <a:off x="6233824" y="379125"/>
              <a:ext cx="138113" cy="138113"/>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9" name="Freeform 26"/>
          <p:cNvSpPr>
            <a:spLocks noEditPoints="1" noChangeArrowheads="1"/>
          </p:cNvSpPr>
          <p:nvPr/>
        </p:nvSpPr>
        <p:spPr bwMode="auto">
          <a:xfrm>
            <a:off x="8083550" y="2368550"/>
            <a:ext cx="1298575" cy="1249363"/>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p>
            <a:endParaRPr lang="id-ID" altLang="en-US">
              <a:solidFill>
                <a:srgbClr val="000000"/>
              </a:solidFill>
              <a:sym typeface="Arial" panose="020B0604020202020204" pitchFamily="34" charset="0"/>
            </a:endParaRPr>
          </a:p>
        </p:txBody>
      </p:sp>
      <p:grpSp>
        <p:nvGrpSpPr>
          <p:cNvPr id="30" name="Group 82"/>
          <p:cNvGrpSpPr/>
          <p:nvPr/>
        </p:nvGrpSpPr>
        <p:grpSpPr>
          <a:xfrm>
            <a:off x="3028734" y="2448929"/>
            <a:ext cx="1017588" cy="1158875"/>
            <a:chOff x="812800" y="2719388"/>
            <a:chExt cx="1017588" cy="1158875"/>
          </a:xfrm>
          <a:solidFill>
            <a:schemeClr val="bg1"/>
          </a:solidFill>
          <a:effectLst>
            <a:outerShdw blurRad="190500" dist="127000" dir="8100000" algn="tr" rotWithShape="0">
              <a:prstClr val="black">
                <a:alpha val="40000"/>
              </a:prstClr>
            </a:outerShdw>
          </a:effectLst>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3569" name="Title 13"/>
          <p:cNvSpPr txBox="1">
            <a:spLocks noChangeArrowheads="1"/>
          </p:cNvSpPr>
          <p:nvPr/>
        </p:nvSpPr>
        <p:spPr bwMode="auto">
          <a:xfrm>
            <a:off x="2959100" y="4471988"/>
            <a:ext cx="133508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3570" name="文本框 35"/>
          <p:cNvSpPr txBox="1">
            <a:spLocks noChangeArrowheads="1"/>
          </p:cNvSpPr>
          <p:nvPr/>
        </p:nvSpPr>
        <p:spPr bwMode="auto">
          <a:xfrm>
            <a:off x="2586038" y="5032375"/>
            <a:ext cx="2082800"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3571" name="Title 13"/>
          <p:cNvSpPr txBox="1">
            <a:spLocks noChangeArrowheads="1"/>
          </p:cNvSpPr>
          <p:nvPr/>
        </p:nvSpPr>
        <p:spPr bwMode="auto">
          <a:xfrm>
            <a:off x="5464175" y="4471988"/>
            <a:ext cx="133508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3572" name="文本框 37"/>
          <p:cNvSpPr txBox="1">
            <a:spLocks noChangeArrowheads="1"/>
          </p:cNvSpPr>
          <p:nvPr/>
        </p:nvSpPr>
        <p:spPr bwMode="auto">
          <a:xfrm>
            <a:off x="5089525" y="5032375"/>
            <a:ext cx="2082800"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3573" name="Title 13"/>
          <p:cNvSpPr txBox="1">
            <a:spLocks noChangeArrowheads="1"/>
          </p:cNvSpPr>
          <p:nvPr/>
        </p:nvSpPr>
        <p:spPr bwMode="auto">
          <a:xfrm>
            <a:off x="7967663" y="4471988"/>
            <a:ext cx="13350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3574" name="文本框 39"/>
          <p:cNvSpPr txBox="1">
            <a:spLocks noChangeArrowheads="1"/>
          </p:cNvSpPr>
          <p:nvPr/>
        </p:nvSpPr>
        <p:spPr bwMode="auto">
          <a:xfrm>
            <a:off x="7593013" y="5032375"/>
            <a:ext cx="2082800"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23573"/>
                                        </p:tgtEl>
                                        <p:attrNameLst>
                                          <p:attrName>style.visibility</p:attrName>
                                        </p:attrNameLst>
                                      </p:cBhvr>
                                      <p:to>
                                        <p:strVal val="visible"/>
                                      </p:to>
                                    </p:set>
                                    <p:anim calcmode="lin" valueType="num">
                                      <p:cBhvr additive="base">
                                        <p:cTn id="43" dur="500" fill="hold"/>
                                        <p:tgtEl>
                                          <p:spTgt spid="23573"/>
                                        </p:tgtEl>
                                        <p:attrNameLst>
                                          <p:attrName>ppt_x</p:attrName>
                                        </p:attrNameLst>
                                      </p:cBhvr>
                                      <p:tavLst>
                                        <p:tav tm="0">
                                          <p:val>
                                            <p:strVal val="#ppt_x"/>
                                          </p:val>
                                        </p:tav>
                                        <p:tav tm="100000">
                                          <p:val>
                                            <p:strVal val="#ppt_x"/>
                                          </p:val>
                                        </p:tav>
                                      </p:tavLst>
                                    </p:anim>
                                    <p:anim calcmode="lin" valueType="num">
                                      <p:cBhvr additive="base">
                                        <p:cTn id="44" dur="500" fill="hold"/>
                                        <p:tgtEl>
                                          <p:spTgt spid="2357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571"/>
                                        </p:tgtEl>
                                        <p:attrNameLst>
                                          <p:attrName>style.visibility</p:attrName>
                                        </p:attrNameLst>
                                      </p:cBhvr>
                                      <p:to>
                                        <p:strVal val="visible"/>
                                      </p:to>
                                    </p:set>
                                    <p:anim calcmode="lin" valueType="num">
                                      <p:cBhvr additive="base">
                                        <p:cTn id="47" dur="500" fill="hold"/>
                                        <p:tgtEl>
                                          <p:spTgt spid="23571"/>
                                        </p:tgtEl>
                                        <p:attrNameLst>
                                          <p:attrName>ppt_x</p:attrName>
                                        </p:attrNameLst>
                                      </p:cBhvr>
                                      <p:tavLst>
                                        <p:tav tm="0">
                                          <p:val>
                                            <p:strVal val="#ppt_x"/>
                                          </p:val>
                                        </p:tav>
                                        <p:tav tm="100000">
                                          <p:val>
                                            <p:strVal val="#ppt_x"/>
                                          </p:val>
                                        </p:tav>
                                      </p:tavLst>
                                    </p:anim>
                                    <p:anim calcmode="lin" valueType="num">
                                      <p:cBhvr additive="base">
                                        <p:cTn id="48" dur="500" fill="hold"/>
                                        <p:tgtEl>
                                          <p:spTgt spid="2357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569"/>
                                        </p:tgtEl>
                                        <p:attrNameLst>
                                          <p:attrName>style.visibility</p:attrName>
                                        </p:attrNameLst>
                                      </p:cBhvr>
                                      <p:to>
                                        <p:strVal val="visible"/>
                                      </p:to>
                                    </p:set>
                                    <p:anim calcmode="lin" valueType="num">
                                      <p:cBhvr additive="base">
                                        <p:cTn id="51" dur="500" fill="hold"/>
                                        <p:tgtEl>
                                          <p:spTgt spid="23569"/>
                                        </p:tgtEl>
                                        <p:attrNameLst>
                                          <p:attrName>ppt_x</p:attrName>
                                        </p:attrNameLst>
                                      </p:cBhvr>
                                      <p:tavLst>
                                        <p:tav tm="0">
                                          <p:val>
                                            <p:strVal val="#ppt_x"/>
                                          </p:val>
                                        </p:tav>
                                        <p:tav tm="100000">
                                          <p:val>
                                            <p:strVal val="#ppt_x"/>
                                          </p:val>
                                        </p:tav>
                                      </p:tavLst>
                                    </p:anim>
                                    <p:anim calcmode="lin" valueType="num">
                                      <p:cBhvr additive="base">
                                        <p:cTn id="52" dur="500" fill="hold"/>
                                        <p:tgtEl>
                                          <p:spTgt spid="235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570"/>
                                        </p:tgtEl>
                                        <p:attrNameLst>
                                          <p:attrName>style.visibility</p:attrName>
                                        </p:attrNameLst>
                                      </p:cBhvr>
                                      <p:to>
                                        <p:strVal val="visible"/>
                                      </p:to>
                                    </p:set>
                                    <p:anim calcmode="lin" valueType="num">
                                      <p:cBhvr additive="base">
                                        <p:cTn id="55" dur="500" fill="hold"/>
                                        <p:tgtEl>
                                          <p:spTgt spid="23570"/>
                                        </p:tgtEl>
                                        <p:attrNameLst>
                                          <p:attrName>ppt_x</p:attrName>
                                        </p:attrNameLst>
                                      </p:cBhvr>
                                      <p:tavLst>
                                        <p:tav tm="0">
                                          <p:val>
                                            <p:strVal val="#ppt_x"/>
                                          </p:val>
                                        </p:tav>
                                        <p:tav tm="100000">
                                          <p:val>
                                            <p:strVal val="#ppt_x"/>
                                          </p:val>
                                        </p:tav>
                                      </p:tavLst>
                                    </p:anim>
                                    <p:anim calcmode="lin" valueType="num">
                                      <p:cBhvr additive="base">
                                        <p:cTn id="56" dur="500" fill="hold"/>
                                        <p:tgtEl>
                                          <p:spTgt spid="2357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572"/>
                                        </p:tgtEl>
                                        <p:attrNameLst>
                                          <p:attrName>style.visibility</p:attrName>
                                        </p:attrNameLst>
                                      </p:cBhvr>
                                      <p:to>
                                        <p:strVal val="visible"/>
                                      </p:to>
                                    </p:set>
                                    <p:anim calcmode="lin" valueType="num">
                                      <p:cBhvr additive="base">
                                        <p:cTn id="59" dur="500" fill="hold"/>
                                        <p:tgtEl>
                                          <p:spTgt spid="23572"/>
                                        </p:tgtEl>
                                        <p:attrNameLst>
                                          <p:attrName>ppt_x</p:attrName>
                                        </p:attrNameLst>
                                      </p:cBhvr>
                                      <p:tavLst>
                                        <p:tav tm="0">
                                          <p:val>
                                            <p:strVal val="#ppt_x"/>
                                          </p:val>
                                        </p:tav>
                                        <p:tav tm="100000">
                                          <p:val>
                                            <p:strVal val="#ppt_x"/>
                                          </p:val>
                                        </p:tav>
                                      </p:tavLst>
                                    </p:anim>
                                    <p:anim calcmode="lin" valueType="num">
                                      <p:cBhvr additive="base">
                                        <p:cTn id="60" dur="500" fill="hold"/>
                                        <p:tgtEl>
                                          <p:spTgt spid="2357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574"/>
                                        </p:tgtEl>
                                        <p:attrNameLst>
                                          <p:attrName>style.visibility</p:attrName>
                                        </p:attrNameLst>
                                      </p:cBhvr>
                                      <p:to>
                                        <p:strVal val="visible"/>
                                      </p:to>
                                    </p:set>
                                    <p:anim calcmode="lin" valueType="num">
                                      <p:cBhvr additive="base">
                                        <p:cTn id="63" dur="500" fill="hold"/>
                                        <p:tgtEl>
                                          <p:spTgt spid="23574"/>
                                        </p:tgtEl>
                                        <p:attrNameLst>
                                          <p:attrName>ppt_x</p:attrName>
                                        </p:attrNameLst>
                                      </p:cBhvr>
                                      <p:tavLst>
                                        <p:tav tm="0">
                                          <p:val>
                                            <p:strVal val="#ppt_x"/>
                                          </p:val>
                                        </p:tav>
                                        <p:tav tm="100000">
                                          <p:val>
                                            <p:strVal val="#ppt_x"/>
                                          </p:val>
                                        </p:tav>
                                      </p:tavLst>
                                    </p:anim>
                                    <p:anim calcmode="lin" valueType="num">
                                      <p:cBhvr additive="base">
                                        <p:cTn id="64" dur="500" fill="hold"/>
                                        <p:tgtEl>
                                          <p:spTgt spid="23574"/>
                                        </p:tgtEl>
                                        <p:attrNameLst>
                                          <p:attrName>ppt_y</p:attrName>
                                        </p:attrNameLst>
                                      </p:cBhvr>
                                      <p:tavLst>
                                        <p:tav tm="0">
                                          <p:val>
                                            <p:strVal val="1+#ppt_h/2"/>
                                          </p:val>
                                        </p:tav>
                                        <p:tav tm="100000">
                                          <p:val>
                                            <p:strVal val="#ppt_y"/>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animBg="1"/>
      <p:bldP spid="23569" grpId="0"/>
      <p:bldP spid="23570" grpId="0"/>
      <p:bldP spid="23571" grpId="0"/>
      <p:bldP spid="23572" grpId="0"/>
      <p:bldP spid="23573" grpId="0"/>
      <p:bldP spid="23574"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文本框 9"/>
          <p:cNvSpPr txBox="1">
            <a:spLocks noChangeArrowheads="1"/>
          </p:cNvSpPr>
          <p:nvPr/>
        </p:nvSpPr>
        <p:spPr bwMode="auto">
          <a:xfrm>
            <a:off x="8915400" y="2375004"/>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86" name="文本框 10"/>
          <p:cNvSpPr txBox="1">
            <a:spLocks noChangeArrowheads="1"/>
          </p:cNvSpPr>
          <p:nvPr/>
        </p:nvSpPr>
        <p:spPr bwMode="auto">
          <a:xfrm>
            <a:off x="8915400" y="1941513"/>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4587" name="文本框 11"/>
          <p:cNvSpPr txBox="1">
            <a:spLocks noChangeArrowheads="1"/>
          </p:cNvSpPr>
          <p:nvPr/>
        </p:nvSpPr>
        <p:spPr bwMode="auto">
          <a:xfrm>
            <a:off x="8915400" y="3535467"/>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88" name="文本框 12"/>
          <p:cNvSpPr txBox="1">
            <a:spLocks noChangeArrowheads="1"/>
          </p:cNvSpPr>
          <p:nvPr/>
        </p:nvSpPr>
        <p:spPr bwMode="auto">
          <a:xfrm>
            <a:off x="8915400" y="3101975"/>
            <a:ext cx="1827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4589" name="文本框 13"/>
          <p:cNvSpPr txBox="1">
            <a:spLocks noChangeArrowheads="1"/>
          </p:cNvSpPr>
          <p:nvPr/>
        </p:nvSpPr>
        <p:spPr bwMode="auto">
          <a:xfrm>
            <a:off x="8915400" y="4702279"/>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90" name="文本框 14"/>
          <p:cNvSpPr txBox="1">
            <a:spLocks noChangeArrowheads="1"/>
          </p:cNvSpPr>
          <p:nvPr/>
        </p:nvSpPr>
        <p:spPr bwMode="auto">
          <a:xfrm>
            <a:off x="8915400" y="4268788"/>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4591" name="文本框 15"/>
          <p:cNvSpPr txBox="1">
            <a:spLocks noChangeArrowheads="1"/>
          </p:cNvSpPr>
          <p:nvPr/>
        </p:nvSpPr>
        <p:spPr bwMode="auto">
          <a:xfrm>
            <a:off x="1096963" y="2432154"/>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92" name="文本框 16"/>
          <p:cNvSpPr txBox="1">
            <a:spLocks noChangeArrowheads="1"/>
          </p:cNvSpPr>
          <p:nvPr/>
        </p:nvSpPr>
        <p:spPr bwMode="auto">
          <a:xfrm>
            <a:off x="1454150" y="1998663"/>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4593" name="文本框 17"/>
          <p:cNvSpPr txBox="1">
            <a:spLocks noChangeArrowheads="1"/>
          </p:cNvSpPr>
          <p:nvPr/>
        </p:nvSpPr>
        <p:spPr bwMode="auto">
          <a:xfrm>
            <a:off x="1096963" y="3592617"/>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94" name="文本框 18"/>
          <p:cNvSpPr txBox="1">
            <a:spLocks noChangeArrowheads="1"/>
          </p:cNvSpPr>
          <p:nvPr/>
        </p:nvSpPr>
        <p:spPr bwMode="auto">
          <a:xfrm>
            <a:off x="1454150" y="3159125"/>
            <a:ext cx="1827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4595" name="文本框 19"/>
          <p:cNvSpPr txBox="1">
            <a:spLocks noChangeArrowheads="1"/>
          </p:cNvSpPr>
          <p:nvPr/>
        </p:nvSpPr>
        <p:spPr bwMode="auto">
          <a:xfrm>
            <a:off x="1096963" y="4759429"/>
            <a:ext cx="2184400" cy="3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596" name="文本框 20"/>
          <p:cNvSpPr txBox="1">
            <a:spLocks noChangeArrowheads="1"/>
          </p:cNvSpPr>
          <p:nvPr/>
        </p:nvSpPr>
        <p:spPr bwMode="auto">
          <a:xfrm>
            <a:off x="1454150" y="4325938"/>
            <a:ext cx="1827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rPr>
              <a:t>请在这里添加标题</a:t>
            </a:r>
          </a:p>
        </p:txBody>
      </p:sp>
      <p:sp>
        <p:nvSpPr>
          <p:cNvPr id="22" name="KSO_Shape"/>
          <p:cNvSpPr/>
          <p:nvPr/>
        </p:nvSpPr>
        <p:spPr>
          <a:xfrm>
            <a:off x="3552825" y="2111375"/>
            <a:ext cx="515938" cy="53340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rgbClr val="FBAA6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23" name="KSO_Shape"/>
          <p:cNvSpPr/>
          <p:nvPr/>
        </p:nvSpPr>
        <p:spPr>
          <a:xfrm>
            <a:off x="3552825" y="3325813"/>
            <a:ext cx="512763" cy="615950"/>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FC83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24" name="KSO_Shape"/>
          <p:cNvSpPr/>
          <p:nvPr/>
        </p:nvSpPr>
        <p:spPr bwMode="auto">
          <a:xfrm>
            <a:off x="3552825" y="4438650"/>
            <a:ext cx="519113" cy="43656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FFA9F8"/>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blipFill dpi="0" rotWithShape="1">
                <a:blip r:embed="rId3">
                  <a:extLst>
                    <a:ext uri="{28A0092B-C50C-407E-A947-70E740481C1C}">
                      <a14:useLocalDpi xmlns:a14="http://schemas.microsoft.com/office/drawing/2010/main" val="0"/>
                    </a:ext>
                  </a:extLst>
                </a:blip>
                <a:srcRect/>
                <a:stretch>
                  <a:fillRect/>
                </a:stretch>
              </a:blipFill>
              <a:latin typeface="+mn-lt"/>
              <a:ea typeface="+mn-ea"/>
              <a:cs typeface="+mn-ea"/>
              <a:sym typeface="+mn-lt"/>
            </a:endParaRPr>
          </a:p>
        </p:txBody>
      </p:sp>
      <p:sp>
        <p:nvSpPr>
          <p:cNvPr id="24600" name="KSO_Shape"/>
          <p:cNvSpPr>
            <a:spLocks noChangeArrowheads="1"/>
          </p:cNvSpPr>
          <p:nvPr/>
        </p:nvSpPr>
        <p:spPr bwMode="auto">
          <a:xfrm>
            <a:off x="8294688" y="2095500"/>
            <a:ext cx="466725" cy="482600"/>
          </a:xfrm>
          <a:custGeom>
            <a:avLst/>
            <a:gdLst>
              <a:gd name="T0" fmla="*/ 86 w 90"/>
              <a:gd name="T1" fmla="*/ 38 h 93"/>
              <a:gd name="T2" fmla="*/ 90 w 90"/>
              <a:gd name="T3" fmla="*/ 46 h 93"/>
              <a:gd name="T4" fmla="*/ 90 w 90"/>
              <a:gd name="T5" fmla="*/ 83 h 93"/>
              <a:gd name="T6" fmla="*/ 81 w 90"/>
              <a:gd name="T7" fmla="*/ 93 h 93"/>
              <a:gd name="T8" fmla="*/ 9 w 90"/>
              <a:gd name="T9" fmla="*/ 93 h 93"/>
              <a:gd name="T10" fmla="*/ 0 w 90"/>
              <a:gd name="T11" fmla="*/ 83 h 93"/>
              <a:gd name="T12" fmla="*/ 0 w 90"/>
              <a:gd name="T13" fmla="*/ 46 h 93"/>
              <a:gd name="T14" fmla="*/ 2 w 90"/>
              <a:gd name="T15" fmla="*/ 40 h 93"/>
              <a:gd name="T16" fmla="*/ 2 w 90"/>
              <a:gd name="T17" fmla="*/ 40 h 93"/>
              <a:gd name="T18" fmla="*/ 2 w 90"/>
              <a:gd name="T19" fmla="*/ 40 h 93"/>
              <a:gd name="T20" fmla="*/ 3 w 90"/>
              <a:gd name="T21" fmla="*/ 39 h 93"/>
              <a:gd name="T22" fmla="*/ 39 w 90"/>
              <a:gd name="T23" fmla="*/ 3 h 93"/>
              <a:gd name="T24" fmla="*/ 50 w 90"/>
              <a:gd name="T25" fmla="*/ 3 h 93"/>
              <a:gd name="T26" fmla="*/ 86 w 90"/>
              <a:gd name="T27" fmla="*/ 38 h 93"/>
              <a:gd name="T28" fmla="*/ 15 w 90"/>
              <a:gd name="T29" fmla="*/ 30 h 93"/>
              <a:gd name="T30" fmla="*/ 15 w 90"/>
              <a:gd name="T31" fmla="*/ 52 h 93"/>
              <a:gd name="T32" fmla="*/ 45 w 90"/>
              <a:gd name="T33" fmla="*/ 75 h 93"/>
              <a:gd name="T34" fmla="*/ 72 w 90"/>
              <a:gd name="T35" fmla="*/ 54 h 93"/>
              <a:gd name="T36" fmla="*/ 72 w 90"/>
              <a:gd name="T37" fmla="*/ 30 h 93"/>
              <a:gd name="T38" fmla="*/ 15 w 90"/>
              <a:gd name="T39" fmla="*/ 30 h 93"/>
              <a:gd name="T40" fmla="*/ 25 w 90"/>
              <a:gd name="T41" fmla="*/ 35 h 93"/>
              <a:gd name="T42" fmla="*/ 25 w 90"/>
              <a:gd name="T43" fmla="*/ 39 h 93"/>
              <a:gd name="T44" fmla="*/ 63 w 90"/>
              <a:gd name="T45" fmla="*/ 39 h 93"/>
              <a:gd name="T46" fmla="*/ 63 w 90"/>
              <a:gd name="T47" fmla="*/ 35 h 93"/>
              <a:gd name="T48" fmla="*/ 25 w 90"/>
              <a:gd name="T49" fmla="*/ 35 h 93"/>
              <a:gd name="T50" fmla="*/ 25 w 90"/>
              <a:gd name="T51" fmla="*/ 51 h 93"/>
              <a:gd name="T52" fmla="*/ 25 w 90"/>
              <a:gd name="T53" fmla="*/ 55 h 93"/>
              <a:gd name="T54" fmla="*/ 63 w 90"/>
              <a:gd name="T55" fmla="*/ 55 h 93"/>
              <a:gd name="T56" fmla="*/ 63 w 90"/>
              <a:gd name="T57" fmla="*/ 51 h 93"/>
              <a:gd name="T58" fmla="*/ 25 w 90"/>
              <a:gd name="T59" fmla="*/ 51 h 93"/>
              <a:gd name="T60" fmla="*/ 25 w 90"/>
              <a:gd name="T61" fmla="*/ 43 h 93"/>
              <a:gd name="T62" fmla="*/ 25 w 90"/>
              <a:gd name="T63" fmla="*/ 47 h 93"/>
              <a:gd name="T64" fmla="*/ 63 w 90"/>
              <a:gd name="T65" fmla="*/ 47 h 93"/>
              <a:gd name="T66" fmla="*/ 63 w 90"/>
              <a:gd name="T67" fmla="*/ 43 h 93"/>
              <a:gd name="T68" fmla="*/ 25 w 90"/>
              <a:gd name="T69" fmla="*/ 43 h 93"/>
              <a:gd name="T70" fmla="*/ 10 w 90"/>
              <a:gd name="T71" fmla="*/ 87 h 93"/>
              <a:gd name="T72" fmla="*/ 28 w 90"/>
              <a:gd name="T73" fmla="*/ 69 h 93"/>
              <a:gd name="T74" fmla="*/ 28 w 90"/>
              <a:gd name="T75" fmla="*/ 67 h 93"/>
              <a:gd name="T76" fmla="*/ 25 w 90"/>
              <a:gd name="T77" fmla="*/ 67 h 93"/>
              <a:gd name="T78" fmla="*/ 7 w 90"/>
              <a:gd name="T79" fmla="*/ 84 h 93"/>
              <a:gd name="T80" fmla="*/ 7 w 90"/>
              <a:gd name="T81" fmla="*/ 87 h 93"/>
              <a:gd name="T82" fmla="*/ 10 w 90"/>
              <a:gd name="T83" fmla="*/ 87 h 93"/>
              <a:gd name="T84" fmla="*/ 84 w 90"/>
              <a:gd name="T85" fmla="*/ 84 h 93"/>
              <a:gd name="T86" fmla="*/ 66 w 90"/>
              <a:gd name="T87" fmla="*/ 67 h 93"/>
              <a:gd name="T88" fmla="*/ 63 w 90"/>
              <a:gd name="T89" fmla="*/ 67 h 93"/>
              <a:gd name="T90" fmla="*/ 63 w 90"/>
              <a:gd name="T91" fmla="*/ 69 h 93"/>
              <a:gd name="T92" fmla="*/ 81 w 90"/>
              <a:gd name="T93" fmla="*/ 87 h 93"/>
              <a:gd name="T94" fmla="*/ 84 w 90"/>
              <a:gd name="T95" fmla="*/ 87 h 93"/>
              <a:gd name="T96" fmla="*/ 84 w 90"/>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rgbClr val="8AE0D4"/>
          </a:solidFill>
          <a:ln>
            <a:noFill/>
          </a:ln>
        </p:spPr>
        <p:txBody>
          <a:bodyPr anchor="ctr"/>
          <a:lstStyle/>
          <a:p>
            <a:pPr eaLnBrk="0" hangingPunct="0"/>
            <a:endParaRPr lang="zh-CN" altLang="en-US">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601" name="KSO_Shape"/>
          <p:cNvSpPr>
            <a:spLocks noChangeArrowheads="1"/>
          </p:cNvSpPr>
          <p:nvPr/>
        </p:nvSpPr>
        <p:spPr bwMode="auto">
          <a:xfrm>
            <a:off x="8294688" y="3252788"/>
            <a:ext cx="504825" cy="542925"/>
          </a:xfrm>
          <a:custGeom>
            <a:avLst/>
            <a:gdLst>
              <a:gd name="T0" fmla="*/ 1905 w 2578"/>
              <a:gd name="T1" fmla="*/ 2775 h 2775"/>
              <a:gd name="T2" fmla="*/ 1830 w 2578"/>
              <a:gd name="T3" fmla="*/ 1431 h 2775"/>
              <a:gd name="T4" fmla="*/ 1727 w 2578"/>
              <a:gd name="T5" fmla="*/ 1278 h 2775"/>
              <a:gd name="T6" fmla="*/ 2051 w 2578"/>
              <a:gd name="T7" fmla="*/ 1162 h 2775"/>
              <a:gd name="T8" fmla="*/ 1952 w 2578"/>
              <a:gd name="T9" fmla="*/ 1278 h 2775"/>
              <a:gd name="T10" fmla="*/ 2311 w 2578"/>
              <a:gd name="T11" fmla="*/ 1565 h 2775"/>
              <a:gd name="T12" fmla="*/ 2575 w 2578"/>
              <a:gd name="T13" fmla="*/ 1561 h 2775"/>
              <a:gd name="T14" fmla="*/ 2578 w 2578"/>
              <a:gd name="T15" fmla="*/ 2101 h 2775"/>
              <a:gd name="T16" fmla="*/ 1354 w 2578"/>
              <a:gd name="T17" fmla="*/ 2101 h 2775"/>
              <a:gd name="T18" fmla="*/ 2456 w 2578"/>
              <a:gd name="T19" fmla="*/ 2101 h 2775"/>
              <a:gd name="T20" fmla="*/ 1952 w 2578"/>
              <a:gd name="T21" fmla="*/ 2207 h 2775"/>
              <a:gd name="T22" fmla="*/ 1844 w 2578"/>
              <a:gd name="T23" fmla="*/ 2280 h 2775"/>
              <a:gd name="T24" fmla="*/ 1783 w 2578"/>
              <a:gd name="T25" fmla="*/ 2101 h 2775"/>
              <a:gd name="T26" fmla="*/ 1848 w 2578"/>
              <a:gd name="T27" fmla="*/ 1724 h 2775"/>
              <a:gd name="T28" fmla="*/ 1952 w 2578"/>
              <a:gd name="T29" fmla="*/ 1996 h 2775"/>
              <a:gd name="T30" fmla="*/ 1952 w 2578"/>
              <a:gd name="T31" fmla="*/ 2207 h 2775"/>
              <a:gd name="T32" fmla="*/ 1120 w 2578"/>
              <a:gd name="T33" fmla="*/ 1720 h 2775"/>
              <a:gd name="T34" fmla="*/ 416 w 2578"/>
              <a:gd name="T35" fmla="*/ 1886 h 2775"/>
              <a:gd name="T36" fmla="*/ 416 w 2578"/>
              <a:gd name="T37" fmla="*/ 1720 h 2775"/>
              <a:gd name="T38" fmla="*/ 416 w 2578"/>
              <a:gd name="T39" fmla="*/ 1609 h 2775"/>
              <a:gd name="T40" fmla="*/ 416 w 2578"/>
              <a:gd name="T41" fmla="*/ 1442 h 2775"/>
              <a:gd name="T42" fmla="*/ 1185 w 2578"/>
              <a:gd name="T43" fmla="*/ 1609 h 2775"/>
              <a:gd name="T44" fmla="*/ 333 w 2578"/>
              <a:gd name="T45" fmla="*/ 971 h 2775"/>
              <a:gd name="T46" fmla="*/ 1526 w 2578"/>
              <a:gd name="T47" fmla="*/ 888 h 2775"/>
              <a:gd name="T48" fmla="*/ 1526 w 2578"/>
              <a:gd name="T49" fmla="*/ 1054 h 2775"/>
              <a:gd name="T50" fmla="*/ 416 w 2578"/>
              <a:gd name="T51" fmla="*/ 1332 h 2775"/>
              <a:gd name="T52" fmla="*/ 416 w 2578"/>
              <a:gd name="T53" fmla="*/ 1165 h 2775"/>
              <a:gd name="T54" fmla="*/ 1554 w 2578"/>
              <a:gd name="T55" fmla="*/ 1170 h 2775"/>
              <a:gd name="T56" fmla="*/ 1510 w 2578"/>
              <a:gd name="T57" fmla="*/ 1332 h 2775"/>
              <a:gd name="T58" fmla="*/ 1776 w 2578"/>
              <a:gd name="T59" fmla="*/ 721 h 2775"/>
              <a:gd name="T60" fmla="*/ 1495 w 2578"/>
              <a:gd name="T61" fmla="*/ 444 h 2775"/>
              <a:gd name="T62" fmla="*/ 1304 w 2578"/>
              <a:gd name="T63" fmla="*/ 666 h 2775"/>
              <a:gd name="T64" fmla="*/ 444 w 2578"/>
              <a:gd name="T65" fmla="*/ 471 h 2775"/>
              <a:gd name="T66" fmla="*/ 444 w 2578"/>
              <a:gd name="T67" fmla="*/ 444 h 2775"/>
              <a:gd name="T68" fmla="*/ 166 w 2578"/>
              <a:gd name="T69" fmla="*/ 2330 h 2775"/>
              <a:gd name="T70" fmla="*/ 1220 w 2578"/>
              <a:gd name="T71" fmla="*/ 2608 h 2775"/>
              <a:gd name="T72" fmla="*/ 333 w 2578"/>
              <a:gd name="T73" fmla="*/ 2774 h 2775"/>
              <a:gd name="T74" fmla="*/ 0 w 2578"/>
              <a:gd name="T75" fmla="*/ 610 h 2775"/>
              <a:gd name="T76" fmla="*/ 502 w 2578"/>
              <a:gd name="T77" fmla="*/ 333 h 2775"/>
              <a:gd name="T78" fmla="*/ 662 w 2578"/>
              <a:gd name="T79" fmla="*/ 277 h 2775"/>
              <a:gd name="T80" fmla="*/ 1273 w 2578"/>
              <a:gd name="T81" fmla="*/ 277 h 2775"/>
              <a:gd name="T82" fmla="*/ 1440 w 2578"/>
              <a:gd name="T83" fmla="*/ 333 h 2775"/>
              <a:gd name="T84" fmla="*/ 1942 w 2578"/>
              <a:gd name="T85" fmla="*/ 610 h 2775"/>
              <a:gd name="T86" fmla="*/ 1776 w 2578"/>
              <a:gd name="T87" fmla="*/ 1109 h 2775"/>
              <a:gd name="T88" fmla="*/ 968 w 2578"/>
              <a:gd name="T89" fmla="*/ 151 h 2775"/>
              <a:gd name="T90" fmla="*/ 968 w 2578"/>
              <a:gd name="T91" fmla="*/ 466 h 2775"/>
              <a:gd name="T92" fmla="*/ 968 w 2578"/>
              <a:gd name="T93" fmla="*/ 151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solidFill>
            <a:srgbClr val="FFA9F8"/>
          </a:solidFill>
          <a:ln>
            <a:noFill/>
          </a:ln>
        </p:spPr>
        <p:txBody>
          <a:bodyPr anchor="ctr" anchorCtr="1"/>
          <a:lstStyle/>
          <a:p>
            <a:pPr eaLnBrk="0" hangingPunct="0"/>
            <a:endParaRPr lang="zh-CN" altLang="en-US">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4602" name="KSO_Shape"/>
          <p:cNvSpPr>
            <a:spLocks noChangeArrowheads="1"/>
          </p:cNvSpPr>
          <p:nvPr/>
        </p:nvSpPr>
        <p:spPr bwMode="auto">
          <a:xfrm>
            <a:off x="8294688" y="4371975"/>
            <a:ext cx="504825" cy="504825"/>
          </a:xfrm>
          <a:custGeom>
            <a:avLst/>
            <a:gdLst>
              <a:gd name="T0" fmla="*/ 2657 w 3279"/>
              <a:gd name="T1" fmla="*/ 3279 h 3279"/>
              <a:gd name="T2" fmla="*/ 614 w 3279"/>
              <a:gd name="T3" fmla="*/ 3279 h 3279"/>
              <a:gd name="T4" fmla="*/ 0 w 3279"/>
              <a:gd name="T5" fmla="*/ 2657 h 3279"/>
              <a:gd name="T6" fmla="*/ 0 w 3279"/>
              <a:gd name="T7" fmla="*/ 0 h 3279"/>
              <a:gd name="T8" fmla="*/ 2429 w 3279"/>
              <a:gd name="T9" fmla="*/ 0 h 3279"/>
              <a:gd name="T10" fmla="*/ 2429 w 3279"/>
              <a:gd name="T11" fmla="*/ 196 h 3279"/>
              <a:gd name="T12" fmla="*/ 2887 w 3279"/>
              <a:gd name="T13" fmla="*/ 196 h 3279"/>
              <a:gd name="T14" fmla="*/ 2887 w 3279"/>
              <a:gd name="T15" fmla="*/ 196 h 3279"/>
              <a:gd name="T16" fmla="*/ 2887 w 3279"/>
              <a:gd name="T17" fmla="*/ 392 h 3279"/>
              <a:gd name="T18" fmla="*/ 3066 w 3279"/>
              <a:gd name="T19" fmla="*/ 392 h 3279"/>
              <a:gd name="T20" fmla="*/ 3279 w 3279"/>
              <a:gd name="T21" fmla="*/ 392 h 3279"/>
              <a:gd name="T22" fmla="*/ 3279 w 3279"/>
              <a:gd name="T23" fmla="*/ 2657 h 3279"/>
              <a:gd name="T24" fmla="*/ 2657 w 3279"/>
              <a:gd name="T25" fmla="*/ 3279 h 3279"/>
              <a:gd name="T26" fmla="*/ 2167 w 3279"/>
              <a:gd name="T27" fmla="*/ 261 h 3279"/>
              <a:gd name="T28" fmla="*/ 262 w 3279"/>
              <a:gd name="T29" fmla="*/ 261 h 3279"/>
              <a:gd name="T30" fmla="*/ 262 w 3279"/>
              <a:gd name="T31" fmla="*/ 2723 h 3279"/>
              <a:gd name="T32" fmla="*/ 482 w 3279"/>
              <a:gd name="T33" fmla="*/ 2952 h 3279"/>
              <a:gd name="T34" fmla="*/ 2167 w 3279"/>
              <a:gd name="T35" fmla="*/ 2952 h 3279"/>
              <a:gd name="T36" fmla="*/ 2167 w 3279"/>
              <a:gd name="T37" fmla="*/ 261 h 3279"/>
              <a:gd name="T38" fmla="*/ 3075 w 3279"/>
              <a:gd name="T39" fmla="*/ 587 h 3279"/>
              <a:gd name="T40" fmla="*/ 2887 w 3279"/>
              <a:gd name="T41" fmla="*/ 587 h 3279"/>
              <a:gd name="T42" fmla="*/ 2887 w 3279"/>
              <a:gd name="T43" fmla="*/ 2555 h 3279"/>
              <a:gd name="T44" fmla="*/ 2760 w 3279"/>
              <a:gd name="T45" fmla="*/ 2657 h 3279"/>
              <a:gd name="T46" fmla="*/ 2625 w 3279"/>
              <a:gd name="T47" fmla="*/ 2555 h 3279"/>
              <a:gd name="T48" fmla="*/ 2625 w 3279"/>
              <a:gd name="T49" fmla="*/ 392 h 3279"/>
              <a:gd name="T50" fmla="*/ 2429 w 3279"/>
              <a:gd name="T51" fmla="*/ 392 h 3279"/>
              <a:gd name="T52" fmla="*/ 2429 w 3279"/>
              <a:gd name="T53" fmla="*/ 2653 h 3279"/>
              <a:gd name="T54" fmla="*/ 2760 w 3279"/>
              <a:gd name="T55" fmla="*/ 2960 h 3279"/>
              <a:gd name="T56" fmla="*/ 3075 w 3279"/>
              <a:gd name="T57" fmla="*/ 2653 h 3279"/>
              <a:gd name="T58" fmla="*/ 3075 w 3279"/>
              <a:gd name="T59" fmla="*/ 587 h 3279"/>
              <a:gd name="T60" fmla="*/ 589 w 3279"/>
              <a:gd name="T61" fmla="*/ 2428 h 3279"/>
              <a:gd name="T62" fmla="*/ 1251 w 3279"/>
              <a:gd name="T63" fmla="*/ 2428 h 3279"/>
              <a:gd name="T64" fmla="*/ 1251 w 3279"/>
              <a:gd name="T65" fmla="*/ 2624 h 3279"/>
              <a:gd name="T66" fmla="*/ 589 w 3279"/>
              <a:gd name="T67" fmla="*/ 2624 h 3279"/>
              <a:gd name="T68" fmla="*/ 589 w 3279"/>
              <a:gd name="T69" fmla="*/ 2428 h 3279"/>
              <a:gd name="T70" fmla="*/ 589 w 3279"/>
              <a:gd name="T71" fmla="*/ 2028 h 3279"/>
              <a:gd name="T72" fmla="*/ 1439 w 3279"/>
              <a:gd name="T73" fmla="*/ 2028 h 3279"/>
              <a:gd name="T74" fmla="*/ 1439 w 3279"/>
              <a:gd name="T75" fmla="*/ 2232 h 3279"/>
              <a:gd name="T76" fmla="*/ 589 w 3279"/>
              <a:gd name="T77" fmla="*/ 2232 h 3279"/>
              <a:gd name="T78" fmla="*/ 589 w 3279"/>
              <a:gd name="T79" fmla="*/ 2028 h 3279"/>
              <a:gd name="T80" fmla="*/ 1840 w 3279"/>
              <a:gd name="T81" fmla="*/ 2232 h 3279"/>
              <a:gd name="T82" fmla="*/ 1636 w 3279"/>
              <a:gd name="T83" fmla="*/ 2232 h 3279"/>
              <a:gd name="T84" fmla="*/ 1636 w 3279"/>
              <a:gd name="T85" fmla="*/ 2028 h 3279"/>
              <a:gd name="T86" fmla="*/ 1840 w 3279"/>
              <a:gd name="T87" fmla="*/ 2028 h 3279"/>
              <a:gd name="T88" fmla="*/ 1840 w 3279"/>
              <a:gd name="T89" fmla="*/ 2232 h 3279"/>
              <a:gd name="T90" fmla="*/ 1439 w 3279"/>
              <a:gd name="T91" fmla="*/ 1635 h 3279"/>
              <a:gd name="T92" fmla="*/ 1840 w 3279"/>
              <a:gd name="T93" fmla="*/ 1635 h 3279"/>
              <a:gd name="T94" fmla="*/ 1840 w 3279"/>
              <a:gd name="T95" fmla="*/ 1840 h 3279"/>
              <a:gd name="T96" fmla="*/ 1439 w 3279"/>
              <a:gd name="T97" fmla="*/ 1840 h 3279"/>
              <a:gd name="T98" fmla="*/ 1439 w 3279"/>
              <a:gd name="T99" fmla="*/ 1635 h 3279"/>
              <a:gd name="T100" fmla="*/ 589 w 3279"/>
              <a:gd name="T101" fmla="*/ 597 h 3279"/>
              <a:gd name="T102" fmla="*/ 1840 w 3279"/>
              <a:gd name="T103" fmla="*/ 597 h 3279"/>
              <a:gd name="T104" fmla="*/ 1840 w 3279"/>
              <a:gd name="T105" fmla="*/ 1439 h 3279"/>
              <a:gd name="T106" fmla="*/ 589 w 3279"/>
              <a:gd name="T107" fmla="*/ 1439 h 3279"/>
              <a:gd name="T108" fmla="*/ 589 w 3279"/>
              <a:gd name="T109" fmla="*/ 597 h 3279"/>
              <a:gd name="T110" fmla="*/ 1243 w 3279"/>
              <a:gd name="T111" fmla="*/ 1840 h 3279"/>
              <a:gd name="T112" fmla="*/ 589 w 3279"/>
              <a:gd name="T113" fmla="*/ 1840 h 3279"/>
              <a:gd name="T114" fmla="*/ 589 w 3279"/>
              <a:gd name="T115" fmla="*/ 1635 h 3279"/>
              <a:gd name="T116" fmla="*/ 1243 w 3279"/>
              <a:gd name="T117" fmla="*/ 1635 h 3279"/>
              <a:gd name="T118" fmla="*/ 1243 w 3279"/>
              <a:gd name="T119" fmla="*/ 1840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rgbClr val="FBAA67"/>
          </a:solidFill>
          <a:ln>
            <a:noFill/>
          </a:ln>
        </p:spPr>
        <p:txBody>
          <a:bodyPr anchor="ctr" anchorCtr="1"/>
          <a:lstStyle/>
          <a:p>
            <a:pPr eaLnBrk="0" hangingPunct="0"/>
            <a:endParaRPr lang="zh-CN" altLang="en-US">
              <a:blipFill dpi="0" rotWithShape="1">
                <a:blip r:embed="rId3">
                  <a:extLst>
                    <a:ext uri="{28A0092B-C50C-407E-A947-70E740481C1C}">
                      <a14:useLocalDpi xmlns:a14="http://schemas.microsoft.com/office/drawing/2010/main" val="0"/>
                    </a:ext>
                  </a:extLst>
                </a:blip>
                <a:srcRect/>
                <a:stretch>
                  <a:fillRect/>
                </a:stretch>
              </a:blipFill>
              <a:sym typeface="Arial" panose="020B0604020202020204" pitchFamily="34" charset="0"/>
            </a:endParaRPr>
          </a:p>
        </p:txBody>
      </p:sp>
      <p:sp>
        <p:nvSpPr>
          <p:cNvPr id="28" name="椭圆 27"/>
          <p:cNvSpPr/>
          <p:nvPr/>
        </p:nvSpPr>
        <p:spPr>
          <a:xfrm>
            <a:off x="4540250" y="1998663"/>
            <a:ext cx="3128963" cy="312896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noFill/>
            <a:prstDash val="dash"/>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29" name="椭圆 28"/>
          <p:cNvSpPr/>
          <p:nvPr/>
        </p:nvSpPr>
        <p:spPr>
          <a:xfrm>
            <a:off x="4678363" y="2138363"/>
            <a:ext cx="2851150" cy="2849562"/>
          </a:xfrm>
          <a:prstGeom prst="ellipse">
            <a:avLst/>
          </a:prstGeom>
          <a:noFill/>
          <a:ln w="28575">
            <a:solidFill>
              <a:srgbClr val="31503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blipFill dpi="0" rotWithShape="1">
                <a:blip r:embed="rId3">
                  <a:extLst>
                    <a:ext uri="{28A0092B-C50C-407E-A947-70E740481C1C}">
                      <a14:useLocalDpi xmlns:a14="http://schemas.microsoft.com/office/drawing/2010/main" val="0"/>
                    </a:ext>
                  </a:extLst>
                </a:blip>
                <a:srcRect/>
                <a:stretch>
                  <a:fillRect/>
                </a:stretch>
              </a:blipFill>
              <a:cs typeface="+mn-ea"/>
              <a:sym typeface="+mn-lt"/>
            </a:endParaRPr>
          </a:p>
        </p:txBody>
      </p:sp>
      <p:sp>
        <p:nvSpPr>
          <p:cNvPr id="30" name="KSO_Shape"/>
          <p:cNvSpPr/>
          <p:nvPr/>
        </p:nvSpPr>
        <p:spPr bwMode="auto">
          <a:xfrm>
            <a:off x="5595938" y="2713038"/>
            <a:ext cx="1046162" cy="892175"/>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rgbClr val="315031"/>
          </a:solidFill>
          <a:ln>
            <a:noFill/>
          </a:ln>
          <a:effectLst>
            <a:outerShdw blurRad="190500" dist="127000" dir="8100000" algn="tr" rotWithShape="0">
              <a:prstClr val="black">
                <a:alpha val="40000"/>
              </a:prstClr>
            </a:outerShdw>
          </a:effectLst>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blipFill dpi="0" rotWithShape="1">
                <a:blip r:embed="rId3">
                  <a:extLst>
                    <a:ext uri="{28A0092B-C50C-407E-A947-70E740481C1C}">
                      <a14:useLocalDpi xmlns:a14="http://schemas.microsoft.com/office/drawing/2010/main" val="0"/>
                    </a:ext>
                  </a:extLst>
                </a:blip>
                <a:srcRect/>
                <a:stretch>
                  <a:fillRect/>
                </a:stretch>
              </a:blipFill>
              <a:latin typeface="+mn-lt"/>
              <a:ea typeface="+mn-ea"/>
              <a:cs typeface="+mn-ea"/>
              <a:sym typeface="+mn-lt"/>
            </a:endParaRPr>
          </a:p>
        </p:txBody>
      </p:sp>
      <p:sp>
        <p:nvSpPr>
          <p:cNvPr id="24606" name="文本框 30"/>
          <p:cNvSpPr txBox="1">
            <a:spLocks noChangeArrowheads="1"/>
          </p:cNvSpPr>
          <p:nvPr/>
        </p:nvSpPr>
        <p:spPr bwMode="auto">
          <a:xfrm>
            <a:off x="4987925" y="3897313"/>
            <a:ext cx="223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2000" b="1" dirty="0">
                <a:solidFill>
                  <a:srgbClr val="315031"/>
                </a:solidFill>
                <a:sym typeface="Arial" panose="020B0604020202020204" pitchFamily="34" charset="0"/>
              </a:rPr>
              <a:t>请在这里添加标题</a:t>
            </a:r>
          </a:p>
        </p:txBody>
      </p:sp>
      <p:sp>
        <p:nvSpPr>
          <p:cNvPr id="34" name="文本框 3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par>
                          <p:cTn id="17" fill="hold">
                            <p:stCondLst>
                              <p:cond delay="3000"/>
                            </p:stCondLst>
                            <p:childTnLst>
                              <p:par>
                                <p:cTn id="18" presetID="14" presetClass="entr" presetSubtype="1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606"/>
                                        </p:tgtEl>
                                        <p:attrNameLst>
                                          <p:attrName>style.visibility</p:attrName>
                                        </p:attrNameLst>
                                      </p:cBhvr>
                                      <p:to>
                                        <p:strVal val="visible"/>
                                      </p:to>
                                    </p:set>
                                    <p:animEffect transition="in" filter="randombar(horizontal)">
                                      <p:cBhvr>
                                        <p:cTn id="23" dur="500"/>
                                        <p:tgtEl>
                                          <p:spTgt spid="24606"/>
                                        </p:tgtEl>
                                      </p:cBhvr>
                                    </p:animEffect>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600"/>
                                        </p:tgtEl>
                                        <p:attrNameLst>
                                          <p:attrName>style.visibility</p:attrName>
                                        </p:attrNameLst>
                                      </p:cBhvr>
                                      <p:to>
                                        <p:strVal val="visible"/>
                                      </p:to>
                                    </p:set>
                                    <p:anim calcmode="lin" valueType="num">
                                      <p:cBhvr additive="base">
                                        <p:cTn id="39" dur="500" fill="hold"/>
                                        <p:tgtEl>
                                          <p:spTgt spid="24600"/>
                                        </p:tgtEl>
                                        <p:attrNameLst>
                                          <p:attrName>ppt_x</p:attrName>
                                        </p:attrNameLst>
                                      </p:cBhvr>
                                      <p:tavLst>
                                        <p:tav tm="0">
                                          <p:val>
                                            <p:strVal val="#ppt_x"/>
                                          </p:val>
                                        </p:tav>
                                        <p:tav tm="100000">
                                          <p:val>
                                            <p:strVal val="#ppt_x"/>
                                          </p:val>
                                        </p:tav>
                                      </p:tavLst>
                                    </p:anim>
                                    <p:anim calcmode="lin" valueType="num">
                                      <p:cBhvr additive="base">
                                        <p:cTn id="40" dur="500" fill="hold"/>
                                        <p:tgtEl>
                                          <p:spTgt spid="2460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601"/>
                                        </p:tgtEl>
                                        <p:attrNameLst>
                                          <p:attrName>style.visibility</p:attrName>
                                        </p:attrNameLst>
                                      </p:cBhvr>
                                      <p:to>
                                        <p:strVal val="visible"/>
                                      </p:to>
                                    </p:set>
                                    <p:anim calcmode="lin" valueType="num">
                                      <p:cBhvr additive="base">
                                        <p:cTn id="43" dur="500" fill="hold"/>
                                        <p:tgtEl>
                                          <p:spTgt spid="24601"/>
                                        </p:tgtEl>
                                        <p:attrNameLst>
                                          <p:attrName>ppt_x</p:attrName>
                                        </p:attrNameLst>
                                      </p:cBhvr>
                                      <p:tavLst>
                                        <p:tav tm="0">
                                          <p:val>
                                            <p:strVal val="#ppt_x"/>
                                          </p:val>
                                        </p:tav>
                                        <p:tav tm="100000">
                                          <p:val>
                                            <p:strVal val="#ppt_x"/>
                                          </p:val>
                                        </p:tav>
                                      </p:tavLst>
                                    </p:anim>
                                    <p:anim calcmode="lin" valueType="num">
                                      <p:cBhvr additive="base">
                                        <p:cTn id="44" dur="500" fill="hold"/>
                                        <p:tgtEl>
                                          <p:spTgt spid="2460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602"/>
                                        </p:tgtEl>
                                        <p:attrNameLst>
                                          <p:attrName>style.visibility</p:attrName>
                                        </p:attrNameLst>
                                      </p:cBhvr>
                                      <p:to>
                                        <p:strVal val="visible"/>
                                      </p:to>
                                    </p:set>
                                    <p:anim calcmode="lin" valueType="num">
                                      <p:cBhvr additive="base">
                                        <p:cTn id="47" dur="500" fill="hold"/>
                                        <p:tgtEl>
                                          <p:spTgt spid="24602"/>
                                        </p:tgtEl>
                                        <p:attrNameLst>
                                          <p:attrName>ppt_x</p:attrName>
                                        </p:attrNameLst>
                                      </p:cBhvr>
                                      <p:tavLst>
                                        <p:tav tm="0">
                                          <p:val>
                                            <p:strVal val="#ppt_x"/>
                                          </p:val>
                                        </p:tav>
                                        <p:tav tm="100000">
                                          <p:val>
                                            <p:strVal val="#ppt_x"/>
                                          </p:val>
                                        </p:tav>
                                      </p:tavLst>
                                    </p:anim>
                                    <p:anim calcmode="lin" valueType="num">
                                      <p:cBhvr additive="base">
                                        <p:cTn id="48" dur="500" fill="hold"/>
                                        <p:tgtEl>
                                          <p:spTgt spid="24602"/>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2" fill="hold" grpId="0" nodeType="afterEffect">
                                  <p:stCondLst>
                                    <p:cond delay="0"/>
                                  </p:stCondLst>
                                  <p:childTnLst>
                                    <p:set>
                                      <p:cBhvr>
                                        <p:cTn id="51" dur="1" fill="hold">
                                          <p:stCondLst>
                                            <p:cond delay="0"/>
                                          </p:stCondLst>
                                        </p:cTn>
                                        <p:tgtEl>
                                          <p:spTgt spid="24586"/>
                                        </p:tgtEl>
                                        <p:attrNameLst>
                                          <p:attrName>style.visibility</p:attrName>
                                        </p:attrNameLst>
                                      </p:cBhvr>
                                      <p:to>
                                        <p:strVal val="visible"/>
                                      </p:to>
                                    </p:set>
                                    <p:anim calcmode="lin" valueType="num">
                                      <p:cBhvr additive="base">
                                        <p:cTn id="52" dur="500" fill="hold"/>
                                        <p:tgtEl>
                                          <p:spTgt spid="24586"/>
                                        </p:tgtEl>
                                        <p:attrNameLst>
                                          <p:attrName>ppt_x</p:attrName>
                                        </p:attrNameLst>
                                      </p:cBhvr>
                                      <p:tavLst>
                                        <p:tav tm="0">
                                          <p:val>
                                            <p:strVal val="1+#ppt_w/2"/>
                                          </p:val>
                                        </p:tav>
                                        <p:tav tm="100000">
                                          <p:val>
                                            <p:strVal val="#ppt_x"/>
                                          </p:val>
                                        </p:tav>
                                      </p:tavLst>
                                    </p:anim>
                                    <p:anim calcmode="lin" valueType="num">
                                      <p:cBhvr additive="base">
                                        <p:cTn id="53" dur="500" fill="hold"/>
                                        <p:tgtEl>
                                          <p:spTgt spid="2458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4588"/>
                                        </p:tgtEl>
                                        <p:attrNameLst>
                                          <p:attrName>style.visibility</p:attrName>
                                        </p:attrNameLst>
                                      </p:cBhvr>
                                      <p:to>
                                        <p:strVal val="visible"/>
                                      </p:to>
                                    </p:set>
                                    <p:anim calcmode="lin" valueType="num">
                                      <p:cBhvr additive="base">
                                        <p:cTn id="56" dur="500" fill="hold"/>
                                        <p:tgtEl>
                                          <p:spTgt spid="24588"/>
                                        </p:tgtEl>
                                        <p:attrNameLst>
                                          <p:attrName>ppt_x</p:attrName>
                                        </p:attrNameLst>
                                      </p:cBhvr>
                                      <p:tavLst>
                                        <p:tav tm="0">
                                          <p:val>
                                            <p:strVal val="1+#ppt_w/2"/>
                                          </p:val>
                                        </p:tav>
                                        <p:tav tm="100000">
                                          <p:val>
                                            <p:strVal val="#ppt_x"/>
                                          </p:val>
                                        </p:tav>
                                      </p:tavLst>
                                    </p:anim>
                                    <p:anim calcmode="lin" valueType="num">
                                      <p:cBhvr additive="base">
                                        <p:cTn id="57" dur="500" fill="hold"/>
                                        <p:tgtEl>
                                          <p:spTgt spid="2458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4590"/>
                                        </p:tgtEl>
                                        <p:attrNameLst>
                                          <p:attrName>style.visibility</p:attrName>
                                        </p:attrNameLst>
                                      </p:cBhvr>
                                      <p:to>
                                        <p:strVal val="visible"/>
                                      </p:to>
                                    </p:set>
                                    <p:anim calcmode="lin" valueType="num">
                                      <p:cBhvr additive="base">
                                        <p:cTn id="60" dur="500" fill="hold"/>
                                        <p:tgtEl>
                                          <p:spTgt spid="24590"/>
                                        </p:tgtEl>
                                        <p:attrNameLst>
                                          <p:attrName>ppt_x</p:attrName>
                                        </p:attrNameLst>
                                      </p:cBhvr>
                                      <p:tavLst>
                                        <p:tav tm="0">
                                          <p:val>
                                            <p:strVal val="1+#ppt_w/2"/>
                                          </p:val>
                                        </p:tav>
                                        <p:tav tm="100000">
                                          <p:val>
                                            <p:strVal val="#ppt_x"/>
                                          </p:val>
                                        </p:tav>
                                      </p:tavLst>
                                    </p:anim>
                                    <p:anim calcmode="lin" valueType="num">
                                      <p:cBhvr additive="base">
                                        <p:cTn id="61" dur="500" fill="hold"/>
                                        <p:tgtEl>
                                          <p:spTgt spid="2459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4592"/>
                                        </p:tgtEl>
                                        <p:attrNameLst>
                                          <p:attrName>style.visibility</p:attrName>
                                        </p:attrNameLst>
                                      </p:cBhvr>
                                      <p:to>
                                        <p:strVal val="visible"/>
                                      </p:to>
                                    </p:set>
                                    <p:anim calcmode="lin" valueType="num">
                                      <p:cBhvr additive="base">
                                        <p:cTn id="64" dur="500" fill="hold"/>
                                        <p:tgtEl>
                                          <p:spTgt spid="24592"/>
                                        </p:tgtEl>
                                        <p:attrNameLst>
                                          <p:attrName>ppt_x</p:attrName>
                                        </p:attrNameLst>
                                      </p:cBhvr>
                                      <p:tavLst>
                                        <p:tav tm="0">
                                          <p:val>
                                            <p:strVal val="0-#ppt_w/2"/>
                                          </p:val>
                                        </p:tav>
                                        <p:tav tm="100000">
                                          <p:val>
                                            <p:strVal val="#ppt_x"/>
                                          </p:val>
                                        </p:tav>
                                      </p:tavLst>
                                    </p:anim>
                                    <p:anim calcmode="lin" valueType="num">
                                      <p:cBhvr additive="base">
                                        <p:cTn id="65" dur="500" fill="hold"/>
                                        <p:tgtEl>
                                          <p:spTgt spid="2459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24594"/>
                                        </p:tgtEl>
                                        <p:attrNameLst>
                                          <p:attrName>style.visibility</p:attrName>
                                        </p:attrNameLst>
                                      </p:cBhvr>
                                      <p:to>
                                        <p:strVal val="visible"/>
                                      </p:to>
                                    </p:set>
                                    <p:anim calcmode="lin" valueType="num">
                                      <p:cBhvr additive="base">
                                        <p:cTn id="68" dur="500" fill="hold"/>
                                        <p:tgtEl>
                                          <p:spTgt spid="24594"/>
                                        </p:tgtEl>
                                        <p:attrNameLst>
                                          <p:attrName>ppt_x</p:attrName>
                                        </p:attrNameLst>
                                      </p:cBhvr>
                                      <p:tavLst>
                                        <p:tav tm="0">
                                          <p:val>
                                            <p:strVal val="0-#ppt_w/2"/>
                                          </p:val>
                                        </p:tav>
                                        <p:tav tm="100000">
                                          <p:val>
                                            <p:strVal val="#ppt_x"/>
                                          </p:val>
                                        </p:tav>
                                      </p:tavLst>
                                    </p:anim>
                                    <p:anim calcmode="lin" valueType="num">
                                      <p:cBhvr additive="base">
                                        <p:cTn id="69" dur="500" fill="hold"/>
                                        <p:tgtEl>
                                          <p:spTgt spid="24594"/>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24596"/>
                                        </p:tgtEl>
                                        <p:attrNameLst>
                                          <p:attrName>style.visibility</p:attrName>
                                        </p:attrNameLst>
                                      </p:cBhvr>
                                      <p:to>
                                        <p:strVal val="visible"/>
                                      </p:to>
                                    </p:set>
                                    <p:anim calcmode="lin" valueType="num">
                                      <p:cBhvr additive="base">
                                        <p:cTn id="72" dur="500" fill="hold"/>
                                        <p:tgtEl>
                                          <p:spTgt spid="24596"/>
                                        </p:tgtEl>
                                        <p:attrNameLst>
                                          <p:attrName>ppt_x</p:attrName>
                                        </p:attrNameLst>
                                      </p:cBhvr>
                                      <p:tavLst>
                                        <p:tav tm="0">
                                          <p:val>
                                            <p:strVal val="0-#ppt_w/2"/>
                                          </p:val>
                                        </p:tav>
                                        <p:tav tm="100000">
                                          <p:val>
                                            <p:strVal val="#ppt_x"/>
                                          </p:val>
                                        </p:tav>
                                      </p:tavLst>
                                    </p:anim>
                                    <p:anim calcmode="lin" valueType="num">
                                      <p:cBhvr additive="base">
                                        <p:cTn id="73" dur="500" fill="hold"/>
                                        <p:tgtEl>
                                          <p:spTgt spid="24596"/>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2" presetClass="entr" presetSubtype="4" fill="hold" grpId="0" nodeType="afterEffect">
                                  <p:stCondLst>
                                    <p:cond delay="0"/>
                                  </p:stCondLst>
                                  <p:childTnLst>
                                    <p:set>
                                      <p:cBhvr>
                                        <p:cTn id="76" dur="1" fill="hold">
                                          <p:stCondLst>
                                            <p:cond delay="0"/>
                                          </p:stCondLst>
                                        </p:cTn>
                                        <p:tgtEl>
                                          <p:spTgt spid="24595"/>
                                        </p:tgtEl>
                                        <p:attrNameLst>
                                          <p:attrName>style.visibility</p:attrName>
                                        </p:attrNameLst>
                                      </p:cBhvr>
                                      <p:to>
                                        <p:strVal val="visible"/>
                                      </p:to>
                                    </p:set>
                                    <p:anim calcmode="lin" valueType="num">
                                      <p:cBhvr additive="base">
                                        <p:cTn id="77" dur="500" fill="hold"/>
                                        <p:tgtEl>
                                          <p:spTgt spid="24595"/>
                                        </p:tgtEl>
                                        <p:attrNameLst>
                                          <p:attrName>ppt_x</p:attrName>
                                        </p:attrNameLst>
                                      </p:cBhvr>
                                      <p:tavLst>
                                        <p:tav tm="0">
                                          <p:val>
                                            <p:strVal val="#ppt_x"/>
                                          </p:val>
                                        </p:tav>
                                        <p:tav tm="100000">
                                          <p:val>
                                            <p:strVal val="#ppt_x"/>
                                          </p:val>
                                        </p:tav>
                                      </p:tavLst>
                                    </p:anim>
                                    <p:anim calcmode="lin" valueType="num">
                                      <p:cBhvr additive="base">
                                        <p:cTn id="78" dur="500" fill="hold"/>
                                        <p:tgtEl>
                                          <p:spTgt spid="2459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593"/>
                                        </p:tgtEl>
                                        <p:attrNameLst>
                                          <p:attrName>style.visibility</p:attrName>
                                        </p:attrNameLst>
                                      </p:cBhvr>
                                      <p:to>
                                        <p:strVal val="visible"/>
                                      </p:to>
                                    </p:set>
                                    <p:anim calcmode="lin" valueType="num">
                                      <p:cBhvr additive="base">
                                        <p:cTn id="81" dur="500" fill="hold"/>
                                        <p:tgtEl>
                                          <p:spTgt spid="24593"/>
                                        </p:tgtEl>
                                        <p:attrNameLst>
                                          <p:attrName>ppt_x</p:attrName>
                                        </p:attrNameLst>
                                      </p:cBhvr>
                                      <p:tavLst>
                                        <p:tav tm="0">
                                          <p:val>
                                            <p:strVal val="#ppt_x"/>
                                          </p:val>
                                        </p:tav>
                                        <p:tav tm="100000">
                                          <p:val>
                                            <p:strVal val="#ppt_x"/>
                                          </p:val>
                                        </p:tav>
                                      </p:tavLst>
                                    </p:anim>
                                    <p:anim calcmode="lin" valueType="num">
                                      <p:cBhvr additive="base">
                                        <p:cTn id="82" dur="500" fill="hold"/>
                                        <p:tgtEl>
                                          <p:spTgt spid="2459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591"/>
                                        </p:tgtEl>
                                        <p:attrNameLst>
                                          <p:attrName>style.visibility</p:attrName>
                                        </p:attrNameLst>
                                      </p:cBhvr>
                                      <p:to>
                                        <p:strVal val="visible"/>
                                      </p:to>
                                    </p:set>
                                    <p:anim calcmode="lin" valueType="num">
                                      <p:cBhvr additive="base">
                                        <p:cTn id="85" dur="500" fill="hold"/>
                                        <p:tgtEl>
                                          <p:spTgt spid="24591"/>
                                        </p:tgtEl>
                                        <p:attrNameLst>
                                          <p:attrName>ppt_x</p:attrName>
                                        </p:attrNameLst>
                                      </p:cBhvr>
                                      <p:tavLst>
                                        <p:tav tm="0">
                                          <p:val>
                                            <p:strVal val="#ppt_x"/>
                                          </p:val>
                                        </p:tav>
                                        <p:tav tm="100000">
                                          <p:val>
                                            <p:strVal val="#ppt_x"/>
                                          </p:val>
                                        </p:tav>
                                      </p:tavLst>
                                    </p:anim>
                                    <p:anim calcmode="lin" valueType="num">
                                      <p:cBhvr additive="base">
                                        <p:cTn id="86" dur="500" fill="hold"/>
                                        <p:tgtEl>
                                          <p:spTgt spid="2459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585"/>
                                        </p:tgtEl>
                                        <p:attrNameLst>
                                          <p:attrName>style.visibility</p:attrName>
                                        </p:attrNameLst>
                                      </p:cBhvr>
                                      <p:to>
                                        <p:strVal val="visible"/>
                                      </p:to>
                                    </p:set>
                                    <p:anim calcmode="lin" valueType="num">
                                      <p:cBhvr additive="base">
                                        <p:cTn id="89" dur="500" fill="hold"/>
                                        <p:tgtEl>
                                          <p:spTgt spid="24585"/>
                                        </p:tgtEl>
                                        <p:attrNameLst>
                                          <p:attrName>ppt_x</p:attrName>
                                        </p:attrNameLst>
                                      </p:cBhvr>
                                      <p:tavLst>
                                        <p:tav tm="0">
                                          <p:val>
                                            <p:strVal val="#ppt_x"/>
                                          </p:val>
                                        </p:tav>
                                        <p:tav tm="100000">
                                          <p:val>
                                            <p:strVal val="#ppt_x"/>
                                          </p:val>
                                        </p:tav>
                                      </p:tavLst>
                                    </p:anim>
                                    <p:anim calcmode="lin" valueType="num">
                                      <p:cBhvr additive="base">
                                        <p:cTn id="90" dur="500" fill="hold"/>
                                        <p:tgtEl>
                                          <p:spTgt spid="245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587"/>
                                        </p:tgtEl>
                                        <p:attrNameLst>
                                          <p:attrName>style.visibility</p:attrName>
                                        </p:attrNameLst>
                                      </p:cBhvr>
                                      <p:to>
                                        <p:strVal val="visible"/>
                                      </p:to>
                                    </p:set>
                                    <p:anim calcmode="lin" valueType="num">
                                      <p:cBhvr additive="base">
                                        <p:cTn id="93" dur="500" fill="hold"/>
                                        <p:tgtEl>
                                          <p:spTgt spid="24587"/>
                                        </p:tgtEl>
                                        <p:attrNameLst>
                                          <p:attrName>ppt_x</p:attrName>
                                        </p:attrNameLst>
                                      </p:cBhvr>
                                      <p:tavLst>
                                        <p:tav tm="0">
                                          <p:val>
                                            <p:strVal val="#ppt_x"/>
                                          </p:val>
                                        </p:tav>
                                        <p:tav tm="100000">
                                          <p:val>
                                            <p:strVal val="#ppt_x"/>
                                          </p:val>
                                        </p:tav>
                                      </p:tavLst>
                                    </p:anim>
                                    <p:anim calcmode="lin" valueType="num">
                                      <p:cBhvr additive="base">
                                        <p:cTn id="94" dur="500" fill="hold"/>
                                        <p:tgtEl>
                                          <p:spTgt spid="2458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589"/>
                                        </p:tgtEl>
                                        <p:attrNameLst>
                                          <p:attrName>style.visibility</p:attrName>
                                        </p:attrNameLst>
                                      </p:cBhvr>
                                      <p:to>
                                        <p:strVal val="visible"/>
                                      </p:to>
                                    </p:set>
                                    <p:anim calcmode="lin" valueType="num">
                                      <p:cBhvr additive="base">
                                        <p:cTn id="97" dur="500" fill="hold"/>
                                        <p:tgtEl>
                                          <p:spTgt spid="24589"/>
                                        </p:tgtEl>
                                        <p:attrNameLst>
                                          <p:attrName>ppt_x</p:attrName>
                                        </p:attrNameLst>
                                      </p:cBhvr>
                                      <p:tavLst>
                                        <p:tav tm="0">
                                          <p:val>
                                            <p:strVal val="#ppt_x"/>
                                          </p:val>
                                        </p:tav>
                                        <p:tav tm="100000">
                                          <p:val>
                                            <p:strVal val="#ppt_x"/>
                                          </p:val>
                                        </p:tav>
                                      </p:tavLst>
                                    </p:anim>
                                    <p:anim calcmode="lin" valueType="num">
                                      <p:cBhvr additive="base">
                                        <p:cTn id="98" dur="500" fill="hold"/>
                                        <p:tgtEl>
                                          <p:spTgt spid="24589"/>
                                        </p:tgtEl>
                                        <p:attrNameLst>
                                          <p:attrName>ppt_y</p:attrName>
                                        </p:attrNameLst>
                                      </p:cBhvr>
                                      <p:tavLst>
                                        <p:tav tm="0">
                                          <p:val>
                                            <p:strVal val="1+#ppt_h/2"/>
                                          </p:val>
                                        </p:tav>
                                        <p:tav tm="100000">
                                          <p:val>
                                            <p:strVal val="#ppt_y"/>
                                          </p:val>
                                        </p:tav>
                                      </p:tavLst>
                                    </p:anim>
                                  </p:childTnLst>
                                </p:cTn>
                              </p:par>
                            </p:childTnLst>
                          </p:cTn>
                        </p:par>
                        <p:par>
                          <p:cTn id="99" fill="hold">
                            <p:stCondLst>
                              <p:cond delay="5000"/>
                            </p:stCondLst>
                            <p:childTnLst>
                              <p:par>
                                <p:cTn id="100" presetID="10" presetClass="entr" presetSubtype="0"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P spid="24586" grpId="0"/>
      <p:bldP spid="24587" grpId="0"/>
      <p:bldP spid="24588" grpId="0"/>
      <p:bldP spid="24589" grpId="0"/>
      <p:bldP spid="24590" grpId="0"/>
      <p:bldP spid="24591" grpId="0"/>
      <p:bldP spid="24592" grpId="0"/>
      <p:bldP spid="24593" grpId="0"/>
      <p:bldP spid="24594" grpId="0"/>
      <p:bldP spid="24595" grpId="0"/>
      <p:bldP spid="24596" grpId="0"/>
      <p:bldP spid="22" grpId="0" animBg="1"/>
      <p:bldP spid="23" grpId="0" animBg="1"/>
      <p:bldP spid="24" grpId="0" animBg="1"/>
      <p:bldP spid="24600" grpId="0" animBg="1"/>
      <p:bldP spid="24601" grpId="0" animBg="1"/>
      <p:bldP spid="24602" grpId="0" animBg="1"/>
      <p:bldP spid="28" grpId="0" animBg="1"/>
      <p:bldP spid="29" grpId="0" animBg="1"/>
      <p:bldP spid="30" grpId="0" animBg="1"/>
      <p:bldP spid="24606"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912094" y="2360056"/>
            <a:ext cx="5441472" cy="769441"/>
          </a:xfrm>
          <a:prstGeom prst="rect">
            <a:avLst/>
          </a:prstGeom>
          <a:noFill/>
        </p:spPr>
        <p:txBody>
          <a:bodyPr wrap="square" rtlCol="0">
            <a:spAutoFit/>
          </a:bodyPr>
          <a:lstStyle/>
          <a:p>
            <a:pPr algn="ctr"/>
            <a:r>
              <a:rPr lang="zh-CN" altLang="en-US" sz="4400" b="1" dirty="0" smtClean="0">
                <a:blipFill dpi="0" rotWithShape="1">
                  <a:blip r:embed="rId3">
                    <a:extLst>
                      <a:ext uri="{28A0092B-C50C-407E-A947-70E740481C1C}">
                        <a14:useLocalDpi xmlns:a14="http://schemas.microsoft.com/office/drawing/2010/main" val="0"/>
                      </a:ext>
                    </a:extLst>
                  </a:blip>
                  <a:srcRect/>
                  <a:stretch>
                    <a:fillRect/>
                  </a:stretch>
                </a:blipFill>
                <a:latin typeface="+mn-ea"/>
                <a:cs typeface="+mn-ea"/>
              </a:rPr>
              <a:t>谢谢观看  欢迎下载</a:t>
            </a:r>
          </a:p>
        </p:txBody>
      </p:sp>
      <p:sp>
        <p:nvSpPr>
          <p:cNvPr id="12" name="文本框 11"/>
          <p:cNvSpPr txBox="1"/>
          <p:nvPr/>
        </p:nvSpPr>
        <p:spPr>
          <a:xfrm>
            <a:off x="4051696" y="3624344"/>
            <a:ext cx="5280230" cy="398780"/>
          </a:xfrm>
          <a:prstGeom prst="rect">
            <a:avLst/>
          </a:prstGeom>
          <a:noFill/>
        </p:spPr>
        <p:txBody>
          <a:bodyPr wrap="square" rtlCol="0">
            <a:spAutoFit/>
          </a:bodyPr>
          <a:lstStyle/>
          <a:p>
            <a:pPr algn="ctr"/>
            <a:r>
              <a:rPr lang="zh-CN" altLang="en-US" sz="20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答辩人：</a:t>
            </a:r>
            <a:r>
              <a:rPr lang="zh-CN" altLang="en-US" sz="2000" dirty="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情缘素材</a:t>
            </a:r>
            <a:r>
              <a:rPr lang="zh-CN" altLang="en-US" sz="20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     导师：情缘素材</a:t>
            </a:r>
          </a:p>
        </p:txBody>
      </p:sp>
      <p:sp>
        <p:nvSpPr>
          <p:cNvPr id="32" name="文本框 31"/>
          <p:cNvSpPr txBox="1"/>
          <p:nvPr/>
        </p:nvSpPr>
        <p:spPr>
          <a:xfrm>
            <a:off x="3987282" y="4312723"/>
            <a:ext cx="2674817" cy="861774"/>
          </a:xfrm>
          <a:prstGeom prst="rect">
            <a:avLst/>
          </a:prstGeom>
          <a:noFill/>
        </p:spPr>
        <p:txBody>
          <a:bodyPr wrap="square" rtlCol="0">
            <a:spAutoFit/>
          </a:bodyPr>
          <a:lstStyle/>
          <a:p>
            <a:pPr algn="ctr"/>
            <a:r>
              <a:rPr lang="zh-CN" altLang="en-US" sz="16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点击输入专业名</a:t>
            </a:r>
            <a:endParaRPr lang="en-US" altLang="zh-CN" sz="16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endParaRPr>
          </a:p>
          <a:p>
            <a:pPr algn="ctr"/>
            <a:r>
              <a:rPr lang="zh-CN" altLang="en-US" sz="16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 </a:t>
            </a:r>
            <a:endParaRPr lang="en-US" altLang="zh-CN" sz="16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endParaRPr>
          </a:p>
          <a:p>
            <a:pPr algn="ctr"/>
            <a:r>
              <a:rPr lang="zh-CN" altLang="en-US" sz="1600" dirty="0" smtClean="0">
                <a:blipFill dpi="0" rotWithShape="1">
                  <a:blip r:embed="rId4">
                    <a:extLst>
                      <a:ext uri="{28A0092B-C50C-407E-A947-70E740481C1C}">
                        <a14:useLocalDpi xmlns:a14="http://schemas.microsoft.com/office/drawing/2010/main" val="0"/>
                      </a:ext>
                    </a:extLst>
                  </a:blip>
                  <a:srcRect/>
                  <a:stretch>
                    <a:fillRect/>
                  </a:stretch>
                </a:blipFill>
                <a:latin typeface="+mn-ea"/>
                <a:cs typeface="+mn-ea"/>
              </a:rPr>
              <a:t>点击输入学校名</a:t>
            </a:r>
          </a:p>
        </p:txBody>
      </p:sp>
      <p:sp>
        <p:nvSpPr>
          <p:cNvPr id="2" name="矩形 1"/>
          <p:cNvSpPr/>
          <p:nvPr/>
        </p:nvSpPr>
        <p:spPr>
          <a:xfrm>
            <a:off x="3912094" y="3152156"/>
            <a:ext cx="5769495" cy="704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127"/>
          <p:cNvSpPr>
            <a:spLocks noEditPoints="1"/>
          </p:cNvSpPr>
          <p:nvPr/>
        </p:nvSpPr>
        <p:spPr bwMode="auto">
          <a:xfrm>
            <a:off x="666595" y="1420344"/>
            <a:ext cx="3350274" cy="2215430"/>
          </a:xfrm>
          <a:custGeom>
            <a:avLst/>
            <a:gdLst>
              <a:gd name="T0" fmla="*/ 31 w 1510"/>
              <a:gd name="T1" fmla="*/ 297 h 999"/>
              <a:gd name="T2" fmla="*/ 585 w 1510"/>
              <a:gd name="T3" fmla="*/ 0 h 999"/>
              <a:gd name="T4" fmla="*/ 1250 w 1510"/>
              <a:gd name="T5" fmla="*/ 139 h 999"/>
              <a:gd name="T6" fmla="*/ 1174 w 1510"/>
              <a:gd name="T7" fmla="*/ 278 h 999"/>
              <a:gd name="T8" fmla="*/ 1273 w 1510"/>
              <a:gd name="T9" fmla="*/ 557 h 999"/>
              <a:gd name="T10" fmla="*/ 1359 w 1510"/>
              <a:gd name="T11" fmla="*/ 738 h 999"/>
              <a:gd name="T12" fmla="*/ 1159 w 1510"/>
              <a:gd name="T13" fmla="*/ 806 h 999"/>
              <a:gd name="T14" fmla="*/ 676 w 1510"/>
              <a:gd name="T15" fmla="*/ 949 h 999"/>
              <a:gd name="T16" fmla="*/ 224 w 1510"/>
              <a:gd name="T17" fmla="*/ 725 h 999"/>
              <a:gd name="T18" fmla="*/ 95 w 1510"/>
              <a:gd name="T19" fmla="*/ 541 h 999"/>
              <a:gd name="T20" fmla="*/ 1440 w 1510"/>
              <a:gd name="T21" fmla="*/ 528 h 999"/>
              <a:gd name="T22" fmla="*/ 1198 w 1510"/>
              <a:gd name="T23" fmla="*/ 773 h 999"/>
              <a:gd name="T24" fmla="*/ 217 w 1510"/>
              <a:gd name="T25" fmla="*/ 403 h 999"/>
              <a:gd name="T26" fmla="*/ 584 w 1510"/>
              <a:gd name="T27" fmla="*/ 526 h 999"/>
              <a:gd name="T28" fmla="*/ 1282 w 1510"/>
              <a:gd name="T29" fmla="*/ 154 h 999"/>
              <a:gd name="T30" fmla="*/ 539 w 1510"/>
              <a:gd name="T31" fmla="*/ 24 h 999"/>
              <a:gd name="T32" fmla="*/ 54 w 1510"/>
              <a:gd name="T33" fmla="*/ 349 h 999"/>
              <a:gd name="T34" fmla="*/ 372 w 1510"/>
              <a:gd name="T35" fmla="*/ 264 h 999"/>
              <a:gd name="T36" fmla="*/ 666 w 1510"/>
              <a:gd name="T37" fmla="*/ 232 h 999"/>
              <a:gd name="T38" fmla="*/ 1105 w 1510"/>
              <a:gd name="T39" fmla="*/ 738 h 999"/>
              <a:gd name="T40" fmla="*/ 1132 w 1510"/>
              <a:gd name="T41" fmla="*/ 743 h 999"/>
              <a:gd name="T42" fmla="*/ 1163 w 1510"/>
              <a:gd name="T43" fmla="*/ 774 h 999"/>
              <a:gd name="T44" fmla="*/ 1124 w 1510"/>
              <a:gd name="T45" fmla="*/ 521 h 999"/>
              <a:gd name="T46" fmla="*/ 1110 w 1510"/>
              <a:gd name="T47" fmla="*/ 590 h 999"/>
              <a:gd name="T48" fmla="*/ 1104 w 1510"/>
              <a:gd name="T49" fmla="*/ 604 h 999"/>
              <a:gd name="T50" fmla="*/ 1038 w 1510"/>
              <a:gd name="T51" fmla="*/ 778 h 999"/>
              <a:gd name="T52" fmla="*/ 931 w 1510"/>
              <a:gd name="T53" fmla="*/ 797 h 999"/>
              <a:gd name="T54" fmla="*/ 787 w 1510"/>
              <a:gd name="T55" fmla="*/ 956 h 999"/>
              <a:gd name="T56" fmla="*/ 1075 w 1510"/>
              <a:gd name="T57" fmla="*/ 695 h 999"/>
              <a:gd name="T58" fmla="*/ 1077 w 1510"/>
              <a:gd name="T59" fmla="*/ 542 h 999"/>
              <a:gd name="T60" fmla="*/ 544 w 1510"/>
              <a:gd name="T61" fmla="*/ 521 h 999"/>
              <a:gd name="T62" fmla="*/ 235 w 1510"/>
              <a:gd name="T63" fmla="*/ 678 h 999"/>
              <a:gd name="T64" fmla="*/ 722 w 1510"/>
              <a:gd name="T65" fmla="*/ 774 h 999"/>
              <a:gd name="T66" fmla="*/ 930 w 1510"/>
              <a:gd name="T67" fmla="*/ 633 h 999"/>
              <a:gd name="T68" fmla="*/ 1077 w 1510"/>
              <a:gd name="T69" fmla="*/ 542 h 999"/>
              <a:gd name="T70" fmla="*/ 1024 w 1510"/>
              <a:gd name="T71" fmla="*/ 563 h 999"/>
              <a:gd name="T72" fmla="*/ 1022 w 1510"/>
              <a:gd name="T73" fmla="*/ 627 h 999"/>
              <a:gd name="T74" fmla="*/ 955 w 1510"/>
              <a:gd name="T75" fmla="*/ 562 h 999"/>
              <a:gd name="T76" fmla="*/ 978 w 1510"/>
              <a:gd name="T77" fmla="*/ 552 h 999"/>
              <a:gd name="T78" fmla="*/ 900 w 1510"/>
              <a:gd name="T79" fmla="*/ 722 h 999"/>
              <a:gd name="T80" fmla="*/ 679 w 1510"/>
              <a:gd name="T81" fmla="*/ 941 h 999"/>
              <a:gd name="T82" fmla="*/ 737 w 1510"/>
              <a:gd name="T83" fmla="*/ 839 h 999"/>
              <a:gd name="T84" fmla="*/ 713 w 1510"/>
              <a:gd name="T85" fmla="*/ 789 h 999"/>
              <a:gd name="T86" fmla="*/ 689 w 1510"/>
              <a:gd name="T87" fmla="*/ 860 h 999"/>
              <a:gd name="T88" fmla="*/ 674 w 1510"/>
              <a:gd name="T89" fmla="*/ 197 h 999"/>
              <a:gd name="T90" fmla="*/ 653 w 1510"/>
              <a:gd name="T91" fmla="*/ 170 h 999"/>
              <a:gd name="T92" fmla="*/ 317 w 1510"/>
              <a:gd name="T93" fmla="*/ 308 h 999"/>
              <a:gd name="T94" fmla="*/ 180 w 1510"/>
              <a:gd name="T95" fmla="*/ 410 h 999"/>
              <a:gd name="T96" fmla="*/ 538 w 1510"/>
              <a:gd name="T97" fmla="*/ 212 h 999"/>
              <a:gd name="T98" fmla="*/ 181 w 1510"/>
              <a:gd name="T99" fmla="*/ 456 h 999"/>
              <a:gd name="T100" fmla="*/ 199 w 1510"/>
              <a:gd name="T101" fmla="*/ 570 h 999"/>
              <a:gd name="T102" fmla="*/ 130 w 1510"/>
              <a:gd name="T103" fmla="*/ 531 h 999"/>
              <a:gd name="T104" fmla="*/ 117 w 1510"/>
              <a:gd name="T105" fmla="*/ 591 h 999"/>
              <a:gd name="T106" fmla="*/ 128 w 1510"/>
              <a:gd name="T107" fmla="*/ 717 h 999"/>
              <a:gd name="T108" fmla="*/ 209 w 1510"/>
              <a:gd name="T109" fmla="*/ 725 h 999"/>
              <a:gd name="T110" fmla="*/ 232 w 1510"/>
              <a:gd name="T111" fmla="*/ 710 h 999"/>
              <a:gd name="T112" fmla="*/ 184 w 1510"/>
              <a:gd name="T113" fmla="*/ 471 h 999"/>
              <a:gd name="T114" fmla="*/ 130 w 1510"/>
              <a:gd name="T115" fmla="*/ 5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0" h="999">
                <a:moveTo>
                  <a:pt x="119" y="521"/>
                </a:moveTo>
                <a:cubicBezTo>
                  <a:pt x="112" y="507"/>
                  <a:pt x="103" y="487"/>
                  <a:pt x="109" y="469"/>
                </a:cubicBezTo>
                <a:cubicBezTo>
                  <a:pt x="114" y="453"/>
                  <a:pt x="130" y="447"/>
                  <a:pt x="148" y="443"/>
                </a:cubicBezTo>
                <a:cubicBezTo>
                  <a:pt x="150" y="434"/>
                  <a:pt x="145" y="414"/>
                  <a:pt x="148" y="401"/>
                </a:cubicBezTo>
                <a:cubicBezTo>
                  <a:pt x="105" y="380"/>
                  <a:pt x="57" y="366"/>
                  <a:pt x="13" y="345"/>
                </a:cubicBezTo>
                <a:cubicBezTo>
                  <a:pt x="0" y="321"/>
                  <a:pt x="29" y="314"/>
                  <a:pt x="31" y="297"/>
                </a:cubicBezTo>
                <a:cubicBezTo>
                  <a:pt x="37" y="290"/>
                  <a:pt x="46" y="287"/>
                  <a:pt x="52" y="279"/>
                </a:cubicBezTo>
                <a:cubicBezTo>
                  <a:pt x="62" y="277"/>
                  <a:pt x="71" y="272"/>
                  <a:pt x="78" y="267"/>
                </a:cubicBezTo>
                <a:cubicBezTo>
                  <a:pt x="183" y="228"/>
                  <a:pt x="281" y="164"/>
                  <a:pt x="376" y="109"/>
                </a:cubicBezTo>
                <a:cubicBezTo>
                  <a:pt x="392" y="99"/>
                  <a:pt x="408" y="91"/>
                  <a:pt x="424" y="81"/>
                </a:cubicBezTo>
                <a:cubicBezTo>
                  <a:pt x="457" y="62"/>
                  <a:pt x="482" y="43"/>
                  <a:pt x="518" y="24"/>
                </a:cubicBezTo>
                <a:cubicBezTo>
                  <a:pt x="538" y="13"/>
                  <a:pt x="560" y="0"/>
                  <a:pt x="585" y="0"/>
                </a:cubicBezTo>
                <a:cubicBezTo>
                  <a:pt x="601" y="1"/>
                  <a:pt x="621" y="8"/>
                  <a:pt x="636" y="9"/>
                </a:cubicBezTo>
                <a:cubicBezTo>
                  <a:pt x="712" y="36"/>
                  <a:pt x="797" y="57"/>
                  <a:pt x="882" y="68"/>
                </a:cubicBezTo>
                <a:cubicBezTo>
                  <a:pt x="901" y="70"/>
                  <a:pt x="919" y="74"/>
                  <a:pt x="936" y="71"/>
                </a:cubicBezTo>
                <a:cubicBezTo>
                  <a:pt x="938" y="75"/>
                  <a:pt x="945" y="74"/>
                  <a:pt x="947" y="76"/>
                </a:cubicBezTo>
                <a:cubicBezTo>
                  <a:pt x="1035" y="87"/>
                  <a:pt x="1120" y="100"/>
                  <a:pt x="1196" y="120"/>
                </a:cubicBezTo>
                <a:cubicBezTo>
                  <a:pt x="1215" y="125"/>
                  <a:pt x="1232" y="135"/>
                  <a:pt x="1250" y="139"/>
                </a:cubicBezTo>
                <a:cubicBezTo>
                  <a:pt x="1263" y="142"/>
                  <a:pt x="1279" y="142"/>
                  <a:pt x="1295" y="145"/>
                </a:cubicBezTo>
                <a:cubicBezTo>
                  <a:pt x="1310" y="148"/>
                  <a:pt x="1324" y="154"/>
                  <a:pt x="1338" y="159"/>
                </a:cubicBezTo>
                <a:cubicBezTo>
                  <a:pt x="1354" y="181"/>
                  <a:pt x="1335" y="192"/>
                  <a:pt x="1322" y="203"/>
                </a:cubicBezTo>
                <a:cubicBezTo>
                  <a:pt x="1302" y="209"/>
                  <a:pt x="1287" y="225"/>
                  <a:pt x="1269" y="235"/>
                </a:cubicBezTo>
                <a:cubicBezTo>
                  <a:pt x="1259" y="239"/>
                  <a:pt x="1248" y="241"/>
                  <a:pt x="1239" y="246"/>
                </a:cubicBezTo>
                <a:cubicBezTo>
                  <a:pt x="1217" y="258"/>
                  <a:pt x="1196" y="268"/>
                  <a:pt x="1174" y="278"/>
                </a:cubicBezTo>
                <a:cubicBezTo>
                  <a:pt x="1110" y="308"/>
                  <a:pt x="1051" y="349"/>
                  <a:pt x="990" y="383"/>
                </a:cubicBezTo>
                <a:cubicBezTo>
                  <a:pt x="1028" y="427"/>
                  <a:pt x="1067" y="473"/>
                  <a:pt x="1084" y="533"/>
                </a:cubicBezTo>
                <a:cubicBezTo>
                  <a:pt x="1097" y="524"/>
                  <a:pt x="1109" y="511"/>
                  <a:pt x="1128" y="514"/>
                </a:cubicBezTo>
                <a:cubicBezTo>
                  <a:pt x="1157" y="517"/>
                  <a:pt x="1135" y="549"/>
                  <a:pt x="1143" y="567"/>
                </a:cubicBezTo>
                <a:cubicBezTo>
                  <a:pt x="1150" y="585"/>
                  <a:pt x="1180" y="586"/>
                  <a:pt x="1180" y="611"/>
                </a:cubicBezTo>
                <a:cubicBezTo>
                  <a:pt x="1216" y="599"/>
                  <a:pt x="1245" y="579"/>
                  <a:pt x="1273" y="557"/>
                </a:cubicBezTo>
                <a:cubicBezTo>
                  <a:pt x="1300" y="537"/>
                  <a:pt x="1337" y="518"/>
                  <a:pt x="1359" y="492"/>
                </a:cubicBezTo>
                <a:cubicBezTo>
                  <a:pt x="1390" y="489"/>
                  <a:pt x="1425" y="503"/>
                  <a:pt x="1449" y="522"/>
                </a:cubicBezTo>
                <a:cubicBezTo>
                  <a:pt x="1478" y="556"/>
                  <a:pt x="1500" y="604"/>
                  <a:pt x="1505" y="656"/>
                </a:cubicBezTo>
                <a:cubicBezTo>
                  <a:pt x="1507" y="671"/>
                  <a:pt x="1506" y="679"/>
                  <a:pt x="1503" y="687"/>
                </a:cubicBezTo>
                <a:cubicBezTo>
                  <a:pt x="1510" y="702"/>
                  <a:pt x="1498" y="708"/>
                  <a:pt x="1489" y="709"/>
                </a:cubicBezTo>
                <a:cubicBezTo>
                  <a:pt x="1441" y="714"/>
                  <a:pt x="1405" y="725"/>
                  <a:pt x="1359" y="738"/>
                </a:cubicBezTo>
                <a:cubicBezTo>
                  <a:pt x="1348" y="741"/>
                  <a:pt x="1337" y="744"/>
                  <a:pt x="1327" y="746"/>
                </a:cubicBezTo>
                <a:cubicBezTo>
                  <a:pt x="1311" y="750"/>
                  <a:pt x="1300" y="758"/>
                  <a:pt x="1281" y="761"/>
                </a:cubicBezTo>
                <a:cubicBezTo>
                  <a:pt x="1274" y="763"/>
                  <a:pt x="1264" y="768"/>
                  <a:pt x="1254" y="771"/>
                </a:cubicBezTo>
                <a:cubicBezTo>
                  <a:pt x="1233" y="777"/>
                  <a:pt x="1211" y="779"/>
                  <a:pt x="1198" y="786"/>
                </a:cubicBezTo>
                <a:cubicBezTo>
                  <a:pt x="1186" y="792"/>
                  <a:pt x="1181" y="800"/>
                  <a:pt x="1169" y="790"/>
                </a:cubicBezTo>
                <a:cubicBezTo>
                  <a:pt x="1165" y="795"/>
                  <a:pt x="1163" y="802"/>
                  <a:pt x="1159" y="806"/>
                </a:cubicBezTo>
                <a:cubicBezTo>
                  <a:pt x="1136" y="806"/>
                  <a:pt x="1114" y="833"/>
                  <a:pt x="1099" y="820"/>
                </a:cubicBezTo>
                <a:cubicBezTo>
                  <a:pt x="1046" y="838"/>
                  <a:pt x="990" y="857"/>
                  <a:pt x="938" y="882"/>
                </a:cubicBezTo>
                <a:cubicBezTo>
                  <a:pt x="898" y="902"/>
                  <a:pt x="858" y="924"/>
                  <a:pt x="821" y="948"/>
                </a:cubicBezTo>
                <a:cubicBezTo>
                  <a:pt x="808" y="956"/>
                  <a:pt x="794" y="963"/>
                  <a:pt x="783" y="971"/>
                </a:cubicBezTo>
                <a:cubicBezTo>
                  <a:pt x="776" y="975"/>
                  <a:pt x="772" y="983"/>
                  <a:pt x="765" y="986"/>
                </a:cubicBezTo>
                <a:cubicBezTo>
                  <a:pt x="731" y="999"/>
                  <a:pt x="694" y="966"/>
                  <a:pt x="676" y="949"/>
                </a:cubicBezTo>
                <a:cubicBezTo>
                  <a:pt x="657" y="932"/>
                  <a:pt x="652" y="913"/>
                  <a:pt x="643" y="882"/>
                </a:cubicBezTo>
                <a:cubicBezTo>
                  <a:pt x="640" y="870"/>
                  <a:pt x="637" y="855"/>
                  <a:pt x="637" y="839"/>
                </a:cubicBezTo>
                <a:cubicBezTo>
                  <a:pt x="581" y="831"/>
                  <a:pt x="530" y="826"/>
                  <a:pt x="474" y="812"/>
                </a:cubicBezTo>
                <a:cubicBezTo>
                  <a:pt x="388" y="792"/>
                  <a:pt x="311" y="748"/>
                  <a:pt x="247" y="705"/>
                </a:cubicBezTo>
                <a:cubicBezTo>
                  <a:pt x="244" y="710"/>
                  <a:pt x="248" y="713"/>
                  <a:pt x="245" y="717"/>
                </a:cubicBezTo>
                <a:cubicBezTo>
                  <a:pt x="238" y="721"/>
                  <a:pt x="233" y="722"/>
                  <a:pt x="224" y="725"/>
                </a:cubicBezTo>
                <a:cubicBezTo>
                  <a:pt x="226" y="734"/>
                  <a:pt x="229" y="742"/>
                  <a:pt x="229" y="746"/>
                </a:cubicBezTo>
                <a:cubicBezTo>
                  <a:pt x="206" y="770"/>
                  <a:pt x="169" y="789"/>
                  <a:pt x="128" y="778"/>
                </a:cubicBezTo>
                <a:cubicBezTo>
                  <a:pt x="123" y="776"/>
                  <a:pt x="121" y="772"/>
                  <a:pt x="115" y="771"/>
                </a:cubicBezTo>
                <a:cubicBezTo>
                  <a:pt x="112" y="770"/>
                  <a:pt x="109" y="775"/>
                  <a:pt x="105" y="773"/>
                </a:cubicBezTo>
                <a:cubicBezTo>
                  <a:pt x="71" y="758"/>
                  <a:pt x="48" y="733"/>
                  <a:pt x="31" y="704"/>
                </a:cubicBezTo>
                <a:cubicBezTo>
                  <a:pt x="61" y="668"/>
                  <a:pt x="66" y="586"/>
                  <a:pt x="95" y="541"/>
                </a:cubicBezTo>
                <a:cubicBezTo>
                  <a:pt x="100" y="534"/>
                  <a:pt x="117" y="518"/>
                  <a:pt x="119" y="521"/>
                </a:cubicBezTo>
                <a:close/>
                <a:moveTo>
                  <a:pt x="1305" y="744"/>
                </a:moveTo>
                <a:cubicBezTo>
                  <a:pt x="1345" y="731"/>
                  <a:pt x="1394" y="717"/>
                  <a:pt x="1437" y="707"/>
                </a:cubicBezTo>
                <a:cubicBezTo>
                  <a:pt x="1457" y="702"/>
                  <a:pt x="1481" y="702"/>
                  <a:pt x="1490" y="688"/>
                </a:cubicBezTo>
                <a:cubicBezTo>
                  <a:pt x="1500" y="656"/>
                  <a:pt x="1489" y="611"/>
                  <a:pt x="1474" y="583"/>
                </a:cubicBezTo>
                <a:cubicBezTo>
                  <a:pt x="1465" y="566"/>
                  <a:pt x="1450" y="536"/>
                  <a:pt x="1440" y="528"/>
                </a:cubicBezTo>
                <a:cubicBezTo>
                  <a:pt x="1420" y="514"/>
                  <a:pt x="1401" y="504"/>
                  <a:pt x="1378" y="504"/>
                </a:cubicBezTo>
                <a:cubicBezTo>
                  <a:pt x="1326" y="527"/>
                  <a:pt x="1281" y="566"/>
                  <a:pt x="1232" y="599"/>
                </a:cubicBezTo>
                <a:cubicBezTo>
                  <a:pt x="1219" y="608"/>
                  <a:pt x="1206" y="613"/>
                  <a:pt x="1191" y="618"/>
                </a:cubicBezTo>
                <a:cubicBezTo>
                  <a:pt x="1188" y="620"/>
                  <a:pt x="1185" y="628"/>
                  <a:pt x="1181" y="626"/>
                </a:cubicBezTo>
                <a:cubicBezTo>
                  <a:pt x="1191" y="652"/>
                  <a:pt x="1167" y="661"/>
                  <a:pt x="1148" y="660"/>
                </a:cubicBezTo>
                <a:cubicBezTo>
                  <a:pt x="1176" y="685"/>
                  <a:pt x="1198" y="728"/>
                  <a:pt x="1198" y="773"/>
                </a:cubicBezTo>
                <a:cubicBezTo>
                  <a:pt x="1232" y="761"/>
                  <a:pt x="1269" y="756"/>
                  <a:pt x="1305" y="744"/>
                </a:cubicBezTo>
                <a:close/>
                <a:moveTo>
                  <a:pt x="595" y="238"/>
                </a:moveTo>
                <a:cubicBezTo>
                  <a:pt x="576" y="236"/>
                  <a:pt x="562" y="235"/>
                  <a:pt x="551" y="227"/>
                </a:cubicBezTo>
                <a:cubicBezTo>
                  <a:pt x="543" y="221"/>
                  <a:pt x="537" y="225"/>
                  <a:pt x="523" y="231"/>
                </a:cubicBezTo>
                <a:cubicBezTo>
                  <a:pt x="499" y="241"/>
                  <a:pt x="474" y="256"/>
                  <a:pt x="455" y="264"/>
                </a:cubicBezTo>
                <a:cubicBezTo>
                  <a:pt x="376" y="302"/>
                  <a:pt x="296" y="361"/>
                  <a:pt x="217" y="403"/>
                </a:cubicBezTo>
                <a:cubicBezTo>
                  <a:pt x="216" y="403"/>
                  <a:pt x="214" y="405"/>
                  <a:pt x="216" y="405"/>
                </a:cubicBezTo>
                <a:cubicBezTo>
                  <a:pt x="216" y="404"/>
                  <a:pt x="216" y="404"/>
                  <a:pt x="217" y="404"/>
                </a:cubicBezTo>
                <a:cubicBezTo>
                  <a:pt x="264" y="413"/>
                  <a:pt x="300" y="425"/>
                  <a:pt x="340" y="444"/>
                </a:cubicBezTo>
                <a:cubicBezTo>
                  <a:pt x="365" y="456"/>
                  <a:pt x="394" y="465"/>
                  <a:pt x="422" y="472"/>
                </a:cubicBezTo>
                <a:cubicBezTo>
                  <a:pt x="465" y="485"/>
                  <a:pt x="508" y="498"/>
                  <a:pt x="544" y="512"/>
                </a:cubicBezTo>
                <a:cubicBezTo>
                  <a:pt x="558" y="518"/>
                  <a:pt x="571" y="521"/>
                  <a:pt x="584" y="526"/>
                </a:cubicBezTo>
                <a:cubicBezTo>
                  <a:pt x="606" y="535"/>
                  <a:pt x="642" y="561"/>
                  <a:pt x="667" y="561"/>
                </a:cubicBezTo>
                <a:cubicBezTo>
                  <a:pt x="676" y="561"/>
                  <a:pt x="683" y="554"/>
                  <a:pt x="692" y="557"/>
                </a:cubicBezTo>
                <a:cubicBezTo>
                  <a:pt x="781" y="491"/>
                  <a:pt x="891" y="444"/>
                  <a:pt x="980" y="377"/>
                </a:cubicBezTo>
                <a:cubicBezTo>
                  <a:pt x="1037" y="346"/>
                  <a:pt x="1093" y="308"/>
                  <a:pt x="1154" y="277"/>
                </a:cubicBezTo>
                <a:cubicBezTo>
                  <a:pt x="1214" y="246"/>
                  <a:pt x="1281" y="223"/>
                  <a:pt x="1331" y="179"/>
                </a:cubicBezTo>
                <a:cubicBezTo>
                  <a:pt x="1322" y="159"/>
                  <a:pt x="1300" y="158"/>
                  <a:pt x="1282" y="154"/>
                </a:cubicBezTo>
                <a:cubicBezTo>
                  <a:pt x="1263" y="149"/>
                  <a:pt x="1242" y="147"/>
                  <a:pt x="1224" y="140"/>
                </a:cubicBezTo>
                <a:cubicBezTo>
                  <a:pt x="1167" y="118"/>
                  <a:pt x="1106" y="109"/>
                  <a:pt x="1043" y="99"/>
                </a:cubicBezTo>
                <a:cubicBezTo>
                  <a:pt x="974" y="88"/>
                  <a:pt x="912" y="79"/>
                  <a:pt x="848" y="75"/>
                </a:cubicBezTo>
                <a:cubicBezTo>
                  <a:pt x="821" y="67"/>
                  <a:pt x="793" y="63"/>
                  <a:pt x="765" y="57"/>
                </a:cubicBezTo>
                <a:cubicBezTo>
                  <a:pt x="738" y="51"/>
                  <a:pt x="712" y="44"/>
                  <a:pt x="689" y="35"/>
                </a:cubicBezTo>
                <a:cubicBezTo>
                  <a:pt x="637" y="21"/>
                  <a:pt x="587" y="1"/>
                  <a:pt x="539" y="24"/>
                </a:cubicBezTo>
                <a:cubicBezTo>
                  <a:pt x="512" y="37"/>
                  <a:pt x="484" y="55"/>
                  <a:pt x="458" y="71"/>
                </a:cubicBezTo>
                <a:cubicBezTo>
                  <a:pt x="404" y="105"/>
                  <a:pt x="350" y="135"/>
                  <a:pt x="297" y="166"/>
                </a:cubicBezTo>
                <a:cubicBezTo>
                  <a:pt x="270" y="182"/>
                  <a:pt x="245" y="199"/>
                  <a:pt x="219" y="212"/>
                </a:cubicBezTo>
                <a:cubicBezTo>
                  <a:pt x="168" y="238"/>
                  <a:pt x="109" y="267"/>
                  <a:pt x="54" y="291"/>
                </a:cubicBezTo>
                <a:cubicBezTo>
                  <a:pt x="51" y="306"/>
                  <a:pt x="28" y="312"/>
                  <a:pt x="26" y="328"/>
                </a:cubicBezTo>
                <a:cubicBezTo>
                  <a:pt x="24" y="340"/>
                  <a:pt x="40" y="349"/>
                  <a:pt x="54" y="349"/>
                </a:cubicBezTo>
                <a:cubicBezTo>
                  <a:pt x="70" y="358"/>
                  <a:pt x="91" y="367"/>
                  <a:pt x="108" y="370"/>
                </a:cubicBezTo>
                <a:cubicBezTo>
                  <a:pt x="122" y="381"/>
                  <a:pt x="141" y="390"/>
                  <a:pt x="160" y="392"/>
                </a:cubicBezTo>
                <a:cubicBezTo>
                  <a:pt x="179" y="376"/>
                  <a:pt x="205" y="374"/>
                  <a:pt x="225" y="360"/>
                </a:cubicBezTo>
                <a:cubicBezTo>
                  <a:pt x="237" y="352"/>
                  <a:pt x="245" y="341"/>
                  <a:pt x="257" y="333"/>
                </a:cubicBezTo>
                <a:cubicBezTo>
                  <a:pt x="269" y="325"/>
                  <a:pt x="283" y="318"/>
                  <a:pt x="296" y="311"/>
                </a:cubicBezTo>
                <a:cubicBezTo>
                  <a:pt x="321" y="295"/>
                  <a:pt x="344" y="276"/>
                  <a:pt x="372" y="264"/>
                </a:cubicBezTo>
                <a:cubicBezTo>
                  <a:pt x="427" y="241"/>
                  <a:pt x="480" y="213"/>
                  <a:pt x="539" y="192"/>
                </a:cubicBezTo>
                <a:cubicBezTo>
                  <a:pt x="553" y="170"/>
                  <a:pt x="570" y="152"/>
                  <a:pt x="601" y="147"/>
                </a:cubicBezTo>
                <a:cubicBezTo>
                  <a:pt x="615" y="145"/>
                  <a:pt x="616" y="146"/>
                  <a:pt x="627" y="147"/>
                </a:cubicBezTo>
                <a:cubicBezTo>
                  <a:pt x="646" y="150"/>
                  <a:pt x="657" y="152"/>
                  <a:pt x="666" y="159"/>
                </a:cubicBezTo>
                <a:cubicBezTo>
                  <a:pt x="676" y="166"/>
                  <a:pt x="682" y="181"/>
                  <a:pt x="688" y="191"/>
                </a:cubicBezTo>
                <a:cubicBezTo>
                  <a:pt x="687" y="211"/>
                  <a:pt x="678" y="223"/>
                  <a:pt x="666" y="232"/>
                </a:cubicBezTo>
                <a:cubicBezTo>
                  <a:pt x="642" y="245"/>
                  <a:pt x="620" y="242"/>
                  <a:pt x="595" y="238"/>
                </a:cubicBezTo>
                <a:close/>
                <a:moveTo>
                  <a:pt x="1163" y="688"/>
                </a:moveTo>
                <a:cubicBezTo>
                  <a:pt x="1152" y="679"/>
                  <a:pt x="1142" y="670"/>
                  <a:pt x="1133" y="660"/>
                </a:cubicBezTo>
                <a:cubicBezTo>
                  <a:pt x="1120" y="662"/>
                  <a:pt x="1102" y="664"/>
                  <a:pt x="1090" y="667"/>
                </a:cubicBezTo>
                <a:cubicBezTo>
                  <a:pt x="1094" y="678"/>
                  <a:pt x="1100" y="687"/>
                  <a:pt x="1105" y="697"/>
                </a:cubicBezTo>
                <a:cubicBezTo>
                  <a:pt x="1104" y="711"/>
                  <a:pt x="1107" y="724"/>
                  <a:pt x="1105" y="738"/>
                </a:cubicBezTo>
                <a:cubicBezTo>
                  <a:pt x="1105" y="744"/>
                  <a:pt x="1101" y="751"/>
                  <a:pt x="1102" y="758"/>
                </a:cubicBezTo>
                <a:cubicBezTo>
                  <a:pt x="1103" y="765"/>
                  <a:pt x="1110" y="773"/>
                  <a:pt x="1112" y="783"/>
                </a:cubicBezTo>
                <a:cubicBezTo>
                  <a:pt x="1113" y="792"/>
                  <a:pt x="1111" y="800"/>
                  <a:pt x="1113" y="810"/>
                </a:cubicBezTo>
                <a:cubicBezTo>
                  <a:pt x="1122" y="810"/>
                  <a:pt x="1124" y="802"/>
                  <a:pt x="1132" y="800"/>
                </a:cubicBezTo>
                <a:cubicBezTo>
                  <a:pt x="1133" y="790"/>
                  <a:pt x="1134" y="781"/>
                  <a:pt x="1133" y="771"/>
                </a:cubicBezTo>
                <a:cubicBezTo>
                  <a:pt x="1132" y="761"/>
                  <a:pt x="1125" y="749"/>
                  <a:pt x="1132" y="743"/>
                </a:cubicBezTo>
                <a:cubicBezTo>
                  <a:pt x="1138" y="758"/>
                  <a:pt x="1140" y="783"/>
                  <a:pt x="1141" y="799"/>
                </a:cubicBezTo>
                <a:cubicBezTo>
                  <a:pt x="1145" y="798"/>
                  <a:pt x="1150" y="798"/>
                  <a:pt x="1153" y="796"/>
                </a:cubicBezTo>
                <a:cubicBezTo>
                  <a:pt x="1153" y="783"/>
                  <a:pt x="1155" y="774"/>
                  <a:pt x="1155" y="763"/>
                </a:cubicBezTo>
                <a:cubicBezTo>
                  <a:pt x="1150" y="756"/>
                  <a:pt x="1152" y="747"/>
                  <a:pt x="1149" y="739"/>
                </a:cubicBezTo>
                <a:cubicBezTo>
                  <a:pt x="1146" y="728"/>
                  <a:pt x="1135" y="718"/>
                  <a:pt x="1139" y="709"/>
                </a:cubicBezTo>
                <a:cubicBezTo>
                  <a:pt x="1152" y="725"/>
                  <a:pt x="1159" y="752"/>
                  <a:pt x="1163" y="774"/>
                </a:cubicBezTo>
                <a:cubicBezTo>
                  <a:pt x="1172" y="774"/>
                  <a:pt x="1176" y="781"/>
                  <a:pt x="1184" y="780"/>
                </a:cubicBezTo>
                <a:cubicBezTo>
                  <a:pt x="1197" y="748"/>
                  <a:pt x="1171" y="715"/>
                  <a:pt x="1163" y="688"/>
                </a:cubicBezTo>
                <a:close/>
                <a:moveTo>
                  <a:pt x="1138" y="651"/>
                </a:moveTo>
                <a:cubicBezTo>
                  <a:pt x="1153" y="648"/>
                  <a:pt x="1170" y="650"/>
                  <a:pt x="1171" y="634"/>
                </a:cubicBezTo>
                <a:cubicBezTo>
                  <a:pt x="1175" y="602"/>
                  <a:pt x="1152" y="588"/>
                  <a:pt x="1135" y="576"/>
                </a:cubicBezTo>
                <a:cubicBezTo>
                  <a:pt x="1127" y="556"/>
                  <a:pt x="1146" y="523"/>
                  <a:pt x="1124" y="521"/>
                </a:cubicBezTo>
                <a:cubicBezTo>
                  <a:pt x="1122" y="521"/>
                  <a:pt x="1111" y="524"/>
                  <a:pt x="1107" y="526"/>
                </a:cubicBezTo>
                <a:cubicBezTo>
                  <a:pt x="1100" y="529"/>
                  <a:pt x="1095" y="539"/>
                  <a:pt x="1088" y="541"/>
                </a:cubicBezTo>
                <a:cubicBezTo>
                  <a:pt x="1087" y="550"/>
                  <a:pt x="1097" y="564"/>
                  <a:pt x="1082" y="563"/>
                </a:cubicBezTo>
                <a:cubicBezTo>
                  <a:pt x="1082" y="559"/>
                  <a:pt x="1081" y="555"/>
                  <a:pt x="1079" y="553"/>
                </a:cubicBezTo>
                <a:cubicBezTo>
                  <a:pt x="1068" y="573"/>
                  <a:pt x="1055" y="601"/>
                  <a:pt x="1061" y="622"/>
                </a:cubicBezTo>
                <a:cubicBezTo>
                  <a:pt x="1076" y="606"/>
                  <a:pt x="1089" y="577"/>
                  <a:pt x="1110" y="590"/>
                </a:cubicBezTo>
                <a:cubicBezTo>
                  <a:pt x="1141" y="623"/>
                  <a:pt x="1058" y="622"/>
                  <a:pt x="1080" y="656"/>
                </a:cubicBezTo>
                <a:cubicBezTo>
                  <a:pt x="1088" y="655"/>
                  <a:pt x="1106" y="654"/>
                  <a:pt x="1119" y="652"/>
                </a:cubicBezTo>
                <a:cubicBezTo>
                  <a:pt x="1121" y="647"/>
                  <a:pt x="1126" y="645"/>
                  <a:pt x="1132" y="644"/>
                </a:cubicBezTo>
                <a:cubicBezTo>
                  <a:pt x="1132" y="648"/>
                  <a:pt x="1135" y="649"/>
                  <a:pt x="1138" y="651"/>
                </a:cubicBezTo>
                <a:close/>
                <a:moveTo>
                  <a:pt x="1074" y="626"/>
                </a:moveTo>
                <a:cubicBezTo>
                  <a:pt x="1083" y="617"/>
                  <a:pt x="1097" y="615"/>
                  <a:pt x="1104" y="604"/>
                </a:cubicBezTo>
                <a:cubicBezTo>
                  <a:pt x="1103" y="602"/>
                  <a:pt x="1099" y="602"/>
                  <a:pt x="1098" y="599"/>
                </a:cubicBezTo>
                <a:cubicBezTo>
                  <a:pt x="1086" y="602"/>
                  <a:pt x="1075" y="622"/>
                  <a:pt x="1074" y="626"/>
                </a:cubicBezTo>
                <a:close/>
                <a:moveTo>
                  <a:pt x="1097" y="769"/>
                </a:moveTo>
                <a:cubicBezTo>
                  <a:pt x="1096" y="776"/>
                  <a:pt x="1096" y="779"/>
                  <a:pt x="1089" y="781"/>
                </a:cubicBezTo>
                <a:cubicBezTo>
                  <a:pt x="1074" y="774"/>
                  <a:pt x="1053" y="779"/>
                  <a:pt x="1041" y="783"/>
                </a:cubicBezTo>
                <a:cubicBezTo>
                  <a:pt x="1042" y="779"/>
                  <a:pt x="1038" y="780"/>
                  <a:pt x="1038" y="778"/>
                </a:cubicBezTo>
                <a:cubicBezTo>
                  <a:pt x="1052" y="755"/>
                  <a:pt x="1062" y="728"/>
                  <a:pt x="1068" y="697"/>
                </a:cubicBezTo>
                <a:cubicBezTo>
                  <a:pt x="1062" y="693"/>
                  <a:pt x="1060" y="686"/>
                  <a:pt x="1053" y="683"/>
                </a:cubicBezTo>
                <a:cubicBezTo>
                  <a:pt x="1046" y="690"/>
                  <a:pt x="1036" y="700"/>
                  <a:pt x="1026" y="695"/>
                </a:cubicBezTo>
                <a:cubicBezTo>
                  <a:pt x="995" y="714"/>
                  <a:pt x="968" y="743"/>
                  <a:pt x="953" y="776"/>
                </a:cubicBezTo>
                <a:cubicBezTo>
                  <a:pt x="952" y="779"/>
                  <a:pt x="951" y="782"/>
                  <a:pt x="952" y="785"/>
                </a:cubicBezTo>
                <a:cubicBezTo>
                  <a:pt x="946" y="790"/>
                  <a:pt x="941" y="811"/>
                  <a:pt x="931" y="797"/>
                </a:cubicBezTo>
                <a:cubicBezTo>
                  <a:pt x="931" y="788"/>
                  <a:pt x="925" y="772"/>
                  <a:pt x="917" y="764"/>
                </a:cubicBezTo>
                <a:cubicBezTo>
                  <a:pt x="902" y="749"/>
                  <a:pt x="883" y="750"/>
                  <a:pt x="870" y="743"/>
                </a:cubicBezTo>
                <a:cubicBezTo>
                  <a:pt x="866" y="737"/>
                  <a:pt x="877" y="735"/>
                  <a:pt x="872" y="730"/>
                </a:cubicBezTo>
                <a:cubicBezTo>
                  <a:pt x="827" y="744"/>
                  <a:pt x="765" y="758"/>
                  <a:pt x="713" y="751"/>
                </a:cubicBezTo>
                <a:cubicBezTo>
                  <a:pt x="716" y="760"/>
                  <a:pt x="730" y="768"/>
                  <a:pt x="738" y="775"/>
                </a:cubicBezTo>
                <a:cubicBezTo>
                  <a:pt x="772" y="815"/>
                  <a:pt x="802" y="882"/>
                  <a:pt x="787" y="956"/>
                </a:cubicBezTo>
                <a:cubicBezTo>
                  <a:pt x="859" y="912"/>
                  <a:pt x="935" y="868"/>
                  <a:pt x="1018" y="836"/>
                </a:cubicBezTo>
                <a:cubicBezTo>
                  <a:pt x="1046" y="825"/>
                  <a:pt x="1077" y="819"/>
                  <a:pt x="1103" y="802"/>
                </a:cubicBezTo>
                <a:cubicBezTo>
                  <a:pt x="1103" y="790"/>
                  <a:pt x="1104" y="776"/>
                  <a:pt x="1097" y="769"/>
                </a:cubicBezTo>
                <a:close/>
                <a:moveTo>
                  <a:pt x="1094" y="743"/>
                </a:moveTo>
                <a:cubicBezTo>
                  <a:pt x="1101" y="720"/>
                  <a:pt x="1096" y="690"/>
                  <a:pt x="1083" y="677"/>
                </a:cubicBezTo>
                <a:cubicBezTo>
                  <a:pt x="1084" y="687"/>
                  <a:pt x="1077" y="690"/>
                  <a:pt x="1075" y="695"/>
                </a:cubicBezTo>
                <a:cubicBezTo>
                  <a:pt x="1074" y="699"/>
                  <a:pt x="1077" y="705"/>
                  <a:pt x="1075" y="712"/>
                </a:cubicBezTo>
                <a:cubicBezTo>
                  <a:pt x="1071" y="731"/>
                  <a:pt x="1057" y="747"/>
                  <a:pt x="1057" y="768"/>
                </a:cubicBezTo>
                <a:cubicBezTo>
                  <a:pt x="1065" y="768"/>
                  <a:pt x="1089" y="773"/>
                  <a:pt x="1092" y="758"/>
                </a:cubicBezTo>
                <a:cubicBezTo>
                  <a:pt x="1092" y="752"/>
                  <a:pt x="1088" y="751"/>
                  <a:pt x="1089" y="745"/>
                </a:cubicBezTo>
                <a:cubicBezTo>
                  <a:pt x="1091" y="742"/>
                  <a:pt x="1095" y="748"/>
                  <a:pt x="1094" y="743"/>
                </a:cubicBezTo>
                <a:close/>
                <a:moveTo>
                  <a:pt x="1077" y="542"/>
                </a:moveTo>
                <a:cubicBezTo>
                  <a:pt x="1076" y="541"/>
                  <a:pt x="1076" y="540"/>
                  <a:pt x="1075" y="538"/>
                </a:cubicBezTo>
                <a:cubicBezTo>
                  <a:pt x="1052" y="479"/>
                  <a:pt x="1025" y="427"/>
                  <a:pt x="978" y="392"/>
                </a:cubicBezTo>
                <a:cubicBezTo>
                  <a:pt x="883" y="456"/>
                  <a:pt x="779" y="506"/>
                  <a:pt x="686" y="573"/>
                </a:cubicBezTo>
                <a:cubicBezTo>
                  <a:pt x="651" y="573"/>
                  <a:pt x="632" y="557"/>
                  <a:pt x="605" y="546"/>
                </a:cubicBezTo>
                <a:cubicBezTo>
                  <a:pt x="601" y="544"/>
                  <a:pt x="596" y="545"/>
                  <a:pt x="592" y="543"/>
                </a:cubicBezTo>
                <a:cubicBezTo>
                  <a:pt x="576" y="537"/>
                  <a:pt x="560" y="527"/>
                  <a:pt x="544" y="521"/>
                </a:cubicBezTo>
                <a:cubicBezTo>
                  <a:pt x="526" y="514"/>
                  <a:pt x="508" y="510"/>
                  <a:pt x="489" y="505"/>
                </a:cubicBezTo>
                <a:cubicBezTo>
                  <a:pt x="466" y="498"/>
                  <a:pt x="445" y="488"/>
                  <a:pt x="423" y="481"/>
                </a:cubicBezTo>
                <a:cubicBezTo>
                  <a:pt x="399" y="473"/>
                  <a:pt x="374" y="467"/>
                  <a:pt x="349" y="459"/>
                </a:cubicBezTo>
                <a:cubicBezTo>
                  <a:pt x="342" y="463"/>
                  <a:pt x="337" y="471"/>
                  <a:pt x="330" y="475"/>
                </a:cubicBezTo>
                <a:cubicBezTo>
                  <a:pt x="288" y="530"/>
                  <a:pt x="256" y="596"/>
                  <a:pt x="232" y="669"/>
                </a:cubicBezTo>
                <a:cubicBezTo>
                  <a:pt x="237" y="669"/>
                  <a:pt x="237" y="676"/>
                  <a:pt x="235" y="678"/>
                </a:cubicBezTo>
                <a:cubicBezTo>
                  <a:pt x="239" y="682"/>
                  <a:pt x="244" y="686"/>
                  <a:pt x="246" y="693"/>
                </a:cubicBezTo>
                <a:cubicBezTo>
                  <a:pt x="336" y="753"/>
                  <a:pt x="440" y="805"/>
                  <a:pt x="570" y="816"/>
                </a:cubicBezTo>
                <a:cubicBezTo>
                  <a:pt x="576" y="821"/>
                  <a:pt x="580" y="819"/>
                  <a:pt x="587" y="820"/>
                </a:cubicBezTo>
                <a:cubicBezTo>
                  <a:pt x="603" y="821"/>
                  <a:pt x="622" y="830"/>
                  <a:pt x="638" y="825"/>
                </a:cubicBezTo>
                <a:cubicBezTo>
                  <a:pt x="643" y="804"/>
                  <a:pt x="655" y="792"/>
                  <a:pt x="668" y="780"/>
                </a:cubicBezTo>
                <a:cubicBezTo>
                  <a:pt x="686" y="770"/>
                  <a:pt x="704" y="781"/>
                  <a:pt x="722" y="774"/>
                </a:cubicBezTo>
                <a:cubicBezTo>
                  <a:pt x="712" y="762"/>
                  <a:pt x="699" y="757"/>
                  <a:pt x="684" y="753"/>
                </a:cubicBezTo>
                <a:cubicBezTo>
                  <a:pt x="684" y="744"/>
                  <a:pt x="690" y="742"/>
                  <a:pt x="697" y="741"/>
                </a:cubicBezTo>
                <a:cubicBezTo>
                  <a:pt x="721" y="738"/>
                  <a:pt x="748" y="746"/>
                  <a:pt x="774" y="743"/>
                </a:cubicBezTo>
                <a:cubicBezTo>
                  <a:pt x="813" y="738"/>
                  <a:pt x="848" y="726"/>
                  <a:pt x="885" y="718"/>
                </a:cubicBezTo>
                <a:cubicBezTo>
                  <a:pt x="913" y="695"/>
                  <a:pt x="952" y="682"/>
                  <a:pt x="983" y="665"/>
                </a:cubicBezTo>
                <a:cubicBezTo>
                  <a:pt x="962" y="658"/>
                  <a:pt x="947" y="649"/>
                  <a:pt x="930" y="633"/>
                </a:cubicBezTo>
                <a:cubicBezTo>
                  <a:pt x="909" y="614"/>
                  <a:pt x="885" y="587"/>
                  <a:pt x="911" y="565"/>
                </a:cubicBezTo>
                <a:cubicBezTo>
                  <a:pt x="926" y="558"/>
                  <a:pt x="939" y="565"/>
                  <a:pt x="947" y="555"/>
                </a:cubicBezTo>
                <a:cubicBezTo>
                  <a:pt x="955" y="545"/>
                  <a:pt x="950" y="528"/>
                  <a:pt x="955" y="516"/>
                </a:cubicBezTo>
                <a:cubicBezTo>
                  <a:pt x="958" y="509"/>
                  <a:pt x="966" y="503"/>
                  <a:pt x="972" y="501"/>
                </a:cubicBezTo>
                <a:cubicBezTo>
                  <a:pt x="1021" y="514"/>
                  <a:pt x="1037" y="561"/>
                  <a:pt x="1052" y="608"/>
                </a:cubicBezTo>
                <a:cubicBezTo>
                  <a:pt x="1054" y="581"/>
                  <a:pt x="1064" y="562"/>
                  <a:pt x="1077" y="542"/>
                </a:cubicBezTo>
                <a:close/>
                <a:moveTo>
                  <a:pt x="1036" y="639"/>
                </a:moveTo>
                <a:cubicBezTo>
                  <a:pt x="1027" y="653"/>
                  <a:pt x="1027" y="668"/>
                  <a:pt x="1031" y="685"/>
                </a:cubicBezTo>
                <a:cubicBezTo>
                  <a:pt x="1044" y="685"/>
                  <a:pt x="1043" y="671"/>
                  <a:pt x="1053" y="668"/>
                </a:cubicBezTo>
                <a:cubicBezTo>
                  <a:pt x="1061" y="670"/>
                  <a:pt x="1061" y="681"/>
                  <a:pt x="1071" y="682"/>
                </a:cubicBezTo>
                <a:cubicBezTo>
                  <a:pt x="1076" y="654"/>
                  <a:pt x="1059" y="639"/>
                  <a:pt x="1036" y="639"/>
                </a:cubicBezTo>
                <a:close/>
                <a:moveTo>
                  <a:pt x="1024" y="563"/>
                </a:moveTo>
                <a:cubicBezTo>
                  <a:pt x="1011" y="550"/>
                  <a:pt x="999" y="555"/>
                  <a:pt x="988" y="566"/>
                </a:cubicBezTo>
                <a:cubicBezTo>
                  <a:pt x="1004" y="578"/>
                  <a:pt x="1019" y="593"/>
                  <a:pt x="1027" y="611"/>
                </a:cubicBezTo>
                <a:cubicBezTo>
                  <a:pt x="1030" y="616"/>
                  <a:pt x="1028" y="627"/>
                  <a:pt x="1037" y="628"/>
                </a:cubicBezTo>
                <a:cubicBezTo>
                  <a:pt x="1044" y="615"/>
                  <a:pt x="1039" y="577"/>
                  <a:pt x="1024" y="563"/>
                </a:cubicBezTo>
                <a:close/>
                <a:moveTo>
                  <a:pt x="986" y="573"/>
                </a:moveTo>
                <a:cubicBezTo>
                  <a:pt x="988" y="601"/>
                  <a:pt x="1008" y="616"/>
                  <a:pt x="1022" y="627"/>
                </a:cubicBezTo>
                <a:cubicBezTo>
                  <a:pt x="1015" y="604"/>
                  <a:pt x="1003" y="586"/>
                  <a:pt x="986" y="573"/>
                </a:cubicBezTo>
                <a:close/>
                <a:moveTo>
                  <a:pt x="986" y="552"/>
                </a:moveTo>
                <a:cubicBezTo>
                  <a:pt x="992" y="547"/>
                  <a:pt x="999" y="541"/>
                  <a:pt x="1009" y="542"/>
                </a:cubicBezTo>
                <a:cubicBezTo>
                  <a:pt x="1012" y="543"/>
                  <a:pt x="1019" y="551"/>
                  <a:pt x="1017" y="546"/>
                </a:cubicBezTo>
                <a:cubicBezTo>
                  <a:pt x="1010" y="536"/>
                  <a:pt x="988" y="511"/>
                  <a:pt x="975" y="512"/>
                </a:cubicBezTo>
                <a:cubicBezTo>
                  <a:pt x="955" y="514"/>
                  <a:pt x="967" y="549"/>
                  <a:pt x="955" y="562"/>
                </a:cubicBezTo>
                <a:cubicBezTo>
                  <a:pt x="942" y="576"/>
                  <a:pt x="930" y="567"/>
                  <a:pt x="915" y="575"/>
                </a:cubicBezTo>
                <a:cubicBezTo>
                  <a:pt x="902" y="589"/>
                  <a:pt x="919" y="610"/>
                  <a:pt x="931" y="622"/>
                </a:cubicBezTo>
                <a:cubicBezTo>
                  <a:pt x="951" y="642"/>
                  <a:pt x="976" y="653"/>
                  <a:pt x="1001" y="659"/>
                </a:cubicBezTo>
                <a:cubicBezTo>
                  <a:pt x="1009" y="656"/>
                  <a:pt x="1014" y="657"/>
                  <a:pt x="1019" y="659"/>
                </a:cubicBezTo>
                <a:cubicBezTo>
                  <a:pt x="1019" y="653"/>
                  <a:pt x="1021" y="649"/>
                  <a:pt x="1022" y="644"/>
                </a:cubicBezTo>
                <a:cubicBezTo>
                  <a:pt x="1001" y="619"/>
                  <a:pt x="963" y="591"/>
                  <a:pt x="978" y="552"/>
                </a:cubicBezTo>
                <a:cubicBezTo>
                  <a:pt x="983" y="549"/>
                  <a:pt x="983" y="554"/>
                  <a:pt x="986" y="552"/>
                </a:cubicBezTo>
                <a:close/>
                <a:moveTo>
                  <a:pt x="982" y="718"/>
                </a:moveTo>
                <a:cubicBezTo>
                  <a:pt x="993" y="706"/>
                  <a:pt x="1026" y="692"/>
                  <a:pt x="1019" y="673"/>
                </a:cubicBezTo>
                <a:cubicBezTo>
                  <a:pt x="1014" y="670"/>
                  <a:pt x="1009" y="674"/>
                  <a:pt x="1003" y="670"/>
                </a:cubicBezTo>
                <a:cubicBezTo>
                  <a:pt x="971" y="682"/>
                  <a:pt x="933" y="698"/>
                  <a:pt x="902" y="715"/>
                </a:cubicBezTo>
                <a:cubicBezTo>
                  <a:pt x="903" y="718"/>
                  <a:pt x="902" y="720"/>
                  <a:pt x="900" y="722"/>
                </a:cubicBezTo>
                <a:cubicBezTo>
                  <a:pt x="893" y="725"/>
                  <a:pt x="885" y="727"/>
                  <a:pt x="884" y="736"/>
                </a:cubicBezTo>
                <a:cubicBezTo>
                  <a:pt x="901" y="741"/>
                  <a:pt x="911" y="750"/>
                  <a:pt x="926" y="759"/>
                </a:cubicBezTo>
                <a:cubicBezTo>
                  <a:pt x="931" y="768"/>
                  <a:pt x="933" y="778"/>
                  <a:pt x="941" y="784"/>
                </a:cubicBezTo>
                <a:cubicBezTo>
                  <a:pt x="952" y="762"/>
                  <a:pt x="963" y="737"/>
                  <a:pt x="982" y="718"/>
                </a:cubicBezTo>
                <a:close/>
                <a:moveTo>
                  <a:pt x="647" y="839"/>
                </a:moveTo>
                <a:cubicBezTo>
                  <a:pt x="652" y="876"/>
                  <a:pt x="657" y="917"/>
                  <a:pt x="679" y="941"/>
                </a:cubicBezTo>
                <a:cubicBezTo>
                  <a:pt x="703" y="966"/>
                  <a:pt x="749" y="994"/>
                  <a:pt x="775" y="959"/>
                </a:cubicBezTo>
                <a:cubicBezTo>
                  <a:pt x="781" y="938"/>
                  <a:pt x="782" y="911"/>
                  <a:pt x="779" y="893"/>
                </a:cubicBezTo>
                <a:cubicBezTo>
                  <a:pt x="756" y="900"/>
                  <a:pt x="749" y="916"/>
                  <a:pt x="721" y="918"/>
                </a:cubicBezTo>
                <a:cubicBezTo>
                  <a:pt x="699" y="912"/>
                  <a:pt x="692" y="889"/>
                  <a:pt x="684" y="871"/>
                </a:cubicBezTo>
                <a:cubicBezTo>
                  <a:pt x="679" y="857"/>
                  <a:pt x="670" y="850"/>
                  <a:pt x="679" y="842"/>
                </a:cubicBezTo>
                <a:cubicBezTo>
                  <a:pt x="695" y="852"/>
                  <a:pt x="719" y="847"/>
                  <a:pt x="737" y="839"/>
                </a:cubicBezTo>
                <a:cubicBezTo>
                  <a:pt x="727" y="813"/>
                  <a:pt x="711" y="790"/>
                  <a:pt x="683" y="786"/>
                </a:cubicBezTo>
                <a:cubicBezTo>
                  <a:pt x="666" y="793"/>
                  <a:pt x="656" y="807"/>
                  <a:pt x="650" y="825"/>
                </a:cubicBezTo>
                <a:cubicBezTo>
                  <a:pt x="652" y="826"/>
                  <a:pt x="654" y="829"/>
                  <a:pt x="653" y="834"/>
                </a:cubicBezTo>
                <a:cubicBezTo>
                  <a:pt x="652" y="836"/>
                  <a:pt x="650" y="838"/>
                  <a:pt x="647" y="839"/>
                </a:cubicBezTo>
                <a:close/>
                <a:moveTo>
                  <a:pt x="729" y="784"/>
                </a:moveTo>
                <a:cubicBezTo>
                  <a:pt x="723" y="786"/>
                  <a:pt x="719" y="784"/>
                  <a:pt x="713" y="789"/>
                </a:cubicBezTo>
                <a:cubicBezTo>
                  <a:pt x="743" y="807"/>
                  <a:pt x="759" y="853"/>
                  <a:pt x="749" y="896"/>
                </a:cubicBezTo>
                <a:cubicBezTo>
                  <a:pt x="761" y="891"/>
                  <a:pt x="770" y="884"/>
                  <a:pt x="778" y="876"/>
                </a:cubicBezTo>
                <a:cubicBezTo>
                  <a:pt x="771" y="839"/>
                  <a:pt x="753" y="807"/>
                  <a:pt x="729" y="784"/>
                </a:cubicBezTo>
                <a:close/>
                <a:moveTo>
                  <a:pt x="722" y="907"/>
                </a:moveTo>
                <a:cubicBezTo>
                  <a:pt x="743" y="907"/>
                  <a:pt x="746" y="865"/>
                  <a:pt x="739" y="849"/>
                </a:cubicBezTo>
                <a:cubicBezTo>
                  <a:pt x="728" y="858"/>
                  <a:pt x="706" y="859"/>
                  <a:pt x="689" y="860"/>
                </a:cubicBezTo>
                <a:cubicBezTo>
                  <a:pt x="698" y="871"/>
                  <a:pt x="704" y="907"/>
                  <a:pt x="722" y="907"/>
                </a:cubicBezTo>
                <a:close/>
                <a:moveTo>
                  <a:pt x="559" y="207"/>
                </a:moveTo>
                <a:cubicBezTo>
                  <a:pt x="556" y="201"/>
                  <a:pt x="556" y="192"/>
                  <a:pt x="554" y="187"/>
                </a:cubicBezTo>
                <a:cubicBezTo>
                  <a:pt x="550" y="191"/>
                  <a:pt x="548" y="196"/>
                  <a:pt x="547" y="202"/>
                </a:cubicBezTo>
                <a:cubicBezTo>
                  <a:pt x="553" y="206"/>
                  <a:pt x="559" y="209"/>
                  <a:pt x="559" y="218"/>
                </a:cubicBezTo>
                <a:cubicBezTo>
                  <a:pt x="590" y="233"/>
                  <a:pt x="669" y="247"/>
                  <a:pt x="674" y="197"/>
                </a:cubicBezTo>
                <a:cubicBezTo>
                  <a:pt x="653" y="230"/>
                  <a:pt x="590" y="229"/>
                  <a:pt x="559" y="207"/>
                </a:cubicBezTo>
                <a:close/>
                <a:moveTo>
                  <a:pt x="656" y="171"/>
                </a:moveTo>
                <a:cubicBezTo>
                  <a:pt x="654" y="167"/>
                  <a:pt x="651" y="165"/>
                  <a:pt x="648" y="162"/>
                </a:cubicBezTo>
                <a:cubicBezTo>
                  <a:pt x="622" y="153"/>
                  <a:pt x="542" y="156"/>
                  <a:pt x="572" y="203"/>
                </a:cubicBezTo>
                <a:cubicBezTo>
                  <a:pt x="595" y="219"/>
                  <a:pt x="668" y="220"/>
                  <a:pt x="666" y="182"/>
                </a:cubicBezTo>
                <a:cubicBezTo>
                  <a:pt x="661" y="179"/>
                  <a:pt x="658" y="174"/>
                  <a:pt x="653" y="170"/>
                </a:cubicBezTo>
                <a:cubicBezTo>
                  <a:pt x="655" y="170"/>
                  <a:pt x="655" y="171"/>
                  <a:pt x="656" y="171"/>
                </a:cubicBezTo>
                <a:close/>
                <a:moveTo>
                  <a:pt x="536" y="206"/>
                </a:moveTo>
                <a:cubicBezTo>
                  <a:pt x="519" y="211"/>
                  <a:pt x="503" y="217"/>
                  <a:pt x="491" y="225"/>
                </a:cubicBezTo>
                <a:cubicBezTo>
                  <a:pt x="484" y="226"/>
                  <a:pt x="478" y="229"/>
                  <a:pt x="473" y="232"/>
                </a:cubicBezTo>
                <a:cubicBezTo>
                  <a:pt x="439" y="242"/>
                  <a:pt x="413" y="261"/>
                  <a:pt x="382" y="273"/>
                </a:cubicBezTo>
                <a:cubicBezTo>
                  <a:pt x="353" y="278"/>
                  <a:pt x="341" y="299"/>
                  <a:pt x="317" y="308"/>
                </a:cubicBezTo>
                <a:cubicBezTo>
                  <a:pt x="303" y="324"/>
                  <a:pt x="279" y="330"/>
                  <a:pt x="262" y="342"/>
                </a:cubicBezTo>
                <a:cubicBezTo>
                  <a:pt x="236" y="360"/>
                  <a:pt x="211" y="385"/>
                  <a:pt x="181" y="396"/>
                </a:cubicBezTo>
                <a:cubicBezTo>
                  <a:pt x="177" y="396"/>
                  <a:pt x="177" y="396"/>
                  <a:pt x="174" y="395"/>
                </a:cubicBezTo>
                <a:cubicBezTo>
                  <a:pt x="159" y="405"/>
                  <a:pt x="157" y="423"/>
                  <a:pt x="154" y="443"/>
                </a:cubicBezTo>
                <a:cubicBezTo>
                  <a:pt x="163" y="445"/>
                  <a:pt x="166" y="447"/>
                  <a:pt x="174" y="451"/>
                </a:cubicBezTo>
                <a:cubicBezTo>
                  <a:pt x="178" y="438"/>
                  <a:pt x="175" y="421"/>
                  <a:pt x="180" y="410"/>
                </a:cubicBezTo>
                <a:cubicBezTo>
                  <a:pt x="188" y="407"/>
                  <a:pt x="190" y="401"/>
                  <a:pt x="198" y="396"/>
                </a:cubicBezTo>
                <a:cubicBezTo>
                  <a:pt x="203" y="394"/>
                  <a:pt x="209" y="394"/>
                  <a:pt x="215" y="392"/>
                </a:cubicBezTo>
                <a:cubicBezTo>
                  <a:pt x="219" y="390"/>
                  <a:pt x="223" y="385"/>
                  <a:pt x="227" y="383"/>
                </a:cubicBezTo>
                <a:cubicBezTo>
                  <a:pt x="261" y="365"/>
                  <a:pt x="298" y="348"/>
                  <a:pt x="326" y="326"/>
                </a:cubicBezTo>
                <a:cubicBezTo>
                  <a:pt x="330" y="324"/>
                  <a:pt x="333" y="321"/>
                  <a:pt x="338" y="321"/>
                </a:cubicBezTo>
                <a:cubicBezTo>
                  <a:pt x="397" y="277"/>
                  <a:pt x="469" y="246"/>
                  <a:pt x="538" y="212"/>
                </a:cubicBezTo>
                <a:cubicBezTo>
                  <a:pt x="538" y="212"/>
                  <a:pt x="539" y="212"/>
                  <a:pt x="539" y="211"/>
                </a:cubicBezTo>
                <a:cubicBezTo>
                  <a:pt x="535" y="212"/>
                  <a:pt x="537" y="208"/>
                  <a:pt x="536" y="206"/>
                </a:cubicBezTo>
                <a:close/>
                <a:moveTo>
                  <a:pt x="336" y="454"/>
                </a:moveTo>
                <a:cubicBezTo>
                  <a:pt x="336" y="453"/>
                  <a:pt x="336" y="452"/>
                  <a:pt x="336" y="451"/>
                </a:cubicBezTo>
                <a:cubicBezTo>
                  <a:pt x="289" y="433"/>
                  <a:pt x="248" y="418"/>
                  <a:pt x="195" y="413"/>
                </a:cubicBezTo>
                <a:cubicBezTo>
                  <a:pt x="185" y="422"/>
                  <a:pt x="184" y="440"/>
                  <a:pt x="181" y="456"/>
                </a:cubicBezTo>
                <a:cubicBezTo>
                  <a:pt x="201" y="464"/>
                  <a:pt x="212" y="488"/>
                  <a:pt x="201" y="511"/>
                </a:cubicBezTo>
                <a:cubicBezTo>
                  <a:pt x="198" y="519"/>
                  <a:pt x="189" y="522"/>
                  <a:pt x="185" y="528"/>
                </a:cubicBezTo>
                <a:cubicBezTo>
                  <a:pt x="217" y="554"/>
                  <a:pt x="214" y="615"/>
                  <a:pt x="227" y="656"/>
                </a:cubicBezTo>
                <a:cubicBezTo>
                  <a:pt x="251" y="576"/>
                  <a:pt x="288" y="509"/>
                  <a:pt x="336" y="454"/>
                </a:cubicBezTo>
                <a:close/>
                <a:moveTo>
                  <a:pt x="214" y="642"/>
                </a:moveTo>
                <a:cubicBezTo>
                  <a:pt x="209" y="619"/>
                  <a:pt x="205" y="588"/>
                  <a:pt x="199" y="570"/>
                </a:cubicBezTo>
                <a:cubicBezTo>
                  <a:pt x="193" y="550"/>
                  <a:pt x="180" y="526"/>
                  <a:pt x="159" y="536"/>
                </a:cubicBezTo>
                <a:cubicBezTo>
                  <a:pt x="157" y="565"/>
                  <a:pt x="170" y="592"/>
                  <a:pt x="160" y="614"/>
                </a:cubicBezTo>
                <a:cubicBezTo>
                  <a:pt x="154" y="587"/>
                  <a:pt x="157" y="565"/>
                  <a:pt x="148" y="538"/>
                </a:cubicBezTo>
                <a:cubicBezTo>
                  <a:pt x="143" y="559"/>
                  <a:pt x="149" y="592"/>
                  <a:pt x="140" y="608"/>
                </a:cubicBezTo>
                <a:cubicBezTo>
                  <a:pt x="138" y="590"/>
                  <a:pt x="137" y="580"/>
                  <a:pt x="138" y="565"/>
                </a:cubicBezTo>
                <a:cubicBezTo>
                  <a:pt x="138" y="549"/>
                  <a:pt x="145" y="531"/>
                  <a:pt x="130" y="531"/>
                </a:cubicBezTo>
                <a:cubicBezTo>
                  <a:pt x="122" y="542"/>
                  <a:pt x="118" y="558"/>
                  <a:pt x="109" y="568"/>
                </a:cubicBezTo>
                <a:cubicBezTo>
                  <a:pt x="106" y="551"/>
                  <a:pt x="117" y="546"/>
                  <a:pt x="119" y="531"/>
                </a:cubicBezTo>
                <a:cubicBezTo>
                  <a:pt x="72" y="568"/>
                  <a:pt x="74" y="653"/>
                  <a:pt x="44" y="708"/>
                </a:cubicBezTo>
                <a:cubicBezTo>
                  <a:pt x="60" y="719"/>
                  <a:pt x="67" y="746"/>
                  <a:pt x="87" y="749"/>
                </a:cubicBezTo>
                <a:cubicBezTo>
                  <a:pt x="95" y="706"/>
                  <a:pt x="94" y="653"/>
                  <a:pt x="104" y="612"/>
                </a:cubicBezTo>
                <a:cubicBezTo>
                  <a:pt x="106" y="605"/>
                  <a:pt x="107" y="591"/>
                  <a:pt x="117" y="591"/>
                </a:cubicBezTo>
                <a:cubicBezTo>
                  <a:pt x="103" y="643"/>
                  <a:pt x="100" y="686"/>
                  <a:pt x="99" y="736"/>
                </a:cubicBezTo>
                <a:cubicBezTo>
                  <a:pt x="93" y="741"/>
                  <a:pt x="94" y="757"/>
                  <a:pt x="103" y="758"/>
                </a:cubicBezTo>
                <a:cubicBezTo>
                  <a:pt x="107" y="737"/>
                  <a:pt x="107" y="713"/>
                  <a:pt x="115" y="694"/>
                </a:cubicBezTo>
                <a:cubicBezTo>
                  <a:pt x="119" y="715"/>
                  <a:pt x="109" y="745"/>
                  <a:pt x="113" y="763"/>
                </a:cubicBezTo>
                <a:cubicBezTo>
                  <a:pt x="117" y="762"/>
                  <a:pt x="118" y="765"/>
                  <a:pt x="123" y="764"/>
                </a:cubicBezTo>
                <a:cubicBezTo>
                  <a:pt x="126" y="750"/>
                  <a:pt x="121" y="726"/>
                  <a:pt x="128" y="717"/>
                </a:cubicBezTo>
                <a:cubicBezTo>
                  <a:pt x="129" y="731"/>
                  <a:pt x="131" y="751"/>
                  <a:pt x="132" y="766"/>
                </a:cubicBezTo>
                <a:cubicBezTo>
                  <a:pt x="138" y="768"/>
                  <a:pt x="157" y="774"/>
                  <a:pt x="168" y="768"/>
                </a:cubicBezTo>
                <a:cubicBezTo>
                  <a:pt x="173" y="746"/>
                  <a:pt x="163" y="722"/>
                  <a:pt x="169" y="704"/>
                </a:cubicBezTo>
                <a:cubicBezTo>
                  <a:pt x="172" y="723"/>
                  <a:pt x="177" y="746"/>
                  <a:pt x="178" y="766"/>
                </a:cubicBezTo>
                <a:cubicBezTo>
                  <a:pt x="194" y="763"/>
                  <a:pt x="202" y="752"/>
                  <a:pt x="212" y="743"/>
                </a:cubicBezTo>
                <a:cubicBezTo>
                  <a:pt x="212" y="733"/>
                  <a:pt x="215" y="728"/>
                  <a:pt x="209" y="725"/>
                </a:cubicBezTo>
                <a:cubicBezTo>
                  <a:pt x="210" y="723"/>
                  <a:pt x="212" y="720"/>
                  <a:pt x="211" y="715"/>
                </a:cubicBezTo>
                <a:cubicBezTo>
                  <a:pt x="202" y="679"/>
                  <a:pt x="192" y="636"/>
                  <a:pt x="185" y="601"/>
                </a:cubicBezTo>
                <a:cubicBezTo>
                  <a:pt x="184" y="596"/>
                  <a:pt x="176" y="589"/>
                  <a:pt x="186" y="585"/>
                </a:cubicBezTo>
                <a:cubicBezTo>
                  <a:pt x="196" y="597"/>
                  <a:pt x="195" y="615"/>
                  <a:pt x="198" y="631"/>
                </a:cubicBezTo>
                <a:cubicBezTo>
                  <a:pt x="203" y="662"/>
                  <a:pt x="216" y="692"/>
                  <a:pt x="222" y="717"/>
                </a:cubicBezTo>
                <a:cubicBezTo>
                  <a:pt x="225" y="714"/>
                  <a:pt x="230" y="713"/>
                  <a:pt x="232" y="710"/>
                </a:cubicBezTo>
                <a:cubicBezTo>
                  <a:pt x="228" y="692"/>
                  <a:pt x="218" y="662"/>
                  <a:pt x="214" y="642"/>
                </a:cubicBezTo>
                <a:close/>
                <a:moveTo>
                  <a:pt x="171" y="519"/>
                </a:moveTo>
                <a:cubicBezTo>
                  <a:pt x="178" y="524"/>
                  <a:pt x="196" y="507"/>
                  <a:pt x="193" y="495"/>
                </a:cubicBezTo>
                <a:cubicBezTo>
                  <a:pt x="186" y="503"/>
                  <a:pt x="180" y="512"/>
                  <a:pt x="171" y="519"/>
                </a:cubicBezTo>
                <a:close/>
                <a:moveTo>
                  <a:pt x="191" y="477"/>
                </a:moveTo>
                <a:cubicBezTo>
                  <a:pt x="188" y="476"/>
                  <a:pt x="189" y="470"/>
                  <a:pt x="184" y="471"/>
                </a:cubicBezTo>
                <a:cubicBezTo>
                  <a:pt x="181" y="497"/>
                  <a:pt x="156" y="509"/>
                  <a:pt x="128" y="514"/>
                </a:cubicBezTo>
                <a:cubicBezTo>
                  <a:pt x="154" y="539"/>
                  <a:pt x="182" y="500"/>
                  <a:pt x="191" y="477"/>
                </a:cubicBezTo>
                <a:close/>
                <a:moveTo>
                  <a:pt x="130" y="502"/>
                </a:moveTo>
                <a:cubicBezTo>
                  <a:pt x="150" y="502"/>
                  <a:pt x="185" y="484"/>
                  <a:pt x="168" y="464"/>
                </a:cubicBezTo>
                <a:cubicBezTo>
                  <a:pt x="155" y="478"/>
                  <a:pt x="138" y="488"/>
                  <a:pt x="120" y="497"/>
                </a:cubicBezTo>
                <a:cubicBezTo>
                  <a:pt x="120" y="503"/>
                  <a:pt x="127" y="502"/>
                  <a:pt x="130" y="502"/>
                </a:cubicBezTo>
                <a:close/>
                <a:moveTo>
                  <a:pt x="145" y="455"/>
                </a:moveTo>
                <a:cubicBezTo>
                  <a:pt x="125" y="458"/>
                  <a:pt x="116" y="475"/>
                  <a:pt x="119" y="489"/>
                </a:cubicBezTo>
                <a:cubicBezTo>
                  <a:pt x="135" y="483"/>
                  <a:pt x="144" y="471"/>
                  <a:pt x="156" y="462"/>
                </a:cubicBezTo>
                <a:cubicBezTo>
                  <a:pt x="155" y="461"/>
                  <a:pt x="156" y="460"/>
                  <a:pt x="156" y="458"/>
                </a:cubicBezTo>
                <a:cubicBezTo>
                  <a:pt x="151" y="459"/>
                  <a:pt x="150" y="456"/>
                  <a:pt x="145" y="455"/>
                </a:cubicBezTo>
                <a:close/>
              </a:path>
            </a:pathLst>
          </a:custGeom>
          <a:solidFill>
            <a:srgbClr val="FBAA67"/>
          </a:solidFill>
          <a:ln w="9525">
            <a:solidFill>
              <a:srgbClr val="FBAA67"/>
            </a:solidFill>
            <a:round/>
          </a:ln>
        </p:spPr>
        <p:txBody>
          <a:bodyPr vert="horz" wrap="square" lIns="91440" tIns="45720" rIns="91440" bIns="45720" numCol="1" anchor="t" anchorCtr="0" compatLnSpc="1"/>
          <a:lstStyle/>
          <a:p>
            <a:endParaRPr lang="zh-CN" altLang="en-US"/>
          </a:p>
        </p:txBody>
      </p:sp>
      <p:grpSp>
        <p:nvGrpSpPr>
          <p:cNvPr id="20" name="组合 19"/>
          <p:cNvGrpSpPr/>
          <p:nvPr/>
        </p:nvGrpSpPr>
        <p:grpSpPr>
          <a:xfrm>
            <a:off x="3912266" y="4312353"/>
            <a:ext cx="668521" cy="862553"/>
            <a:chOff x="3279775" y="2938463"/>
            <a:chExt cx="1079500" cy="1274763"/>
          </a:xfrm>
        </p:grpSpPr>
        <p:sp>
          <p:nvSpPr>
            <p:cNvPr id="21"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3912083" y="3505356"/>
            <a:ext cx="478931" cy="709791"/>
            <a:chOff x="6002338" y="4445000"/>
            <a:chExt cx="982663" cy="1908175"/>
          </a:xfrm>
        </p:grpSpPr>
        <p:sp>
          <p:nvSpPr>
            <p:cNvPr id="27" name="Freeform 210"/>
            <p:cNvSpPr>
              <a:spLocks noEditPoints="1"/>
            </p:cNvSpPr>
            <p:nvPr/>
          </p:nvSpPr>
          <p:spPr bwMode="auto">
            <a:xfrm>
              <a:off x="6002338" y="4445000"/>
              <a:ext cx="982663" cy="1908175"/>
            </a:xfrm>
            <a:custGeom>
              <a:avLst/>
              <a:gdLst>
                <a:gd name="T0" fmla="*/ 76 w 122"/>
                <a:gd name="T1" fmla="*/ 10 h 237"/>
                <a:gd name="T2" fmla="*/ 107 w 122"/>
                <a:gd name="T3" fmla="*/ 61 h 237"/>
                <a:gd name="T4" fmla="*/ 117 w 122"/>
                <a:gd name="T5" fmla="*/ 160 h 237"/>
                <a:gd name="T6" fmla="*/ 107 w 122"/>
                <a:gd name="T7" fmla="*/ 166 h 237"/>
                <a:gd name="T8" fmla="*/ 104 w 122"/>
                <a:gd name="T9" fmla="*/ 166 h 237"/>
                <a:gd name="T10" fmla="*/ 90 w 122"/>
                <a:gd name="T11" fmla="*/ 173 h 237"/>
                <a:gd name="T12" fmla="*/ 82 w 122"/>
                <a:gd name="T13" fmla="*/ 190 h 237"/>
                <a:gd name="T14" fmla="*/ 108 w 122"/>
                <a:gd name="T15" fmla="*/ 233 h 237"/>
                <a:gd name="T16" fmla="*/ 77 w 122"/>
                <a:gd name="T17" fmla="*/ 180 h 237"/>
                <a:gd name="T18" fmla="*/ 31 w 122"/>
                <a:gd name="T19" fmla="*/ 234 h 237"/>
                <a:gd name="T20" fmla="*/ 45 w 122"/>
                <a:gd name="T21" fmla="*/ 181 h 237"/>
                <a:gd name="T22" fmla="*/ 26 w 122"/>
                <a:gd name="T23" fmla="*/ 145 h 237"/>
                <a:gd name="T24" fmla="*/ 16 w 122"/>
                <a:gd name="T25" fmla="*/ 159 h 237"/>
                <a:gd name="T26" fmla="*/ 8 w 122"/>
                <a:gd name="T27" fmla="*/ 156 h 237"/>
                <a:gd name="T28" fmla="*/ 44 w 122"/>
                <a:gd name="T29" fmla="*/ 106 h 237"/>
                <a:gd name="T30" fmla="*/ 10 w 122"/>
                <a:gd name="T31" fmla="*/ 47 h 237"/>
                <a:gd name="T32" fmla="*/ 46 w 122"/>
                <a:gd name="T33" fmla="*/ 9 h 237"/>
                <a:gd name="T34" fmla="*/ 56 w 122"/>
                <a:gd name="T35" fmla="*/ 7 h 237"/>
                <a:gd name="T36" fmla="*/ 63 w 122"/>
                <a:gd name="T37" fmla="*/ 7 h 237"/>
                <a:gd name="T38" fmla="*/ 69 w 122"/>
                <a:gd name="T39" fmla="*/ 9 h 237"/>
                <a:gd name="T40" fmla="*/ 77 w 122"/>
                <a:gd name="T41" fmla="*/ 0 h 237"/>
                <a:gd name="T42" fmla="*/ 35 w 122"/>
                <a:gd name="T43" fmla="*/ 45 h 237"/>
                <a:gd name="T44" fmla="*/ 33 w 122"/>
                <a:gd name="T45" fmla="*/ 48 h 237"/>
                <a:gd name="T46" fmla="*/ 54 w 122"/>
                <a:gd name="T47" fmla="*/ 105 h 237"/>
                <a:gd name="T48" fmla="*/ 100 w 122"/>
                <a:gd name="T49" fmla="*/ 39 h 237"/>
                <a:gd name="T50" fmla="*/ 70 w 122"/>
                <a:gd name="T51" fmla="*/ 35 h 237"/>
                <a:gd name="T52" fmla="*/ 64 w 122"/>
                <a:gd name="T53" fmla="*/ 10 h 237"/>
                <a:gd name="T54" fmla="*/ 103 w 122"/>
                <a:gd name="T55" fmla="*/ 38 h 237"/>
                <a:gd name="T56" fmla="*/ 62 w 122"/>
                <a:gd name="T57" fmla="*/ 43 h 237"/>
                <a:gd name="T58" fmla="*/ 37 w 122"/>
                <a:gd name="T59" fmla="*/ 42 h 237"/>
                <a:gd name="T60" fmla="*/ 37 w 122"/>
                <a:gd name="T61" fmla="*/ 42 h 237"/>
                <a:gd name="T62" fmla="*/ 112 w 122"/>
                <a:gd name="T63" fmla="*/ 51 h 237"/>
                <a:gd name="T64" fmla="*/ 13 w 122"/>
                <a:gd name="T65" fmla="*/ 47 h 237"/>
                <a:gd name="T66" fmla="*/ 13 w 122"/>
                <a:gd name="T67" fmla="*/ 47 h 237"/>
                <a:gd name="T68" fmla="*/ 108 w 122"/>
                <a:gd name="T69" fmla="*/ 55 h 237"/>
                <a:gd name="T70" fmla="*/ 14 w 122"/>
                <a:gd name="T71" fmla="*/ 52 h 237"/>
                <a:gd name="T72" fmla="*/ 14 w 122"/>
                <a:gd name="T73" fmla="*/ 55 h 237"/>
                <a:gd name="T74" fmla="*/ 70 w 122"/>
                <a:gd name="T75" fmla="*/ 106 h 237"/>
                <a:gd name="T76" fmla="*/ 49 w 122"/>
                <a:gd name="T77" fmla="*/ 108 h 237"/>
                <a:gd name="T78" fmla="*/ 62 w 122"/>
                <a:gd name="T79" fmla="*/ 179 h 237"/>
                <a:gd name="T80" fmla="*/ 89 w 122"/>
                <a:gd name="T81" fmla="*/ 175 h 237"/>
                <a:gd name="T82" fmla="*/ 62 w 122"/>
                <a:gd name="T83" fmla="*/ 114 h 237"/>
                <a:gd name="T84" fmla="*/ 88 w 122"/>
                <a:gd name="T85" fmla="*/ 234 h 237"/>
                <a:gd name="T86" fmla="*/ 88 w 122"/>
                <a:gd name="T87" fmla="*/ 234 h 237"/>
                <a:gd name="T88" fmla="*/ 50 w 122"/>
                <a:gd name="T89"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237">
                  <a:moveTo>
                    <a:pt x="77" y="0"/>
                  </a:moveTo>
                  <a:cubicBezTo>
                    <a:pt x="78" y="0"/>
                    <a:pt x="78" y="1"/>
                    <a:pt x="79" y="1"/>
                  </a:cubicBezTo>
                  <a:cubicBezTo>
                    <a:pt x="77" y="4"/>
                    <a:pt x="77" y="8"/>
                    <a:pt x="76" y="10"/>
                  </a:cubicBezTo>
                  <a:cubicBezTo>
                    <a:pt x="87" y="16"/>
                    <a:pt x="96" y="24"/>
                    <a:pt x="102" y="35"/>
                  </a:cubicBezTo>
                  <a:cubicBezTo>
                    <a:pt x="107" y="34"/>
                    <a:pt x="112" y="38"/>
                    <a:pt x="112" y="44"/>
                  </a:cubicBezTo>
                  <a:cubicBezTo>
                    <a:pt x="122" y="48"/>
                    <a:pt x="117" y="63"/>
                    <a:pt x="107" y="61"/>
                  </a:cubicBezTo>
                  <a:cubicBezTo>
                    <a:pt x="105" y="82"/>
                    <a:pt x="93" y="101"/>
                    <a:pt x="74" y="105"/>
                  </a:cubicBezTo>
                  <a:cubicBezTo>
                    <a:pt x="82" y="126"/>
                    <a:pt x="88" y="147"/>
                    <a:pt x="106" y="160"/>
                  </a:cubicBezTo>
                  <a:cubicBezTo>
                    <a:pt x="110" y="161"/>
                    <a:pt x="115" y="156"/>
                    <a:pt x="117" y="160"/>
                  </a:cubicBezTo>
                  <a:cubicBezTo>
                    <a:pt x="115" y="162"/>
                    <a:pt x="113" y="162"/>
                    <a:pt x="110" y="163"/>
                  </a:cubicBezTo>
                  <a:cubicBezTo>
                    <a:pt x="111" y="165"/>
                    <a:pt x="115" y="166"/>
                    <a:pt x="114" y="169"/>
                  </a:cubicBezTo>
                  <a:cubicBezTo>
                    <a:pt x="111" y="171"/>
                    <a:pt x="110" y="166"/>
                    <a:pt x="107" y="166"/>
                  </a:cubicBezTo>
                  <a:cubicBezTo>
                    <a:pt x="106" y="167"/>
                    <a:pt x="106" y="171"/>
                    <a:pt x="107" y="171"/>
                  </a:cubicBezTo>
                  <a:cubicBezTo>
                    <a:pt x="106" y="172"/>
                    <a:pt x="106" y="174"/>
                    <a:pt x="104" y="173"/>
                  </a:cubicBezTo>
                  <a:cubicBezTo>
                    <a:pt x="103" y="171"/>
                    <a:pt x="104" y="169"/>
                    <a:pt x="104" y="166"/>
                  </a:cubicBezTo>
                  <a:cubicBezTo>
                    <a:pt x="104" y="164"/>
                    <a:pt x="102" y="163"/>
                    <a:pt x="103" y="161"/>
                  </a:cubicBezTo>
                  <a:cubicBezTo>
                    <a:pt x="91" y="151"/>
                    <a:pt x="83" y="137"/>
                    <a:pt x="77" y="122"/>
                  </a:cubicBezTo>
                  <a:cubicBezTo>
                    <a:pt x="80" y="138"/>
                    <a:pt x="85" y="157"/>
                    <a:pt x="90" y="173"/>
                  </a:cubicBezTo>
                  <a:cubicBezTo>
                    <a:pt x="88" y="175"/>
                    <a:pt x="91" y="175"/>
                    <a:pt x="90" y="178"/>
                  </a:cubicBezTo>
                  <a:cubicBezTo>
                    <a:pt x="87" y="179"/>
                    <a:pt x="82" y="177"/>
                    <a:pt x="81" y="179"/>
                  </a:cubicBezTo>
                  <a:cubicBezTo>
                    <a:pt x="80" y="181"/>
                    <a:pt x="82" y="187"/>
                    <a:pt x="82" y="190"/>
                  </a:cubicBezTo>
                  <a:cubicBezTo>
                    <a:pt x="83" y="199"/>
                    <a:pt x="87" y="212"/>
                    <a:pt x="87" y="221"/>
                  </a:cubicBezTo>
                  <a:cubicBezTo>
                    <a:pt x="87" y="221"/>
                    <a:pt x="87" y="220"/>
                    <a:pt x="88" y="220"/>
                  </a:cubicBezTo>
                  <a:cubicBezTo>
                    <a:pt x="94" y="225"/>
                    <a:pt x="101" y="229"/>
                    <a:pt x="108" y="233"/>
                  </a:cubicBezTo>
                  <a:cubicBezTo>
                    <a:pt x="108" y="235"/>
                    <a:pt x="106" y="233"/>
                    <a:pt x="106" y="235"/>
                  </a:cubicBezTo>
                  <a:cubicBezTo>
                    <a:pt x="99" y="234"/>
                    <a:pt x="90" y="237"/>
                    <a:pt x="85" y="236"/>
                  </a:cubicBezTo>
                  <a:cubicBezTo>
                    <a:pt x="85" y="217"/>
                    <a:pt x="80" y="198"/>
                    <a:pt x="77" y="180"/>
                  </a:cubicBezTo>
                  <a:cubicBezTo>
                    <a:pt x="68" y="182"/>
                    <a:pt x="59" y="182"/>
                    <a:pt x="49" y="181"/>
                  </a:cubicBezTo>
                  <a:cubicBezTo>
                    <a:pt x="50" y="200"/>
                    <a:pt x="52" y="218"/>
                    <a:pt x="54" y="233"/>
                  </a:cubicBezTo>
                  <a:cubicBezTo>
                    <a:pt x="47" y="235"/>
                    <a:pt x="39" y="235"/>
                    <a:pt x="31" y="234"/>
                  </a:cubicBezTo>
                  <a:cubicBezTo>
                    <a:pt x="33" y="230"/>
                    <a:pt x="37" y="228"/>
                    <a:pt x="39" y="226"/>
                  </a:cubicBezTo>
                  <a:cubicBezTo>
                    <a:pt x="42" y="224"/>
                    <a:pt x="45" y="221"/>
                    <a:pt x="48" y="220"/>
                  </a:cubicBezTo>
                  <a:cubicBezTo>
                    <a:pt x="50" y="208"/>
                    <a:pt x="47" y="193"/>
                    <a:pt x="45" y="181"/>
                  </a:cubicBezTo>
                  <a:cubicBezTo>
                    <a:pt x="41" y="180"/>
                    <a:pt x="37" y="182"/>
                    <a:pt x="32" y="181"/>
                  </a:cubicBezTo>
                  <a:cubicBezTo>
                    <a:pt x="37" y="162"/>
                    <a:pt x="39" y="137"/>
                    <a:pt x="43" y="117"/>
                  </a:cubicBezTo>
                  <a:cubicBezTo>
                    <a:pt x="38" y="127"/>
                    <a:pt x="32" y="136"/>
                    <a:pt x="26" y="145"/>
                  </a:cubicBezTo>
                  <a:cubicBezTo>
                    <a:pt x="22" y="151"/>
                    <a:pt x="19" y="155"/>
                    <a:pt x="19" y="164"/>
                  </a:cubicBezTo>
                  <a:cubicBezTo>
                    <a:pt x="18" y="164"/>
                    <a:pt x="18" y="165"/>
                    <a:pt x="18" y="164"/>
                  </a:cubicBezTo>
                  <a:cubicBezTo>
                    <a:pt x="15" y="164"/>
                    <a:pt x="16" y="161"/>
                    <a:pt x="16" y="159"/>
                  </a:cubicBezTo>
                  <a:cubicBezTo>
                    <a:pt x="14" y="159"/>
                    <a:pt x="14" y="164"/>
                    <a:pt x="10" y="162"/>
                  </a:cubicBezTo>
                  <a:cubicBezTo>
                    <a:pt x="10" y="158"/>
                    <a:pt x="14" y="159"/>
                    <a:pt x="15" y="156"/>
                  </a:cubicBezTo>
                  <a:cubicBezTo>
                    <a:pt x="12" y="156"/>
                    <a:pt x="9" y="159"/>
                    <a:pt x="8" y="156"/>
                  </a:cubicBezTo>
                  <a:cubicBezTo>
                    <a:pt x="8" y="155"/>
                    <a:pt x="8" y="155"/>
                    <a:pt x="8" y="155"/>
                  </a:cubicBezTo>
                  <a:cubicBezTo>
                    <a:pt x="10" y="153"/>
                    <a:pt x="16" y="153"/>
                    <a:pt x="18" y="153"/>
                  </a:cubicBezTo>
                  <a:cubicBezTo>
                    <a:pt x="29" y="139"/>
                    <a:pt x="38" y="124"/>
                    <a:pt x="44" y="106"/>
                  </a:cubicBezTo>
                  <a:cubicBezTo>
                    <a:pt x="24" y="101"/>
                    <a:pt x="14" y="86"/>
                    <a:pt x="14" y="63"/>
                  </a:cubicBezTo>
                  <a:cubicBezTo>
                    <a:pt x="10" y="65"/>
                    <a:pt x="5" y="62"/>
                    <a:pt x="3" y="59"/>
                  </a:cubicBezTo>
                  <a:cubicBezTo>
                    <a:pt x="2" y="52"/>
                    <a:pt x="5" y="48"/>
                    <a:pt x="10" y="47"/>
                  </a:cubicBezTo>
                  <a:cubicBezTo>
                    <a:pt x="7" y="45"/>
                    <a:pt x="11" y="42"/>
                    <a:pt x="11" y="39"/>
                  </a:cubicBezTo>
                  <a:cubicBezTo>
                    <a:pt x="13" y="38"/>
                    <a:pt x="15" y="36"/>
                    <a:pt x="18" y="38"/>
                  </a:cubicBezTo>
                  <a:cubicBezTo>
                    <a:pt x="23" y="23"/>
                    <a:pt x="33" y="15"/>
                    <a:pt x="46" y="9"/>
                  </a:cubicBezTo>
                  <a:cubicBezTo>
                    <a:pt x="47" y="7"/>
                    <a:pt x="45" y="5"/>
                    <a:pt x="47" y="4"/>
                  </a:cubicBezTo>
                  <a:cubicBezTo>
                    <a:pt x="49" y="5"/>
                    <a:pt x="48" y="7"/>
                    <a:pt x="49" y="8"/>
                  </a:cubicBezTo>
                  <a:cubicBezTo>
                    <a:pt x="51" y="7"/>
                    <a:pt x="54" y="7"/>
                    <a:pt x="56" y="7"/>
                  </a:cubicBezTo>
                  <a:cubicBezTo>
                    <a:pt x="57" y="5"/>
                    <a:pt x="56" y="3"/>
                    <a:pt x="57" y="2"/>
                  </a:cubicBezTo>
                  <a:cubicBezTo>
                    <a:pt x="59" y="3"/>
                    <a:pt x="58" y="5"/>
                    <a:pt x="59" y="7"/>
                  </a:cubicBezTo>
                  <a:cubicBezTo>
                    <a:pt x="61" y="7"/>
                    <a:pt x="62" y="7"/>
                    <a:pt x="63" y="7"/>
                  </a:cubicBezTo>
                  <a:cubicBezTo>
                    <a:pt x="65" y="5"/>
                    <a:pt x="63" y="2"/>
                    <a:pt x="64" y="1"/>
                  </a:cubicBezTo>
                  <a:cubicBezTo>
                    <a:pt x="67" y="2"/>
                    <a:pt x="65" y="5"/>
                    <a:pt x="66" y="7"/>
                  </a:cubicBezTo>
                  <a:cubicBezTo>
                    <a:pt x="66" y="8"/>
                    <a:pt x="68" y="8"/>
                    <a:pt x="69" y="9"/>
                  </a:cubicBezTo>
                  <a:cubicBezTo>
                    <a:pt x="71" y="6"/>
                    <a:pt x="69" y="1"/>
                    <a:pt x="72" y="1"/>
                  </a:cubicBezTo>
                  <a:cubicBezTo>
                    <a:pt x="73" y="3"/>
                    <a:pt x="71" y="8"/>
                    <a:pt x="73" y="10"/>
                  </a:cubicBezTo>
                  <a:cubicBezTo>
                    <a:pt x="75" y="8"/>
                    <a:pt x="75" y="3"/>
                    <a:pt x="77" y="0"/>
                  </a:cubicBezTo>
                  <a:close/>
                  <a:moveTo>
                    <a:pt x="64" y="10"/>
                  </a:moveTo>
                  <a:cubicBezTo>
                    <a:pt x="45" y="7"/>
                    <a:pt x="26" y="22"/>
                    <a:pt x="20" y="39"/>
                  </a:cubicBezTo>
                  <a:cubicBezTo>
                    <a:pt x="26" y="39"/>
                    <a:pt x="30" y="43"/>
                    <a:pt x="35" y="45"/>
                  </a:cubicBezTo>
                  <a:cubicBezTo>
                    <a:pt x="36" y="36"/>
                    <a:pt x="46" y="33"/>
                    <a:pt x="53" y="37"/>
                  </a:cubicBezTo>
                  <a:cubicBezTo>
                    <a:pt x="65" y="46"/>
                    <a:pt x="53" y="66"/>
                    <a:pt x="38" y="59"/>
                  </a:cubicBezTo>
                  <a:cubicBezTo>
                    <a:pt x="35" y="57"/>
                    <a:pt x="34" y="53"/>
                    <a:pt x="33" y="48"/>
                  </a:cubicBezTo>
                  <a:cubicBezTo>
                    <a:pt x="29" y="45"/>
                    <a:pt x="25" y="43"/>
                    <a:pt x="19" y="41"/>
                  </a:cubicBezTo>
                  <a:cubicBezTo>
                    <a:pt x="16" y="53"/>
                    <a:pt x="16" y="66"/>
                    <a:pt x="18" y="76"/>
                  </a:cubicBezTo>
                  <a:cubicBezTo>
                    <a:pt x="21" y="92"/>
                    <a:pt x="36" y="105"/>
                    <a:pt x="54" y="105"/>
                  </a:cubicBezTo>
                  <a:cubicBezTo>
                    <a:pt x="58" y="105"/>
                    <a:pt x="61" y="105"/>
                    <a:pt x="64" y="105"/>
                  </a:cubicBezTo>
                  <a:cubicBezTo>
                    <a:pt x="91" y="104"/>
                    <a:pt x="107" y="79"/>
                    <a:pt x="105" y="49"/>
                  </a:cubicBezTo>
                  <a:cubicBezTo>
                    <a:pt x="102" y="47"/>
                    <a:pt x="101" y="42"/>
                    <a:pt x="100" y="39"/>
                  </a:cubicBezTo>
                  <a:cubicBezTo>
                    <a:pt x="92" y="40"/>
                    <a:pt x="87" y="43"/>
                    <a:pt x="81" y="47"/>
                  </a:cubicBezTo>
                  <a:cubicBezTo>
                    <a:pt x="82" y="55"/>
                    <a:pt x="76" y="59"/>
                    <a:pt x="67" y="60"/>
                  </a:cubicBezTo>
                  <a:cubicBezTo>
                    <a:pt x="55" y="56"/>
                    <a:pt x="58" y="36"/>
                    <a:pt x="70" y="35"/>
                  </a:cubicBezTo>
                  <a:cubicBezTo>
                    <a:pt x="75" y="35"/>
                    <a:pt x="79" y="38"/>
                    <a:pt x="81" y="43"/>
                  </a:cubicBezTo>
                  <a:cubicBezTo>
                    <a:pt x="87" y="41"/>
                    <a:pt x="93" y="38"/>
                    <a:pt x="99" y="35"/>
                  </a:cubicBezTo>
                  <a:cubicBezTo>
                    <a:pt x="91" y="23"/>
                    <a:pt x="80" y="12"/>
                    <a:pt x="64" y="10"/>
                  </a:cubicBezTo>
                  <a:close/>
                  <a:moveTo>
                    <a:pt x="105" y="45"/>
                  </a:moveTo>
                  <a:cubicBezTo>
                    <a:pt x="106" y="45"/>
                    <a:pt x="107" y="44"/>
                    <a:pt x="108" y="44"/>
                  </a:cubicBezTo>
                  <a:cubicBezTo>
                    <a:pt x="108" y="41"/>
                    <a:pt x="107" y="38"/>
                    <a:pt x="103" y="38"/>
                  </a:cubicBezTo>
                  <a:cubicBezTo>
                    <a:pt x="103" y="41"/>
                    <a:pt x="104" y="43"/>
                    <a:pt x="105" y="45"/>
                  </a:cubicBezTo>
                  <a:close/>
                  <a:moveTo>
                    <a:pt x="79" y="45"/>
                  </a:moveTo>
                  <a:cubicBezTo>
                    <a:pt x="77" y="38"/>
                    <a:pt x="66" y="35"/>
                    <a:pt x="62" y="43"/>
                  </a:cubicBezTo>
                  <a:cubicBezTo>
                    <a:pt x="57" y="55"/>
                    <a:pt x="71" y="62"/>
                    <a:pt x="78" y="53"/>
                  </a:cubicBezTo>
                  <a:cubicBezTo>
                    <a:pt x="78" y="48"/>
                    <a:pt x="80" y="49"/>
                    <a:pt x="79" y="45"/>
                  </a:cubicBezTo>
                  <a:close/>
                  <a:moveTo>
                    <a:pt x="37" y="42"/>
                  </a:moveTo>
                  <a:cubicBezTo>
                    <a:pt x="35" y="46"/>
                    <a:pt x="35" y="54"/>
                    <a:pt x="39" y="56"/>
                  </a:cubicBezTo>
                  <a:cubicBezTo>
                    <a:pt x="46" y="62"/>
                    <a:pt x="56" y="54"/>
                    <a:pt x="56" y="46"/>
                  </a:cubicBezTo>
                  <a:cubicBezTo>
                    <a:pt x="54" y="37"/>
                    <a:pt x="41" y="35"/>
                    <a:pt x="37" y="42"/>
                  </a:cubicBezTo>
                  <a:close/>
                  <a:moveTo>
                    <a:pt x="115" y="55"/>
                  </a:moveTo>
                  <a:cubicBezTo>
                    <a:pt x="117" y="49"/>
                    <a:pt x="109" y="43"/>
                    <a:pt x="107" y="49"/>
                  </a:cubicBezTo>
                  <a:cubicBezTo>
                    <a:pt x="109" y="50"/>
                    <a:pt x="111" y="50"/>
                    <a:pt x="112" y="51"/>
                  </a:cubicBezTo>
                  <a:cubicBezTo>
                    <a:pt x="113" y="56"/>
                    <a:pt x="109" y="56"/>
                    <a:pt x="107" y="59"/>
                  </a:cubicBezTo>
                  <a:cubicBezTo>
                    <a:pt x="110" y="60"/>
                    <a:pt x="115" y="57"/>
                    <a:pt x="115" y="55"/>
                  </a:cubicBezTo>
                  <a:close/>
                  <a:moveTo>
                    <a:pt x="13" y="47"/>
                  </a:moveTo>
                  <a:cubicBezTo>
                    <a:pt x="14" y="48"/>
                    <a:pt x="14" y="48"/>
                    <a:pt x="15" y="48"/>
                  </a:cubicBezTo>
                  <a:cubicBezTo>
                    <a:pt x="15" y="45"/>
                    <a:pt x="17" y="42"/>
                    <a:pt x="17" y="40"/>
                  </a:cubicBezTo>
                  <a:cubicBezTo>
                    <a:pt x="11" y="40"/>
                    <a:pt x="13" y="44"/>
                    <a:pt x="13" y="47"/>
                  </a:cubicBezTo>
                  <a:close/>
                  <a:moveTo>
                    <a:pt x="108" y="55"/>
                  </a:moveTo>
                  <a:cubicBezTo>
                    <a:pt x="109" y="55"/>
                    <a:pt x="110" y="52"/>
                    <a:pt x="108" y="52"/>
                  </a:cubicBezTo>
                  <a:cubicBezTo>
                    <a:pt x="107" y="52"/>
                    <a:pt x="106" y="54"/>
                    <a:pt x="108" y="55"/>
                  </a:cubicBezTo>
                  <a:close/>
                  <a:moveTo>
                    <a:pt x="14" y="60"/>
                  </a:moveTo>
                  <a:cubicBezTo>
                    <a:pt x="12" y="60"/>
                    <a:pt x="11" y="61"/>
                    <a:pt x="9" y="60"/>
                  </a:cubicBezTo>
                  <a:cubicBezTo>
                    <a:pt x="6" y="57"/>
                    <a:pt x="8" y="50"/>
                    <a:pt x="14" y="52"/>
                  </a:cubicBezTo>
                  <a:cubicBezTo>
                    <a:pt x="6" y="42"/>
                    <a:pt x="0" y="67"/>
                    <a:pt x="14" y="60"/>
                  </a:cubicBezTo>
                  <a:close/>
                  <a:moveTo>
                    <a:pt x="11" y="59"/>
                  </a:moveTo>
                  <a:cubicBezTo>
                    <a:pt x="13" y="57"/>
                    <a:pt x="14" y="58"/>
                    <a:pt x="14" y="55"/>
                  </a:cubicBezTo>
                  <a:cubicBezTo>
                    <a:pt x="11" y="53"/>
                    <a:pt x="8" y="57"/>
                    <a:pt x="11" y="59"/>
                  </a:cubicBezTo>
                  <a:close/>
                  <a:moveTo>
                    <a:pt x="87" y="173"/>
                  </a:moveTo>
                  <a:cubicBezTo>
                    <a:pt x="81" y="151"/>
                    <a:pt x="75" y="129"/>
                    <a:pt x="70" y="106"/>
                  </a:cubicBezTo>
                  <a:cubicBezTo>
                    <a:pt x="69" y="106"/>
                    <a:pt x="69" y="107"/>
                    <a:pt x="67" y="107"/>
                  </a:cubicBezTo>
                  <a:cubicBezTo>
                    <a:pt x="66" y="111"/>
                    <a:pt x="64" y="117"/>
                    <a:pt x="60" y="117"/>
                  </a:cubicBezTo>
                  <a:cubicBezTo>
                    <a:pt x="53" y="117"/>
                    <a:pt x="55" y="107"/>
                    <a:pt x="49" y="108"/>
                  </a:cubicBezTo>
                  <a:cubicBezTo>
                    <a:pt x="46" y="112"/>
                    <a:pt x="46" y="121"/>
                    <a:pt x="44" y="129"/>
                  </a:cubicBezTo>
                  <a:cubicBezTo>
                    <a:pt x="41" y="145"/>
                    <a:pt x="39" y="163"/>
                    <a:pt x="36" y="178"/>
                  </a:cubicBezTo>
                  <a:cubicBezTo>
                    <a:pt x="44" y="179"/>
                    <a:pt x="52" y="179"/>
                    <a:pt x="62" y="179"/>
                  </a:cubicBezTo>
                  <a:cubicBezTo>
                    <a:pt x="62" y="174"/>
                    <a:pt x="60" y="169"/>
                    <a:pt x="60" y="165"/>
                  </a:cubicBezTo>
                  <a:cubicBezTo>
                    <a:pt x="65" y="166"/>
                    <a:pt x="63" y="176"/>
                    <a:pt x="66" y="179"/>
                  </a:cubicBezTo>
                  <a:cubicBezTo>
                    <a:pt x="73" y="178"/>
                    <a:pt x="82" y="175"/>
                    <a:pt x="89" y="175"/>
                  </a:cubicBezTo>
                  <a:cubicBezTo>
                    <a:pt x="89" y="173"/>
                    <a:pt x="87" y="175"/>
                    <a:pt x="87" y="173"/>
                  </a:cubicBezTo>
                  <a:close/>
                  <a:moveTo>
                    <a:pt x="55" y="108"/>
                  </a:moveTo>
                  <a:cubicBezTo>
                    <a:pt x="56" y="111"/>
                    <a:pt x="57" y="115"/>
                    <a:pt x="62" y="114"/>
                  </a:cubicBezTo>
                  <a:cubicBezTo>
                    <a:pt x="63" y="112"/>
                    <a:pt x="64" y="110"/>
                    <a:pt x="64" y="107"/>
                  </a:cubicBezTo>
                  <a:cubicBezTo>
                    <a:pt x="60" y="107"/>
                    <a:pt x="59" y="108"/>
                    <a:pt x="55" y="108"/>
                  </a:cubicBezTo>
                  <a:close/>
                  <a:moveTo>
                    <a:pt x="88" y="234"/>
                  </a:moveTo>
                  <a:cubicBezTo>
                    <a:pt x="91" y="233"/>
                    <a:pt x="98" y="233"/>
                    <a:pt x="100" y="232"/>
                  </a:cubicBezTo>
                  <a:cubicBezTo>
                    <a:pt x="95" y="229"/>
                    <a:pt x="93" y="227"/>
                    <a:pt x="87" y="224"/>
                  </a:cubicBezTo>
                  <a:cubicBezTo>
                    <a:pt x="88" y="227"/>
                    <a:pt x="88" y="230"/>
                    <a:pt x="88" y="234"/>
                  </a:cubicBezTo>
                  <a:close/>
                  <a:moveTo>
                    <a:pt x="38" y="232"/>
                  </a:moveTo>
                  <a:cubicBezTo>
                    <a:pt x="43" y="231"/>
                    <a:pt x="48" y="233"/>
                    <a:pt x="51" y="230"/>
                  </a:cubicBezTo>
                  <a:cubicBezTo>
                    <a:pt x="50" y="228"/>
                    <a:pt x="51" y="224"/>
                    <a:pt x="50" y="222"/>
                  </a:cubicBezTo>
                  <a:cubicBezTo>
                    <a:pt x="46" y="225"/>
                    <a:pt x="41" y="228"/>
                    <a:pt x="38" y="232"/>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1"/>
            <p:cNvSpPr/>
            <p:nvPr/>
          </p:nvSpPr>
          <p:spPr bwMode="auto">
            <a:xfrm>
              <a:off x="6518276" y="4765675"/>
              <a:ext cx="88900" cy="73025"/>
            </a:xfrm>
            <a:custGeom>
              <a:avLst/>
              <a:gdLst>
                <a:gd name="T0" fmla="*/ 9 w 11"/>
                <a:gd name="T1" fmla="*/ 8 h 9"/>
                <a:gd name="T2" fmla="*/ 3 w 11"/>
                <a:gd name="T3" fmla="*/ 9 h 9"/>
                <a:gd name="T4" fmla="*/ 9 w 11"/>
                <a:gd name="T5" fmla="*/ 8 h 9"/>
              </a:gdLst>
              <a:ahLst/>
              <a:cxnLst>
                <a:cxn ang="0">
                  <a:pos x="T0" y="T1"/>
                </a:cxn>
                <a:cxn ang="0">
                  <a:pos x="T2" y="T3"/>
                </a:cxn>
                <a:cxn ang="0">
                  <a:pos x="T4" y="T5"/>
                </a:cxn>
              </a:cxnLst>
              <a:rect l="0" t="0" r="r" b="b"/>
              <a:pathLst>
                <a:path w="11" h="9">
                  <a:moveTo>
                    <a:pt x="9" y="8"/>
                  </a:moveTo>
                  <a:cubicBezTo>
                    <a:pt x="7" y="9"/>
                    <a:pt x="5" y="9"/>
                    <a:pt x="3" y="9"/>
                  </a:cubicBezTo>
                  <a:cubicBezTo>
                    <a:pt x="0" y="2"/>
                    <a:pt x="11" y="0"/>
                    <a:pt x="9" y="8"/>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2"/>
            <p:cNvSpPr/>
            <p:nvPr/>
          </p:nvSpPr>
          <p:spPr bwMode="auto">
            <a:xfrm>
              <a:off x="6356351" y="4773613"/>
              <a:ext cx="73025" cy="80963"/>
            </a:xfrm>
            <a:custGeom>
              <a:avLst/>
              <a:gdLst>
                <a:gd name="T0" fmla="*/ 6 w 9"/>
                <a:gd name="T1" fmla="*/ 2 h 10"/>
                <a:gd name="T2" fmla="*/ 3 w 9"/>
                <a:gd name="T3" fmla="*/ 9 h 10"/>
                <a:gd name="T4" fmla="*/ 6 w 9"/>
                <a:gd name="T5" fmla="*/ 2 h 10"/>
              </a:gdLst>
              <a:ahLst/>
              <a:cxnLst>
                <a:cxn ang="0">
                  <a:pos x="T0" y="T1"/>
                </a:cxn>
                <a:cxn ang="0">
                  <a:pos x="T2" y="T3"/>
                </a:cxn>
                <a:cxn ang="0">
                  <a:pos x="T4" y="T5"/>
                </a:cxn>
              </a:cxnLst>
              <a:rect l="0" t="0" r="r" b="b"/>
              <a:pathLst>
                <a:path w="9" h="10">
                  <a:moveTo>
                    <a:pt x="6" y="2"/>
                  </a:moveTo>
                  <a:cubicBezTo>
                    <a:pt x="9" y="5"/>
                    <a:pt x="7" y="10"/>
                    <a:pt x="3" y="9"/>
                  </a:cubicBezTo>
                  <a:cubicBezTo>
                    <a:pt x="0" y="8"/>
                    <a:pt x="0" y="0"/>
                    <a:pt x="6" y="2"/>
                  </a:cubicBez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3"/>
            <p:cNvSpPr/>
            <p:nvPr/>
          </p:nvSpPr>
          <p:spPr bwMode="auto">
            <a:xfrm>
              <a:off x="6164263" y="4943475"/>
              <a:ext cx="587375" cy="257175"/>
            </a:xfrm>
            <a:custGeom>
              <a:avLst/>
              <a:gdLst>
                <a:gd name="T0" fmla="*/ 73 w 73"/>
                <a:gd name="T1" fmla="*/ 0 h 32"/>
                <a:gd name="T2" fmla="*/ 58 w 73"/>
                <a:gd name="T3" fmla="*/ 24 h 32"/>
                <a:gd name="T4" fmla="*/ 32 w 73"/>
                <a:gd name="T5" fmla="*/ 30 h 32"/>
                <a:gd name="T6" fmla="*/ 0 w 73"/>
                <a:gd name="T7" fmla="*/ 12 h 32"/>
                <a:gd name="T8" fmla="*/ 3 w 73"/>
                <a:gd name="T9" fmla="*/ 11 h 32"/>
                <a:gd name="T10" fmla="*/ 7 w 73"/>
                <a:gd name="T11" fmla="*/ 18 h 32"/>
                <a:gd name="T12" fmla="*/ 25 w 73"/>
                <a:gd name="T13" fmla="*/ 27 h 32"/>
                <a:gd name="T14" fmla="*/ 72 w 73"/>
                <a:gd name="T15" fmla="*/ 1 h 32"/>
                <a:gd name="T16" fmla="*/ 72 w 73"/>
                <a:gd name="T17" fmla="*/ 0 h 32"/>
                <a:gd name="T18" fmla="*/ 73 w 73"/>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2">
                  <a:moveTo>
                    <a:pt x="73" y="0"/>
                  </a:moveTo>
                  <a:cubicBezTo>
                    <a:pt x="73" y="9"/>
                    <a:pt x="64" y="19"/>
                    <a:pt x="58" y="24"/>
                  </a:cubicBezTo>
                  <a:cubicBezTo>
                    <a:pt x="50" y="28"/>
                    <a:pt x="42" y="30"/>
                    <a:pt x="32" y="30"/>
                  </a:cubicBezTo>
                  <a:cubicBezTo>
                    <a:pt x="17" y="30"/>
                    <a:pt x="6" y="22"/>
                    <a:pt x="0" y="12"/>
                  </a:cubicBezTo>
                  <a:cubicBezTo>
                    <a:pt x="1" y="12"/>
                    <a:pt x="2" y="10"/>
                    <a:pt x="3" y="11"/>
                  </a:cubicBezTo>
                  <a:cubicBezTo>
                    <a:pt x="5" y="12"/>
                    <a:pt x="5" y="15"/>
                    <a:pt x="7" y="18"/>
                  </a:cubicBezTo>
                  <a:cubicBezTo>
                    <a:pt x="11" y="22"/>
                    <a:pt x="19" y="26"/>
                    <a:pt x="25" y="27"/>
                  </a:cubicBezTo>
                  <a:cubicBezTo>
                    <a:pt x="48" y="32"/>
                    <a:pt x="66" y="19"/>
                    <a:pt x="72" y="1"/>
                  </a:cubicBezTo>
                  <a:cubicBezTo>
                    <a:pt x="72" y="0"/>
                    <a:pt x="72" y="0"/>
                    <a:pt x="72" y="0"/>
                  </a:cubicBezTo>
                  <a:lnTo>
                    <a:pt x="73" y="0"/>
                  </a:lnTo>
                  <a:close/>
                </a:path>
              </a:pathLst>
            </a:custGeom>
            <a:solidFill>
              <a:srgbClr val="F6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3"/>
          <p:cNvSpPr/>
          <p:nvPr/>
        </p:nvSpPr>
        <p:spPr bwMode="auto">
          <a:xfrm>
            <a:off x="11101388" y="4214814"/>
            <a:ext cx="134937" cy="360363"/>
          </a:xfrm>
          <a:custGeom>
            <a:avLst/>
            <a:gdLst>
              <a:gd name="T0" fmla="*/ 4 w 36"/>
              <a:gd name="T1" fmla="*/ 54 h 96"/>
              <a:gd name="T2" fmla="*/ 10 w 36"/>
              <a:gd name="T3" fmla="*/ 16 h 96"/>
              <a:gd name="T4" fmla="*/ 22 w 36"/>
              <a:gd name="T5" fmla="*/ 7 h 96"/>
              <a:gd name="T6" fmla="*/ 32 w 36"/>
              <a:gd name="T7" fmla="*/ 20 h 96"/>
              <a:gd name="T8" fmla="*/ 32 w 36"/>
              <a:gd name="T9" fmla="*/ 55 h 96"/>
              <a:gd name="T10" fmla="*/ 31 w 36"/>
              <a:gd name="T11" fmla="*/ 73 h 96"/>
              <a:gd name="T12" fmla="*/ 24 w 36"/>
              <a:gd name="T13" fmla="*/ 91 h 96"/>
              <a:gd name="T14" fmla="*/ 14 w 36"/>
              <a:gd name="T15" fmla="*/ 81 h 96"/>
              <a:gd name="T16" fmla="*/ 12 w 36"/>
              <a:gd name="T17" fmla="*/ 63 h 96"/>
              <a:gd name="T18" fmla="*/ 14 w 36"/>
              <a:gd name="T19" fmla="*/ 38 h 96"/>
              <a:gd name="T20" fmla="*/ 16 w 36"/>
              <a:gd name="T21" fmla="*/ 34 h 96"/>
              <a:gd name="T22" fmla="*/ 25 w 36"/>
              <a:gd name="T23" fmla="*/ 39 h 96"/>
              <a:gd name="T24" fmla="*/ 25 w 36"/>
              <a:gd name="T25" fmla="*/ 47 h 96"/>
              <a:gd name="T26" fmla="*/ 23 w 36"/>
              <a:gd name="T27" fmla="*/ 71 h 96"/>
              <a:gd name="T28" fmla="*/ 25 w 36"/>
              <a:gd name="T29" fmla="*/ 72 h 96"/>
              <a:gd name="T30" fmla="*/ 28 w 36"/>
              <a:gd name="T31" fmla="*/ 47 h 96"/>
              <a:gd name="T32" fmla="*/ 21 w 36"/>
              <a:gd name="T33" fmla="*/ 30 h 96"/>
              <a:gd name="T34" fmla="*/ 10 w 36"/>
              <a:gd name="T35" fmla="*/ 44 h 96"/>
              <a:gd name="T36" fmla="*/ 11 w 36"/>
              <a:gd name="T37" fmla="*/ 76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1 w 36"/>
              <a:gd name="T51" fmla="*/ 54 h 96"/>
              <a:gd name="T52" fmla="*/ 4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4" y="54"/>
                </a:moveTo>
                <a:cubicBezTo>
                  <a:pt x="5" y="42"/>
                  <a:pt x="4" y="27"/>
                  <a:pt x="10" y="16"/>
                </a:cubicBezTo>
                <a:cubicBezTo>
                  <a:pt x="12" y="11"/>
                  <a:pt x="17" y="7"/>
                  <a:pt x="22" y="7"/>
                </a:cubicBezTo>
                <a:cubicBezTo>
                  <a:pt x="29" y="6"/>
                  <a:pt x="31" y="15"/>
                  <a:pt x="32" y="20"/>
                </a:cubicBezTo>
                <a:cubicBezTo>
                  <a:pt x="34" y="32"/>
                  <a:pt x="33" y="44"/>
                  <a:pt x="32" y="55"/>
                </a:cubicBezTo>
                <a:cubicBezTo>
                  <a:pt x="32" y="61"/>
                  <a:pt x="32" y="67"/>
                  <a:pt x="31" y="73"/>
                </a:cubicBezTo>
                <a:cubicBezTo>
                  <a:pt x="30" y="79"/>
                  <a:pt x="30" y="87"/>
                  <a:pt x="24" y="91"/>
                </a:cubicBezTo>
                <a:cubicBezTo>
                  <a:pt x="16" y="96"/>
                  <a:pt x="14" y="85"/>
                  <a:pt x="14" y="81"/>
                </a:cubicBezTo>
                <a:cubicBezTo>
                  <a:pt x="13" y="75"/>
                  <a:pt x="13" y="69"/>
                  <a:pt x="12" y="63"/>
                </a:cubicBezTo>
                <a:cubicBezTo>
                  <a:pt x="12" y="54"/>
                  <a:pt x="12" y="46"/>
                  <a:pt x="14" y="38"/>
                </a:cubicBezTo>
                <a:cubicBezTo>
                  <a:pt x="15" y="37"/>
                  <a:pt x="15" y="35"/>
                  <a:pt x="16" y="34"/>
                </a:cubicBezTo>
                <a:cubicBezTo>
                  <a:pt x="19" y="29"/>
                  <a:pt x="25" y="36"/>
                  <a:pt x="25" y="39"/>
                </a:cubicBezTo>
                <a:cubicBezTo>
                  <a:pt x="25" y="42"/>
                  <a:pt x="25" y="45"/>
                  <a:pt x="25" y="47"/>
                </a:cubicBezTo>
                <a:cubicBezTo>
                  <a:pt x="25" y="55"/>
                  <a:pt x="25" y="63"/>
                  <a:pt x="23" y="71"/>
                </a:cubicBezTo>
                <a:cubicBezTo>
                  <a:pt x="22" y="73"/>
                  <a:pt x="25" y="73"/>
                  <a:pt x="25" y="72"/>
                </a:cubicBezTo>
                <a:cubicBezTo>
                  <a:pt x="27" y="64"/>
                  <a:pt x="27" y="55"/>
                  <a:pt x="28" y="47"/>
                </a:cubicBezTo>
                <a:cubicBezTo>
                  <a:pt x="28" y="41"/>
                  <a:pt x="29" y="32"/>
                  <a:pt x="21" y="30"/>
                </a:cubicBezTo>
                <a:cubicBezTo>
                  <a:pt x="12" y="28"/>
                  <a:pt x="11" y="38"/>
                  <a:pt x="10" y="44"/>
                </a:cubicBezTo>
                <a:cubicBezTo>
                  <a:pt x="9" y="54"/>
                  <a:pt x="9" y="65"/>
                  <a:pt x="11" y="76"/>
                </a:cubicBezTo>
                <a:cubicBezTo>
                  <a:pt x="11" y="81"/>
                  <a:pt x="11" y="95"/>
                  <a:pt x="20" y="95"/>
                </a:cubicBezTo>
                <a:cubicBezTo>
                  <a:pt x="31" y="95"/>
                  <a:pt x="33" y="82"/>
                  <a:pt x="34" y="73"/>
                </a:cubicBezTo>
                <a:cubicBezTo>
                  <a:pt x="35" y="60"/>
                  <a:pt x="36" y="46"/>
                  <a:pt x="36" y="32"/>
                </a:cubicBezTo>
                <a:cubicBezTo>
                  <a:pt x="36" y="23"/>
                  <a:pt x="36" y="11"/>
                  <a:pt x="27" y="5"/>
                </a:cubicBezTo>
                <a:cubicBezTo>
                  <a:pt x="19" y="0"/>
                  <a:pt x="11" y="8"/>
                  <a:pt x="7" y="14"/>
                </a:cubicBezTo>
                <a:cubicBezTo>
                  <a:pt x="4" y="19"/>
                  <a:pt x="4" y="25"/>
                  <a:pt x="3" y="31"/>
                </a:cubicBezTo>
                <a:cubicBezTo>
                  <a:pt x="2" y="39"/>
                  <a:pt x="2" y="46"/>
                  <a:pt x="1" y="54"/>
                </a:cubicBezTo>
                <a:cubicBezTo>
                  <a:pt x="0" y="56"/>
                  <a:pt x="3" y="56"/>
                  <a:pt x="4"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Freeform 20"/>
          <p:cNvSpPr>
            <a:spLocks noEditPoints="1"/>
          </p:cNvSpPr>
          <p:nvPr/>
        </p:nvSpPr>
        <p:spPr bwMode="auto">
          <a:xfrm>
            <a:off x="10507584" y="4312503"/>
            <a:ext cx="439737" cy="368300"/>
          </a:xfrm>
          <a:custGeom>
            <a:avLst/>
            <a:gdLst>
              <a:gd name="T0" fmla="*/ 103 w 117"/>
              <a:gd name="T1" fmla="*/ 14 h 98"/>
              <a:gd name="T2" fmla="*/ 42 w 117"/>
              <a:gd name="T3" fmla="*/ 4 h 98"/>
              <a:gd name="T4" fmla="*/ 14 w 117"/>
              <a:gd name="T5" fmla="*/ 20 h 98"/>
              <a:gd name="T6" fmla="*/ 6 w 117"/>
              <a:gd name="T7" fmla="*/ 50 h 98"/>
              <a:gd name="T8" fmla="*/ 19 w 117"/>
              <a:gd name="T9" fmla="*/ 72 h 98"/>
              <a:gd name="T10" fmla="*/ 2 w 117"/>
              <a:gd name="T11" fmla="*/ 94 h 98"/>
              <a:gd name="T12" fmla="*/ 2 w 117"/>
              <a:gd name="T13" fmla="*/ 94 h 98"/>
              <a:gd name="T14" fmla="*/ 1 w 117"/>
              <a:gd name="T15" fmla="*/ 94 h 98"/>
              <a:gd name="T16" fmla="*/ 2 w 117"/>
              <a:gd name="T17" fmla="*/ 97 h 98"/>
              <a:gd name="T18" fmla="*/ 39 w 117"/>
              <a:gd name="T19" fmla="*/ 75 h 98"/>
              <a:gd name="T20" fmla="*/ 103 w 117"/>
              <a:gd name="T21" fmla="*/ 64 h 98"/>
              <a:gd name="T22" fmla="*/ 117 w 117"/>
              <a:gd name="T23" fmla="*/ 37 h 98"/>
              <a:gd name="T24" fmla="*/ 103 w 117"/>
              <a:gd name="T25" fmla="*/ 14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1 h 98"/>
              <a:gd name="T40" fmla="*/ 21 w 117"/>
              <a:gd name="T41" fmla="*/ 70 h 98"/>
              <a:gd name="T42" fmla="*/ 9 w 117"/>
              <a:gd name="T43" fmla="*/ 42 h 98"/>
              <a:gd name="T44" fmla="*/ 26 w 117"/>
              <a:gd name="T45" fmla="*/ 13 h 98"/>
              <a:gd name="T46" fmla="*/ 61 w 117"/>
              <a:gd name="T47" fmla="*/ 5 h 98"/>
              <a:gd name="T48" fmla="*/ 91 w 117"/>
              <a:gd name="T49" fmla="*/ 11 h 98"/>
              <a:gd name="T50" fmla="*/ 112 w 117"/>
              <a:gd name="T51" fmla="*/ 30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4"/>
                </a:moveTo>
                <a:cubicBezTo>
                  <a:pt x="86" y="1"/>
                  <a:pt x="63" y="0"/>
                  <a:pt x="42" y="4"/>
                </a:cubicBezTo>
                <a:cubicBezTo>
                  <a:pt x="32" y="6"/>
                  <a:pt x="20" y="11"/>
                  <a:pt x="14" y="20"/>
                </a:cubicBezTo>
                <a:cubicBezTo>
                  <a:pt x="8" y="28"/>
                  <a:pt x="5" y="40"/>
                  <a:pt x="6" y="50"/>
                </a:cubicBezTo>
                <a:cubicBezTo>
                  <a:pt x="7" y="59"/>
                  <a:pt x="12" y="66"/>
                  <a:pt x="19" y="72"/>
                </a:cubicBezTo>
                <a:cubicBezTo>
                  <a:pt x="18" y="81"/>
                  <a:pt x="9" y="89"/>
                  <a:pt x="2" y="94"/>
                </a:cubicBezTo>
                <a:cubicBezTo>
                  <a:pt x="2" y="94"/>
                  <a:pt x="2" y="94"/>
                  <a:pt x="2" y="94"/>
                </a:cubicBezTo>
                <a:cubicBezTo>
                  <a:pt x="2" y="94"/>
                  <a:pt x="2" y="94"/>
                  <a:pt x="1" y="94"/>
                </a:cubicBezTo>
                <a:cubicBezTo>
                  <a:pt x="0" y="95"/>
                  <a:pt x="0" y="98"/>
                  <a:pt x="2" y="97"/>
                </a:cubicBezTo>
                <a:cubicBezTo>
                  <a:pt x="16" y="95"/>
                  <a:pt x="32" y="87"/>
                  <a:pt x="39" y="75"/>
                </a:cubicBezTo>
                <a:cubicBezTo>
                  <a:pt x="60" y="75"/>
                  <a:pt x="85" y="78"/>
                  <a:pt x="103" y="64"/>
                </a:cubicBezTo>
                <a:cubicBezTo>
                  <a:pt x="111" y="57"/>
                  <a:pt x="117" y="47"/>
                  <a:pt x="117" y="37"/>
                </a:cubicBezTo>
                <a:cubicBezTo>
                  <a:pt x="116" y="28"/>
                  <a:pt x="110" y="20"/>
                  <a:pt x="103" y="14"/>
                </a:cubicBezTo>
                <a:close/>
                <a:moveTo>
                  <a:pt x="102" y="61"/>
                </a:moveTo>
                <a:cubicBezTo>
                  <a:pt x="85" y="75"/>
                  <a:pt x="59" y="72"/>
                  <a:pt x="38" y="72"/>
                </a:cubicBezTo>
                <a:cubicBezTo>
                  <a:pt x="38" y="72"/>
                  <a:pt x="38" y="72"/>
                  <a:pt x="38" y="72"/>
                </a:cubicBezTo>
                <a:cubicBezTo>
                  <a:pt x="37" y="72"/>
                  <a:pt x="37" y="73"/>
                  <a:pt x="37" y="73"/>
                </a:cubicBezTo>
                <a:cubicBezTo>
                  <a:pt x="31" y="83"/>
                  <a:pt x="20" y="90"/>
                  <a:pt x="9" y="93"/>
                </a:cubicBezTo>
                <a:cubicBezTo>
                  <a:pt x="15" y="87"/>
                  <a:pt x="21" y="80"/>
                  <a:pt x="22" y="72"/>
                </a:cubicBezTo>
                <a:cubicBezTo>
                  <a:pt x="22" y="72"/>
                  <a:pt x="22" y="72"/>
                  <a:pt x="22" y="71"/>
                </a:cubicBezTo>
                <a:cubicBezTo>
                  <a:pt x="22" y="71"/>
                  <a:pt x="22" y="71"/>
                  <a:pt x="21" y="70"/>
                </a:cubicBezTo>
                <a:cubicBezTo>
                  <a:pt x="13" y="62"/>
                  <a:pt x="8" y="54"/>
                  <a:pt x="9" y="42"/>
                </a:cubicBezTo>
                <a:cubicBezTo>
                  <a:pt x="10" y="30"/>
                  <a:pt x="15" y="19"/>
                  <a:pt x="26" y="13"/>
                </a:cubicBezTo>
                <a:cubicBezTo>
                  <a:pt x="37" y="7"/>
                  <a:pt x="49" y="5"/>
                  <a:pt x="61" y="5"/>
                </a:cubicBezTo>
                <a:cubicBezTo>
                  <a:pt x="72" y="5"/>
                  <a:pt x="82" y="6"/>
                  <a:pt x="91" y="11"/>
                </a:cubicBezTo>
                <a:cubicBezTo>
                  <a:pt x="100" y="15"/>
                  <a:pt x="108" y="21"/>
                  <a:pt x="112" y="30"/>
                </a:cubicBezTo>
                <a:cubicBezTo>
                  <a:pt x="117" y="42"/>
                  <a:pt x="110" y="53"/>
                  <a:pt x="102" y="61"/>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4" name="Freeform 30"/>
          <p:cNvSpPr>
            <a:spLocks noEditPoints="1"/>
          </p:cNvSpPr>
          <p:nvPr/>
        </p:nvSpPr>
        <p:spPr bwMode="auto">
          <a:xfrm>
            <a:off x="10469562" y="2633663"/>
            <a:ext cx="619125" cy="503238"/>
          </a:xfrm>
          <a:custGeom>
            <a:avLst/>
            <a:gdLst>
              <a:gd name="T0" fmla="*/ 127 w 165"/>
              <a:gd name="T1" fmla="*/ 119 h 134"/>
              <a:gd name="T2" fmla="*/ 158 w 165"/>
              <a:gd name="T3" fmla="*/ 123 h 134"/>
              <a:gd name="T4" fmla="*/ 141 w 165"/>
              <a:gd name="T5" fmla="*/ 98 h 134"/>
              <a:gd name="T6" fmla="*/ 96 w 165"/>
              <a:gd name="T7" fmla="*/ 32 h 134"/>
              <a:gd name="T8" fmla="*/ 3 w 165"/>
              <a:gd name="T9" fmla="*/ 48 h 134"/>
              <a:gd name="T10" fmla="*/ 69 w 165"/>
              <a:gd name="T11" fmla="*/ 111 h 134"/>
              <a:gd name="T12" fmla="*/ 99 w 165"/>
              <a:gd name="T13" fmla="*/ 89 h 134"/>
              <a:gd name="T14" fmla="*/ 58 w 165"/>
              <a:gd name="T15" fmla="*/ 78 h 134"/>
              <a:gd name="T16" fmla="*/ 62 w 165"/>
              <a:gd name="T17" fmla="*/ 67 h 134"/>
              <a:gd name="T18" fmla="*/ 71 w 165"/>
              <a:gd name="T19" fmla="*/ 55 h 134"/>
              <a:gd name="T20" fmla="*/ 77 w 165"/>
              <a:gd name="T21" fmla="*/ 56 h 134"/>
              <a:gd name="T22" fmla="*/ 99 w 165"/>
              <a:gd name="T23" fmla="*/ 77 h 134"/>
              <a:gd name="T24" fmla="*/ 132 w 165"/>
              <a:gd name="T25" fmla="*/ 111 h 134"/>
              <a:gd name="T26" fmla="*/ 59 w 165"/>
              <a:gd name="T27" fmla="*/ 56 h 134"/>
              <a:gd name="T28" fmla="*/ 57 w 165"/>
              <a:gd name="T29" fmla="*/ 52 h 134"/>
              <a:gd name="T30" fmla="*/ 60 w 165"/>
              <a:gd name="T31" fmla="*/ 56 h 134"/>
              <a:gd name="T32" fmla="*/ 141 w 165"/>
              <a:gd name="T33" fmla="*/ 101 h 134"/>
              <a:gd name="T34" fmla="*/ 146 w 165"/>
              <a:gd name="T35" fmla="*/ 106 h 134"/>
              <a:gd name="T36" fmla="*/ 131 w 165"/>
              <a:gd name="T37" fmla="*/ 118 h 134"/>
              <a:gd name="T38" fmla="*/ 153 w 165"/>
              <a:gd name="T39" fmla="*/ 110 h 134"/>
              <a:gd name="T40" fmla="*/ 143 w 165"/>
              <a:gd name="T41" fmla="*/ 124 h 134"/>
              <a:gd name="T42" fmla="*/ 138 w 165"/>
              <a:gd name="T43" fmla="*/ 123 h 134"/>
              <a:gd name="T44" fmla="*/ 149 w 165"/>
              <a:gd name="T45" fmla="*/ 106 h 134"/>
              <a:gd name="T46" fmla="*/ 156 w 165"/>
              <a:gd name="T47" fmla="*/ 121 h 134"/>
              <a:gd name="T48" fmla="*/ 154 w 165"/>
              <a:gd name="T49" fmla="*/ 112 h 134"/>
              <a:gd name="T50" fmla="*/ 156 w 165"/>
              <a:gd name="T51" fmla="*/ 121 h 134"/>
              <a:gd name="T52" fmla="*/ 30 w 165"/>
              <a:gd name="T53" fmla="*/ 13 h 134"/>
              <a:gd name="T54" fmla="*/ 112 w 165"/>
              <a:gd name="T55" fmla="*/ 72 h 134"/>
              <a:gd name="T56" fmla="*/ 139 w 165"/>
              <a:gd name="T57" fmla="*/ 100 h 134"/>
              <a:gd name="T58" fmla="*/ 138 w 165"/>
              <a:gd name="T59" fmla="*/ 101 h 134"/>
              <a:gd name="T60" fmla="*/ 87 w 165"/>
              <a:gd name="T61" fmla="*/ 64 h 134"/>
              <a:gd name="T62" fmla="*/ 81 w 165"/>
              <a:gd name="T63" fmla="*/ 46 h 134"/>
              <a:gd name="T64" fmla="*/ 76 w 165"/>
              <a:gd name="T65" fmla="*/ 53 h 134"/>
              <a:gd name="T66" fmla="*/ 72 w 165"/>
              <a:gd name="T67" fmla="*/ 42 h 134"/>
              <a:gd name="T68" fmla="*/ 69 w 165"/>
              <a:gd name="T69" fmla="*/ 53 h 134"/>
              <a:gd name="T70" fmla="*/ 58 w 165"/>
              <a:gd name="T71" fmla="*/ 48 h 134"/>
              <a:gd name="T72" fmla="*/ 54 w 165"/>
              <a:gd name="T73" fmla="*/ 55 h 134"/>
              <a:gd name="T74" fmla="*/ 62 w 165"/>
              <a:gd name="T75" fmla="*/ 60 h 134"/>
              <a:gd name="T76" fmla="*/ 52 w 165"/>
              <a:gd name="T77" fmla="*/ 65 h 134"/>
              <a:gd name="T78" fmla="*/ 43 w 165"/>
              <a:gd name="T79" fmla="*/ 70 h 134"/>
              <a:gd name="T80" fmla="*/ 54 w 165"/>
              <a:gd name="T81" fmla="*/ 71 h 134"/>
              <a:gd name="T82" fmla="*/ 55 w 165"/>
              <a:gd name="T83" fmla="*/ 77 h 134"/>
              <a:gd name="T84" fmla="*/ 45 w 165"/>
              <a:gd name="T85" fmla="*/ 87 h 134"/>
              <a:gd name="T86" fmla="*/ 57 w 165"/>
              <a:gd name="T87" fmla="*/ 80 h 134"/>
              <a:gd name="T88" fmla="*/ 94 w 165"/>
              <a:gd name="T89" fmla="*/ 90 h 134"/>
              <a:gd name="T90" fmla="*/ 130 w 165"/>
              <a:gd name="T91" fmla="*/ 114 h 134"/>
              <a:gd name="T92" fmla="*/ 95 w 165"/>
              <a:gd name="T93" fmla="*/ 106 h 134"/>
              <a:gd name="T94" fmla="*/ 8 w 165"/>
              <a:gd name="T95" fmla="*/ 69 h 134"/>
              <a:gd name="T96" fmla="*/ 79 w 165"/>
              <a:gd name="T97" fmla="*/ 50 h 134"/>
              <a:gd name="T98" fmla="*/ 71 w 165"/>
              <a:gd name="T99" fmla="*/ 51 h 134"/>
              <a:gd name="T100" fmla="*/ 70 w 165"/>
              <a:gd name="T101" fmla="*/ 44 h 134"/>
              <a:gd name="T102" fmla="*/ 52 w 165"/>
              <a:gd name="T103" fmla="*/ 68 h 134"/>
              <a:gd name="T104" fmla="*/ 48 w 165"/>
              <a:gd name="T105" fmla="*/ 69 h 134"/>
              <a:gd name="T106" fmla="*/ 49 w 165"/>
              <a:gd name="T107" fmla="*/ 67 h 134"/>
              <a:gd name="T108" fmla="*/ 53 w 165"/>
              <a:gd name="T109" fmla="*/ 80 h 134"/>
              <a:gd name="T110" fmla="*/ 49 w 165"/>
              <a:gd name="T111" fmla="*/ 83 h 134"/>
              <a:gd name="T112" fmla="*/ 45 w 165"/>
              <a:gd name="T113"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4">
                <a:moveTo>
                  <a:pt x="98" y="109"/>
                </a:moveTo>
                <a:cubicBezTo>
                  <a:pt x="109" y="108"/>
                  <a:pt x="118" y="113"/>
                  <a:pt x="127" y="119"/>
                </a:cubicBezTo>
                <a:cubicBezTo>
                  <a:pt x="127" y="119"/>
                  <a:pt x="127" y="120"/>
                  <a:pt x="128" y="120"/>
                </a:cubicBezTo>
                <a:cubicBezTo>
                  <a:pt x="136" y="125"/>
                  <a:pt x="150" y="134"/>
                  <a:pt x="158" y="123"/>
                </a:cubicBezTo>
                <a:cubicBezTo>
                  <a:pt x="165" y="113"/>
                  <a:pt x="150" y="103"/>
                  <a:pt x="142" y="98"/>
                </a:cubicBezTo>
                <a:cubicBezTo>
                  <a:pt x="142" y="98"/>
                  <a:pt x="142" y="98"/>
                  <a:pt x="141" y="98"/>
                </a:cubicBezTo>
                <a:cubicBezTo>
                  <a:pt x="130" y="88"/>
                  <a:pt x="119" y="79"/>
                  <a:pt x="112" y="65"/>
                </a:cubicBezTo>
                <a:cubicBezTo>
                  <a:pt x="107" y="53"/>
                  <a:pt x="104" y="42"/>
                  <a:pt x="96" y="32"/>
                </a:cubicBezTo>
                <a:cubicBezTo>
                  <a:pt x="83" y="15"/>
                  <a:pt x="59" y="1"/>
                  <a:pt x="37" y="7"/>
                </a:cubicBezTo>
                <a:cubicBezTo>
                  <a:pt x="19" y="11"/>
                  <a:pt x="5" y="30"/>
                  <a:pt x="3" y="48"/>
                </a:cubicBezTo>
                <a:cubicBezTo>
                  <a:pt x="0" y="68"/>
                  <a:pt x="11" y="87"/>
                  <a:pt x="25" y="98"/>
                </a:cubicBezTo>
                <a:cubicBezTo>
                  <a:pt x="38" y="108"/>
                  <a:pt x="53" y="112"/>
                  <a:pt x="69" y="111"/>
                </a:cubicBezTo>
                <a:cubicBezTo>
                  <a:pt x="78" y="111"/>
                  <a:pt x="88" y="109"/>
                  <a:pt x="98" y="109"/>
                </a:cubicBezTo>
                <a:close/>
                <a:moveTo>
                  <a:pt x="99" y="89"/>
                </a:moveTo>
                <a:cubicBezTo>
                  <a:pt x="88" y="84"/>
                  <a:pt x="74" y="79"/>
                  <a:pt x="61" y="78"/>
                </a:cubicBezTo>
                <a:cubicBezTo>
                  <a:pt x="60" y="78"/>
                  <a:pt x="59" y="78"/>
                  <a:pt x="58" y="78"/>
                </a:cubicBezTo>
                <a:cubicBezTo>
                  <a:pt x="59" y="75"/>
                  <a:pt x="58" y="72"/>
                  <a:pt x="57" y="70"/>
                </a:cubicBezTo>
                <a:cubicBezTo>
                  <a:pt x="59" y="69"/>
                  <a:pt x="61" y="68"/>
                  <a:pt x="62" y="67"/>
                </a:cubicBezTo>
                <a:cubicBezTo>
                  <a:pt x="64" y="65"/>
                  <a:pt x="65" y="62"/>
                  <a:pt x="65" y="59"/>
                </a:cubicBezTo>
                <a:cubicBezTo>
                  <a:pt x="67" y="59"/>
                  <a:pt x="70" y="58"/>
                  <a:pt x="71" y="55"/>
                </a:cubicBezTo>
                <a:cubicBezTo>
                  <a:pt x="72" y="56"/>
                  <a:pt x="73" y="56"/>
                  <a:pt x="73" y="56"/>
                </a:cubicBezTo>
                <a:cubicBezTo>
                  <a:pt x="74" y="57"/>
                  <a:pt x="76" y="57"/>
                  <a:pt x="77" y="56"/>
                </a:cubicBezTo>
                <a:cubicBezTo>
                  <a:pt x="78" y="59"/>
                  <a:pt x="80" y="61"/>
                  <a:pt x="82" y="63"/>
                </a:cubicBezTo>
                <a:cubicBezTo>
                  <a:pt x="88" y="68"/>
                  <a:pt x="93" y="73"/>
                  <a:pt x="99" y="77"/>
                </a:cubicBezTo>
                <a:cubicBezTo>
                  <a:pt x="112" y="86"/>
                  <a:pt x="123" y="96"/>
                  <a:pt x="136" y="104"/>
                </a:cubicBezTo>
                <a:cubicBezTo>
                  <a:pt x="135" y="106"/>
                  <a:pt x="133" y="109"/>
                  <a:pt x="132" y="111"/>
                </a:cubicBezTo>
                <a:cubicBezTo>
                  <a:pt x="123" y="102"/>
                  <a:pt x="111" y="94"/>
                  <a:pt x="99" y="89"/>
                </a:cubicBezTo>
                <a:close/>
                <a:moveTo>
                  <a:pt x="59" y="56"/>
                </a:moveTo>
                <a:cubicBezTo>
                  <a:pt x="58" y="55"/>
                  <a:pt x="57" y="54"/>
                  <a:pt x="55" y="52"/>
                </a:cubicBezTo>
                <a:cubicBezTo>
                  <a:pt x="54" y="50"/>
                  <a:pt x="57" y="51"/>
                  <a:pt x="57" y="52"/>
                </a:cubicBezTo>
                <a:cubicBezTo>
                  <a:pt x="58" y="53"/>
                  <a:pt x="59" y="54"/>
                  <a:pt x="60" y="55"/>
                </a:cubicBezTo>
                <a:cubicBezTo>
                  <a:pt x="60" y="55"/>
                  <a:pt x="60" y="56"/>
                  <a:pt x="60" y="56"/>
                </a:cubicBezTo>
                <a:cubicBezTo>
                  <a:pt x="60" y="56"/>
                  <a:pt x="60" y="56"/>
                  <a:pt x="59" y="56"/>
                </a:cubicBezTo>
                <a:close/>
                <a:moveTo>
                  <a:pt x="141" y="101"/>
                </a:moveTo>
                <a:cubicBezTo>
                  <a:pt x="143" y="102"/>
                  <a:pt x="145" y="104"/>
                  <a:pt x="147" y="105"/>
                </a:cubicBezTo>
                <a:cubicBezTo>
                  <a:pt x="147" y="105"/>
                  <a:pt x="147" y="105"/>
                  <a:pt x="146" y="106"/>
                </a:cubicBezTo>
                <a:cubicBezTo>
                  <a:pt x="143" y="111"/>
                  <a:pt x="139" y="116"/>
                  <a:pt x="135" y="121"/>
                </a:cubicBezTo>
                <a:cubicBezTo>
                  <a:pt x="134" y="120"/>
                  <a:pt x="132" y="119"/>
                  <a:pt x="131" y="118"/>
                </a:cubicBezTo>
                <a:cubicBezTo>
                  <a:pt x="135" y="113"/>
                  <a:pt x="138" y="107"/>
                  <a:pt x="141" y="101"/>
                </a:cubicBezTo>
                <a:close/>
                <a:moveTo>
                  <a:pt x="153" y="110"/>
                </a:moveTo>
                <a:cubicBezTo>
                  <a:pt x="153" y="110"/>
                  <a:pt x="152" y="110"/>
                  <a:pt x="152" y="110"/>
                </a:cubicBezTo>
                <a:cubicBezTo>
                  <a:pt x="148" y="114"/>
                  <a:pt x="147" y="120"/>
                  <a:pt x="143" y="124"/>
                </a:cubicBezTo>
                <a:cubicBezTo>
                  <a:pt x="143" y="124"/>
                  <a:pt x="143" y="124"/>
                  <a:pt x="143" y="124"/>
                </a:cubicBezTo>
                <a:cubicBezTo>
                  <a:pt x="141" y="124"/>
                  <a:pt x="139" y="123"/>
                  <a:pt x="138" y="123"/>
                </a:cubicBezTo>
                <a:cubicBezTo>
                  <a:pt x="141" y="117"/>
                  <a:pt x="145" y="112"/>
                  <a:pt x="149" y="107"/>
                </a:cubicBezTo>
                <a:cubicBezTo>
                  <a:pt x="149" y="107"/>
                  <a:pt x="149" y="107"/>
                  <a:pt x="149" y="106"/>
                </a:cubicBezTo>
                <a:cubicBezTo>
                  <a:pt x="150" y="107"/>
                  <a:pt x="152" y="109"/>
                  <a:pt x="153" y="110"/>
                </a:cubicBezTo>
                <a:close/>
                <a:moveTo>
                  <a:pt x="156" y="121"/>
                </a:moveTo>
                <a:cubicBezTo>
                  <a:pt x="154" y="125"/>
                  <a:pt x="150" y="126"/>
                  <a:pt x="145" y="125"/>
                </a:cubicBezTo>
                <a:cubicBezTo>
                  <a:pt x="149" y="121"/>
                  <a:pt x="150" y="116"/>
                  <a:pt x="154" y="112"/>
                </a:cubicBezTo>
                <a:cubicBezTo>
                  <a:pt x="154" y="112"/>
                  <a:pt x="154" y="112"/>
                  <a:pt x="154" y="112"/>
                </a:cubicBezTo>
                <a:cubicBezTo>
                  <a:pt x="156" y="115"/>
                  <a:pt x="157" y="118"/>
                  <a:pt x="156" y="121"/>
                </a:cubicBezTo>
                <a:close/>
                <a:moveTo>
                  <a:pt x="8" y="69"/>
                </a:moveTo>
                <a:cubicBezTo>
                  <a:pt x="1" y="47"/>
                  <a:pt x="11" y="23"/>
                  <a:pt x="30" y="13"/>
                </a:cubicBezTo>
                <a:cubicBezTo>
                  <a:pt x="53" y="0"/>
                  <a:pt x="81" y="18"/>
                  <a:pt x="95" y="36"/>
                </a:cubicBezTo>
                <a:cubicBezTo>
                  <a:pt x="104" y="46"/>
                  <a:pt x="106" y="60"/>
                  <a:pt x="112" y="72"/>
                </a:cubicBezTo>
                <a:cubicBezTo>
                  <a:pt x="118" y="83"/>
                  <a:pt x="128" y="91"/>
                  <a:pt x="138" y="98"/>
                </a:cubicBezTo>
                <a:cubicBezTo>
                  <a:pt x="138" y="99"/>
                  <a:pt x="138" y="99"/>
                  <a:pt x="139" y="100"/>
                </a:cubicBezTo>
                <a:cubicBezTo>
                  <a:pt x="139" y="100"/>
                  <a:pt x="139" y="100"/>
                  <a:pt x="139" y="100"/>
                </a:cubicBezTo>
                <a:cubicBezTo>
                  <a:pt x="138" y="100"/>
                  <a:pt x="138" y="101"/>
                  <a:pt x="138" y="101"/>
                </a:cubicBezTo>
                <a:cubicBezTo>
                  <a:pt x="126" y="94"/>
                  <a:pt x="115" y="85"/>
                  <a:pt x="104" y="77"/>
                </a:cubicBezTo>
                <a:cubicBezTo>
                  <a:pt x="98" y="72"/>
                  <a:pt x="92" y="68"/>
                  <a:pt x="87" y="64"/>
                </a:cubicBezTo>
                <a:cubicBezTo>
                  <a:pt x="84" y="61"/>
                  <a:pt x="81" y="58"/>
                  <a:pt x="80" y="54"/>
                </a:cubicBezTo>
                <a:cubicBezTo>
                  <a:pt x="82" y="52"/>
                  <a:pt x="83" y="49"/>
                  <a:pt x="81" y="46"/>
                </a:cubicBezTo>
                <a:cubicBezTo>
                  <a:pt x="80" y="45"/>
                  <a:pt x="78" y="44"/>
                  <a:pt x="77" y="46"/>
                </a:cubicBezTo>
                <a:cubicBezTo>
                  <a:pt x="75" y="48"/>
                  <a:pt x="76" y="51"/>
                  <a:pt x="76" y="53"/>
                </a:cubicBezTo>
                <a:cubicBezTo>
                  <a:pt x="75" y="53"/>
                  <a:pt x="74" y="53"/>
                  <a:pt x="73" y="53"/>
                </a:cubicBezTo>
                <a:cubicBezTo>
                  <a:pt x="74" y="49"/>
                  <a:pt x="74" y="45"/>
                  <a:pt x="72" y="42"/>
                </a:cubicBezTo>
                <a:cubicBezTo>
                  <a:pt x="71" y="40"/>
                  <a:pt x="68" y="37"/>
                  <a:pt x="66" y="39"/>
                </a:cubicBezTo>
                <a:cubicBezTo>
                  <a:pt x="62" y="42"/>
                  <a:pt x="66" y="49"/>
                  <a:pt x="69" y="53"/>
                </a:cubicBezTo>
                <a:cubicBezTo>
                  <a:pt x="68" y="55"/>
                  <a:pt x="66" y="56"/>
                  <a:pt x="64" y="56"/>
                </a:cubicBezTo>
                <a:cubicBezTo>
                  <a:pt x="63" y="53"/>
                  <a:pt x="61" y="50"/>
                  <a:pt x="58" y="48"/>
                </a:cubicBezTo>
                <a:cubicBezTo>
                  <a:pt x="57" y="47"/>
                  <a:pt x="53" y="47"/>
                  <a:pt x="52" y="49"/>
                </a:cubicBezTo>
                <a:cubicBezTo>
                  <a:pt x="51" y="51"/>
                  <a:pt x="52" y="53"/>
                  <a:pt x="54" y="55"/>
                </a:cubicBezTo>
                <a:cubicBezTo>
                  <a:pt x="56" y="57"/>
                  <a:pt x="59" y="59"/>
                  <a:pt x="62" y="59"/>
                </a:cubicBezTo>
                <a:cubicBezTo>
                  <a:pt x="62" y="60"/>
                  <a:pt x="62" y="60"/>
                  <a:pt x="62" y="60"/>
                </a:cubicBezTo>
                <a:cubicBezTo>
                  <a:pt x="63" y="64"/>
                  <a:pt x="59" y="66"/>
                  <a:pt x="55" y="67"/>
                </a:cubicBezTo>
                <a:cubicBezTo>
                  <a:pt x="54" y="66"/>
                  <a:pt x="53" y="66"/>
                  <a:pt x="52" y="65"/>
                </a:cubicBezTo>
                <a:cubicBezTo>
                  <a:pt x="49" y="64"/>
                  <a:pt x="47" y="63"/>
                  <a:pt x="44" y="64"/>
                </a:cubicBezTo>
                <a:cubicBezTo>
                  <a:pt x="42" y="65"/>
                  <a:pt x="42" y="68"/>
                  <a:pt x="43" y="70"/>
                </a:cubicBezTo>
                <a:cubicBezTo>
                  <a:pt x="45" y="72"/>
                  <a:pt x="48" y="72"/>
                  <a:pt x="51" y="71"/>
                </a:cubicBezTo>
                <a:cubicBezTo>
                  <a:pt x="52" y="71"/>
                  <a:pt x="53" y="71"/>
                  <a:pt x="54" y="71"/>
                </a:cubicBezTo>
                <a:cubicBezTo>
                  <a:pt x="54" y="71"/>
                  <a:pt x="54" y="71"/>
                  <a:pt x="54" y="71"/>
                </a:cubicBezTo>
                <a:cubicBezTo>
                  <a:pt x="56" y="73"/>
                  <a:pt x="56" y="75"/>
                  <a:pt x="55" y="77"/>
                </a:cubicBezTo>
                <a:cubicBezTo>
                  <a:pt x="49" y="77"/>
                  <a:pt x="43" y="77"/>
                  <a:pt x="41" y="82"/>
                </a:cubicBezTo>
                <a:cubicBezTo>
                  <a:pt x="41" y="84"/>
                  <a:pt x="42" y="87"/>
                  <a:pt x="45" y="87"/>
                </a:cubicBezTo>
                <a:cubicBezTo>
                  <a:pt x="49" y="87"/>
                  <a:pt x="52" y="85"/>
                  <a:pt x="55" y="82"/>
                </a:cubicBezTo>
                <a:cubicBezTo>
                  <a:pt x="56" y="82"/>
                  <a:pt x="56" y="81"/>
                  <a:pt x="57" y="80"/>
                </a:cubicBezTo>
                <a:cubicBezTo>
                  <a:pt x="57" y="81"/>
                  <a:pt x="58" y="81"/>
                  <a:pt x="58" y="81"/>
                </a:cubicBezTo>
                <a:cubicBezTo>
                  <a:pt x="71" y="81"/>
                  <a:pt x="82" y="85"/>
                  <a:pt x="94" y="90"/>
                </a:cubicBezTo>
                <a:cubicBezTo>
                  <a:pt x="107" y="95"/>
                  <a:pt x="120" y="103"/>
                  <a:pt x="130" y="113"/>
                </a:cubicBezTo>
                <a:cubicBezTo>
                  <a:pt x="130" y="114"/>
                  <a:pt x="130" y="114"/>
                  <a:pt x="130" y="114"/>
                </a:cubicBezTo>
                <a:cubicBezTo>
                  <a:pt x="130" y="115"/>
                  <a:pt x="129" y="115"/>
                  <a:pt x="129" y="116"/>
                </a:cubicBezTo>
                <a:cubicBezTo>
                  <a:pt x="118" y="110"/>
                  <a:pt x="108" y="105"/>
                  <a:pt x="95" y="106"/>
                </a:cubicBezTo>
                <a:cubicBezTo>
                  <a:pt x="82" y="106"/>
                  <a:pt x="68" y="110"/>
                  <a:pt x="55" y="108"/>
                </a:cubicBezTo>
                <a:cubicBezTo>
                  <a:pt x="34" y="105"/>
                  <a:pt x="14" y="89"/>
                  <a:pt x="8" y="69"/>
                </a:cubicBezTo>
                <a:close/>
                <a:moveTo>
                  <a:pt x="79" y="50"/>
                </a:moveTo>
                <a:cubicBezTo>
                  <a:pt x="79" y="50"/>
                  <a:pt x="79" y="50"/>
                  <a:pt x="79" y="50"/>
                </a:cubicBezTo>
                <a:cubicBezTo>
                  <a:pt x="79" y="48"/>
                  <a:pt x="80" y="48"/>
                  <a:pt x="79" y="50"/>
                </a:cubicBezTo>
                <a:close/>
                <a:moveTo>
                  <a:pt x="71" y="51"/>
                </a:moveTo>
                <a:cubicBezTo>
                  <a:pt x="69" y="49"/>
                  <a:pt x="68" y="46"/>
                  <a:pt x="68" y="44"/>
                </a:cubicBezTo>
                <a:cubicBezTo>
                  <a:pt x="67" y="41"/>
                  <a:pt x="70" y="44"/>
                  <a:pt x="70" y="44"/>
                </a:cubicBezTo>
                <a:cubicBezTo>
                  <a:pt x="71" y="46"/>
                  <a:pt x="71" y="49"/>
                  <a:pt x="71" y="51"/>
                </a:cubicBezTo>
                <a:close/>
                <a:moveTo>
                  <a:pt x="52" y="68"/>
                </a:moveTo>
                <a:cubicBezTo>
                  <a:pt x="51" y="68"/>
                  <a:pt x="50" y="68"/>
                  <a:pt x="50" y="69"/>
                </a:cubicBezTo>
                <a:cubicBezTo>
                  <a:pt x="49" y="69"/>
                  <a:pt x="48" y="69"/>
                  <a:pt x="48" y="69"/>
                </a:cubicBezTo>
                <a:cubicBezTo>
                  <a:pt x="47" y="69"/>
                  <a:pt x="46" y="68"/>
                  <a:pt x="46" y="66"/>
                </a:cubicBezTo>
                <a:cubicBezTo>
                  <a:pt x="47" y="66"/>
                  <a:pt x="48" y="67"/>
                  <a:pt x="49" y="67"/>
                </a:cubicBezTo>
                <a:cubicBezTo>
                  <a:pt x="50" y="67"/>
                  <a:pt x="51" y="68"/>
                  <a:pt x="52" y="68"/>
                </a:cubicBezTo>
                <a:close/>
                <a:moveTo>
                  <a:pt x="53" y="80"/>
                </a:moveTo>
                <a:cubicBezTo>
                  <a:pt x="53" y="80"/>
                  <a:pt x="52" y="81"/>
                  <a:pt x="52" y="81"/>
                </a:cubicBezTo>
                <a:cubicBezTo>
                  <a:pt x="51" y="82"/>
                  <a:pt x="50" y="82"/>
                  <a:pt x="49" y="83"/>
                </a:cubicBezTo>
                <a:cubicBezTo>
                  <a:pt x="48" y="83"/>
                  <a:pt x="48" y="83"/>
                  <a:pt x="48" y="84"/>
                </a:cubicBezTo>
                <a:cubicBezTo>
                  <a:pt x="46" y="85"/>
                  <a:pt x="45" y="84"/>
                  <a:pt x="45" y="82"/>
                </a:cubicBezTo>
                <a:cubicBezTo>
                  <a:pt x="46"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59"/>
          <p:cNvSpPr>
            <a:spLocks noEditPoints="1"/>
          </p:cNvSpPr>
          <p:nvPr/>
        </p:nvSpPr>
        <p:spPr bwMode="auto">
          <a:xfrm>
            <a:off x="10312400" y="3484562"/>
            <a:ext cx="206375" cy="239713"/>
          </a:xfrm>
          <a:custGeom>
            <a:avLst/>
            <a:gdLst>
              <a:gd name="T0" fmla="*/ 16 w 55"/>
              <a:gd name="T1" fmla="*/ 2 h 64"/>
              <a:gd name="T2" fmla="*/ 25 w 55"/>
              <a:gd name="T3" fmla="*/ 63 h 64"/>
              <a:gd name="T4" fmla="*/ 55 w 55"/>
              <a:gd name="T5" fmla="*/ 10 h 64"/>
              <a:gd name="T6" fmla="*/ 26 w 55"/>
              <a:gd name="T7" fmla="*/ 59 h 64"/>
              <a:gd name="T8" fmla="*/ 30 w 55"/>
              <a:gd name="T9" fmla="*/ 51 h 64"/>
              <a:gd name="T10" fmla="*/ 35 w 55"/>
              <a:gd name="T11" fmla="*/ 47 h 64"/>
              <a:gd name="T12" fmla="*/ 37 w 55"/>
              <a:gd name="T13" fmla="*/ 45 h 64"/>
              <a:gd name="T14" fmla="*/ 24 w 55"/>
              <a:gd name="T15" fmla="*/ 56 h 64"/>
              <a:gd name="T16" fmla="*/ 24 w 55"/>
              <a:gd name="T17" fmla="*/ 56 h 64"/>
              <a:gd name="T18" fmla="*/ 21 w 55"/>
              <a:gd name="T19" fmla="*/ 51 h 64"/>
              <a:gd name="T20" fmla="*/ 34 w 55"/>
              <a:gd name="T21" fmla="*/ 41 h 64"/>
              <a:gd name="T22" fmla="*/ 36 w 55"/>
              <a:gd name="T23" fmla="*/ 35 h 64"/>
              <a:gd name="T24" fmla="*/ 15 w 55"/>
              <a:gd name="T25" fmla="*/ 41 h 64"/>
              <a:gd name="T26" fmla="*/ 17 w 55"/>
              <a:gd name="T27" fmla="*/ 45 h 64"/>
              <a:gd name="T28" fmla="*/ 51 w 55"/>
              <a:gd name="T29" fmla="*/ 14 h 64"/>
              <a:gd name="T30" fmla="*/ 34 w 55"/>
              <a:gd name="T31" fmla="*/ 30 h 64"/>
              <a:gd name="T32" fmla="*/ 37 w 55"/>
              <a:gd name="T33" fmla="*/ 25 h 64"/>
              <a:gd name="T34" fmla="*/ 52 w 55"/>
              <a:gd name="T35" fmla="*/ 13 h 64"/>
              <a:gd name="T36" fmla="*/ 21 w 55"/>
              <a:gd name="T37" fmla="*/ 32 h 64"/>
              <a:gd name="T38" fmla="*/ 49 w 55"/>
              <a:gd name="T39" fmla="*/ 8 h 64"/>
              <a:gd name="T40" fmla="*/ 26 w 55"/>
              <a:gd name="T41" fmla="*/ 40 h 64"/>
              <a:gd name="T42" fmla="*/ 48 w 55"/>
              <a:gd name="T43" fmla="*/ 26 h 64"/>
              <a:gd name="T44" fmla="*/ 35 w 55"/>
              <a:gd name="T45" fmla="*/ 43 h 64"/>
              <a:gd name="T46" fmla="*/ 43 w 55"/>
              <a:gd name="T47" fmla="*/ 35 h 64"/>
              <a:gd name="T48" fmla="*/ 21 w 55"/>
              <a:gd name="T49" fmla="*/ 50 h 64"/>
              <a:gd name="T50" fmla="*/ 46 w 55"/>
              <a:gd name="T51" fmla="*/ 30 h 64"/>
              <a:gd name="T52" fmla="*/ 19 w 55"/>
              <a:gd name="T53" fmla="*/ 48 h 64"/>
              <a:gd name="T54" fmla="*/ 50 w 55"/>
              <a:gd name="T55" fmla="*/ 7 h 64"/>
              <a:gd name="T56" fmla="*/ 16 w 55"/>
              <a:gd name="T57" fmla="*/ 31 h 64"/>
              <a:gd name="T58" fmla="*/ 48 w 55"/>
              <a:gd name="T59" fmla="*/ 5 h 64"/>
              <a:gd name="T60" fmla="*/ 12 w 55"/>
              <a:gd name="T61" fmla="*/ 35 h 64"/>
              <a:gd name="T62" fmla="*/ 24 w 55"/>
              <a:gd name="T63" fmla="*/ 20 h 64"/>
              <a:gd name="T64" fmla="*/ 20 w 55"/>
              <a:gd name="T65" fmla="*/ 18 h 64"/>
              <a:gd name="T66" fmla="*/ 8 w 55"/>
              <a:gd name="T67" fmla="*/ 27 h 64"/>
              <a:gd name="T68" fmla="*/ 15 w 55"/>
              <a:gd name="T69" fmla="*/ 19 h 64"/>
              <a:gd name="T70" fmla="*/ 13 w 55"/>
              <a:gd name="T71" fmla="*/ 15 h 64"/>
              <a:gd name="T72" fmla="*/ 5 w 55"/>
              <a:gd name="T73" fmla="*/ 19 h 64"/>
              <a:gd name="T74" fmla="*/ 5 w 55"/>
              <a:gd name="T75" fmla="*/ 15 h 64"/>
              <a:gd name="T76" fmla="*/ 16 w 55"/>
              <a:gd name="T77" fmla="*/ 8 h 64"/>
              <a:gd name="T78" fmla="*/ 22 w 55"/>
              <a:gd name="T79" fmla="*/ 12 h 64"/>
              <a:gd name="T80" fmla="*/ 20 w 55"/>
              <a:gd name="T81" fmla="*/ 10 h 64"/>
              <a:gd name="T82" fmla="*/ 10 w 55"/>
              <a:gd name="T83" fmla="*/ 24 h 64"/>
              <a:gd name="T84" fmla="*/ 25 w 55"/>
              <a:gd name="T85" fmla="*/ 19 h 64"/>
              <a:gd name="T86" fmla="*/ 25 w 55"/>
              <a:gd name="T87" fmla="*/ 20 h 64"/>
              <a:gd name="T88" fmla="*/ 22 w 55"/>
              <a:gd name="T89" fmla="*/ 26 h 64"/>
              <a:gd name="T90" fmla="*/ 25 w 55"/>
              <a:gd name="T91" fmla="*/ 20 h 64"/>
              <a:gd name="T92" fmla="*/ 35 w 55"/>
              <a:gd name="T93" fmla="*/ 14 h 64"/>
              <a:gd name="T94" fmla="*/ 28 w 55"/>
              <a:gd name="T95" fmla="*/ 22 h 64"/>
              <a:gd name="T96" fmla="*/ 36 w 55"/>
              <a:gd name="T97" fmla="*/ 15 h 64"/>
              <a:gd name="T98" fmla="*/ 46 w 55"/>
              <a:gd name="T99" fmla="*/ 7 h 64"/>
              <a:gd name="T100" fmla="*/ 30 w 55"/>
              <a:gd name="T101" fmla="*/ 20 h 64"/>
              <a:gd name="T102" fmla="*/ 35 w 55"/>
              <a:gd name="T103" fmla="*/ 13 h 64"/>
              <a:gd name="T104" fmla="*/ 40 w 55"/>
              <a:gd name="T105" fmla="*/ 6 h 64"/>
              <a:gd name="T106" fmla="*/ 5 w 55"/>
              <a:gd name="T107" fmla="*/ 19 h 64"/>
              <a:gd name="T108" fmla="*/ 5 w 55"/>
              <a:gd name="T109" fmla="*/ 16 h 64"/>
              <a:gd name="T110" fmla="*/ 18 w 55"/>
              <a:gd name="T111" fmla="*/ 6 h 64"/>
              <a:gd name="T112" fmla="*/ 13 w 55"/>
              <a:gd name="T113" fmla="*/ 36 h 64"/>
              <a:gd name="T114" fmla="*/ 34 w 55"/>
              <a:gd name="T115" fmla="*/ 26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5" y="10"/>
                </a:moveTo>
                <a:cubicBezTo>
                  <a:pt x="54" y="4"/>
                  <a:pt x="48" y="1"/>
                  <a:pt x="42" y="2"/>
                </a:cubicBezTo>
                <a:cubicBezTo>
                  <a:pt x="35" y="4"/>
                  <a:pt x="31" y="11"/>
                  <a:pt x="27" y="17"/>
                </a:cubicBezTo>
                <a:cubicBezTo>
                  <a:pt x="25" y="12"/>
                  <a:pt x="22" y="5"/>
                  <a:pt x="16" y="2"/>
                </a:cubicBezTo>
                <a:cubicBezTo>
                  <a:pt x="10" y="0"/>
                  <a:pt x="4" y="3"/>
                  <a:pt x="2" y="8"/>
                </a:cubicBezTo>
                <a:cubicBezTo>
                  <a:pt x="0" y="15"/>
                  <a:pt x="3" y="24"/>
                  <a:pt x="6" y="30"/>
                </a:cubicBezTo>
                <a:cubicBezTo>
                  <a:pt x="12" y="42"/>
                  <a:pt x="18" y="52"/>
                  <a:pt x="25" y="62"/>
                </a:cubicBezTo>
                <a:cubicBezTo>
                  <a:pt x="25" y="63"/>
                  <a:pt x="25" y="63"/>
                  <a:pt x="25" y="63"/>
                </a:cubicBezTo>
                <a:cubicBezTo>
                  <a:pt x="26" y="64"/>
                  <a:pt x="27" y="63"/>
                  <a:pt x="27" y="63"/>
                </a:cubicBezTo>
                <a:cubicBezTo>
                  <a:pt x="27" y="63"/>
                  <a:pt x="27" y="63"/>
                  <a:pt x="27" y="63"/>
                </a:cubicBezTo>
                <a:cubicBezTo>
                  <a:pt x="35" y="53"/>
                  <a:pt x="43" y="42"/>
                  <a:pt x="49" y="31"/>
                </a:cubicBezTo>
                <a:cubicBezTo>
                  <a:pt x="52" y="24"/>
                  <a:pt x="55" y="17"/>
                  <a:pt x="55" y="10"/>
                </a:cubicBezTo>
                <a:close/>
                <a:moveTo>
                  <a:pt x="26" y="59"/>
                </a:moveTo>
                <a:cubicBezTo>
                  <a:pt x="26" y="59"/>
                  <a:pt x="26" y="59"/>
                  <a:pt x="26" y="59"/>
                </a:cubicBezTo>
                <a:cubicBezTo>
                  <a:pt x="27" y="58"/>
                  <a:pt x="29" y="56"/>
                  <a:pt x="30" y="55"/>
                </a:cubicBezTo>
                <a:cubicBezTo>
                  <a:pt x="29" y="56"/>
                  <a:pt x="27" y="58"/>
                  <a:pt x="26" y="59"/>
                </a:cubicBezTo>
                <a:close/>
                <a:moveTo>
                  <a:pt x="24" y="56"/>
                </a:moveTo>
                <a:cubicBezTo>
                  <a:pt x="25" y="55"/>
                  <a:pt x="26" y="54"/>
                  <a:pt x="26" y="54"/>
                </a:cubicBezTo>
                <a:cubicBezTo>
                  <a:pt x="28" y="53"/>
                  <a:pt x="29" y="52"/>
                  <a:pt x="30" y="51"/>
                </a:cubicBezTo>
                <a:cubicBezTo>
                  <a:pt x="30" y="51"/>
                  <a:pt x="30" y="51"/>
                  <a:pt x="30" y="51"/>
                </a:cubicBezTo>
                <a:cubicBezTo>
                  <a:pt x="28" y="52"/>
                  <a:pt x="27" y="54"/>
                  <a:pt x="25" y="55"/>
                </a:cubicBezTo>
                <a:cubicBezTo>
                  <a:pt x="25" y="56"/>
                  <a:pt x="24" y="56"/>
                  <a:pt x="24" y="56"/>
                </a:cubicBezTo>
                <a:cubicBezTo>
                  <a:pt x="24" y="56"/>
                  <a:pt x="24" y="56"/>
                  <a:pt x="24" y="56"/>
                </a:cubicBezTo>
                <a:close/>
                <a:moveTo>
                  <a:pt x="35" y="47"/>
                </a:moveTo>
                <a:cubicBezTo>
                  <a:pt x="32" y="50"/>
                  <a:pt x="29" y="55"/>
                  <a:pt x="26" y="58"/>
                </a:cubicBezTo>
                <a:cubicBezTo>
                  <a:pt x="25" y="58"/>
                  <a:pt x="25" y="57"/>
                  <a:pt x="24" y="56"/>
                </a:cubicBezTo>
                <a:cubicBezTo>
                  <a:pt x="28" y="54"/>
                  <a:pt x="31" y="50"/>
                  <a:pt x="35" y="47"/>
                </a:cubicBezTo>
                <a:close/>
                <a:moveTo>
                  <a:pt x="37" y="45"/>
                </a:moveTo>
                <a:cubicBezTo>
                  <a:pt x="36" y="46"/>
                  <a:pt x="36" y="46"/>
                  <a:pt x="35" y="46"/>
                </a:cubicBezTo>
                <a:cubicBezTo>
                  <a:pt x="36" y="46"/>
                  <a:pt x="37" y="45"/>
                  <a:pt x="37" y="44"/>
                </a:cubicBezTo>
                <a:cubicBezTo>
                  <a:pt x="37" y="44"/>
                  <a:pt x="37" y="45"/>
                  <a:pt x="37" y="45"/>
                </a:cubicBezTo>
                <a:close/>
                <a:moveTo>
                  <a:pt x="24" y="56"/>
                </a:moveTo>
                <a:cubicBezTo>
                  <a:pt x="23" y="55"/>
                  <a:pt x="23" y="54"/>
                  <a:pt x="22" y="53"/>
                </a:cubicBezTo>
                <a:cubicBezTo>
                  <a:pt x="28" y="49"/>
                  <a:pt x="34" y="46"/>
                  <a:pt x="39" y="41"/>
                </a:cubicBezTo>
                <a:cubicBezTo>
                  <a:pt x="39" y="41"/>
                  <a:pt x="39" y="41"/>
                  <a:pt x="39" y="41"/>
                </a:cubicBezTo>
                <a:cubicBezTo>
                  <a:pt x="34" y="46"/>
                  <a:pt x="29" y="51"/>
                  <a:pt x="24" y="56"/>
                </a:cubicBezTo>
                <a:close/>
                <a:moveTo>
                  <a:pt x="21" y="51"/>
                </a:moveTo>
                <a:cubicBezTo>
                  <a:pt x="24" y="50"/>
                  <a:pt x="26" y="49"/>
                  <a:pt x="29" y="47"/>
                </a:cubicBezTo>
                <a:cubicBezTo>
                  <a:pt x="26" y="49"/>
                  <a:pt x="24" y="51"/>
                  <a:pt x="22" y="53"/>
                </a:cubicBezTo>
                <a:cubicBezTo>
                  <a:pt x="22" y="52"/>
                  <a:pt x="21" y="52"/>
                  <a:pt x="21" y="51"/>
                </a:cubicBezTo>
                <a:close/>
                <a:moveTo>
                  <a:pt x="19" y="48"/>
                </a:moveTo>
                <a:cubicBezTo>
                  <a:pt x="28" y="46"/>
                  <a:pt x="35" y="39"/>
                  <a:pt x="42" y="34"/>
                </a:cubicBezTo>
                <a:cubicBezTo>
                  <a:pt x="42" y="34"/>
                  <a:pt x="42" y="34"/>
                  <a:pt x="42" y="34"/>
                </a:cubicBezTo>
                <a:cubicBezTo>
                  <a:pt x="40" y="36"/>
                  <a:pt x="37" y="39"/>
                  <a:pt x="34" y="41"/>
                </a:cubicBezTo>
                <a:cubicBezTo>
                  <a:pt x="29" y="44"/>
                  <a:pt x="25" y="47"/>
                  <a:pt x="21" y="50"/>
                </a:cubicBezTo>
                <a:cubicBezTo>
                  <a:pt x="20" y="50"/>
                  <a:pt x="20" y="49"/>
                  <a:pt x="19" y="48"/>
                </a:cubicBezTo>
                <a:close/>
                <a:moveTo>
                  <a:pt x="18" y="46"/>
                </a:moveTo>
                <a:cubicBezTo>
                  <a:pt x="24" y="43"/>
                  <a:pt x="30" y="39"/>
                  <a:pt x="36" y="35"/>
                </a:cubicBezTo>
                <a:cubicBezTo>
                  <a:pt x="38" y="34"/>
                  <a:pt x="40" y="33"/>
                  <a:pt x="42" y="31"/>
                </a:cubicBezTo>
                <a:cubicBezTo>
                  <a:pt x="34" y="37"/>
                  <a:pt x="25" y="41"/>
                  <a:pt x="19" y="47"/>
                </a:cubicBezTo>
                <a:cubicBezTo>
                  <a:pt x="18" y="47"/>
                  <a:pt x="18" y="46"/>
                  <a:pt x="18" y="46"/>
                </a:cubicBezTo>
                <a:close/>
                <a:moveTo>
                  <a:pt x="15" y="41"/>
                </a:moveTo>
                <a:cubicBezTo>
                  <a:pt x="15" y="41"/>
                  <a:pt x="16" y="41"/>
                  <a:pt x="16" y="41"/>
                </a:cubicBezTo>
                <a:cubicBezTo>
                  <a:pt x="22" y="38"/>
                  <a:pt x="28" y="34"/>
                  <a:pt x="34" y="31"/>
                </a:cubicBezTo>
                <a:cubicBezTo>
                  <a:pt x="34" y="31"/>
                  <a:pt x="34" y="31"/>
                  <a:pt x="33" y="32"/>
                </a:cubicBezTo>
                <a:cubicBezTo>
                  <a:pt x="28" y="36"/>
                  <a:pt x="22" y="40"/>
                  <a:pt x="17" y="45"/>
                </a:cubicBezTo>
                <a:cubicBezTo>
                  <a:pt x="16" y="44"/>
                  <a:pt x="16" y="42"/>
                  <a:pt x="15" y="41"/>
                </a:cubicBezTo>
                <a:close/>
                <a:moveTo>
                  <a:pt x="39" y="23"/>
                </a:moveTo>
                <a:cubicBezTo>
                  <a:pt x="42" y="20"/>
                  <a:pt x="46" y="17"/>
                  <a:pt x="50" y="15"/>
                </a:cubicBezTo>
                <a:cubicBezTo>
                  <a:pt x="50" y="15"/>
                  <a:pt x="51" y="14"/>
                  <a:pt x="51" y="14"/>
                </a:cubicBezTo>
                <a:cubicBezTo>
                  <a:pt x="51" y="14"/>
                  <a:pt x="51" y="14"/>
                  <a:pt x="52" y="14"/>
                </a:cubicBezTo>
                <a:cubicBezTo>
                  <a:pt x="52" y="15"/>
                  <a:pt x="51" y="16"/>
                  <a:pt x="51" y="17"/>
                </a:cubicBezTo>
                <a:cubicBezTo>
                  <a:pt x="51" y="17"/>
                  <a:pt x="51" y="17"/>
                  <a:pt x="51" y="18"/>
                </a:cubicBezTo>
                <a:cubicBezTo>
                  <a:pt x="45" y="21"/>
                  <a:pt x="40" y="27"/>
                  <a:pt x="34" y="30"/>
                </a:cubicBezTo>
                <a:cubicBezTo>
                  <a:pt x="30" y="32"/>
                  <a:pt x="27" y="35"/>
                  <a:pt x="23" y="37"/>
                </a:cubicBezTo>
                <a:cubicBezTo>
                  <a:pt x="22" y="38"/>
                  <a:pt x="20" y="38"/>
                  <a:pt x="18" y="39"/>
                </a:cubicBezTo>
                <a:cubicBezTo>
                  <a:pt x="15" y="41"/>
                  <a:pt x="19" y="39"/>
                  <a:pt x="19" y="38"/>
                </a:cubicBezTo>
                <a:cubicBezTo>
                  <a:pt x="25" y="33"/>
                  <a:pt x="31" y="30"/>
                  <a:pt x="37" y="25"/>
                </a:cubicBezTo>
                <a:cubicBezTo>
                  <a:pt x="38" y="24"/>
                  <a:pt x="38" y="24"/>
                  <a:pt x="39" y="23"/>
                </a:cubicBezTo>
                <a:close/>
                <a:moveTo>
                  <a:pt x="50" y="7"/>
                </a:moveTo>
                <a:cubicBezTo>
                  <a:pt x="51" y="9"/>
                  <a:pt x="52" y="11"/>
                  <a:pt x="52" y="13"/>
                </a:cubicBezTo>
                <a:cubicBezTo>
                  <a:pt x="52" y="13"/>
                  <a:pt x="52" y="13"/>
                  <a:pt x="52" y="13"/>
                </a:cubicBezTo>
                <a:cubicBezTo>
                  <a:pt x="47" y="15"/>
                  <a:pt x="44" y="18"/>
                  <a:pt x="40" y="21"/>
                </a:cubicBezTo>
                <a:cubicBezTo>
                  <a:pt x="36" y="24"/>
                  <a:pt x="32" y="27"/>
                  <a:pt x="27" y="30"/>
                </a:cubicBezTo>
                <a:cubicBezTo>
                  <a:pt x="24" y="31"/>
                  <a:pt x="21" y="33"/>
                  <a:pt x="18" y="35"/>
                </a:cubicBezTo>
                <a:cubicBezTo>
                  <a:pt x="19" y="34"/>
                  <a:pt x="20" y="33"/>
                  <a:pt x="21" y="32"/>
                </a:cubicBezTo>
                <a:cubicBezTo>
                  <a:pt x="31" y="24"/>
                  <a:pt x="43" y="18"/>
                  <a:pt x="50" y="7"/>
                </a:cubicBezTo>
                <a:close/>
                <a:moveTo>
                  <a:pt x="31" y="24"/>
                </a:moveTo>
                <a:cubicBezTo>
                  <a:pt x="35" y="21"/>
                  <a:pt x="38" y="18"/>
                  <a:pt x="41" y="16"/>
                </a:cubicBezTo>
                <a:cubicBezTo>
                  <a:pt x="44" y="13"/>
                  <a:pt x="47" y="10"/>
                  <a:pt x="49" y="8"/>
                </a:cubicBezTo>
                <a:cubicBezTo>
                  <a:pt x="45" y="14"/>
                  <a:pt x="38" y="19"/>
                  <a:pt x="31" y="24"/>
                </a:cubicBezTo>
                <a:close/>
                <a:moveTo>
                  <a:pt x="48" y="26"/>
                </a:moveTo>
                <a:cubicBezTo>
                  <a:pt x="44" y="30"/>
                  <a:pt x="39" y="32"/>
                  <a:pt x="34" y="35"/>
                </a:cubicBezTo>
                <a:cubicBezTo>
                  <a:pt x="32" y="37"/>
                  <a:pt x="29" y="39"/>
                  <a:pt x="26" y="40"/>
                </a:cubicBezTo>
                <a:cubicBezTo>
                  <a:pt x="24" y="42"/>
                  <a:pt x="20" y="43"/>
                  <a:pt x="19" y="45"/>
                </a:cubicBezTo>
                <a:cubicBezTo>
                  <a:pt x="24" y="40"/>
                  <a:pt x="29" y="35"/>
                  <a:pt x="35" y="31"/>
                </a:cubicBezTo>
                <a:cubicBezTo>
                  <a:pt x="40" y="27"/>
                  <a:pt x="45" y="23"/>
                  <a:pt x="51" y="19"/>
                </a:cubicBezTo>
                <a:cubicBezTo>
                  <a:pt x="50" y="21"/>
                  <a:pt x="49" y="24"/>
                  <a:pt x="48" y="26"/>
                </a:cubicBezTo>
                <a:close/>
                <a:moveTo>
                  <a:pt x="40" y="39"/>
                </a:moveTo>
                <a:cubicBezTo>
                  <a:pt x="37" y="42"/>
                  <a:pt x="34" y="45"/>
                  <a:pt x="30" y="47"/>
                </a:cubicBezTo>
                <a:cubicBezTo>
                  <a:pt x="29" y="48"/>
                  <a:pt x="28" y="48"/>
                  <a:pt x="28" y="49"/>
                </a:cubicBezTo>
                <a:cubicBezTo>
                  <a:pt x="30" y="47"/>
                  <a:pt x="32" y="45"/>
                  <a:pt x="35" y="43"/>
                </a:cubicBezTo>
                <a:cubicBezTo>
                  <a:pt x="37" y="41"/>
                  <a:pt x="39" y="39"/>
                  <a:pt x="42" y="37"/>
                </a:cubicBezTo>
                <a:cubicBezTo>
                  <a:pt x="41" y="38"/>
                  <a:pt x="41" y="39"/>
                  <a:pt x="40" y="39"/>
                </a:cubicBezTo>
                <a:close/>
                <a:moveTo>
                  <a:pt x="43" y="35"/>
                </a:moveTo>
                <a:cubicBezTo>
                  <a:pt x="43" y="35"/>
                  <a:pt x="43" y="35"/>
                  <a:pt x="43" y="35"/>
                </a:cubicBezTo>
                <a:cubicBezTo>
                  <a:pt x="43" y="35"/>
                  <a:pt x="42" y="35"/>
                  <a:pt x="42" y="36"/>
                </a:cubicBezTo>
                <a:cubicBezTo>
                  <a:pt x="39" y="38"/>
                  <a:pt x="37" y="40"/>
                  <a:pt x="34" y="42"/>
                </a:cubicBezTo>
                <a:cubicBezTo>
                  <a:pt x="32" y="44"/>
                  <a:pt x="29" y="46"/>
                  <a:pt x="26" y="48"/>
                </a:cubicBezTo>
                <a:cubicBezTo>
                  <a:pt x="25" y="49"/>
                  <a:pt x="23" y="50"/>
                  <a:pt x="21" y="50"/>
                </a:cubicBezTo>
                <a:cubicBezTo>
                  <a:pt x="22" y="50"/>
                  <a:pt x="25" y="48"/>
                  <a:pt x="26" y="47"/>
                </a:cubicBezTo>
                <a:cubicBezTo>
                  <a:pt x="33" y="42"/>
                  <a:pt x="39" y="38"/>
                  <a:pt x="45" y="32"/>
                </a:cubicBezTo>
                <a:cubicBezTo>
                  <a:pt x="44" y="33"/>
                  <a:pt x="44" y="34"/>
                  <a:pt x="43" y="35"/>
                </a:cubicBezTo>
                <a:close/>
                <a:moveTo>
                  <a:pt x="46" y="30"/>
                </a:moveTo>
                <a:cubicBezTo>
                  <a:pt x="46" y="30"/>
                  <a:pt x="45" y="30"/>
                  <a:pt x="45" y="30"/>
                </a:cubicBezTo>
                <a:cubicBezTo>
                  <a:pt x="40" y="34"/>
                  <a:pt x="36" y="38"/>
                  <a:pt x="31" y="41"/>
                </a:cubicBezTo>
                <a:cubicBezTo>
                  <a:pt x="29" y="43"/>
                  <a:pt x="26" y="45"/>
                  <a:pt x="24" y="46"/>
                </a:cubicBezTo>
                <a:cubicBezTo>
                  <a:pt x="24" y="46"/>
                  <a:pt x="19" y="48"/>
                  <a:pt x="19" y="48"/>
                </a:cubicBezTo>
                <a:cubicBezTo>
                  <a:pt x="20" y="46"/>
                  <a:pt x="22" y="45"/>
                  <a:pt x="23" y="44"/>
                </a:cubicBezTo>
                <a:cubicBezTo>
                  <a:pt x="31" y="38"/>
                  <a:pt x="40" y="35"/>
                  <a:pt x="47" y="28"/>
                </a:cubicBezTo>
                <a:cubicBezTo>
                  <a:pt x="46" y="29"/>
                  <a:pt x="46" y="30"/>
                  <a:pt x="46" y="30"/>
                </a:cubicBezTo>
                <a:close/>
                <a:moveTo>
                  <a:pt x="50" y="7"/>
                </a:moveTo>
                <a:cubicBezTo>
                  <a:pt x="43" y="12"/>
                  <a:pt x="37" y="18"/>
                  <a:pt x="30" y="24"/>
                </a:cubicBezTo>
                <a:cubicBezTo>
                  <a:pt x="26" y="27"/>
                  <a:pt x="22" y="30"/>
                  <a:pt x="18" y="32"/>
                </a:cubicBezTo>
                <a:cubicBezTo>
                  <a:pt x="17" y="33"/>
                  <a:pt x="15" y="34"/>
                  <a:pt x="13" y="35"/>
                </a:cubicBezTo>
                <a:cubicBezTo>
                  <a:pt x="14" y="35"/>
                  <a:pt x="15" y="32"/>
                  <a:pt x="16" y="31"/>
                </a:cubicBezTo>
                <a:cubicBezTo>
                  <a:pt x="17" y="31"/>
                  <a:pt x="17" y="31"/>
                  <a:pt x="17" y="31"/>
                </a:cubicBezTo>
                <a:cubicBezTo>
                  <a:pt x="19" y="30"/>
                  <a:pt x="20" y="28"/>
                  <a:pt x="22" y="27"/>
                </a:cubicBezTo>
                <a:cubicBezTo>
                  <a:pt x="27" y="23"/>
                  <a:pt x="31" y="20"/>
                  <a:pt x="36" y="17"/>
                </a:cubicBezTo>
                <a:cubicBezTo>
                  <a:pt x="41" y="14"/>
                  <a:pt x="45" y="11"/>
                  <a:pt x="48" y="5"/>
                </a:cubicBezTo>
                <a:cubicBezTo>
                  <a:pt x="49" y="5"/>
                  <a:pt x="49" y="6"/>
                  <a:pt x="50" y="7"/>
                </a:cubicBezTo>
                <a:close/>
                <a:moveTo>
                  <a:pt x="12" y="34"/>
                </a:moveTo>
                <a:cubicBezTo>
                  <a:pt x="12" y="34"/>
                  <a:pt x="13" y="34"/>
                  <a:pt x="14" y="33"/>
                </a:cubicBezTo>
                <a:cubicBezTo>
                  <a:pt x="13" y="34"/>
                  <a:pt x="13" y="34"/>
                  <a:pt x="12" y="35"/>
                </a:cubicBezTo>
                <a:cubicBezTo>
                  <a:pt x="12" y="35"/>
                  <a:pt x="12" y="35"/>
                  <a:pt x="12" y="34"/>
                </a:cubicBezTo>
                <a:close/>
                <a:moveTo>
                  <a:pt x="9" y="30"/>
                </a:moveTo>
                <a:cubicBezTo>
                  <a:pt x="12" y="29"/>
                  <a:pt x="15" y="27"/>
                  <a:pt x="17" y="25"/>
                </a:cubicBezTo>
                <a:cubicBezTo>
                  <a:pt x="19" y="23"/>
                  <a:pt x="23" y="22"/>
                  <a:pt x="24" y="20"/>
                </a:cubicBezTo>
                <a:cubicBezTo>
                  <a:pt x="20" y="25"/>
                  <a:pt x="15" y="28"/>
                  <a:pt x="11" y="33"/>
                </a:cubicBezTo>
                <a:cubicBezTo>
                  <a:pt x="11" y="32"/>
                  <a:pt x="10" y="31"/>
                  <a:pt x="9" y="30"/>
                </a:cubicBezTo>
                <a:close/>
                <a:moveTo>
                  <a:pt x="8" y="27"/>
                </a:moveTo>
                <a:cubicBezTo>
                  <a:pt x="13" y="25"/>
                  <a:pt x="16" y="21"/>
                  <a:pt x="20" y="18"/>
                </a:cubicBezTo>
                <a:cubicBezTo>
                  <a:pt x="21" y="17"/>
                  <a:pt x="24" y="15"/>
                  <a:pt x="21" y="18"/>
                </a:cubicBezTo>
                <a:cubicBezTo>
                  <a:pt x="20" y="19"/>
                  <a:pt x="19" y="20"/>
                  <a:pt x="18" y="21"/>
                </a:cubicBezTo>
                <a:cubicBezTo>
                  <a:pt x="15" y="24"/>
                  <a:pt x="12" y="27"/>
                  <a:pt x="9" y="30"/>
                </a:cubicBezTo>
                <a:cubicBezTo>
                  <a:pt x="9" y="29"/>
                  <a:pt x="8" y="28"/>
                  <a:pt x="8" y="27"/>
                </a:cubicBezTo>
                <a:close/>
                <a:moveTo>
                  <a:pt x="6" y="23"/>
                </a:moveTo>
                <a:cubicBezTo>
                  <a:pt x="11" y="20"/>
                  <a:pt x="15" y="17"/>
                  <a:pt x="20" y="14"/>
                </a:cubicBezTo>
                <a:cubicBezTo>
                  <a:pt x="23" y="12"/>
                  <a:pt x="19" y="16"/>
                  <a:pt x="19" y="16"/>
                </a:cubicBezTo>
                <a:cubicBezTo>
                  <a:pt x="17" y="17"/>
                  <a:pt x="16" y="18"/>
                  <a:pt x="15" y="19"/>
                </a:cubicBezTo>
                <a:cubicBezTo>
                  <a:pt x="12" y="21"/>
                  <a:pt x="10" y="24"/>
                  <a:pt x="8" y="26"/>
                </a:cubicBezTo>
                <a:cubicBezTo>
                  <a:pt x="7" y="25"/>
                  <a:pt x="7" y="24"/>
                  <a:pt x="6" y="23"/>
                </a:cubicBezTo>
                <a:close/>
                <a:moveTo>
                  <a:pt x="5" y="19"/>
                </a:moveTo>
                <a:cubicBezTo>
                  <a:pt x="8" y="18"/>
                  <a:pt x="10" y="17"/>
                  <a:pt x="13" y="15"/>
                </a:cubicBezTo>
                <a:cubicBezTo>
                  <a:pt x="14" y="14"/>
                  <a:pt x="15" y="13"/>
                  <a:pt x="17" y="12"/>
                </a:cubicBezTo>
                <a:cubicBezTo>
                  <a:pt x="18" y="11"/>
                  <a:pt x="21" y="8"/>
                  <a:pt x="18" y="12"/>
                </a:cubicBezTo>
                <a:cubicBezTo>
                  <a:pt x="15" y="16"/>
                  <a:pt x="10" y="19"/>
                  <a:pt x="6" y="22"/>
                </a:cubicBezTo>
                <a:cubicBezTo>
                  <a:pt x="6" y="21"/>
                  <a:pt x="6" y="20"/>
                  <a:pt x="5" y="19"/>
                </a:cubicBezTo>
                <a:close/>
                <a:moveTo>
                  <a:pt x="5" y="12"/>
                </a:moveTo>
                <a:cubicBezTo>
                  <a:pt x="6" y="11"/>
                  <a:pt x="8" y="10"/>
                  <a:pt x="9" y="9"/>
                </a:cubicBezTo>
                <a:cubicBezTo>
                  <a:pt x="12" y="7"/>
                  <a:pt x="16" y="4"/>
                  <a:pt x="12" y="9"/>
                </a:cubicBezTo>
                <a:cubicBezTo>
                  <a:pt x="9" y="11"/>
                  <a:pt x="7" y="13"/>
                  <a:pt x="5" y="15"/>
                </a:cubicBezTo>
                <a:cubicBezTo>
                  <a:pt x="5" y="14"/>
                  <a:pt x="5" y="13"/>
                  <a:pt x="5" y="12"/>
                </a:cubicBezTo>
                <a:close/>
                <a:moveTo>
                  <a:pt x="5" y="18"/>
                </a:moveTo>
                <a:cubicBezTo>
                  <a:pt x="5" y="17"/>
                  <a:pt x="5" y="17"/>
                  <a:pt x="5" y="16"/>
                </a:cubicBezTo>
                <a:cubicBezTo>
                  <a:pt x="9" y="14"/>
                  <a:pt x="12" y="11"/>
                  <a:pt x="16" y="8"/>
                </a:cubicBezTo>
                <a:cubicBezTo>
                  <a:pt x="19" y="6"/>
                  <a:pt x="13" y="12"/>
                  <a:pt x="13" y="12"/>
                </a:cubicBezTo>
                <a:cubicBezTo>
                  <a:pt x="10" y="15"/>
                  <a:pt x="8" y="17"/>
                  <a:pt x="5" y="18"/>
                </a:cubicBezTo>
                <a:cubicBezTo>
                  <a:pt x="5" y="18"/>
                  <a:pt x="5" y="18"/>
                  <a:pt x="5" y="18"/>
                </a:cubicBezTo>
                <a:close/>
                <a:moveTo>
                  <a:pt x="22" y="12"/>
                </a:moveTo>
                <a:cubicBezTo>
                  <a:pt x="19" y="14"/>
                  <a:pt x="17" y="15"/>
                  <a:pt x="15" y="17"/>
                </a:cubicBezTo>
                <a:cubicBezTo>
                  <a:pt x="12" y="19"/>
                  <a:pt x="9" y="21"/>
                  <a:pt x="6" y="23"/>
                </a:cubicBezTo>
                <a:cubicBezTo>
                  <a:pt x="6" y="23"/>
                  <a:pt x="6" y="23"/>
                  <a:pt x="6" y="23"/>
                </a:cubicBezTo>
                <a:cubicBezTo>
                  <a:pt x="11" y="18"/>
                  <a:pt x="17" y="15"/>
                  <a:pt x="20" y="10"/>
                </a:cubicBezTo>
                <a:cubicBezTo>
                  <a:pt x="21" y="11"/>
                  <a:pt x="22" y="12"/>
                  <a:pt x="22" y="12"/>
                </a:cubicBezTo>
                <a:close/>
                <a:moveTo>
                  <a:pt x="24" y="16"/>
                </a:moveTo>
                <a:cubicBezTo>
                  <a:pt x="18" y="18"/>
                  <a:pt x="15" y="22"/>
                  <a:pt x="11" y="25"/>
                </a:cubicBezTo>
                <a:cubicBezTo>
                  <a:pt x="10" y="25"/>
                  <a:pt x="7" y="27"/>
                  <a:pt x="10" y="24"/>
                </a:cubicBezTo>
                <a:cubicBezTo>
                  <a:pt x="11" y="23"/>
                  <a:pt x="13" y="22"/>
                  <a:pt x="14" y="21"/>
                </a:cubicBezTo>
                <a:cubicBezTo>
                  <a:pt x="17" y="18"/>
                  <a:pt x="20" y="16"/>
                  <a:pt x="22" y="13"/>
                </a:cubicBezTo>
                <a:cubicBezTo>
                  <a:pt x="23" y="14"/>
                  <a:pt x="23" y="15"/>
                  <a:pt x="24" y="16"/>
                </a:cubicBezTo>
                <a:close/>
                <a:moveTo>
                  <a:pt x="25" y="19"/>
                </a:moveTo>
                <a:cubicBezTo>
                  <a:pt x="20" y="22"/>
                  <a:pt x="15" y="26"/>
                  <a:pt x="10" y="29"/>
                </a:cubicBezTo>
                <a:cubicBezTo>
                  <a:pt x="15" y="26"/>
                  <a:pt x="20" y="21"/>
                  <a:pt x="24" y="16"/>
                </a:cubicBezTo>
                <a:cubicBezTo>
                  <a:pt x="24" y="17"/>
                  <a:pt x="25" y="18"/>
                  <a:pt x="25" y="19"/>
                </a:cubicBezTo>
                <a:close/>
                <a:moveTo>
                  <a:pt x="25" y="20"/>
                </a:moveTo>
                <a:cubicBezTo>
                  <a:pt x="26" y="21"/>
                  <a:pt x="26" y="21"/>
                  <a:pt x="26" y="21"/>
                </a:cubicBezTo>
                <a:cubicBezTo>
                  <a:pt x="26" y="21"/>
                  <a:pt x="27" y="21"/>
                  <a:pt x="27" y="21"/>
                </a:cubicBezTo>
                <a:cubicBezTo>
                  <a:pt x="26" y="22"/>
                  <a:pt x="25" y="23"/>
                  <a:pt x="24" y="24"/>
                </a:cubicBezTo>
                <a:cubicBezTo>
                  <a:pt x="23" y="25"/>
                  <a:pt x="22" y="25"/>
                  <a:pt x="22" y="26"/>
                </a:cubicBezTo>
                <a:cubicBezTo>
                  <a:pt x="20" y="28"/>
                  <a:pt x="18" y="29"/>
                  <a:pt x="16" y="31"/>
                </a:cubicBezTo>
                <a:cubicBezTo>
                  <a:pt x="15" y="31"/>
                  <a:pt x="15" y="32"/>
                  <a:pt x="14" y="32"/>
                </a:cubicBezTo>
                <a:cubicBezTo>
                  <a:pt x="13" y="33"/>
                  <a:pt x="11" y="35"/>
                  <a:pt x="13" y="32"/>
                </a:cubicBezTo>
                <a:cubicBezTo>
                  <a:pt x="17" y="28"/>
                  <a:pt x="21" y="24"/>
                  <a:pt x="25" y="20"/>
                </a:cubicBezTo>
                <a:cubicBezTo>
                  <a:pt x="25" y="20"/>
                  <a:pt x="25" y="20"/>
                  <a:pt x="25" y="20"/>
                </a:cubicBezTo>
                <a:close/>
                <a:moveTo>
                  <a:pt x="31" y="16"/>
                </a:moveTo>
                <a:cubicBezTo>
                  <a:pt x="34" y="14"/>
                  <a:pt x="37" y="12"/>
                  <a:pt x="40" y="10"/>
                </a:cubicBezTo>
                <a:cubicBezTo>
                  <a:pt x="38" y="12"/>
                  <a:pt x="37" y="13"/>
                  <a:pt x="35" y="14"/>
                </a:cubicBezTo>
                <a:cubicBezTo>
                  <a:pt x="34" y="15"/>
                  <a:pt x="32" y="17"/>
                  <a:pt x="30" y="18"/>
                </a:cubicBezTo>
                <a:cubicBezTo>
                  <a:pt x="31" y="17"/>
                  <a:pt x="31" y="17"/>
                  <a:pt x="31" y="16"/>
                </a:cubicBezTo>
                <a:close/>
                <a:moveTo>
                  <a:pt x="27" y="22"/>
                </a:moveTo>
                <a:cubicBezTo>
                  <a:pt x="27" y="22"/>
                  <a:pt x="27" y="22"/>
                  <a:pt x="28" y="22"/>
                </a:cubicBezTo>
                <a:cubicBezTo>
                  <a:pt x="27" y="22"/>
                  <a:pt x="27" y="22"/>
                  <a:pt x="27" y="22"/>
                </a:cubicBezTo>
                <a:cubicBezTo>
                  <a:pt x="27" y="22"/>
                  <a:pt x="27" y="22"/>
                  <a:pt x="27" y="22"/>
                </a:cubicBezTo>
                <a:close/>
                <a:moveTo>
                  <a:pt x="30" y="20"/>
                </a:moveTo>
                <a:cubicBezTo>
                  <a:pt x="32" y="18"/>
                  <a:pt x="33" y="16"/>
                  <a:pt x="36" y="15"/>
                </a:cubicBezTo>
                <a:cubicBezTo>
                  <a:pt x="38" y="14"/>
                  <a:pt x="40" y="12"/>
                  <a:pt x="42" y="10"/>
                </a:cubicBezTo>
                <a:cubicBezTo>
                  <a:pt x="42" y="9"/>
                  <a:pt x="44" y="8"/>
                  <a:pt x="45" y="6"/>
                </a:cubicBezTo>
                <a:cubicBezTo>
                  <a:pt x="46" y="6"/>
                  <a:pt x="46" y="6"/>
                  <a:pt x="47" y="5"/>
                </a:cubicBezTo>
                <a:cubicBezTo>
                  <a:pt x="47" y="6"/>
                  <a:pt x="46" y="6"/>
                  <a:pt x="46" y="7"/>
                </a:cubicBezTo>
                <a:cubicBezTo>
                  <a:pt x="45" y="8"/>
                  <a:pt x="44" y="10"/>
                  <a:pt x="43" y="11"/>
                </a:cubicBezTo>
                <a:cubicBezTo>
                  <a:pt x="41" y="13"/>
                  <a:pt x="38" y="15"/>
                  <a:pt x="35" y="16"/>
                </a:cubicBezTo>
                <a:cubicBezTo>
                  <a:pt x="33" y="18"/>
                  <a:pt x="31" y="19"/>
                  <a:pt x="29" y="21"/>
                </a:cubicBezTo>
                <a:cubicBezTo>
                  <a:pt x="29" y="20"/>
                  <a:pt x="29" y="20"/>
                  <a:pt x="30" y="20"/>
                </a:cubicBezTo>
                <a:close/>
                <a:moveTo>
                  <a:pt x="43" y="6"/>
                </a:moveTo>
                <a:cubicBezTo>
                  <a:pt x="43" y="5"/>
                  <a:pt x="45" y="5"/>
                  <a:pt x="46" y="5"/>
                </a:cubicBezTo>
                <a:cubicBezTo>
                  <a:pt x="45" y="6"/>
                  <a:pt x="44" y="7"/>
                  <a:pt x="43" y="8"/>
                </a:cubicBezTo>
                <a:cubicBezTo>
                  <a:pt x="40" y="9"/>
                  <a:pt x="38" y="11"/>
                  <a:pt x="35" y="13"/>
                </a:cubicBezTo>
                <a:cubicBezTo>
                  <a:pt x="34" y="14"/>
                  <a:pt x="33" y="14"/>
                  <a:pt x="32" y="15"/>
                </a:cubicBezTo>
                <a:cubicBezTo>
                  <a:pt x="33" y="15"/>
                  <a:pt x="33" y="14"/>
                  <a:pt x="33" y="13"/>
                </a:cubicBezTo>
                <a:cubicBezTo>
                  <a:pt x="36" y="10"/>
                  <a:pt x="39" y="8"/>
                  <a:pt x="43" y="6"/>
                </a:cubicBezTo>
                <a:close/>
                <a:moveTo>
                  <a:pt x="40" y="6"/>
                </a:moveTo>
                <a:cubicBezTo>
                  <a:pt x="38" y="8"/>
                  <a:pt x="35" y="10"/>
                  <a:pt x="34" y="12"/>
                </a:cubicBezTo>
                <a:cubicBezTo>
                  <a:pt x="35" y="9"/>
                  <a:pt x="37" y="7"/>
                  <a:pt x="40" y="6"/>
                </a:cubicBezTo>
                <a:close/>
                <a:moveTo>
                  <a:pt x="20" y="9"/>
                </a:moveTo>
                <a:cubicBezTo>
                  <a:pt x="15" y="12"/>
                  <a:pt x="10" y="16"/>
                  <a:pt x="5" y="19"/>
                </a:cubicBezTo>
                <a:cubicBezTo>
                  <a:pt x="10" y="16"/>
                  <a:pt x="15" y="12"/>
                  <a:pt x="18" y="7"/>
                </a:cubicBezTo>
                <a:cubicBezTo>
                  <a:pt x="19" y="8"/>
                  <a:pt x="19" y="8"/>
                  <a:pt x="20" y="9"/>
                </a:cubicBezTo>
                <a:close/>
                <a:moveTo>
                  <a:pt x="18" y="6"/>
                </a:moveTo>
                <a:cubicBezTo>
                  <a:pt x="13" y="9"/>
                  <a:pt x="10" y="13"/>
                  <a:pt x="5" y="16"/>
                </a:cubicBezTo>
                <a:cubicBezTo>
                  <a:pt x="7" y="15"/>
                  <a:pt x="9" y="12"/>
                  <a:pt x="10" y="11"/>
                </a:cubicBezTo>
                <a:cubicBezTo>
                  <a:pt x="12" y="9"/>
                  <a:pt x="14" y="7"/>
                  <a:pt x="15" y="5"/>
                </a:cubicBezTo>
                <a:cubicBezTo>
                  <a:pt x="15" y="5"/>
                  <a:pt x="15" y="5"/>
                  <a:pt x="15" y="5"/>
                </a:cubicBezTo>
                <a:cubicBezTo>
                  <a:pt x="16" y="5"/>
                  <a:pt x="17" y="6"/>
                  <a:pt x="18" y="6"/>
                </a:cubicBezTo>
                <a:close/>
                <a:moveTo>
                  <a:pt x="14" y="5"/>
                </a:moveTo>
                <a:cubicBezTo>
                  <a:pt x="11" y="6"/>
                  <a:pt x="8" y="9"/>
                  <a:pt x="5" y="11"/>
                </a:cubicBezTo>
                <a:cubicBezTo>
                  <a:pt x="6" y="7"/>
                  <a:pt x="8" y="3"/>
                  <a:pt x="14" y="5"/>
                </a:cubicBezTo>
                <a:close/>
                <a:moveTo>
                  <a:pt x="13" y="36"/>
                </a:moveTo>
                <a:cubicBezTo>
                  <a:pt x="15" y="35"/>
                  <a:pt x="18" y="34"/>
                  <a:pt x="20" y="32"/>
                </a:cubicBezTo>
                <a:cubicBezTo>
                  <a:pt x="18" y="34"/>
                  <a:pt x="16" y="35"/>
                  <a:pt x="14" y="37"/>
                </a:cubicBezTo>
                <a:cubicBezTo>
                  <a:pt x="14" y="38"/>
                  <a:pt x="14" y="38"/>
                  <a:pt x="15" y="38"/>
                </a:cubicBezTo>
                <a:cubicBezTo>
                  <a:pt x="21" y="33"/>
                  <a:pt x="28" y="30"/>
                  <a:pt x="34" y="26"/>
                </a:cubicBezTo>
                <a:cubicBezTo>
                  <a:pt x="34" y="26"/>
                  <a:pt x="34" y="26"/>
                  <a:pt x="35" y="26"/>
                </a:cubicBezTo>
                <a:cubicBezTo>
                  <a:pt x="34" y="26"/>
                  <a:pt x="34" y="26"/>
                  <a:pt x="34" y="26"/>
                </a:cubicBezTo>
                <a:cubicBezTo>
                  <a:pt x="28" y="32"/>
                  <a:pt x="21" y="35"/>
                  <a:pt x="15" y="41"/>
                </a:cubicBezTo>
                <a:cubicBezTo>
                  <a:pt x="15" y="41"/>
                  <a:pt x="15" y="41"/>
                  <a:pt x="15" y="41"/>
                </a:cubicBezTo>
                <a:cubicBezTo>
                  <a:pt x="15" y="41"/>
                  <a:pt x="14" y="40"/>
                  <a:pt x="14" y="39"/>
                </a:cubicBezTo>
                <a:cubicBezTo>
                  <a:pt x="14" y="38"/>
                  <a:pt x="13"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6" name="Freeform 74"/>
          <p:cNvSpPr>
            <a:spLocks noEditPoints="1"/>
          </p:cNvSpPr>
          <p:nvPr/>
        </p:nvSpPr>
        <p:spPr bwMode="auto">
          <a:xfrm>
            <a:off x="11423650" y="2795588"/>
            <a:ext cx="82550" cy="71438"/>
          </a:xfrm>
          <a:custGeom>
            <a:avLst/>
            <a:gdLst>
              <a:gd name="T0" fmla="*/ 17 w 22"/>
              <a:gd name="T1" fmla="*/ 8 h 19"/>
              <a:gd name="T2" fmla="*/ 12 w 22"/>
              <a:gd name="T3" fmla="*/ 3 h 19"/>
              <a:gd name="T4" fmla="*/ 4 w 22"/>
              <a:gd name="T5" fmla="*/ 1 h 19"/>
              <a:gd name="T6" fmla="*/ 2 w 22"/>
              <a:gd name="T7" fmla="*/ 1 h 19"/>
              <a:gd name="T8" fmla="*/ 0 w 22"/>
              <a:gd name="T9" fmla="*/ 2 h 19"/>
              <a:gd name="T10" fmla="*/ 7 w 22"/>
              <a:gd name="T11" fmla="*/ 12 h 19"/>
              <a:gd name="T12" fmla="*/ 17 w 22"/>
              <a:gd name="T13" fmla="*/ 18 h 19"/>
              <a:gd name="T14" fmla="*/ 17 w 22"/>
              <a:gd name="T15" fmla="*/ 8 h 19"/>
              <a:gd name="T16" fmla="*/ 5 w 22"/>
              <a:gd name="T17" fmla="*/ 5 h 19"/>
              <a:gd name="T18" fmla="*/ 12 w 22"/>
              <a:gd name="T19" fmla="*/ 8 h 19"/>
              <a:gd name="T20" fmla="*/ 13 w 22"/>
              <a:gd name="T21" fmla="*/ 8 h 19"/>
              <a:gd name="T22" fmla="*/ 7 w 22"/>
              <a:gd name="T23" fmla="*/ 8 h 19"/>
              <a:gd name="T24" fmla="*/ 7 w 22"/>
              <a:gd name="T25" fmla="*/ 8 h 19"/>
              <a:gd name="T26" fmla="*/ 14 w 22"/>
              <a:gd name="T27" fmla="*/ 12 h 19"/>
              <a:gd name="T28" fmla="*/ 10 w 22"/>
              <a:gd name="T29" fmla="*/ 12 h 19"/>
              <a:gd name="T30" fmla="*/ 8 w 22"/>
              <a:gd name="T31" fmla="*/ 9 h 19"/>
              <a:gd name="T32" fmla="*/ 5 w 22"/>
              <a:gd name="T33" fmla="*/ 5 h 19"/>
              <a:gd name="T34" fmla="*/ 4 w 22"/>
              <a:gd name="T35" fmla="*/ 4 h 19"/>
              <a:gd name="T36" fmla="*/ 5 w 22"/>
              <a:gd name="T37" fmla="*/ 4 h 19"/>
              <a:gd name="T38" fmla="*/ 4 w 22"/>
              <a:gd name="T39" fmla="*/ 4 h 19"/>
              <a:gd name="T40" fmla="*/ 4 w 22"/>
              <a:gd name="T41" fmla="*/ 4 h 19"/>
              <a:gd name="T42" fmla="*/ 4 w 22"/>
              <a:gd name="T43" fmla="*/ 4 h 19"/>
              <a:gd name="T44" fmla="*/ 12 w 22"/>
              <a:gd name="T45" fmla="*/ 7 h 19"/>
              <a:gd name="T46" fmla="*/ 6 w 22"/>
              <a:gd name="T47" fmla="*/ 5 h 19"/>
              <a:gd name="T48" fmla="*/ 11 w 22"/>
              <a:gd name="T49" fmla="*/ 6 h 19"/>
              <a:gd name="T50" fmla="*/ 12 w 22"/>
              <a:gd name="T51" fmla="*/ 7 h 19"/>
              <a:gd name="T52" fmla="*/ 15 w 22"/>
              <a:gd name="T53" fmla="*/ 11 h 19"/>
              <a:gd name="T54" fmla="*/ 8 w 22"/>
              <a:gd name="T55" fmla="*/ 9 h 19"/>
              <a:gd name="T56" fmla="*/ 13 w 22"/>
              <a:gd name="T57" fmla="*/ 9 h 19"/>
              <a:gd name="T58" fmla="*/ 15 w 22"/>
              <a:gd name="T59" fmla="*/ 11 h 19"/>
              <a:gd name="T60" fmla="*/ 16 w 22"/>
              <a:gd name="T61" fmla="*/ 15 h 19"/>
              <a:gd name="T62" fmla="*/ 15 w 22"/>
              <a:gd name="T63" fmla="*/ 15 h 19"/>
              <a:gd name="T64" fmla="*/ 13 w 22"/>
              <a:gd name="T65" fmla="*/ 14 h 19"/>
              <a:gd name="T66" fmla="*/ 11 w 22"/>
              <a:gd name="T67" fmla="*/ 13 h 19"/>
              <a:gd name="T68" fmla="*/ 15 w 22"/>
              <a:gd name="T69" fmla="*/ 12 h 19"/>
              <a:gd name="T70" fmla="*/ 15 w 22"/>
              <a:gd name="T71" fmla="*/ 12 h 19"/>
              <a:gd name="T72" fmla="*/ 16 w 22"/>
              <a:gd name="T7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9">
                <a:moveTo>
                  <a:pt x="17" y="8"/>
                </a:moveTo>
                <a:cubicBezTo>
                  <a:pt x="15" y="7"/>
                  <a:pt x="14" y="4"/>
                  <a:pt x="12" y="3"/>
                </a:cubicBezTo>
                <a:cubicBezTo>
                  <a:pt x="9" y="2"/>
                  <a:pt x="6" y="2"/>
                  <a:pt x="4" y="1"/>
                </a:cubicBezTo>
                <a:cubicBezTo>
                  <a:pt x="3" y="0"/>
                  <a:pt x="2" y="0"/>
                  <a:pt x="2" y="1"/>
                </a:cubicBezTo>
                <a:cubicBezTo>
                  <a:pt x="1" y="1"/>
                  <a:pt x="0" y="1"/>
                  <a:pt x="0" y="2"/>
                </a:cubicBezTo>
                <a:cubicBezTo>
                  <a:pt x="1" y="6"/>
                  <a:pt x="4" y="10"/>
                  <a:pt x="7" y="12"/>
                </a:cubicBezTo>
                <a:cubicBezTo>
                  <a:pt x="9" y="15"/>
                  <a:pt x="13" y="19"/>
                  <a:pt x="17" y="18"/>
                </a:cubicBezTo>
                <a:cubicBezTo>
                  <a:pt x="22" y="17"/>
                  <a:pt x="19" y="11"/>
                  <a:pt x="17" y="8"/>
                </a:cubicBezTo>
                <a:close/>
                <a:moveTo>
                  <a:pt x="5" y="5"/>
                </a:moveTo>
                <a:cubicBezTo>
                  <a:pt x="7" y="7"/>
                  <a:pt x="10" y="7"/>
                  <a:pt x="12" y="8"/>
                </a:cubicBezTo>
                <a:cubicBezTo>
                  <a:pt x="13" y="8"/>
                  <a:pt x="13" y="8"/>
                  <a:pt x="13" y="8"/>
                </a:cubicBezTo>
                <a:cubicBezTo>
                  <a:pt x="11" y="8"/>
                  <a:pt x="9" y="8"/>
                  <a:pt x="7" y="8"/>
                </a:cubicBezTo>
                <a:cubicBezTo>
                  <a:pt x="7" y="8"/>
                  <a:pt x="7" y="8"/>
                  <a:pt x="7" y="8"/>
                </a:cubicBezTo>
                <a:cubicBezTo>
                  <a:pt x="9" y="11"/>
                  <a:pt x="12" y="11"/>
                  <a:pt x="14" y="12"/>
                </a:cubicBezTo>
                <a:cubicBezTo>
                  <a:pt x="13" y="12"/>
                  <a:pt x="12" y="12"/>
                  <a:pt x="10" y="12"/>
                </a:cubicBezTo>
                <a:cubicBezTo>
                  <a:pt x="9" y="11"/>
                  <a:pt x="8" y="10"/>
                  <a:pt x="8" y="9"/>
                </a:cubicBezTo>
                <a:cubicBezTo>
                  <a:pt x="7" y="8"/>
                  <a:pt x="6" y="7"/>
                  <a:pt x="5" y="5"/>
                </a:cubicBezTo>
                <a:close/>
                <a:moveTo>
                  <a:pt x="4" y="4"/>
                </a:moveTo>
                <a:cubicBezTo>
                  <a:pt x="4" y="4"/>
                  <a:pt x="4" y="4"/>
                  <a:pt x="5" y="4"/>
                </a:cubicBezTo>
                <a:cubicBezTo>
                  <a:pt x="4" y="4"/>
                  <a:pt x="4" y="4"/>
                  <a:pt x="4" y="4"/>
                </a:cubicBezTo>
                <a:cubicBezTo>
                  <a:pt x="4" y="4"/>
                  <a:pt x="4" y="4"/>
                  <a:pt x="4" y="4"/>
                </a:cubicBezTo>
                <a:cubicBezTo>
                  <a:pt x="4" y="4"/>
                  <a:pt x="4" y="4"/>
                  <a:pt x="4" y="4"/>
                </a:cubicBezTo>
                <a:close/>
                <a:moveTo>
                  <a:pt x="12" y="7"/>
                </a:moveTo>
                <a:cubicBezTo>
                  <a:pt x="10" y="6"/>
                  <a:pt x="8" y="6"/>
                  <a:pt x="6" y="5"/>
                </a:cubicBezTo>
                <a:cubicBezTo>
                  <a:pt x="8" y="5"/>
                  <a:pt x="9" y="6"/>
                  <a:pt x="11" y="6"/>
                </a:cubicBezTo>
                <a:cubicBezTo>
                  <a:pt x="11" y="6"/>
                  <a:pt x="12" y="7"/>
                  <a:pt x="12" y="7"/>
                </a:cubicBezTo>
                <a:close/>
                <a:moveTo>
                  <a:pt x="15" y="11"/>
                </a:moveTo>
                <a:cubicBezTo>
                  <a:pt x="13" y="10"/>
                  <a:pt x="10" y="10"/>
                  <a:pt x="8" y="9"/>
                </a:cubicBezTo>
                <a:cubicBezTo>
                  <a:pt x="10" y="9"/>
                  <a:pt x="12" y="9"/>
                  <a:pt x="13" y="9"/>
                </a:cubicBezTo>
                <a:cubicBezTo>
                  <a:pt x="14" y="10"/>
                  <a:pt x="14" y="10"/>
                  <a:pt x="15" y="11"/>
                </a:cubicBezTo>
                <a:close/>
                <a:moveTo>
                  <a:pt x="16" y="15"/>
                </a:moveTo>
                <a:cubicBezTo>
                  <a:pt x="16" y="15"/>
                  <a:pt x="16" y="15"/>
                  <a:pt x="15" y="15"/>
                </a:cubicBezTo>
                <a:cubicBezTo>
                  <a:pt x="15" y="15"/>
                  <a:pt x="14" y="14"/>
                  <a:pt x="13" y="14"/>
                </a:cubicBezTo>
                <a:cubicBezTo>
                  <a:pt x="12" y="14"/>
                  <a:pt x="11" y="13"/>
                  <a:pt x="11" y="13"/>
                </a:cubicBezTo>
                <a:cubicBezTo>
                  <a:pt x="12" y="13"/>
                  <a:pt x="14" y="13"/>
                  <a:pt x="15" y="12"/>
                </a:cubicBezTo>
                <a:cubicBezTo>
                  <a:pt x="15" y="12"/>
                  <a:pt x="15" y="12"/>
                  <a:pt x="15" y="12"/>
                </a:cubicBezTo>
                <a:cubicBezTo>
                  <a:pt x="17" y="14"/>
                  <a:pt x="17" y="16"/>
                  <a:pt x="16" y="1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Freeform 75"/>
          <p:cNvSpPr>
            <a:spLocks noEditPoints="1"/>
          </p:cNvSpPr>
          <p:nvPr/>
        </p:nvSpPr>
        <p:spPr bwMode="auto">
          <a:xfrm>
            <a:off x="11145837" y="2179638"/>
            <a:ext cx="877887" cy="1047750"/>
          </a:xfrm>
          <a:custGeom>
            <a:avLst/>
            <a:gdLst>
              <a:gd name="T0" fmla="*/ 80 w 234"/>
              <a:gd name="T1" fmla="*/ 20 h 279"/>
              <a:gd name="T2" fmla="*/ 57 w 234"/>
              <a:gd name="T3" fmla="*/ 89 h 279"/>
              <a:gd name="T4" fmla="*/ 53 w 234"/>
              <a:gd name="T5" fmla="*/ 106 h 279"/>
              <a:gd name="T6" fmla="*/ 48 w 234"/>
              <a:gd name="T7" fmla="*/ 89 h 279"/>
              <a:gd name="T8" fmla="*/ 95 w 234"/>
              <a:gd name="T9" fmla="*/ 97 h 279"/>
              <a:gd name="T10" fmla="*/ 63 w 234"/>
              <a:gd name="T11" fmla="*/ 99 h 279"/>
              <a:gd name="T12" fmla="*/ 93 w 234"/>
              <a:gd name="T13" fmla="*/ 112 h 279"/>
              <a:gd name="T14" fmla="*/ 92 w 234"/>
              <a:gd name="T15" fmla="*/ 133 h 279"/>
              <a:gd name="T16" fmla="*/ 131 w 234"/>
              <a:gd name="T17" fmla="*/ 154 h 279"/>
              <a:gd name="T18" fmla="*/ 109 w 234"/>
              <a:gd name="T19" fmla="*/ 161 h 279"/>
              <a:gd name="T20" fmla="*/ 99 w 234"/>
              <a:gd name="T21" fmla="*/ 163 h 279"/>
              <a:gd name="T22" fmla="*/ 77 w 234"/>
              <a:gd name="T23" fmla="*/ 141 h 279"/>
              <a:gd name="T24" fmla="*/ 57 w 234"/>
              <a:gd name="T25" fmla="*/ 123 h 279"/>
              <a:gd name="T26" fmla="*/ 60 w 234"/>
              <a:gd name="T27" fmla="*/ 118 h 279"/>
              <a:gd name="T28" fmla="*/ 86 w 234"/>
              <a:gd name="T29" fmla="*/ 120 h 279"/>
              <a:gd name="T30" fmla="*/ 65 w 234"/>
              <a:gd name="T31" fmla="*/ 100 h 279"/>
              <a:gd name="T32" fmla="*/ 116 w 234"/>
              <a:gd name="T33" fmla="*/ 108 h 279"/>
              <a:gd name="T34" fmla="*/ 45 w 234"/>
              <a:gd name="T35" fmla="*/ 78 h 279"/>
              <a:gd name="T36" fmla="*/ 27 w 234"/>
              <a:gd name="T37" fmla="*/ 95 h 279"/>
              <a:gd name="T38" fmla="*/ 20 w 234"/>
              <a:gd name="T39" fmla="*/ 111 h 279"/>
              <a:gd name="T40" fmla="*/ 30 w 234"/>
              <a:gd name="T41" fmla="*/ 88 h 279"/>
              <a:gd name="T42" fmla="*/ 50 w 234"/>
              <a:gd name="T43" fmla="*/ 75 h 279"/>
              <a:gd name="T44" fmla="*/ 148 w 234"/>
              <a:gd name="T45" fmla="*/ 65 h 279"/>
              <a:gd name="T46" fmla="*/ 101 w 234"/>
              <a:gd name="T47" fmla="*/ 51 h 279"/>
              <a:gd name="T48" fmla="*/ 71 w 234"/>
              <a:gd name="T49" fmla="*/ 40 h 279"/>
              <a:gd name="T50" fmla="*/ 64 w 234"/>
              <a:gd name="T51" fmla="*/ 46 h 279"/>
              <a:gd name="T52" fmla="*/ 67 w 234"/>
              <a:gd name="T53" fmla="*/ 57 h 279"/>
              <a:gd name="T54" fmla="*/ 68 w 234"/>
              <a:gd name="T55" fmla="*/ 72 h 279"/>
              <a:gd name="T56" fmla="*/ 133 w 234"/>
              <a:gd name="T57" fmla="*/ 89 h 279"/>
              <a:gd name="T58" fmla="*/ 144 w 234"/>
              <a:gd name="T59" fmla="*/ 80 h 279"/>
              <a:gd name="T60" fmla="*/ 129 w 234"/>
              <a:gd name="T61" fmla="*/ 66 h 279"/>
              <a:gd name="T62" fmla="*/ 132 w 234"/>
              <a:gd name="T63" fmla="*/ 85 h 279"/>
              <a:gd name="T64" fmla="*/ 61 w 234"/>
              <a:gd name="T65" fmla="*/ 72 h 279"/>
              <a:gd name="T66" fmla="*/ 52 w 234"/>
              <a:gd name="T67" fmla="*/ 60 h 279"/>
              <a:gd name="T68" fmla="*/ 57 w 234"/>
              <a:gd name="T69" fmla="*/ 36 h 279"/>
              <a:gd name="T70" fmla="*/ 73 w 234"/>
              <a:gd name="T71" fmla="*/ 27 h 279"/>
              <a:gd name="T72" fmla="*/ 97 w 234"/>
              <a:gd name="T73" fmla="*/ 38 h 279"/>
              <a:gd name="T74" fmla="*/ 97 w 234"/>
              <a:gd name="T75" fmla="*/ 29 h 279"/>
              <a:gd name="T76" fmla="*/ 109 w 234"/>
              <a:gd name="T77" fmla="*/ 38 h 279"/>
              <a:gd name="T78" fmla="*/ 83 w 234"/>
              <a:gd name="T79" fmla="*/ 34 h 279"/>
              <a:gd name="T80" fmla="*/ 222 w 234"/>
              <a:gd name="T81" fmla="*/ 127 h 279"/>
              <a:gd name="T82" fmla="*/ 217 w 234"/>
              <a:gd name="T83" fmla="*/ 128 h 279"/>
              <a:gd name="T84" fmla="*/ 209 w 234"/>
              <a:gd name="T85" fmla="*/ 62 h 279"/>
              <a:gd name="T86" fmla="*/ 221 w 234"/>
              <a:gd name="T87" fmla="*/ 92 h 279"/>
              <a:gd name="T88" fmla="*/ 224 w 234"/>
              <a:gd name="T89" fmla="*/ 115 h 279"/>
              <a:gd name="T90" fmla="*/ 205 w 234"/>
              <a:gd name="T91" fmla="*/ 114 h 279"/>
              <a:gd name="T92" fmla="*/ 201 w 234"/>
              <a:gd name="T93" fmla="*/ 90 h 279"/>
              <a:gd name="T94" fmla="*/ 208 w 234"/>
              <a:gd name="T95" fmla="*/ 73 h 279"/>
              <a:gd name="T96" fmla="*/ 36 w 234"/>
              <a:gd name="T97" fmla="*/ 96 h 279"/>
              <a:gd name="T98" fmla="*/ 119 w 234"/>
              <a:gd name="T99" fmla="*/ 42 h 279"/>
              <a:gd name="T100" fmla="*/ 183 w 234"/>
              <a:gd name="T101" fmla="*/ 34 h 279"/>
              <a:gd name="T102" fmla="*/ 115 w 234"/>
              <a:gd name="T103" fmla="*/ 227 h 279"/>
              <a:gd name="T104" fmla="*/ 168 w 234"/>
              <a:gd name="T105" fmla="*/ 273 h 279"/>
              <a:gd name="T106" fmla="*/ 58 w 234"/>
              <a:gd name="T107" fmla="*/ 262 h 279"/>
              <a:gd name="T108" fmla="*/ 100 w 234"/>
              <a:gd name="T109" fmla="*/ 272 h 279"/>
              <a:gd name="T110" fmla="*/ 145 w 234"/>
              <a:gd name="T111" fmla="*/ 275 h 279"/>
              <a:gd name="T112" fmla="*/ 124 w 234"/>
              <a:gd name="T113" fmla="*/ 233 h 279"/>
              <a:gd name="T114" fmla="*/ 132 w 234"/>
              <a:gd name="T115" fmla="*/ 238 h 279"/>
              <a:gd name="T116" fmla="*/ 178 w 234"/>
              <a:gd name="T117" fmla="*/ 260 h 279"/>
              <a:gd name="T118" fmla="*/ 102 w 234"/>
              <a:gd name="T119" fmla="*/ 254 h 279"/>
              <a:gd name="T120" fmla="*/ 70 w 234"/>
              <a:gd name="T121" fmla="*/ 270 h 279"/>
              <a:gd name="T122" fmla="*/ 117 w 234"/>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79">
                <a:moveTo>
                  <a:pt x="7" y="94"/>
                </a:moveTo>
                <a:cubicBezTo>
                  <a:pt x="0" y="132"/>
                  <a:pt x="15" y="175"/>
                  <a:pt x="47" y="199"/>
                </a:cubicBezTo>
                <a:cubicBezTo>
                  <a:pt x="61" y="208"/>
                  <a:pt x="77" y="215"/>
                  <a:pt x="93" y="218"/>
                </a:cubicBezTo>
                <a:cubicBezTo>
                  <a:pt x="100" y="220"/>
                  <a:pt x="107" y="221"/>
                  <a:pt x="114" y="221"/>
                </a:cubicBezTo>
                <a:cubicBezTo>
                  <a:pt x="111" y="228"/>
                  <a:pt x="109" y="235"/>
                  <a:pt x="110" y="243"/>
                </a:cubicBezTo>
                <a:cubicBezTo>
                  <a:pt x="92" y="246"/>
                  <a:pt x="71" y="249"/>
                  <a:pt x="55" y="261"/>
                </a:cubicBezTo>
                <a:cubicBezTo>
                  <a:pt x="52" y="263"/>
                  <a:pt x="49" y="268"/>
                  <a:pt x="52" y="271"/>
                </a:cubicBezTo>
                <a:cubicBezTo>
                  <a:pt x="56" y="274"/>
                  <a:pt x="62" y="275"/>
                  <a:pt x="66" y="276"/>
                </a:cubicBezTo>
                <a:cubicBezTo>
                  <a:pt x="84" y="279"/>
                  <a:pt x="102" y="279"/>
                  <a:pt x="120" y="279"/>
                </a:cubicBezTo>
                <a:cubicBezTo>
                  <a:pt x="138" y="279"/>
                  <a:pt x="156" y="278"/>
                  <a:pt x="173" y="275"/>
                </a:cubicBezTo>
                <a:cubicBezTo>
                  <a:pt x="178" y="275"/>
                  <a:pt x="186" y="274"/>
                  <a:pt x="189" y="270"/>
                </a:cubicBezTo>
                <a:cubicBezTo>
                  <a:pt x="192" y="266"/>
                  <a:pt x="183" y="260"/>
                  <a:pt x="180" y="258"/>
                </a:cubicBezTo>
                <a:cubicBezTo>
                  <a:pt x="172" y="252"/>
                  <a:pt x="163" y="249"/>
                  <a:pt x="153" y="247"/>
                </a:cubicBezTo>
                <a:cubicBezTo>
                  <a:pt x="147" y="245"/>
                  <a:pt x="140" y="245"/>
                  <a:pt x="134" y="243"/>
                </a:cubicBezTo>
                <a:cubicBezTo>
                  <a:pt x="134" y="243"/>
                  <a:pt x="134" y="243"/>
                  <a:pt x="134" y="243"/>
                </a:cubicBezTo>
                <a:cubicBezTo>
                  <a:pt x="137" y="235"/>
                  <a:pt x="132" y="228"/>
                  <a:pt x="130" y="221"/>
                </a:cubicBezTo>
                <a:cubicBezTo>
                  <a:pt x="141" y="220"/>
                  <a:pt x="152" y="219"/>
                  <a:pt x="162" y="215"/>
                </a:cubicBezTo>
                <a:cubicBezTo>
                  <a:pt x="164" y="220"/>
                  <a:pt x="168" y="224"/>
                  <a:pt x="173" y="221"/>
                </a:cubicBezTo>
                <a:cubicBezTo>
                  <a:pt x="179" y="216"/>
                  <a:pt x="168" y="206"/>
                  <a:pt x="166" y="201"/>
                </a:cubicBezTo>
                <a:cubicBezTo>
                  <a:pt x="185" y="193"/>
                  <a:pt x="200" y="180"/>
                  <a:pt x="211" y="163"/>
                </a:cubicBezTo>
                <a:cubicBezTo>
                  <a:pt x="234" y="127"/>
                  <a:pt x="231" y="80"/>
                  <a:pt x="203" y="48"/>
                </a:cubicBezTo>
                <a:cubicBezTo>
                  <a:pt x="175" y="15"/>
                  <a:pt x="128" y="3"/>
                  <a:pt x="87" y="17"/>
                </a:cubicBezTo>
                <a:cubicBezTo>
                  <a:pt x="87" y="17"/>
                  <a:pt x="87" y="17"/>
                  <a:pt x="87" y="17"/>
                </a:cubicBezTo>
                <a:cubicBezTo>
                  <a:pt x="84" y="12"/>
                  <a:pt x="83" y="0"/>
                  <a:pt x="74" y="4"/>
                </a:cubicBezTo>
                <a:cubicBezTo>
                  <a:pt x="72" y="6"/>
                  <a:pt x="71" y="8"/>
                  <a:pt x="71" y="10"/>
                </a:cubicBezTo>
                <a:cubicBezTo>
                  <a:pt x="71" y="10"/>
                  <a:pt x="71" y="10"/>
                  <a:pt x="71" y="10"/>
                </a:cubicBezTo>
                <a:cubicBezTo>
                  <a:pt x="55" y="18"/>
                  <a:pt x="40" y="28"/>
                  <a:pt x="29" y="43"/>
                </a:cubicBezTo>
                <a:cubicBezTo>
                  <a:pt x="18" y="58"/>
                  <a:pt x="10" y="76"/>
                  <a:pt x="7" y="94"/>
                </a:cubicBezTo>
                <a:close/>
                <a:moveTo>
                  <a:pt x="84" y="18"/>
                </a:moveTo>
                <a:cubicBezTo>
                  <a:pt x="83" y="19"/>
                  <a:pt x="82" y="19"/>
                  <a:pt x="80" y="20"/>
                </a:cubicBezTo>
                <a:cubicBezTo>
                  <a:pt x="78" y="17"/>
                  <a:pt x="70" y="8"/>
                  <a:pt x="77" y="6"/>
                </a:cubicBezTo>
                <a:cubicBezTo>
                  <a:pt x="82" y="5"/>
                  <a:pt x="83" y="15"/>
                  <a:pt x="84" y="18"/>
                </a:cubicBezTo>
                <a:close/>
                <a:moveTo>
                  <a:pt x="58" y="86"/>
                </a:moveTo>
                <a:cubicBezTo>
                  <a:pt x="56" y="85"/>
                  <a:pt x="54" y="84"/>
                  <a:pt x="52" y="84"/>
                </a:cubicBezTo>
                <a:cubicBezTo>
                  <a:pt x="49" y="82"/>
                  <a:pt x="57" y="84"/>
                  <a:pt x="58" y="84"/>
                </a:cubicBezTo>
                <a:cubicBezTo>
                  <a:pt x="58" y="85"/>
                  <a:pt x="58" y="85"/>
                  <a:pt x="58" y="86"/>
                </a:cubicBezTo>
                <a:close/>
                <a:moveTo>
                  <a:pt x="56" y="101"/>
                </a:moveTo>
                <a:cubicBezTo>
                  <a:pt x="53" y="99"/>
                  <a:pt x="48" y="100"/>
                  <a:pt x="45" y="99"/>
                </a:cubicBezTo>
                <a:cubicBezTo>
                  <a:pt x="40" y="97"/>
                  <a:pt x="46" y="98"/>
                  <a:pt x="47" y="98"/>
                </a:cubicBezTo>
                <a:cubicBezTo>
                  <a:pt x="48" y="98"/>
                  <a:pt x="49" y="99"/>
                  <a:pt x="51" y="99"/>
                </a:cubicBezTo>
                <a:cubicBezTo>
                  <a:pt x="53" y="99"/>
                  <a:pt x="54" y="100"/>
                  <a:pt x="56" y="99"/>
                </a:cubicBezTo>
                <a:cubicBezTo>
                  <a:pt x="56" y="100"/>
                  <a:pt x="56" y="100"/>
                  <a:pt x="56" y="101"/>
                </a:cubicBezTo>
                <a:close/>
                <a:moveTo>
                  <a:pt x="56" y="97"/>
                </a:moveTo>
                <a:cubicBezTo>
                  <a:pt x="56" y="98"/>
                  <a:pt x="56" y="98"/>
                  <a:pt x="56" y="98"/>
                </a:cubicBezTo>
                <a:cubicBezTo>
                  <a:pt x="53" y="97"/>
                  <a:pt x="49" y="96"/>
                  <a:pt x="46" y="95"/>
                </a:cubicBezTo>
                <a:cubicBezTo>
                  <a:pt x="47" y="95"/>
                  <a:pt x="51" y="95"/>
                  <a:pt x="52" y="96"/>
                </a:cubicBezTo>
                <a:cubicBezTo>
                  <a:pt x="54" y="96"/>
                  <a:pt x="55" y="97"/>
                  <a:pt x="56" y="97"/>
                </a:cubicBezTo>
                <a:cubicBezTo>
                  <a:pt x="56" y="97"/>
                  <a:pt x="56" y="97"/>
                  <a:pt x="56" y="97"/>
                </a:cubicBezTo>
                <a:close/>
                <a:moveTo>
                  <a:pt x="56" y="96"/>
                </a:moveTo>
                <a:cubicBezTo>
                  <a:pt x="53" y="94"/>
                  <a:pt x="50" y="93"/>
                  <a:pt x="47" y="92"/>
                </a:cubicBezTo>
                <a:cubicBezTo>
                  <a:pt x="50" y="93"/>
                  <a:pt x="53" y="93"/>
                  <a:pt x="56" y="93"/>
                </a:cubicBezTo>
                <a:cubicBezTo>
                  <a:pt x="56" y="94"/>
                  <a:pt x="56" y="95"/>
                  <a:pt x="56" y="96"/>
                </a:cubicBezTo>
                <a:close/>
                <a:moveTo>
                  <a:pt x="51" y="90"/>
                </a:moveTo>
                <a:cubicBezTo>
                  <a:pt x="49" y="89"/>
                  <a:pt x="54" y="90"/>
                  <a:pt x="54" y="90"/>
                </a:cubicBezTo>
                <a:cubicBezTo>
                  <a:pt x="55" y="90"/>
                  <a:pt x="56" y="90"/>
                  <a:pt x="57" y="90"/>
                </a:cubicBezTo>
                <a:cubicBezTo>
                  <a:pt x="57" y="90"/>
                  <a:pt x="56" y="91"/>
                  <a:pt x="56" y="92"/>
                </a:cubicBezTo>
                <a:cubicBezTo>
                  <a:pt x="55" y="91"/>
                  <a:pt x="53" y="90"/>
                  <a:pt x="51" y="90"/>
                </a:cubicBezTo>
                <a:close/>
                <a:moveTo>
                  <a:pt x="49" y="88"/>
                </a:moveTo>
                <a:cubicBezTo>
                  <a:pt x="49" y="87"/>
                  <a:pt x="49" y="87"/>
                  <a:pt x="49" y="86"/>
                </a:cubicBezTo>
                <a:cubicBezTo>
                  <a:pt x="51" y="87"/>
                  <a:pt x="55" y="89"/>
                  <a:pt x="57" y="89"/>
                </a:cubicBezTo>
                <a:cubicBezTo>
                  <a:pt x="54" y="89"/>
                  <a:pt x="51" y="88"/>
                  <a:pt x="49" y="88"/>
                </a:cubicBezTo>
                <a:close/>
                <a:moveTo>
                  <a:pt x="49" y="83"/>
                </a:moveTo>
                <a:cubicBezTo>
                  <a:pt x="49" y="83"/>
                  <a:pt x="49" y="83"/>
                  <a:pt x="49" y="83"/>
                </a:cubicBezTo>
                <a:cubicBezTo>
                  <a:pt x="51" y="84"/>
                  <a:pt x="52" y="84"/>
                  <a:pt x="53" y="85"/>
                </a:cubicBezTo>
                <a:cubicBezTo>
                  <a:pt x="55" y="85"/>
                  <a:pt x="60" y="87"/>
                  <a:pt x="55" y="86"/>
                </a:cubicBezTo>
                <a:cubicBezTo>
                  <a:pt x="53" y="86"/>
                  <a:pt x="51" y="85"/>
                  <a:pt x="49" y="86"/>
                </a:cubicBezTo>
                <a:cubicBezTo>
                  <a:pt x="49" y="85"/>
                  <a:pt x="49" y="85"/>
                  <a:pt x="49" y="85"/>
                </a:cubicBezTo>
                <a:cubicBezTo>
                  <a:pt x="49" y="84"/>
                  <a:pt x="49" y="84"/>
                  <a:pt x="49" y="83"/>
                </a:cubicBezTo>
                <a:close/>
                <a:moveTo>
                  <a:pt x="57" y="87"/>
                </a:moveTo>
                <a:cubicBezTo>
                  <a:pt x="57" y="88"/>
                  <a:pt x="57" y="88"/>
                  <a:pt x="57" y="88"/>
                </a:cubicBezTo>
                <a:cubicBezTo>
                  <a:pt x="56" y="88"/>
                  <a:pt x="55" y="88"/>
                  <a:pt x="55" y="87"/>
                </a:cubicBezTo>
                <a:cubicBezTo>
                  <a:pt x="54" y="87"/>
                  <a:pt x="51" y="86"/>
                  <a:pt x="53" y="86"/>
                </a:cubicBezTo>
                <a:cubicBezTo>
                  <a:pt x="54" y="87"/>
                  <a:pt x="56" y="87"/>
                  <a:pt x="57" y="87"/>
                </a:cubicBezTo>
                <a:close/>
                <a:moveTo>
                  <a:pt x="55" y="106"/>
                </a:moveTo>
                <a:cubicBezTo>
                  <a:pt x="53" y="106"/>
                  <a:pt x="51" y="105"/>
                  <a:pt x="49" y="105"/>
                </a:cubicBezTo>
                <a:cubicBezTo>
                  <a:pt x="47" y="104"/>
                  <a:pt x="46" y="104"/>
                  <a:pt x="44" y="103"/>
                </a:cubicBezTo>
                <a:cubicBezTo>
                  <a:pt x="43" y="102"/>
                  <a:pt x="40" y="101"/>
                  <a:pt x="44" y="102"/>
                </a:cubicBezTo>
                <a:cubicBezTo>
                  <a:pt x="48" y="102"/>
                  <a:pt x="52" y="104"/>
                  <a:pt x="56" y="103"/>
                </a:cubicBezTo>
                <a:cubicBezTo>
                  <a:pt x="56" y="104"/>
                  <a:pt x="56" y="105"/>
                  <a:pt x="55" y="106"/>
                </a:cubicBezTo>
                <a:close/>
                <a:moveTo>
                  <a:pt x="45" y="106"/>
                </a:moveTo>
                <a:cubicBezTo>
                  <a:pt x="46" y="107"/>
                  <a:pt x="47" y="107"/>
                  <a:pt x="48" y="107"/>
                </a:cubicBezTo>
                <a:cubicBezTo>
                  <a:pt x="50" y="107"/>
                  <a:pt x="52" y="108"/>
                  <a:pt x="54" y="108"/>
                </a:cubicBezTo>
                <a:cubicBezTo>
                  <a:pt x="53" y="108"/>
                  <a:pt x="52" y="109"/>
                  <a:pt x="50" y="109"/>
                </a:cubicBezTo>
                <a:cubicBezTo>
                  <a:pt x="49" y="109"/>
                  <a:pt x="48" y="109"/>
                  <a:pt x="47" y="108"/>
                </a:cubicBezTo>
                <a:cubicBezTo>
                  <a:pt x="45" y="108"/>
                  <a:pt x="44" y="108"/>
                  <a:pt x="42" y="107"/>
                </a:cubicBezTo>
                <a:cubicBezTo>
                  <a:pt x="40" y="105"/>
                  <a:pt x="45" y="106"/>
                  <a:pt x="45" y="106"/>
                </a:cubicBezTo>
                <a:close/>
                <a:moveTo>
                  <a:pt x="40" y="102"/>
                </a:moveTo>
                <a:cubicBezTo>
                  <a:pt x="40" y="102"/>
                  <a:pt x="40" y="102"/>
                  <a:pt x="40" y="101"/>
                </a:cubicBezTo>
                <a:cubicBezTo>
                  <a:pt x="40" y="101"/>
                  <a:pt x="40" y="101"/>
                  <a:pt x="40" y="101"/>
                </a:cubicBezTo>
                <a:cubicBezTo>
                  <a:pt x="44" y="104"/>
                  <a:pt x="49" y="105"/>
                  <a:pt x="53" y="106"/>
                </a:cubicBezTo>
                <a:cubicBezTo>
                  <a:pt x="53" y="106"/>
                  <a:pt x="54" y="107"/>
                  <a:pt x="55" y="107"/>
                </a:cubicBezTo>
                <a:cubicBezTo>
                  <a:pt x="55" y="107"/>
                  <a:pt x="55" y="107"/>
                  <a:pt x="55" y="107"/>
                </a:cubicBezTo>
                <a:cubicBezTo>
                  <a:pt x="55" y="107"/>
                  <a:pt x="55" y="107"/>
                  <a:pt x="55" y="107"/>
                </a:cubicBezTo>
                <a:cubicBezTo>
                  <a:pt x="53" y="107"/>
                  <a:pt x="51" y="107"/>
                  <a:pt x="50" y="106"/>
                </a:cubicBezTo>
                <a:cubicBezTo>
                  <a:pt x="47" y="106"/>
                  <a:pt x="44" y="105"/>
                  <a:pt x="40" y="105"/>
                </a:cubicBezTo>
                <a:cubicBezTo>
                  <a:pt x="40" y="105"/>
                  <a:pt x="40" y="105"/>
                  <a:pt x="40" y="105"/>
                </a:cubicBezTo>
                <a:cubicBezTo>
                  <a:pt x="40" y="104"/>
                  <a:pt x="40" y="103"/>
                  <a:pt x="40" y="102"/>
                </a:cubicBezTo>
                <a:close/>
                <a:moveTo>
                  <a:pt x="41" y="101"/>
                </a:moveTo>
                <a:cubicBezTo>
                  <a:pt x="41" y="100"/>
                  <a:pt x="42" y="99"/>
                  <a:pt x="42" y="98"/>
                </a:cubicBezTo>
                <a:cubicBezTo>
                  <a:pt x="45" y="100"/>
                  <a:pt x="50" y="100"/>
                  <a:pt x="53" y="101"/>
                </a:cubicBezTo>
                <a:cubicBezTo>
                  <a:pt x="54" y="101"/>
                  <a:pt x="56" y="101"/>
                  <a:pt x="56" y="102"/>
                </a:cubicBezTo>
                <a:cubicBezTo>
                  <a:pt x="56" y="102"/>
                  <a:pt x="56" y="102"/>
                  <a:pt x="56" y="103"/>
                </a:cubicBezTo>
                <a:cubicBezTo>
                  <a:pt x="56" y="103"/>
                  <a:pt x="55" y="103"/>
                  <a:pt x="54" y="103"/>
                </a:cubicBezTo>
                <a:cubicBezTo>
                  <a:pt x="52" y="103"/>
                  <a:pt x="51" y="102"/>
                  <a:pt x="49" y="102"/>
                </a:cubicBezTo>
                <a:cubicBezTo>
                  <a:pt x="46" y="101"/>
                  <a:pt x="44" y="101"/>
                  <a:pt x="41" y="101"/>
                </a:cubicBezTo>
                <a:cubicBezTo>
                  <a:pt x="41" y="101"/>
                  <a:pt x="41" y="101"/>
                  <a:pt x="41" y="101"/>
                </a:cubicBezTo>
                <a:close/>
                <a:moveTo>
                  <a:pt x="43" y="97"/>
                </a:moveTo>
                <a:cubicBezTo>
                  <a:pt x="43" y="96"/>
                  <a:pt x="44" y="96"/>
                  <a:pt x="44" y="95"/>
                </a:cubicBezTo>
                <a:cubicBezTo>
                  <a:pt x="44" y="95"/>
                  <a:pt x="44" y="95"/>
                  <a:pt x="45" y="95"/>
                </a:cubicBezTo>
                <a:cubicBezTo>
                  <a:pt x="46" y="96"/>
                  <a:pt x="48" y="96"/>
                  <a:pt x="50" y="97"/>
                </a:cubicBezTo>
                <a:cubicBezTo>
                  <a:pt x="51" y="98"/>
                  <a:pt x="53" y="98"/>
                  <a:pt x="54" y="98"/>
                </a:cubicBezTo>
                <a:cubicBezTo>
                  <a:pt x="56" y="99"/>
                  <a:pt x="56" y="99"/>
                  <a:pt x="55" y="99"/>
                </a:cubicBezTo>
                <a:cubicBezTo>
                  <a:pt x="51" y="99"/>
                  <a:pt x="47" y="97"/>
                  <a:pt x="43" y="97"/>
                </a:cubicBezTo>
                <a:close/>
                <a:moveTo>
                  <a:pt x="45" y="94"/>
                </a:moveTo>
                <a:cubicBezTo>
                  <a:pt x="46" y="93"/>
                  <a:pt x="46" y="93"/>
                  <a:pt x="46" y="92"/>
                </a:cubicBezTo>
                <a:cubicBezTo>
                  <a:pt x="49" y="93"/>
                  <a:pt x="51" y="94"/>
                  <a:pt x="53" y="95"/>
                </a:cubicBezTo>
                <a:cubicBezTo>
                  <a:pt x="54" y="95"/>
                  <a:pt x="58" y="97"/>
                  <a:pt x="54" y="96"/>
                </a:cubicBezTo>
                <a:cubicBezTo>
                  <a:pt x="51" y="95"/>
                  <a:pt x="48" y="94"/>
                  <a:pt x="45" y="94"/>
                </a:cubicBezTo>
                <a:close/>
                <a:moveTo>
                  <a:pt x="47" y="92"/>
                </a:moveTo>
                <a:cubicBezTo>
                  <a:pt x="47" y="91"/>
                  <a:pt x="48" y="90"/>
                  <a:pt x="48" y="89"/>
                </a:cubicBezTo>
                <a:cubicBezTo>
                  <a:pt x="50" y="90"/>
                  <a:pt x="52" y="91"/>
                  <a:pt x="54" y="91"/>
                </a:cubicBezTo>
                <a:cubicBezTo>
                  <a:pt x="58" y="93"/>
                  <a:pt x="54" y="92"/>
                  <a:pt x="53" y="92"/>
                </a:cubicBezTo>
                <a:cubicBezTo>
                  <a:pt x="51" y="92"/>
                  <a:pt x="49" y="92"/>
                  <a:pt x="47" y="92"/>
                </a:cubicBezTo>
                <a:close/>
                <a:moveTo>
                  <a:pt x="45" y="80"/>
                </a:moveTo>
                <a:cubicBezTo>
                  <a:pt x="44" y="80"/>
                  <a:pt x="44" y="81"/>
                  <a:pt x="43" y="81"/>
                </a:cubicBezTo>
                <a:cubicBezTo>
                  <a:pt x="39" y="80"/>
                  <a:pt x="35" y="78"/>
                  <a:pt x="31" y="77"/>
                </a:cubicBezTo>
                <a:cubicBezTo>
                  <a:pt x="27" y="75"/>
                  <a:pt x="31" y="77"/>
                  <a:pt x="33" y="77"/>
                </a:cubicBezTo>
                <a:cubicBezTo>
                  <a:pt x="34" y="77"/>
                  <a:pt x="35" y="78"/>
                  <a:pt x="36" y="78"/>
                </a:cubicBezTo>
                <a:cubicBezTo>
                  <a:pt x="44" y="79"/>
                  <a:pt x="51" y="82"/>
                  <a:pt x="59" y="82"/>
                </a:cubicBezTo>
                <a:cubicBezTo>
                  <a:pt x="59" y="82"/>
                  <a:pt x="59" y="83"/>
                  <a:pt x="59" y="83"/>
                </a:cubicBezTo>
                <a:cubicBezTo>
                  <a:pt x="58" y="83"/>
                  <a:pt x="58" y="83"/>
                  <a:pt x="58" y="83"/>
                </a:cubicBezTo>
                <a:cubicBezTo>
                  <a:pt x="58" y="83"/>
                  <a:pt x="58" y="83"/>
                  <a:pt x="58" y="83"/>
                </a:cubicBezTo>
                <a:cubicBezTo>
                  <a:pt x="55" y="83"/>
                  <a:pt x="52" y="83"/>
                  <a:pt x="49" y="82"/>
                </a:cubicBezTo>
                <a:cubicBezTo>
                  <a:pt x="49" y="82"/>
                  <a:pt x="49" y="83"/>
                  <a:pt x="49" y="83"/>
                </a:cubicBezTo>
                <a:cubicBezTo>
                  <a:pt x="48" y="81"/>
                  <a:pt x="47" y="80"/>
                  <a:pt x="45" y="80"/>
                </a:cubicBezTo>
                <a:close/>
                <a:moveTo>
                  <a:pt x="85" y="94"/>
                </a:moveTo>
                <a:cubicBezTo>
                  <a:pt x="94" y="98"/>
                  <a:pt x="103" y="101"/>
                  <a:pt x="113" y="104"/>
                </a:cubicBezTo>
                <a:cubicBezTo>
                  <a:pt x="115" y="104"/>
                  <a:pt x="117" y="105"/>
                  <a:pt x="119" y="106"/>
                </a:cubicBezTo>
                <a:cubicBezTo>
                  <a:pt x="119" y="106"/>
                  <a:pt x="119" y="106"/>
                  <a:pt x="119" y="106"/>
                </a:cubicBezTo>
                <a:cubicBezTo>
                  <a:pt x="118" y="106"/>
                  <a:pt x="116" y="106"/>
                  <a:pt x="116" y="106"/>
                </a:cubicBezTo>
                <a:cubicBezTo>
                  <a:pt x="113" y="105"/>
                  <a:pt x="111" y="104"/>
                  <a:pt x="108" y="103"/>
                </a:cubicBezTo>
                <a:cubicBezTo>
                  <a:pt x="102" y="101"/>
                  <a:pt x="95" y="100"/>
                  <a:pt x="89" y="98"/>
                </a:cubicBezTo>
                <a:cubicBezTo>
                  <a:pt x="83" y="97"/>
                  <a:pt x="78" y="95"/>
                  <a:pt x="72" y="93"/>
                </a:cubicBezTo>
                <a:cubicBezTo>
                  <a:pt x="70" y="92"/>
                  <a:pt x="68" y="91"/>
                  <a:pt x="66" y="91"/>
                </a:cubicBezTo>
                <a:cubicBezTo>
                  <a:pt x="66" y="91"/>
                  <a:pt x="66" y="90"/>
                  <a:pt x="67" y="90"/>
                </a:cubicBezTo>
                <a:cubicBezTo>
                  <a:pt x="67" y="89"/>
                  <a:pt x="67" y="89"/>
                  <a:pt x="67" y="89"/>
                </a:cubicBezTo>
                <a:cubicBezTo>
                  <a:pt x="67" y="89"/>
                  <a:pt x="67" y="89"/>
                  <a:pt x="67" y="89"/>
                </a:cubicBezTo>
                <a:cubicBezTo>
                  <a:pt x="73" y="91"/>
                  <a:pt x="79" y="93"/>
                  <a:pt x="85" y="94"/>
                </a:cubicBezTo>
                <a:close/>
                <a:moveTo>
                  <a:pt x="90" y="96"/>
                </a:moveTo>
                <a:cubicBezTo>
                  <a:pt x="92" y="96"/>
                  <a:pt x="94" y="97"/>
                  <a:pt x="95" y="97"/>
                </a:cubicBezTo>
                <a:cubicBezTo>
                  <a:pt x="103" y="99"/>
                  <a:pt x="111" y="102"/>
                  <a:pt x="119" y="102"/>
                </a:cubicBezTo>
                <a:cubicBezTo>
                  <a:pt x="119" y="103"/>
                  <a:pt x="119" y="104"/>
                  <a:pt x="119" y="105"/>
                </a:cubicBezTo>
                <a:cubicBezTo>
                  <a:pt x="116" y="104"/>
                  <a:pt x="113" y="104"/>
                  <a:pt x="111" y="102"/>
                </a:cubicBezTo>
                <a:cubicBezTo>
                  <a:pt x="106" y="101"/>
                  <a:pt x="100" y="99"/>
                  <a:pt x="95" y="98"/>
                </a:cubicBezTo>
                <a:cubicBezTo>
                  <a:pt x="94" y="97"/>
                  <a:pt x="92" y="96"/>
                  <a:pt x="90" y="96"/>
                </a:cubicBezTo>
                <a:close/>
                <a:moveTo>
                  <a:pt x="119" y="101"/>
                </a:moveTo>
                <a:cubicBezTo>
                  <a:pt x="116" y="100"/>
                  <a:pt x="114" y="100"/>
                  <a:pt x="111" y="99"/>
                </a:cubicBezTo>
                <a:cubicBezTo>
                  <a:pt x="107" y="98"/>
                  <a:pt x="102" y="96"/>
                  <a:pt x="97" y="95"/>
                </a:cubicBezTo>
                <a:cubicBezTo>
                  <a:pt x="88" y="91"/>
                  <a:pt x="78" y="89"/>
                  <a:pt x="70" y="84"/>
                </a:cubicBezTo>
                <a:cubicBezTo>
                  <a:pt x="76" y="88"/>
                  <a:pt x="87" y="90"/>
                  <a:pt x="95" y="92"/>
                </a:cubicBezTo>
                <a:cubicBezTo>
                  <a:pt x="103" y="94"/>
                  <a:pt x="112" y="95"/>
                  <a:pt x="120" y="99"/>
                </a:cubicBezTo>
                <a:cubicBezTo>
                  <a:pt x="119" y="99"/>
                  <a:pt x="119" y="100"/>
                  <a:pt x="119" y="101"/>
                </a:cubicBezTo>
                <a:close/>
                <a:moveTo>
                  <a:pt x="120" y="109"/>
                </a:moveTo>
                <a:cubicBezTo>
                  <a:pt x="116" y="107"/>
                  <a:pt x="112" y="106"/>
                  <a:pt x="108" y="105"/>
                </a:cubicBezTo>
                <a:cubicBezTo>
                  <a:pt x="103" y="103"/>
                  <a:pt x="98" y="102"/>
                  <a:pt x="93" y="100"/>
                </a:cubicBezTo>
                <a:cubicBezTo>
                  <a:pt x="87" y="99"/>
                  <a:pt x="81" y="97"/>
                  <a:pt x="76" y="95"/>
                </a:cubicBezTo>
                <a:cubicBezTo>
                  <a:pt x="83" y="97"/>
                  <a:pt x="90" y="99"/>
                  <a:pt x="97" y="101"/>
                </a:cubicBezTo>
                <a:cubicBezTo>
                  <a:pt x="102" y="102"/>
                  <a:pt x="106" y="103"/>
                  <a:pt x="110" y="105"/>
                </a:cubicBezTo>
                <a:cubicBezTo>
                  <a:pt x="113" y="106"/>
                  <a:pt x="116" y="107"/>
                  <a:pt x="119" y="107"/>
                </a:cubicBezTo>
                <a:cubicBezTo>
                  <a:pt x="119" y="107"/>
                  <a:pt x="119" y="108"/>
                  <a:pt x="120" y="109"/>
                </a:cubicBezTo>
                <a:close/>
                <a:moveTo>
                  <a:pt x="121" y="113"/>
                </a:moveTo>
                <a:cubicBezTo>
                  <a:pt x="117" y="111"/>
                  <a:pt x="113" y="110"/>
                  <a:pt x="109" y="109"/>
                </a:cubicBezTo>
                <a:cubicBezTo>
                  <a:pt x="105" y="108"/>
                  <a:pt x="102" y="106"/>
                  <a:pt x="98" y="104"/>
                </a:cubicBezTo>
                <a:cubicBezTo>
                  <a:pt x="102" y="105"/>
                  <a:pt x="106" y="107"/>
                  <a:pt x="109" y="108"/>
                </a:cubicBezTo>
                <a:cubicBezTo>
                  <a:pt x="113" y="109"/>
                  <a:pt x="116" y="110"/>
                  <a:pt x="120" y="110"/>
                </a:cubicBezTo>
                <a:cubicBezTo>
                  <a:pt x="120" y="111"/>
                  <a:pt x="121" y="112"/>
                  <a:pt x="121" y="113"/>
                </a:cubicBezTo>
                <a:close/>
                <a:moveTo>
                  <a:pt x="122" y="116"/>
                </a:moveTo>
                <a:cubicBezTo>
                  <a:pt x="114" y="112"/>
                  <a:pt x="104" y="110"/>
                  <a:pt x="95" y="108"/>
                </a:cubicBezTo>
                <a:cubicBezTo>
                  <a:pt x="84" y="105"/>
                  <a:pt x="74" y="102"/>
                  <a:pt x="63" y="99"/>
                </a:cubicBezTo>
                <a:cubicBezTo>
                  <a:pt x="63" y="99"/>
                  <a:pt x="63" y="99"/>
                  <a:pt x="63" y="99"/>
                </a:cubicBezTo>
                <a:cubicBezTo>
                  <a:pt x="63" y="98"/>
                  <a:pt x="63" y="98"/>
                  <a:pt x="63" y="97"/>
                </a:cubicBezTo>
                <a:cubicBezTo>
                  <a:pt x="74" y="101"/>
                  <a:pt x="85" y="104"/>
                  <a:pt x="96" y="108"/>
                </a:cubicBezTo>
                <a:cubicBezTo>
                  <a:pt x="101" y="109"/>
                  <a:pt x="106" y="110"/>
                  <a:pt x="111" y="112"/>
                </a:cubicBezTo>
                <a:cubicBezTo>
                  <a:pt x="114" y="113"/>
                  <a:pt x="118" y="114"/>
                  <a:pt x="122" y="114"/>
                </a:cubicBezTo>
                <a:cubicBezTo>
                  <a:pt x="122" y="115"/>
                  <a:pt x="122" y="116"/>
                  <a:pt x="122" y="116"/>
                </a:cubicBezTo>
                <a:close/>
                <a:moveTo>
                  <a:pt x="123" y="120"/>
                </a:moveTo>
                <a:cubicBezTo>
                  <a:pt x="115" y="116"/>
                  <a:pt x="106" y="113"/>
                  <a:pt x="97" y="110"/>
                </a:cubicBezTo>
                <a:cubicBezTo>
                  <a:pt x="90" y="108"/>
                  <a:pt x="83" y="105"/>
                  <a:pt x="76" y="103"/>
                </a:cubicBezTo>
                <a:cubicBezTo>
                  <a:pt x="77" y="103"/>
                  <a:pt x="77" y="103"/>
                  <a:pt x="78" y="104"/>
                </a:cubicBezTo>
                <a:cubicBezTo>
                  <a:pt x="83" y="105"/>
                  <a:pt x="88" y="107"/>
                  <a:pt x="93" y="108"/>
                </a:cubicBezTo>
                <a:cubicBezTo>
                  <a:pt x="103" y="111"/>
                  <a:pt x="113" y="113"/>
                  <a:pt x="123" y="117"/>
                </a:cubicBezTo>
                <a:cubicBezTo>
                  <a:pt x="123" y="118"/>
                  <a:pt x="123" y="119"/>
                  <a:pt x="123" y="120"/>
                </a:cubicBezTo>
                <a:close/>
                <a:moveTo>
                  <a:pt x="71" y="110"/>
                </a:moveTo>
                <a:cubicBezTo>
                  <a:pt x="77" y="112"/>
                  <a:pt x="83" y="114"/>
                  <a:pt x="90" y="115"/>
                </a:cubicBezTo>
                <a:cubicBezTo>
                  <a:pt x="96" y="117"/>
                  <a:pt x="102" y="119"/>
                  <a:pt x="108" y="121"/>
                </a:cubicBezTo>
                <a:cubicBezTo>
                  <a:pt x="112" y="122"/>
                  <a:pt x="115" y="123"/>
                  <a:pt x="118" y="124"/>
                </a:cubicBezTo>
                <a:cubicBezTo>
                  <a:pt x="120" y="125"/>
                  <a:pt x="121" y="126"/>
                  <a:pt x="123" y="126"/>
                </a:cubicBezTo>
                <a:cubicBezTo>
                  <a:pt x="123" y="127"/>
                  <a:pt x="123" y="128"/>
                  <a:pt x="123" y="129"/>
                </a:cubicBezTo>
                <a:cubicBezTo>
                  <a:pt x="113" y="125"/>
                  <a:pt x="104" y="122"/>
                  <a:pt x="94" y="119"/>
                </a:cubicBezTo>
                <a:cubicBezTo>
                  <a:pt x="88" y="117"/>
                  <a:pt x="82" y="115"/>
                  <a:pt x="76" y="114"/>
                </a:cubicBezTo>
                <a:cubicBezTo>
                  <a:pt x="71" y="112"/>
                  <a:pt x="67" y="111"/>
                  <a:pt x="62" y="109"/>
                </a:cubicBezTo>
                <a:cubicBezTo>
                  <a:pt x="62" y="109"/>
                  <a:pt x="62" y="108"/>
                  <a:pt x="62" y="108"/>
                </a:cubicBezTo>
                <a:cubicBezTo>
                  <a:pt x="65" y="109"/>
                  <a:pt x="68" y="110"/>
                  <a:pt x="71" y="110"/>
                </a:cubicBezTo>
                <a:close/>
                <a:moveTo>
                  <a:pt x="123" y="125"/>
                </a:moveTo>
                <a:cubicBezTo>
                  <a:pt x="119" y="123"/>
                  <a:pt x="115" y="121"/>
                  <a:pt x="111" y="120"/>
                </a:cubicBezTo>
                <a:cubicBezTo>
                  <a:pt x="106" y="118"/>
                  <a:pt x="101" y="116"/>
                  <a:pt x="96" y="114"/>
                </a:cubicBezTo>
                <a:cubicBezTo>
                  <a:pt x="90" y="112"/>
                  <a:pt x="85" y="111"/>
                  <a:pt x="79" y="109"/>
                </a:cubicBezTo>
                <a:cubicBezTo>
                  <a:pt x="79" y="109"/>
                  <a:pt x="78" y="108"/>
                  <a:pt x="77" y="108"/>
                </a:cubicBezTo>
                <a:cubicBezTo>
                  <a:pt x="77" y="108"/>
                  <a:pt x="77" y="108"/>
                  <a:pt x="78" y="108"/>
                </a:cubicBezTo>
                <a:cubicBezTo>
                  <a:pt x="83" y="110"/>
                  <a:pt x="88" y="111"/>
                  <a:pt x="93" y="112"/>
                </a:cubicBezTo>
                <a:cubicBezTo>
                  <a:pt x="103" y="115"/>
                  <a:pt x="113" y="120"/>
                  <a:pt x="123" y="122"/>
                </a:cubicBezTo>
                <a:cubicBezTo>
                  <a:pt x="123" y="123"/>
                  <a:pt x="123" y="124"/>
                  <a:pt x="123" y="125"/>
                </a:cubicBezTo>
                <a:close/>
                <a:moveTo>
                  <a:pt x="123" y="133"/>
                </a:moveTo>
                <a:cubicBezTo>
                  <a:pt x="120" y="131"/>
                  <a:pt x="118" y="130"/>
                  <a:pt x="115" y="129"/>
                </a:cubicBezTo>
                <a:cubicBezTo>
                  <a:pt x="117" y="130"/>
                  <a:pt x="120" y="130"/>
                  <a:pt x="123" y="131"/>
                </a:cubicBezTo>
                <a:cubicBezTo>
                  <a:pt x="123" y="131"/>
                  <a:pt x="123" y="131"/>
                  <a:pt x="123" y="131"/>
                </a:cubicBezTo>
                <a:cubicBezTo>
                  <a:pt x="123" y="132"/>
                  <a:pt x="123" y="132"/>
                  <a:pt x="123" y="133"/>
                </a:cubicBezTo>
                <a:close/>
                <a:moveTo>
                  <a:pt x="125" y="138"/>
                </a:moveTo>
                <a:cubicBezTo>
                  <a:pt x="117" y="134"/>
                  <a:pt x="109" y="130"/>
                  <a:pt x="100" y="127"/>
                </a:cubicBezTo>
                <a:cubicBezTo>
                  <a:pt x="104" y="128"/>
                  <a:pt x="108" y="130"/>
                  <a:pt x="112" y="131"/>
                </a:cubicBezTo>
                <a:cubicBezTo>
                  <a:pt x="116" y="132"/>
                  <a:pt x="120" y="135"/>
                  <a:pt x="124" y="136"/>
                </a:cubicBezTo>
                <a:cubicBezTo>
                  <a:pt x="124" y="136"/>
                  <a:pt x="125" y="137"/>
                  <a:pt x="125" y="138"/>
                </a:cubicBezTo>
                <a:cubicBezTo>
                  <a:pt x="125" y="138"/>
                  <a:pt x="125" y="138"/>
                  <a:pt x="125" y="138"/>
                </a:cubicBezTo>
                <a:close/>
                <a:moveTo>
                  <a:pt x="127" y="141"/>
                </a:moveTo>
                <a:cubicBezTo>
                  <a:pt x="123" y="139"/>
                  <a:pt x="118" y="138"/>
                  <a:pt x="114" y="137"/>
                </a:cubicBezTo>
                <a:cubicBezTo>
                  <a:pt x="108" y="134"/>
                  <a:pt x="103" y="132"/>
                  <a:pt x="97" y="130"/>
                </a:cubicBezTo>
                <a:cubicBezTo>
                  <a:pt x="94" y="129"/>
                  <a:pt x="90" y="128"/>
                  <a:pt x="87" y="126"/>
                </a:cubicBezTo>
                <a:cubicBezTo>
                  <a:pt x="89" y="127"/>
                  <a:pt x="91" y="128"/>
                  <a:pt x="93" y="128"/>
                </a:cubicBezTo>
                <a:cubicBezTo>
                  <a:pt x="100" y="130"/>
                  <a:pt x="108" y="132"/>
                  <a:pt x="115" y="135"/>
                </a:cubicBezTo>
                <a:cubicBezTo>
                  <a:pt x="118" y="137"/>
                  <a:pt x="122" y="139"/>
                  <a:pt x="126" y="140"/>
                </a:cubicBezTo>
                <a:cubicBezTo>
                  <a:pt x="126" y="140"/>
                  <a:pt x="126" y="141"/>
                  <a:pt x="127" y="141"/>
                </a:cubicBezTo>
                <a:close/>
                <a:moveTo>
                  <a:pt x="129" y="146"/>
                </a:moveTo>
                <a:cubicBezTo>
                  <a:pt x="125" y="144"/>
                  <a:pt x="120" y="143"/>
                  <a:pt x="116" y="141"/>
                </a:cubicBezTo>
                <a:cubicBezTo>
                  <a:pt x="109" y="139"/>
                  <a:pt x="103" y="136"/>
                  <a:pt x="96" y="133"/>
                </a:cubicBezTo>
                <a:cubicBezTo>
                  <a:pt x="95" y="133"/>
                  <a:pt x="95" y="133"/>
                  <a:pt x="94" y="133"/>
                </a:cubicBezTo>
                <a:cubicBezTo>
                  <a:pt x="101" y="135"/>
                  <a:pt x="107" y="137"/>
                  <a:pt x="113" y="139"/>
                </a:cubicBezTo>
                <a:cubicBezTo>
                  <a:pt x="118" y="140"/>
                  <a:pt x="122" y="142"/>
                  <a:pt x="127" y="143"/>
                </a:cubicBezTo>
                <a:cubicBezTo>
                  <a:pt x="128" y="144"/>
                  <a:pt x="128" y="145"/>
                  <a:pt x="129" y="146"/>
                </a:cubicBezTo>
                <a:close/>
                <a:moveTo>
                  <a:pt x="80" y="129"/>
                </a:moveTo>
                <a:cubicBezTo>
                  <a:pt x="84" y="130"/>
                  <a:pt x="88" y="132"/>
                  <a:pt x="92" y="133"/>
                </a:cubicBezTo>
                <a:cubicBezTo>
                  <a:pt x="99" y="135"/>
                  <a:pt x="106" y="138"/>
                  <a:pt x="112" y="141"/>
                </a:cubicBezTo>
                <a:cubicBezTo>
                  <a:pt x="118" y="143"/>
                  <a:pt x="124" y="144"/>
                  <a:pt x="129" y="147"/>
                </a:cubicBezTo>
                <a:cubicBezTo>
                  <a:pt x="129" y="147"/>
                  <a:pt x="129" y="147"/>
                  <a:pt x="129" y="147"/>
                </a:cubicBezTo>
                <a:cubicBezTo>
                  <a:pt x="124" y="144"/>
                  <a:pt x="118" y="143"/>
                  <a:pt x="112" y="141"/>
                </a:cubicBezTo>
                <a:cubicBezTo>
                  <a:pt x="105" y="139"/>
                  <a:pt x="99" y="137"/>
                  <a:pt x="93" y="134"/>
                </a:cubicBezTo>
                <a:cubicBezTo>
                  <a:pt x="86" y="132"/>
                  <a:pt x="79" y="130"/>
                  <a:pt x="72" y="128"/>
                </a:cubicBezTo>
                <a:cubicBezTo>
                  <a:pt x="67" y="126"/>
                  <a:pt x="61" y="124"/>
                  <a:pt x="55" y="122"/>
                </a:cubicBezTo>
                <a:cubicBezTo>
                  <a:pt x="55" y="121"/>
                  <a:pt x="55" y="121"/>
                  <a:pt x="56" y="120"/>
                </a:cubicBezTo>
                <a:cubicBezTo>
                  <a:pt x="58" y="121"/>
                  <a:pt x="60" y="121"/>
                  <a:pt x="61" y="122"/>
                </a:cubicBezTo>
                <a:cubicBezTo>
                  <a:pt x="62" y="122"/>
                  <a:pt x="62" y="122"/>
                  <a:pt x="63" y="122"/>
                </a:cubicBezTo>
                <a:cubicBezTo>
                  <a:pt x="66" y="123"/>
                  <a:pt x="69" y="125"/>
                  <a:pt x="72" y="126"/>
                </a:cubicBezTo>
                <a:cubicBezTo>
                  <a:pt x="75" y="127"/>
                  <a:pt x="78" y="128"/>
                  <a:pt x="80" y="129"/>
                </a:cubicBezTo>
                <a:close/>
                <a:moveTo>
                  <a:pt x="74" y="129"/>
                </a:moveTo>
                <a:cubicBezTo>
                  <a:pt x="74" y="129"/>
                  <a:pt x="75" y="129"/>
                  <a:pt x="76" y="130"/>
                </a:cubicBezTo>
                <a:cubicBezTo>
                  <a:pt x="75" y="130"/>
                  <a:pt x="75" y="129"/>
                  <a:pt x="75" y="129"/>
                </a:cubicBezTo>
                <a:cubicBezTo>
                  <a:pt x="71" y="128"/>
                  <a:pt x="68" y="127"/>
                  <a:pt x="65" y="126"/>
                </a:cubicBezTo>
                <a:cubicBezTo>
                  <a:pt x="68" y="127"/>
                  <a:pt x="71" y="128"/>
                  <a:pt x="74" y="129"/>
                </a:cubicBezTo>
                <a:close/>
                <a:moveTo>
                  <a:pt x="130" y="152"/>
                </a:moveTo>
                <a:cubicBezTo>
                  <a:pt x="119" y="146"/>
                  <a:pt x="107" y="142"/>
                  <a:pt x="95" y="137"/>
                </a:cubicBezTo>
                <a:cubicBezTo>
                  <a:pt x="91" y="135"/>
                  <a:pt x="86" y="133"/>
                  <a:pt x="82" y="132"/>
                </a:cubicBezTo>
                <a:cubicBezTo>
                  <a:pt x="86" y="133"/>
                  <a:pt x="90" y="134"/>
                  <a:pt x="94" y="136"/>
                </a:cubicBezTo>
                <a:cubicBezTo>
                  <a:pt x="101" y="138"/>
                  <a:pt x="108" y="140"/>
                  <a:pt x="115" y="142"/>
                </a:cubicBezTo>
                <a:cubicBezTo>
                  <a:pt x="118" y="144"/>
                  <a:pt x="122" y="145"/>
                  <a:pt x="125" y="146"/>
                </a:cubicBezTo>
                <a:cubicBezTo>
                  <a:pt x="127" y="147"/>
                  <a:pt x="128" y="148"/>
                  <a:pt x="129" y="148"/>
                </a:cubicBezTo>
                <a:cubicBezTo>
                  <a:pt x="130" y="149"/>
                  <a:pt x="130" y="151"/>
                  <a:pt x="130" y="152"/>
                </a:cubicBezTo>
                <a:close/>
                <a:moveTo>
                  <a:pt x="63" y="129"/>
                </a:moveTo>
                <a:cubicBezTo>
                  <a:pt x="66" y="130"/>
                  <a:pt x="69" y="131"/>
                  <a:pt x="73" y="132"/>
                </a:cubicBezTo>
                <a:cubicBezTo>
                  <a:pt x="80" y="134"/>
                  <a:pt x="86" y="137"/>
                  <a:pt x="93" y="140"/>
                </a:cubicBezTo>
                <a:cubicBezTo>
                  <a:pt x="100" y="142"/>
                  <a:pt x="106" y="145"/>
                  <a:pt x="113" y="148"/>
                </a:cubicBezTo>
                <a:cubicBezTo>
                  <a:pt x="119" y="150"/>
                  <a:pt x="125" y="152"/>
                  <a:pt x="131" y="154"/>
                </a:cubicBezTo>
                <a:cubicBezTo>
                  <a:pt x="131" y="156"/>
                  <a:pt x="131" y="157"/>
                  <a:pt x="132" y="158"/>
                </a:cubicBezTo>
                <a:cubicBezTo>
                  <a:pt x="120" y="151"/>
                  <a:pt x="108" y="147"/>
                  <a:pt x="96" y="142"/>
                </a:cubicBezTo>
                <a:cubicBezTo>
                  <a:pt x="90" y="139"/>
                  <a:pt x="83" y="137"/>
                  <a:pt x="77" y="134"/>
                </a:cubicBezTo>
                <a:cubicBezTo>
                  <a:pt x="70" y="132"/>
                  <a:pt x="63" y="130"/>
                  <a:pt x="58" y="127"/>
                </a:cubicBezTo>
                <a:cubicBezTo>
                  <a:pt x="54" y="124"/>
                  <a:pt x="61" y="128"/>
                  <a:pt x="63" y="129"/>
                </a:cubicBezTo>
                <a:close/>
                <a:moveTo>
                  <a:pt x="132" y="163"/>
                </a:moveTo>
                <a:cubicBezTo>
                  <a:pt x="127" y="160"/>
                  <a:pt x="121" y="159"/>
                  <a:pt x="116" y="157"/>
                </a:cubicBezTo>
                <a:cubicBezTo>
                  <a:pt x="109" y="154"/>
                  <a:pt x="103" y="151"/>
                  <a:pt x="96" y="148"/>
                </a:cubicBezTo>
                <a:cubicBezTo>
                  <a:pt x="94" y="147"/>
                  <a:pt x="92" y="146"/>
                  <a:pt x="90" y="144"/>
                </a:cubicBezTo>
                <a:cubicBezTo>
                  <a:pt x="92" y="145"/>
                  <a:pt x="93" y="146"/>
                  <a:pt x="95" y="146"/>
                </a:cubicBezTo>
                <a:cubicBezTo>
                  <a:pt x="102" y="149"/>
                  <a:pt x="109" y="151"/>
                  <a:pt x="116" y="153"/>
                </a:cubicBezTo>
                <a:cubicBezTo>
                  <a:pt x="121" y="155"/>
                  <a:pt x="126" y="158"/>
                  <a:pt x="132" y="159"/>
                </a:cubicBezTo>
                <a:cubicBezTo>
                  <a:pt x="132" y="160"/>
                  <a:pt x="132" y="162"/>
                  <a:pt x="132" y="163"/>
                </a:cubicBezTo>
                <a:close/>
                <a:moveTo>
                  <a:pt x="129" y="162"/>
                </a:moveTo>
                <a:cubicBezTo>
                  <a:pt x="129" y="162"/>
                  <a:pt x="128" y="162"/>
                  <a:pt x="128" y="162"/>
                </a:cubicBezTo>
                <a:cubicBezTo>
                  <a:pt x="128" y="162"/>
                  <a:pt x="129" y="162"/>
                  <a:pt x="129" y="162"/>
                </a:cubicBezTo>
                <a:close/>
                <a:moveTo>
                  <a:pt x="130" y="163"/>
                </a:moveTo>
                <a:cubicBezTo>
                  <a:pt x="130" y="163"/>
                  <a:pt x="130" y="163"/>
                  <a:pt x="130" y="163"/>
                </a:cubicBezTo>
                <a:cubicBezTo>
                  <a:pt x="130" y="163"/>
                  <a:pt x="130" y="163"/>
                  <a:pt x="130" y="163"/>
                </a:cubicBezTo>
                <a:close/>
                <a:moveTo>
                  <a:pt x="132" y="164"/>
                </a:moveTo>
                <a:cubicBezTo>
                  <a:pt x="132" y="165"/>
                  <a:pt x="132" y="166"/>
                  <a:pt x="132" y="167"/>
                </a:cubicBezTo>
                <a:cubicBezTo>
                  <a:pt x="130" y="165"/>
                  <a:pt x="128" y="164"/>
                  <a:pt x="126" y="163"/>
                </a:cubicBezTo>
                <a:cubicBezTo>
                  <a:pt x="120" y="161"/>
                  <a:pt x="114" y="159"/>
                  <a:pt x="109" y="156"/>
                </a:cubicBezTo>
                <a:cubicBezTo>
                  <a:pt x="105" y="155"/>
                  <a:pt x="101" y="153"/>
                  <a:pt x="97" y="151"/>
                </a:cubicBezTo>
                <a:cubicBezTo>
                  <a:pt x="99" y="152"/>
                  <a:pt x="102" y="153"/>
                  <a:pt x="104" y="154"/>
                </a:cubicBezTo>
                <a:cubicBezTo>
                  <a:pt x="113" y="157"/>
                  <a:pt x="123" y="161"/>
                  <a:pt x="132" y="164"/>
                </a:cubicBezTo>
                <a:close/>
                <a:moveTo>
                  <a:pt x="132" y="169"/>
                </a:moveTo>
                <a:cubicBezTo>
                  <a:pt x="131" y="170"/>
                  <a:pt x="131" y="171"/>
                  <a:pt x="131" y="171"/>
                </a:cubicBezTo>
                <a:cubicBezTo>
                  <a:pt x="129" y="170"/>
                  <a:pt x="126" y="169"/>
                  <a:pt x="124" y="168"/>
                </a:cubicBezTo>
                <a:cubicBezTo>
                  <a:pt x="119" y="166"/>
                  <a:pt x="114" y="163"/>
                  <a:pt x="109" y="161"/>
                </a:cubicBezTo>
                <a:cubicBezTo>
                  <a:pt x="104" y="159"/>
                  <a:pt x="100" y="158"/>
                  <a:pt x="95" y="156"/>
                </a:cubicBezTo>
                <a:cubicBezTo>
                  <a:pt x="94" y="155"/>
                  <a:pt x="93" y="155"/>
                  <a:pt x="92" y="155"/>
                </a:cubicBezTo>
                <a:cubicBezTo>
                  <a:pt x="97" y="156"/>
                  <a:pt x="101" y="158"/>
                  <a:pt x="105" y="159"/>
                </a:cubicBezTo>
                <a:cubicBezTo>
                  <a:pt x="110" y="161"/>
                  <a:pt x="116" y="162"/>
                  <a:pt x="121" y="164"/>
                </a:cubicBezTo>
                <a:cubicBezTo>
                  <a:pt x="124" y="165"/>
                  <a:pt x="128" y="167"/>
                  <a:pt x="132" y="169"/>
                </a:cubicBezTo>
                <a:close/>
                <a:moveTo>
                  <a:pt x="90" y="159"/>
                </a:moveTo>
                <a:cubicBezTo>
                  <a:pt x="92" y="160"/>
                  <a:pt x="95" y="160"/>
                  <a:pt x="98" y="161"/>
                </a:cubicBezTo>
                <a:cubicBezTo>
                  <a:pt x="102" y="162"/>
                  <a:pt x="106" y="164"/>
                  <a:pt x="110" y="166"/>
                </a:cubicBezTo>
                <a:cubicBezTo>
                  <a:pt x="117" y="169"/>
                  <a:pt x="123" y="172"/>
                  <a:pt x="130" y="172"/>
                </a:cubicBezTo>
                <a:cubicBezTo>
                  <a:pt x="129" y="174"/>
                  <a:pt x="128" y="175"/>
                  <a:pt x="125" y="176"/>
                </a:cubicBezTo>
                <a:cubicBezTo>
                  <a:pt x="120" y="177"/>
                  <a:pt x="114" y="174"/>
                  <a:pt x="109" y="170"/>
                </a:cubicBezTo>
                <a:cubicBezTo>
                  <a:pt x="110" y="171"/>
                  <a:pt x="111" y="171"/>
                  <a:pt x="112" y="171"/>
                </a:cubicBezTo>
                <a:cubicBezTo>
                  <a:pt x="113" y="172"/>
                  <a:pt x="114" y="172"/>
                  <a:pt x="115" y="172"/>
                </a:cubicBezTo>
                <a:cubicBezTo>
                  <a:pt x="115" y="172"/>
                  <a:pt x="119" y="174"/>
                  <a:pt x="119" y="174"/>
                </a:cubicBezTo>
                <a:cubicBezTo>
                  <a:pt x="118" y="174"/>
                  <a:pt x="118" y="175"/>
                  <a:pt x="119" y="175"/>
                </a:cubicBezTo>
                <a:cubicBezTo>
                  <a:pt x="119" y="175"/>
                  <a:pt x="119" y="175"/>
                  <a:pt x="119" y="175"/>
                </a:cubicBezTo>
                <a:cubicBezTo>
                  <a:pt x="120" y="175"/>
                  <a:pt x="120" y="175"/>
                  <a:pt x="120" y="175"/>
                </a:cubicBezTo>
                <a:cubicBezTo>
                  <a:pt x="118" y="173"/>
                  <a:pt x="116" y="172"/>
                  <a:pt x="114" y="171"/>
                </a:cubicBezTo>
                <a:cubicBezTo>
                  <a:pt x="112" y="171"/>
                  <a:pt x="110" y="170"/>
                  <a:pt x="109" y="169"/>
                </a:cubicBezTo>
                <a:cubicBezTo>
                  <a:pt x="107" y="168"/>
                  <a:pt x="111" y="170"/>
                  <a:pt x="111" y="170"/>
                </a:cubicBezTo>
                <a:cubicBezTo>
                  <a:pt x="115" y="171"/>
                  <a:pt x="118" y="173"/>
                  <a:pt x="122" y="174"/>
                </a:cubicBezTo>
                <a:cubicBezTo>
                  <a:pt x="123" y="175"/>
                  <a:pt x="125" y="175"/>
                  <a:pt x="127" y="175"/>
                </a:cubicBezTo>
                <a:cubicBezTo>
                  <a:pt x="127" y="175"/>
                  <a:pt x="127" y="174"/>
                  <a:pt x="127" y="174"/>
                </a:cubicBezTo>
                <a:cubicBezTo>
                  <a:pt x="125" y="172"/>
                  <a:pt x="122" y="172"/>
                  <a:pt x="120" y="171"/>
                </a:cubicBezTo>
                <a:cubicBezTo>
                  <a:pt x="117" y="169"/>
                  <a:pt x="114" y="168"/>
                  <a:pt x="111" y="166"/>
                </a:cubicBezTo>
                <a:cubicBezTo>
                  <a:pt x="106" y="165"/>
                  <a:pt x="102" y="163"/>
                  <a:pt x="98" y="162"/>
                </a:cubicBezTo>
                <a:cubicBezTo>
                  <a:pt x="96" y="161"/>
                  <a:pt x="94" y="160"/>
                  <a:pt x="91" y="160"/>
                </a:cubicBezTo>
                <a:cubicBezTo>
                  <a:pt x="91" y="159"/>
                  <a:pt x="90" y="159"/>
                  <a:pt x="90" y="159"/>
                </a:cubicBezTo>
                <a:close/>
                <a:moveTo>
                  <a:pt x="96" y="162"/>
                </a:moveTo>
                <a:cubicBezTo>
                  <a:pt x="97" y="162"/>
                  <a:pt x="98" y="162"/>
                  <a:pt x="99" y="163"/>
                </a:cubicBezTo>
                <a:cubicBezTo>
                  <a:pt x="105" y="165"/>
                  <a:pt x="111" y="167"/>
                  <a:pt x="116" y="170"/>
                </a:cubicBezTo>
                <a:cubicBezTo>
                  <a:pt x="119" y="171"/>
                  <a:pt x="121" y="172"/>
                  <a:pt x="123" y="173"/>
                </a:cubicBezTo>
                <a:cubicBezTo>
                  <a:pt x="127" y="174"/>
                  <a:pt x="124" y="174"/>
                  <a:pt x="123" y="174"/>
                </a:cubicBezTo>
                <a:cubicBezTo>
                  <a:pt x="122" y="173"/>
                  <a:pt x="121" y="173"/>
                  <a:pt x="120" y="172"/>
                </a:cubicBezTo>
                <a:cubicBezTo>
                  <a:pt x="115" y="170"/>
                  <a:pt x="111" y="169"/>
                  <a:pt x="107" y="168"/>
                </a:cubicBezTo>
                <a:cubicBezTo>
                  <a:pt x="106" y="168"/>
                  <a:pt x="106" y="168"/>
                  <a:pt x="106" y="168"/>
                </a:cubicBezTo>
                <a:cubicBezTo>
                  <a:pt x="103" y="166"/>
                  <a:pt x="99" y="164"/>
                  <a:pt x="96" y="162"/>
                </a:cubicBezTo>
                <a:close/>
                <a:moveTo>
                  <a:pt x="79" y="150"/>
                </a:moveTo>
                <a:cubicBezTo>
                  <a:pt x="87" y="154"/>
                  <a:pt x="95" y="157"/>
                  <a:pt x="104" y="160"/>
                </a:cubicBezTo>
                <a:cubicBezTo>
                  <a:pt x="111" y="163"/>
                  <a:pt x="119" y="167"/>
                  <a:pt x="127" y="170"/>
                </a:cubicBezTo>
                <a:cubicBezTo>
                  <a:pt x="128" y="170"/>
                  <a:pt x="129" y="171"/>
                  <a:pt x="130" y="171"/>
                </a:cubicBezTo>
                <a:cubicBezTo>
                  <a:pt x="128" y="172"/>
                  <a:pt x="127" y="172"/>
                  <a:pt x="126" y="171"/>
                </a:cubicBezTo>
                <a:cubicBezTo>
                  <a:pt x="124" y="171"/>
                  <a:pt x="122" y="170"/>
                  <a:pt x="120" y="169"/>
                </a:cubicBezTo>
                <a:cubicBezTo>
                  <a:pt x="116" y="168"/>
                  <a:pt x="113" y="166"/>
                  <a:pt x="109" y="164"/>
                </a:cubicBezTo>
                <a:cubicBezTo>
                  <a:pt x="101" y="161"/>
                  <a:pt x="94" y="159"/>
                  <a:pt x="86" y="157"/>
                </a:cubicBezTo>
                <a:cubicBezTo>
                  <a:pt x="83" y="155"/>
                  <a:pt x="80" y="153"/>
                  <a:pt x="79" y="150"/>
                </a:cubicBezTo>
                <a:close/>
                <a:moveTo>
                  <a:pt x="78" y="146"/>
                </a:moveTo>
                <a:cubicBezTo>
                  <a:pt x="78" y="145"/>
                  <a:pt x="78" y="145"/>
                  <a:pt x="78" y="144"/>
                </a:cubicBezTo>
                <a:cubicBezTo>
                  <a:pt x="80" y="145"/>
                  <a:pt x="81" y="146"/>
                  <a:pt x="83" y="147"/>
                </a:cubicBezTo>
                <a:cubicBezTo>
                  <a:pt x="84" y="147"/>
                  <a:pt x="85" y="147"/>
                  <a:pt x="85" y="148"/>
                </a:cubicBezTo>
                <a:cubicBezTo>
                  <a:pt x="90" y="149"/>
                  <a:pt x="94" y="151"/>
                  <a:pt x="99" y="153"/>
                </a:cubicBezTo>
                <a:cubicBezTo>
                  <a:pt x="109" y="157"/>
                  <a:pt x="119" y="161"/>
                  <a:pt x="128" y="166"/>
                </a:cubicBezTo>
                <a:cubicBezTo>
                  <a:pt x="129" y="166"/>
                  <a:pt x="131" y="168"/>
                  <a:pt x="131" y="168"/>
                </a:cubicBezTo>
                <a:cubicBezTo>
                  <a:pt x="130" y="167"/>
                  <a:pt x="128" y="167"/>
                  <a:pt x="127" y="166"/>
                </a:cubicBezTo>
                <a:cubicBezTo>
                  <a:pt x="125" y="165"/>
                  <a:pt x="124" y="164"/>
                  <a:pt x="122" y="164"/>
                </a:cubicBezTo>
                <a:cubicBezTo>
                  <a:pt x="117" y="162"/>
                  <a:pt x="112" y="160"/>
                  <a:pt x="107" y="159"/>
                </a:cubicBezTo>
                <a:cubicBezTo>
                  <a:pt x="98" y="156"/>
                  <a:pt x="88" y="154"/>
                  <a:pt x="79" y="150"/>
                </a:cubicBezTo>
                <a:cubicBezTo>
                  <a:pt x="79" y="150"/>
                  <a:pt x="79" y="150"/>
                  <a:pt x="79" y="150"/>
                </a:cubicBezTo>
                <a:cubicBezTo>
                  <a:pt x="78" y="149"/>
                  <a:pt x="78" y="147"/>
                  <a:pt x="78" y="146"/>
                </a:cubicBezTo>
                <a:close/>
                <a:moveTo>
                  <a:pt x="77" y="141"/>
                </a:moveTo>
                <a:cubicBezTo>
                  <a:pt x="77" y="141"/>
                  <a:pt x="78" y="141"/>
                  <a:pt x="78" y="141"/>
                </a:cubicBezTo>
                <a:cubicBezTo>
                  <a:pt x="80" y="141"/>
                  <a:pt x="83" y="142"/>
                  <a:pt x="85" y="143"/>
                </a:cubicBezTo>
                <a:cubicBezTo>
                  <a:pt x="87" y="144"/>
                  <a:pt x="88" y="144"/>
                  <a:pt x="90" y="145"/>
                </a:cubicBezTo>
                <a:cubicBezTo>
                  <a:pt x="98" y="150"/>
                  <a:pt x="108" y="154"/>
                  <a:pt x="117" y="158"/>
                </a:cubicBezTo>
                <a:cubicBezTo>
                  <a:pt x="107" y="154"/>
                  <a:pt x="97" y="151"/>
                  <a:pt x="87" y="148"/>
                </a:cubicBezTo>
                <a:cubicBezTo>
                  <a:pt x="85" y="147"/>
                  <a:pt x="83" y="146"/>
                  <a:pt x="81" y="145"/>
                </a:cubicBezTo>
                <a:cubicBezTo>
                  <a:pt x="80" y="144"/>
                  <a:pt x="80" y="144"/>
                  <a:pt x="79" y="144"/>
                </a:cubicBezTo>
                <a:cubicBezTo>
                  <a:pt x="79" y="144"/>
                  <a:pt x="78" y="144"/>
                  <a:pt x="78" y="143"/>
                </a:cubicBezTo>
                <a:cubicBezTo>
                  <a:pt x="78" y="142"/>
                  <a:pt x="78" y="141"/>
                  <a:pt x="77" y="141"/>
                </a:cubicBezTo>
                <a:close/>
                <a:moveTo>
                  <a:pt x="76" y="138"/>
                </a:moveTo>
                <a:cubicBezTo>
                  <a:pt x="78" y="140"/>
                  <a:pt x="81" y="141"/>
                  <a:pt x="83" y="142"/>
                </a:cubicBezTo>
                <a:cubicBezTo>
                  <a:pt x="81" y="141"/>
                  <a:pt x="79" y="140"/>
                  <a:pt x="77" y="140"/>
                </a:cubicBezTo>
                <a:cubicBezTo>
                  <a:pt x="77" y="139"/>
                  <a:pt x="76" y="139"/>
                  <a:pt x="76" y="138"/>
                </a:cubicBezTo>
                <a:close/>
                <a:moveTo>
                  <a:pt x="57" y="127"/>
                </a:moveTo>
                <a:cubicBezTo>
                  <a:pt x="61" y="129"/>
                  <a:pt x="65" y="131"/>
                  <a:pt x="70" y="132"/>
                </a:cubicBezTo>
                <a:cubicBezTo>
                  <a:pt x="77" y="135"/>
                  <a:pt x="83" y="137"/>
                  <a:pt x="90" y="140"/>
                </a:cubicBezTo>
                <a:cubicBezTo>
                  <a:pt x="103" y="146"/>
                  <a:pt x="117" y="150"/>
                  <a:pt x="130" y="158"/>
                </a:cubicBezTo>
                <a:cubicBezTo>
                  <a:pt x="130" y="158"/>
                  <a:pt x="131" y="158"/>
                  <a:pt x="132" y="158"/>
                </a:cubicBezTo>
                <a:cubicBezTo>
                  <a:pt x="131" y="158"/>
                  <a:pt x="131" y="158"/>
                  <a:pt x="130" y="158"/>
                </a:cubicBezTo>
                <a:cubicBezTo>
                  <a:pt x="129" y="157"/>
                  <a:pt x="127" y="157"/>
                  <a:pt x="126" y="156"/>
                </a:cubicBezTo>
                <a:cubicBezTo>
                  <a:pt x="123" y="155"/>
                  <a:pt x="120" y="154"/>
                  <a:pt x="116" y="153"/>
                </a:cubicBezTo>
                <a:cubicBezTo>
                  <a:pt x="110" y="150"/>
                  <a:pt x="102" y="148"/>
                  <a:pt x="96" y="145"/>
                </a:cubicBezTo>
                <a:cubicBezTo>
                  <a:pt x="93" y="145"/>
                  <a:pt x="90" y="144"/>
                  <a:pt x="87" y="143"/>
                </a:cubicBezTo>
                <a:cubicBezTo>
                  <a:pt x="84" y="141"/>
                  <a:pt x="80" y="139"/>
                  <a:pt x="77" y="138"/>
                </a:cubicBezTo>
                <a:cubicBezTo>
                  <a:pt x="76" y="138"/>
                  <a:pt x="75" y="137"/>
                  <a:pt x="75" y="137"/>
                </a:cubicBezTo>
                <a:cubicBezTo>
                  <a:pt x="74" y="137"/>
                  <a:pt x="74" y="136"/>
                  <a:pt x="74" y="136"/>
                </a:cubicBezTo>
                <a:cubicBezTo>
                  <a:pt x="70" y="133"/>
                  <a:pt x="61" y="131"/>
                  <a:pt x="57" y="127"/>
                </a:cubicBezTo>
                <a:close/>
                <a:moveTo>
                  <a:pt x="55" y="123"/>
                </a:moveTo>
                <a:cubicBezTo>
                  <a:pt x="56" y="123"/>
                  <a:pt x="56" y="123"/>
                  <a:pt x="56" y="123"/>
                </a:cubicBezTo>
                <a:cubicBezTo>
                  <a:pt x="56" y="123"/>
                  <a:pt x="56" y="123"/>
                  <a:pt x="57" y="123"/>
                </a:cubicBezTo>
                <a:cubicBezTo>
                  <a:pt x="62" y="125"/>
                  <a:pt x="67" y="128"/>
                  <a:pt x="73" y="130"/>
                </a:cubicBezTo>
                <a:cubicBezTo>
                  <a:pt x="80" y="132"/>
                  <a:pt x="86" y="134"/>
                  <a:pt x="93" y="137"/>
                </a:cubicBezTo>
                <a:cubicBezTo>
                  <a:pt x="106" y="142"/>
                  <a:pt x="119" y="146"/>
                  <a:pt x="131" y="153"/>
                </a:cubicBezTo>
                <a:cubicBezTo>
                  <a:pt x="131" y="153"/>
                  <a:pt x="131" y="153"/>
                  <a:pt x="131" y="154"/>
                </a:cubicBezTo>
                <a:cubicBezTo>
                  <a:pt x="126" y="151"/>
                  <a:pt x="120" y="150"/>
                  <a:pt x="115" y="148"/>
                </a:cubicBezTo>
                <a:cubicBezTo>
                  <a:pt x="108" y="145"/>
                  <a:pt x="101" y="142"/>
                  <a:pt x="95" y="140"/>
                </a:cubicBezTo>
                <a:cubicBezTo>
                  <a:pt x="88" y="137"/>
                  <a:pt x="81" y="134"/>
                  <a:pt x="75" y="132"/>
                </a:cubicBezTo>
                <a:cubicBezTo>
                  <a:pt x="68" y="130"/>
                  <a:pt x="62" y="127"/>
                  <a:pt x="56" y="125"/>
                </a:cubicBezTo>
                <a:cubicBezTo>
                  <a:pt x="56" y="124"/>
                  <a:pt x="55" y="124"/>
                  <a:pt x="55" y="123"/>
                </a:cubicBezTo>
                <a:close/>
                <a:moveTo>
                  <a:pt x="56" y="120"/>
                </a:moveTo>
                <a:cubicBezTo>
                  <a:pt x="56" y="119"/>
                  <a:pt x="56" y="118"/>
                  <a:pt x="57" y="118"/>
                </a:cubicBezTo>
                <a:cubicBezTo>
                  <a:pt x="62" y="120"/>
                  <a:pt x="68" y="121"/>
                  <a:pt x="73" y="123"/>
                </a:cubicBezTo>
                <a:cubicBezTo>
                  <a:pt x="74" y="123"/>
                  <a:pt x="74" y="123"/>
                  <a:pt x="75" y="123"/>
                </a:cubicBezTo>
                <a:cubicBezTo>
                  <a:pt x="75" y="123"/>
                  <a:pt x="76" y="123"/>
                  <a:pt x="76" y="123"/>
                </a:cubicBezTo>
                <a:cubicBezTo>
                  <a:pt x="83" y="126"/>
                  <a:pt x="91" y="128"/>
                  <a:pt x="98" y="131"/>
                </a:cubicBezTo>
                <a:cubicBezTo>
                  <a:pt x="104" y="133"/>
                  <a:pt x="110" y="137"/>
                  <a:pt x="116" y="138"/>
                </a:cubicBezTo>
                <a:cubicBezTo>
                  <a:pt x="120" y="140"/>
                  <a:pt x="124" y="140"/>
                  <a:pt x="127" y="142"/>
                </a:cubicBezTo>
                <a:cubicBezTo>
                  <a:pt x="126" y="142"/>
                  <a:pt x="125" y="142"/>
                  <a:pt x="124" y="142"/>
                </a:cubicBezTo>
                <a:cubicBezTo>
                  <a:pt x="124" y="141"/>
                  <a:pt x="123" y="141"/>
                  <a:pt x="123" y="141"/>
                </a:cubicBezTo>
                <a:cubicBezTo>
                  <a:pt x="121" y="141"/>
                  <a:pt x="119" y="140"/>
                  <a:pt x="118" y="140"/>
                </a:cubicBezTo>
                <a:cubicBezTo>
                  <a:pt x="111" y="137"/>
                  <a:pt x="104" y="135"/>
                  <a:pt x="97" y="133"/>
                </a:cubicBezTo>
                <a:cubicBezTo>
                  <a:pt x="93" y="132"/>
                  <a:pt x="89" y="131"/>
                  <a:pt x="85" y="129"/>
                </a:cubicBezTo>
                <a:cubicBezTo>
                  <a:pt x="76" y="126"/>
                  <a:pt x="67" y="123"/>
                  <a:pt x="58" y="120"/>
                </a:cubicBezTo>
                <a:cubicBezTo>
                  <a:pt x="58" y="120"/>
                  <a:pt x="58" y="120"/>
                  <a:pt x="58" y="120"/>
                </a:cubicBezTo>
                <a:cubicBezTo>
                  <a:pt x="57" y="120"/>
                  <a:pt x="56" y="120"/>
                  <a:pt x="56" y="120"/>
                </a:cubicBezTo>
                <a:close/>
                <a:moveTo>
                  <a:pt x="60" y="118"/>
                </a:moveTo>
                <a:cubicBezTo>
                  <a:pt x="56" y="117"/>
                  <a:pt x="61" y="118"/>
                  <a:pt x="62" y="119"/>
                </a:cubicBezTo>
                <a:cubicBezTo>
                  <a:pt x="63" y="119"/>
                  <a:pt x="65" y="120"/>
                  <a:pt x="66" y="120"/>
                </a:cubicBezTo>
                <a:cubicBezTo>
                  <a:pt x="67" y="120"/>
                  <a:pt x="68" y="121"/>
                  <a:pt x="69" y="121"/>
                </a:cubicBezTo>
                <a:cubicBezTo>
                  <a:pt x="66" y="120"/>
                  <a:pt x="63" y="119"/>
                  <a:pt x="60" y="118"/>
                </a:cubicBezTo>
                <a:close/>
                <a:moveTo>
                  <a:pt x="57" y="117"/>
                </a:moveTo>
                <a:cubicBezTo>
                  <a:pt x="58" y="116"/>
                  <a:pt x="58" y="116"/>
                  <a:pt x="58" y="115"/>
                </a:cubicBezTo>
                <a:cubicBezTo>
                  <a:pt x="66" y="119"/>
                  <a:pt x="75" y="120"/>
                  <a:pt x="83" y="122"/>
                </a:cubicBezTo>
                <a:cubicBezTo>
                  <a:pt x="86" y="123"/>
                  <a:pt x="88" y="124"/>
                  <a:pt x="91" y="125"/>
                </a:cubicBezTo>
                <a:cubicBezTo>
                  <a:pt x="98" y="127"/>
                  <a:pt x="105" y="130"/>
                  <a:pt x="112" y="133"/>
                </a:cubicBezTo>
                <a:cubicBezTo>
                  <a:pt x="116" y="134"/>
                  <a:pt x="120" y="136"/>
                  <a:pt x="123" y="138"/>
                </a:cubicBezTo>
                <a:cubicBezTo>
                  <a:pt x="123" y="138"/>
                  <a:pt x="125" y="138"/>
                  <a:pt x="126" y="139"/>
                </a:cubicBezTo>
                <a:cubicBezTo>
                  <a:pt x="126" y="139"/>
                  <a:pt x="126" y="139"/>
                  <a:pt x="126" y="139"/>
                </a:cubicBezTo>
                <a:cubicBezTo>
                  <a:pt x="126" y="139"/>
                  <a:pt x="125" y="139"/>
                  <a:pt x="125" y="139"/>
                </a:cubicBezTo>
                <a:cubicBezTo>
                  <a:pt x="123" y="139"/>
                  <a:pt x="121" y="138"/>
                  <a:pt x="119" y="137"/>
                </a:cubicBezTo>
                <a:cubicBezTo>
                  <a:pt x="107" y="131"/>
                  <a:pt x="93" y="127"/>
                  <a:pt x="79" y="123"/>
                </a:cubicBezTo>
                <a:cubicBezTo>
                  <a:pt x="79" y="123"/>
                  <a:pt x="79" y="123"/>
                  <a:pt x="78" y="123"/>
                </a:cubicBezTo>
                <a:cubicBezTo>
                  <a:pt x="71" y="120"/>
                  <a:pt x="64" y="118"/>
                  <a:pt x="57" y="117"/>
                </a:cubicBezTo>
                <a:close/>
                <a:moveTo>
                  <a:pt x="60" y="115"/>
                </a:moveTo>
                <a:cubicBezTo>
                  <a:pt x="62" y="116"/>
                  <a:pt x="64" y="116"/>
                  <a:pt x="65" y="117"/>
                </a:cubicBezTo>
                <a:cubicBezTo>
                  <a:pt x="64" y="116"/>
                  <a:pt x="62" y="116"/>
                  <a:pt x="60" y="115"/>
                </a:cubicBezTo>
                <a:close/>
                <a:moveTo>
                  <a:pt x="59" y="114"/>
                </a:moveTo>
                <a:cubicBezTo>
                  <a:pt x="60" y="114"/>
                  <a:pt x="60" y="113"/>
                  <a:pt x="61" y="112"/>
                </a:cubicBezTo>
                <a:cubicBezTo>
                  <a:pt x="73" y="118"/>
                  <a:pt x="87" y="120"/>
                  <a:pt x="100" y="124"/>
                </a:cubicBezTo>
                <a:cubicBezTo>
                  <a:pt x="107" y="126"/>
                  <a:pt x="114" y="129"/>
                  <a:pt x="120" y="132"/>
                </a:cubicBezTo>
                <a:cubicBezTo>
                  <a:pt x="121" y="133"/>
                  <a:pt x="122" y="133"/>
                  <a:pt x="123" y="134"/>
                </a:cubicBezTo>
                <a:cubicBezTo>
                  <a:pt x="124" y="134"/>
                  <a:pt x="124" y="135"/>
                  <a:pt x="124" y="135"/>
                </a:cubicBezTo>
                <a:cubicBezTo>
                  <a:pt x="123" y="135"/>
                  <a:pt x="122" y="135"/>
                  <a:pt x="122" y="134"/>
                </a:cubicBezTo>
                <a:cubicBezTo>
                  <a:pt x="119" y="133"/>
                  <a:pt x="117" y="132"/>
                  <a:pt x="114" y="131"/>
                </a:cubicBezTo>
                <a:cubicBezTo>
                  <a:pt x="101" y="126"/>
                  <a:pt x="89" y="123"/>
                  <a:pt x="76" y="120"/>
                </a:cubicBezTo>
                <a:cubicBezTo>
                  <a:pt x="76" y="120"/>
                  <a:pt x="76" y="120"/>
                  <a:pt x="75" y="119"/>
                </a:cubicBezTo>
                <a:cubicBezTo>
                  <a:pt x="70" y="118"/>
                  <a:pt x="65" y="116"/>
                  <a:pt x="59" y="114"/>
                </a:cubicBezTo>
                <a:close/>
                <a:moveTo>
                  <a:pt x="73" y="116"/>
                </a:moveTo>
                <a:cubicBezTo>
                  <a:pt x="74" y="116"/>
                  <a:pt x="75" y="116"/>
                  <a:pt x="76" y="117"/>
                </a:cubicBezTo>
                <a:cubicBezTo>
                  <a:pt x="79" y="118"/>
                  <a:pt x="83" y="119"/>
                  <a:pt x="86" y="120"/>
                </a:cubicBezTo>
                <a:cubicBezTo>
                  <a:pt x="82" y="118"/>
                  <a:pt x="77" y="117"/>
                  <a:pt x="73" y="116"/>
                </a:cubicBezTo>
                <a:close/>
                <a:moveTo>
                  <a:pt x="61" y="111"/>
                </a:moveTo>
                <a:cubicBezTo>
                  <a:pt x="61" y="111"/>
                  <a:pt x="62" y="110"/>
                  <a:pt x="62" y="110"/>
                </a:cubicBezTo>
                <a:cubicBezTo>
                  <a:pt x="66" y="112"/>
                  <a:pt x="70" y="113"/>
                  <a:pt x="75" y="114"/>
                </a:cubicBezTo>
                <a:cubicBezTo>
                  <a:pt x="80" y="115"/>
                  <a:pt x="85" y="117"/>
                  <a:pt x="90" y="119"/>
                </a:cubicBezTo>
                <a:cubicBezTo>
                  <a:pt x="101" y="122"/>
                  <a:pt x="112" y="125"/>
                  <a:pt x="122" y="130"/>
                </a:cubicBezTo>
                <a:cubicBezTo>
                  <a:pt x="120" y="129"/>
                  <a:pt x="117" y="129"/>
                  <a:pt x="115" y="128"/>
                </a:cubicBezTo>
                <a:cubicBezTo>
                  <a:pt x="112" y="127"/>
                  <a:pt x="110" y="126"/>
                  <a:pt x="107" y="125"/>
                </a:cubicBezTo>
                <a:cubicBezTo>
                  <a:pt x="102" y="123"/>
                  <a:pt x="97" y="122"/>
                  <a:pt x="92" y="120"/>
                </a:cubicBezTo>
                <a:cubicBezTo>
                  <a:pt x="81" y="118"/>
                  <a:pt x="71" y="115"/>
                  <a:pt x="61" y="111"/>
                </a:cubicBezTo>
                <a:close/>
                <a:moveTo>
                  <a:pt x="62" y="107"/>
                </a:moveTo>
                <a:cubicBezTo>
                  <a:pt x="62" y="105"/>
                  <a:pt x="62" y="104"/>
                  <a:pt x="62" y="103"/>
                </a:cubicBezTo>
                <a:cubicBezTo>
                  <a:pt x="62" y="103"/>
                  <a:pt x="63" y="103"/>
                  <a:pt x="63" y="103"/>
                </a:cubicBezTo>
                <a:cubicBezTo>
                  <a:pt x="68" y="105"/>
                  <a:pt x="73" y="107"/>
                  <a:pt x="78" y="109"/>
                </a:cubicBezTo>
                <a:cubicBezTo>
                  <a:pt x="83" y="111"/>
                  <a:pt x="89" y="112"/>
                  <a:pt x="94" y="114"/>
                </a:cubicBezTo>
                <a:cubicBezTo>
                  <a:pt x="99" y="116"/>
                  <a:pt x="105" y="118"/>
                  <a:pt x="111" y="120"/>
                </a:cubicBezTo>
                <a:cubicBezTo>
                  <a:pt x="114" y="121"/>
                  <a:pt x="117" y="122"/>
                  <a:pt x="120" y="124"/>
                </a:cubicBezTo>
                <a:cubicBezTo>
                  <a:pt x="121" y="124"/>
                  <a:pt x="123" y="125"/>
                  <a:pt x="123" y="125"/>
                </a:cubicBezTo>
                <a:cubicBezTo>
                  <a:pt x="123" y="125"/>
                  <a:pt x="123" y="125"/>
                  <a:pt x="123" y="125"/>
                </a:cubicBezTo>
                <a:cubicBezTo>
                  <a:pt x="123" y="125"/>
                  <a:pt x="122" y="125"/>
                  <a:pt x="121" y="124"/>
                </a:cubicBezTo>
                <a:cubicBezTo>
                  <a:pt x="111" y="120"/>
                  <a:pt x="100" y="118"/>
                  <a:pt x="90" y="115"/>
                </a:cubicBezTo>
                <a:cubicBezTo>
                  <a:pt x="84" y="113"/>
                  <a:pt x="78" y="112"/>
                  <a:pt x="73" y="110"/>
                </a:cubicBezTo>
                <a:cubicBezTo>
                  <a:pt x="71" y="109"/>
                  <a:pt x="68" y="109"/>
                  <a:pt x="66" y="109"/>
                </a:cubicBezTo>
                <a:cubicBezTo>
                  <a:pt x="66" y="108"/>
                  <a:pt x="65" y="108"/>
                  <a:pt x="63" y="108"/>
                </a:cubicBezTo>
                <a:cubicBezTo>
                  <a:pt x="64" y="108"/>
                  <a:pt x="64" y="107"/>
                  <a:pt x="63" y="107"/>
                </a:cubicBezTo>
                <a:cubicBezTo>
                  <a:pt x="63" y="107"/>
                  <a:pt x="63" y="107"/>
                  <a:pt x="62" y="107"/>
                </a:cubicBezTo>
                <a:close/>
                <a:moveTo>
                  <a:pt x="62" y="102"/>
                </a:moveTo>
                <a:cubicBezTo>
                  <a:pt x="63" y="101"/>
                  <a:pt x="63" y="100"/>
                  <a:pt x="63" y="100"/>
                </a:cubicBezTo>
                <a:cubicBezTo>
                  <a:pt x="63" y="100"/>
                  <a:pt x="63" y="100"/>
                  <a:pt x="63" y="100"/>
                </a:cubicBezTo>
                <a:cubicBezTo>
                  <a:pt x="63" y="100"/>
                  <a:pt x="64" y="100"/>
                  <a:pt x="65" y="100"/>
                </a:cubicBezTo>
                <a:cubicBezTo>
                  <a:pt x="65" y="101"/>
                  <a:pt x="65" y="101"/>
                  <a:pt x="66" y="101"/>
                </a:cubicBezTo>
                <a:cubicBezTo>
                  <a:pt x="76" y="104"/>
                  <a:pt x="86" y="107"/>
                  <a:pt x="95" y="110"/>
                </a:cubicBezTo>
                <a:cubicBezTo>
                  <a:pt x="100" y="112"/>
                  <a:pt x="106" y="113"/>
                  <a:pt x="111" y="115"/>
                </a:cubicBezTo>
                <a:cubicBezTo>
                  <a:pt x="114" y="117"/>
                  <a:pt x="117" y="118"/>
                  <a:pt x="120" y="119"/>
                </a:cubicBezTo>
                <a:cubicBezTo>
                  <a:pt x="121" y="120"/>
                  <a:pt x="126" y="122"/>
                  <a:pt x="122" y="121"/>
                </a:cubicBezTo>
                <a:cubicBezTo>
                  <a:pt x="112" y="118"/>
                  <a:pt x="102" y="114"/>
                  <a:pt x="92" y="111"/>
                </a:cubicBezTo>
                <a:cubicBezTo>
                  <a:pt x="87" y="110"/>
                  <a:pt x="81" y="109"/>
                  <a:pt x="76" y="107"/>
                </a:cubicBezTo>
                <a:cubicBezTo>
                  <a:pt x="72" y="105"/>
                  <a:pt x="67" y="104"/>
                  <a:pt x="63" y="102"/>
                </a:cubicBezTo>
                <a:cubicBezTo>
                  <a:pt x="63" y="102"/>
                  <a:pt x="63" y="102"/>
                  <a:pt x="62" y="102"/>
                </a:cubicBezTo>
                <a:close/>
                <a:moveTo>
                  <a:pt x="64" y="97"/>
                </a:moveTo>
                <a:cubicBezTo>
                  <a:pt x="64" y="96"/>
                  <a:pt x="64" y="95"/>
                  <a:pt x="65" y="95"/>
                </a:cubicBezTo>
                <a:cubicBezTo>
                  <a:pt x="72" y="98"/>
                  <a:pt x="80" y="100"/>
                  <a:pt x="88" y="102"/>
                </a:cubicBezTo>
                <a:cubicBezTo>
                  <a:pt x="92" y="103"/>
                  <a:pt x="95" y="104"/>
                  <a:pt x="99" y="106"/>
                </a:cubicBezTo>
                <a:cubicBezTo>
                  <a:pt x="105" y="108"/>
                  <a:pt x="111" y="110"/>
                  <a:pt x="118" y="112"/>
                </a:cubicBezTo>
                <a:cubicBezTo>
                  <a:pt x="120" y="113"/>
                  <a:pt x="121" y="113"/>
                  <a:pt x="121" y="113"/>
                </a:cubicBezTo>
                <a:cubicBezTo>
                  <a:pt x="121" y="113"/>
                  <a:pt x="121" y="113"/>
                  <a:pt x="121" y="113"/>
                </a:cubicBezTo>
                <a:cubicBezTo>
                  <a:pt x="121" y="114"/>
                  <a:pt x="118" y="113"/>
                  <a:pt x="116" y="112"/>
                </a:cubicBezTo>
                <a:cubicBezTo>
                  <a:pt x="113" y="112"/>
                  <a:pt x="110" y="111"/>
                  <a:pt x="107" y="110"/>
                </a:cubicBezTo>
                <a:cubicBezTo>
                  <a:pt x="92" y="106"/>
                  <a:pt x="78" y="102"/>
                  <a:pt x="64" y="97"/>
                </a:cubicBezTo>
                <a:close/>
                <a:moveTo>
                  <a:pt x="66" y="95"/>
                </a:moveTo>
                <a:cubicBezTo>
                  <a:pt x="67" y="95"/>
                  <a:pt x="68" y="95"/>
                  <a:pt x="69" y="96"/>
                </a:cubicBezTo>
                <a:cubicBezTo>
                  <a:pt x="70" y="96"/>
                  <a:pt x="71" y="96"/>
                  <a:pt x="71" y="96"/>
                </a:cubicBezTo>
                <a:cubicBezTo>
                  <a:pt x="70" y="96"/>
                  <a:pt x="68" y="95"/>
                  <a:pt x="66" y="95"/>
                </a:cubicBezTo>
                <a:close/>
                <a:moveTo>
                  <a:pt x="65" y="94"/>
                </a:moveTo>
                <a:cubicBezTo>
                  <a:pt x="65" y="93"/>
                  <a:pt x="66" y="93"/>
                  <a:pt x="66" y="92"/>
                </a:cubicBezTo>
                <a:cubicBezTo>
                  <a:pt x="68" y="92"/>
                  <a:pt x="70" y="93"/>
                  <a:pt x="72" y="94"/>
                </a:cubicBezTo>
                <a:cubicBezTo>
                  <a:pt x="74" y="94"/>
                  <a:pt x="75" y="95"/>
                  <a:pt x="76" y="96"/>
                </a:cubicBezTo>
                <a:cubicBezTo>
                  <a:pt x="78" y="97"/>
                  <a:pt x="81" y="98"/>
                  <a:pt x="84" y="99"/>
                </a:cubicBezTo>
                <a:cubicBezTo>
                  <a:pt x="91" y="100"/>
                  <a:pt x="99" y="103"/>
                  <a:pt x="106" y="105"/>
                </a:cubicBezTo>
                <a:cubicBezTo>
                  <a:pt x="109" y="106"/>
                  <a:pt x="112" y="107"/>
                  <a:pt x="116" y="108"/>
                </a:cubicBezTo>
                <a:cubicBezTo>
                  <a:pt x="117" y="109"/>
                  <a:pt x="119" y="109"/>
                  <a:pt x="120" y="110"/>
                </a:cubicBezTo>
                <a:cubicBezTo>
                  <a:pt x="120" y="110"/>
                  <a:pt x="120" y="110"/>
                  <a:pt x="120" y="110"/>
                </a:cubicBezTo>
                <a:cubicBezTo>
                  <a:pt x="118" y="110"/>
                  <a:pt x="116" y="109"/>
                  <a:pt x="114" y="109"/>
                </a:cubicBezTo>
                <a:cubicBezTo>
                  <a:pt x="107" y="107"/>
                  <a:pt x="100" y="104"/>
                  <a:pt x="93" y="102"/>
                </a:cubicBezTo>
                <a:cubicBezTo>
                  <a:pt x="92" y="102"/>
                  <a:pt x="92" y="102"/>
                  <a:pt x="91" y="102"/>
                </a:cubicBezTo>
                <a:cubicBezTo>
                  <a:pt x="86" y="100"/>
                  <a:pt x="81" y="99"/>
                  <a:pt x="76" y="98"/>
                </a:cubicBezTo>
                <a:cubicBezTo>
                  <a:pt x="72" y="96"/>
                  <a:pt x="69" y="94"/>
                  <a:pt x="65" y="94"/>
                </a:cubicBezTo>
                <a:close/>
                <a:moveTo>
                  <a:pt x="66" y="80"/>
                </a:moveTo>
                <a:cubicBezTo>
                  <a:pt x="69" y="80"/>
                  <a:pt x="71" y="81"/>
                  <a:pt x="74" y="82"/>
                </a:cubicBezTo>
                <a:cubicBezTo>
                  <a:pt x="90" y="86"/>
                  <a:pt x="106" y="92"/>
                  <a:pt x="122" y="96"/>
                </a:cubicBezTo>
                <a:cubicBezTo>
                  <a:pt x="121" y="97"/>
                  <a:pt x="121" y="97"/>
                  <a:pt x="120" y="98"/>
                </a:cubicBezTo>
                <a:cubicBezTo>
                  <a:pt x="113" y="95"/>
                  <a:pt x="104" y="93"/>
                  <a:pt x="97" y="91"/>
                </a:cubicBezTo>
                <a:cubicBezTo>
                  <a:pt x="87" y="89"/>
                  <a:pt x="77" y="87"/>
                  <a:pt x="68" y="83"/>
                </a:cubicBezTo>
                <a:cubicBezTo>
                  <a:pt x="68" y="83"/>
                  <a:pt x="68" y="84"/>
                  <a:pt x="68" y="84"/>
                </a:cubicBezTo>
                <a:cubicBezTo>
                  <a:pt x="76" y="89"/>
                  <a:pt x="85" y="91"/>
                  <a:pt x="94" y="94"/>
                </a:cubicBezTo>
                <a:cubicBezTo>
                  <a:pt x="101" y="97"/>
                  <a:pt x="110" y="101"/>
                  <a:pt x="118" y="101"/>
                </a:cubicBezTo>
                <a:cubicBezTo>
                  <a:pt x="109" y="101"/>
                  <a:pt x="99" y="98"/>
                  <a:pt x="90" y="95"/>
                </a:cubicBezTo>
                <a:cubicBezTo>
                  <a:pt x="87" y="94"/>
                  <a:pt x="84" y="93"/>
                  <a:pt x="81" y="92"/>
                </a:cubicBezTo>
                <a:cubicBezTo>
                  <a:pt x="76" y="91"/>
                  <a:pt x="72" y="89"/>
                  <a:pt x="67" y="88"/>
                </a:cubicBezTo>
                <a:cubicBezTo>
                  <a:pt x="67" y="88"/>
                  <a:pt x="67" y="88"/>
                  <a:pt x="67" y="88"/>
                </a:cubicBezTo>
                <a:cubicBezTo>
                  <a:pt x="68" y="85"/>
                  <a:pt x="68" y="81"/>
                  <a:pt x="66" y="80"/>
                </a:cubicBezTo>
                <a:close/>
                <a:moveTo>
                  <a:pt x="50" y="75"/>
                </a:moveTo>
                <a:cubicBezTo>
                  <a:pt x="46" y="74"/>
                  <a:pt x="43" y="73"/>
                  <a:pt x="39" y="72"/>
                </a:cubicBezTo>
                <a:cubicBezTo>
                  <a:pt x="38" y="71"/>
                  <a:pt x="29" y="69"/>
                  <a:pt x="34" y="70"/>
                </a:cubicBezTo>
                <a:cubicBezTo>
                  <a:pt x="50" y="71"/>
                  <a:pt x="67" y="78"/>
                  <a:pt x="83" y="83"/>
                </a:cubicBezTo>
                <a:cubicBezTo>
                  <a:pt x="91" y="86"/>
                  <a:pt x="99" y="89"/>
                  <a:pt x="107" y="90"/>
                </a:cubicBezTo>
                <a:cubicBezTo>
                  <a:pt x="112" y="92"/>
                  <a:pt x="117" y="92"/>
                  <a:pt x="121" y="95"/>
                </a:cubicBezTo>
                <a:cubicBezTo>
                  <a:pt x="105" y="91"/>
                  <a:pt x="90" y="86"/>
                  <a:pt x="74" y="81"/>
                </a:cubicBezTo>
                <a:cubicBezTo>
                  <a:pt x="66" y="79"/>
                  <a:pt x="58" y="77"/>
                  <a:pt x="50" y="75"/>
                </a:cubicBezTo>
                <a:close/>
                <a:moveTo>
                  <a:pt x="45" y="78"/>
                </a:moveTo>
                <a:cubicBezTo>
                  <a:pt x="42" y="77"/>
                  <a:pt x="39" y="76"/>
                  <a:pt x="37" y="75"/>
                </a:cubicBezTo>
                <a:cubicBezTo>
                  <a:pt x="35" y="74"/>
                  <a:pt x="34" y="74"/>
                  <a:pt x="32" y="73"/>
                </a:cubicBezTo>
                <a:cubicBezTo>
                  <a:pt x="31" y="72"/>
                  <a:pt x="31" y="72"/>
                  <a:pt x="33" y="73"/>
                </a:cubicBezTo>
                <a:cubicBezTo>
                  <a:pt x="37" y="74"/>
                  <a:pt x="42" y="76"/>
                  <a:pt x="47" y="77"/>
                </a:cubicBezTo>
                <a:cubicBezTo>
                  <a:pt x="52" y="78"/>
                  <a:pt x="56" y="79"/>
                  <a:pt x="61" y="80"/>
                </a:cubicBezTo>
                <a:cubicBezTo>
                  <a:pt x="61" y="80"/>
                  <a:pt x="60" y="81"/>
                  <a:pt x="60" y="81"/>
                </a:cubicBezTo>
                <a:cubicBezTo>
                  <a:pt x="55" y="80"/>
                  <a:pt x="50" y="79"/>
                  <a:pt x="45" y="78"/>
                </a:cubicBezTo>
                <a:close/>
                <a:moveTo>
                  <a:pt x="40" y="83"/>
                </a:moveTo>
                <a:cubicBezTo>
                  <a:pt x="39" y="82"/>
                  <a:pt x="37" y="82"/>
                  <a:pt x="35" y="81"/>
                </a:cubicBezTo>
                <a:cubicBezTo>
                  <a:pt x="34" y="81"/>
                  <a:pt x="26" y="78"/>
                  <a:pt x="31" y="79"/>
                </a:cubicBezTo>
                <a:cubicBezTo>
                  <a:pt x="34" y="80"/>
                  <a:pt x="38" y="81"/>
                  <a:pt x="42" y="82"/>
                </a:cubicBezTo>
                <a:cubicBezTo>
                  <a:pt x="41" y="82"/>
                  <a:pt x="41" y="83"/>
                  <a:pt x="40" y="83"/>
                </a:cubicBezTo>
                <a:close/>
                <a:moveTo>
                  <a:pt x="38" y="87"/>
                </a:moveTo>
                <a:cubicBezTo>
                  <a:pt x="36" y="86"/>
                  <a:pt x="34" y="85"/>
                  <a:pt x="32" y="84"/>
                </a:cubicBezTo>
                <a:cubicBezTo>
                  <a:pt x="31" y="83"/>
                  <a:pt x="26" y="80"/>
                  <a:pt x="29" y="81"/>
                </a:cubicBezTo>
                <a:cubicBezTo>
                  <a:pt x="33" y="82"/>
                  <a:pt x="36" y="84"/>
                  <a:pt x="40" y="84"/>
                </a:cubicBezTo>
                <a:cubicBezTo>
                  <a:pt x="39" y="85"/>
                  <a:pt x="39" y="86"/>
                  <a:pt x="38" y="87"/>
                </a:cubicBezTo>
                <a:close/>
                <a:moveTo>
                  <a:pt x="36" y="90"/>
                </a:moveTo>
                <a:cubicBezTo>
                  <a:pt x="34" y="89"/>
                  <a:pt x="32" y="88"/>
                  <a:pt x="29" y="87"/>
                </a:cubicBezTo>
                <a:cubicBezTo>
                  <a:pt x="28" y="86"/>
                  <a:pt x="23" y="84"/>
                  <a:pt x="27" y="86"/>
                </a:cubicBezTo>
                <a:cubicBezTo>
                  <a:pt x="31" y="86"/>
                  <a:pt x="34" y="87"/>
                  <a:pt x="37" y="88"/>
                </a:cubicBezTo>
                <a:cubicBezTo>
                  <a:pt x="37" y="88"/>
                  <a:pt x="37" y="88"/>
                  <a:pt x="37" y="89"/>
                </a:cubicBezTo>
                <a:cubicBezTo>
                  <a:pt x="37" y="89"/>
                  <a:pt x="36" y="90"/>
                  <a:pt x="36" y="90"/>
                </a:cubicBezTo>
                <a:close/>
                <a:moveTo>
                  <a:pt x="34" y="94"/>
                </a:moveTo>
                <a:cubicBezTo>
                  <a:pt x="31" y="92"/>
                  <a:pt x="28" y="91"/>
                  <a:pt x="25" y="89"/>
                </a:cubicBezTo>
                <a:cubicBezTo>
                  <a:pt x="26" y="90"/>
                  <a:pt x="31" y="90"/>
                  <a:pt x="32" y="91"/>
                </a:cubicBezTo>
                <a:cubicBezTo>
                  <a:pt x="33" y="91"/>
                  <a:pt x="34" y="91"/>
                  <a:pt x="36" y="91"/>
                </a:cubicBezTo>
                <a:cubicBezTo>
                  <a:pt x="35" y="92"/>
                  <a:pt x="34" y="93"/>
                  <a:pt x="34" y="94"/>
                </a:cubicBezTo>
                <a:close/>
                <a:moveTo>
                  <a:pt x="32" y="97"/>
                </a:moveTo>
                <a:cubicBezTo>
                  <a:pt x="30" y="97"/>
                  <a:pt x="29" y="96"/>
                  <a:pt x="27" y="95"/>
                </a:cubicBezTo>
                <a:cubicBezTo>
                  <a:pt x="26" y="94"/>
                  <a:pt x="21" y="92"/>
                  <a:pt x="25" y="93"/>
                </a:cubicBezTo>
                <a:cubicBezTo>
                  <a:pt x="28" y="94"/>
                  <a:pt x="30" y="95"/>
                  <a:pt x="33" y="95"/>
                </a:cubicBezTo>
                <a:cubicBezTo>
                  <a:pt x="33" y="96"/>
                  <a:pt x="32" y="97"/>
                  <a:pt x="32" y="97"/>
                </a:cubicBezTo>
                <a:close/>
                <a:moveTo>
                  <a:pt x="30" y="100"/>
                </a:moveTo>
                <a:cubicBezTo>
                  <a:pt x="29" y="99"/>
                  <a:pt x="28" y="98"/>
                  <a:pt x="27" y="98"/>
                </a:cubicBezTo>
                <a:cubicBezTo>
                  <a:pt x="26" y="98"/>
                  <a:pt x="22" y="96"/>
                  <a:pt x="26" y="97"/>
                </a:cubicBezTo>
                <a:cubicBezTo>
                  <a:pt x="27" y="98"/>
                  <a:pt x="29" y="98"/>
                  <a:pt x="31" y="98"/>
                </a:cubicBezTo>
                <a:cubicBezTo>
                  <a:pt x="31" y="98"/>
                  <a:pt x="31" y="98"/>
                  <a:pt x="31" y="98"/>
                </a:cubicBezTo>
                <a:cubicBezTo>
                  <a:pt x="31" y="99"/>
                  <a:pt x="30" y="99"/>
                  <a:pt x="30" y="100"/>
                </a:cubicBezTo>
                <a:cubicBezTo>
                  <a:pt x="30" y="100"/>
                  <a:pt x="30" y="100"/>
                  <a:pt x="30" y="100"/>
                </a:cubicBezTo>
                <a:close/>
                <a:moveTo>
                  <a:pt x="25" y="101"/>
                </a:moveTo>
                <a:cubicBezTo>
                  <a:pt x="24" y="100"/>
                  <a:pt x="24" y="100"/>
                  <a:pt x="25" y="99"/>
                </a:cubicBezTo>
                <a:cubicBezTo>
                  <a:pt x="27" y="100"/>
                  <a:pt x="28" y="100"/>
                  <a:pt x="30" y="100"/>
                </a:cubicBezTo>
                <a:cubicBezTo>
                  <a:pt x="29" y="101"/>
                  <a:pt x="28" y="101"/>
                  <a:pt x="28" y="102"/>
                </a:cubicBezTo>
                <a:cubicBezTo>
                  <a:pt x="27" y="101"/>
                  <a:pt x="26" y="101"/>
                  <a:pt x="25" y="101"/>
                </a:cubicBezTo>
                <a:close/>
                <a:moveTo>
                  <a:pt x="27" y="103"/>
                </a:moveTo>
                <a:cubicBezTo>
                  <a:pt x="26" y="103"/>
                  <a:pt x="26" y="104"/>
                  <a:pt x="25" y="104"/>
                </a:cubicBezTo>
                <a:cubicBezTo>
                  <a:pt x="25" y="104"/>
                  <a:pt x="24" y="103"/>
                  <a:pt x="23" y="102"/>
                </a:cubicBezTo>
                <a:cubicBezTo>
                  <a:pt x="24" y="102"/>
                  <a:pt x="26" y="102"/>
                  <a:pt x="27" y="103"/>
                </a:cubicBezTo>
                <a:close/>
                <a:moveTo>
                  <a:pt x="23" y="107"/>
                </a:moveTo>
                <a:cubicBezTo>
                  <a:pt x="22" y="105"/>
                  <a:pt x="23" y="105"/>
                  <a:pt x="24" y="105"/>
                </a:cubicBezTo>
                <a:cubicBezTo>
                  <a:pt x="24" y="105"/>
                  <a:pt x="24" y="105"/>
                  <a:pt x="24" y="106"/>
                </a:cubicBezTo>
                <a:cubicBezTo>
                  <a:pt x="24" y="106"/>
                  <a:pt x="23" y="107"/>
                  <a:pt x="23" y="107"/>
                </a:cubicBezTo>
                <a:close/>
                <a:moveTo>
                  <a:pt x="22" y="108"/>
                </a:moveTo>
                <a:cubicBezTo>
                  <a:pt x="22" y="109"/>
                  <a:pt x="22" y="109"/>
                  <a:pt x="21" y="110"/>
                </a:cubicBezTo>
                <a:cubicBezTo>
                  <a:pt x="21" y="109"/>
                  <a:pt x="21" y="108"/>
                  <a:pt x="21" y="108"/>
                </a:cubicBezTo>
                <a:cubicBezTo>
                  <a:pt x="22" y="108"/>
                  <a:pt x="22" y="108"/>
                  <a:pt x="22" y="108"/>
                </a:cubicBezTo>
                <a:close/>
                <a:moveTo>
                  <a:pt x="21" y="111"/>
                </a:moveTo>
                <a:cubicBezTo>
                  <a:pt x="21" y="111"/>
                  <a:pt x="20" y="112"/>
                  <a:pt x="20" y="112"/>
                </a:cubicBezTo>
                <a:cubicBezTo>
                  <a:pt x="20" y="112"/>
                  <a:pt x="20" y="112"/>
                  <a:pt x="20" y="111"/>
                </a:cubicBezTo>
                <a:cubicBezTo>
                  <a:pt x="20" y="111"/>
                  <a:pt x="20" y="110"/>
                  <a:pt x="20" y="109"/>
                </a:cubicBezTo>
                <a:cubicBezTo>
                  <a:pt x="20" y="110"/>
                  <a:pt x="21" y="110"/>
                  <a:pt x="21" y="111"/>
                </a:cubicBezTo>
                <a:close/>
                <a:moveTo>
                  <a:pt x="20" y="107"/>
                </a:moveTo>
                <a:cubicBezTo>
                  <a:pt x="21" y="102"/>
                  <a:pt x="21" y="97"/>
                  <a:pt x="22" y="92"/>
                </a:cubicBezTo>
                <a:cubicBezTo>
                  <a:pt x="22" y="92"/>
                  <a:pt x="22" y="92"/>
                  <a:pt x="22" y="92"/>
                </a:cubicBezTo>
                <a:cubicBezTo>
                  <a:pt x="24" y="94"/>
                  <a:pt x="27" y="96"/>
                  <a:pt x="29" y="97"/>
                </a:cubicBezTo>
                <a:cubicBezTo>
                  <a:pt x="33" y="99"/>
                  <a:pt x="28" y="97"/>
                  <a:pt x="27" y="97"/>
                </a:cubicBezTo>
                <a:cubicBezTo>
                  <a:pt x="26" y="97"/>
                  <a:pt x="25" y="96"/>
                  <a:pt x="23" y="96"/>
                </a:cubicBezTo>
                <a:cubicBezTo>
                  <a:pt x="23" y="96"/>
                  <a:pt x="23" y="96"/>
                  <a:pt x="23" y="97"/>
                </a:cubicBezTo>
                <a:cubicBezTo>
                  <a:pt x="25" y="98"/>
                  <a:pt x="27" y="98"/>
                  <a:pt x="29" y="99"/>
                </a:cubicBezTo>
                <a:cubicBezTo>
                  <a:pt x="27" y="99"/>
                  <a:pt x="24" y="99"/>
                  <a:pt x="23" y="99"/>
                </a:cubicBezTo>
                <a:cubicBezTo>
                  <a:pt x="22" y="99"/>
                  <a:pt x="22" y="99"/>
                  <a:pt x="22" y="99"/>
                </a:cubicBezTo>
                <a:cubicBezTo>
                  <a:pt x="23" y="100"/>
                  <a:pt x="24" y="101"/>
                  <a:pt x="25" y="101"/>
                </a:cubicBezTo>
                <a:cubicBezTo>
                  <a:pt x="25" y="101"/>
                  <a:pt x="25" y="101"/>
                  <a:pt x="25" y="101"/>
                </a:cubicBezTo>
                <a:cubicBezTo>
                  <a:pt x="23" y="101"/>
                  <a:pt x="24" y="101"/>
                  <a:pt x="22" y="101"/>
                </a:cubicBezTo>
                <a:cubicBezTo>
                  <a:pt x="22" y="101"/>
                  <a:pt x="22" y="101"/>
                  <a:pt x="22" y="101"/>
                </a:cubicBezTo>
                <a:cubicBezTo>
                  <a:pt x="22" y="103"/>
                  <a:pt x="23" y="103"/>
                  <a:pt x="24" y="104"/>
                </a:cubicBezTo>
                <a:cubicBezTo>
                  <a:pt x="25" y="105"/>
                  <a:pt x="22" y="104"/>
                  <a:pt x="21" y="104"/>
                </a:cubicBezTo>
                <a:cubicBezTo>
                  <a:pt x="21" y="104"/>
                  <a:pt x="21" y="104"/>
                  <a:pt x="21" y="104"/>
                </a:cubicBezTo>
                <a:cubicBezTo>
                  <a:pt x="21" y="106"/>
                  <a:pt x="23" y="107"/>
                  <a:pt x="20" y="107"/>
                </a:cubicBezTo>
                <a:close/>
                <a:moveTo>
                  <a:pt x="22" y="92"/>
                </a:moveTo>
                <a:cubicBezTo>
                  <a:pt x="23" y="91"/>
                  <a:pt x="23" y="90"/>
                  <a:pt x="23" y="89"/>
                </a:cubicBezTo>
                <a:cubicBezTo>
                  <a:pt x="23" y="89"/>
                  <a:pt x="23" y="89"/>
                  <a:pt x="23" y="89"/>
                </a:cubicBezTo>
                <a:cubicBezTo>
                  <a:pt x="25" y="90"/>
                  <a:pt x="26" y="91"/>
                  <a:pt x="28" y="92"/>
                </a:cubicBezTo>
                <a:cubicBezTo>
                  <a:pt x="29" y="92"/>
                  <a:pt x="32" y="94"/>
                  <a:pt x="33" y="94"/>
                </a:cubicBezTo>
                <a:cubicBezTo>
                  <a:pt x="29" y="94"/>
                  <a:pt x="26" y="92"/>
                  <a:pt x="23" y="91"/>
                </a:cubicBezTo>
                <a:cubicBezTo>
                  <a:pt x="23" y="91"/>
                  <a:pt x="22" y="91"/>
                  <a:pt x="22" y="92"/>
                </a:cubicBezTo>
                <a:close/>
                <a:moveTo>
                  <a:pt x="23" y="88"/>
                </a:moveTo>
                <a:cubicBezTo>
                  <a:pt x="23" y="87"/>
                  <a:pt x="24" y="86"/>
                  <a:pt x="24" y="85"/>
                </a:cubicBezTo>
                <a:cubicBezTo>
                  <a:pt x="26" y="86"/>
                  <a:pt x="28" y="87"/>
                  <a:pt x="30" y="88"/>
                </a:cubicBezTo>
                <a:cubicBezTo>
                  <a:pt x="32" y="89"/>
                  <a:pt x="34" y="90"/>
                  <a:pt x="35" y="90"/>
                </a:cubicBezTo>
                <a:cubicBezTo>
                  <a:pt x="31" y="90"/>
                  <a:pt x="27" y="88"/>
                  <a:pt x="23" y="88"/>
                </a:cubicBezTo>
                <a:cubicBezTo>
                  <a:pt x="23" y="88"/>
                  <a:pt x="23" y="88"/>
                  <a:pt x="23" y="88"/>
                </a:cubicBezTo>
                <a:close/>
                <a:moveTo>
                  <a:pt x="24" y="84"/>
                </a:moveTo>
                <a:cubicBezTo>
                  <a:pt x="25" y="81"/>
                  <a:pt x="26" y="79"/>
                  <a:pt x="27" y="76"/>
                </a:cubicBezTo>
                <a:cubicBezTo>
                  <a:pt x="27" y="76"/>
                  <a:pt x="27" y="76"/>
                  <a:pt x="27" y="76"/>
                </a:cubicBezTo>
                <a:cubicBezTo>
                  <a:pt x="32" y="78"/>
                  <a:pt x="37" y="80"/>
                  <a:pt x="42" y="81"/>
                </a:cubicBezTo>
                <a:cubicBezTo>
                  <a:pt x="37" y="80"/>
                  <a:pt x="32" y="79"/>
                  <a:pt x="28" y="78"/>
                </a:cubicBezTo>
                <a:cubicBezTo>
                  <a:pt x="27" y="78"/>
                  <a:pt x="27" y="78"/>
                  <a:pt x="27" y="79"/>
                </a:cubicBezTo>
                <a:cubicBezTo>
                  <a:pt x="29" y="80"/>
                  <a:pt x="31" y="81"/>
                  <a:pt x="33" y="81"/>
                </a:cubicBezTo>
                <a:cubicBezTo>
                  <a:pt x="34" y="81"/>
                  <a:pt x="41" y="84"/>
                  <a:pt x="38" y="83"/>
                </a:cubicBezTo>
                <a:cubicBezTo>
                  <a:pt x="34" y="82"/>
                  <a:pt x="30" y="80"/>
                  <a:pt x="26" y="80"/>
                </a:cubicBezTo>
                <a:cubicBezTo>
                  <a:pt x="26" y="80"/>
                  <a:pt x="26" y="81"/>
                  <a:pt x="26" y="81"/>
                </a:cubicBezTo>
                <a:cubicBezTo>
                  <a:pt x="30" y="83"/>
                  <a:pt x="34" y="85"/>
                  <a:pt x="38" y="87"/>
                </a:cubicBezTo>
                <a:cubicBezTo>
                  <a:pt x="36" y="86"/>
                  <a:pt x="33" y="86"/>
                  <a:pt x="31" y="86"/>
                </a:cubicBezTo>
                <a:cubicBezTo>
                  <a:pt x="29" y="85"/>
                  <a:pt x="27" y="85"/>
                  <a:pt x="24" y="84"/>
                </a:cubicBezTo>
                <a:close/>
                <a:moveTo>
                  <a:pt x="27" y="76"/>
                </a:moveTo>
                <a:cubicBezTo>
                  <a:pt x="29" y="72"/>
                  <a:pt x="31" y="68"/>
                  <a:pt x="33" y="65"/>
                </a:cubicBezTo>
                <a:cubicBezTo>
                  <a:pt x="40" y="68"/>
                  <a:pt x="48" y="70"/>
                  <a:pt x="55" y="72"/>
                </a:cubicBezTo>
                <a:cubicBezTo>
                  <a:pt x="64" y="75"/>
                  <a:pt x="72" y="78"/>
                  <a:pt x="80" y="80"/>
                </a:cubicBezTo>
                <a:cubicBezTo>
                  <a:pt x="89" y="83"/>
                  <a:pt x="97" y="86"/>
                  <a:pt x="106" y="88"/>
                </a:cubicBezTo>
                <a:cubicBezTo>
                  <a:pt x="110" y="90"/>
                  <a:pt x="115" y="91"/>
                  <a:pt x="119" y="92"/>
                </a:cubicBezTo>
                <a:cubicBezTo>
                  <a:pt x="121" y="93"/>
                  <a:pt x="124" y="93"/>
                  <a:pt x="126" y="94"/>
                </a:cubicBezTo>
                <a:cubicBezTo>
                  <a:pt x="125" y="94"/>
                  <a:pt x="124" y="95"/>
                  <a:pt x="123" y="95"/>
                </a:cubicBezTo>
                <a:cubicBezTo>
                  <a:pt x="119" y="92"/>
                  <a:pt x="113" y="91"/>
                  <a:pt x="108" y="90"/>
                </a:cubicBezTo>
                <a:cubicBezTo>
                  <a:pt x="99" y="88"/>
                  <a:pt x="90" y="85"/>
                  <a:pt x="81" y="82"/>
                </a:cubicBezTo>
                <a:cubicBezTo>
                  <a:pt x="72" y="79"/>
                  <a:pt x="63" y="76"/>
                  <a:pt x="53" y="73"/>
                </a:cubicBezTo>
                <a:cubicBezTo>
                  <a:pt x="46" y="71"/>
                  <a:pt x="38" y="69"/>
                  <a:pt x="31" y="69"/>
                </a:cubicBezTo>
                <a:cubicBezTo>
                  <a:pt x="30" y="69"/>
                  <a:pt x="30" y="69"/>
                  <a:pt x="31" y="70"/>
                </a:cubicBezTo>
                <a:cubicBezTo>
                  <a:pt x="36" y="73"/>
                  <a:pt x="44" y="74"/>
                  <a:pt x="50" y="75"/>
                </a:cubicBezTo>
                <a:cubicBezTo>
                  <a:pt x="54" y="77"/>
                  <a:pt x="59" y="78"/>
                  <a:pt x="63" y="79"/>
                </a:cubicBezTo>
                <a:cubicBezTo>
                  <a:pt x="63" y="79"/>
                  <a:pt x="62" y="79"/>
                  <a:pt x="62" y="79"/>
                </a:cubicBezTo>
                <a:cubicBezTo>
                  <a:pt x="56" y="78"/>
                  <a:pt x="50" y="77"/>
                  <a:pt x="44" y="75"/>
                </a:cubicBezTo>
                <a:cubicBezTo>
                  <a:pt x="39" y="74"/>
                  <a:pt x="34" y="72"/>
                  <a:pt x="29" y="72"/>
                </a:cubicBezTo>
                <a:cubicBezTo>
                  <a:pt x="29" y="72"/>
                  <a:pt x="29" y="72"/>
                  <a:pt x="29" y="72"/>
                </a:cubicBezTo>
                <a:cubicBezTo>
                  <a:pt x="37" y="77"/>
                  <a:pt x="46" y="79"/>
                  <a:pt x="55" y="81"/>
                </a:cubicBezTo>
                <a:cubicBezTo>
                  <a:pt x="54" y="81"/>
                  <a:pt x="53" y="81"/>
                  <a:pt x="52" y="80"/>
                </a:cubicBezTo>
                <a:cubicBezTo>
                  <a:pt x="49" y="80"/>
                  <a:pt x="46" y="79"/>
                  <a:pt x="44" y="78"/>
                </a:cubicBezTo>
                <a:cubicBezTo>
                  <a:pt x="38" y="77"/>
                  <a:pt x="33" y="77"/>
                  <a:pt x="28" y="76"/>
                </a:cubicBezTo>
                <a:cubicBezTo>
                  <a:pt x="28" y="76"/>
                  <a:pt x="27" y="76"/>
                  <a:pt x="27" y="76"/>
                </a:cubicBezTo>
                <a:close/>
                <a:moveTo>
                  <a:pt x="148" y="65"/>
                </a:moveTo>
                <a:cubicBezTo>
                  <a:pt x="147" y="65"/>
                  <a:pt x="147" y="65"/>
                  <a:pt x="147" y="65"/>
                </a:cubicBezTo>
                <a:cubicBezTo>
                  <a:pt x="143" y="64"/>
                  <a:pt x="140" y="62"/>
                  <a:pt x="136" y="62"/>
                </a:cubicBezTo>
                <a:cubicBezTo>
                  <a:pt x="131" y="61"/>
                  <a:pt x="126" y="60"/>
                  <a:pt x="122" y="59"/>
                </a:cubicBezTo>
                <a:cubicBezTo>
                  <a:pt x="113" y="57"/>
                  <a:pt x="105" y="54"/>
                  <a:pt x="96" y="53"/>
                </a:cubicBezTo>
                <a:cubicBezTo>
                  <a:pt x="98" y="51"/>
                  <a:pt x="100" y="50"/>
                  <a:pt x="102" y="48"/>
                </a:cubicBezTo>
                <a:cubicBezTo>
                  <a:pt x="109" y="51"/>
                  <a:pt x="117" y="52"/>
                  <a:pt x="124" y="54"/>
                </a:cubicBezTo>
                <a:cubicBezTo>
                  <a:pt x="128" y="55"/>
                  <a:pt x="132" y="56"/>
                  <a:pt x="136" y="57"/>
                </a:cubicBezTo>
                <a:cubicBezTo>
                  <a:pt x="138" y="58"/>
                  <a:pt x="140" y="59"/>
                  <a:pt x="142" y="60"/>
                </a:cubicBezTo>
                <a:cubicBezTo>
                  <a:pt x="142" y="60"/>
                  <a:pt x="143" y="60"/>
                  <a:pt x="144" y="60"/>
                </a:cubicBezTo>
                <a:cubicBezTo>
                  <a:pt x="144" y="60"/>
                  <a:pt x="144" y="61"/>
                  <a:pt x="144" y="61"/>
                </a:cubicBezTo>
                <a:cubicBezTo>
                  <a:pt x="141" y="60"/>
                  <a:pt x="138" y="59"/>
                  <a:pt x="135" y="58"/>
                </a:cubicBezTo>
                <a:cubicBezTo>
                  <a:pt x="130" y="57"/>
                  <a:pt x="126" y="56"/>
                  <a:pt x="122" y="55"/>
                </a:cubicBezTo>
                <a:cubicBezTo>
                  <a:pt x="115" y="53"/>
                  <a:pt x="107" y="51"/>
                  <a:pt x="100" y="50"/>
                </a:cubicBezTo>
                <a:cubicBezTo>
                  <a:pt x="99" y="50"/>
                  <a:pt x="99" y="51"/>
                  <a:pt x="99" y="51"/>
                </a:cubicBezTo>
                <a:cubicBezTo>
                  <a:pt x="107" y="55"/>
                  <a:pt x="116" y="56"/>
                  <a:pt x="124" y="58"/>
                </a:cubicBezTo>
                <a:cubicBezTo>
                  <a:pt x="129" y="59"/>
                  <a:pt x="134" y="60"/>
                  <a:pt x="138" y="61"/>
                </a:cubicBezTo>
                <a:cubicBezTo>
                  <a:pt x="140" y="62"/>
                  <a:pt x="142" y="62"/>
                  <a:pt x="144" y="63"/>
                </a:cubicBezTo>
                <a:cubicBezTo>
                  <a:pt x="144" y="63"/>
                  <a:pt x="146" y="64"/>
                  <a:pt x="147" y="64"/>
                </a:cubicBezTo>
                <a:cubicBezTo>
                  <a:pt x="147" y="65"/>
                  <a:pt x="148" y="65"/>
                  <a:pt x="148" y="65"/>
                </a:cubicBezTo>
                <a:close/>
                <a:moveTo>
                  <a:pt x="103" y="47"/>
                </a:moveTo>
                <a:cubicBezTo>
                  <a:pt x="104" y="47"/>
                  <a:pt x="105" y="46"/>
                  <a:pt x="106" y="45"/>
                </a:cubicBezTo>
                <a:cubicBezTo>
                  <a:pt x="106" y="46"/>
                  <a:pt x="106" y="46"/>
                  <a:pt x="106" y="46"/>
                </a:cubicBezTo>
                <a:cubicBezTo>
                  <a:pt x="112" y="48"/>
                  <a:pt x="119" y="49"/>
                  <a:pt x="125" y="51"/>
                </a:cubicBezTo>
                <a:cubicBezTo>
                  <a:pt x="128" y="52"/>
                  <a:pt x="130" y="53"/>
                  <a:pt x="133" y="54"/>
                </a:cubicBezTo>
                <a:cubicBezTo>
                  <a:pt x="133" y="54"/>
                  <a:pt x="143" y="57"/>
                  <a:pt x="138" y="56"/>
                </a:cubicBezTo>
                <a:cubicBezTo>
                  <a:pt x="132" y="55"/>
                  <a:pt x="126" y="52"/>
                  <a:pt x="119" y="51"/>
                </a:cubicBezTo>
                <a:cubicBezTo>
                  <a:pt x="114" y="50"/>
                  <a:pt x="108" y="49"/>
                  <a:pt x="103" y="47"/>
                </a:cubicBezTo>
                <a:close/>
                <a:moveTo>
                  <a:pt x="107" y="45"/>
                </a:moveTo>
                <a:cubicBezTo>
                  <a:pt x="109" y="45"/>
                  <a:pt x="111" y="44"/>
                  <a:pt x="114" y="44"/>
                </a:cubicBezTo>
                <a:cubicBezTo>
                  <a:pt x="119" y="45"/>
                  <a:pt x="124" y="47"/>
                  <a:pt x="129" y="49"/>
                </a:cubicBezTo>
                <a:cubicBezTo>
                  <a:pt x="121" y="47"/>
                  <a:pt x="114" y="46"/>
                  <a:pt x="107" y="45"/>
                </a:cubicBezTo>
                <a:cubicBezTo>
                  <a:pt x="107" y="45"/>
                  <a:pt x="107" y="45"/>
                  <a:pt x="107" y="45"/>
                </a:cubicBezTo>
                <a:close/>
                <a:moveTo>
                  <a:pt x="138" y="55"/>
                </a:moveTo>
                <a:cubicBezTo>
                  <a:pt x="135" y="54"/>
                  <a:pt x="132" y="52"/>
                  <a:pt x="128" y="51"/>
                </a:cubicBezTo>
                <a:cubicBezTo>
                  <a:pt x="123" y="50"/>
                  <a:pt x="118" y="49"/>
                  <a:pt x="113" y="47"/>
                </a:cubicBezTo>
                <a:cubicBezTo>
                  <a:pt x="112" y="47"/>
                  <a:pt x="110" y="47"/>
                  <a:pt x="108" y="46"/>
                </a:cubicBezTo>
                <a:cubicBezTo>
                  <a:pt x="109" y="46"/>
                  <a:pt x="110" y="47"/>
                  <a:pt x="111" y="47"/>
                </a:cubicBezTo>
                <a:cubicBezTo>
                  <a:pt x="113" y="47"/>
                  <a:pt x="116" y="48"/>
                  <a:pt x="118" y="48"/>
                </a:cubicBezTo>
                <a:cubicBezTo>
                  <a:pt x="122" y="49"/>
                  <a:pt x="127" y="49"/>
                  <a:pt x="131" y="50"/>
                </a:cubicBezTo>
                <a:cubicBezTo>
                  <a:pt x="134" y="52"/>
                  <a:pt x="136" y="53"/>
                  <a:pt x="138" y="55"/>
                </a:cubicBezTo>
                <a:close/>
                <a:moveTo>
                  <a:pt x="143" y="59"/>
                </a:moveTo>
                <a:cubicBezTo>
                  <a:pt x="137" y="57"/>
                  <a:pt x="131" y="55"/>
                  <a:pt x="126" y="54"/>
                </a:cubicBezTo>
                <a:cubicBezTo>
                  <a:pt x="120" y="52"/>
                  <a:pt x="114" y="51"/>
                  <a:pt x="108" y="49"/>
                </a:cubicBezTo>
                <a:cubicBezTo>
                  <a:pt x="109" y="50"/>
                  <a:pt x="110" y="50"/>
                  <a:pt x="110" y="50"/>
                </a:cubicBezTo>
                <a:cubicBezTo>
                  <a:pt x="114" y="50"/>
                  <a:pt x="117" y="51"/>
                  <a:pt x="121" y="52"/>
                </a:cubicBezTo>
                <a:cubicBezTo>
                  <a:pt x="127" y="54"/>
                  <a:pt x="134" y="56"/>
                  <a:pt x="141" y="57"/>
                </a:cubicBezTo>
                <a:cubicBezTo>
                  <a:pt x="141" y="58"/>
                  <a:pt x="142" y="58"/>
                  <a:pt x="143" y="59"/>
                </a:cubicBezTo>
                <a:close/>
                <a:moveTo>
                  <a:pt x="146" y="63"/>
                </a:moveTo>
                <a:cubicBezTo>
                  <a:pt x="132" y="57"/>
                  <a:pt x="115" y="58"/>
                  <a:pt x="101" y="51"/>
                </a:cubicBezTo>
                <a:cubicBezTo>
                  <a:pt x="104" y="52"/>
                  <a:pt x="109" y="53"/>
                  <a:pt x="113" y="54"/>
                </a:cubicBezTo>
                <a:cubicBezTo>
                  <a:pt x="118" y="55"/>
                  <a:pt x="123" y="56"/>
                  <a:pt x="127" y="57"/>
                </a:cubicBezTo>
                <a:cubicBezTo>
                  <a:pt x="131" y="58"/>
                  <a:pt x="136" y="59"/>
                  <a:pt x="140" y="60"/>
                </a:cubicBezTo>
                <a:cubicBezTo>
                  <a:pt x="141" y="61"/>
                  <a:pt x="143" y="62"/>
                  <a:pt x="145" y="62"/>
                </a:cubicBezTo>
                <a:cubicBezTo>
                  <a:pt x="145" y="62"/>
                  <a:pt x="145" y="62"/>
                  <a:pt x="146" y="63"/>
                </a:cubicBezTo>
                <a:cubicBezTo>
                  <a:pt x="146" y="63"/>
                  <a:pt x="146" y="63"/>
                  <a:pt x="146" y="63"/>
                </a:cubicBezTo>
                <a:close/>
                <a:moveTo>
                  <a:pt x="150" y="69"/>
                </a:moveTo>
                <a:cubicBezTo>
                  <a:pt x="140" y="67"/>
                  <a:pt x="131" y="64"/>
                  <a:pt x="122" y="62"/>
                </a:cubicBezTo>
                <a:cubicBezTo>
                  <a:pt x="113" y="60"/>
                  <a:pt x="104" y="58"/>
                  <a:pt x="94" y="56"/>
                </a:cubicBezTo>
                <a:cubicBezTo>
                  <a:pt x="94" y="56"/>
                  <a:pt x="94" y="56"/>
                  <a:pt x="94" y="56"/>
                </a:cubicBezTo>
                <a:cubicBezTo>
                  <a:pt x="95" y="55"/>
                  <a:pt x="95" y="54"/>
                  <a:pt x="96" y="54"/>
                </a:cubicBezTo>
                <a:cubicBezTo>
                  <a:pt x="107" y="55"/>
                  <a:pt x="118" y="59"/>
                  <a:pt x="128" y="61"/>
                </a:cubicBezTo>
                <a:cubicBezTo>
                  <a:pt x="133" y="62"/>
                  <a:pt x="137" y="63"/>
                  <a:pt x="141" y="64"/>
                </a:cubicBezTo>
                <a:cubicBezTo>
                  <a:pt x="144" y="65"/>
                  <a:pt x="146" y="66"/>
                  <a:pt x="148" y="66"/>
                </a:cubicBezTo>
                <a:cubicBezTo>
                  <a:pt x="149" y="67"/>
                  <a:pt x="149" y="68"/>
                  <a:pt x="150" y="69"/>
                </a:cubicBezTo>
                <a:close/>
                <a:moveTo>
                  <a:pt x="81" y="41"/>
                </a:moveTo>
                <a:cubicBezTo>
                  <a:pt x="79" y="39"/>
                  <a:pt x="76" y="37"/>
                  <a:pt x="74" y="35"/>
                </a:cubicBezTo>
                <a:cubicBezTo>
                  <a:pt x="73" y="35"/>
                  <a:pt x="73" y="35"/>
                  <a:pt x="72" y="34"/>
                </a:cubicBezTo>
                <a:cubicBezTo>
                  <a:pt x="76" y="36"/>
                  <a:pt x="79" y="38"/>
                  <a:pt x="82" y="40"/>
                </a:cubicBezTo>
                <a:cubicBezTo>
                  <a:pt x="82" y="40"/>
                  <a:pt x="82" y="40"/>
                  <a:pt x="82" y="40"/>
                </a:cubicBezTo>
                <a:cubicBezTo>
                  <a:pt x="81" y="40"/>
                  <a:pt x="81" y="41"/>
                  <a:pt x="81" y="41"/>
                </a:cubicBezTo>
                <a:cubicBezTo>
                  <a:pt x="81" y="41"/>
                  <a:pt x="81" y="41"/>
                  <a:pt x="81" y="41"/>
                </a:cubicBezTo>
                <a:close/>
                <a:moveTo>
                  <a:pt x="81" y="41"/>
                </a:moveTo>
                <a:cubicBezTo>
                  <a:pt x="80" y="42"/>
                  <a:pt x="80" y="42"/>
                  <a:pt x="80" y="43"/>
                </a:cubicBezTo>
                <a:cubicBezTo>
                  <a:pt x="78" y="41"/>
                  <a:pt x="75" y="39"/>
                  <a:pt x="72" y="37"/>
                </a:cubicBezTo>
                <a:cubicBezTo>
                  <a:pt x="75" y="39"/>
                  <a:pt x="78" y="40"/>
                  <a:pt x="81" y="41"/>
                </a:cubicBezTo>
                <a:cubicBezTo>
                  <a:pt x="81" y="41"/>
                  <a:pt x="81" y="41"/>
                  <a:pt x="81" y="41"/>
                </a:cubicBezTo>
                <a:close/>
                <a:moveTo>
                  <a:pt x="80" y="44"/>
                </a:moveTo>
                <a:cubicBezTo>
                  <a:pt x="79" y="45"/>
                  <a:pt x="79" y="45"/>
                  <a:pt x="78" y="46"/>
                </a:cubicBezTo>
                <a:cubicBezTo>
                  <a:pt x="76" y="44"/>
                  <a:pt x="73" y="42"/>
                  <a:pt x="71" y="40"/>
                </a:cubicBezTo>
                <a:cubicBezTo>
                  <a:pt x="68" y="38"/>
                  <a:pt x="65" y="37"/>
                  <a:pt x="63" y="35"/>
                </a:cubicBezTo>
                <a:cubicBezTo>
                  <a:pt x="61" y="33"/>
                  <a:pt x="66" y="36"/>
                  <a:pt x="67" y="37"/>
                </a:cubicBezTo>
                <a:cubicBezTo>
                  <a:pt x="68" y="37"/>
                  <a:pt x="70" y="38"/>
                  <a:pt x="71" y="39"/>
                </a:cubicBezTo>
                <a:cubicBezTo>
                  <a:pt x="74" y="40"/>
                  <a:pt x="77" y="42"/>
                  <a:pt x="80" y="44"/>
                </a:cubicBezTo>
                <a:close/>
                <a:moveTo>
                  <a:pt x="78" y="47"/>
                </a:moveTo>
                <a:cubicBezTo>
                  <a:pt x="78" y="47"/>
                  <a:pt x="78" y="48"/>
                  <a:pt x="77" y="48"/>
                </a:cubicBezTo>
                <a:cubicBezTo>
                  <a:pt x="77" y="49"/>
                  <a:pt x="77" y="49"/>
                  <a:pt x="77" y="49"/>
                </a:cubicBezTo>
                <a:cubicBezTo>
                  <a:pt x="75" y="48"/>
                  <a:pt x="74" y="47"/>
                  <a:pt x="72" y="46"/>
                </a:cubicBezTo>
                <a:cubicBezTo>
                  <a:pt x="70" y="45"/>
                  <a:pt x="67" y="43"/>
                  <a:pt x="65" y="41"/>
                </a:cubicBezTo>
                <a:cubicBezTo>
                  <a:pt x="63" y="40"/>
                  <a:pt x="61" y="38"/>
                  <a:pt x="59" y="37"/>
                </a:cubicBezTo>
                <a:cubicBezTo>
                  <a:pt x="61" y="38"/>
                  <a:pt x="64" y="39"/>
                  <a:pt x="66" y="40"/>
                </a:cubicBezTo>
                <a:cubicBezTo>
                  <a:pt x="70" y="42"/>
                  <a:pt x="74" y="45"/>
                  <a:pt x="78" y="47"/>
                </a:cubicBezTo>
                <a:cubicBezTo>
                  <a:pt x="78" y="47"/>
                  <a:pt x="78" y="47"/>
                  <a:pt x="78" y="47"/>
                </a:cubicBezTo>
                <a:close/>
                <a:moveTo>
                  <a:pt x="76" y="50"/>
                </a:moveTo>
                <a:cubicBezTo>
                  <a:pt x="74" y="52"/>
                  <a:pt x="73" y="50"/>
                  <a:pt x="70" y="48"/>
                </a:cubicBezTo>
                <a:cubicBezTo>
                  <a:pt x="70" y="48"/>
                  <a:pt x="69" y="48"/>
                  <a:pt x="69" y="48"/>
                </a:cubicBezTo>
                <a:cubicBezTo>
                  <a:pt x="68" y="47"/>
                  <a:pt x="67" y="47"/>
                  <a:pt x="66" y="47"/>
                </a:cubicBezTo>
                <a:cubicBezTo>
                  <a:pt x="65" y="46"/>
                  <a:pt x="64" y="45"/>
                  <a:pt x="63" y="44"/>
                </a:cubicBezTo>
                <a:cubicBezTo>
                  <a:pt x="61" y="43"/>
                  <a:pt x="60" y="42"/>
                  <a:pt x="59" y="41"/>
                </a:cubicBezTo>
                <a:cubicBezTo>
                  <a:pt x="57" y="40"/>
                  <a:pt x="57" y="39"/>
                  <a:pt x="59" y="40"/>
                </a:cubicBezTo>
                <a:cubicBezTo>
                  <a:pt x="61" y="41"/>
                  <a:pt x="63" y="42"/>
                  <a:pt x="65" y="43"/>
                </a:cubicBezTo>
                <a:cubicBezTo>
                  <a:pt x="67" y="44"/>
                  <a:pt x="69" y="45"/>
                  <a:pt x="72" y="47"/>
                </a:cubicBezTo>
                <a:cubicBezTo>
                  <a:pt x="73" y="47"/>
                  <a:pt x="74" y="48"/>
                  <a:pt x="75" y="49"/>
                </a:cubicBezTo>
                <a:cubicBezTo>
                  <a:pt x="75" y="49"/>
                  <a:pt x="76" y="50"/>
                  <a:pt x="76" y="49"/>
                </a:cubicBezTo>
                <a:cubicBezTo>
                  <a:pt x="76" y="49"/>
                  <a:pt x="76" y="50"/>
                  <a:pt x="76" y="50"/>
                </a:cubicBezTo>
                <a:close/>
                <a:moveTo>
                  <a:pt x="67" y="48"/>
                </a:moveTo>
                <a:cubicBezTo>
                  <a:pt x="66" y="48"/>
                  <a:pt x="64" y="49"/>
                  <a:pt x="63" y="49"/>
                </a:cubicBezTo>
                <a:cubicBezTo>
                  <a:pt x="60" y="47"/>
                  <a:pt x="57" y="46"/>
                  <a:pt x="54" y="43"/>
                </a:cubicBezTo>
                <a:cubicBezTo>
                  <a:pt x="51" y="39"/>
                  <a:pt x="58" y="43"/>
                  <a:pt x="59" y="44"/>
                </a:cubicBezTo>
                <a:cubicBezTo>
                  <a:pt x="60" y="45"/>
                  <a:pt x="62" y="45"/>
                  <a:pt x="64" y="46"/>
                </a:cubicBezTo>
                <a:cubicBezTo>
                  <a:pt x="65" y="47"/>
                  <a:pt x="66" y="47"/>
                  <a:pt x="67" y="48"/>
                </a:cubicBezTo>
                <a:cubicBezTo>
                  <a:pt x="67" y="48"/>
                  <a:pt x="67" y="48"/>
                  <a:pt x="67" y="48"/>
                </a:cubicBezTo>
                <a:cubicBezTo>
                  <a:pt x="67" y="48"/>
                  <a:pt x="67" y="48"/>
                  <a:pt x="67" y="48"/>
                </a:cubicBezTo>
                <a:close/>
                <a:moveTo>
                  <a:pt x="61" y="50"/>
                </a:moveTo>
                <a:cubicBezTo>
                  <a:pt x="61" y="50"/>
                  <a:pt x="60" y="51"/>
                  <a:pt x="59" y="51"/>
                </a:cubicBezTo>
                <a:cubicBezTo>
                  <a:pt x="57" y="50"/>
                  <a:pt x="56" y="49"/>
                  <a:pt x="54" y="48"/>
                </a:cubicBezTo>
                <a:cubicBezTo>
                  <a:pt x="52" y="47"/>
                  <a:pt x="49" y="44"/>
                  <a:pt x="53" y="46"/>
                </a:cubicBezTo>
                <a:cubicBezTo>
                  <a:pt x="56" y="47"/>
                  <a:pt x="59" y="49"/>
                  <a:pt x="61" y="50"/>
                </a:cubicBezTo>
                <a:close/>
                <a:moveTo>
                  <a:pt x="56" y="54"/>
                </a:moveTo>
                <a:cubicBezTo>
                  <a:pt x="53" y="52"/>
                  <a:pt x="50" y="50"/>
                  <a:pt x="48" y="48"/>
                </a:cubicBezTo>
                <a:cubicBezTo>
                  <a:pt x="50" y="50"/>
                  <a:pt x="55" y="51"/>
                  <a:pt x="58" y="52"/>
                </a:cubicBezTo>
                <a:cubicBezTo>
                  <a:pt x="57" y="52"/>
                  <a:pt x="57" y="53"/>
                  <a:pt x="56" y="54"/>
                </a:cubicBezTo>
                <a:close/>
                <a:moveTo>
                  <a:pt x="48" y="55"/>
                </a:moveTo>
                <a:cubicBezTo>
                  <a:pt x="50" y="55"/>
                  <a:pt x="52" y="56"/>
                  <a:pt x="54" y="57"/>
                </a:cubicBezTo>
                <a:cubicBezTo>
                  <a:pt x="54" y="57"/>
                  <a:pt x="54" y="57"/>
                  <a:pt x="54" y="58"/>
                </a:cubicBezTo>
                <a:cubicBezTo>
                  <a:pt x="52" y="57"/>
                  <a:pt x="50" y="56"/>
                  <a:pt x="48" y="55"/>
                </a:cubicBezTo>
                <a:close/>
                <a:moveTo>
                  <a:pt x="61" y="63"/>
                </a:moveTo>
                <a:cubicBezTo>
                  <a:pt x="61" y="63"/>
                  <a:pt x="60" y="63"/>
                  <a:pt x="60" y="63"/>
                </a:cubicBezTo>
                <a:cubicBezTo>
                  <a:pt x="60" y="63"/>
                  <a:pt x="60" y="62"/>
                  <a:pt x="61" y="62"/>
                </a:cubicBezTo>
                <a:cubicBezTo>
                  <a:pt x="61" y="62"/>
                  <a:pt x="61" y="62"/>
                  <a:pt x="61" y="63"/>
                </a:cubicBezTo>
                <a:close/>
                <a:moveTo>
                  <a:pt x="62" y="61"/>
                </a:moveTo>
                <a:cubicBezTo>
                  <a:pt x="62" y="61"/>
                  <a:pt x="63" y="61"/>
                  <a:pt x="63" y="61"/>
                </a:cubicBezTo>
                <a:cubicBezTo>
                  <a:pt x="63" y="61"/>
                  <a:pt x="63" y="61"/>
                  <a:pt x="62" y="61"/>
                </a:cubicBezTo>
                <a:close/>
                <a:moveTo>
                  <a:pt x="65" y="59"/>
                </a:moveTo>
                <a:cubicBezTo>
                  <a:pt x="67" y="61"/>
                  <a:pt x="65" y="60"/>
                  <a:pt x="64" y="60"/>
                </a:cubicBezTo>
                <a:cubicBezTo>
                  <a:pt x="64" y="59"/>
                  <a:pt x="65" y="59"/>
                  <a:pt x="65" y="59"/>
                </a:cubicBezTo>
                <a:cubicBezTo>
                  <a:pt x="65" y="59"/>
                  <a:pt x="65" y="59"/>
                  <a:pt x="65" y="59"/>
                </a:cubicBezTo>
                <a:close/>
                <a:moveTo>
                  <a:pt x="65" y="59"/>
                </a:moveTo>
                <a:cubicBezTo>
                  <a:pt x="65" y="58"/>
                  <a:pt x="65" y="58"/>
                  <a:pt x="65" y="58"/>
                </a:cubicBezTo>
                <a:cubicBezTo>
                  <a:pt x="66" y="58"/>
                  <a:pt x="67" y="58"/>
                  <a:pt x="67" y="57"/>
                </a:cubicBezTo>
                <a:cubicBezTo>
                  <a:pt x="67" y="58"/>
                  <a:pt x="68" y="59"/>
                  <a:pt x="68" y="59"/>
                </a:cubicBezTo>
                <a:cubicBezTo>
                  <a:pt x="67" y="59"/>
                  <a:pt x="66" y="59"/>
                  <a:pt x="65" y="59"/>
                </a:cubicBezTo>
                <a:cubicBezTo>
                  <a:pt x="65" y="59"/>
                  <a:pt x="65" y="59"/>
                  <a:pt x="65" y="59"/>
                </a:cubicBezTo>
                <a:close/>
                <a:moveTo>
                  <a:pt x="68" y="60"/>
                </a:moveTo>
                <a:cubicBezTo>
                  <a:pt x="68" y="60"/>
                  <a:pt x="68" y="60"/>
                  <a:pt x="67" y="60"/>
                </a:cubicBezTo>
                <a:cubicBezTo>
                  <a:pt x="67" y="60"/>
                  <a:pt x="67" y="60"/>
                  <a:pt x="67" y="60"/>
                </a:cubicBezTo>
                <a:cubicBezTo>
                  <a:pt x="66" y="59"/>
                  <a:pt x="67" y="59"/>
                  <a:pt x="68" y="60"/>
                </a:cubicBezTo>
                <a:cubicBezTo>
                  <a:pt x="68" y="60"/>
                  <a:pt x="68" y="60"/>
                  <a:pt x="68" y="60"/>
                </a:cubicBezTo>
                <a:close/>
                <a:moveTo>
                  <a:pt x="67" y="61"/>
                </a:moveTo>
                <a:cubicBezTo>
                  <a:pt x="66" y="61"/>
                  <a:pt x="65" y="61"/>
                  <a:pt x="65" y="62"/>
                </a:cubicBezTo>
                <a:cubicBezTo>
                  <a:pt x="65" y="62"/>
                  <a:pt x="65" y="62"/>
                  <a:pt x="65" y="62"/>
                </a:cubicBezTo>
                <a:cubicBezTo>
                  <a:pt x="65" y="62"/>
                  <a:pt x="65" y="62"/>
                  <a:pt x="65" y="62"/>
                </a:cubicBezTo>
                <a:cubicBezTo>
                  <a:pt x="64" y="61"/>
                  <a:pt x="65" y="61"/>
                  <a:pt x="67" y="61"/>
                </a:cubicBezTo>
                <a:close/>
                <a:moveTo>
                  <a:pt x="64" y="62"/>
                </a:moveTo>
                <a:cubicBezTo>
                  <a:pt x="63" y="62"/>
                  <a:pt x="63" y="63"/>
                  <a:pt x="62" y="63"/>
                </a:cubicBezTo>
                <a:cubicBezTo>
                  <a:pt x="61" y="61"/>
                  <a:pt x="62" y="62"/>
                  <a:pt x="64" y="62"/>
                </a:cubicBezTo>
                <a:close/>
                <a:moveTo>
                  <a:pt x="61" y="64"/>
                </a:moveTo>
                <a:cubicBezTo>
                  <a:pt x="60" y="64"/>
                  <a:pt x="59" y="65"/>
                  <a:pt x="59" y="66"/>
                </a:cubicBezTo>
                <a:cubicBezTo>
                  <a:pt x="56" y="64"/>
                  <a:pt x="53" y="63"/>
                  <a:pt x="49" y="61"/>
                </a:cubicBezTo>
                <a:cubicBezTo>
                  <a:pt x="46" y="60"/>
                  <a:pt x="43" y="57"/>
                  <a:pt x="40" y="57"/>
                </a:cubicBezTo>
                <a:cubicBezTo>
                  <a:pt x="47" y="59"/>
                  <a:pt x="54" y="63"/>
                  <a:pt x="61" y="64"/>
                </a:cubicBezTo>
                <a:close/>
                <a:moveTo>
                  <a:pt x="58" y="69"/>
                </a:moveTo>
                <a:cubicBezTo>
                  <a:pt x="58" y="69"/>
                  <a:pt x="58" y="69"/>
                  <a:pt x="58" y="69"/>
                </a:cubicBezTo>
                <a:cubicBezTo>
                  <a:pt x="58" y="69"/>
                  <a:pt x="57" y="68"/>
                  <a:pt x="57" y="68"/>
                </a:cubicBezTo>
                <a:cubicBezTo>
                  <a:pt x="53" y="67"/>
                  <a:pt x="49" y="65"/>
                  <a:pt x="45" y="63"/>
                </a:cubicBezTo>
                <a:cubicBezTo>
                  <a:pt x="43" y="62"/>
                  <a:pt x="41" y="60"/>
                  <a:pt x="39" y="60"/>
                </a:cubicBezTo>
                <a:cubicBezTo>
                  <a:pt x="42" y="60"/>
                  <a:pt x="44" y="61"/>
                  <a:pt x="46" y="62"/>
                </a:cubicBezTo>
                <a:cubicBezTo>
                  <a:pt x="50" y="64"/>
                  <a:pt x="54" y="66"/>
                  <a:pt x="59" y="67"/>
                </a:cubicBezTo>
                <a:cubicBezTo>
                  <a:pt x="59" y="68"/>
                  <a:pt x="58" y="68"/>
                  <a:pt x="58" y="69"/>
                </a:cubicBezTo>
                <a:close/>
                <a:moveTo>
                  <a:pt x="68" y="72"/>
                </a:moveTo>
                <a:cubicBezTo>
                  <a:pt x="69" y="73"/>
                  <a:pt x="71" y="73"/>
                  <a:pt x="72" y="74"/>
                </a:cubicBezTo>
                <a:cubicBezTo>
                  <a:pt x="74" y="75"/>
                  <a:pt x="77" y="76"/>
                  <a:pt x="79" y="76"/>
                </a:cubicBezTo>
                <a:cubicBezTo>
                  <a:pt x="83" y="78"/>
                  <a:pt x="87" y="79"/>
                  <a:pt x="90" y="80"/>
                </a:cubicBezTo>
                <a:cubicBezTo>
                  <a:pt x="82" y="78"/>
                  <a:pt x="74" y="76"/>
                  <a:pt x="66" y="72"/>
                </a:cubicBezTo>
                <a:cubicBezTo>
                  <a:pt x="67" y="72"/>
                  <a:pt x="67" y="72"/>
                  <a:pt x="67" y="72"/>
                </a:cubicBezTo>
                <a:cubicBezTo>
                  <a:pt x="67" y="72"/>
                  <a:pt x="67" y="72"/>
                  <a:pt x="68" y="72"/>
                </a:cubicBezTo>
                <a:close/>
                <a:moveTo>
                  <a:pt x="68" y="72"/>
                </a:moveTo>
                <a:cubicBezTo>
                  <a:pt x="69" y="71"/>
                  <a:pt x="69" y="71"/>
                  <a:pt x="70" y="71"/>
                </a:cubicBezTo>
                <a:cubicBezTo>
                  <a:pt x="70" y="71"/>
                  <a:pt x="70" y="71"/>
                  <a:pt x="70" y="71"/>
                </a:cubicBezTo>
                <a:cubicBezTo>
                  <a:pt x="82" y="75"/>
                  <a:pt x="93" y="79"/>
                  <a:pt x="105" y="82"/>
                </a:cubicBezTo>
                <a:cubicBezTo>
                  <a:pt x="110" y="84"/>
                  <a:pt x="115" y="86"/>
                  <a:pt x="120" y="88"/>
                </a:cubicBezTo>
                <a:cubicBezTo>
                  <a:pt x="123" y="89"/>
                  <a:pt x="127" y="90"/>
                  <a:pt x="130" y="91"/>
                </a:cubicBezTo>
                <a:cubicBezTo>
                  <a:pt x="128" y="90"/>
                  <a:pt x="124" y="90"/>
                  <a:pt x="122" y="89"/>
                </a:cubicBezTo>
                <a:cubicBezTo>
                  <a:pt x="114" y="87"/>
                  <a:pt x="107" y="85"/>
                  <a:pt x="100" y="83"/>
                </a:cubicBezTo>
                <a:cubicBezTo>
                  <a:pt x="93" y="80"/>
                  <a:pt x="86" y="78"/>
                  <a:pt x="79" y="76"/>
                </a:cubicBezTo>
                <a:cubicBezTo>
                  <a:pt x="76" y="74"/>
                  <a:pt x="72" y="73"/>
                  <a:pt x="68" y="72"/>
                </a:cubicBezTo>
                <a:close/>
                <a:moveTo>
                  <a:pt x="82" y="74"/>
                </a:moveTo>
                <a:cubicBezTo>
                  <a:pt x="79" y="73"/>
                  <a:pt x="75" y="72"/>
                  <a:pt x="72" y="70"/>
                </a:cubicBezTo>
                <a:cubicBezTo>
                  <a:pt x="75" y="72"/>
                  <a:pt x="78" y="72"/>
                  <a:pt x="82" y="74"/>
                </a:cubicBezTo>
                <a:cubicBezTo>
                  <a:pt x="86" y="75"/>
                  <a:pt x="90" y="77"/>
                  <a:pt x="94" y="78"/>
                </a:cubicBezTo>
                <a:cubicBezTo>
                  <a:pt x="90" y="77"/>
                  <a:pt x="86" y="76"/>
                  <a:pt x="82" y="74"/>
                </a:cubicBezTo>
                <a:close/>
                <a:moveTo>
                  <a:pt x="71" y="70"/>
                </a:moveTo>
                <a:cubicBezTo>
                  <a:pt x="73" y="70"/>
                  <a:pt x="74" y="69"/>
                  <a:pt x="75" y="69"/>
                </a:cubicBezTo>
                <a:cubicBezTo>
                  <a:pt x="75" y="69"/>
                  <a:pt x="76" y="69"/>
                  <a:pt x="77" y="69"/>
                </a:cubicBezTo>
                <a:cubicBezTo>
                  <a:pt x="78" y="69"/>
                  <a:pt x="78" y="69"/>
                  <a:pt x="78" y="69"/>
                </a:cubicBezTo>
                <a:cubicBezTo>
                  <a:pt x="78" y="69"/>
                  <a:pt x="79" y="69"/>
                  <a:pt x="79" y="69"/>
                </a:cubicBezTo>
                <a:cubicBezTo>
                  <a:pt x="79" y="69"/>
                  <a:pt x="79" y="69"/>
                  <a:pt x="80" y="70"/>
                </a:cubicBezTo>
                <a:cubicBezTo>
                  <a:pt x="83" y="70"/>
                  <a:pt x="85" y="72"/>
                  <a:pt x="88" y="73"/>
                </a:cubicBezTo>
                <a:cubicBezTo>
                  <a:pt x="102" y="78"/>
                  <a:pt x="115" y="83"/>
                  <a:pt x="129" y="88"/>
                </a:cubicBezTo>
                <a:cubicBezTo>
                  <a:pt x="130" y="88"/>
                  <a:pt x="132" y="89"/>
                  <a:pt x="133" y="89"/>
                </a:cubicBezTo>
                <a:cubicBezTo>
                  <a:pt x="133" y="89"/>
                  <a:pt x="137" y="91"/>
                  <a:pt x="136" y="90"/>
                </a:cubicBezTo>
                <a:cubicBezTo>
                  <a:pt x="132" y="89"/>
                  <a:pt x="129" y="88"/>
                  <a:pt x="125" y="87"/>
                </a:cubicBezTo>
                <a:cubicBezTo>
                  <a:pt x="119" y="85"/>
                  <a:pt x="113" y="83"/>
                  <a:pt x="106" y="81"/>
                </a:cubicBezTo>
                <a:cubicBezTo>
                  <a:pt x="105" y="81"/>
                  <a:pt x="105" y="81"/>
                  <a:pt x="104" y="81"/>
                </a:cubicBezTo>
                <a:cubicBezTo>
                  <a:pt x="98" y="79"/>
                  <a:pt x="92" y="77"/>
                  <a:pt x="86" y="75"/>
                </a:cubicBezTo>
                <a:cubicBezTo>
                  <a:pt x="82" y="73"/>
                  <a:pt x="77" y="71"/>
                  <a:pt x="71" y="70"/>
                </a:cubicBezTo>
                <a:close/>
                <a:moveTo>
                  <a:pt x="76" y="68"/>
                </a:moveTo>
                <a:cubicBezTo>
                  <a:pt x="77" y="67"/>
                  <a:pt x="79" y="67"/>
                  <a:pt x="80" y="66"/>
                </a:cubicBezTo>
                <a:cubicBezTo>
                  <a:pt x="89" y="71"/>
                  <a:pt x="100" y="75"/>
                  <a:pt x="110" y="78"/>
                </a:cubicBezTo>
                <a:cubicBezTo>
                  <a:pt x="112" y="79"/>
                  <a:pt x="115" y="80"/>
                  <a:pt x="117" y="80"/>
                </a:cubicBezTo>
                <a:cubicBezTo>
                  <a:pt x="112" y="79"/>
                  <a:pt x="106" y="77"/>
                  <a:pt x="100" y="75"/>
                </a:cubicBezTo>
                <a:cubicBezTo>
                  <a:pt x="94" y="73"/>
                  <a:pt x="87" y="70"/>
                  <a:pt x="80" y="69"/>
                </a:cubicBezTo>
                <a:cubicBezTo>
                  <a:pt x="79" y="69"/>
                  <a:pt x="78" y="68"/>
                  <a:pt x="77" y="68"/>
                </a:cubicBezTo>
                <a:cubicBezTo>
                  <a:pt x="77" y="68"/>
                  <a:pt x="76" y="68"/>
                  <a:pt x="76" y="68"/>
                </a:cubicBezTo>
                <a:close/>
                <a:moveTo>
                  <a:pt x="81" y="66"/>
                </a:moveTo>
                <a:cubicBezTo>
                  <a:pt x="83" y="65"/>
                  <a:pt x="84" y="64"/>
                  <a:pt x="85" y="63"/>
                </a:cubicBezTo>
                <a:cubicBezTo>
                  <a:pt x="97" y="67"/>
                  <a:pt x="108" y="72"/>
                  <a:pt x="119" y="76"/>
                </a:cubicBezTo>
                <a:cubicBezTo>
                  <a:pt x="125" y="78"/>
                  <a:pt x="131" y="80"/>
                  <a:pt x="136" y="82"/>
                </a:cubicBezTo>
                <a:cubicBezTo>
                  <a:pt x="139" y="83"/>
                  <a:pt x="141" y="84"/>
                  <a:pt x="144" y="85"/>
                </a:cubicBezTo>
                <a:cubicBezTo>
                  <a:pt x="150" y="87"/>
                  <a:pt x="147" y="86"/>
                  <a:pt x="144" y="85"/>
                </a:cubicBezTo>
                <a:cubicBezTo>
                  <a:pt x="139" y="84"/>
                  <a:pt x="134" y="81"/>
                  <a:pt x="129" y="80"/>
                </a:cubicBezTo>
                <a:cubicBezTo>
                  <a:pt x="123" y="78"/>
                  <a:pt x="117" y="77"/>
                  <a:pt x="112" y="75"/>
                </a:cubicBezTo>
                <a:cubicBezTo>
                  <a:pt x="101" y="72"/>
                  <a:pt x="91" y="69"/>
                  <a:pt x="81" y="66"/>
                </a:cubicBezTo>
                <a:close/>
                <a:moveTo>
                  <a:pt x="86" y="63"/>
                </a:moveTo>
                <a:cubicBezTo>
                  <a:pt x="87" y="62"/>
                  <a:pt x="87" y="62"/>
                  <a:pt x="87" y="62"/>
                </a:cubicBezTo>
                <a:cubicBezTo>
                  <a:pt x="88" y="62"/>
                  <a:pt x="88" y="61"/>
                  <a:pt x="89" y="61"/>
                </a:cubicBezTo>
                <a:cubicBezTo>
                  <a:pt x="89" y="61"/>
                  <a:pt x="89" y="61"/>
                  <a:pt x="89" y="61"/>
                </a:cubicBezTo>
                <a:cubicBezTo>
                  <a:pt x="99" y="66"/>
                  <a:pt x="109" y="69"/>
                  <a:pt x="120" y="72"/>
                </a:cubicBezTo>
                <a:cubicBezTo>
                  <a:pt x="125" y="74"/>
                  <a:pt x="131" y="76"/>
                  <a:pt x="136" y="78"/>
                </a:cubicBezTo>
                <a:cubicBezTo>
                  <a:pt x="139" y="79"/>
                  <a:pt x="141" y="79"/>
                  <a:pt x="144" y="80"/>
                </a:cubicBezTo>
                <a:cubicBezTo>
                  <a:pt x="145" y="80"/>
                  <a:pt x="154" y="83"/>
                  <a:pt x="148" y="82"/>
                </a:cubicBezTo>
                <a:cubicBezTo>
                  <a:pt x="138" y="79"/>
                  <a:pt x="128" y="75"/>
                  <a:pt x="117" y="72"/>
                </a:cubicBezTo>
                <a:cubicBezTo>
                  <a:pt x="107" y="69"/>
                  <a:pt x="97" y="66"/>
                  <a:pt x="86" y="63"/>
                </a:cubicBezTo>
                <a:close/>
                <a:moveTo>
                  <a:pt x="89" y="60"/>
                </a:moveTo>
                <a:cubicBezTo>
                  <a:pt x="91" y="59"/>
                  <a:pt x="92" y="58"/>
                  <a:pt x="94" y="56"/>
                </a:cubicBezTo>
                <a:cubicBezTo>
                  <a:pt x="94" y="56"/>
                  <a:pt x="94" y="56"/>
                  <a:pt x="94" y="56"/>
                </a:cubicBezTo>
                <a:cubicBezTo>
                  <a:pt x="98" y="58"/>
                  <a:pt x="103" y="59"/>
                  <a:pt x="108" y="60"/>
                </a:cubicBezTo>
                <a:cubicBezTo>
                  <a:pt x="113" y="62"/>
                  <a:pt x="118" y="64"/>
                  <a:pt x="123" y="65"/>
                </a:cubicBezTo>
                <a:cubicBezTo>
                  <a:pt x="132" y="69"/>
                  <a:pt x="143" y="70"/>
                  <a:pt x="152" y="75"/>
                </a:cubicBezTo>
                <a:cubicBezTo>
                  <a:pt x="152" y="75"/>
                  <a:pt x="152" y="75"/>
                  <a:pt x="152" y="75"/>
                </a:cubicBezTo>
                <a:cubicBezTo>
                  <a:pt x="148" y="72"/>
                  <a:pt x="142" y="72"/>
                  <a:pt x="137" y="71"/>
                </a:cubicBezTo>
                <a:cubicBezTo>
                  <a:pt x="132" y="69"/>
                  <a:pt x="126" y="68"/>
                  <a:pt x="121" y="66"/>
                </a:cubicBezTo>
                <a:cubicBezTo>
                  <a:pt x="111" y="63"/>
                  <a:pt x="102" y="60"/>
                  <a:pt x="92" y="58"/>
                </a:cubicBezTo>
                <a:cubicBezTo>
                  <a:pt x="91" y="58"/>
                  <a:pt x="91" y="59"/>
                  <a:pt x="92" y="59"/>
                </a:cubicBezTo>
                <a:cubicBezTo>
                  <a:pt x="101" y="63"/>
                  <a:pt x="111" y="66"/>
                  <a:pt x="121" y="69"/>
                </a:cubicBezTo>
                <a:cubicBezTo>
                  <a:pt x="123" y="70"/>
                  <a:pt x="124" y="70"/>
                  <a:pt x="125" y="71"/>
                </a:cubicBezTo>
                <a:cubicBezTo>
                  <a:pt x="124" y="70"/>
                  <a:pt x="122" y="70"/>
                  <a:pt x="120" y="69"/>
                </a:cubicBezTo>
                <a:cubicBezTo>
                  <a:pt x="110" y="66"/>
                  <a:pt x="100" y="62"/>
                  <a:pt x="89" y="60"/>
                </a:cubicBezTo>
                <a:cubicBezTo>
                  <a:pt x="89" y="60"/>
                  <a:pt x="89" y="60"/>
                  <a:pt x="89" y="60"/>
                </a:cubicBezTo>
                <a:close/>
                <a:moveTo>
                  <a:pt x="152" y="78"/>
                </a:moveTo>
                <a:cubicBezTo>
                  <a:pt x="152" y="78"/>
                  <a:pt x="152" y="78"/>
                  <a:pt x="152" y="78"/>
                </a:cubicBezTo>
                <a:cubicBezTo>
                  <a:pt x="152" y="78"/>
                  <a:pt x="151" y="78"/>
                  <a:pt x="151" y="78"/>
                </a:cubicBezTo>
                <a:cubicBezTo>
                  <a:pt x="141" y="75"/>
                  <a:pt x="132" y="72"/>
                  <a:pt x="123" y="69"/>
                </a:cubicBezTo>
                <a:cubicBezTo>
                  <a:pt x="113" y="66"/>
                  <a:pt x="103" y="63"/>
                  <a:pt x="93" y="59"/>
                </a:cubicBezTo>
                <a:cubicBezTo>
                  <a:pt x="97" y="60"/>
                  <a:pt x="103" y="61"/>
                  <a:pt x="107" y="62"/>
                </a:cubicBezTo>
                <a:cubicBezTo>
                  <a:pt x="112" y="64"/>
                  <a:pt x="117" y="66"/>
                  <a:pt x="122" y="67"/>
                </a:cubicBezTo>
                <a:cubicBezTo>
                  <a:pt x="132" y="70"/>
                  <a:pt x="142" y="73"/>
                  <a:pt x="152" y="75"/>
                </a:cubicBezTo>
                <a:cubicBezTo>
                  <a:pt x="152" y="76"/>
                  <a:pt x="152" y="77"/>
                  <a:pt x="152" y="78"/>
                </a:cubicBezTo>
                <a:close/>
                <a:moveTo>
                  <a:pt x="152" y="74"/>
                </a:moveTo>
                <a:cubicBezTo>
                  <a:pt x="145" y="70"/>
                  <a:pt x="136" y="69"/>
                  <a:pt x="129" y="66"/>
                </a:cubicBezTo>
                <a:cubicBezTo>
                  <a:pt x="124" y="65"/>
                  <a:pt x="118" y="63"/>
                  <a:pt x="113" y="61"/>
                </a:cubicBezTo>
                <a:cubicBezTo>
                  <a:pt x="109" y="60"/>
                  <a:pt x="105" y="59"/>
                  <a:pt x="101" y="58"/>
                </a:cubicBezTo>
                <a:cubicBezTo>
                  <a:pt x="103" y="58"/>
                  <a:pt x="105" y="59"/>
                  <a:pt x="106" y="59"/>
                </a:cubicBezTo>
                <a:cubicBezTo>
                  <a:pt x="112" y="60"/>
                  <a:pt x="117" y="61"/>
                  <a:pt x="122" y="63"/>
                </a:cubicBezTo>
                <a:cubicBezTo>
                  <a:pt x="131" y="65"/>
                  <a:pt x="141" y="68"/>
                  <a:pt x="150" y="69"/>
                </a:cubicBezTo>
                <a:cubicBezTo>
                  <a:pt x="151" y="71"/>
                  <a:pt x="151" y="72"/>
                  <a:pt x="152" y="74"/>
                </a:cubicBezTo>
                <a:close/>
                <a:moveTo>
                  <a:pt x="152" y="79"/>
                </a:moveTo>
                <a:cubicBezTo>
                  <a:pt x="152" y="80"/>
                  <a:pt x="152" y="81"/>
                  <a:pt x="151" y="81"/>
                </a:cubicBezTo>
                <a:cubicBezTo>
                  <a:pt x="151" y="81"/>
                  <a:pt x="151" y="82"/>
                  <a:pt x="151" y="82"/>
                </a:cubicBezTo>
                <a:cubicBezTo>
                  <a:pt x="147" y="80"/>
                  <a:pt x="142" y="79"/>
                  <a:pt x="138" y="78"/>
                </a:cubicBezTo>
                <a:cubicBezTo>
                  <a:pt x="133" y="76"/>
                  <a:pt x="128" y="74"/>
                  <a:pt x="123" y="73"/>
                </a:cubicBezTo>
                <a:cubicBezTo>
                  <a:pt x="113" y="69"/>
                  <a:pt x="101" y="66"/>
                  <a:pt x="91" y="61"/>
                </a:cubicBezTo>
                <a:cubicBezTo>
                  <a:pt x="95" y="63"/>
                  <a:pt x="101" y="64"/>
                  <a:pt x="106" y="66"/>
                </a:cubicBezTo>
                <a:cubicBezTo>
                  <a:pt x="111" y="67"/>
                  <a:pt x="117" y="69"/>
                  <a:pt x="122" y="70"/>
                </a:cubicBezTo>
                <a:cubicBezTo>
                  <a:pt x="132" y="73"/>
                  <a:pt x="142" y="77"/>
                  <a:pt x="152" y="79"/>
                </a:cubicBezTo>
                <a:close/>
                <a:moveTo>
                  <a:pt x="151" y="83"/>
                </a:moveTo>
                <a:cubicBezTo>
                  <a:pt x="150" y="84"/>
                  <a:pt x="149" y="85"/>
                  <a:pt x="148" y="86"/>
                </a:cubicBezTo>
                <a:cubicBezTo>
                  <a:pt x="138" y="81"/>
                  <a:pt x="127" y="78"/>
                  <a:pt x="116" y="74"/>
                </a:cubicBezTo>
                <a:cubicBezTo>
                  <a:pt x="110" y="72"/>
                  <a:pt x="105" y="70"/>
                  <a:pt x="99" y="67"/>
                </a:cubicBezTo>
                <a:cubicBezTo>
                  <a:pt x="98" y="67"/>
                  <a:pt x="98" y="67"/>
                  <a:pt x="97" y="67"/>
                </a:cubicBezTo>
                <a:cubicBezTo>
                  <a:pt x="106" y="69"/>
                  <a:pt x="115" y="72"/>
                  <a:pt x="124" y="75"/>
                </a:cubicBezTo>
                <a:cubicBezTo>
                  <a:pt x="129" y="76"/>
                  <a:pt x="135" y="78"/>
                  <a:pt x="140" y="80"/>
                </a:cubicBezTo>
                <a:cubicBezTo>
                  <a:pt x="143" y="81"/>
                  <a:pt x="147" y="83"/>
                  <a:pt x="151" y="83"/>
                </a:cubicBezTo>
                <a:close/>
                <a:moveTo>
                  <a:pt x="147" y="87"/>
                </a:moveTo>
                <a:cubicBezTo>
                  <a:pt x="146" y="88"/>
                  <a:pt x="145" y="88"/>
                  <a:pt x="143" y="89"/>
                </a:cubicBezTo>
                <a:cubicBezTo>
                  <a:pt x="143" y="89"/>
                  <a:pt x="142" y="88"/>
                  <a:pt x="142" y="88"/>
                </a:cubicBezTo>
                <a:cubicBezTo>
                  <a:pt x="142" y="88"/>
                  <a:pt x="141" y="88"/>
                  <a:pt x="140" y="88"/>
                </a:cubicBezTo>
                <a:cubicBezTo>
                  <a:pt x="140" y="88"/>
                  <a:pt x="139" y="87"/>
                  <a:pt x="139" y="87"/>
                </a:cubicBezTo>
                <a:cubicBezTo>
                  <a:pt x="138" y="87"/>
                  <a:pt x="138" y="87"/>
                  <a:pt x="137" y="86"/>
                </a:cubicBezTo>
                <a:cubicBezTo>
                  <a:pt x="135" y="86"/>
                  <a:pt x="133" y="85"/>
                  <a:pt x="132" y="85"/>
                </a:cubicBezTo>
                <a:cubicBezTo>
                  <a:pt x="124" y="82"/>
                  <a:pt x="116" y="79"/>
                  <a:pt x="108" y="76"/>
                </a:cubicBezTo>
                <a:cubicBezTo>
                  <a:pt x="101" y="74"/>
                  <a:pt x="93" y="71"/>
                  <a:pt x="86" y="68"/>
                </a:cubicBezTo>
                <a:cubicBezTo>
                  <a:pt x="88" y="69"/>
                  <a:pt x="89" y="69"/>
                  <a:pt x="90" y="69"/>
                </a:cubicBezTo>
                <a:cubicBezTo>
                  <a:pt x="94" y="70"/>
                  <a:pt x="97" y="71"/>
                  <a:pt x="101" y="72"/>
                </a:cubicBezTo>
                <a:cubicBezTo>
                  <a:pt x="110" y="75"/>
                  <a:pt x="118" y="78"/>
                  <a:pt x="127" y="80"/>
                </a:cubicBezTo>
                <a:cubicBezTo>
                  <a:pt x="134" y="82"/>
                  <a:pt x="140" y="85"/>
                  <a:pt x="147" y="87"/>
                </a:cubicBezTo>
                <a:close/>
                <a:moveTo>
                  <a:pt x="142" y="89"/>
                </a:moveTo>
                <a:cubicBezTo>
                  <a:pt x="141" y="90"/>
                  <a:pt x="139" y="90"/>
                  <a:pt x="138" y="90"/>
                </a:cubicBezTo>
                <a:cubicBezTo>
                  <a:pt x="134" y="88"/>
                  <a:pt x="129" y="87"/>
                  <a:pt x="125" y="85"/>
                </a:cubicBezTo>
                <a:cubicBezTo>
                  <a:pt x="119" y="83"/>
                  <a:pt x="112" y="81"/>
                  <a:pt x="106" y="79"/>
                </a:cubicBezTo>
                <a:cubicBezTo>
                  <a:pt x="100" y="77"/>
                  <a:pt x="94" y="74"/>
                  <a:pt x="88" y="72"/>
                </a:cubicBezTo>
                <a:cubicBezTo>
                  <a:pt x="87" y="72"/>
                  <a:pt x="87" y="71"/>
                  <a:pt x="86" y="71"/>
                </a:cubicBezTo>
                <a:cubicBezTo>
                  <a:pt x="91" y="72"/>
                  <a:pt x="96" y="74"/>
                  <a:pt x="102" y="76"/>
                </a:cubicBezTo>
                <a:cubicBezTo>
                  <a:pt x="110" y="79"/>
                  <a:pt x="119" y="82"/>
                  <a:pt x="128" y="84"/>
                </a:cubicBezTo>
                <a:cubicBezTo>
                  <a:pt x="130" y="85"/>
                  <a:pt x="133" y="86"/>
                  <a:pt x="135" y="87"/>
                </a:cubicBezTo>
                <a:cubicBezTo>
                  <a:pt x="137" y="88"/>
                  <a:pt x="140" y="88"/>
                  <a:pt x="142" y="89"/>
                </a:cubicBezTo>
                <a:close/>
                <a:moveTo>
                  <a:pt x="135" y="91"/>
                </a:moveTo>
                <a:cubicBezTo>
                  <a:pt x="134" y="91"/>
                  <a:pt x="133" y="91"/>
                  <a:pt x="132" y="91"/>
                </a:cubicBezTo>
                <a:cubicBezTo>
                  <a:pt x="129" y="89"/>
                  <a:pt x="125" y="89"/>
                  <a:pt x="122" y="87"/>
                </a:cubicBezTo>
                <a:cubicBezTo>
                  <a:pt x="119" y="86"/>
                  <a:pt x="116" y="85"/>
                  <a:pt x="114" y="84"/>
                </a:cubicBezTo>
                <a:cubicBezTo>
                  <a:pt x="117" y="85"/>
                  <a:pt x="120" y="86"/>
                  <a:pt x="124" y="87"/>
                </a:cubicBezTo>
                <a:cubicBezTo>
                  <a:pt x="127" y="88"/>
                  <a:pt x="131" y="90"/>
                  <a:pt x="135" y="91"/>
                </a:cubicBezTo>
                <a:close/>
                <a:moveTo>
                  <a:pt x="130" y="92"/>
                </a:moveTo>
                <a:cubicBezTo>
                  <a:pt x="129" y="92"/>
                  <a:pt x="129" y="92"/>
                  <a:pt x="128" y="93"/>
                </a:cubicBezTo>
                <a:cubicBezTo>
                  <a:pt x="126" y="91"/>
                  <a:pt x="123" y="90"/>
                  <a:pt x="120" y="90"/>
                </a:cubicBezTo>
                <a:cubicBezTo>
                  <a:pt x="115" y="88"/>
                  <a:pt x="111" y="87"/>
                  <a:pt x="106" y="85"/>
                </a:cubicBezTo>
                <a:cubicBezTo>
                  <a:pt x="114" y="88"/>
                  <a:pt x="122" y="90"/>
                  <a:pt x="130" y="92"/>
                </a:cubicBezTo>
                <a:close/>
                <a:moveTo>
                  <a:pt x="33" y="64"/>
                </a:moveTo>
                <a:cubicBezTo>
                  <a:pt x="33" y="64"/>
                  <a:pt x="34" y="63"/>
                  <a:pt x="34" y="62"/>
                </a:cubicBezTo>
                <a:cubicBezTo>
                  <a:pt x="43" y="65"/>
                  <a:pt x="52" y="70"/>
                  <a:pt x="61" y="72"/>
                </a:cubicBezTo>
                <a:cubicBezTo>
                  <a:pt x="61" y="73"/>
                  <a:pt x="62" y="73"/>
                  <a:pt x="63" y="73"/>
                </a:cubicBezTo>
                <a:cubicBezTo>
                  <a:pt x="64" y="73"/>
                  <a:pt x="64" y="73"/>
                  <a:pt x="65" y="73"/>
                </a:cubicBezTo>
                <a:cubicBezTo>
                  <a:pt x="65" y="73"/>
                  <a:pt x="65" y="73"/>
                  <a:pt x="66" y="73"/>
                </a:cubicBezTo>
                <a:cubicBezTo>
                  <a:pt x="71" y="75"/>
                  <a:pt x="77" y="78"/>
                  <a:pt x="83" y="79"/>
                </a:cubicBezTo>
                <a:cubicBezTo>
                  <a:pt x="89" y="81"/>
                  <a:pt x="96" y="82"/>
                  <a:pt x="102" y="85"/>
                </a:cubicBezTo>
                <a:cubicBezTo>
                  <a:pt x="109" y="87"/>
                  <a:pt x="115" y="89"/>
                  <a:pt x="122" y="91"/>
                </a:cubicBezTo>
                <a:cubicBezTo>
                  <a:pt x="123" y="91"/>
                  <a:pt x="127" y="93"/>
                  <a:pt x="127" y="93"/>
                </a:cubicBezTo>
                <a:cubicBezTo>
                  <a:pt x="127" y="93"/>
                  <a:pt x="127" y="93"/>
                  <a:pt x="127" y="93"/>
                </a:cubicBezTo>
                <a:cubicBezTo>
                  <a:pt x="126" y="93"/>
                  <a:pt x="126" y="93"/>
                  <a:pt x="124" y="93"/>
                </a:cubicBezTo>
                <a:cubicBezTo>
                  <a:pt x="121" y="92"/>
                  <a:pt x="118" y="91"/>
                  <a:pt x="115" y="90"/>
                </a:cubicBezTo>
                <a:cubicBezTo>
                  <a:pt x="101" y="87"/>
                  <a:pt x="87" y="82"/>
                  <a:pt x="74" y="77"/>
                </a:cubicBezTo>
                <a:cubicBezTo>
                  <a:pt x="60" y="73"/>
                  <a:pt x="46" y="70"/>
                  <a:pt x="33" y="64"/>
                </a:cubicBezTo>
                <a:close/>
                <a:moveTo>
                  <a:pt x="35" y="61"/>
                </a:moveTo>
                <a:cubicBezTo>
                  <a:pt x="36" y="60"/>
                  <a:pt x="37" y="58"/>
                  <a:pt x="38" y="56"/>
                </a:cubicBezTo>
                <a:cubicBezTo>
                  <a:pt x="38" y="56"/>
                  <a:pt x="38" y="56"/>
                  <a:pt x="38" y="56"/>
                </a:cubicBezTo>
                <a:cubicBezTo>
                  <a:pt x="44" y="61"/>
                  <a:pt x="51" y="62"/>
                  <a:pt x="58" y="66"/>
                </a:cubicBezTo>
                <a:cubicBezTo>
                  <a:pt x="52" y="63"/>
                  <a:pt x="44" y="60"/>
                  <a:pt x="38" y="59"/>
                </a:cubicBezTo>
                <a:cubicBezTo>
                  <a:pt x="38" y="58"/>
                  <a:pt x="37" y="59"/>
                  <a:pt x="38" y="59"/>
                </a:cubicBezTo>
                <a:cubicBezTo>
                  <a:pt x="43" y="64"/>
                  <a:pt x="51" y="66"/>
                  <a:pt x="58" y="69"/>
                </a:cubicBezTo>
                <a:cubicBezTo>
                  <a:pt x="59" y="70"/>
                  <a:pt x="59" y="70"/>
                  <a:pt x="59" y="71"/>
                </a:cubicBezTo>
                <a:cubicBezTo>
                  <a:pt x="58" y="71"/>
                  <a:pt x="58" y="70"/>
                  <a:pt x="57" y="70"/>
                </a:cubicBezTo>
                <a:cubicBezTo>
                  <a:pt x="55" y="69"/>
                  <a:pt x="52" y="68"/>
                  <a:pt x="50" y="67"/>
                </a:cubicBezTo>
                <a:cubicBezTo>
                  <a:pt x="45" y="65"/>
                  <a:pt x="40" y="63"/>
                  <a:pt x="35" y="61"/>
                </a:cubicBezTo>
                <a:close/>
                <a:moveTo>
                  <a:pt x="39" y="56"/>
                </a:moveTo>
                <a:cubicBezTo>
                  <a:pt x="39" y="55"/>
                  <a:pt x="40" y="54"/>
                  <a:pt x="40" y="54"/>
                </a:cubicBezTo>
                <a:cubicBezTo>
                  <a:pt x="40" y="54"/>
                  <a:pt x="40" y="54"/>
                  <a:pt x="40" y="54"/>
                </a:cubicBezTo>
                <a:cubicBezTo>
                  <a:pt x="45" y="56"/>
                  <a:pt x="49" y="58"/>
                  <a:pt x="54" y="59"/>
                </a:cubicBezTo>
                <a:cubicBezTo>
                  <a:pt x="54" y="59"/>
                  <a:pt x="54" y="60"/>
                  <a:pt x="54" y="60"/>
                </a:cubicBezTo>
                <a:cubicBezTo>
                  <a:pt x="55" y="60"/>
                  <a:pt x="55" y="61"/>
                  <a:pt x="55" y="61"/>
                </a:cubicBezTo>
                <a:cubicBezTo>
                  <a:pt x="54" y="61"/>
                  <a:pt x="53" y="60"/>
                  <a:pt x="52" y="60"/>
                </a:cubicBezTo>
                <a:cubicBezTo>
                  <a:pt x="48" y="58"/>
                  <a:pt x="43" y="57"/>
                  <a:pt x="39" y="56"/>
                </a:cubicBezTo>
                <a:close/>
                <a:moveTo>
                  <a:pt x="40" y="53"/>
                </a:moveTo>
                <a:cubicBezTo>
                  <a:pt x="41" y="53"/>
                  <a:pt x="41" y="53"/>
                  <a:pt x="41" y="52"/>
                </a:cubicBezTo>
                <a:cubicBezTo>
                  <a:pt x="45" y="54"/>
                  <a:pt x="50" y="56"/>
                  <a:pt x="54" y="58"/>
                </a:cubicBezTo>
                <a:cubicBezTo>
                  <a:pt x="54" y="58"/>
                  <a:pt x="54" y="58"/>
                  <a:pt x="54" y="58"/>
                </a:cubicBezTo>
                <a:cubicBezTo>
                  <a:pt x="49" y="57"/>
                  <a:pt x="45" y="55"/>
                  <a:pt x="40" y="53"/>
                </a:cubicBezTo>
                <a:cubicBezTo>
                  <a:pt x="40" y="53"/>
                  <a:pt x="40" y="53"/>
                  <a:pt x="40" y="53"/>
                </a:cubicBezTo>
                <a:close/>
                <a:moveTo>
                  <a:pt x="42" y="52"/>
                </a:moveTo>
                <a:cubicBezTo>
                  <a:pt x="42" y="51"/>
                  <a:pt x="43" y="50"/>
                  <a:pt x="43" y="50"/>
                </a:cubicBezTo>
                <a:cubicBezTo>
                  <a:pt x="43" y="50"/>
                  <a:pt x="43" y="50"/>
                  <a:pt x="44" y="50"/>
                </a:cubicBezTo>
                <a:cubicBezTo>
                  <a:pt x="47" y="51"/>
                  <a:pt x="51" y="53"/>
                  <a:pt x="55" y="55"/>
                </a:cubicBezTo>
                <a:cubicBezTo>
                  <a:pt x="55" y="55"/>
                  <a:pt x="55" y="55"/>
                  <a:pt x="54" y="56"/>
                </a:cubicBezTo>
                <a:cubicBezTo>
                  <a:pt x="50" y="55"/>
                  <a:pt x="46" y="53"/>
                  <a:pt x="42" y="52"/>
                </a:cubicBezTo>
                <a:close/>
                <a:moveTo>
                  <a:pt x="44" y="49"/>
                </a:moveTo>
                <a:cubicBezTo>
                  <a:pt x="45" y="47"/>
                  <a:pt x="47" y="46"/>
                  <a:pt x="49" y="44"/>
                </a:cubicBezTo>
                <a:cubicBezTo>
                  <a:pt x="51" y="47"/>
                  <a:pt x="54" y="49"/>
                  <a:pt x="57" y="51"/>
                </a:cubicBezTo>
                <a:cubicBezTo>
                  <a:pt x="59" y="52"/>
                  <a:pt x="57" y="51"/>
                  <a:pt x="56" y="51"/>
                </a:cubicBezTo>
                <a:cubicBezTo>
                  <a:pt x="55" y="50"/>
                  <a:pt x="53" y="49"/>
                  <a:pt x="52" y="49"/>
                </a:cubicBezTo>
                <a:cubicBezTo>
                  <a:pt x="50" y="48"/>
                  <a:pt x="49" y="47"/>
                  <a:pt x="47" y="47"/>
                </a:cubicBezTo>
                <a:cubicBezTo>
                  <a:pt x="47" y="46"/>
                  <a:pt x="46" y="47"/>
                  <a:pt x="47" y="47"/>
                </a:cubicBezTo>
                <a:cubicBezTo>
                  <a:pt x="49" y="49"/>
                  <a:pt x="53" y="53"/>
                  <a:pt x="56" y="54"/>
                </a:cubicBezTo>
                <a:cubicBezTo>
                  <a:pt x="52" y="53"/>
                  <a:pt x="48" y="51"/>
                  <a:pt x="44" y="49"/>
                </a:cubicBezTo>
                <a:close/>
                <a:moveTo>
                  <a:pt x="49" y="43"/>
                </a:moveTo>
                <a:cubicBezTo>
                  <a:pt x="50" y="43"/>
                  <a:pt x="51" y="42"/>
                  <a:pt x="52" y="41"/>
                </a:cubicBezTo>
                <a:cubicBezTo>
                  <a:pt x="54" y="44"/>
                  <a:pt x="57" y="47"/>
                  <a:pt x="61" y="49"/>
                </a:cubicBezTo>
                <a:cubicBezTo>
                  <a:pt x="59" y="48"/>
                  <a:pt x="58" y="48"/>
                  <a:pt x="56" y="47"/>
                </a:cubicBezTo>
                <a:cubicBezTo>
                  <a:pt x="54" y="46"/>
                  <a:pt x="52" y="44"/>
                  <a:pt x="49" y="43"/>
                </a:cubicBezTo>
                <a:close/>
                <a:moveTo>
                  <a:pt x="52" y="41"/>
                </a:moveTo>
                <a:cubicBezTo>
                  <a:pt x="53" y="40"/>
                  <a:pt x="55" y="39"/>
                  <a:pt x="56" y="38"/>
                </a:cubicBezTo>
                <a:cubicBezTo>
                  <a:pt x="56" y="37"/>
                  <a:pt x="57" y="37"/>
                  <a:pt x="57" y="36"/>
                </a:cubicBezTo>
                <a:cubicBezTo>
                  <a:pt x="57" y="36"/>
                  <a:pt x="57" y="36"/>
                  <a:pt x="58" y="37"/>
                </a:cubicBezTo>
                <a:cubicBezTo>
                  <a:pt x="60" y="39"/>
                  <a:pt x="63" y="41"/>
                  <a:pt x="66" y="43"/>
                </a:cubicBezTo>
                <a:cubicBezTo>
                  <a:pt x="63" y="41"/>
                  <a:pt x="59" y="40"/>
                  <a:pt x="56" y="39"/>
                </a:cubicBezTo>
                <a:cubicBezTo>
                  <a:pt x="56" y="38"/>
                  <a:pt x="55" y="39"/>
                  <a:pt x="56" y="39"/>
                </a:cubicBezTo>
                <a:cubicBezTo>
                  <a:pt x="58" y="41"/>
                  <a:pt x="60" y="43"/>
                  <a:pt x="62" y="44"/>
                </a:cubicBezTo>
                <a:cubicBezTo>
                  <a:pt x="59" y="43"/>
                  <a:pt x="55" y="42"/>
                  <a:pt x="52" y="41"/>
                </a:cubicBezTo>
                <a:close/>
                <a:moveTo>
                  <a:pt x="58" y="36"/>
                </a:moveTo>
                <a:cubicBezTo>
                  <a:pt x="59" y="35"/>
                  <a:pt x="60" y="34"/>
                  <a:pt x="61" y="34"/>
                </a:cubicBezTo>
                <a:cubicBezTo>
                  <a:pt x="61" y="34"/>
                  <a:pt x="61" y="34"/>
                  <a:pt x="61" y="34"/>
                </a:cubicBezTo>
                <a:cubicBezTo>
                  <a:pt x="64" y="39"/>
                  <a:pt x="71" y="41"/>
                  <a:pt x="75" y="45"/>
                </a:cubicBezTo>
                <a:cubicBezTo>
                  <a:pt x="79" y="47"/>
                  <a:pt x="75" y="44"/>
                  <a:pt x="74" y="44"/>
                </a:cubicBezTo>
                <a:cubicBezTo>
                  <a:pt x="72" y="43"/>
                  <a:pt x="71" y="42"/>
                  <a:pt x="69" y="41"/>
                </a:cubicBezTo>
                <a:cubicBezTo>
                  <a:pt x="65" y="39"/>
                  <a:pt x="62" y="38"/>
                  <a:pt x="58" y="36"/>
                </a:cubicBezTo>
                <a:cubicBezTo>
                  <a:pt x="58" y="36"/>
                  <a:pt x="58" y="36"/>
                  <a:pt x="58" y="36"/>
                </a:cubicBezTo>
                <a:close/>
                <a:moveTo>
                  <a:pt x="61" y="33"/>
                </a:moveTo>
                <a:cubicBezTo>
                  <a:pt x="62" y="33"/>
                  <a:pt x="63" y="32"/>
                  <a:pt x="63" y="32"/>
                </a:cubicBezTo>
                <a:cubicBezTo>
                  <a:pt x="63" y="32"/>
                  <a:pt x="63" y="32"/>
                  <a:pt x="63" y="32"/>
                </a:cubicBezTo>
                <a:cubicBezTo>
                  <a:pt x="66" y="34"/>
                  <a:pt x="68" y="36"/>
                  <a:pt x="70" y="37"/>
                </a:cubicBezTo>
                <a:cubicBezTo>
                  <a:pt x="67" y="36"/>
                  <a:pt x="64" y="35"/>
                  <a:pt x="61" y="33"/>
                </a:cubicBezTo>
                <a:cubicBezTo>
                  <a:pt x="61" y="33"/>
                  <a:pt x="61" y="33"/>
                  <a:pt x="61" y="33"/>
                </a:cubicBezTo>
                <a:close/>
                <a:moveTo>
                  <a:pt x="64" y="32"/>
                </a:moveTo>
                <a:cubicBezTo>
                  <a:pt x="68" y="29"/>
                  <a:pt x="72" y="26"/>
                  <a:pt x="77" y="24"/>
                </a:cubicBezTo>
                <a:cubicBezTo>
                  <a:pt x="77" y="24"/>
                  <a:pt x="77" y="24"/>
                  <a:pt x="77" y="24"/>
                </a:cubicBezTo>
                <a:cubicBezTo>
                  <a:pt x="77" y="24"/>
                  <a:pt x="77" y="25"/>
                  <a:pt x="77" y="25"/>
                </a:cubicBezTo>
                <a:cubicBezTo>
                  <a:pt x="78" y="25"/>
                  <a:pt x="79" y="26"/>
                  <a:pt x="80" y="26"/>
                </a:cubicBezTo>
                <a:cubicBezTo>
                  <a:pt x="79" y="26"/>
                  <a:pt x="78" y="25"/>
                  <a:pt x="77" y="25"/>
                </a:cubicBezTo>
                <a:cubicBezTo>
                  <a:pt x="76" y="25"/>
                  <a:pt x="76" y="26"/>
                  <a:pt x="76" y="26"/>
                </a:cubicBezTo>
                <a:cubicBezTo>
                  <a:pt x="77" y="26"/>
                  <a:pt x="77" y="27"/>
                  <a:pt x="77" y="27"/>
                </a:cubicBezTo>
                <a:cubicBezTo>
                  <a:pt x="77" y="27"/>
                  <a:pt x="77" y="27"/>
                  <a:pt x="77" y="27"/>
                </a:cubicBezTo>
                <a:cubicBezTo>
                  <a:pt x="75" y="27"/>
                  <a:pt x="74" y="26"/>
                  <a:pt x="73" y="27"/>
                </a:cubicBezTo>
                <a:cubicBezTo>
                  <a:pt x="72" y="27"/>
                  <a:pt x="72" y="27"/>
                  <a:pt x="72" y="27"/>
                </a:cubicBezTo>
                <a:cubicBezTo>
                  <a:pt x="73" y="28"/>
                  <a:pt x="74" y="28"/>
                  <a:pt x="75" y="29"/>
                </a:cubicBezTo>
                <a:cubicBezTo>
                  <a:pt x="74" y="28"/>
                  <a:pt x="72" y="28"/>
                  <a:pt x="71" y="28"/>
                </a:cubicBezTo>
                <a:cubicBezTo>
                  <a:pt x="71" y="28"/>
                  <a:pt x="71" y="28"/>
                  <a:pt x="71" y="29"/>
                </a:cubicBezTo>
                <a:cubicBezTo>
                  <a:pt x="72" y="29"/>
                  <a:pt x="74" y="30"/>
                  <a:pt x="75" y="30"/>
                </a:cubicBezTo>
                <a:cubicBezTo>
                  <a:pt x="74" y="32"/>
                  <a:pt x="76" y="34"/>
                  <a:pt x="78" y="34"/>
                </a:cubicBezTo>
                <a:cubicBezTo>
                  <a:pt x="78" y="34"/>
                  <a:pt x="79" y="34"/>
                  <a:pt x="79" y="34"/>
                </a:cubicBezTo>
                <a:cubicBezTo>
                  <a:pt x="80" y="35"/>
                  <a:pt x="81" y="36"/>
                  <a:pt x="83" y="37"/>
                </a:cubicBezTo>
                <a:cubicBezTo>
                  <a:pt x="83" y="37"/>
                  <a:pt x="83" y="38"/>
                  <a:pt x="84" y="38"/>
                </a:cubicBezTo>
                <a:cubicBezTo>
                  <a:pt x="84" y="38"/>
                  <a:pt x="84" y="38"/>
                  <a:pt x="84" y="38"/>
                </a:cubicBezTo>
                <a:cubicBezTo>
                  <a:pt x="83" y="38"/>
                  <a:pt x="83" y="38"/>
                  <a:pt x="83" y="37"/>
                </a:cubicBezTo>
                <a:cubicBezTo>
                  <a:pt x="82" y="37"/>
                  <a:pt x="80" y="36"/>
                  <a:pt x="79" y="36"/>
                </a:cubicBezTo>
                <a:cubicBezTo>
                  <a:pt x="76" y="34"/>
                  <a:pt x="72" y="31"/>
                  <a:pt x="68" y="29"/>
                </a:cubicBezTo>
                <a:cubicBezTo>
                  <a:pt x="68" y="29"/>
                  <a:pt x="68" y="30"/>
                  <a:pt x="68" y="30"/>
                </a:cubicBezTo>
                <a:cubicBezTo>
                  <a:pt x="73" y="32"/>
                  <a:pt x="78" y="36"/>
                  <a:pt x="83" y="38"/>
                </a:cubicBezTo>
                <a:cubicBezTo>
                  <a:pt x="83" y="39"/>
                  <a:pt x="82" y="39"/>
                  <a:pt x="82" y="39"/>
                </a:cubicBezTo>
                <a:cubicBezTo>
                  <a:pt x="82" y="39"/>
                  <a:pt x="82" y="39"/>
                  <a:pt x="82" y="39"/>
                </a:cubicBezTo>
                <a:cubicBezTo>
                  <a:pt x="79" y="37"/>
                  <a:pt x="76" y="36"/>
                  <a:pt x="73" y="34"/>
                </a:cubicBezTo>
                <a:cubicBezTo>
                  <a:pt x="72" y="33"/>
                  <a:pt x="71" y="32"/>
                  <a:pt x="69" y="32"/>
                </a:cubicBezTo>
                <a:cubicBezTo>
                  <a:pt x="69" y="31"/>
                  <a:pt x="69" y="31"/>
                  <a:pt x="69" y="31"/>
                </a:cubicBezTo>
                <a:cubicBezTo>
                  <a:pt x="68" y="31"/>
                  <a:pt x="67" y="30"/>
                  <a:pt x="67" y="30"/>
                </a:cubicBezTo>
                <a:cubicBezTo>
                  <a:pt x="66" y="30"/>
                  <a:pt x="66" y="31"/>
                  <a:pt x="66" y="31"/>
                </a:cubicBezTo>
                <a:cubicBezTo>
                  <a:pt x="71" y="34"/>
                  <a:pt x="75" y="38"/>
                  <a:pt x="79" y="40"/>
                </a:cubicBezTo>
                <a:cubicBezTo>
                  <a:pt x="74" y="38"/>
                  <a:pt x="69" y="35"/>
                  <a:pt x="64" y="32"/>
                </a:cubicBezTo>
                <a:cubicBezTo>
                  <a:pt x="64" y="32"/>
                  <a:pt x="64" y="32"/>
                  <a:pt x="64" y="32"/>
                </a:cubicBezTo>
                <a:close/>
                <a:moveTo>
                  <a:pt x="93" y="36"/>
                </a:moveTo>
                <a:cubicBezTo>
                  <a:pt x="92" y="35"/>
                  <a:pt x="91" y="35"/>
                  <a:pt x="90" y="34"/>
                </a:cubicBezTo>
                <a:cubicBezTo>
                  <a:pt x="86" y="31"/>
                  <a:pt x="91" y="33"/>
                  <a:pt x="92" y="34"/>
                </a:cubicBezTo>
                <a:cubicBezTo>
                  <a:pt x="92" y="34"/>
                  <a:pt x="92" y="34"/>
                  <a:pt x="92" y="34"/>
                </a:cubicBezTo>
                <a:cubicBezTo>
                  <a:pt x="94" y="35"/>
                  <a:pt x="96" y="37"/>
                  <a:pt x="97" y="38"/>
                </a:cubicBezTo>
                <a:cubicBezTo>
                  <a:pt x="97" y="38"/>
                  <a:pt x="97" y="38"/>
                  <a:pt x="97" y="38"/>
                </a:cubicBezTo>
                <a:cubicBezTo>
                  <a:pt x="97" y="38"/>
                  <a:pt x="97" y="38"/>
                  <a:pt x="97" y="37"/>
                </a:cubicBezTo>
                <a:cubicBezTo>
                  <a:pt x="96" y="37"/>
                  <a:pt x="94" y="36"/>
                  <a:pt x="93" y="36"/>
                </a:cubicBezTo>
                <a:close/>
                <a:moveTo>
                  <a:pt x="93" y="33"/>
                </a:moveTo>
                <a:cubicBezTo>
                  <a:pt x="93" y="33"/>
                  <a:pt x="93" y="33"/>
                  <a:pt x="93" y="33"/>
                </a:cubicBezTo>
                <a:cubicBezTo>
                  <a:pt x="93" y="33"/>
                  <a:pt x="93" y="33"/>
                  <a:pt x="93" y="33"/>
                </a:cubicBezTo>
                <a:close/>
                <a:moveTo>
                  <a:pt x="89" y="31"/>
                </a:moveTo>
                <a:cubicBezTo>
                  <a:pt x="90" y="31"/>
                  <a:pt x="91" y="30"/>
                  <a:pt x="92" y="29"/>
                </a:cubicBezTo>
                <a:cubicBezTo>
                  <a:pt x="92" y="29"/>
                  <a:pt x="92" y="30"/>
                  <a:pt x="92" y="30"/>
                </a:cubicBezTo>
                <a:cubicBezTo>
                  <a:pt x="92" y="31"/>
                  <a:pt x="93" y="32"/>
                  <a:pt x="94" y="33"/>
                </a:cubicBezTo>
                <a:cubicBezTo>
                  <a:pt x="94" y="33"/>
                  <a:pt x="94" y="33"/>
                  <a:pt x="94" y="33"/>
                </a:cubicBezTo>
                <a:cubicBezTo>
                  <a:pt x="93" y="33"/>
                  <a:pt x="93" y="32"/>
                  <a:pt x="92" y="32"/>
                </a:cubicBezTo>
                <a:cubicBezTo>
                  <a:pt x="92" y="32"/>
                  <a:pt x="91" y="32"/>
                  <a:pt x="91" y="32"/>
                </a:cubicBezTo>
                <a:cubicBezTo>
                  <a:pt x="91" y="32"/>
                  <a:pt x="91" y="32"/>
                  <a:pt x="91" y="32"/>
                </a:cubicBezTo>
                <a:cubicBezTo>
                  <a:pt x="91" y="32"/>
                  <a:pt x="91" y="32"/>
                  <a:pt x="91" y="32"/>
                </a:cubicBezTo>
                <a:cubicBezTo>
                  <a:pt x="90" y="32"/>
                  <a:pt x="89" y="31"/>
                  <a:pt x="89" y="31"/>
                </a:cubicBezTo>
                <a:close/>
                <a:moveTo>
                  <a:pt x="92" y="29"/>
                </a:moveTo>
                <a:cubicBezTo>
                  <a:pt x="92" y="29"/>
                  <a:pt x="92" y="29"/>
                  <a:pt x="92" y="29"/>
                </a:cubicBezTo>
                <a:cubicBezTo>
                  <a:pt x="93" y="29"/>
                  <a:pt x="93" y="28"/>
                  <a:pt x="94" y="28"/>
                </a:cubicBezTo>
                <a:cubicBezTo>
                  <a:pt x="94" y="28"/>
                  <a:pt x="94" y="28"/>
                  <a:pt x="94" y="28"/>
                </a:cubicBezTo>
                <a:cubicBezTo>
                  <a:pt x="95" y="30"/>
                  <a:pt x="98" y="32"/>
                  <a:pt x="92" y="29"/>
                </a:cubicBezTo>
                <a:cubicBezTo>
                  <a:pt x="92" y="29"/>
                  <a:pt x="92" y="29"/>
                  <a:pt x="92" y="29"/>
                </a:cubicBezTo>
                <a:close/>
                <a:moveTo>
                  <a:pt x="94" y="28"/>
                </a:moveTo>
                <a:cubicBezTo>
                  <a:pt x="94" y="27"/>
                  <a:pt x="95" y="27"/>
                  <a:pt x="95" y="27"/>
                </a:cubicBezTo>
                <a:cubicBezTo>
                  <a:pt x="96" y="26"/>
                  <a:pt x="97" y="27"/>
                  <a:pt x="97" y="28"/>
                </a:cubicBezTo>
                <a:cubicBezTo>
                  <a:pt x="96" y="28"/>
                  <a:pt x="95" y="28"/>
                  <a:pt x="94" y="28"/>
                </a:cubicBezTo>
                <a:cubicBezTo>
                  <a:pt x="94" y="28"/>
                  <a:pt x="94" y="28"/>
                  <a:pt x="94" y="28"/>
                </a:cubicBezTo>
                <a:close/>
                <a:moveTo>
                  <a:pt x="97" y="29"/>
                </a:moveTo>
                <a:cubicBezTo>
                  <a:pt x="97" y="29"/>
                  <a:pt x="97" y="29"/>
                  <a:pt x="97" y="30"/>
                </a:cubicBezTo>
                <a:cubicBezTo>
                  <a:pt x="96" y="29"/>
                  <a:pt x="95" y="28"/>
                  <a:pt x="97" y="29"/>
                </a:cubicBezTo>
                <a:close/>
                <a:moveTo>
                  <a:pt x="102" y="36"/>
                </a:moveTo>
                <a:cubicBezTo>
                  <a:pt x="102" y="36"/>
                  <a:pt x="102" y="36"/>
                  <a:pt x="102" y="37"/>
                </a:cubicBezTo>
                <a:cubicBezTo>
                  <a:pt x="103" y="37"/>
                  <a:pt x="105" y="38"/>
                  <a:pt x="105" y="39"/>
                </a:cubicBezTo>
                <a:cubicBezTo>
                  <a:pt x="105" y="39"/>
                  <a:pt x="105" y="39"/>
                  <a:pt x="104" y="39"/>
                </a:cubicBezTo>
                <a:cubicBezTo>
                  <a:pt x="104" y="39"/>
                  <a:pt x="104" y="39"/>
                  <a:pt x="104" y="39"/>
                </a:cubicBezTo>
                <a:cubicBezTo>
                  <a:pt x="101" y="38"/>
                  <a:pt x="99" y="36"/>
                  <a:pt x="96" y="35"/>
                </a:cubicBezTo>
                <a:cubicBezTo>
                  <a:pt x="97" y="35"/>
                  <a:pt x="97" y="34"/>
                  <a:pt x="97" y="34"/>
                </a:cubicBezTo>
                <a:cubicBezTo>
                  <a:pt x="96" y="33"/>
                  <a:pt x="95" y="32"/>
                  <a:pt x="94" y="31"/>
                </a:cubicBezTo>
                <a:cubicBezTo>
                  <a:pt x="93" y="30"/>
                  <a:pt x="95" y="31"/>
                  <a:pt x="96" y="31"/>
                </a:cubicBezTo>
                <a:cubicBezTo>
                  <a:pt x="96" y="32"/>
                  <a:pt x="96" y="33"/>
                  <a:pt x="96" y="33"/>
                </a:cubicBezTo>
                <a:cubicBezTo>
                  <a:pt x="97" y="35"/>
                  <a:pt x="100" y="36"/>
                  <a:pt x="102" y="36"/>
                </a:cubicBezTo>
                <a:close/>
                <a:moveTo>
                  <a:pt x="106" y="35"/>
                </a:moveTo>
                <a:cubicBezTo>
                  <a:pt x="106" y="36"/>
                  <a:pt x="107" y="37"/>
                  <a:pt x="108" y="37"/>
                </a:cubicBezTo>
                <a:cubicBezTo>
                  <a:pt x="106" y="37"/>
                  <a:pt x="105" y="36"/>
                  <a:pt x="103" y="35"/>
                </a:cubicBezTo>
                <a:cubicBezTo>
                  <a:pt x="104" y="35"/>
                  <a:pt x="105" y="35"/>
                  <a:pt x="106" y="35"/>
                </a:cubicBezTo>
                <a:cubicBezTo>
                  <a:pt x="106" y="35"/>
                  <a:pt x="106" y="35"/>
                  <a:pt x="106" y="35"/>
                </a:cubicBezTo>
                <a:close/>
                <a:moveTo>
                  <a:pt x="106" y="35"/>
                </a:moveTo>
                <a:cubicBezTo>
                  <a:pt x="107" y="35"/>
                  <a:pt x="108" y="34"/>
                  <a:pt x="109" y="34"/>
                </a:cubicBezTo>
                <a:cubicBezTo>
                  <a:pt x="109" y="34"/>
                  <a:pt x="109" y="34"/>
                  <a:pt x="109" y="35"/>
                </a:cubicBezTo>
                <a:cubicBezTo>
                  <a:pt x="109" y="36"/>
                  <a:pt x="111" y="37"/>
                  <a:pt x="109" y="36"/>
                </a:cubicBezTo>
                <a:cubicBezTo>
                  <a:pt x="107" y="35"/>
                  <a:pt x="107" y="35"/>
                  <a:pt x="106" y="35"/>
                </a:cubicBezTo>
                <a:close/>
                <a:moveTo>
                  <a:pt x="110" y="34"/>
                </a:moveTo>
                <a:cubicBezTo>
                  <a:pt x="111" y="34"/>
                  <a:pt x="113" y="34"/>
                  <a:pt x="112" y="35"/>
                </a:cubicBezTo>
                <a:cubicBezTo>
                  <a:pt x="112" y="35"/>
                  <a:pt x="112" y="35"/>
                  <a:pt x="112" y="36"/>
                </a:cubicBezTo>
                <a:cubicBezTo>
                  <a:pt x="111" y="35"/>
                  <a:pt x="110" y="35"/>
                  <a:pt x="110" y="34"/>
                </a:cubicBezTo>
                <a:close/>
                <a:moveTo>
                  <a:pt x="112" y="36"/>
                </a:moveTo>
                <a:cubicBezTo>
                  <a:pt x="111" y="36"/>
                  <a:pt x="111" y="36"/>
                  <a:pt x="111" y="37"/>
                </a:cubicBezTo>
                <a:cubicBezTo>
                  <a:pt x="110" y="35"/>
                  <a:pt x="110" y="35"/>
                  <a:pt x="112" y="36"/>
                </a:cubicBezTo>
                <a:close/>
                <a:moveTo>
                  <a:pt x="110" y="37"/>
                </a:moveTo>
                <a:cubicBezTo>
                  <a:pt x="110" y="37"/>
                  <a:pt x="109" y="37"/>
                  <a:pt x="109" y="38"/>
                </a:cubicBezTo>
                <a:cubicBezTo>
                  <a:pt x="107" y="36"/>
                  <a:pt x="109" y="37"/>
                  <a:pt x="110" y="37"/>
                </a:cubicBezTo>
                <a:close/>
                <a:moveTo>
                  <a:pt x="108" y="38"/>
                </a:moveTo>
                <a:cubicBezTo>
                  <a:pt x="107" y="38"/>
                  <a:pt x="106" y="38"/>
                  <a:pt x="105" y="38"/>
                </a:cubicBezTo>
                <a:cubicBezTo>
                  <a:pt x="105" y="38"/>
                  <a:pt x="103" y="36"/>
                  <a:pt x="103" y="36"/>
                </a:cubicBezTo>
                <a:cubicBezTo>
                  <a:pt x="105" y="37"/>
                  <a:pt x="106" y="37"/>
                  <a:pt x="108" y="38"/>
                </a:cubicBezTo>
                <a:close/>
                <a:moveTo>
                  <a:pt x="103" y="39"/>
                </a:moveTo>
                <a:cubicBezTo>
                  <a:pt x="102" y="39"/>
                  <a:pt x="101" y="39"/>
                  <a:pt x="101" y="39"/>
                </a:cubicBezTo>
                <a:cubicBezTo>
                  <a:pt x="99" y="38"/>
                  <a:pt x="98" y="37"/>
                  <a:pt x="97" y="37"/>
                </a:cubicBezTo>
                <a:cubicBezTo>
                  <a:pt x="96" y="36"/>
                  <a:pt x="95" y="35"/>
                  <a:pt x="95" y="35"/>
                </a:cubicBezTo>
                <a:cubicBezTo>
                  <a:pt x="95" y="35"/>
                  <a:pt x="95" y="35"/>
                  <a:pt x="95" y="35"/>
                </a:cubicBezTo>
                <a:cubicBezTo>
                  <a:pt x="98" y="36"/>
                  <a:pt x="100" y="38"/>
                  <a:pt x="103" y="39"/>
                </a:cubicBezTo>
                <a:close/>
                <a:moveTo>
                  <a:pt x="91" y="35"/>
                </a:moveTo>
                <a:cubicBezTo>
                  <a:pt x="90" y="35"/>
                  <a:pt x="90" y="35"/>
                  <a:pt x="90" y="35"/>
                </a:cubicBezTo>
                <a:cubicBezTo>
                  <a:pt x="90" y="35"/>
                  <a:pt x="90" y="35"/>
                  <a:pt x="90" y="35"/>
                </a:cubicBezTo>
                <a:cubicBezTo>
                  <a:pt x="88" y="34"/>
                  <a:pt x="87" y="33"/>
                  <a:pt x="85" y="33"/>
                </a:cubicBezTo>
                <a:cubicBezTo>
                  <a:pt x="86" y="33"/>
                  <a:pt x="86" y="32"/>
                  <a:pt x="87" y="32"/>
                </a:cubicBezTo>
                <a:cubicBezTo>
                  <a:pt x="88" y="33"/>
                  <a:pt x="89" y="34"/>
                  <a:pt x="91" y="35"/>
                </a:cubicBezTo>
                <a:close/>
                <a:moveTo>
                  <a:pt x="81" y="26"/>
                </a:moveTo>
                <a:cubicBezTo>
                  <a:pt x="80" y="26"/>
                  <a:pt x="79" y="25"/>
                  <a:pt x="78" y="25"/>
                </a:cubicBezTo>
                <a:cubicBezTo>
                  <a:pt x="80" y="25"/>
                  <a:pt x="82" y="25"/>
                  <a:pt x="83" y="26"/>
                </a:cubicBezTo>
                <a:cubicBezTo>
                  <a:pt x="83" y="26"/>
                  <a:pt x="82" y="26"/>
                  <a:pt x="81" y="26"/>
                </a:cubicBezTo>
                <a:close/>
                <a:moveTo>
                  <a:pt x="76" y="28"/>
                </a:moveTo>
                <a:cubicBezTo>
                  <a:pt x="75" y="28"/>
                  <a:pt x="74" y="28"/>
                  <a:pt x="74" y="27"/>
                </a:cubicBezTo>
                <a:cubicBezTo>
                  <a:pt x="75" y="27"/>
                  <a:pt x="75" y="27"/>
                  <a:pt x="76" y="28"/>
                </a:cubicBezTo>
                <a:cubicBezTo>
                  <a:pt x="76" y="28"/>
                  <a:pt x="76" y="28"/>
                  <a:pt x="76" y="28"/>
                </a:cubicBezTo>
                <a:close/>
                <a:moveTo>
                  <a:pt x="78" y="26"/>
                </a:moveTo>
                <a:cubicBezTo>
                  <a:pt x="78" y="26"/>
                  <a:pt x="78" y="26"/>
                  <a:pt x="79" y="26"/>
                </a:cubicBezTo>
                <a:cubicBezTo>
                  <a:pt x="78" y="27"/>
                  <a:pt x="78" y="27"/>
                  <a:pt x="78" y="27"/>
                </a:cubicBezTo>
                <a:cubicBezTo>
                  <a:pt x="78" y="26"/>
                  <a:pt x="78" y="26"/>
                  <a:pt x="78" y="26"/>
                </a:cubicBezTo>
                <a:close/>
                <a:moveTo>
                  <a:pt x="83" y="34"/>
                </a:moveTo>
                <a:cubicBezTo>
                  <a:pt x="83" y="34"/>
                  <a:pt x="82" y="34"/>
                  <a:pt x="82" y="34"/>
                </a:cubicBezTo>
                <a:cubicBezTo>
                  <a:pt x="83" y="33"/>
                  <a:pt x="83" y="33"/>
                  <a:pt x="84" y="33"/>
                </a:cubicBezTo>
                <a:cubicBezTo>
                  <a:pt x="85" y="34"/>
                  <a:pt x="86" y="34"/>
                  <a:pt x="86" y="35"/>
                </a:cubicBezTo>
                <a:cubicBezTo>
                  <a:pt x="86" y="35"/>
                  <a:pt x="87" y="36"/>
                  <a:pt x="87" y="36"/>
                </a:cubicBezTo>
                <a:cubicBezTo>
                  <a:pt x="87" y="36"/>
                  <a:pt x="86" y="36"/>
                  <a:pt x="86" y="36"/>
                </a:cubicBezTo>
                <a:cubicBezTo>
                  <a:pt x="85" y="36"/>
                  <a:pt x="84" y="35"/>
                  <a:pt x="83" y="34"/>
                </a:cubicBezTo>
                <a:close/>
                <a:moveTo>
                  <a:pt x="89" y="35"/>
                </a:moveTo>
                <a:cubicBezTo>
                  <a:pt x="88" y="35"/>
                  <a:pt x="88" y="35"/>
                  <a:pt x="87" y="36"/>
                </a:cubicBezTo>
                <a:cubicBezTo>
                  <a:pt x="87" y="35"/>
                  <a:pt x="86" y="34"/>
                  <a:pt x="85" y="33"/>
                </a:cubicBezTo>
                <a:cubicBezTo>
                  <a:pt x="86" y="34"/>
                  <a:pt x="87" y="35"/>
                  <a:pt x="89" y="35"/>
                </a:cubicBezTo>
                <a:close/>
                <a:moveTo>
                  <a:pt x="86" y="36"/>
                </a:moveTo>
                <a:cubicBezTo>
                  <a:pt x="85" y="37"/>
                  <a:pt x="85" y="37"/>
                  <a:pt x="84" y="37"/>
                </a:cubicBezTo>
                <a:cubicBezTo>
                  <a:pt x="83" y="36"/>
                  <a:pt x="81" y="35"/>
                  <a:pt x="80" y="34"/>
                </a:cubicBezTo>
                <a:cubicBezTo>
                  <a:pt x="80" y="34"/>
                  <a:pt x="80" y="34"/>
                  <a:pt x="80" y="34"/>
                </a:cubicBezTo>
                <a:cubicBezTo>
                  <a:pt x="80" y="34"/>
                  <a:pt x="81" y="34"/>
                  <a:pt x="81" y="34"/>
                </a:cubicBezTo>
                <a:cubicBezTo>
                  <a:pt x="81" y="34"/>
                  <a:pt x="82" y="34"/>
                  <a:pt x="82" y="34"/>
                </a:cubicBezTo>
                <a:cubicBezTo>
                  <a:pt x="83" y="35"/>
                  <a:pt x="84" y="36"/>
                  <a:pt x="86" y="36"/>
                </a:cubicBezTo>
                <a:close/>
                <a:moveTo>
                  <a:pt x="221" y="133"/>
                </a:moveTo>
                <a:cubicBezTo>
                  <a:pt x="220" y="132"/>
                  <a:pt x="219" y="132"/>
                  <a:pt x="219" y="131"/>
                </a:cubicBezTo>
                <a:cubicBezTo>
                  <a:pt x="217" y="128"/>
                  <a:pt x="220" y="130"/>
                  <a:pt x="221" y="130"/>
                </a:cubicBezTo>
                <a:cubicBezTo>
                  <a:pt x="222" y="130"/>
                  <a:pt x="222" y="130"/>
                  <a:pt x="222" y="130"/>
                </a:cubicBezTo>
                <a:cubicBezTo>
                  <a:pt x="222" y="131"/>
                  <a:pt x="221" y="132"/>
                  <a:pt x="221" y="133"/>
                </a:cubicBezTo>
                <a:close/>
                <a:moveTo>
                  <a:pt x="222" y="126"/>
                </a:moveTo>
                <a:cubicBezTo>
                  <a:pt x="221" y="125"/>
                  <a:pt x="220" y="124"/>
                  <a:pt x="218" y="123"/>
                </a:cubicBezTo>
                <a:cubicBezTo>
                  <a:pt x="218" y="123"/>
                  <a:pt x="217" y="122"/>
                  <a:pt x="217" y="122"/>
                </a:cubicBezTo>
                <a:cubicBezTo>
                  <a:pt x="217" y="122"/>
                  <a:pt x="217" y="121"/>
                  <a:pt x="217" y="121"/>
                </a:cubicBezTo>
                <a:cubicBezTo>
                  <a:pt x="217" y="121"/>
                  <a:pt x="218" y="122"/>
                  <a:pt x="218" y="122"/>
                </a:cubicBezTo>
                <a:cubicBezTo>
                  <a:pt x="220" y="122"/>
                  <a:pt x="221" y="123"/>
                  <a:pt x="223" y="124"/>
                </a:cubicBezTo>
                <a:cubicBezTo>
                  <a:pt x="223" y="125"/>
                  <a:pt x="223" y="125"/>
                  <a:pt x="222" y="126"/>
                </a:cubicBezTo>
                <a:close/>
                <a:moveTo>
                  <a:pt x="222" y="127"/>
                </a:moveTo>
                <a:cubicBezTo>
                  <a:pt x="222" y="128"/>
                  <a:pt x="222" y="129"/>
                  <a:pt x="222" y="130"/>
                </a:cubicBezTo>
                <a:cubicBezTo>
                  <a:pt x="222" y="130"/>
                  <a:pt x="222" y="130"/>
                  <a:pt x="222" y="130"/>
                </a:cubicBezTo>
                <a:cubicBezTo>
                  <a:pt x="221" y="128"/>
                  <a:pt x="219" y="127"/>
                  <a:pt x="218" y="126"/>
                </a:cubicBezTo>
                <a:cubicBezTo>
                  <a:pt x="219" y="126"/>
                  <a:pt x="220" y="126"/>
                  <a:pt x="220" y="126"/>
                </a:cubicBezTo>
                <a:cubicBezTo>
                  <a:pt x="221" y="127"/>
                  <a:pt x="222" y="127"/>
                  <a:pt x="222" y="127"/>
                </a:cubicBezTo>
                <a:cubicBezTo>
                  <a:pt x="222" y="127"/>
                  <a:pt x="222" y="127"/>
                  <a:pt x="222" y="127"/>
                </a:cubicBezTo>
                <a:close/>
                <a:moveTo>
                  <a:pt x="217" y="129"/>
                </a:moveTo>
                <a:cubicBezTo>
                  <a:pt x="217" y="130"/>
                  <a:pt x="218" y="131"/>
                  <a:pt x="219" y="132"/>
                </a:cubicBezTo>
                <a:cubicBezTo>
                  <a:pt x="220" y="133"/>
                  <a:pt x="218" y="132"/>
                  <a:pt x="217" y="132"/>
                </a:cubicBezTo>
                <a:cubicBezTo>
                  <a:pt x="217" y="132"/>
                  <a:pt x="217" y="132"/>
                  <a:pt x="217" y="132"/>
                </a:cubicBezTo>
                <a:cubicBezTo>
                  <a:pt x="217" y="131"/>
                  <a:pt x="217" y="130"/>
                  <a:pt x="217" y="129"/>
                </a:cubicBezTo>
                <a:close/>
                <a:moveTo>
                  <a:pt x="221" y="134"/>
                </a:moveTo>
                <a:cubicBezTo>
                  <a:pt x="221" y="135"/>
                  <a:pt x="220" y="137"/>
                  <a:pt x="220" y="138"/>
                </a:cubicBezTo>
                <a:cubicBezTo>
                  <a:pt x="220" y="137"/>
                  <a:pt x="220" y="137"/>
                  <a:pt x="219" y="136"/>
                </a:cubicBezTo>
                <a:cubicBezTo>
                  <a:pt x="219" y="135"/>
                  <a:pt x="218" y="135"/>
                  <a:pt x="218" y="134"/>
                </a:cubicBezTo>
                <a:cubicBezTo>
                  <a:pt x="217" y="132"/>
                  <a:pt x="220" y="134"/>
                  <a:pt x="221" y="134"/>
                </a:cubicBezTo>
                <a:cubicBezTo>
                  <a:pt x="221" y="134"/>
                  <a:pt x="221" y="134"/>
                  <a:pt x="221" y="134"/>
                </a:cubicBezTo>
                <a:close/>
                <a:moveTo>
                  <a:pt x="220" y="139"/>
                </a:moveTo>
                <a:cubicBezTo>
                  <a:pt x="219" y="139"/>
                  <a:pt x="219" y="139"/>
                  <a:pt x="219" y="140"/>
                </a:cubicBezTo>
                <a:cubicBezTo>
                  <a:pt x="219" y="140"/>
                  <a:pt x="219" y="140"/>
                  <a:pt x="219" y="139"/>
                </a:cubicBezTo>
                <a:cubicBezTo>
                  <a:pt x="219" y="139"/>
                  <a:pt x="219" y="139"/>
                  <a:pt x="219" y="139"/>
                </a:cubicBezTo>
                <a:cubicBezTo>
                  <a:pt x="219" y="139"/>
                  <a:pt x="219" y="139"/>
                  <a:pt x="220" y="139"/>
                </a:cubicBezTo>
                <a:close/>
                <a:moveTo>
                  <a:pt x="218" y="136"/>
                </a:moveTo>
                <a:cubicBezTo>
                  <a:pt x="218" y="136"/>
                  <a:pt x="218" y="135"/>
                  <a:pt x="218" y="135"/>
                </a:cubicBezTo>
                <a:cubicBezTo>
                  <a:pt x="218" y="136"/>
                  <a:pt x="219" y="137"/>
                  <a:pt x="219" y="139"/>
                </a:cubicBezTo>
                <a:cubicBezTo>
                  <a:pt x="219" y="138"/>
                  <a:pt x="218" y="137"/>
                  <a:pt x="218" y="136"/>
                </a:cubicBezTo>
                <a:close/>
                <a:moveTo>
                  <a:pt x="217" y="126"/>
                </a:moveTo>
                <a:cubicBezTo>
                  <a:pt x="218" y="127"/>
                  <a:pt x="218" y="127"/>
                  <a:pt x="219" y="128"/>
                </a:cubicBezTo>
                <a:cubicBezTo>
                  <a:pt x="220" y="128"/>
                  <a:pt x="222" y="130"/>
                  <a:pt x="219" y="129"/>
                </a:cubicBezTo>
                <a:cubicBezTo>
                  <a:pt x="219" y="129"/>
                  <a:pt x="218" y="128"/>
                  <a:pt x="217" y="128"/>
                </a:cubicBezTo>
                <a:cubicBezTo>
                  <a:pt x="217" y="128"/>
                  <a:pt x="217" y="128"/>
                  <a:pt x="217" y="128"/>
                </a:cubicBezTo>
                <a:cubicBezTo>
                  <a:pt x="217" y="128"/>
                  <a:pt x="217" y="127"/>
                  <a:pt x="217" y="127"/>
                </a:cubicBezTo>
                <a:cubicBezTo>
                  <a:pt x="217" y="126"/>
                  <a:pt x="217" y="126"/>
                  <a:pt x="217" y="126"/>
                </a:cubicBezTo>
                <a:close/>
                <a:moveTo>
                  <a:pt x="217" y="123"/>
                </a:moveTo>
                <a:cubicBezTo>
                  <a:pt x="218" y="124"/>
                  <a:pt x="220" y="125"/>
                  <a:pt x="221" y="126"/>
                </a:cubicBezTo>
                <a:cubicBezTo>
                  <a:pt x="222" y="126"/>
                  <a:pt x="222" y="126"/>
                  <a:pt x="221" y="126"/>
                </a:cubicBezTo>
                <a:cubicBezTo>
                  <a:pt x="220" y="125"/>
                  <a:pt x="219" y="125"/>
                  <a:pt x="219" y="125"/>
                </a:cubicBezTo>
                <a:cubicBezTo>
                  <a:pt x="218" y="124"/>
                  <a:pt x="218" y="124"/>
                  <a:pt x="217" y="124"/>
                </a:cubicBezTo>
                <a:cubicBezTo>
                  <a:pt x="217" y="124"/>
                  <a:pt x="217" y="123"/>
                  <a:pt x="217" y="123"/>
                </a:cubicBezTo>
                <a:close/>
                <a:moveTo>
                  <a:pt x="214" y="117"/>
                </a:moveTo>
                <a:cubicBezTo>
                  <a:pt x="213" y="117"/>
                  <a:pt x="212" y="117"/>
                  <a:pt x="212" y="117"/>
                </a:cubicBezTo>
                <a:cubicBezTo>
                  <a:pt x="210" y="116"/>
                  <a:pt x="209" y="115"/>
                  <a:pt x="207" y="114"/>
                </a:cubicBezTo>
                <a:cubicBezTo>
                  <a:pt x="206" y="113"/>
                  <a:pt x="206" y="113"/>
                  <a:pt x="208" y="114"/>
                </a:cubicBezTo>
                <a:cubicBezTo>
                  <a:pt x="209" y="114"/>
                  <a:pt x="211" y="115"/>
                  <a:pt x="212" y="116"/>
                </a:cubicBezTo>
                <a:cubicBezTo>
                  <a:pt x="216" y="118"/>
                  <a:pt x="219" y="120"/>
                  <a:pt x="223" y="121"/>
                </a:cubicBezTo>
                <a:cubicBezTo>
                  <a:pt x="223" y="121"/>
                  <a:pt x="223" y="122"/>
                  <a:pt x="223" y="123"/>
                </a:cubicBezTo>
                <a:cubicBezTo>
                  <a:pt x="221" y="122"/>
                  <a:pt x="219" y="121"/>
                  <a:pt x="217" y="120"/>
                </a:cubicBezTo>
                <a:cubicBezTo>
                  <a:pt x="216" y="119"/>
                  <a:pt x="215" y="118"/>
                  <a:pt x="214" y="117"/>
                </a:cubicBezTo>
                <a:close/>
                <a:moveTo>
                  <a:pt x="217" y="77"/>
                </a:moveTo>
                <a:cubicBezTo>
                  <a:pt x="215" y="76"/>
                  <a:pt x="213" y="76"/>
                  <a:pt x="211" y="74"/>
                </a:cubicBezTo>
                <a:cubicBezTo>
                  <a:pt x="208" y="72"/>
                  <a:pt x="212" y="75"/>
                  <a:pt x="213" y="75"/>
                </a:cubicBezTo>
                <a:cubicBezTo>
                  <a:pt x="214" y="76"/>
                  <a:pt x="215" y="76"/>
                  <a:pt x="216" y="76"/>
                </a:cubicBezTo>
                <a:cubicBezTo>
                  <a:pt x="217" y="77"/>
                  <a:pt x="217" y="77"/>
                  <a:pt x="217" y="77"/>
                </a:cubicBezTo>
                <a:close/>
                <a:moveTo>
                  <a:pt x="208" y="61"/>
                </a:moveTo>
                <a:cubicBezTo>
                  <a:pt x="206" y="59"/>
                  <a:pt x="206" y="60"/>
                  <a:pt x="208" y="60"/>
                </a:cubicBezTo>
                <a:cubicBezTo>
                  <a:pt x="208" y="60"/>
                  <a:pt x="208" y="60"/>
                  <a:pt x="208" y="61"/>
                </a:cubicBezTo>
                <a:close/>
                <a:moveTo>
                  <a:pt x="210" y="64"/>
                </a:moveTo>
                <a:cubicBezTo>
                  <a:pt x="210" y="63"/>
                  <a:pt x="209" y="63"/>
                  <a:pt x="209" y="63"/>
                </a:cubicBezTo>
                <a:cubicBezTo>
                  <a:pt x="208" y="62"/>
                  <a:pt x="207" y="61"/>
                  <a:pt x="206" y="61"/>
                </a:cubicBezTo>
                <a:cubicBezTo>
                  <a:pt x="207" y="61"/>
                  <a:pt x="208" y="62"/>
                  <a:pt x="209" y="62"/>
                </a:cubicBezTo>
                <a:cubicBezTo>
                  <a:pt x="210" y="63"/>
                  <a:pt x="210" y="63"/>
                  <a:pt x="210" y="64"/>
                </a:cubicBezTo>
                <a:close/>
                <a:moveTo>
                  <a:pt x="213" y="70"/>
                </a:moveTo>
                <a:cubicBezTo>
                  <a:pt x="211" y="68"/>
                  <a:pt x="209" y="67"/>
                  <a:pt x="207" y="66"/>
                </a:cubicBezTo>
                <a:cubicBezTo>
                  <a:pt x="203" y="63"/>
                  <a:pt x="208" y="65"/>
                  <a:pt x="210" y="66"/>
                </a:cubicBezTo>
                <a:cubicBezTo>
                  <a:pt x="211" y="66"/>
                  <a:pt x="211" y="67"/>
                  <a:pt x="212" y="67"/>
                </a:cubicBezTo>
                <a:cubicBezTo>
                  <a:pt x="212" y="68"/>
                  <a:pt x="213" y="69"/>
                  <a:pt x="213" y="70"/>
                </a:cubicBezTo>
                <a:close/>
                <a:moveTo>
                  <a:pt x="215" y="73"/>
                </a:moveTo>
                <a:cubicBezTo>
                  <a:pt x="213" y="72"/>
                  <a:pt x="211" y="71"/>
                  <a:pt x="209" y="70"/>
                </a:cubicBezTo>
                <a:cubicBezTo>
                  <a:pt x="208" y="69"/>
                  <a:pt x="207" y="69"/>
                  <a:pt x="206" y="68"/>
                </a:cubicBezTo>
                <a:cubicBezTo>
                  <a:pt x="208" y="69"/>
                  <a:pt x="209" y="70"/>
                  <a:pt x="211" y="71"/>
                </a:cubicBezTo>
                <a:cubicBezTo>
                  <a:pt x="212" y="71"/>
                  <a:pt x="213" y="71"/>
                  <a:pt x="214" y="71"/>
                </a:cubicBezTo>
                <a:cubicBezTo>
                  <a:pt x="215" y="72"/>
                  <a:pt x="215" y="73"/>
                  <a:pt x="215" y="73"/>
                </a:cubicBezTo>
                <a:close/>
                <a:moveTo>
                  <a:pt x="219" y="83"/>
                </a:moveTo>
                <a:cubicBezTo>
                  <a:pt x="216" y="81"/>
                  <a:pt x="214" y="80"/>
                  <a:pt x="211" y="79"/>
                </a:cubicBezTo>
                <a:cubicBezTo>
                  <a:pt x="207" y="76"/>
                  <a:pt x="213" y="78"/>
                  <a:pt x="214" y="79"/>
                </a:cubicBezTo>
                <a:cubicBezTo>
                  <a:pt x="215" y="79"/>
                  <a:pt x="217" y="80"/>
                  <a:pt x="218" y="80"/>
                </a:cubicBezTo>
                <a:cubicBezTo>
                  <a:pt x="218" y="81"/>
                  <a:pt x="219" y="82"/>
                  <a:pt x="219" y="83"/>
                </a:cubicBezTo>
                <a:close/>
                <a:moveTo>
                  <a:pt x="208" y="77"/>
                </a:moveTo>
                <a:cubicBezTo>
                  <a:pt x="211" y="80"/>
                  <a:pt x="215" y="81"/>
                  <a:pt x="218" y="83"/>
                </a:cubicBezTo>
                <a:cubicBezTo>
                  <a:pt x="221" y="85"/>
                  <a:pt x="214" y="82"/>
                  <a:pt x="215" y="82"/>
                </a:cubicBezTo>
                <a:cubicBezTo>
                  <a:pt x="214" y="82"/>
                  <a:pt x="213" y="81"/>
                  <a:pt x="212" y="81"/>
                </a:cubicBezTo>
                <a:cubicBezTo>
                  <a:pt x="211" y="80"/>
                  <a:pt x="209" y="80"/>
                  <a:pt x="208" y="79"/>
                </a:cubicBezTo>
                <a:cubicBezTo>
                  <a:pt x="208" y="79"/>
                  <a:pt x="208" y="78"/>
                  <a:pt x="208" y="77"/>
                </a:cubicBezTo>
                <a:close/>
                <a:moveTo>
                  <a:pt x="220" y="87"/>
                </a:moveTo>
                <a:cubicBezTo>
                  <a:pt x="217" y="85"/>
                  <a:pt x="213" y="83"/>
                  <a:pt x="209" y="81"/>
                </a:cubicBezTo>
                <a:cubicBezTo>
                  <a:pt x="208" y="80"/>
                  <a:pt x="207" y="80"/>
                  <a:pt x="209" y="81"/>
                </a:cubicBezTo>
                <a:cubicBezTo>
                  <a:pt x="211" y="81"/>
                  <a:pt x="213" y="82"/>
                  <a:pt x="215" y="83"/>
                </a:cubicBezTo>
                <a:cubicBezTo>
                  <a:pt x="216" y="84"/>
                  <a:pt x="218" y="84"/>
                  <a:pt x="219" y="85"/>
                </a:cubicBezTo>
                <a:cubicBezTo>
                  <a:pt x="220" y="86"/>
                  <a:pt x="220" y="87"/>
                  <a:pt x="220" y="87"/>
                </a:cubicBezTo>
                <a:close/>
                <a:moveTo>
                  <a:pt x="221" y="92"/>
                </a:moveTo>
                <a:cubicBezTo>
                  <a:pt x="217" y="89"/>
                  <a:pt x="211" y="87"/>
                  <a:pt x="207" y="85"/>
                </a:cubicBezTo>
                <a:cubicBezTo>
                  <a:pt x="204" y="83"/>
                  <a:pt x="208" y="84"/>
                  <a:pt x="209" y="84"/>
                </a:cubicBezTo>
                <a:cubicBezTo>
                  <a:pt x="211" y="85"/>
                  <a:pt x="212" y="86"/>
                  <a:pt x="214" y="86"/>
                </a:cubicBezTo>
                <a:cubicBezTo>
                  <a:pt x="216" y="87"/>
                  <a:pt x="218" y="88"/>
                  <a:pt x="221" y="89"/>
                </a:cubicBezTo>
                <a:cubicBezTo>
                  <a:pt x="221" y="90"/>
                  <a:pt x="221" y="91"/>
                  <a:pt x="221" y="92"/>
                </a:cubicBezTo>
                <a:close/>
                <a:moveTo>
                  <a:pt x="222" y="97"/>
                </a:moveTo>
                <a:cubicBezTo>
                  <a:pt x="217" y="93"/>
                  <a:pt x="211" y="91"/>
                  <a:pt x="206" y="88"/>
                </a:cubicBezTo>
                <a:cubicBezTo>
                  <a:pt x="205" y="87"/>
                  <a:pt x="200" y="85"/>
                  <a:pt x="204" y="87"/>
                </a:cubicBezTo>
                <a:cubicBezTo>
                  <a:pt x="207" y="88"/>
                  <a:pt x="210" y="89"/>
                  <a:pt x="212" y="90"/>
                </a:cubicBezTo>
                <a:cubicBezTo>
                  <a:pt x="215" y="91"/>
                  <a:pt x="218" y="93"/>
                  <a:pt x="222" y="94"/>
                </a:cubicBezTo>
                <a:cubicBezTo>
                  <a:pt x="222" y="95"/>
                  <a:pt x="222" y="96"/>
                  <a:pt x="222" y="97"/>
                </a:cubicBezTo>
                <a:close/>
                <a:moveTo>
                  <a:pt x="223" y="102"/>
                </a:moveTo>
                <a:cubicBezTo>
                  <a:pt x="220" y="100"/>
                  <a:pt x="217" y="99"/>
                  <a:pt x="215" y="97"/>
                </a:cubicBezTo>
                <a:cubicBezTo>
                  <a:pt x="212" y="95"/>
                  <a:pt x="209" y="94"/>
                  <a:pt x="206" y="92"/>
                </a:cubicBezTo>
                <a:cubicBezTo>
                  <a:pt x="205" y="91"/>
                  <a:pt x="204" y="91"/>
                  <a:pt x="203" y="90"/>
                </a:cubicBezTo>
                <a:cubicBezTo>
                  <a:pt x="204" y="91"/>
                  <a:pt x="205" y="91"/>
                  <a:pt x="207" y="92"/>
                </a:cubicBezTo>
                <a:cubicBezTo>
                  <a:pt x="209" y="92"/>
                  <a:pt x="212" y="93"/>
                  <a:pt x="214" y="94"/>
                </a:cubicBezTo>
                <a:cubicBezTo>
                  <a:pt x="217" y="96"/>
                  <a:pt x="220" y="97"/>
                  <a:pt x="223" y="98"/>
                </a:cubicBezTo>
                <a:cubicBezTo>
                  <a:pt x="223" y="99"/>
                  <a:pt x="223" y="100"/>
                  <a:pt x="223" y="102"/>
                </a:cubicBezTo>
                <a:close/>
                <a:moveTo>
                  <a:pt x="223" y="106"/>
                </a:moveTo>
                <a:cubicBezTo>
                  <a:pt x="217" y="101"/>
                  <a:pt x="210" y="98"/>
                  <a:pt x="203" y="94"/>
                </a:cubicBezTo>
                <a:cubicBezTo>
                  <a:pt x="199" y="92"/>
                  <a:pt x="205" y="95"/>
                  <a:pt x="205" y="95"/>
                </a:cubicBezTo>
                <a:cubicBezTo>
                  <a:pt x="207" y="96"/>
                  <a:pt x="209" y="97"/>
                  <a:pt x="211" y="98"/>
                </a:cubicBezTo>
                <a:cubicBezTo>
                  <a:pt x="215" y="99"/>
                  <a:pt x="219" y="101"/>
                  <a:pt x="223" y="102"/>
                </a:cubicBezTo>
                <a:cubicBezTo>
                  <a:pt x="223" y="102"/>
                  <a:pt x="223" y="102"/>
                  <a:pt x="223" y="102"/>
                </a:cubicBezTo>
                <a:cubicBezTo>
                  <a:pt x="223" y="104"/>
                  <a:pt x="223" y="105"/>
                  <a:pt x="223" y="106"/>
                </a:cubicBezTo>
                <a:close/>
                <a:moveTo>
                  <a:pt x="203" y="103"/>
                </a:moveTo>
                <a:cubicBezTo>
                  <a:pt x="209" y="107"/>
                  <a:pt x="216" y="110"/>
                  <a:pt x="223" y="112"/>
                </a:cubicBezTo>
                <a:cubicBezTo>
                  <a:pt x="223" y="112"/>
                  <a:pt x="224" y="112"/>
                  <a:pt x="224" y="112"/>
                </a:cubicBezTo>
                <a:cubicBezTo>
                  <a:pt x="224" y="113"/>
                  <a:pt x="224" y="114"/>
                  <a:pt x="224" y="115"/>
                </a:cubicBezTo>
                <a:cubicBezTo>
                  <a:pt x="221" y="113"/>
                  <a:pt x="218" y="111"/>
                  <a:pt x="215" y="110"/>
                </a:cubicBezTo>
                <a:cubicBezTo>
                  <a:pt x="211" y="108"/>
                  <a:pt x="207" y="105"/>
                  <a:pt x="203" y="103"/>
                </a:cubicBezTo>
                <a:close/>
                <a:moveTo>
                  <a:pt x="213" y="104"/>
                </a:moveTo>
                <a:cubicBezTo>
                  <a:pt x="209" y="102"/>
                  <a:pt x="205" y="100"/>
                  <a:pt x="201" y="98"/>
                </a:cubicBezTo>
                <a:cubicBezTo>
                  <a:pt x="201" y="98"/>
                  <a:pt x="200" y="98"/>
                  <a:pt x="200" y="98"/>
                </a:cubicBezTo>
                <a:cubicBezTo>
                  <a:pt x="201" y="98"/>
                  <a:pt x="201" y="98"/>
                  <a:pt x="201" y="98"/>
                </a:cubicBezTo>
                <a:cubicBezTo>
                  <a:pt x="203" y="99"/>
                  <a:pt x="204" y="99"/>
                  <a:pt x="205" y="100"/>
                </a:cubicBezTo>
                <a:cubicBezTo>
                  <a:pt x="207" y="100"/>
                  <a:pt x="208" y="101"/>
                  <a:pt x="210" y="101"/>
                </a:cubicBezTo>
                <a:cubicBezTo>
                  <a:pt x="214" y="103"/>
                  <a:pt x="219" y="106"/>
                  <a:pt x="223" y="107"/>
                </a:cubicBezTo>
                <a:cubicBezTo>
                  <a:pt x="224" y="108"/>
                  <a:pt x="224" y="110"/>
                  <a:pt x="224" y="111"/>
                </a:cubicBezTo>
                <a:cubicBezTo>
                  <a:pt x="220" y="109"/>
                  <a:pt x="217" y="106"/>
                  <a:pt x="213" y="104"/>
                </a:cubicBezTo>
                <a:close/>
                <a:moveTo>
                  <a:pt x="223" y="120"/>
                </a:moveTo>
                <a:cubicBezTo>
                  <a:pt x="217" y="116"/>
                  <a:pt x="211" y="112"/>
                  <a:pt x="205" y="109"/>
                </a:cubicBezTo>
                <a:cubicBezTo>
                  <a:pt x="205" y="109"/>
                  <a:pt x="205" y="109"/>
                  <a:pt x="205" y="109"/>
                </a:cubicBezTo>
                <a:cubicBezTo>
                  <a:pt x="209" y="110"/>
                  <a:pt x="212" y="112"/>
                  <a:pt x="216" y="113"/>
                </a:cubicBezTo>
                <a:cubicBezTo>
                  <a:pt x="218" y="115"/>
                  <a:pt x="221" y="116"/>
                  <a:pt x="223" y="116"/>
                </a:cubicBezTo>
                <a:cubicBezTo>
                  <a:pt x="223" y="116"/>
                  <a:pt x="223" y="116"/>
                  <a:pt x="224" y="116"/>
                </a:cubicBezTo>
                <a:cubicBezTo>
                  <a:pt x="223" y="117"/>
                  <a:pt x="223" y="119"/>
                  <a:pt x="223" y="120"/>
                </a:cubicBezTo>
                <a:close/>
                <a:moveTo>
                  <a:pt x="209" y="119"/>
                </a:moveTo>
                <a:cubicBezTo>
                  <a:pt x="208" y="118"/>
                  <a:pt x="209" y="118"/>
                  <a:pt x="210" y="118"/>
                </a:cubicBezTo>
                <a:cubicBezTo>
                  <a:pt x="210" y="118"/>
                  <a:pt x="209" y="119"/>
                  <a:pt x="209" y="119"/>
                </a:cubicBezTo>
                <a:cubicBezTo>
                  <a:pt x="208" y="120"/>
                  <a:pt x="207" y="120"/>
                  <a:pt x="206" y="119"/>
                </a:cubicBezTo>
                <a:cubicBezTo>
                  <a:pt x="207" y="119"/>
                  <a:pt x="208" y="119"/>
                  <a:pt x="208" y="119"/>
                </a:cubicBezTo>
                <a:cubicBezTo>
                  <a:pt x="209" y="119"/>
                  <a:pt x="209" y="119"/>
                  <a:pt x="209" y="119"/>
                </a:cubicBezTo>
                <a:close/>
                <a:moveTo>
                  <a:pt x="205" y="114"/>
                </a:moveTo>
                <a:cubicBezTo>
                  <a:pt x="207" y="115"/>
                  <a:pt x="208" y="116"/>
                  <a:pt x="210" y="117"/>
                </a:cubicBezTo>
                <a:cubicBezTo>
                  <a:pt x="212" y="118"/>
                  <a:pt x="208" y="116"/>
                  <a:pt x="207" y="117"/>
                </a:cubicBezTo>
                <a:cubicBezTo>
                  <a:pt x="206" y="117"/>
                  <a:pt x="206" y="117"/>
                  <a:pt x="206" y="117"/>
                </a:cubicBezTo>
                <a:cubicBezTo>
                  <a:pt x="207" y="118"/>
                  <a:pt x="207" y="119"/>
                  <a:pt x="206" y="118"/>
                </a:cubicBezTo>
                <a:cubicBezTo>
                  <a:pt x="206" y="117"/>
                  <a:pt x="205" y="115"/>
                  <a:pt x="205" y="114"/>
                </a:cubicBezTo>
                <a:close/>
                <a:moveTo>
                  <a:pt x="205" y="109"/>
                </a:moveTo>
                <a:cubicBezTo>
                  <a:pt x="210" y="113"/>
                  <a:pt x="216" y="116"/>
                  <a:pt x="221" y="119"/>
                </a:cubicBezTo>
                <a:cubicBezTo>
                  <a:pt x="225" y="122"/>
                  <a:pt x="218" y="118"/>
                  <a:pt x="218" y="118"/>
                </a:cubicBezTo>
                <a:cubicBezTo>
                  <a:pt x="217" y="117"/>
                  <a:pt x="215" y="117"/>
                  <a:pt x="214" y="116"/>
                </a:cubicBezTo>
                <a:cubicBezTo>
                  <a:pt x="211" y="114"/>
                  <a:pt x="208" y="113"/>
                  <a:pt x="205" y="112"/>
                </a:cubicBezTo>
                <a:cubicBezTo>
                  <a:pt x="205" y="111"/>
                  <a:pt x="205" y="110"/>
                  <a:pt x="205" y="109"/>
                </a:cubicBezTo>
                <a:close/>
                <a:moveTo>
                  <a:pt x="203" y="104"/>
                </a:moveTo>
                <a:cubicBezTo>
                  <a:pt x="206" y="106"/>
                  <a:pt x="209" y="107"/>
                  <a:pt x="212" y="109"/>
                </a:cubicBezTo>
                <a:cubicBezTo>
                  <a:pt x="215" y="111"/>
                  <a:pt x="220" y="112"/>
                  <a:pt x="222" y="115"/>
                </a:cubicBezTo>
                <a:cubicBezTo>
                  <a:pt x="223" y="115"/>
                  <a:pt x="217" y="113"/>
                  <a:pt x="218" y="113"/>
                </a:cubicBezTo>
                <a:cubicBezTo>
                  <a:pt x="216" y="113"/>
                  <a:pt x="215" y="112"/>
                  <a:pt x="214" y="112"/>
                </a:cubicBezTo>
                <a:cubicBezTo>
                  <a:pt x="211" y="110"/>
                  <a:pt x="208" y="109"/>
                  <a:pt x="205" y="108"/>
                </a:cubicBezTo>
                <a:cubicBezTo>
                  <a:pt x="205" y="107"/>
                  <a:pt x="205" y="107"/>
                  <a:pt x="205" y="106"/>
                </a:cubicBezTo>
                <a:cubicBezTo>
                  <a:pt x="204" y="105"/>
                  <a:pt x="204" y="105"/>
                  <a:pt x="203" y="104"/>
                </a:cubicBezTo>
                <a:close/>
                <a:moveTo>
                  <a:pt x="198" y="97"/>
                </a:moveTo>
                <a:cubicBezTo>
                  <a:pt x="205" y="102"/>
                  <a:pt x="213" y="104"/>
                  <a:pt x="219" y="109"/>
                </a:cubicBezTo>
                <a:cubicBezTo>
                  <a:pt x="224" y="113"/>
                  <a:pt x="221" y="111"/>
                  <a:pt x="219" y="110"/>
                </a:cubicBezTo>
                <a:cubicBezTo>
                  <a:pt x="216" y="109"/>
                  <a:pt x="214" y="108"/>
                  <a:pt x="211" y="107"/>
                </a:cubicBezTo>
                <a:cubicBezTo>
                  <a:pt x="208" y="105"/>
                  <a:pt x="205" y="103"/>
                  <a:pt x="201" y="102"/>
                </a:cubicBezTo>
                <a:cubicBezTo>
                  <a:pt x="201" y="102"/>
                  <a:pt x="201" y="102"/>
                  <a:pt x="201" y="102"/>
                </a:cubicBezTo>
                <a:cubicBezTo>
                  <a:pt x="200" y="101"/>
                  <a:pt x="198" y="99"/>
                  <a:pt x="198" y="97"/>
                </a:cubicBezTo>
                <a:close/>
                <a:moveTo>
                  <a:pt x="199" y="96"/>
                </a:moveTo>
                <a:cubicBezTo>
                  <a:pt x="199" y="96"/>
                  <a:pt x="199" y="96"/>
                  <a:pt x="199" y="95"/>
                </a:cubicBezTo>
                <a:cubicBezTo>
                  <a:pt x="200" y="95"/>
                  <a:pt x="200" y="94"/>
                  <a:pt x="200" y="94"/>
                </a:cubicBezTo>
                <a:cubicBezTo>
                  <a:pt x="204" y="96"/>
                  <a:pt x="208" y="98"/>
                  <a:pt x="211" y="100"/>
                </a:cubicBezTo>
                <a:cubicBezTo>
                  <a:pt x="213" y="101"/>
                  <a:pt x="215" y="102"/>
                  <a:pt x="217" y="103"/>
                </a:cubicBezTo>
                <a:cubicBezTo>
                  <a:pt x="219" y="104"/>
                  <a:pt x="221" y="105"/>
                  <a:pt x="222" y="106"/>
                </a:cubicBezTo>
                <a:cubicBezTo>
                  <a:pt x="214" y="103"/>
                  <a:pt x="207" y="99"/>
                  <a:pt x="199" y="96"/>
                </a:cubicBezTo>
                <a:close/>
                <a:moveTo>
                  <a:pt x="201" y="93"/>
                </a:moveTo>
                <a:cubicBezTo>
                  <a:pt x="201" y="92"/>
                  <a:pt x="202" y="91"/>
                  <a:pt x="201" y="90"/>
                </a:cubicBezTo>
                <a:cubicBezTo>
                  <a:pt x="201" y="88"/>
                  <a:pt x="201" y="87"/>
                  <a:pt x="201" y="86"/>
                </a:cubicBezTo>
                <a:cubicBezTo>
                  <a:pt x="207" y="90"/>
                  <a:pt x="214" y="91"/>
                  <a:pt x="220" y="96"/>
                </a:cubicBezTo>
                <a:cubicBezTo>
                  <a:pt x="225" y="99"/>
                  <a:pt x="219" y="96"/>
                  <a:pt x="217" y="95"/>
                </a:cubicBezTo>
                <a:cubicBezTo>
                  <a:pt x="215" y="94"/>
                  <a:pt x="214" y="93"/>
                  <a:pt x="212" y="92"/>
                </a:cubicBezTo>
                <a:cubicBezTo>
                  <a:pt x="208" y="91"/>
                  <a:pt x="205" y="90"/>
                  <a:pt x="202" y="89"/>
                </a:cubicBezTo>
                <a:cubicBezTo>
                  <a:pt x="202" y="89"/>
                  <a:pt x="201" y="90"/>
                  <a:pt x="202" y="90"/>
                </a:cubicBezTo>
                <a:cubicBezTo>
                  <a:pt x="207" y="95"/>
                  <a:pt x="215" y="97"/>
                  <a:pt x="221" y="101"/>
                </a:cubicBezTo>
                <a:cubicBezTo>
                  <a:pt x="223" y="102"/>
                  <a:pt x="219" y="100"/>
                  <a:pt x="218" y="100"/>
                </a:cubicBezTo>
                <a:cubicBezTo>
                  <a:pt x="216" y="99"/>
                  <a:pt x="213" y="98"/>
                  <a:pt x="210" y="96"/>
                </a:cubicBezTo>
                <a:cubicBezTo>
                  <a:pt x="207" y="95"/>
                  <a:pt x="204" y="94"/>
                  <a:pt x="201" y="93"/>
                </a:cubicBezTo>
                <a:close/>
                <a:moveTo>
                  <a:pt x="201" y="85"/>
                </a:moveTo>
                <a:cubicBezTo>
                  <a:pt x="202" y="84"/>
                  <a:pt x="202" y="83"/>
                  <a:pt x="203" y="83"/>
                </a:cubicBezTo>
                <a:cubicBezTo>
                  <a:pt x="208" y="87"/>
                  <a:pt x="214" y="88"/>
                  <a:pt x="219" y="91"/>
                </a:cubicBezTo>
                <a:cubicBezTo>
                  <a:pt x="224" y="94"/>
                  <a:pt x="219" y="92"/>
                  <a:pt x="217" y="91"/>
                </a:cubicBezTo>
                <a:cubicBezTo>
                  <a:pt x="215" y="90"/>
                  <a:pt x="213" y="89"/>
                  <a:pt x="211" y="89"/>
                </a:cubicBezTo>
                <a:cubicBezTo>
                  <a:pt x="208" y="87"/>
                  <a:pt x="205" y="86"/>
                  <a:pt x="201" y="85"/>
                </a:cubicBezTo>
                <a:close/>
                <a:moveTo>
                  <a:pt x="204" y="82"/>
                </a:moveTo>
                <a:cubicBezTo>
                  <a:pt x="204" y="82"/>
                  <a:pt x="205" y="82"/>
                  <a:pt x="205" y="82"/>
                </a:cubicBezTo>
                <a:cubicBezTo>
                  <a:pt x="206" y="82"/>
                  <a:pt x="207" y="81"/>
                  <a:pt x="207" y="81"/>
                </a:cubicBezTo>
                <a:cubicBezTo>
                  <a:pt x="209" y="82"/>
                  <a:pt x="211" y="83"/>
                  <a:pt x="214" y="84"/>
                </a:cubicBezTo>
                <a:cubicBezTo>
                  <a:pt x="215" y="85"/>
                  <a:pt x="216" y="86"/>
                  <a:pt x="218" y="86"/>
                </a:cubicBezTo>
                <a:cubicBezTo>
                  <a:pt x="218" y="87"/>
                  <a:pt x="222" y="89"/>
                  <a:pt x="219" y="88"/>
                </a:cubicBezTo>
                <a:cubicBezTo>
                  <a:pt x="214" y="86"/>
                  <a:pt x="209" y="83"/>
                  <a:pt x="204" y="82"/>
                </a:cubicBezTo>
                <a:close/>
                <a:moveTo>
                  <a:pt x="206" y="69"/>
                </a:moveTo>
                <a:cubicBezTo>
                  <a:pt x="208" y="70"/>
                  <a:pt x="211" y="71"/>
                  <a:pt x="213" y="72"/>
                </a:cubicBezTo>
                <a:cubicBezTo>
                  <a:pt x="214" y="73"/>
                  <a:pt x="215" y="74"/>
                  <a:pt x="215" y="74"/>
                </a:cubicBezTo>
                <a:cubicBezTo>
                  <a:pt x="216" y="75"/>
                  <a:pt x="216" y="75"/>
                  <a:pt x="216" y="75"/>
                </a:cubicBezTo>
                <a:cubicBezTo>
                  <a:pt x="215" y="75"/>
                  <a:pt x="213" y="74"/>
                  <a:pt x="212" y="74"/>
                </a:cubicBezTo>
                <a:cubicBezTo>
                  <a:pt x="211" y="73"/>
                  <a:pt x="210" y="73"/>
                  <a:pt x="208" y="72"/>
                </a:cubicBezTo>
                <a:cubicBezTo>
                  <a:pt x="208" y="72"/>
                  <a:pt x="208" y="73"/>
                  <a:pt x="208" y="73"/>
                </a:cubicBezTo>
                <a:cubicBezTo>
                  <a:pt x="211" y="75"/>
                  <a:pt x="214" y="78"/>
                  <a:pt x="218" y="79"/>
                </a:cubicBezTo>
                <a:cubicBezTo>
                  <a:pt x="218" y="79"/>
                  <a:pt x="218" y="79"/>
                  <a:pt x="218" y="79"/>
                </a:cubicBezTo>
                <a:cubicBezTo>
                  <a:pt x="215" y="78"/>
                  <a:pt x="212" y="77"/>
                  <a:pt x="208" y="76"/>
                </a:cubicBezTo>
                <a:cubicBezTo>
                  <a:pt x="208" y="75"/>
                  <a:pt x="208" y="74"/>
                  <a:pt x="208" y="73"/>
                </a:cubicBezTo>
                <a:cubicBezTo>
                  <a:pt x="207" y="72"/>
                  <a:pt x="207" y="70"/>
                  <a:pt x="206" y="69"/>
                </a:cubicBezTo>
                <a:close/>
                <a:moveTo>
                  <a:pt x="204" y="64"/>
                </a:moveTo>
                <a:cubicBezTo>
                  <a:pt x="206" y="66"/>
                  <a:pt x="209" y="68"/>
                  <a:pt x="211" y="69"/>
                </a:cubicBezTo>
                <a:cubicBezTo>
                  <a:pt x="215" y="71"/>
                  <a:pt x="211" y="70"/>
                  <a:pt x="209" y="69"/>
                </a:cubicBezTo>
                <a:cubicBezTo>
                  <a:pt x="208" y="68"/>
                  <a:pt x="207" y="68"/>
                  <a:pt x="205" y="67"/>
                </a:cubicBezTo>
                <a:cubicBezTo>
                  <a:pt x="205" y="66"/>
                  <a:pt x="205" y="65"/>
                  <a:pt x="204" y="64"/>
                </a:cubicBezTo>
                <a:close/>
                <a:moveTo>
                  <a:pt x="204" y="61"/>
                </a:moveTo>
                <a:cubicBezTo>
                  <a:pt x="206" y="62"/>
                  <a:pt x="209" y="63"/>
                  <a:pt x="211" y="65"/>
                </a:cubicBezTo>
                <a:cubicBezTo>
                  <a:pt x="211" y="65"/>
                  <a:pt x="211" y="65"/>
                  <a:pt x="211" y="66"/>
                </a:cubicBezTo>
                <a:cubicBezTo>
                  <a:pt x="210" y="65"/>
                  <a:pt x="209" y="65"/>
                  <a:pt x="207" y="64"/>
                </a:cubicBezTo>
                <a:cubicBezTo>
                  <a:pt x="206" y="64"/>
                  <a:pt x="206" y="63"/>
                  <a:pt x="204" y="63"/>
                </a:cubicBezTo>
                <a:cubicBezTo>
                  <a:pt x="204" y="63"/>
                  <a:pt x="204" y="63"/>
                  <a:pt x="204" y="63"/>
                </a:cubicBezTo>
                <a:cubicBezTo>
                  <a:pt x="204" y="63"/>
                  <a:pt x="204" y="62"/>
                  <a:pt x="204" y="62"/>
                </a:cubicBezTo>
                <a:cubicBezTo>
                  <a:pt x="204" y="62"/>
                  <a:pt x="204" y="61"/>
                  <a:pt x="204" y="61"/>
                </a:cubicBezTo>
                <a:close/>
                <a:moveTo>
                  <a:pt x="205" y="56"/>
                </a:moveTo>
                <a:cubicBezTo>
                  <a:pt x="206" y="57"/>
                  <a:pt x="207" y="58"/>
                  <a:pt x="207" y="59"/>
                </a:cubicBezTo>
                <a:cubicBezTo>
                  <a:pt x="207" y="59"/>
                  <a:pt x="206" y="59"/>
                  <a:pt x="205" y="59"/>
                </a:cubicBezTo>
                <a:cubicBezTo>
                  <a:pt x="205" y="58"/>
                  <a:pt x="204" y="59"/>
                  <a:pt x="205" y="59"/>
                </a:cubicBezTo>
                <a:cubicBezTo>
                  <a:pt x="206" y="60"/>
                  <a:pt x="206" y="60"/>
                  <a:pt x="207" y="61"/>
                </a:cubicBezTo>
                <a:cubicBezTo>
                  <a:pt x="206" y="60"/>
                  <a:pt x="205" y="60"/>
                  <a:pt x="205" y="60"/>
                </a:cubicBezTo>
                <a:cubicBezTo>
                  <a:pt x="205" y="59"/>
                  <a:pt x="205" y="57"/>
                  <a:pt x="205" y="56"/>
                </a:cubicBezTo>
                <a:close/>
                <a:moveTo>
                  <a:pt x="99" y="206"/>
                </a:moveTo>
                <a:cubicBezTo>
                  <a:pt x="58" y="196"/>
                  <a:pt x="26" y="163"/>
                  <a:pt x="21" y="121"/>
                </a:cubicBezTo>
                <a:cubicBezTo>
                  <a:pt x="21" y="121"/>
                  <a:pt x="21" y="121"/>
                  <a:pt x="21" y="121"/>
                </a:cubicBezTo>
                <a:cubicBezTo>
                  <a:pt x="22" y="115"/>
                  <a:pt x="24" y="110"/>
                  <a:pt x="28" y="105"/>
                </a:cubicBezTo>
                <a:cubicBezTo>
                  <a:pt x="32" y="103"/>
                  <a:pt x="34" y="100"/>
                  <a:pt x="36" y="96"/>
                </a:cubicBezTo>
                <a:cubicBezTo>
                  <a:pt x="38" y="92"/>
                  <a:pt x="41" y="86"/>
                  <a:pt x="45" y="83"/>
                </a:cubicBezTo>
                <a:cubicBezTo>
                  <a:pt x="48" y="82"/>
                  <a:pt x="45" y="89"/>
                  <a:pt x="45" y="88"/>
                </a:cubicBezTo>
                <a:cubicBezTo>
                  <a:pt x="45" y="89"/>
                  <a:pt x="45" y="89"/>
                  <a:pt x="44" y="90"/>
                </a:cubicBezTo>
                <a:cubicBezTo>
                  <a:pt x="43" y="91"/>
                  <a:pt x="42" y="93"/>
                  <a:pt x="42" y="94"/>
                </a:cubicBezTo>
                <a:cubicBezTo>
                  <a:pt x="39" y="97"/>
                  <a:pt x="36" y="101"/>
                  <a:pt x="37" y="106"/>
                </a:cubicBezTo>
                <a:cubicBezTo>
                  <a:pt x="38" y="109"/>
                  <a:pt x="43" y="111"/>
                  <a:pt x="46" y="111"/>
                </a:cubicBezTo>
                <a:cubicBezTo>
                  <a:pt x="49" y="112"/>
                  <a:pt x="54" y="113"/>
                  <a:pt x="57" y="110"/>
                </a:cubicBezTo>
                <a:cubicBezTo>
                  <a:pt x="59" y="107"/>
                  <a:pt x="59" y="104"/>
                  <a:pt x="59" y="101"/>
                </a:cubicBezTo>
                <a:cubicBezTo>
                  <a:pt x="59" y="95"/>
                  <a:pt x="59" y="88"/>
                  <a:pt x="62" y="83"/>
                </a:cubicBezTo>
                <a:cubicBezTo>
                  <a:pt x="64" y="83"/>
                  <a:pt x="65" y="85"/>
                  <a:pt x="65" y="87"/>
                </a:cubicBezTo>
                <a:cubicBezTo>
                  <a:pt x="64" y="87"/>
                  <a:pt x="64" y="88"/>
                  <a:pt x="64" y="88"/>
                </a:cubicBezTo>
                <a:cubicBezTo>
                  <a:pt x="64" y="89"/>
                  <a:pt x="63" y="91"/>
                  <a:pt x="62" y="92"/>
                </a:cubicBezTo>
                <a:cubicBezTo>
                  <a:pt x="61" y="95"/>
                  <a:pt x="60" y="97"/>
                  <a:pt x="60" y="99"/>
                </a:cubicBezTo>
                <a:cubicBezTo>
                  <a:pt x="59" y="102"/>
                  <a:pt x="60" y="106"/>
                  <a:pt x="59" y="109"/>
                </a:cubicBezTo>
                <a:cubicBezTo>
                  <a:pt x="58" y="112"/>
                  <a:pt x="55" y="114"/>
                  <a:pt x="54" y="117"/>
                </a:cubicBezTo>
                <a:cubicBezTo>
                  <a:pt x="52" y="120"/>
                  <a:pt x="52" y="123"/>
                  <a:pt x="53" y="126"/>
                </a:cubicBezTo>
                <a:cubicBezTo>
                  <a:pt x="57" y="133"/>
                  <a:pt x="66" y="134"/>
                  <a:pt x="72" y="138"/>
                </a:cubicBezTo>
                <a:cubicBezTo>
                  <a:pt x="77" y="142"/>
                  <a:pt x="74" y="148"/>
                  <a:pt x="77" y="153"/>
                </a:cubicBezTo>
                <a:cubicBezTo>
                  <a:pt x="80" y="157"/>
                  <a:pt x="84" y="159"/>
                  <a:pt x="88" y="161"/>
                </a:cubicBezTo>
                <a:cubicBezTo>
                  <a:pt x="95" y="164"/>
                  <a:pt x="101" y="167"/>
                  <a:pt x="106" y="172"/>
                </a:cubicBezTo>
                <a:cubicBezTo>
                  <a:pt x="111" y="175"/>
                  <a:pt x="115" y="178"/>
                  <a:pt x="120" y="178"/>
                </a:cubicBezTo>
                <a:cubicBezTo>
                  <a:pt x="126" y="179"/>
                  <a:pt x="131" y="178"/>
                  <a:pt x="134" y="173"/>
                </a:cubicBezTo>
                <a:cubicBezTo>
                  <a:pt x="136" y="167"/>
                  <a:pt x="135" y="159"/>
                  <a:pt x="134" y="153"/>
                </a:cubicBezTo>
                <a:cubicBezTo>
                  <a:pt x="133" y="150"/>
                  <a:pt x="132" y="146"/>
                  <a:pt x="131" y="143"/>
                </a:cubicBezTo>
                <a:cubicBezTo>
                  <a:pt x="129" y="139"/>
                  <a:pt x="125" y="134"/>
                  <a:pt x="126" y="130"/>
                </a:cubicBezTo>
                <a:cubicBezTo>
                  <a:pt x="126" y="126"/>
                  <a:pt x="127" y="123"/>
                  <a:pt x="126" y="120"/>
                </a:cubicBezTo>
                <a:cubicBezTo>
                  <a:pt x="126" y="118"/>
                  <a:pt x="125" y="116"/>
                  <a:pt x="124" y="113"/>
                </a:cubicBezTo>
                <a:cubicBezTo>
                  <a:pt x="122" y="108"/>
                  <a:pt x="119" y="100"/>
                  <a:pt x="126" y="97"/>
                </a:cubicBezTo>
                <a:cubicBezTo>
                  <a:pt x="134" y="92"/>
                  <a:pt x="148" y="95"/>
                  <a:pt x="153" y="85"/>
                </a:cubicBezTo>
                <a:cubicBezTo>
                  <a:pt x="162" y="65"/>
                  <a:pt x="135" y="46"/>
                  <a:pt x="119" y="42"/>
                </a:cubicBezTo>
                <a:cubicBezTo>
                  <a:pt x="114" y="41"/>
                  <a:pt x="109" y="41"/>
                  <a:pt x="105" y="43"/>
                </a:cubicBezTo>
                <a:cubicBezTo>
                  <a:pt x="101" y="44"/>
                  <a:pt x="97" y="48"/>
                  <a:pt x="95" y="51"/>
                </a:cubicBezTo>
                <a:cubicBezTo>
                  <a:pt x="90" y="56"/>
                  <a:pt x="86" y="60"/>
                  <a:pt x="80" y="63"/>
                </a:cubicBezTo>
                <a:cubicBezTo>
                  <a:pt x="75" y="65"/>
                  <a:pt x="70" y="67"/>
                  <a:pt x="65" y="70"/>
                </a:cubicBezTo>
                <a:cubicBezTo>
                  <a:pt x="65" y="70"/>
                  <a:pt x="65" y="70"/>
                  <a:pt x="65" y="70"/>
                </a:cubicBezTo>
                <a:cubicBezTo>
                  <a:pt x="62" y="68"/>
                  <a:pt x="61" y="66"/>
                  <a:pt x="64" y="65"/>
                </a:cubicBezTo>
                <a:cubicBezTo>
                  <a:pt x="64" y="65"/>
                  <a:pt x="64" y="65"/>
                  <a:pt x="65" y="65"/>
                </a:cubicBezTo>
                <a:cubicBezTo>
                  <a:pt x="67" y="64"/>
                  <a:pt x="72" y="62"/>
                  <a:pt x="71" y="59"/>
                </a:cubicBezTo>
                <a:cubicBezTo>
                  <a:pt x="71" y="56"/>
                  <a:pt x="70" y="54"/>
                  <a:pt x="68" y="54"/>
                </a:cubicBezTo>
                <a:cubicBezTo>
                  <a:pt x="64" y="55"/>
                  <a:pt x="62" y="58"/>
                  <a:pt x="59" y="60"/>
                </a:cubicBezTo>
                <a:cubicBezTo>
                  <a:pt x="55" y="62"/>
                  <a:pt x="58" y="56"/>
                  <a:pt x="58" y="56"/>
                </a:cubicBezTo>
                <a:cubicBezTo>
                  <a:pt x="59" y="55"/>
                  <a:pt x="60" y="54"/>
                  <a:pt x="61" y="53"/>
                </a:cubicBezTo>
                <a:cubicBezTo>
                  <a:pt x="63" y="52"/>
                  <a:pt x="65" y="51"/>
                  <a:pt x="67" y="51"/>
                </a:cubicBezTo>
                <a:cubicBezTo>
                  <a:pt x="71" y="50"/>
                  <a:pt x="73" y="56"/>
                  <a:pt x="77" y="53"/>
                </a:cubicBezTo>
                <a:cubicBezTo>
                  <a:pt x="81" y="50"/>
                  <a:pt x="81" y="44"/>
                  <a:pt x="84" y="41"/>
                </a:cubicBezTo>
                <a:cubicBezTo>
                  <a:pt x="88" y="37"/>
                  <a:pt x="92" y="38"/>
                  <a:pt x="96" y="41"/>
                </a:cubicBezTo>
                <a:cubicBezTo>
                  <a:pt x="98" y="41"/>
                  <a:pt x="99" y="42"/>
                  <a:pt x="101" y="42"/>
                </a:cubicBezTo>
                <a:cubicBezTo>
                  <a:pt x="104" y="42"/>
                  <a:pt x="109" y="41"/>
                  <a:pt x="112" y="40"/>
                </a:cubicBezTo>
                <a:cubicBezTo>
                  <a:pt x="116" y="37"/>
                  <a:pt x="117" y="30"/>
                  <a:pt x="110" y="31"/>
                </a:cubicBezTo>
                <a:cubicBezTo>
                  <a:pt x="107" y="31"/>
                  <a:pt x="104" y="33"/>
                  <a:pt x="101" y="33"/>
                </a:cubicBezTo>
                <a:cubicBezTo>
                  <a:pt x="98" y="33"/>
                  <a:pt x="100" y="30"/>
                  <a:pt x="100" y="28"/>
                </a:cubicBezTo>
                <a:cubicBezTo>
                  <a:pt x="99" y="26"/>
                  <a:pt x="99" y="25"/>
                  <a:pt x="98" y="24"/>
                </a:cubicBezTo>
                <a:cubicBezTo>
                  <a:pt x="95" y="22"/>
                  <a:pt x="91" y="27"/>
                  <a:pt x="89" y="28"/>
                </a:cubicBezTo>
                <a:cubicBezTo>
                  <a:pt x="86" y="29"/>
                  <a:pt x="82" y="31"/>
                  <a:pt x="79" y="31"/>
                </a:cubicBezTo>
                <a:cubicBezTo>
                  <a:pt x="79" y="29"/>
                  <a:pt x="79" y="29"/>
                  <a:pt x="80" y="29"/>
                </a:cubicBezTo>
                <a:cubicBezTo>
                  <a:pt x="81" y="29"/>
                  <a:pt x="81" y="29"/>
                  <a:pt x="81" y="29"/>
                </a:cubicBezTo>
                <a:cubicBezTo>
                  <a:pt x="82" y="29"/>
                  <a:pt x="83" y="30"/>
                  <a:pt x="84" y="29"/>
                </a:cubicBezTo>
                <a:cubicBezTo>
                  <a:pt x="86" y="29"/>
                  <a:pt x="88" y="26"/>
                  <a:pt x="86" y="25"/>
                </a:cubicBezTo>
                <a:cubicBezTo>
                  <a:pt x="85" y="23"/>
                  <a:pt x="83" y="23"/>
                  <a:pt x="81" y="22"/>
                </a:cubicBezTo>
                <a:cubicBezTo>
                  <a:pt x="115" y="9"/>
                  <a:pt x="154" y="12"/>
                  <a:pt x="183" y="34"/>
                </a:cubicBezTo>
                <a:cubicBezTo>
                  <a:pt x="191" y="39"/>
                  <a:pt x="197" y="45"/>
                  <a:pt x="202" y="52"/>
                </a:cubicBezTo>
                <a:cubicBezTo>
                  <a:pt x="202" y="56"/>
                  <a:pt x="201" y="60"/>
                  <a:pt x="201" y="64"/>
                </a:cubicBezTo>
                <a:cubicBezTo>
                  <a:pt x="202" y="66"/>
                  <a:pt x="203" y="69"/>
                  <a:pt x="204" y="71"/>
                </a:cubicBezTo>
                <a:cubicBezTo>
                  <a:pt x="205" y="73"/>
                  <a:pt x="207" y="78"/>
                  <a:pt x="203" y="80"/>
                </a:cubicBezTo>
                <a:cubicBezTo>
                  <a:pt x="202" y="80"/>
                  <a:pt x="201" y="80"/>
                  <a:pt x="201" y="80"/>
                </a:cubicBezTo>
                <a:cubicBezTo>
                  <a:pt x="199" y="81"/>
                  <a:pt x="198" y="83"/>
                  <a:pt x="198" y="85"/>
                </a:cubicBezTo>
                <a:cubicBezTo>
                  <a:pt x="197" y="86"/>
                  <a:pt x="198" y="88"/>
                  <a:pt x="198" y="90"/>
                </a:cubicBezTo>
                <a:cubicBezTo>
                  <a:pt x="199" y="92"/>
                  <a:pt x="197" y="93"/>
                  <a:pt x="196" y="94"/>
                </a:cubicBezTo>
                <a:cubicBezTo>
                  <a:pt x="194" y="97"/>
                  <a:pt x="196" y="102"/>
                  <a:pt x="199" y="104"/>
                </a:cubicBezTo>
                <a:cubicBezTo>
                  <a:pt x="202" y="107"/>
                  <a:pt x="202" y="110"/>
                  <a:pt x="203" y="114"/>
                </a:cubicBezTo>
                <a:cubicBezTo>
                  <a:pt x="203" y="116"/>
                  <a:pt x="203" y="118"/>
                  <a:pt x="203" y="120"/>
                </a:cubicBezTo>
                <a:cubicBezTo>
                  <a:pt x="204" y="122"/>
                  <a:pt x="206" y="123"/>
                  <a:pt x="209" y="123"/>
                </a:cubicBezTo>
                <a:cubicBezTo>
                  <a:pt x="210" y="123"/>
                  <a:pt x="211" y="122"/>
                  <a:pt x="211" y="121"/>
                </a:cubicBezTo>
                <a:cubicBezTo>
                  <a:pt x="214" y="118"/>
                  <a:pt x="214" y="125"/>
                  <a:pt x="214" y="127"/>
                </a:cubicBezTo>
                <a:cubicBezTo>
                  <a:pt x="214" y="129"/>
                  <a:pt x="213" y="132"/>
                  <a:pt x="214" y="134"/>
                </a:cubicBezTo>
                <a:cubicBezTo>
                  <a:pt x="215" y="137"/>
                  <a:pt x="217" y="140"/>
                  <a:pt x="217" y="144"/>
                </a:cubicBezTo>
                <a:cubicBezTo>
                  <a:pt x="217" y="144"/>
                  <a:pt x="217" y="144"/>
                  <a:pt x="218" y="145"/>
                </a:cubicBezTo>
                <a:cubicBezTo>
                  <a:pt x="216" y="147"/>
                  <a:pt x="215" y="150"/>
                  <a:pt x="214" y="153"/>
                </a:cubicBezTo>
                <a:cubicBezTo>
                  <a:pt x="193" y="194"/>
                  <a:pt x="144" y="216"/>
                  <a:pt x="99" y="206"/>
                </a:cubicBezTo>
                <a:close/>
                <a:moveTo>
                  <a:pt x="160" y="204"/>
                </a:moveTo>
                <a:cubicBezTo>
                  <a:pt x="161" y="203"/>
                  <a:pt x="163" y="203"/>
                  <a:pt x="164" y="203"/>
                </a:cubicBezTo>
                <a:cubicBezTo>
                  <a:pt x="165" y="205"/>
                  <a:pt x="166" y="207"/>
                  <a:pt x="168" y="209"/>
                </a:cubicBezTo>
                <a:cubicBezTo>
                  <a:pt x="169" y="211"/>
                  <a:pt x="173" y="216"/>
                  <a:pt x="172" y="218"/>
                </a:cubicBezTo>
                <a:cubicBezTo>
                  <a:pt x="168" y="223"/>
                  <a:pt x="162" y="209"/>
                  <a:pt x="160" y="204"/>
                </a:cubicBezTo>
                <a:close/>
                <a:moveTo>
                  <a:pt x="127" y="221"/>
                </a:moveTo>
                <a:cubicBezTo>
                  <a:pt x="127" y="222"/>
                  <a:pt x="127" y="222"/>
                  <a:pt x="128" y="223"/>
                </a:cubicBezTo>
                <a:cubicBezTo>
                  <a:pt x="124" y="223"/>
                  <a:pt x="121" y="222"/>
                  <a:pt x="118" y="221"/>
                </a:cubicBezTo>
                <a:cubicBezTo>
                  <a:pt x="121" y="221"/>
                  <a:pt x="123" y="221"/>
                  <a:pt x="126" y="221"/>
                </a:cubicBezTo>
                <a:cubicBezTo>
                  <a:pt x="126" y="221"/>
                  <a:pt x="127" y="221"/>
                  <a:pt x="127" y="221"/>
                </a:cubicBezTo>
                <a:close/>
                <a:moveTo>
                  <a:pt x="115" y="227"/>
                </a:moveTo>
                <a:cubicBezTo>
                  <a:pt x="118" y="228"/>
                  <a:pt x="122" y="230"/>
                  <a:pt x="125" y="232"/>
                </a:cubicBezTo>
                <a:cubicBezTo>
                  <a:pt x="127" y="232"/>
                  <a:pt x="128" y="233"/>
                  <a:pt x="130" y="234"/>
                </a:cubicBezTo>
                <a:cubicBezTo>
                  <a:pt x="130" y="234"/>
                  <a:pt x="130" y="234"/>
                  <a:pt x="131" y="234"/>
                </a:cubicBezTo>
                <a:cubicBezTo>
                  <a:pt x="131" y="234"/>
                  <a:pt x="130" y="234"/>
                  <a:pt x="130" y="234"/>
                </a:cubicBezTo>
                <a:cubicBezTo>
                  <a:pt x="125" y="233"/>
                  <a:pt x="119" y="231"/>
                  <a:pt x="114" y="229"/>
                </a:cubicBezTo>
                <a:cubicBezTo>
                  <a:pt x="114" y="228"/>
                  <a:pt x="114" y="227"/>
                  <a:pt x="115" y="227"/>
                </a:cubicBezTo>
                <a:cubicBezTo>
                  <a:pt x="115" y="227"/>
                  <a:pt x="115" y="227"/>
                  <a:pt x="115" y="227"/>
                </a:cubicBezTo>
                <a:close/>
                <a:moveTo>
                  <a:pt x="114" y="230"/>
                </a:moveTo>
                <a:cubicBezTo>
                  <a:pt x="117" y="231"/>
                  <a:pt x="120" y="233"/>
                  <a:pt x="123" y="234"/>
                </a:cubicBezTo>
                <a:cubicBezTo>
                  <a:pt x="126" y="235"/>
                  <a:pt x="129" y="237"/>
                  <a:pt x="132" y="237"/>
                </a:cubicBezTo>
                <a:cubicBezTo>
                  <a:pt x="132" y="237"/>
                  <a:pt x="132" y="237"/>
                  <a:pt x="132" y="237"/>
                </a:cubicBezTo>
                <a:cubicBezTo>
                  <a:pt x="125" y="237"/>
                  <a:pt x="119" y="235"/>
                  <a:pt x="113" y="233"/>
                </a:cubicBezTo>
                <a:cubicBezTo>
                  <a:pt x="113" y="233"/>
                  <a:pt x="113" y="233"/>
                  <a:pt x="113" y="233"/>
                </a:cubicBezTo>
                <a:cubicBezTo>
                  <a:pt x="113" y="232"/>
                  <a:pt x="114" y="231"/>
                  <a:pt x="114" y="230"/>
                </a:cubicBezTo>
                <a:close/>
                <a:moveTo>
                  <a:pt x="109" y="246"/>
                </a:moveTo>
                <a:cubicBezTo>
                  <a:pt x="119" y="252"/>
                  <a:pt x="130" y="255"/>
                  <a:pt x="141" y="258"/>
                </a:cubicBezTo>
                <a:cubicBezTo>
                  <a:pt x="147" y="261"/>
                  <a:pt x="154" y="263"/>
                  <a:pt x="160" y="265"/>
                </a:cubicBezTo>
                <a:cubicBezTo>
                  <a:pt x="165" y="267"/>
                  <a:pt x="172" y="270"/>
                  <a:pt x="177" y="271"/>
                </a:cubicBezTo>
                <a:cubicBezTo>
                  <a:pt x="163" y="268"/>
                  <a:pt x="150" y="263"/>
                  <a:pt x="137" y="259"/>
                </a:cubicBezTo>
                <a:cubicBezTo>
                  <a:pt x="130" y="257"/>
                  <a:pt x="124" y="255"/>
                  <a:pt x="117" y="253"/>
                </a:cubicBezTo>
                <a:cubicBezTo>
                  <a:pt x="115" y="253"/>
                  <a:pt x="112" y="252"/>
                  <a:pt x="110" y="252"/>
                </a:cubicBezTo>
                <a:cubicBezTo>
                  <a:pt x="106" y="250"/>
                  <a:pt x="102" y="249"/>
                  <a:pt x="99" y="248"/>
                </a:cubicBezTo>
                <a:cubicBezTo>
                  <a:pt x="102" y="247"/>
                  <a:pt x="105" y="246"/>
                  <a:pt x="109" y="246"/>
                </a:cubicBezTo>
                <a:close/>
                <a:moveTo>
                  <a:pt x="97" y="248"/>
                </a:moveTo>
                <a:cubicBezTo>
                  <a:pt x="101" y="250"/>
                  <a:pt x="105" y="251"/>
                  <a:pt x="109" y="252"/>
                </a:cubicBezTo>
                <a:cubicBezTo>
                  <a:pt x="111" y="253"/>
                  <a:pt x="113" y="254"/>
                  <a:pt x="115" y="255"/>
                </a:cubicBezTo>
                <a:cubicBezTo>
                  <a:pt x="122" y="257"/>
                  <a:pt x="128" y="259"/>
                  <a:pt x="134" y="261"/>
                </a:cubicBezTo>
                <a:cubicBezTo>
                  <a:pt x="140" y="263"/>
                  <a:pt x="147" y="266"/>
                  <a:pt x="154" y="268"/>
                </a:cubicBezTo>
                <a:cubicBezTo>
                  <a:pt x="157" y="269"/>
                  <a:pt x="160" y="270"/>
                  <a:pt x="164" y="271"/>
                </a:cubicBezTo>
                <a:cubicBezTo>
                  <a:pt x="165" y="272"/>
                  <a:pt x="167" y="272"/>
                  <a:pt x="168" y="273"/>
                </a:cubicBezTo>
                <a:cubicBezTo>
                  <a:pt x="167" y="272"/>
                  <a:pt x="166" y="272"/>
                  <a:pt x="165" y="272"/>
                </a:cubicBezTo>
                <a:cubicBezTo>
                  <a:pt x="152" y="270"/>
                  <a:pt x="139" y="265"/>
                  <a:pt x="126" y="260"/>
                </a:cubicBezTo>
                <a:cubicBezTo>
                  <a:pt x="114" y="256"/>
                  <a:pt x="102" y="253"/>
                  <a:pt x="90" y="250"/>
                </a:cubicBezTo>
                <a:cubicBezTo>
                  <a:pt x="92" y="249"/>
                  <a:pt x="95" y="249"/>
                  <a:pt x="97" y="248"/>
                </a:cubicBezTo>
                <a:close/>
                <a:moveTo>
                  <a:pt x="88" y="250"/>
                </a:moveTo>
                <a:cubicBezTo>
                  <a:pt x="88" y="250"/>
                  <a:pt x="88" y="250"/>
                  <a:pt x="88" y="250"/>
                </a:cubicBezTo>
                <a:cubicBezTo>
                  <a:pt x="100" y="254"/>
                  <a:pt x="112" y="259"/>
                  <a:pt x="124" y="263"/>
                </a:cubicBezTo>
                <a:cubicBezTo>
                  <a:pt x="129" y="266"/>
                  <a:pt x="135" y="268"/>
                  <a:pt x="141" y="269"/>
                </a:cubicBezTo>
                <a:cubicBezTo>
                  <a:pt x="144" y="270"/>
                  <a:pt x="147" y="271"/>
                  <a:pt x="149" y="271"/>
                </a:cubicBezTo>
                <a:cubicBezTo>
                  <a:pt x="150" y="272"/>
                  <a:pt x="157" y="274"/>
                  <a:pt x="152" y="273"/>
                </a:cubicBezTo>
                <a:cubicBezTo>
                  <a:pt x="146" y="271"/>
                  <a:pt x="140" y="269"/>
                  <a:pt x="134" y="268"/>
                </a:cubicBezTo>
                <a:cubicBezTo>
                  <a:pt x="129" y="266"/>
                  <a:pt x="123" y="264"/>
                  <a:pt x="117" y="262"/>
                </a:cubicBezTo>
                <a:cubicBezTo>
                  <a:pt x="106" y="258"/>
                  <a:pt x="95" y="254"/>
                  <a:pt x="83" y="252"/>
                </a:cubicBezTo>
                <a:cubicBezTo>
                  <a:pt x="85" y="251"/>
                  <a:pt x="86" y="251"/>
                  <a:pt x="88" y="250"/>
                </a:cubicBezTo>
                <a:close/>
                <a:moveTo>
                  <a:pt x="71" y="255"/>
                </a:moveTo>
                <a:cubicBezTo>
                  <a:pt x="74" y="257"/>
                  <a:pt x="77" y="258"/>
                  <a:pt x="81" y="259"/>
                </a:cubicBezTo>
                <a:cubicBezTo>
                  <a:pt x="85" y="261"/>
                  <a:pt x="89" y="263"/>
                  <a:pt x="94" y="265"/>
                </a:cubicBezTo>
                <a:cubicBezTo>
                  <a:pt x="98" y="267"/>
                  <a:pt x="103" y="269"/>
                  <a:pt x="108" y="271"/>
                </a:cubicBezTo>
                <a:cubicBezTo>
                  <a:pt x="103" y="270"/>
                  <a:pt x="99" y="268"/>
                  <a:pt x="95" y="267"/>
                </a:cubicBezTo>
                <a:cubicBezTo>
                  <a:pt x="86" y="264"/>
                  <a:pt x="76" y="260"/>
                  <a:pt x="67" y="257"/>
                </a:cubicBezTo>
                <a:cubicBezTo>
                  <a:pt x="68" y="257"/>
                  <a:pt x="70" y="256"/>
                  <a:pt x="71" y="255"/>
                </a:cubicBezTo>
                <a:close/>
                <a:moveTo>
                  <a:pt x="62" y="259"/>
                </a:moveTo>
                <a:cubicBezTo>
                  <a:pt x="71" y="266"/>
                  <a:pt x="82" y="268"/>
                  <a:pt x="91" y="273"/>
                </a:cubicBezTo>
                <a:cubicBezTo>
                  <a:pt x="92" y="274"/>
                  <a:pt x="93" y="275"/>
                  <a:pt x="94" y="275"/>
                </a:cubicBezTo>
                <a:cubicBezTo>
                  <a:pt x="92" y="275"/>
                  <a:pt x="91" y="274"/>
                  <a:pt x="89" y="274"/>
                </a:cubicBezTo>
                <a:cubicBezTo>
                  <a:pt x="86" y="273"/>
                  <a:pt x="84" y="272"/>
                  <a:pt x="81" y="270"/>
                </a:cubicBezTo>
                <a:cubicBezTo>
                  <a:pt x="76" y="268"/>
                  <a:pt x="71" y="267"/>
                  <a:pt x="66" y="265"/>
                </a:cubicBezTo>
                <a:cubicBezTo>
                  <a:pt x="66" y="265"/>
                  <a:pt x="66" y="265"/>
                  <a:pt x="65" y="265"/>
                </a:cubicBezTo>
                <a:cubicBezTo>
                  <a:pt x="63" y="264"/>
                  <a:pt x="61" y="263"/>
                  <a:pt x="58" y="262"/>
                </a:cubicBezTo>
                <a:cubicBezTo>
                  <a:pt x="58" y="262"/>
                  <a:pt x="58" y="262"/>
                  <a:pt x="58" y="262"/>
                </a:cubicBezTo>
                <a:cubicBezTo>
                  <a:pt x="60" y="261"/>
                  <a:pt x="61" y="260"/>
                  <a:pt x="62" y="259"/>
                </a:cubicBezTo>
                <a:close/>
                <a:moveTo>
                  <a:pt x="54" y="266"/>
                </a:moveTo>
                <a:cubicBezTo>
                  <a:pt x="58" y="269"/>
                  <a:pt x="62" y="270"/>
                  <a:pt x="66" y="272"/>
                </a:cubicBezTo>
                <a:cubicBezTo>
                  <a:pt x="66" y="272"/>
                  <a:pt x="66" y="272"/>
                  <a:pt x="66" y="272"/>
                </a:cubicBezTo>
                <a:cubicBezTo>
                  <a:pt x="65" y="272"/>
                  <a:pt x="63" y="271"/>
                  <a:pt x="62" y="271"/>
                </a:cubicBezTo>
                <a:cubicBezTo>
                  <a:pt x="59" y="270"/>
                  <a:pt x="57" y="269"/>
                  <a:pt x="54" y="268"/>
                </a:cubicBezTo>
                <a:cubicBezTo>
                  <a:pt x="54" y="268"/>
                  <a:pt x="54" y="268"/>
                  <a:pt x="54" y="268"/>
                </a:cubicBezTo>
                <a:cubicBezTo>
                  <a:pt x="54" y="267"/>
                  <a:pt x="54" y="267"/>
                  <a:pt x="54" y="266"/>
                </a:cubicBezTo>
                <a:cubicBezTo>
                  <a:pt x="54" y="266"/>
                  <a:pt x="54" y="266"/>
                  <a:pt x="54" y="266"/>
                </a:cubicBezTo>
                <a:close/>
                <a:moveTo>
                  <a:pt x="56" y="266"/>
                </a:moveTo>
                <a:cubicBezTo>
                  <a:pt x="57" y="266"/>
                  <a:pt x="59" y="267"/>
                  <a:pt x="60" y="267"/>
                </a:cubicBezTo>
                <a:cubicBezTo>
                  <a:pt x="67" y="270"/>
                  <a:pt x="74" y="271"/>
                  <a:pt x="81" y="275"/>
                </a:cubicBezTo>
                <a:cubicBezTo>
                  <a:pt x="77" y="274"/>
                  <a:pt x="73" y="274"/>
                  <a:pt x="69" y="273"/>
                </a:cubicBezTo>
                <a:cubicBezTo>
                  <a:pt x="69" y="273"/>
                  <a:pt x="69" y="273"/>
                  <a:pt x="69" y="273"/>
                </a:cubicBezTo>
                <a:cubicBezTo>
                  <a:pt x="66" y="271"/>
                  <a:pt x="63" y="270"/>
                  <a:pt x="59" y="268"/>
                </a:cubicBezTo>
                <a:cubicBezTo>
                  <a:pt x="59" y="268"/>
                  <a:pt x="58" y="267"/>
                  <a:pt x="57" y="267"/>
                </a:cubicBezTo>
                <a:cubicBezTo>
                  <a:pt x="57" y="266"/>
                  <a:pt x="56" y="266"/>
                  <a:pt x="56" y="266"/>
                </a:cubicBezTo>
                <a:close/>
                <a:moveTo>
                  <a:pt x="69" y="267"/>
                </a:moveTo>
                <a:cubicBezTo>
                  <a:pt x="71" y="267"/>
                  <a:pt x="72" y="268"/>
                  <a:pt x="74" y="269"/>
                </a:cubicBezTo>
                <a:cubicBezTo>
                  <a:pt x="80" y="271"/>
                  <a:pt x="86" y="274"/>
                  <a:pt x="92" y="275"/>
                </a:cubicBezTo>
                <a:cubicBezTo>
                  <a:pt x="89" y="275"/>
                  <a:pt x="86" y="275"/>
                  <a:pt x="83" y="275"/>
                </a:cubicBezTo>
                <a:cubicBezTo>
                  <a:pt x="83" y="275"/>
                  <a:pt x="83" y="275"/>
                  <a:pt x="83" y="275"/>
                </a:cubicBezTo>
                <a:cubicBezTo>
                  <a:pt x="83" y="275"/>
                  <a:pt x="83" y="274"/>
                  <a:pt x="83" y="274"/>
                </a:cubicBezTo>
                <a:cubicBezTo>
                  <a:pt x="78" y="271"/>
                  <a:pt x="73" y="269"/>
                  <a:pt x="69" y="267"/>
                </a:cubicBezTo>
                <a:close/>
                <a:moveTo>
                  <a:pt x="107" y="276"/>
                </a:moveTo>
                <a:cubicBezTo>
                  <a:pt x="92" y="272"/>
                  <a:pt x="78" y="265"/>
                  <a:pt x="63" y="259"/>
                </a:cubicBezTo>
                <a:cubicBezTo>
                  <a:pt x="64" y="258"/>
                  <a:pt x="65" y="258"/>
                  <a:pt x="66" y="257"/>
                </a:cubicBezTo>
                <a:cubicBezTo>
                  <a:pt x="66" y="258"/>
                  <a:pt x="66" y="258"/>
                  <a:pt x="66" y="258"/>
                </a:cubicBezTo>
                <a:cubicBezTo>
                  <a:pt x="74" y="262"/>
                  <a:pt x="82" y="265"/>
                  <a:pt x="90" y="268"/>
                </a:cubicBezTo>
                <a:cubicBezTo>
                  <a:pt x="93" y="269"/>
                  <a:pt x="97" y="271"/>
                  <a:pt x="100" y="272"/>
                </a:cubicBezTo>
                <a:cubicBezTo>
                  <a:pt x="103" y="273"/>
                  <a:pt x="105" y="274"/>
                  <a:pt x="108" y="275"/>
                </a:cubicBezTo>
                <a:cubicBezTo>
                  <a:pt x="108" y="276"/>
                  <a:pt x="109" y="276"/>
                  <a:pt x="109" y="276"/>
                </a:cubicBezTo>
                <a:cubicBezTo>
                  <a:pt x="109" y="276"/>
                  <a:pt x="109" y="276"/>
                  <a:pt x="109" y="276"/>
                </a:cubicBezTo>
                <a:cubicBezTo>
                  <a:pt x="109" y="276"/>
                  <a:pt x="108" y="276"/>
                  <a:pt x="107" y="276"/>
                </a:cubicBezTo>
                <a:close/>
                <a:moveTo>
                  <a:pt x="83" y="259"/>
                </a:moveTo>
                <a:cubicBezTo>
                  <a:pt x="92" y="263"/>
                  <a:pt x="101" y="266"/>
                  <a:pt x="111" y="268"/>
                </a:cubicBezTo>
                <a:cubicBezTo>
                  <a:pt x="116" y="270"/>
                  <a:pt x="122" y="272"/>
                  <a:pt x="127" y="274"/>
                </a:cubicBezTo>
                <a:cubicBezTo>
                  <a:pt x="129" y="274"/>
                  <a:pt x="131" y="275"/>
                  <a:pt x="133" y="276"/>
                </a:cubicBezTo>
                <a:cubicBezTo>
                  <a:pt x="130" y="276"/>
                  <a:pt x="126" y="276"/>
                  <a:pt x="123" y="276"/>
                </a:cubicBezTo>
                <a:cubicBezTo>
                  <a:pt x="112" y="272"/>
                  <a:pt x="101" y="268"/>
                  <a:pt x="91" y="263"/>
                </a:cubicBezTo>
                <a:cubicBezTo>
                  <a:pt x="88" y="262"/>
                  <a:pt x="86" y="260"/>
                  <a:pt x="83" y="259"/>
                </a:cubicBezTo>
                <a:close/>
                <a:moveTo>
                  <a:pt x="139" y="275"/>
                </a:moveTo>
                <a:cubicBezTo>
                  <a:pt x="131" y="270"/>
                  <a:pt x="121" y="268"/>
                  <a:pt x="112" y="265"/>
                </a:cubicBezTo>
                <a:cubicBezTo>
                  <a:pt x="107" y="264"/>
                  <a:pt x="101" y="262"/>
                  <a:pt x="96" y="260"/>
                </a:cubicBezTo>
                <a:cubicBezTo>
                  <a:pt x="93" y="259"/>
                  <a:pt x="89" y="258"/>
                  <a:pt x="86" y="256"/>
                </a:cubicBezTo>
                <a:cubicBezTo>
                  <a:pt x="84" y="255"/>
                  <a:pt x="82" y="254"/>
                  <a:pt x="80" y="253"/>
                </a:cubicBezTo>
                <a:cubicBezTo>
                  <a:pt x="91" y="255"/>
                  <a:pt x="101" y="261"/>
                  <a:pt x="112" y="264"/>
                </a:cubicBezTo>
                <a:cubicBezTo>
                  <a:pt x="122" y="268"/>
                  <a:pt x="133" y="272"/>
                  <a:pt x="144" y="275"/>
                </a:cubicBezTo>
                <a:cubicBezTo>
                  <a:pt x="142" y="275"/>
                  <a:pt x="141" y="275"/>
                  <a:pt x="139" y="275"/>
                </a:cubicBezTo>
                <a:close/>
                <a:moveTo>
                  <a:pt x="146" y="275"/>
                </a:moveTo>
                <a:cubicBezTo>
                  <a:pt x="137" y="270"/>
                  <a:pt x="126" y="268"/>
                  <a:pt x="116" y="264"/>
                </a:cubicBezTo>
                <a:cubicBezTo>
                  <a:pt x="110" y="262"/>
                  <a:pt x="104" y="259"/>
                  <a:pt x="98" y="257"/>
                </a:cubicBezTo>
                <a:cubicBezTo>
                  <a:pt x="95" y="256"/>
                  <a:pt x="91" y="255"/>
                  <a:pt x="88" y="254"/>
                </a:cubicBezTo>
                <a:cubicBezTo>
                  <a:pt x="87" y="254"/>
                  <a:pt x="83" y="252"/>
                  <a:pt x="84" y="253"/>
                </a:cubicBezTo>
                <a:cubicBezTo>
                  <a:pt x="85" y="253"/>
                  <a:pt x="86" y="253"/>
                  <a:pt x="87" y="253"/>
                </a:cubicBezTo>
                <a:cubicBezTo>
                  <a:pt x="100" y="257"/>
                  <a:pt x="112" y="261"/>
                  <a:pt x="124" y="265"/>
                </a:cubicBezTo>
                <a:cubicBezTo>
                  <a:pt x="130" y="267"/>
                  <a:pt x="136" y="269"/>
                  <a:pt x="142" y="271"/>
                </a:cubicBezTo>
                <a:cubicBezTo>
                  <a:pt x="147" y="272"/>
                  <a:pt x="151" y="274"/>
                  <a:pt x="155" y="274"/>
                </a:cubicBezTo>
                <a:cubicBezTo>
                  <a:pt x="152" y="274"/>
                  <a:pt x="149" y="275"/>
                  <a:pt x="146" y="275"/>
                </a:cubicBezTo>
                <a:close/>
                <a:moveTo>
                  <a:pt x="145" y="275"/>
                </a:moveTo>
                <a:cubicBezTo>
                  <a:pt x="145" y="275"/>
                  <a:pt x="145" y="275"/>
                  <a:pt x="145" y="275"/>
                </a:cubicBezTo>
                <a:cubicBezTo>
                  <a:pt x="140" y="272"/>
                  <a:pt x="133" y="271"/>
                  <a:pt x="128" y="269"/>
                </a:cubicBezTo>
                <a:cubicBezTo>
                  <a:pt x="122" y="267"/>
                  <a:pt x="116" y="265"/>
                  <a:pt x="110" y="263"/>
                </a:cubicBezTo>
                <a:cubicBezTo>
                  <a:pt x="107" y="262"/>
                  <a:pt x="105" y="261"/>
                  <a:pt x="102" y="260"/>
                </a:cubicBezTo>
                <a:cubicBezTo>
                  <a:pt x="106" y="261"/>
                  <a:pt x="110" y="263"/>
                  <a:pt x="114" y="264"/>
                </a:cubicBezTo>
                <a:cubicBezTo>
                  <a:pt x="124" y="268"/>
                  <a:pt x="136" y="270"/>
                  <a:pt x="145" y="275"/>
                </a:cubicBezTo>
                <a:close/>
                <a:moveTo>
                  <a:pt x="80" y="253"/>
                </a:moveTo>
                <a:cubicBezTo>
                  <a:pt x="80" y="252"/>
                  <a:pt x="81" y="252"/>
                  <a:pt x="82" y="252"/>
                </a:cubicBezTo>
                <a:cubicBezTo>
                  <a:pt x="82" y="252"/>
                  <a:pt x="82" y="252"/>
                  <a:pt x="82" y="252"/>
                </a:cubicBezTo>
                <a:cubicBezTo>
                  <a:pt x="83" y="253"/>
                  <a:pt x="85" y="253"/>
                  <a:pt x="86" y="254"/>
                </a:cubicBezTo>
                <a:cubicBezTo>
                  <a:pt x="84" y="253"/>
                  <a:pt x="82" y="253"/>
                  <a:pt x="80" y="253"/>
                </a:cubicBezTo>
                <a:close/>
                <a:moveTo>
                  <a:pt x="179" y="272"/>
                </a:moveTo>
                <a:cubicBezTo>
                  <a:pt x="173" y="269"/>
                  <a:pt x="167" y="267"/>
                  <a:pt x="162" y="265"/>
                </a:cubicBezTo>
                <a:cubicBezTo>
                  <a:pt x="156" y="263"/>
                  <a:pt x="150" y="261"/>
                  <a:pt x="144" y="259"/>
                </a:cubicBezTo>
                <a:cubicBezTo>
                  <a:pt x="134" y="255"/>
                  <a:pt x="123" y="253"/>
                  <a:pt x="114" y="248"/>
                </a:cubicBezTo>
                <a:cubicBezTo>
                  <a:pt x="115" y="248"/>
                  <a:pt x="115" y="249"/>
                  <a:pt x="116" y="249"/>
                </a:cubicBezTo>
                <a:cubicBezTo>
                  <a:pt x="119" y="250"/>
                  <a:pt x="122" y="251"/>
                  <a:pt x="124" y="252"/>
                </a:cubicBezTo>
                <a:cubicBezTo>
                  <a:pt x="130" y="254"/>
                  <a:pt x="136" y="255"/>
                  <a:pt x="142" y="257"/>
                </a:cubicBezTo>
                <a:cubicBezTo>
                  <a:pt x="148" y="259"/>
                  <a:pt x="154" y="260"/>
                  <a:pt x="160" y="262"/>
                </a:cubicBezTo>
                <a:cubicBezTo>
                  <a:pt x="168" y="265"/>
                  <a:pt x="176" y="267"/>
                  <a:pt x="183" y="270"/>
                </a:cubicBezTo>
                <a:cubicBezTo>
                  <a:pt x="182" y="271"/>
                  <a:pt x="180" y="271"/>
                  <a:pt x="179" y="272"/>
                </a:cubicBezTo>
                <a:close/>
                <a:moveTo>
                  <a:pt x="110" y="246"/>
                </a:moveTo>
                <a:cubicBezTo>
                  <a:pt x="110" y="246"/>
                  <a:pt x="110" y="246"/>
                  <a:pt x="111" y="246"/>
                </a:cubicBezTo>
                <a:cubicBezTo>
                  <a:pt x="111" y="246"/>
                  <a:pt x="111" y="246"/>
                  <a:pt x="111" y="246"/>
                </a:cubicBezTo>
                <a:cubicBezTo>
                  <a:pt x="113" y="246"/>
                  <a:pt x="115" y="246"/>
                  <a:pt x="117" y="246"/>
                </a:cubicBezTo>
                <a:cubicBezTo>
                  <a:pt x="117" y="246"/>
                  <a:pt x="117" y="247"/>
                  <a:pt x="118" y="247"/>
                </a:cubicBezTo>
                <a:cubicBezTo>
                  <a:pt x="126" y="251"/>
                  <a:pt x="135" y="254"/>
                  <a:pt x="144" y="257"/>
                </a:cubicBezTo>
                <a:cubicBezTo>
                  <a:pt x="132" y="254"/>
                  <a:pt x="121" y="250"/>
                  <a:pt x="110" y="246"/>
                </a:cubicBezTo>
                <a:close/>
                <a:moveTo>
                  <a:pt x="132" y="237"/>
                </a:moveTo>
                <a:cubicBezTo>
                  <a:pt x="129" y="235"/>
                  <a:pt x="126" y="234"/>
                  <a:pt x="124" y="233"/>
                </a:cubicBezTo>
                <a:cubicBezTo>
                  <a:pt x="122" y="233"/>
                  <a:pt x="120" y="232"/>
                  <a:pt x="119" y="231"/>
                </a:cubicBezTo>
                <a:cubicBezTo>
                  <a:pt x="123" y="233"/>
                  <a:pt x="127" y="234"/>
                  <a:pt x="132" y="235"/>
                </a:cubicBezTo>
                <a:cubicBezTo>
                  <a:pt x="132" y="235"/>
                  <a:pt x="132" y="236"/>
                  <a:pt x="132" y="237"/>
                </a:cubicBezTo>
                <a:close/>
                <a:moveTo>
                  <a:pt x="127" y="246"/>
                </a:moveTo>
                <a:cubicBezTo>
                  <a:pt x="133" y="249"/>
                  <a:pt x="139" y="251"/>
                  <a:pt x="145" y="253"/>
                </a:cubicBezTo>
                <a:cubicBezTo>
                  <a:pt x="137" y="251"/>
                  <a:pt x="128" y="249"/>
                  <a:pt x="120" y="246"/>
                </a:cubicBezTo>
                <a:cubicBezTo>
                  <a:pt x="122" y="246"/>
                  <a:pt x="124" y="246"/>
                  <a:pt x="127" y="246"/>
                </a:cubicBezTo>
                <a:close/>
                <a:moveTo>
                  <a:pt x="113" y="240"/>
                </a:moveTo>
                <a:cubicBezTo>
                  <a:pt x="114" y="241"/>
                  <a:pt x="116" y="242"/>
                  <a:pt x="118" y="243"/>
                </a:cubicBezTo>
                <a:cubicBezTo>
                  <a:pt x="117" y="242"/>
                  <a:pt x="115" y="243"/>
                  <a:pt x="114" y="243"/>
                </a:cubicBezTo>
                <a:cubicBezTo>
                  <a:pt x="114" y="243"/>
                  <a:pt x="114" y="243"/>
                  <a:pt x="114" y="243"/>
                </a:cubicBezTo>
                <a:cubicBezTo>
                  <a:pt x="113" y="243"/>
                  <a:pt x="113" y="243"/>
                  <a:pt x="113" y="243"/>
                </a:cubicBezTo>
                <a:cubicBezTo>
                  <a:pt x="113" y="242"/>
                  <a:pt x="113" y="241"/>
                  <a:pt x="113" y="240"/>
                </a:cubicBezTo>
                <a:close/>
                <a:moveTo>
                  <a:pt x="114" y="240"/>
                </a:moveTo>
                <a:cubicBezTo>
                  <a:pt x="117" y="240"/>
                  <a:pt x="119" y="241"/>
                  <a:pt x="121" y="241"/>
                </a:cubicBezTo>
                <a:cubicBezTo>
                  <a:pt x="124" y="242"/>
                  <a:pt x="126" y="242"/>
                  <a:pt x="128" y="243"/>
                </a:cubicBezTo>
                <a:cubicBezTo>
                  <a:pt x="125" y="243"/>
                  <a:pt x="122" y="243"/>
                  <a:pt x="119" y="243"/>
                </a:cubicBezTo>
                <a:cubicBezTo>
                  <a:pt x="120" y="243"/>
                  <a:pt x="120" y="243"/>
                  <a:pt x="120" y="243"/>
                </a:cubicBezTo>
                <a:cubicBezTo>
                  <a:pt x="118" y="242"/>
                  <a:pt x="115" y="240"/>
                  <a:pt x="114" y="240"/>
                </a:cubicBezTo>
                <a:close/>
                <a:moveTo>
                  <a:pt x="124" y="240"/>
                </a:moveTo>
                <a:cubicBezTo>
                  <a:pt x="122" y="240"/>
                  <a:pt x="120" y="239"/>
                  <a:pt x="118" y="239"/>
                </a:cubicBezTo>
                <a:cubicBezTo>
                  <a:pt x="119" y="239"/>
                  <a:pt x="113" y="237"/>
                  <a:pt x="116" y="237"/>
                </a:cubicBezTo>
                <a:cubicBezTo>
                  <a:pt x="122" y="239"/>
                  <a:pt x="126" y="241"/>
                  <a:pt x="132" y="241"/>
                </a:cubicBezTo>
                <a:cubicBezTo>
                  <a:pt x="132" y="241"/>
                  <a:pt x="131" y="242"/>
                  <a:pt x="131" y="242"/>
                </a:cubicBezTo>
                <a:cubicBezTo>
                  <a:pt x="131" y="242"/>
                  <a:pt x="131" y="242"/>
                  <a:pt x="131" y="242"/>
                </a:cubicBezTo>
                <a:cubicBezTo>
                  <a:pt x="129" y="241"/>
                  <a:pt x="126" y="241"/>
                  <a:pt x="124" y="240"/>
                </a:cubicBezTo>
                <a:close/>
                <a:moveTo>
                  <a:pt x="132" y="240"/>
                </a:moveTo>
                <a:cubicBezTo>
                  <a:pt x="129" y="239"/>
                  <a:pt x="127" y="238"/>
                  <a:pt x="124" y="237"/>
                </a:cubicBezTo>
                <a:cubicBezTo>
                  <a:pt x="124" y="237"/>
                  <a:pt x="124" y="237"/>
                  <a:pt x="124" y="237"/>
                </a:cubicBezTo>
                <a:cubicBezTo>
                  <a:pt x="127" y="238"/>
                  <a:pt x="129" y="238"/>
                  <a:pt x="132" y="238"/>
                </a:cubicBezTo>
                <a:cubicBezTo>
                  <a:pt x="132" y="239"/>
                  <a:pt x="132" y="239"/>
                  <a:pt x="132" y="240"/>
                </a:cubicBezTo>
                <a:close/>
                <a:moveTo>
                  <a:pt x="119" y="228"/>
                </a:moveTo>
                <a:cubicBezTo>
                  <a:pt x="121" y="228"/>
                  <a:pt x="122" y="228"/>
                  <a:pt x="124" y="229"/>
                </a:cubicBezTo>
                <a:cubicBezTo>
                  <a:pt x="126" y="230"/>
                  <a:pt x="128" y="230"/>
                  <a:pt x="130" y="231"/>
                </a:cubicBezTo>
                <a:cubicBezTo>
                  <a:pt x="131" y="232"/>
                  <a:pt x="131" y="233"/>
                  <a:pt x="131" y="234"/>
                </a:cubicBezTo>
                <a:cubicBezTo>
                  <a:pt x="127" y="231"/>
                  <a:pt x="123" y="229"/>
                  <a:pt x="118" y="227"/>
                </a:cubicBezTo>
                <a:cubicBezTo>
                  <a:pt x="114" y="226"/>
                  <a:pt x="119" y="228"/>
                  <a:pt x="119" y="228"/>
                </a:cubicBezTo>
                <a:close/>
                <a:moveTo>
                  <a:pt x="130" y="229"/>
                </a:moveTo>
                <a:cubicBezTo>
                  <a:pt x="126" y="227"/>
                  <a:pt x="122" y="226"/>
                  <a:pt x="118" y="224"/>
                </a:cubicBezTo>
                <a:cubicBezTo>
                  <a:pt x="121" y="226"/>
                  <a:pt x="125" y="227"/>
                  <a:pt x="129" y="227"/>
                </a:cubicBezTo>
                <a:cubicBezTo>
                  <a:pt x="129" y="228"/>
                  <a:pt x="130" y="229"/>
                  <a:pt x="130" y="229"/>
                </a:cubicBezTo>
                <a:close/>
                <a:moveTo>
                  <a:pt x="128" y="225"/>
                </a:moveTo>
                <a:cubicBezTo>
                  <a:pt x="126" y="224"/>
                  <a:pt x="123" y="224"/>
                  <a:pt x="121" y="223"/>
                </a:cubicBezTo>
                <a:cubicBezTo>
                  <a:pt x="120" y="222"/>
                  <a:pt x="120" y="222"/>
                  <a:pt x="120" y="222"/>
                </a:cubicBezTo>
                <a:cubicBezTo>
                  <a:pt x="121" y="223"/>
                  <a:pt x="121" y="223"/>
                  <a:pt x="122" y="223"/>
                </a:cubicBezTo>
                <a:cubicBezTo>
                  <a:pt x="124" y="223"/>
                  <a:pt x="126" y="224"/>
                  <a:pt x="128" y="224"/>
                </a:cubicBezTo>
                <a:cubicBezTo>
                  <a:pt x="128" y="224"/>
                  <a:pt x="128" y="225"/>
                  <a:pt x="128" y="225"/>
                </a:cubicBezTo>
                <a:close/>
                <a:moveTo>
                  <a:pt x="177" y="259"/>
                </a:moveTo>
                <a:cubicBezTo>
                  <a:pt x="168" y="256"/>
                  <a:pt x="159" y="254"/>
                  <a:pt x="150" y="251"/>
                </a:cubicBezTo>
                <a:cubicBezTo>
                  <a:pt x="144" y="250"/>
                  <a:pt x="138" y="247"/>
                  <a:pt x="132" y="245"/>
                </a:cubicBezTo>
                <a:cubicBezTo>
                  <a:pt x="132" y="245"/>
                  <a:pt x="132" y="245"/>
                  <a:pt x="133" y="245"/>
                </a:cubicBezTo>
                <a:cubicBezTo>
                  <a:pt x="139" y="247"/>
                  <a:pt x="146" y="248"/>
                  <a:pt x="153" y="250"/>
                </a:cubicBezTo>
                <a:cubicBezTo>
                  <a:pt x="161" y="252"/>
                  <a:pt x="170" y="255"/>
                  <a:pt x="177" y="259"/>
                </a:cubicBezTo>
                <a:close/>
                <a:moveTo>
                  <a:pt x="186" y="267"/>
                </a:moveTo>
                <a:cubicBezTo>
                  <a:pt x="168" y="259"/>
                  <a:pt x="149" y="255"/>
                  <a:pt x="131" y="247"/>
                </a:cubicBezTo>
                <a:cubicBezTo>
                  <a:pt x="130" y="247"/>
                  <a:pt x="129" y="246"/>
                  <a:pt x="128" y="246"/>
                </a:cubicBezTo>
                <a:cubicBezTo>
                  <a:pt x="129" y="246"/>
                  <a:pt x="129" y="246"/>
                  <a:pt x="130" y="246"/>
                </a:cubicBezTo>
                <a:cubicBezTo>
                  <a:pt x="130" y="246"/>
                  <a:pt x="131" y="246"/>
                  <a:pt x="132" y="246"/>
                </a:cubicBezTo>
                <a:cubicBezTo>
                  <a:pt x="137" y="248"/>
                  <a:pt x="142" y="250"/>
                  <a:pt x="147" y="251"/>
                </a:cubicBezTo>
                <a:cubicBezTo>
                  <a:pt x="157" y="254"/>
                  <a:pt x="168" y="256"/>
                  <a:pt x="178" y="260"/>
                </a:cubicBezTo>
                <a:cubicBezTo>
                  <a:pt x="178" y="260"/>
                  <a:pt x="178" y="260"/>
                  <a:pt x="178" y="260"/>
                </a:cubicBezTo>
                <a:cubicBezTo>
                  <a:pt x="179" y="260"/>
                  <a:pt x="179" y="261"/>
                  <a:pt x="179" y="261"/>
                </a:cubicBezTo>
                <a:cubicBezTo>
                  <a:pt x="180" y="262"/>
                  <a:pt x="184" y="265"/>
                  <a:pt x="186" y="267"/>
                </a:cubicBezTo>
                <a:close/>
                <a:moveTo>
                  <a:pt x="172" y="262"/>
                </a:moveTo>
                <a:cubicBezTo>
                  <a:pt x="175" y="263"/>
                  <a:pt x="178" y="264"/>
                  <a:pt x="181" y="266"/>
                </a:cubicBezTo>
                <a:cubicBezTo>
                  <a:pt x="182" y="266"/>
                  <a:pt x="183" y="266"/>
                  <a:pt x="184" y="267"/>
                </a:cubicBezTo>
                <a:cubicBezTo>
                  <a:pt x="176" y="264"/>
                  <a:pt x="167" y="261"/>
                  <a:pt x="159" y="258"/>
                </a:cubicBezTo>
                <a:cubicBezTo>
                  <a:pt x="164" y="259"/>
                  <a:pt x="168" y="260"/>
                  <a:pt x="172" y="262"/>
                </a:cubicBezTo>
                <a:close/>
                <a:moveTo>
                  <a:pt x="186" y="269"/>
                </a:moveTo>
                <a:cubicBezTo>
                  <a:pt x="186" y="269"/>
                  <a:pt x="185" y="270"/>
                  <a:pt x="184" y="270"/>
                </a:cubicBezTo>
                <a:cubicBezTo>
                  <a:pt x="178" y="267"/>
                  <a:pt x="171" y="265"/>
                  <a:pt x="164" y="263"/>
                </a:cubicBezTo>
                <a:cubicBezTo>
                  <a:pt x="161" y="262"/>
                  <a:pt x="158" y="260"/>
                  <a:pt x="154" y="259"/>
                </a:cubicBezTo>
                <a:cubicBezTo>
                  <a:pt x="144" y="256"/>
                  <a:pt x="133" y="253"/>
                  <a:pt x="123" y="248"/>
                </a:cubicBezTo>
                <a:cubicBezTo>
                  <a:pt x="124" y="248"/>
                  <a:pt x="124" y="249"/>
                  <a:pt x="125" y="249"/>
                </a:cubicBezTo>
                <a:cubicBezTo>
                  <a:pt x="128" y="250"/>
                  <a:pt x="131" y="250"/>
                  <a:pt x="134" y="251"/>
                </a:cubicBezTo>
                <a:cubicBezTo>
                  <a:pt x="140" y="253"/>
                  <a:pt x="146" y="254"/>
                  <a:pt x="152" y="256"/>
                </a:cubicBezTo>
                <a:cubicBezTo>
                  <a:pt x="164" y="260"/>
                  <a:pt x="175" y="265"/>
                  <a:pt x="187" y="268"/>
                </a:cubicBezTo>
                <a:cubicBezTo>
                  <a:pt x="187" y="269"/>
                  <a:pt x="186" y="269"/>
                  <a:pt x="186" y="269"/>
                </a:cubicBezTo>
                <a:close/>
                <a:moveTo>
                  <a:pt x="170" y="273"/>
                </a:moveTo>
                <a:cubicBezTo>
                  <a:pt x="170" y="273"/>
                  <a:pt x="170" y="273"/>
                  <a:pt x="170" y="273"/>
                </a:cubicBezTo>
                <a:cubicBezTo>
                  <a:pt x="158" y="268"/>
                  <a:pt x="146" y="265"/>
                  <a:pt x="134" y="260"/>
                </a:cubicBezTo>
                <a:cubicBezTo>
                  <a:pt x="128" y="258"/>
                  <a:pt x="121" y="256"/>
                  <a:pt x="115" y="254"/>
                </a:cubicBezTo>
                <a:cubicBezTo>
                  <a:pt x="122" y="255"/>
                  <a:pt x="128" y="257"/>
                  <a:pt x="135" y="259"/>
                </a:cubicBezTo>
                <a:cubicBezTo>
                  <a:pt x="149" y="264"/>
                  <a:pt x="162" y="269"/>
                  <a:pt x="177" y="272"/>
                </a:cubicBezTo>
                <a:cubicBezTo>
                  <a:pt x="174" y="272"/>
                  <a:pt x="172" y="273"/>
                  <a:pt x="170" y="273"/>
                </a:cubicBezTo>
                <a:close/>
                <a:moveTo>
                  <a:pt x="159" y="274"/>
                </a:moveTo>
                <a:cubicBezTo>
                  <a:pt x="159" y="274"/>
                  <a:pt x="158" y="274"/>
                  <a:pt x="157" y="274"/>
                </a:cubicBezTo>
                <a:cubicBezTo>
                  <a:pt x="157" y="274"/>
                  <a:pt x="157" y="274"/>
                  <a:pt x="157" y="274"/>
                </a:cubicBezTo>
                <a:cubicBezTo>
                  <a:pt x="146" y="269"/>
                  <a:pt x="134" y="267"/>
                  <a:pt x="122" y="262"/>
                </a:cubicBezTo>
                <a:cubicBezTo>
                  <a:pt x="115" y="259"/>
                  <a:pt x="109" y="257"/>
                  <a:pt x="102" y="254"/>
                </a:cubicBezTo>
                <a:cubicBezTo>
                  <a:pt x="100" y="253"/>
                  <a:pt x="99" y="253"/>
                  <a:pt x="97" y="252"/>
                </a:cubicBezTo>
                <a:cubicBezTo>
                  <a:pt x="110" y="256"/>
                  <a:pt x="122" y="260"/>
                  <a:pt x="134" y="264"/>
                </a:cubicBezTo>
                <a:cubicBezTo>
                  <a:pt x="145" y="268"/>
                  <a:pt x="156" y="271"/>
                  <a:pt x="168" y="273"/>
                </a:cubicBezTo>
                <a:cubicBezTo>
                  <a:pt x="165" y="273"/>
                  <a:pt x="162" y="274"/>
                  <a:pt x="159" y="274"/>
                </a:cubicBezTo>
                <a:close/>
                <a:moveTo>
                  <a:pt x="110" y="276"/>
                </a:moveTo>
                <a:cubicBezTo>
                  <a:pt x="104" y="272"/>
                  <a:pt x="97" y="270"/>
                  <a:pt x="90" y="267"/>
                </a:cubicBezTo>
                <a:cubicBezTo>
                  <a:pt x="85" y="265"/>
                  <a:pt x="80" y="263"/>
                  <a:pt x="75" y="261"/>
                </a:cubicBezTo>
                <a:cubicBezTo>
                  <a:pt x="74" y="261"/>
                  <a:pt x="73" y="260"/>
                  <a:pt x="72" y="260"/>
                </a:cubicBezTo>
                <a:cubicBezTo>
                  <a:pt x="80" y="263"/>
                  <a:pt x="88" y="266"/>
                  <a:pt x="97" y="268"/>
                </a:cubicBezTo>
                <a:cubicBezTo>
                  <a:pt x="105" y="271"/>
                  <a:pt x="113" y="273"/>
                  <a:pt x="121" y="276"/>
                </a:cubicBezTo>
                <a:cubicBezTo>
                  <a:pt x="117" y="276"/>
                  <a:pt x="114" y="276"/>
                  <a:pt x="110" y="276"/>
                </a:cubicBezTo>
                <a:close/>
                <a:moveTo>
                  <a:pt x="97" y="276"/>
                </a:moveTo>
                <a:cubicBezTo>
                  <a:pt x="97" y="276"/>
                  <a:pt x="96" y="276"/>
                  <a:pt x="96" y="276"/>
                </a:cubicBezTo>
                <a:cubicBezTo>
                  <a:pt x="91" y="272"/>
                  <a:pt x="85" y="269"/>
                  <a:pt x="79" y="267"/>
                </a:cubicBezTo>
                <a:cubicBezTo>
                  <a:pt x="76" y="266"/>
                  <a:pt x="72" y="264"/>
                  <a:pt x="68" y="262"/>
                </a:cubicBezTo>
                <a:cubicBezTo>
                  <a:pt x="67" y="262"/>
                  <a:pt x="65" y="261"/>
                  <a:pt x="64" y="260"/>
                </a:cubicBezTo>
                <a:cubicBezTo>
                  <a:pt x="65" y="261"/>
                  <a:pt x="66" y="261"/>
                  <a:pt x="68" y="262"/>
                </a:cubicBezTo>
                <a:cubicBezTo>
                  <a:pt x="75" y="265"/>
                  <a:pt x="81" y="267"/>
                  <a:pt x="88" y="270"/>
                </a:cubicBezTo>
                <a:cubicBezTo>
                  <a:pt x="94" y="272"/>
                  <a:pt x="100" y="274"/>
                  <a:pt x="106" y="276"/>
                </a:cubicBezTo>
                <a:cubicBezTo>
                  <a:pt x="103" y="276"/>
                  <a:pt x="100" y="276"/>
                  <a:pt x="97" y="276"/>
                </a:cubicBezTo>
                <a:close/>
                <a:moveTo>
                  <a:pt x="54" y="269"/>
                </a:moveTo>
                <a:cubicBezTo>
                  <a:pt x="57" y="270"/>
                  <a:pt x="60" y="271"/>
                  <a:pt x="64" y="272"/>
                </a:cubicBezTo>
                <a:cubicBezTo>
                  <a:pt x="60" y="272"/>
                  <a:pt x="56" y="270"/>
                  <a:pt x="54" y="269"/>
                </a:cubicBezTo>
                <a:close/>
                <a:moveTo>
                  <a:pt x="58" y="262"/>
                </a:moveTo>
                <a:cubicBezTo>
                  <a:pt x="58" y="262"/>
                  <a:pt x="58" y="262"/>
                  <a:pt x="58" y="262"/>
                </a:cubicBezTo>
                <a:cubicBezTo>
                  <a:pt x="60" y="263"/>
                  <a:pt x="62" y="264"/>
                  <a:pt x="63" y="265"/>
                </a:cubicBezTo>
                <a:cubicBezTo>
                  <a:pt x="65" y="266"/>
                  <a:pt x="66" y="267"/>
                  <a:pt x="68" y="267"/>
                </a:cubicBezTo>
                <a:cubicBezTo>
                  <a:pt x="72" y="269"/>
                  <a:pt x="76" y="271"/>
                  <a:pt x="80" y="273"/>
                </a:cubicBezTo>
                <a:cubicBezTo>
                  <a:pt x="79" y="273"/>
                  <a:pt x="78" y="272"/>
                  <a:pt x="77" y="272"/>
                </a:cubicBezTo>
                <a:cubicBezTo>
                  <a:pt x="75" y="271"/>
                  <a:pt x="72" y="270"/>
                  <a:pt x="70" y="270"/>
                </a:cubicBezTo>
                <a:cubicBezTo>
                  <a:pt x="65" y="268"/>
                  <a:pt x="60" y="267"/>
                  <a:pt x="55" y="265"/>
                </a:cubicBezTo>
                <a:cubicBezTo>
                  <a:pt x="56" y="264"/>
                  <a:pt x="57" y="263"/>
                  <a:pt x="58" y="262"/>
                </a:cubicBezTo>
                <a:close/>
                <a:moveTo>
                  <a:pt x="76" y="254"/>
                </a:moveTo>
                <a:cubicBezTo>
                  <a:pt x="77" y="254"/>
                  <a:pt x="78" y="253"/>
                  <a:pt x="78" y="253"/>
                </a:cubicBezTo>
                <a:cubicBezTo>
                  <a:pt x="78" y="253"/>
                  <a:pt x="78" y="253"/>
                  <a:pt x="78" y="253"/>
                </a:cubicBezTo>
                <a:cubicBezTo>
                  <a:pt x="89" y="258"/>
                  <a:pt x="100" y="262"/>
                  <a:pt x="111" y="266"/>
                </a:cubicBezTo>
                <a:cubicBezTo>
                  <a:pt x="115" y="267"/>
                  <a:pt x="120" y="268"/>
                  <a:pt x="125" y="270"/>
                </a:cubicBezTo>
                <a:cubicBezTo>
                  <a:pt x="128" y="271"/>
                  <a:pt x="130" y="272"/>
                  <a:pt x="133" y="273"/>
                </a:cubicBezTo>
                <a:cubicBezTo>
                  <a:pt x="134" y="273"/>
                  <a:pt x="136" y="275"/>
                  <a:pt x="137" y="275"/>
                </a:cubicBezTo>
                <a:cubicBezTo>
                  <a:pt x="137" y="275"/>
                  <a:pt x="136" y="275"/>
                  <a:pt x="136" y="275"/>
                </a:cubicBezTo>
                <a:cubicBezTo>
                  <a:pt x="131" y="275"/>
                  <a:pt x="126" y="273"/>
                  <a:pt x="121" y="271"/>
                </a:cubicBezTo>
                <a:cubicBezTo>
                  <a:pt x="116" y="269"/>
                  <a:pt x="110" y="267"/>
                  <a:pt x="104" y="266"/>
                </a:cubicBezTo>
                <a:cubicBezTo>
                  <a:pt x="94" y="263"/>
                  <a:pt x="83" y="259"/>
                  <a:pt x="73" y="255"/>
                </a:cubicBezTo>
                <a:cubicBezTo>
                  <a:pt x="74" y="255"/>
                  <a:pt x="75" y="254"/>
                  <a:pt x="76" y="254"/>
                </a:cubicBezTo>
                <a:close/>
                <a:moveTo>
                  <a:pt x="113" y="234"/>
                </a:moveTo>
                <a:cubicBezTo>
                  <a:pt x="116" y="235"/>
                  <a:pt x="119" y="236"/>
                  <a:pt x="122" y="237"/>
                </a:cubicBezTo>
                <a:cubicBezTo>
                  <a:pt x="125" y="238"/>
                  <a:pt x="129" y="240"/>
                  <a:pt x="132" y="240"/>
                </a:cubicBezTo>
                <a:cubicBezTo>
                  <a:pt x="132" y="240"/>
                  <a:pt x="132" y="240"/>
                  <a:pt x="132" y="240"/>
                </a:cubicBezTo>
                <a:cubicBezTo>
                  <a:pt x="126" y="240"/>
                  <a:pt x="120" y="237"/>
                  <a:pt x="114" y="236"/>
                </a:cubicBezTo>
                <a:cubicBezTo>
                  <a:pt x="114" y="236"/>
                  <a:pt x="114" y="237"/>
                  <a:pt x="114" y="237"/>
                </a:cubicBezTo>
                <a:cubicBezTo>
                  <a:pt x="119" y="240"/>
                  <a:pt x="124" y="241"/>
                  <a:pt x="130" y="243"/>
                </a:cubicBezTo>
                <a:cubicBezTo>
                  <a:pt x="130" y="243"/>
                  <a:pt x="130" y="243"/>
                  <a:pt x="130" y="243"/>
                </a:cubicBezTo>
                <a:cubicBezTo>
                  <a:pt x="130" y="243"/>
                  <a:pt x="130" y="243"/>
                  <a:pt x="130" y="243"/>
                </a:cubicBezTo>
                <a:cubicBezTo>
                  <a:pt x="129" y="242"/>
                  <a:pt x="126" y="242"/>
                  <a:pt x="126" y="242"/>
                </a:cubicBezTo>
                <a:cubicBezTo>
                  <a:pt x="125" y="241"/>
                  <a:pt x="123" y="241"/>
                  <a:pt x="122" y="241"/>
                </a:cubicBezTo>
                <a:cubicBezTo>
                  <a:pt x="119" y="240"/>
                  <a:pt x="116" y="239"/>
                  <a:pt x="113" y="239"/>
                </a:cubicBezTo>
                <a:cubicBezTo>
                  <a:pt x="112" y="237"/>
                  <a:pt x="113" y="236"/>
                  <a:pt x="113" y="234"/>
                </a:cubicBezTo>
                <a:close/>
                <a:moveTo>
                  <a:pt x="117" y="221"/>
                </a:moveTo>
                <a:cubicBezTo>
                  <a:pt x="117" y="221"/>
                  <a:pt x="117" y="221"/>
                  <a:pt x="117" y="221"/>
                </a:cubicBezTo>
                <a:cubicBezTo>
                  <a:pt x="117" y="221"/>
                  <a:pt x="117" y="221"/>
                  <a:pt x="117" y="222"/>
                </a:cubicBezTo>
                <a:cubicBezTo>
                  <a:pt x="120" y="223"/>
                  <a:pt x="125" y="224"/>
                  <a:pt x="129" y="226"/>
                </a:cubicBezTo>
                <a:cubicBezTo>
                  <a:pt x="129" y="226"/>
                  <a:pt x="129" y="226"/>
                  <a:pt x="129" y="226"/>
                </a:cubicBezTo>
                <a:cubicBezTo>
                  <a:pt x="127" y="226"/>
                  <a:pt x="125" y="225"/>
                  <a:pt x="123" y="225"/>
                </a:cubicBezTo>
                <a:cubicBezTo>
                  <a:pt x="121" y="225"/>
                  <a:pt x="119" y="224"/>
                  <a:pt x="117" y="224"/>
                </a:cubicBezTo>
                <a:cubicBezTo>
                  <a:pt x="117" y="224"/>
                  <a:pt x="116" y="224"/>
                  <a:pt x="117" y="224"/>
                </a:cubicBezTo>
                <a:cubicBezTo>
                  <a:pt x="119" y="226"/>
                  <a:pt x="121" y="226"/>
                  <a:pt x="123" y="227"/>
                </a:cubicBezTo>
                <a:cubicBezTo>
                  <a:pt x="125" y="228"/>
                  <a:pt x="128" y="229"/>
                  <a:pt x="130" y="230"/>
                </a:cubicBezTo>
                <a:cubicBezTo>
                  <a:pt x="125" y="229"/>
                  <a:pt x="120" y="227"/>
                  <a:pt x="115" y="226"/>
                </a:cubicBezTo>
                <a:cubicBezTo>
                  <a:pt x="115" y="226"/>
                  <a:pt x="115" y="226"/>
                  <a:pt x="115" y="226"/>
                </a:cubicBezTo>
                <a:cubicBezTo>
                  <a:pt x="115" y="225"/>
                  <a:pt x="116" y="223"/>
                  <a:pt x="117" y="221"/>
                </a:cubicBezTo>
                <a:close/>
                <a:moveTo>
                  <a:pt x="16" y="73"/>
                </a:moveTo>
                <a:cubicBezTo>
                  <a:pt x="21" y="60"/>
                  <a:pt x="28" y="47"/>
                  <a:pt x="38" y="36"/>
                </a:cubicBezTo>
                <a:cubicBezTo>
                  <a:pt x="48" y="26"/>
                  <a:pt x="60" y="19"/>
                  <a:pt x="72" y="13"/>
                </a:cubicBezTo>
                <a:cubicBezTo>
                  <a:pt x="73" y="16"/>
                  <a:pt x="76" y="19"/>
                  <a:pt x="77" y="21"/>
                </a:cubicBezTo>
                <a:cubicBezTo>
                  <a:pt x="42" y="37"/>
                  <a:pt x="18" y="71"/>
                  <a:pt x="17" y="111"/>
                </a:cubicBezTo>
                <a:cubicBezTo>
                  <a:pt x="18" y="159"/>
                  <a:pt x="54" y="200"/>
                  <a:pt x="101" y="209"/>
                </a:cubicBezTo>
                <a:cubicBezTo>
                  <a:pt x="120" y="213"/>
                  <a:pt x="140" y="211"/>
                  <a:pt x="157" y="205"/>
                </a:cubicBezTo>
                <a:cubicBezTo>
                  <a:pt x="158" y="207"/>
                  <a:pt x="159" y="209"/>
                  <a:pt x="160" y="212"/>
                </a:cubicBezTo>
                <a:cubicBezTo>
                  <a:pt x="149" y="217"/>
                  <a:pt x="135" y="218"/>
                  <a:pt x="123" y="218"/>
                </a:cubicBezTo>
                <a:cubicBezTo>
                  <a:pt x="113" y="218"/>
                  <a:pt x="102" y="218"/>
                  <a:pt x="92" y="215"/>
                </a:cubicBezTo>
                <a:cubicBezTo>
                  <a:pt x="60" y="208"/>
                  <a:pt x="32" y="189"/>
                  <a:pt x="18" y="158"/>
                </a:cubicBezTo>
                <a:cubicBezTo>
                  <a:pt x="6" y="131"/>
                  <a:pt x="5" y="101"/>
                  <a:pt x="16" y="73"/>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8" name="Freeform 91"/>
          <p:cNvSpPr>
            <a:spLocks noEditPoints="1"/>
          </p:cNvSpPr>
          <p:nvPr/>
        </p:nvSpPr>
        <p:spPr bwMode="auto">
          <a:xfrm>
            <a:off x="10499725" y="912813"/>
            <a:ext cx="1006475" cy="1250950"/>
          </a:xfrm>
          <a:custGeom>
            <a:avLst/>
            <a:gdLst>
              <a:gd name="T0" fmla="*/ 72 w 268"/>
              <a:gd name="T1" fmla="*/ 287 h 333"/>
              <a:gd name="T2" fmla="*/ 76 w 268"/>
              <a:gd name="T3" fmla="*/ 88 h 333"/>
              <a:gd name="T4" fmla="*/ 97 w 268"/>
              <a:gd name="T5" fmla="*/ 88 h 333"/>
              <a:gd name="T6" fmla="*/ 67 w 268"/>
              <a:gd name="T7" fmla="*/ 243 h 333"/>
              <a:gd name="T8" fmla="*/ 5 w 268"/>
              <a:gd name="T9" fmla="*/ 251 h 333"/>
              <a:gd name="T10" fmla="*/ 57 w 268"/>
              <a:gd name="T11" fmla="*/ 299 h 333"/>
              <a:gd name="T12" fmla="*/ 21 w 268"/>
              <a:gd name="T13" fmla="*/ 269 h 333"/>
              <a:gd name="T14" fmla="*/ 67 w 268"/>
              <a:gd name="T15" fmla="*/ 238 h 333"/>
              <a:gd name="T16" fmla="*/ 65 w 268"/>
              <a:gd name="T17" fmla="*/ 200 h 333"/>
              <a:gd name="T18" fmla="*/ 55 w 268"/>
              <a:gd name="T19" fmla="*/ 217 h 333"/>
              <a:gd name="T20" fmla="*/ 62 w 268"/>
              <a:gd name="T21" fmla="*/ 168 h 333"/>
              <a:gd name="T22" fmla="*/ 47 w 268"/>
              <a:gd name="T23" fmla="*/ 175 h 333"/>
              <a:gd name="T24" fmla="*/ 48 w 268"/>
              <a:gd name="T25" fmla="*/ 173 h 333"/>
              <a:gd name="T26" fmla="*/ 65 w 268"/>
              <a:gd name="T27" fmla="*/ 210 h 333"/>
              <a:gd name="T28" fmla="*/ 56 w 268"/>
              <a:gd name="T29" fmla="*/ 267 h 333"/>
              <a:gd name="T30" fmla="*/ 5 w 268"/>
              <a:gd name="T31" fmla="*/ 221 h 333"/>
              <a:gd name="T32" fmla="*/ 61 w 268"/>
              <a:gd name="T33" fmla="*/ 156 h 333"/>
              <a:gd name="T34" fmla="*/ 103 w 268"/>
              <a:gd name="T35" fmla="*/ 309 h 333"/>
              <a:gd name="T36" fmla="*/ 137 w 268"/>
              <a:gd name="T37" fmla="*/ 307 h 333"/>
              <a:gd name="T38" fmla="*/ 102 w 268"/>
              <a:gd name="T39" fmla="*/ 259 h 333"/>
              <a:gd name="T40" fmla="*/ 175 w 268"/>
              <a:gd name="T41" fmla="*/ 267 h 333"/>
              <a:gd name="T42" fmla="*/ 172 w 268"/>
              <a:gd name="T43" fmla="*/ 285 h 333"/>
              <a:gd name="T44" fmla="*/ 174 w 268"/>
              <a:gd name="T45" fmla="*/ 281 h 333"/>
              <a:gd name="T46" fmla="*/ 113 w 268"/>
              <a:gd name="T47" fmla="*/ 249 h 333"/>
              <a:gd name="T48" fmla="*/ 134 w 268"/>
              <a:gd name="T49" fmla="*/ 229 h 333"/>
              <a:gd name="T50" fmla="*/ 95 w 268"/>
              <a:gd name="T51" fmla="*/ 181 h 333"/>
              <a:gd name="T52" fmla="*/ 136 w 268"/>
              <a:gd name="T53" fmla="*/ 189 h 333"/>
              <a:gd name="T54" fmla="*/ 120 w 268"/>
              <a:gd name="T55" fmla="*/ 170 h 333"/>
              <a:gd name="T56" fmla="*/ 161 w 268"/>
              <a:gd name="T57" fmla="*/ 205 h 333"/>
              <a:gd name="T58" fmla="*/ 160 w 268"/>
              <a:gd name="T59" fmla="*/ 191 h 333"/>
              <a:gd name="T60" fmla="*/ 98 w 268"/>
              <a:gd name="T61" fmla="*/ 163 h 333"/>
              <a:gd name="T62" fmla="*/ 108 w 268"/>
              <a:gd name="T63" fmla="*/ 173 h 333"/>
              <a:gd name="T64" fmla="*/ 170 w 268"/>
              <a:gd name="T65" fmla="*/ 196 h 333"/>
              <a:gd name="T66" fmla="*/ 114 w 268"/>
              <a:gd name="T67" fmla="*/ 267 h 333"/>
              <a:gd name="T68" fmla="*/ 118 w 268"/>
              <a:gd name="T69" fmla="*/ 292 h 333"/>
              <a:gd name="T70" fmla="*/ 120 w 268"/>
              <a:gd name="T71" fmla="*/ 315 h 333"/>
              <a:gd name="T72" fmla="*/ 75 w 268"/>
              <a:gd name="T73" fmla="*/ 311 h 333"/>
              <a:gd name="T74" fmla="*/ 12 w 268"/>
              <a:gd name="T75" fmla="*/ 278 h 333"/>
              <a:gd name="T76" fmla="*/ 61 w 268"/>
              <a:gd name="T77" fmla="*/ 259 h 333"/>
              <a:gd name="T78" fmla="*/ 171 w 268"/>
              <a:gd name="T79" fmla="*/ 157 h 333"/>
              <a:gd name="T80" fmla="*/ 238 w 268"/>
              <a:gd name="T81" fmla="*/ 259 h 333"/>
              <a:gd name="T82" fmla="*/ 204 w 268"/>
              <a:gd name="T83" fmla="*/ 69 h 333"/>
              <a:gd name="T84" fmla="*/ 146 w 268"/>
              <a:gd name="T85" fmla="*/ 18 h 333"/>
              <a:gd name="T86" fmla="*/ 166 w 268"/>
              <a:gd name="T87" fmla="*/ 43 h 333"/>
              <a:gd name="T88" fmla="*/ 129 w 268"/>
              <a:gd name="T89" fmla="*/ 37 h 333"/>
              <a:gd name="T90" fmla="*/ 230 w 268"/>
              <a:gd name="T91" fmla="*/ 164 h 333"/>
              <a:gd name="T92" fmla="*/ 254 w 268"/>
              <a:gd name="T93" fmla="*/ 153 h 333"/>
              <a:gd name="T94" fmla="*/ 227 w 268"/>
              <a:gd name="T95" fmla="*/ 125 h 333"/>
              <a:gd name="T96" fmla="*/ 246 w 268"/>
              <a:gd name="T97" fmla="*/ 162 h 333"/>
              <a:gd name="T98" fmla="*/ 236 w 268"/>
              <a:gd name="T99" fmla="*/ 105 h 333"/>
              <a:gd name="T100" fmla="*/ 229 w 268"/>
              <a:gd name="T101" fmla="*/ 84 h 333"/>
              <a:gd name="T102" fmla="*/ 245 w 268"/>
              <a:gd name="T103" fmla="*/ 123 h 333"/>
              <a:gd name="T104" fmla="*/ 242 w 268"/>
              <a:gd name="T105" fmla="*/ 141 h 333"/>
              <a:gd name="T106" fmla="*/ 231 w 268"/>
              <a:gd name="T107" fmla="*/ 173 h 333"/>
              <a:gd name="T108" fmla="*/ 245 w 268"/>
              <a:gd name="T109" fmla="*/ 200 h 333"/>
              <a:gd name="T110" fmla="*/ 248 w 268"/>
              <a:gd name="T111" fmla="*/ 214 h 333"/>
              <a:gd name="T112" fmla="*/ 232 w 268"/>
              <a:gd name="T113" fmla="*/ 179 h 333"/>
              <a:gd name="T114" fmla="*/ 246 w 268"/>
              <a:gd name="T115" fmla="*/ 196 h 333"/>
              <a:gd name="T116" fmla="*/ 237 w 268"/>
              <a:gd name="T117" fmla="*/ 231 h 333"/>
              <a:gd name="T118" fmla="*/ 236 w 268"/>
              <a:gd name="T119" fmla="*/ 253 h 333"/>
              <a:gd name="T120" fmla="*/ 120 w 268"/>
              <a:gd name="T121" fmla="*/ 33 h 333"/>
              <a:gd name="T122" fmla="*/ 257 w 268"/>
              <a:gd name="T123" fmla="*/ 263 h 333"/>
              <a:gd name="T124" fmla="*/ 219 w 268"/>
              <a:gd name="T125" fmla="*/ 28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3">
                <a:moveTo>
                  <a:pt x="4" y="204"/>
                </a:moveTo>
                <a:cubicBezTo>
                  <a:pt x="3" y="219"/>
                  <a:pt x="0" y="234"/>
                  <a:pt x="2" y="249"/>
                </a:cubicBezTo>
                <a:cubicBezTo>
                  <a:pt x="3" y="260"/>
                  <a:pt x="6" y="272"/>
                  <a:pt x="10" y="282"/>
                </a:cubicBezTo>
                <a:cubicBezTo>
                  <a:pt x="18" y="301"/>
                  <a:pt x="33" y="320"/>
                  <a:pt x="53" y="328"/>
                </a:cubicBezTo>
                <a:cubicBezTo>
                  <a:pt x="67" y="333"/>
                  <a:pt x="81" y="331"/>
                  <a:pt x="95" y="330"/>
                </a:cubicBezTo>
                <a:cubicBezTo>
                  <a:pt x="109" y="329"/>
                  <a:pt x="124" y="329"/>
                  <a:pt x="138" y="329"/>
                </a:cubicBezTo>
                <a:cubicBezTo>
                  <a:pt x="159" y="329"/>
                  <a:pt x="181" y="327"/>
                  <a:pt x="198" y="315"/>
                </a:cubicBezTo>
                <a:cubicBezTo>
                  <a:pt x="207" y="308"/>
                  <a:pt x="213" y="301"/>
                  <a:pt x="219" y="291"/>
                </a:cubicBezTo>
                <a:cubicBezTo>
                  <a:pt x="219" y="291"/>
                  <a:pt x="219" y="291"/>
                  <a:pt x="220" y="290"/>
                </a:cubicBezTo>
                <a:cubicBezTo>
                  <a:pt x="220" y="290"/>
                  <a:pt x="220" y="290"/>
                  <a:pt x="220" y="290"/>
                </a:cubicBezTo>
                <a:cubicBezTo>
                  <a:pt x="226" y="284"/>
                  <a:pt x="236" y="290"/>
                  <a:pt x="243" y="287"/>
                </a:cubicBezTo>
                <a:cubicBezTo>
                  <a:pt x="250" y="283"/>
                  <a:pt x="253" y="275"/>
                  <a:pt x="255" y="268"/>
                </a:cubicBezTo>
                <a:cubicBezTo>
                  <a:pt x="255" y="268"/>
                  <a:pt x="255" y="268"/>
                  <a:pt x="255" y="268"/>
                </a:cubicBezTo>
                <a:cubicBezTo>
                  <a:pt x="260" y="266"/>
                  <a:pt x="265" y="262"/>
                  <a:pt x="267" y="256"/>
                </a:cubicBezTo>
                <a:cubicBezTo>
                  <a:pt x="268" y="250"/>
                  <a:pt x="268" y="244"/>
                  <a:pt x="266" y="238"/>
                </a:cubicBezTo>
                <a:cubicBezTo>
                  <a:pt x="265" y="230"/>
                  <a:pt x="263" y="223"/>
                  <a:pt x="263" y="215"/>
                </a:cubicBezTo>
                <a:cubicBezTo>
                  <a:pt x="263" y="201"/>
                  <a:pt x="263" y="186"/>
                  <a:pt x="260" y="171"/>
                </a:cubicBezTo>
                <a:cubicBezTo>
                  <a:pt x="258" y="156"/>
                  <a:pt x="254" y="141"/>
                  <a:pt x="250" y="126"/>
                </a:cubicBezTo>
                <a:cubicBezTo>
                  <a:pt x="246" y="113"/>
                  <a:pt x="242" y="99"/>
                  <a:pt x="236" y="85"/>
                </a:cubicBezTo>
                <a:cubicBezTo>
                  <a:pt x="232" y="75"/>
                  <a:pt x="225" y="65"/>
                  <a:pt x="216" y="59"/>
                </a:cubicBezTo>
                <a:cubicBezTo>
                  <a:pt x="204" y="52"/>
                  <a:pt x="192" y="48"/>
                  <a:pt x="178" y="46"/>
                </a:cubicBezTo>
                <a:cubicBezTo>
                  <a:pt x="178" y="46"/>
                  <a:pt x="178" y="46"/>
                  <a:pt x="178" y="47"/>
                </a:cubicBezTo>
                <a:cubicBezTo>
                  <a:pt x="179" y="41"/>
                  <a:pt x="180" y="35"/>
                  <a:pt x="177" y="29"/>
                </a:cubicBezTo>
                <a:cubicBezTo>
                  <a:pt x="175" y="24"/>
                  <a:pt x="171" y="19"/>
                  <a:pt x="168" y="13"/>
                </a:cubicBezTo>
                <a:cubicBezTo>
                  <a:pt x="165" y="7"/>
                  <a:pt x="158" y="0"/>
                  <a:pt x="150" y="5"/>
                </a:cubicBezTo>
                <a:cubicBezTo>
                  <a:pt x="144" y="10"/>
                  <a:pt x="144" y="22"/>
                  <a:pt x="136" y="24"/>
                </a:cubicBezTo>
                <a:cubicBezTo>
                  <a:pt x="130" y="25"/>
                  <a:pt x="124" y="24"/>
                  <a:pt x="120" y="29"/>
                </a:cubicBezTo>
                <a:cubicBezTo>
                  <a:pt x="116" y="32"/>
                  <a:pt x="116" y="37"/>
                  <a:pt x="115" y="41"/>
                </a:cubicBezTo>
                <a:cubicBezTo>
                  <a:pt x="96" y="46"/>
                  <a:pt x="78" y="55"/>
                  <a:pt x="62" y="68"/>
                </a:cubicBezTo>
                <a:cubicBezTo>
                  <a:pt x="45" y="81"/>
                  <a:pt x="30" y="98"/>
                  <a:pt x="21" y="117"/>
                </a:cubicBezTo>
                <a:cubicBezTo>
                  <a:pt x="20" y="118"/>
                  <a:pt x="20" y="118"/>
                  <a:pt x="20" y="118"/>
                </a:cubicBezTo>
                <a:cubicBezTo>
                  <a:pt x="19" y="121"/>
                  <a:pt x="18" y="124"/>
                  <a:pt x="17" y="126"/>
                </a:cubicBezTo>
                <a:cubicBezTo>
                  <a:pt x="12" y="138"/>
                  <a:pt x="9" y="151"/>
                  <a:pt x="8" y="163"/>
                </a:cubicBezTo>
                <a:cubicBezTo>
                  <a:pt x="7" y="165"/>
                  <a:pt x="7" y="167"/>
                  <a:pt x="7" y="169"/>
                </a:cubicBezTo>
                <a:cubicBezTo>
                  <a:pt x="7" y="169"/>
                  <a:pt x="7" y="169"/>
                  <a:pt x="7" y="169"/>
                </a:cubicBezTo>
                <a:cubicBezTo>
                  <a:pt x="6" y="181"/>
                  <a:pt x="6" y="192"/>
                  <a:pt x="4" y="204"/>
                </a:cubicBezTo>
                <a:close/>
                <a:moveTo>
                  <a:pt x="7" y="262"/>
                </a:moveTo>
                <a:cubicBezTo>
                  <a:pt x="11" y="264"/>
                  <a:pt x="17" y="266"/>
                  <a:pt x="22" y="269"/>
                </a:cubicBezTo>
                <a:cubicBezTo>
                  <a:pt x="27" y="271"/>
                  <a:pt x="32" y="273"/>
                  <a:pt x="38" y="274"/>
                </a:cubicBezTo>
                <a:cubicBezTo>
                  <a:pt x="44" y="276"/>
                  <a:pt x="51" y="277"/>
                  <a:pt x="57" y="280"/>
                </a:cubicBezTo>
                <a:cubicBezTo>
                  <a:pt x="62" y="282"/>
                  <a:pt x="66" y="284"/>
                  <a:pt x="72" y="284"/>
                </a:cubicBezTo>
                <a:cubicBezTo>
                  <a:pt x="72" y="285"/>
                  <a:pt x="72" y="286"/>
                  <a:pt x="72" y="287"/>
                </a:cubicBezTo>
                <a:cubicBezTo>
                  <a:pt x="68" y="285"/>
                  <a:pt x="63" y="284"/>
                  <a:pt x="59" y="283"/>
                </a:cubicBezTo>
                <a:cubicBezTo>
                  <a:pt x="53" y="281"/>
                  <a:pt x="47" y="278"/>
                  <a:pt x="41" y="276"/>
                </a:cubicBezTo>
                <a:cubicBezTo>
                  <a:pt x="35" y="274"/>
                  <a:pt x="29" y="272"/>
                  <a:pt x="23" y="269"/>
                </a:cubicBezTo>
                <a:cubicBezTo>
                  <a:pt x="18" y="267"/>
                  <a:pt x="13" y="264"/>
                  <a:pt x="7" y="263"/>
                </a:cubicBezTo>
                <a:cubicBezTo>
                  <a:pt x="7" y="263"/>
                  <a:pt x="7" y="263"/>
                  <a:pt x="7" y="263"/>
                </a:cubicBezTo>
                <a:cubicBezTo>
                  <a:pt x="7" y="263"/>
                  <a:pt x="7" y="262"/>
                  <a:pt x="7" y="262"/>
                </a:cubicBezTo>
                <a:close/>
                <a:moveTo>
                  <a:pt x="7" y="264"/>
                </a:moveTo>
                <a:cubicBezTo>
                  <a:pt x="9" y="266"/>
                  <a:pt x="13" y="268"/>
                  <a:pt x="16" y="269"/>
                </a:cubicBezTo>
                <a:cubicBezTo>
                  <a:pt x="21" y="271"/>
                  <a:pt x="26" y="273"/>
                  <a:pt x="31" y="275"/>
                </a:cubicBezTo>
                <a:cubicBezTo>
                  <a:pt x="37" y="278"/>
                  <a:pt x="43" y="280"/>
                  <a:pt x="49" y="282"/>
                </a:cubicBezTo>
                <a:cubicBezTo>
                  <a:pt x="55" y="284"/>
                  <a:pt x="62" y="286"/>
                  <a:pt x="67" y="289"/>
                </a:cubicBezTo>
                <a:cubicBezTo>
                  <a:pt x="69" y="290"/>
                  <a:pt x="70" y="291"/>
                  <a:pt x="72" y="291"/>
                </a:cubicBezTo>
                <a:cubicBezTo>
                  <a:pt x="71" y="291"/>
                  <a:pt x="69" y="291"/>
                  <a:pt x="68" y="290"/>
                </a:cubicBezTo>
                <a:cubicBezTo>
                  <a:pt x="65" y="289"/>
                  <a:pt x="63" y="288"/>
                  <a:pt x="60" y="287"/>
                </a:cubicBezTo>
                <a:cubicBezTo>
                  <a:pt x="54" y="285"/>
                  <a:pt x="48" y="283"/>
                  <a:pt x="42" y="281"/>
                </a:cubicBezTo>
                <a:cubicBezTo>
                  <a:pt x="36" y="279"/>
                  <a:pt x="30" y="277"/>
                  <a:pt x="24" y="274"/>
                </a:cubicBezTo>
                <a:cubicBezTo>
                  <a:pt x="19" y="273"/>
                  <a:pt x="13" y="272"/>
                  <a:pt x="9" y="268"/>
                </a:cubicBezTo>
                <a:cubicBezTo>
                  <a:pt x="9" y="268"/>
                  <a:pt x="8" y="268"/>
                  <a:pt x="8" y="268"/>
                </a:cubicBezTo>
                <a:cubicBezTo>
                  <a:pt x="8" y="267"/>
                  <a:pt x="7" y="265"/>
                  <a:pt x="7" y="264"/>
                </a:cubicBezTo>
                <a:close/>
                <a:moveTo>
                  <a:pt x="65" y="92"/>
                </a:moveTo>
                <a:cubicBezTo>
                  <a:pt x="64" y="92"/>
                  <a:pt x="64" y="92"/>
                  <a:pt x="64" y="92"/>
                </a:cubicBezTo>
                <a:cubicBezTo>
                  <a:pt x="61" y="93"/>
                  <a:pt x="59" y="94"/>
                  <a:pt x="57" y="94"/>
                </a:cubicBezTo>
                <a:cubicBezTo>
                  <a:pt x="59" y="93"/>
                  <a:pt x="62" y="92"/>
                  <a:pt x="64" y="91"/>
                </a:cubicBezTo>
                <a:cubicBezTo>
                  <a:pt x="64" y="91"/>
                  <a:pt x="65" y="91"/>
                  <a:pt x="65" y="92"/>
                </a:cubicBezTo>
                <a:close/>
                <a:moveTo>
                  <a:pt x="67" y="90"/>
                </a:moveTo>
                <a:cubicBezTo>
                  <a:pt x="67" y="90"/>
                  <a:pt x="68" y="90"/>
                  <a:pt x="68" y="90"/>
                </a:cubicBezTo>
                <a:cubicBezTo>
                  <a:pt x="68" y="90"/>
                  <a:pt x="68" y="90"/>
                  <a:pt x="68" y="90"/>
                </a:cubicBezTo>
                <a:cubicBezTo>
                  <a:pt x="68" y="90"/>
                  <a:pt x="68" y="90"/>
                  <a:pt x="68" y="91"/>
                </a:cubicBezTo>
                <a:cubicBezTo>
                  <a:pt x="68" y="91"/>
                  <a:pt x="67" y="91"/>
                  <a:pt x="67" y="91"/>
                </a:cubicBezTo>
                <a:cubicBezTo>
                  <a:pt x="67" y="91"/>
                  <a:pt x="67" y="90"/>
                  <a:pt x="67" y="90"/>
                </a:cubicBezTo>
                <a:close/>
                <a:moveTo>
                  <a:pt x="71" y="89"/>
                </a:moveTo>
                <a:cubicBezTo>
                  <a:pt x="71" y="89"/>
                  <a:pt x="71" y="89"/>
                  <a:pt x="71" y="89"/>
                </a:cubicBezTo>
                <a:cubicBezTo>
                  <a:pt x="71" y="89"/>
                  <a:pt x="71" y="89"/>
                  <a:pt x="71" y="89"/>
                </a:cubicBezTo>
                <a:cubicBezTo>
                  <a:pt x="71" y="89"/>
                  <a:pt x="71" y="89"/>
                  <a:pt x="71" y="89"/>
                </a:cubicBezTo>
                <a:cubicBezTo>
                  <a:pt x="71" y="89"/>
                  <a:pt x="71" y="89"/>
                  <a:pt x="71" y="89"/>
                </a:cubicBezTo>
                <a:cubicBezTo>
                  <a:pt x="71" y="89"/>
                  <a:pt x="71" y="89"/>
                  <a:pt x="71" y="89"/>
                </a:cubicBezTo>
                <a:cubicBezTo>
                  <a:pt x="71" y="89"/>
                  <a:pt x="72" y="89"/>
                  <a:pt x="72" y="90"/>
                </a:cubicBezTo>
                <a:cubicBezTo>
                  <a:pt x="71" y="90"/>
                  <a:pt x="71" y="90"/>
                  <a:pt x="71" y="90"/>
                </a:cubicBezTo>
                <a:cubicBezTo>
                  <a:pt x="71" y="90"/>
                  <a:pt x="71" y="89"/>
                  <a:pt x="71" y="89"/>
                </a:cubicBezTo>
                <a:close/>
                <a:moveTo>
                  <a:pt x="74" y="89"/>
                </a:moveTo>
                <a:cubicBezTo>
                  <a:pt x="74" y="89"/>
                  <a:pt x="74" y="88"/>
                  <a:pt x="74" y="88"/>
                </a:cubicBezTo>
                <a:cubicBezTo>
                  <a:pt x="75" y="88"/>
                  <a:pt x="76" y="88"/>
                  <a:pt x="76" y="88"/>
                </a:cubicBezTo>
                <a:cubicBezTo>
                  <a:pt x="76" y="88"/>
                  <a:pt x="76" y="88"/>
                  <a:pt x="76" y="89"/>
                </a:cubicBezTo>
                <a:cubicBezTo>
                  <a:pt x="76" y="89"/>
                  <a:pt x="75" y="89"/>
                  <a:pt x="74" y="89"/>
                </a:cubicBezTo>
                <a:cubicBezTo>
                  <a:pt x="74" y="89"/>
                  <a:pt x="74" y="89"/>
                  <a:pt x="74" y="89"/>
                </a:cubicBezTo>
                <a:close/>
                <a:moveTo>
                  <a:pt x="79" y="87"/>
                </a:moveTo>
                <a:cubicBezTo>
                  <a:pt x="80" y="87"/>
                  <a:pt x="80" y="87"/>
                  <a:pt x="81" y="87"/>
                </a:cubicBezTo>
                <a:cubicBezTo>
                  <a:pt x="81" y="87"/>
                  <a:pt x="81" y="88"/>
                  <a:pt x="81" y="88"/>
                </a:cubicBezTo>
                <a:cubicBezTo>
                  <a:pt x="80" y="88"/>
                  <a:pt x="80" y="88"/>
                  <a:pt x="79" y="88"/>
                </a:cubicBezTo>
                <a:cubicBezTo>
                  <a:pt x="79" y="88"/>
                  <a:pt x="79" y="87"/>
                  <a:pt x="79" y="87"/>
                </a:cubicBezTo>
                <a:close/>
                <a:moveTo>
                  <a:pt x="85" y="87"/>
                </a:moveTo>
                <a:cubicBezTo>
                  <a:pt x="85" y="87"/>
                  <a:pt x="85" y="87"/>
                  <a:pt x="85" y="88"/>
                </a:cubicBezTo>
                <a:cubicBezTo>
                  <a:pt x="85" y="88"/>
                  <a:pt x="84" y="88"/>
                  <a:pt x="84" y="88"/>
                </a:cubicBezTo>
                <a:cubicBezTo>
                  <a:pt x="84" y="87"/>
                  <a:pt x="84" y="87"/>
                  <a:pt x="84" y="87"/>
                </a:cubicBezTo>
                <a:cubicBezTo>
                  <a:pt x="84" y="87"/>
                  <a:pt x="84" y="87"/>
                  <a:pt x="84" y="87"/>
                </a:cubicBezTo>
                <a:cubicBezTo>
                  <a:pt x="84" y="87"/>
                  <a:pt x="85" y="87"/>
                  <a:pt x="85" y="87"/>
                </a:cubicBezTo>
                <a:close/>
                <a:moveTo>
                  <a:pt x="89" y="87"/>
                </a:moveTo>
                <a:cubicBezTo>
                  <a:pt x="89" y="87"/>
                  <a:pt x="89" y="87"/>
                  <a:pt x="89" y="87"/>
                </a:cubicBezTo>
                <a:cubicBezTo>
                  <a:pt x="89" y="87"/>
                  <a:pt x="89" y="87"/>
                  <a:pt x="89" y="87"/>
                </a:cubicBezTo>
                <a:cubicBezTo>
                  <a:pt x="89" y="87"/>
                  <a:pt x="89" y="87"/>
                  <a:pt x="89" y="87"/>
                </a:cubicBezTo>
                <a:cubicBezTo>
                  <a:pt x="89" y="87"/>
                  <a:pt x="89" y="87"/>
                  <a:pt x="89" y="88"/>
                </a:cubicBezTo>
                <a:cubicBezTo>
                  <a:pt x="88" y="88"/>
                  <a:pt x="88" y="88"/>
                  <a:pt x="88" y="88"/>
                </a:cubicBezTo>
                <a:cubicBezTo>
                  <a:pt x="88" y="87"/>
                  <a:pt x="88" y="87"/>
                  <a:pt x="88" y="87"/>
                </a:cubicBezTo>
                <a:cubicBezTo>
                  <a:pt x="88" y="88"/>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9" y="87"/>
                  <a:pt x="89" y="87"/>
                </a:cubicBezTo>
                <a:close/>
                <a:moveTo>
                  <a:pt x="93" y="87"/>
                </a:moveTo>
                <a:cubicBezTo>
                  <a:pt x="93" y="87"/>
                  <a:pt x="93" y="88"/>
                  <a:pt x="93" y="88"/>
                </a:cubicBezTo>
                <a:cubicBezTo>
                  <a:pt x="93" y="88"/>
                  <a:pt x="92" y="88"/>
                  <a:pt x="92" y="88"/>
                </a:cubicBezTo>
                <a:cubicBezTo>
                  <a:pt x="92" y="88"/>
                  <a:pt x="92" y="88"/>
                  <a:pt x="92" y="88"/>
                </a:cubicBezTo>
                <a:cubicBezTo>
                  <a:pt x="92" y="88"/>
                  <a:pt x="92" y="87"/>
                  <a:pt x="92" y="87"/>
                </a:cubicBezTo>
                <a:cubicBezTo>
                  <a:pt x="92" y="87"/>
                  <a:pt x="92" y="87"/>
                  <a:pt x="92" y="87"/>
                </a:cubicBezTo>
                <a:cubicBezTo>
                  <a:pt x="92" y="87"/>
                  <a:pt x="92" y="87"/>
                  <a:pt x="92" y="87"/>
                </a:cubicBezTo>
                <a:cubicBezTo>
                  <a:pt x="92" y="87"/>
                  <a:pt x="93" y="87"/>
                  <a:pt x="93" y="87"/>
                </a:cubicBezTo>
                <a:close/>
                <a:moveTo>
                  <a:pt x="97" y="88"/>
                </a:moveTo>
                <a:cubicBezTo>
                  <a:pt x="97" y="88"/>
                  <a:pt x="97" y="88"/>
                  <a:pt x="97" y="88"/>
                </a:cubicBezTo>
                <a:cubicBezTo>
                  <a:pt x="97" y="88"/>
                  <a:pt x="96" y="88"/>
                  <a:pt x="96" y="88"/>
                </a:cubicBezTo>
                <a:cubicBezTo>
                  <a:pt x="96" y="88"/>
                  <a:pt x="96" y="88"/>
                  <a:pt x="96" y="88"/>
                </a:cubicBezTo>
                <a:cubicBezTo>
                  <a:pt x="96" y="88"/>
                  <a:pt x="96" y="88"/>
                  <a:pt x="96" y="88"/>
                </a:cubicBezTo>
                <a:cubicBezTo>
                  <a:pt x="96" y="88"/>
                  <a:pt x="97" y="88"/>
                  <a:pt x="97" y="88"/>
                </a:cubicBezTo>
                <a:close/>
                <a:moveTo>
                  <a:pt x="103" y="109"/>
                </a:moveTo>
                <a:cubicBezTo>
                  <a:pt x="103" y="110"/>
                  <a:pt x="102" y="115"/>
                  <a:pt x="100" y="113"/>
                </a:cubicBezTo>
                <a:cubicBezTo>
                  <a:pt x="97" y="110"/>
                  <a:pt x="98" y="104"/>
                  <a:pt x="99" y="100"/>
                </a:cubicBezTo>
                <a:cubicBezTo>
                  <a:pt x="99" y="98"/>
                  <a:pt x="100" y="96"/>
                  <a:pt x="100" y="93"/>
                </a:cubicBezTo>
                <a:cubicBezTo>
                  <a:pt x="101" y="96"/>
                  <a:pt x="102" y="98"/>
                  <a:pt x="102" y="101"/>
                </a:cubicBezTo>
                <a:cubicBezTo>
                  <a:pt x="103" y="103"/>
                  <a:pt x="103" y="106"/>
                  <a:pt x="103" y="109"/>
                </a:cubicBezTo>
                <a:close/>
                <a:moveTo>
                  <a:pt x="94" y="102"/>
                </a:moveTo>
                <a:cubicBezTo>
                  <a:pt x="93" y="105"/>
                  <a:pt x="90" y="113"/>
                  <a:pt x="86" y="113"/>
                </a:cubicBezTo>
                <a:cubicBezTo>
                  <a:pt x="84" y="113"/>
                  <a:pt x="81" y="110"/>
                  <a:pt x="82" y="107"/>
                </a:cubicBezTo>
                <a:cubicBezTo>
                  <a:pt x="83" y="105"/>
                  <a:pt x="85" y="102"/>
                  <a:pt x="87" y="101"/>
                </a:cubicBezTo>
                <a:cubicBezTo>
                  <a:pt x="90" y="98"/>
                  <a:pt x="93" y="95"/>
                  <a:pt x="97" y="93"/>
                </a:cubicBezTo>
                <a:cubicBezTo>
                  <a:pt x="96" y="96"/>
                  <a:pt x="95" y="99"/>
                  <a:pt x="94" y="102"/>
                </a:cubicBezTo>
                <a:close/>
                <a:moveTo>
                  <a:pt x="97" y="84"/>
                </a:moveTo>
                <a:cubicBezTo>
                  <a:pt x="97" y="84"/>
                  <a:pt x="97" y="84"/>
                  <a:pt x="98" y="84"/>
                </a:cubicBezTo>
                <a:cubicBezTo>
                  <a:pt x="99" y="84"/>
                  <a:pt x="100" y="84"/>
                  <a:pt x="100" y="85"/>
                </a:cubicBezTo>
                <a:cubicBezTo>
                  <a:pt x="99" y="85"/>
                  <a:pt x="98" y="85"/>
                  <a:pt x="97" y="84"/>
                </a:cubicBezTo>
                <a:close/>
                <a:moveTo>
                  <a:pt x="108" y="91"/>
                </a:moveTo>
                <a:cubicBezTo>
                  <a:pt x="107" y="90"/>
                  <a:pt x="105" y="90"/>
                  <a:pt x="103" y="89"/>
                </a:cubicBezTo>
                <a:cubicBezTo>
                  <a:pt x="103" y="89"/>
                  <a:pt x="103" y="89"/>
                  <a:pt x="103" y="89"/>
                </a:cubicBezTo>
                <a:cubicBezTo>
                  <a:pt x="105" y="90"/>
                  <a:pt x="107" y="90"/>
                  <a:pt x="108" y="91"/>
                </a:cubicBezTo>
                <a:close/>
                <a:moveTo>
                  <a:pt x="135" y="164"/>
                </a:moveTo>
                <a:cubicBezTo>
                  <a:pt x="135" y="165"/>
                  <a:pt x="135" y="165"/>
                  <a:pt x="135" y="165"/>
                </a:cubicBezTo>
                <a:cubicBezTo>
                  <a:pt x="135" y="165"/>
                  <a:pt x="134" y="165"/>
                  <a:pt x="134" y="165"/>
                </a:cubicBezTo>
                <a:cubicBezTo>
                  <a:pt x="134" y="165"/>
                  <a:pt x="134" y="165"/>
                  <a:pt x="134" y="165"/>
                </a:cubicBezTo>
                <a:cubicBezTo>
                  <a:pt x="134" y="164"/>
                  <a:pt x="134" y="164"/>
                  <a:pt x="134" y="164"/>
                </a:cubicBezTo>
                <a:cubicBezTo>
                  <a:pt x="134" y="164"/>
                  <a:pt x="135" y="164"/>
                  <a:pt x="135" y="164"/>
                </a:cubicBezTo>
                <a:close/>
                <a:moveTo>
                  <a:pt x="7" y="211"/>
                </a:moveTo>
                <a:cubicBezTo>
                  <a:pt x="14" y="218"/>
                  <a:pt x="25" y="222"/>
                  <a:pt x="34" y="226"/>
                </a:cubicBezTo>
                <a:cubicBezTo>
                  <a:pt x="39" y="228"/>
                  <a:pt x="44" y="231"/>
                  <a:pt x="50" y="233"/>
                </a:cubicBezTo>
                <a:cubicBezTo>
                  <a:pt x="55" y="235"/>
                  <a:pt x="59" y="238"/>
                  <a:pt x="64" y="241"/>
                </a:cubicBezTo>
                <a:cubicBezTo>
                  <a:pt x="65" y="241"/>
                  <a:pt x="66" y="242"/>
                  <a:pt x="67" y="242"/>
                </a:cubicBezTo>
                <a:cubicBezTo>
                  <a:pt x="65" y="242"/>
                  <a:pt x="64" y="241"/>
                  <a:pt x="62" y="240"/>
                </a:cubicBezTo>
                <a:cubicBezTo>
                  <a:pt x="60" y="239"/>
                  <a:pt x="57" y="238"/>
                  <a:pt x="55" y="237"/>
                </a:cubicBezTo>
                <a:cubicBezTo>
                  <a:pt x="50" y="234"/>
                  <a:pt x="44" y="232"/>
                  <a:pt x="39" y="229"/>
                </a:cubicBezTo>
                <a:cubicBezTo>
                  <a:pt x="28" y="225"/>
                  <a:pt x="17" y="220"/>
                  <a:pt x="6" y="215"/>
                </a:cubicBezTo>
                <a:cubicBezTo>
                  <a:pt x="6" y="215"/>
                  <a:pt x="6" y="215"/>
                  <a:pt x="6" y="215"/>
                </a:cubicBezTo>
                <a:cubicBezTo>
                  <a:pt x="6" y="214"/>
                  <a:pt x="6" y="212"/>
                  <a:pt x="7" y="211"/>
                </a:cubicBezTo>
                <a:close/>
                <a:moveTo>
                  <a:pt x="6" y="215"/>
                </a:moveTo>
                <a:cubicBezTo>
                  <a:pt x="6" y="215"/>
                  <a:pt x="6" y="215"/>
                  <a:pt x="6" y="215"/>
                </a:cubicBezTo>
                <a:cubicBezTo>
                  <a:pt x="16" y="221"/>
                  <a:pt x="28" y="225"/>
                  <a:pt x="38" y="230"/>
                </a:cubicBezTo>
                <a:cubicBezTo>
                  <a:pt x="44" y="232"/>
                  <a:pt x="49" y="234"/>
                  <a:pt x="54" y="237"/>
                </a:cubicBezTo>
                <a:cubicBezTo>
                  <a:pt x="59" y="239"/>
                  <a:pt x="63" y="242"/>
                  <a:pt x="67" y="243"/>
                </a:cubicBezTo>
                <a:cubicBezTo>
                  <a:pt x="67" y="244"/>
                  <a:pt x="67" y="244"/>
                  <a:pt x="67" y="245"/>
                </a:cubicBezTo>
                <a:cubicBezTo>
                  <a:pt x="58" y="240"/>
                  <a:pt x="48" y="235"/>
                  <a:pt x="38" y="232"/>
                </a:cubicBezTo>
                <a:cubicBezTo>
                  <a:pt x="27" y="228"/>
                  <a:pt x="16" y="224"/>
                  <a:pt x="6" y="220"/>
                </a:cubicBezTo>
                <a:cubicBezTo>
                  <a:pt x="6" y="220"/>
                  <a:pt x="6" y="220"/>
                  <a:pt x="6" y="220"/>
                </a:cubicBezTo>
                <a:cubicBezTo>
                  <a:pt x="6" y="219"/>
                  <a:pt x="6" y="217"/>
                  <a:pt x="6" y="215"/>
                </a:cubicBezTo>
                <a:close/>
                <a:moveTo>
                  <a:pt x="5" y="226"/>
                </a:moveTo>
                <a:cubicBezTo>
                  <a:pt x="15" y="230"/>
                  <a:pt x="25" y="234"/>
                  <a:pt x="36" y="239"/>
                </a:cubicBezTo>
                <a:cubicBezTo>
                  <a:pt x="41" y="241"/>
                  <a:pt x="47" y="243"/>
                  <a:pt x="52" y="246"/>
                </a:cubicBezTo>
                <a:cubicBezTo>
                  <a:pt x="55" y="247"/>
                  <a:pt x="57" y="249"/>
                  <a:pt x="59" y="250"/>
                </a:cubicBezTo>
                <a:cubicBezTo>
                  <a:pt x="60" y="250"/>
                  <a:pt x="61" y="251"/>
                  <a:pt x="61" y="251"/>
                </a:cubicBezTo>
                <a:cubicBezTo>
                  <a:pt x="59" y="250"/>
                  <a:pt x="56" y="249"/>
                  <a:pt x="54" y="248"/>
                </a:cubicBezTo>
                <a:cubicBezTo>
                  <a:pt x="49" y="246"/>
                  <a:pt x="44" y="244"/>
                  <a:pt x="39" y="243"/>
                </a:cubicBezTo>
                <a:cubicBezTo>
                  <a:pt x="27" y="239"/>
                  <a:pt x="16" y="234"/>
                  <a:pt x="5" y="230"/>
                </a:cubicBezTo>
                <a:cubicBezTo>
                  <a:pt x="5" y="230"/>
                  <a:pt x="5" y="230"/>
                  <a:pt x="5" y="230"/>
                </a:cubicBezTo>
                <a:cubicBezTo>
                  <a:pt x="5" y="229"/>
                  <a:pt x="5" y="227"/>
                  <a:pt x="5" y="226"/>
                </a:cubicBezTo>
                <a:close/>
                <a:moveTo>
                  <a:pt x="23" y="255"/>
                </a:moveTo>
                <a:cubicBezTo>
                  <a:pt x="34" y="259"/>
                  <a:pt x="46" y="262"/>
                  <a:pt x="56" y="268"/>
                </a:cubicBezTo>
                <a:cubicBezTo>
                  <a:pt x="58" y="269"/>
                  <a:pt x="61" y="271"/>
                  <a:pt x="64" y="272"/>
                </a:cubicBezTo>
                <a:cubicBezTo>
                  <a:pt x="66" y="273"/>
                  <a:pt x="68" y="273"/>
                  <a:pt x="69" y="274"/>
                </a:cubicBezTo>
                <a:cubicBezTo>
                  <a:pt x="68" y="274"/>
                  <a:pt x="67" y="274"/>
                  <a:pt x="66" y="273"/>
                </a:cubicBezTo>
                <a:cubicBezTo>
                  <a:pt x="59" y="271"/>
                  <a:pt x="52" y="268"/>
                  <a:pt x="46" y="266"/>
                </a:cubicBezTo>
                <a:cubicBezTo>
                  <a:pt x="42" y="265"/>
                  <a:pt x="39" y="264"/>
                  <a:pt x="36" y="263"/>
                </a:cubicBezTo>
                <a:cubicBezTo>
                  <a:pt x="25" y="259"/>
                  <a:pt x="15" y="255"/>
                  <a:pt x="5" y="251"/>
                </a:cubicBezTo>
                <a:cubicBezTo>
                  <a:pt x="5" y="250"/>
                  <a:pt x="5" y="249"/>
                  <a:pt x="5" y="248"/>
                </a:cubicBezTo>
                <a:cubicBezTo>
                  <a:pt x="10" y="251"/>
                  <a:pt x="17" y="253"/>
                  <a:pt x="23" y="255"/>
                </a:cubicBezTo>
                <a:close/>
                <a:moveTo>
                  <a:pt x="8" y="249"/>
                </a:moveTo>
                <a:cubicBezTo>
                  <a:pt x="8" y="249"/>
                  <a:pt x="9" y="249"/>
                  <a:pt x="9" y="249"/>
                </a:cubicBezTo>
                <a:cubicBezTo>
                  <a:pt x="9" y="249"/>
                  <a:pt x="8" y="249"/>
                  <a:pt x="8" y="249"/>
                </a:cubicBezTo>
                <a:close/>
                <a:moveTo>
                  <a:pt x="7" y="248"/>
                </a:moveTo>
                <a:cubicBezTo>
                  <a:pt x="7" y="249"/>
                  <a:pt x="8" y="249"/>
                  <a:pt x="8" y="249"/>
                </a:cubicBezTo>
                <a:cubicBezTo>
                  <a:pt x="8" y="249"/>
                  <a:pt x="7" y="249"/>
                  <a:pt x="7" y="248"/>
                </a:cubicBezTo>
                <a:close/>
                <a:moveTo>
                  <a:pt x="5" y="251"/>
                </a:moveTo>
                <a:cubicBezTo>
                  <a:pt x="5" y="252"/>
                  <a:pt x="5" y="252"/>
                  <a:pt x="6" y="252"/>
                </a:cubicBezTo>
                <a:cubicBezTo>
                  <a:pt x="6" y="252"/>
                  <a:pt x="6" y="252"/>
                  <a:pt x="7" y="252"/>
                </a:cubicBezTo>
                <a:cubicBezTo>
                  <a:pt x="16" y="256"/>
                  <a:pt x="25" y="260"/>
                  <a:pt x="35" y="263"/>
                </a:cubicBezTo>
                <a:cubicBezTo>
                  <a:pt x="41" y="265"/>
                  <a:pt x="47" y="268"/>
                  <a:pt x="54" y="271"/>
                </a:cubicBezTo>
                <a:cubicBezTo>
                  <a:pt x="57" y="272"/>
                  <a:pt x="60" y="273"/>
                  <a:pt x="63" y="274"/>
                </a:cubicBezTo>
                <a:cubicBezTo>
                  <a:pt x="64" y="275"/>
                  <a:pt x="66" y="275"/>
                  <a:pt x="68" y="276"/>
                </a:cubicBezTo>
                <a:cubicBezTo>
                  <a:pt x="69" y="276"/>
                  <a:pt x="71" y="278"/>
                  <a:pt x="68" y="277"/>
                </a:cubicBezTo>
                <a:cubicBezTo>
                  <a:pt x="61" y="275"/>
                  <a:pt x="54" y="272"/>
                  <a:pt x="47" y="270"/>
                </a:cubicBezTo>
                <a:cubicBezTo>
                  <a:pt x="33" y="265"/>
                  <a:pt x="19" y="261"/>
                  <a:pt x="5" y="253"/>
                </a:cubicBezTo>
                <a:cubicBezTo>
                  <a:pt x="5" y="253"/>
                  <a:pt x="5" y="252"/>
                  <a:pt x="5" y="251"/>
                </a:cubicBezTo>
                <a:close/>
                <a:moveTo>
                  <a:pt x="62" y="279"/>
                </a:moveTo>
                <a:cubicBezTo>
                  <a:pt x="65" y="280"/>
                  <a:pt x="68" y="282"/>
                  <a:pt x="71" y="284"/>
                </a:cubicBezTo>
                <a:cubicBezTo>
                  <a:pt x="69" y="283"/>
                  <a:pt x="65" y="282"/>
                  <a:pt x="63" y="281"/>
                </a:cubicBezTo>
                <a:cubicBezTo>
                  <a:pt x="60" y="280"/>
                  <a:pt x="58" y="279"/>
                  <a:pt x="55" y="279"/>
                </a:cubicBezTo>
                <a:cubicBezTo>
                  <a:pt x="50" y="277"/>
                  <a:pt x="44" y="275"/>
                  <a:pt x="38" y="274"/>
                </a:cubicBezTo>
                <a:cubicBezTo>
                  <a:pt x="32" y="272"/>
                  <a:pt x="26" y="270"/>
                  <a:pt x="21" y="267"/>
                </a:cubicBezTo>
                <a:cubicBezTo>
                  <a:pt x="16" y="265"/>
                  <a:pt x="11" y="263"/>
                  <a:pt x="6" y="261"/>
                </a:cubicBezTo>
                <a:cubicBezTo>
                  <a:pt x="6" y="260"/>
                  <a:pt x="6" y="258"/>
                  <a:pt x="6" y="257"/>
                </a:cubicBezTo>
                <a:cubicBezTo>
                  <a:pt x="6" y="257"/>
                  <a:pt x="7" y="258"/>
                  <a:pt x="7" y="258"/>
                </a:cubicBezTo>
                <a:cubicBezTo>
                  <a:pt x="7" y="258"/>
                  <a:pt x="7" y="259"/>
                  <a:pt x="9" y="259"/>
                </a:cubicBezTo>
                <a:cubicBezTo>
                  <a:pt x="18" y="263"/>
                  <a:pt x="28" y="267"/>
                  <a:pt x="37" y="270"/>
                </a:cubicBezTo>
                <a:cubicBezTo>
                  <a:pt x="46" y="273"/>
                  <a:pt x="54" y="276"/>
                  <a:pt x="62" y="279"/>
                </a:cubicBezTo>
                <a:close/>
                <a:moveTo>
                  <a:pt x="67" y="281"/>
                </a:moveTo>
                <a:cubicBezTo>
                  <a:pt x="68" y="281"/>
                  <a:pt x="70" y="282"/>
                  <a:pt x="71" y="282"/>
                </a:cubicBezTo>
                <a:cubicBezTo>
                  <a:pt x="71" y="283"/>
                  <a:pt x="71" y="283"/>
                  <a:pt x="71" y="283"/>
                </a:cubicBezTo>
                <a:cubicBezTo>
                  <a:pt x="70" y="282"/>
                  <a:pt x="69" y="282"/>
                  <a:pt x="67" y="281"/>
                </a:cubicBezTo>
                <a:close/>
                <a:moveTo>
                  <a:pt x="75" y="310"/>
                </a:moveTo>
                <a:cubicBezTo>
                  <a:pt x="72" y="308"/>
                  <a:pt x="69" y="307"/>
                  <a:pt x="66" y="306"/>
                </a:cubicBezTo>
                <a:cubicBezTo>
                  <a:pt x="60" y="304"/>
                  <a:pt x="54" y="302"/>
                  <a:pt x="48" y="300"/>
                </a:cubicBezTo>
                <a:cubicBezTo>
                  <a:pt x="41" y="298"/>
                  <a:pt x="35" y="296"/>
                  <a:pt x="28" y="294"/>
                </a:cubicBezTo>
                <a:cubicBezTo>
                  <a:pt x="25" y="293"/>
                  <a:pt x="19" y="292"/>
                  <a:pt x="17" y="289"/>
                </a:cubicBezTo>
                <a:cubicBezTo>
                  <a:pt x="17" y="288"/>
                  <a:pt x="16" y="287"/>
                  <a:pt x="16" y="287"/>
                </a:cubicBezTo>
                <a:cubicBezTo>
                  <a:pt x="16" y="287"/>
                  <a:pt x="17" y="287"/>
                  <a:pt x="18" y="287"/>
                </a:cubicBezTo>
                <a:cubicBezTo>
                  <a:pt x="19" y="288"/>
                  <a:pt x="21" y="289"/>
                  <a:pt x="23" y="290"/>
                </a:cubicBezTo>
                <a:cubicBezTo>
                  <a:pt x="25" y="291"/>
                  <a:pt x="27" y="293"/>
                  <a:pt x="30" y="294"/>
                </a:cubicBezTo>
                <a:cubicBezTo>
                  <a:pt x="35" y="296"/>
                  <a:pt x="41" y="297"/>
                  <a:pt x="46" y="299"/>
                </a:cubicBezTo>
                <a:cubicBezTo>
                  <a:pt x="52" y="301"/>
                  <a:pt x="57" y="303"/>
                  <a:pt x="63" y="305"/>
                </a:cubicBezTo>
                <a:cubicBezTo>
                  <a:pt x="67" y="306"/>
                  <a:pt x="70" y="307"/>
                  <a:pt x="74" y="307"/>
                </a:cubicBezTo>
                <a:cubicBezTo>
                  <a:pt x="74" y="307"/>
                  <a:pt x="74" y="307"/>
                  <a:pt x="74" y="307"/>
                </a:cubicBezTo>
                <a:cubicBezTo>
                  <a:pt x="75" y="308"/>
                  <a:pt x="75" y="309"/>
                  <a:pt x="75" y="310"/>
                </a:cubicBezTo>
                <a:close/>
                <a:moveTo>
                  <a:pt x="70" y="305"/>
                </a:moveTo>
                <a:cubicBezTo>
                  <a:pt x="71" y="305"/>
                  <a:pt x="76" y="307"/>
                  <a:pt x="71" y="306"/>
                </a:cubicBezTo>
                <a:cubicBezTo>
                  <a:pt x="67" y="305"/>
                  <a:pt x="63" y="303"/>
                  <a:pt x="59" y="302"/>
                </a:cubicBezTo>
                <a:cubicBezTo>
                  <a:pt x="53" y="301"/>
                  <a:pt x="48" y="299"/>
                  <a:pt x="43" y="297"/>
                </a:cubicBezTo>
                <a:cubicBezTo>
                  <a:pt x="37" y="295"/>
                  <a:pt x="32" y="294"/>
                  <a:pt x="26" y="291"/>
                </a:cubicBezTo>
                <a:cubicBezTo>
                  <a:pt x="27" y="291"/>
                  <a:pt x="28" y="292"/>
                  <a:pt x="28" y="292"/>
                </a:cubicBezTo>
                <a:cubicBezTo>
                  <a:pt x="34" y="293"/>
                  <a:pt x="39" y="295"/>
                  <a:pt x="44" y="296"/>
                </a:cubicBezTo>
                <a:cubicBezTo>
                  <a:pt x="50" y="298"/>
                  <a:pt x="55" y="300"/>
                  <a:pt x="61" y="301"/>
                </a:cubicBezTo>
                <a:cubicBezTo>
                  <a:pt x="64" y="302"/>
                  <a:pt x="67" y="303"/>
                  <a:pt x="70" y="305"/>
                </a:cubicBezTo>
                <a:close/>
                <a:moveTo>
                  <a:pt x="21" y="288"/>
                </a:moveTo>
                <a:cubicBezTo>
                  <a:pt x="30" y="291"/>
                  <a:pt x="40" y="294"/>
                  <a:pt x="49" y="297"/>
                </a:cubicBezTo>
                <a:cubicBezTo>
                  <a:pt x="51" y="297"/>
                  <a:pt x="54" y="298"/>
                  <a:pt x="57" y="299"/>
                </a:cubicBezTo>
                <a:cubicBezTo>
                  <a:pt x="53" y="298"/>
                  <a:pt x="49" y="297"/>
                  <a:pt x="46" y="296"/>
                </a:cubicBezTo>
                <a:cubicBezTo>
                  <a:pt x="41" y="294"/>
                  <a:pt x="35" y="293"/>
                  <a:pt x="30" y="292"/>
                </a:cubicBezTo>
                <a:cubicBezTo>
                  <a:pt x="27" y="291"/>
                  <a:pt x="24" y="290"/>
                  <a:pt x="21" y="288"/>
                </a:cubicBezTo>
                <a:close/>
                <a:moveTo>
                  <a:pt x="67" y="303"/>
                </a:moveTo>
                <a:cubicBezTo>
                  <a:pt x="70" y="304"/>
                  <a:pt x="72" y="304"/>
                  <a:pt x="74" y="305"/>
                </a:cubicBezTo>
                <a:cubicBezTo>
                  <a:pt x="74" y="305"/>
                  <a:pt x="74" y="306"/>
                  <a:pt x="74" y="306"/>
                </a:cubicBezTo>
                <a:cubicBezTo>
                  <a:pt x="72" y="305"/>
                  <a:pt x="70" y="304"/>
                  <a:pt x="67" y="303"/>
                </a:cubicBezTo>
                <a:close/>
                <a:moveTo>
                  <a:pt x="74" y="304"/>
                </a:moveTo>
                <a:cubicBezTo>
                  <a:pt x="62" y="299"/>
                  <a:pt x="50" y="295"/>
                  <a:pt x="38" y="290"/>
                </a:cubicBezTo>
                <a:cubicBezTo>
                  <a:pt x="39" y="291"/>
                  <a:pt x="40" y="291"/>
                  <a:pt x="41" y="291"/>
                </a:cubicBezTo>
                <a:cubicBezTo>
                  <a:pt x="47" y="293"/>
                  <a:pt x="52" y="294"/>
                  <a:pt x="58" y="296"/>
                </a:cubicBezTo>
                <a:cubicBezTo>
                  <a:pt x="63" y="297"/>
                  <a:pt x="68" y="300"/>
                  <a:pt x="74" y="301"/>
                </a:cubicBezTo>
                <a:cubicBezTo>
                  <a:pt x="74" y="302"/>
                  <a:pt x="74" y="303"/>
                  <a:pt x="74" y="304"/>
                </a:cubicBezTo>
                <a:close/>
                <a:moveTo>
                  <a:pt x="73" y="300"/>
                </a:moveTo>
                <a:cubicBezTo>
                  <a:pt x="64" y="295"/>
                  <a:pt x="54" y="292"/>
                  <a:pt x="44" y="289"/>
                </a:cubicBezTo>
                <a:cubicBezTo>
                  <a:pt x="37" y="286"/>
                  <a:pt x="31" y="284"/>
                  <a:pt x="25" y="282"/>
                </a:cubicBezTo>
                <a:cubicBezTo>
                  <a:pt x="21" y="280"/>
                  <a:pt x="15" y="277"/>
                  <a:pt x="11" y="275"/>
                </a:cubicBezTo>
                <a:cubicBezTo>
                  <a:pt x="11" y="275"/>
                  <a:pt x="11" y="275"/>
                  <a:pt x="11" y="275"/>
                </a:cubicBezTo>
                <a:cubicBezTo>
                  <a:pt x="12" y="275"/>
                  <a:pt x="12" y="275"/>
                  <a:pt x="13" y="275"/>
                </a:cubicBezTo>
                <a:cubicBezTo>
                  <a:pt x="14" y="276"/>
                  <a:pt x="15" y="276"/>
                  <a:pt x="16" y="277"/>
                </a:cubicBezTo>
                <a:cubicBezTo>
                  <a:pt x="19" y="278"/>
                  <a:pt x="22" y="279"/>
                  <a:pt x="24" y="280"/>
                </a:cubicBezTo>
                <a:cubicBezTo>
                  <a:pt x="30" y="282"/>
                  <a:pt x="36" y="284"/>
                  <a:pt x="42" y="286"/>
                </a:cubicBezTo>
                <a:cubicBezTo>
                  <a:pt x="47" y="288"/>
                  <a:pt x="53" y="289"/>
                  <a:pt x="59" y="291"/>
                </a:cubicBezTo>
                <a:cubicBezTo>
                  <a:pt x="63" y="293"/>
                  <a:pt x="68" y="295"/>
                  <a:pt x="73" y="296"/>
                </a:cubicBezTo>
                <a:cubicBezTo>
                  <a:pt x="73" y="297"/>
                  <a:pt x="73" y="299"/>
                  <a:pt x="73" y="300"/>
                </a:cubicBezTo>
                <a:close/>
                <a:moveTo>
                  <a:pt x="73" y="295"/>
                </a:moveTo>
                <a:cubicBezTo>
                  <a:pt x="63" y="290"/>
                  <a:pt x="52" y="287"/>
                  <a:pt x="42" y="283"/>
                </a:cubicBezTo>
                <a:cubicBezTo>
                  <a:pt x="35" y="281"/>
                  <a:pt x="29" y="278"/>
                  <a:pt x="22" y="275"/>
                </a:cubicBezTo>
                <a:cubicBezTo>
                  <a:pt x="19" y="274"/>
                  <a:pt x="15" y="273"/>
                  <a:pt x="11" y="271"/>
                </a:cubicBezTo>
                <a:cubicBezTo>
                  <a:pt x="15" y="273"/>
                  <a:pt x="20" y="274"/>
                  <a:pt x="24" y="275"/>
                </a:cubicBezTo>
                <a:cubicBezTo>
                  <a:pt x="29" y="277"/>
                  <a:pt x="35" y="279"/>
                  <a:pt x="40" y="281"/>
                </a:cubicBezTo>
                <a:cubicBezTo>
                  <a:pt x="47" y="283"/>
                  <a:pt x="53" y="286"/>
                  <a:pt x="60" y="288"/>
                </a:cubicBezTo>
                <a:cubicBezTo>
                  <a:pt x="64" y="289"/>
                  <a:pt x="68" y="291"/>
                  <a:pt x="72" y="292"/>
                </a:cubicBezTo>
                <a:cubicBezTo>
                  <a:pt x="73" y="293"/>
                  <a:pt x="73" y="294"/>
                  <a:pt x="73" y="295"/>
                </a:cubicBezTo>
                <a:close/>
                <a:moveTo>
                  <a:pt x="72" y="291"/>
                </a:moveTo>
                <a:cubicBezTo>
                  <a:pt x="68" y="288"/>
                  <a:pt x="63" y="286"/>
                  <a:pt x="58" y="284"/>
                </a:cubicBezTo>
                <a:cubicBezTo>
                  <a:pt x="52" y="282"/>
                  <a:pt x="47" y="281"/>
                  <a:pt x="41" y="278"/>
                </a:cubicBezTo>
                <a:cubicBezTo>
                  <a:pt x="35" y="276"/>
                  <a:pt x="28" y="274"/>
                  <a:pt x="22" y="271"/>
                </a:cubicBezTo>
                <a:cubicBezTo>
                  <a:pt x="18" y="269"/>
                  <a:pt x="14" y="268"/>
                  <a:pt x="11" y="266"/>
                </a:cubicBezTo>
                <a:cubicBezTo>
                  <a:pt x="10" y="265"/>
                  <a:pt x="6" y="262"/>
                  <a:pt x="10" y="265"/>
                </a:cubicBezTo>
                <a:cubicBezTo>
                  <a:pt x="11" y="265"/>
                  <a:pt x="12" y="266"/>
                  <a:pt x="13" y="266"/>
                </a:cubicBezTo>
                <a:cubicBezTo>
                  <a:pt x="16" y="267"/>
                  <a:pt x="18" y="268"/>
                  <a:pt x="21" y="269"/>
                </a:cubicBezTo>
                <a:cubicBezTo>
                  <a:pt x="26" y="271"/>
                  <a:pt x="32" y="273"/>
                  <a:pt x="38" y="276"/>
                </a:cubicBezTo>
                <a:cubicBezTo>
                  <a:pt x="44" y="278"/>
                  <a:pt x="50" y="281"/>
                  <a:pt x="57" y="283"/>
                </a:cubicBezTo>
                <a:cubicBezTo>
                  <a:pt x="62" y="285"/>
                  <a:pt x="67" y="286"/>
                  <a:pt x="72" y="288"/>
                </a:cubicBezTo>
                <a:cubicBezTo>
                  <a:pt x="72" y="289"/>
                  <a:pt x="72" y="290"/>
                  <a:pt x="72" y="291"/>
                </a:cubicBezTo>
                <a:close/>
                <a:moveTo>
                  <a:pt x="62" y="160"/>
                </a:moveTo>
                <a:cubicBezTo>
                  <a:pt x="62" y="161"/>
                  <a:pt x="62" y="161"/>
                  <a:pt x="62" y="162"/>
                </a:cubicBezTo>
                <a:cubicBezTo>
                  <a:pt x="60" y="162"/>
                  <a:pt x="59" y="161"/>
                  <a:pt x="58" y="161"/>
                </a:cubicBezTo>
                <a:cubicBezTo>
                  <a:pt x="59" y="161"/>
                  <a:pt x="60" y="161"/>
                  <a:pt x="62" y="160"/>
                </a:cubicBezTo>
                <a:close/>
                <a:moveTo>
                  <a:pt x="68" y="249"/>
                </a:moveTo>
                <a:cubicBezTo>
                  <a:pt x="65" y="247"/>
                  <a:pt x="62" y="245"/>
                  <a:pt x="59" y="244"/>
                </a:cubicBezTo>
                <a:cubicBezTo>
                  <a:pt x="54" y="242"/>
                  <a:pt x="50" y="240"/>
                  <a:pt x="45" y="237"/>
                </a:cubicBezTo>
                <a:cubicBezTo>
                  <a:pt x="34" y="232"/>
                  <a:pt x="23" y="228"/>
                  <a:pt x="12" y="223"/>
                </a:cubicBezTo>
                <a:cubicBezTo>
                  <a:pt x="12" y="223"/>
                  <a:pt x="12" y="223"/>
                  <a:pt x="11" y="223"/>
                </a:cubicBezTo>
                <a:cubicBezTo>
                  <a:pt x="13" y="224"/>
                  <a:pt x="15" y="224"/>
                  <a:pt x="17" y="225"/>
                </a:cubicBezTo>
                <a:cubicBezTo>
                  <a:pt x="23" y="227"/>
                  <a:pt x="29" y="229"/>
                  <a:pt x="34" y="231"/>
                </a:cubicBezTo>
                <a:cubicBezTo>
                  <a:pt x="45" y="236"/>
                  <a:pt x="56" y="241"/>
                  <a:pt x="68" y="246"/>
                </a:cubicBezTo>
                <a:cubicBezTo>
                  <a:pt x="68" y="247"/>
                  <a:pt x="68" y="248"/>
                  <a:pt x="68" y="249"/>
                </a:cubicBezTo>
                <a:close/>
                <a:moveTo>
                  <a:pt x="67" y="242"/>
                </a:moveTo>
                <a:cubicBezTo>
                  <a:pt x="59" y="236"/>
                  <a:pt x="50" y="233"/>
                  <a:pt x="41" y="228"/>
                </a:cubicBezTo>
                <a:cubicBezTo>
                  <a:pt x="30" y="223"/>
                  <a:pt x="19" y="219"/>
                  <a:pt x="9" y="212"/>
                </a:cubicBezTo>
                <a:cubicBezTo>
                  <a:pt x="6" y="210"/>
                  <a:pt x="12" y="213"/>
                  <a:pt x="12" y="213"/>
                </a:cubicBezTo>
                <a:cubicBezTo>
                  <a:pt x="14" y="214"/>
                  <a:pt x="15" y="215"/>
                  <a:pt x="17" y="216"/>
                </a:cubicBezTo>
                <a:cubicBezTo>
                  <a:pt x="19" y="217"/>
                  <a:pt x="22" y="219"/>
                  <a:pt x="24" y="220"/>
                </a:cubicBezTo>
                <a:cubicBezTo>
                  <a:pt x="30" y="222"/>
                  <a:pt x="35" y="224"/>
                  <a:pt x="40" y="227"/>
                </a:cubicBezTo>
                <a:cubicBezTo>
                  <a:pt x="45" y="229"/>
                  <a:pt x="51" y="231"/>
                  <a:pt x="56" y="234"/>
                </a:cubicBezTo>
                <a:cubicBezTo>
                  <a:pt x="60" y="236"/>
                  <a:pt x="63" y="238"/>
                  <a:pt x="67" y="240"/>
                </a:cubicBezTo>
                <a:cubicBezTo>
                  <a:pt x="67" y="240"/>
                  <a:pt x="67" y="241"/>
                  <a:pt x="67" y="242"/>
                </a:cubicBezTo>
                <a:close/>
                <a:moveTo>
                  <a:pt x="59" y="235"/>
                </a:moveTo>
                <a:cubicBezTo>
                  <a:pt x="61" y="235"/>
                  <a:pt x="63" y="236"/>
                  <a:pt x="65" y="238"/>
                </a:cubicBezTo>
                <a:cubicBezTo>
                  <a:pt x="68" y="240"/>
                  <a:pt x="61" y="236"/>
                  <a:pt x="61" y="235"/>
                </a:cubicBezTo>
                <a:cubicBezTo>
                  <a:pt x="60" y="235"/>
                  <a:pt x="60" y="235"/>
                  <a:pt x="59" y="235"/>
                </a:cubicBezTo>
                <a:close/>
                <a:moveTo>
                  <a:pt x="40" y="223"/>
                </a:moveTo>
                <a:cubicBezTo>
                  <a:pt x="34" y="220"/>
                  <a:pt x="28" y="218"/>
                  <a:pt x="23" y="214"/>
                </a:cubicBezTo>
                <a:cubicBezTo>
                  <a:pt x="19" y="212"/>
                  <a:pt x="13" y="210"/>
                  <a:pt x="10" y="206"/>
                </a:cubicBezTo>
                <a:cubicBezTo>
                  <a:pt x="10" y="206"/>
                  <a:pt x="10" y="206"/>
                  <a:pt x="10" y="206"/>
                </a:cubicBezTo>
                <a:cubicBezTo>
                  <a:pt x="10" y="206"/>
                  <a:pt x="10" y="206"/>
                  <a:pt x="10" y="206"/>
                </a:cubicBezTo>
                <a:cubicBezTo>
                  <a:pt x="11" y="207"/>
                  <a:pt x="13" y="208"/>
                  <a:pt x="14" y="209"/>
                </a:cubicBezTo>
                <a:cubicBezTo>
                  <a:pt x="16" y="211"/>
                  <a:pt x="19" y="212"/>
                  <a:pt x="22" y="213"/>
                </a:cubicBezTo>
                <a:cubicBezTo>
                  <a:pt x="27" y="216"/>
                  <a:pt x="33" y="218"/>
                  <a:pt x="39" y="221"/>
                </a:cubicBezTo>
                <a:cubicBezTo>
                  <a:pt x="49" y="225"/>
                  <a:pt x="57" y="231"/>
                  <a:pt x="67" y="235"/>
                </a:cubicBezTo>
                <a:cubicBezTo>
                  <a:pt x="67" y="236"/>
                  <a:pt x="67" y="236"/>
                  <a:pt x="67" y="237"/>
                </a:cubicBezTo>
                <a:cubicBezTo>
                  <a:pt x="67" y="237"/>
                  <a:pt x="67" y="238"/>
                  <a:pt x="67" y="238"/>
                </a:cubicBezTo>
                <a:cubicBezTo>
                  <a:pt x="63" y="236"/>
                  <a:pt x="59" y="234"/>
                  <a:pt x="55" y="232"/>
                </a:cubicBezTo>
                <a:cubicBezTo>
                  <a:pt x="50" y="229"/>
                  <a:pt x="45" y="226"/>
                  <a:pt x="40" y="223"/>
                </a:cubicBezTo>
                <a:close/>
                <a:moveTo>
                  <a:pt x="8" y="204"/>
                </a:moveTo>
                <a:cubicBezTo>
                  <a:pt x="8" y="204"/>
                  <a:pt x="7" y="204"/>
                  <a:pt x="7" y="204"/>
                </a:cubicBezTo>
                <a:cubicBezTo>
                  <a:pt x="7" y="203"/>
                  <a:pt x="7" y="203"/>
                  <a:pt x="7" y="202"/>
                </a:cubicBezTo>
                <a:cubicBezTo>
                  <a:pt x="18" y="208"/>
                  <a:pt x="29" y="214"/>
                  <a:pt x="40" y="219"/>
                </a:cubicBezTo>
                <a:cubicBezTo>
                  <a:pt x="45" y="222"/>
                  <a:pt x="50" y="225"/>
                  <a:pt x="55" y="228"/>
                </a:cubicBezTo>
                <a:cubicBezTo>
                  <a:pt x="56" y="229"/>
                  <a:pt x="57" y="229"/>
                  <a:pt x="58" y="230"/>
                </a:cubicBezTo>
                <a:cubicBezTo>
                  <a:pt x="51" y="226"/>
                  <a:pt x="44" y="222"/>
                  <a:pt x="36" y="219"/>
                </a:cubicBezTo>
                <a:cubicBezTo>
                  <a:pt x="31" y="216"/>
                  <a:pt x="26" y="214"/>
                  <a:pt x="20" y="212"/>
                </a:cubicBezTo>
                <a:cubicBezTo>
                  <a:pt x="16" y="209"/>
                  <a:pt x="12" y="207"/>
                  <a:pt x="8" y="204"/>
                </a:cubicBezTo>
                <a:close/>
                <a:moveTo>
                  <a:pt x="9" y="187"/>
                </a:moveTo>
                <a:cubicBezTo>
                  <a:pt x="13" y="190"/>
                  <a:pt x="17" y="191"/>
                  <a:pt x="21" y="193"/>
                </a:cubicBezTo>
                <a:cubicBezTo>
                  <a:pt x="26" y="195"/>
                  <a:pt x="31" y="198"/>
                  <a:pt x="36" y="201"/>
                </a:cubicBezTo>
                <a:cubicBezTo>
                  <a:pt x="46" y="205"/>
                  <a:pt x="55" y="211"/>
                  <a:pt x="64" y="217"/>
                </a:cubicBezTo>
                <a:cubicBezTo>
                  <a:pt x="68" y="220"/>
                  <a:pt x="63" y="217"/>
                  <a:pt x="63" y="217"/>
                </a:cubicBezTo>
                <a:cubicBezTo>
                  <a:pt x="62" y="216"/>
                  <a:pt x="61" y="215"/>
                  <a:pt x="60" y="215"/>
                </a:cubicBezTo>
                <a:cubicBezTo>
                  <a:pt x="57" y="213"/>
                  <a:pt x="55" y="212"/>
                  <a:pt x="53" y="211"/>
                </a:cubicBezTo>
                <a:cubicBezTo>
                  <a:pt x="48" y="208"/>
                  <a:pt x="42" y="205"/>
                  <a:pt x="37" y="203"/>
                </a:cubicBezTo>
                <a:cubicBezTo>
                  <a:pt x="28" y="199"/>
                  <a:pt x="18" y="194"/>
                  <a:pt x="8" y="190"/>
                </a:cubicBezTo>
                <a:cubicBezTo>
                  <a:pt x="9" y="188"/>
                  <a:pt x="9" y="185"/>
                  <a:pt x="9" y="183"/>
                </a:cubicBezTo>
                <a:cubicBezTo>
                  <a:pt x="9" y="183"/>
                  <a:pt x="10" y="183"/>
                  <a:pt x="10" y="183"/>
                </a:cubicBezTo>
                <a:cubicBezTo>
                  <a:pt x="10" y="184"/>
                  <a:pt x="10" y="184"/>
                  <a:pt x="12" y="184"/>
                </a:cubicBezTo>
                <a:cubicBezTo>
                  <a:pt x="12" y="184"/>
                  <a:pt x="13" y="185"/>
                  <a:pt x="13" y="185"/>
                </a:cubicBezTo>
                <a:cubicBezTo>
                  <a:pt x="14" y="186"/>
                  <a:pt x="15" y="186"/>
                  <a:pt x="16" y="187"/>
                </a:cubicBezTo>
                <a:cubicBezTo>
                  <a:pt x="19" y="188"/>
                  <a:pt x="22" y="189"/>
                  <a:pt x="25" y="190"/>
                </a:cubicBezTo>
                <a:cubicBezTo>
                  <a:pt x="29" y="193"/>
                  <a:pt x="34" y="195"/>
                  <a:pt x="39" y="197"/>
                </a:cubicBezTo>
                <a:cubicBezTo>
                  <a:pt x="48" y="202"/>
                  <a:pt x="57" y="207"/>
                  <a:pt x="65" y="212"/>
                </a:cubicBezTo>
                <a:cubicBezTo>
                  <a:pt x="63" y="211"/>
                  <a:pt x="60" y="210"/>
                  <a:pt x="58" y="209"/>
                </a:cubicBezTo>
                <a:cubicBezTo>
                  <a:pt x="56" y="208"/>
                  <a:pt x="54" y="207"/>
                  <a:pt x="53" y="206"/>
                </a:cubicBezTo>
                <a:cubicBezTo>
                  <a:pt x="48" y="203"/>
                  <a:pt x="43" y="201"/>
                  <a:pt x="38" y="199"/>
                </a:cubicBezTo>
                <a:cubicBezTo>
                  <a:pt x="29" y="194"/>
                  <a:pt x="19" y="191"/>
                  <a:pt x="9" y="186"/>
                </a:cubicBezTo>
                <a:cubicBezTo>
                  <a:pt x="9" y="186"/>
                  <a:pt x="9" y="186"/>
                  <a:pt x="9" y="187"/>
                </a:cubicBezTo>
                <a:close/>
                <a:moveTo>
                  <a:pt x="65" y="209"/>
                </a:moveTo>
                <a:cubicBezTo>
                  <a:pt x="56" y="203"/>
                  <a:pt x="48" y="197"/>
                  <a:pt x="38" y="193"/>
                </a:cubicBezTo>
                <a:cubicBezTo>
                  <a:pt x="30" y="189"/>
                  <a:pt x="22" y="186"/>
                  <a:pt x="15" y="181"/>
                </a:cubicBezTo>
                <a:cubicBezTo>
                  <a:pt x="15" y="181"/>
                  <a:pt x="15" y="182"/>
                  <a:pt x="15" y="182"/>
                </a:cubicBezTo>
                <a:cubicBezTo>
                  <a:pt x="18" y="183"/>
                  <a:pt x="20" y="184"/>
                  <a:pt x="23" y="185"/>
                </a:cubicBezTo>
                <a:cubicBezTo>
                  <a:pt x="28" y="187"/>
                  <a:pt x="33" y="190"/>
                  <a:pt x="38" y="192"/>
                </a:cubicBezTo>
                <a:cubicBezTo>
                  <a:pt x="47" y="197"/>
                  <a:pt x="56" y="201"/>
                  <a:pt x="65" y="205"/>
                </a:cubicBezTo>
                <a:cubicBezTo>
                  <a:pt x="65" y="206"/>
                  <a:pt x="65" y="208"/>
                  <a:pt x="65" y="209"/>
                </a:cubicBezTo>
                <a:close/>
                <a:moveTo>
                  <a:pt x="65" y="200"/>
                </a:moveTo>
                <a:cubicBezTo>
                  <a:pt x="61" y="198"/>
                  <a:pt x="57" y="196"/>
                  <a:pt x="53" y="194"/>
                </a:cubicBezTo>
                <a:cubicBezTo>
                  <a:pt x="47" y="192"/>
                  <a:pt x="42" y="189"/>
                  <a:pt x="37" y="187"/>
                </a:cubicBezTo>
                <a:cubicBezTo>
                  <a:pt x="28" y="183"/>
                  <a:pt x="19" y="178"/>
                  <a:pt x="10" y="173"/>
                </a:cubicBezTo>
                <a:cubicBezTo>
                  <a:pt x="10" y="173"/>
                  <a:pt x="10" y="173"/>
                  <a:pt x="10" y="173"/>
                </a:cubicBezTo>
                <a:cubicBezTo>
                  <a:pt x="10" y="173"/>
                  <a:pt x="10" y="173"/>
                  <a:pt x="10" y="172"/>
                </a:cubicBezTo>
                <a:cubicBezTo>
                  <a:pt x="10" y="172"/>
                  <a:pt x="10" y="172"/>
                  <a:pt x="11" y="172"/>
                </a:cubicBezTo>
                <a:cubicBezTo>
                  <a:pt x="20" y="176"/>
                  <a:pt x="28" y="181"/>
                  <a:pt x="38" y="185"/>
                </a:cubicBezTo>
                <a:cubicBezTo>
                  <a:pt x="47" y="189"/>
                  <a:pt x="56" y="193"/>
                  <a:pt x="64" y="199"/>
                </a:cubicBezTo>
                <a:cubicBezTo>
                  <a:pt x="64" y="199"/>
                  <a:pt x="64" y="199"/>
                  <a:pt x="65" y="199"/>
                </a:cubicBezTo>
                <a:cubicBezTo>
                  <a:pt x="65" y="199"/>
                  <a:pt x="65" y="200"/>
                  <a:pt x="65" y="200"/>
                </a:cubicBezTo>
                <a:close/>
                <a:moveTo>
                  <a:pt x="34" y="188"/>
                </a:moveTo>
                <a:cubicBezTo>
                  <a:pt x="43" y="192"/>
                  <a:pt x="53" y="197"/>
                  <a:pt x="61" y="202"/>
                </a:cubicBezTo>
                <a:cubicBezTo>
                  <a:pt x="63" y="204"/>
                  <a:pt x="68" y="206"/>
                  <a:pt x="61" y="203"/>
                </a:cubicBezTo>
                <a:cubicBezTo>
                  <a:pt x="59" y="202"/>
                  <a:pt x="56" y="200"/>
                  <a:pt x="53" y="199"/>
                </a:cubicBezTo>
                <a:cubicBezTo>
                  <a:pt x="48" y="197"/>
                  <a:pt x="43" y="194"/>
                  <a:pt x="38" y="192"/>
                </a:cubicBezTo>
                <a:cubicBezTo>
                  <a:pt x="29" y="187"/>
                  <a:pt x="19" y="183"/>
                  <a:pt x="10" y="178"/>
                </a:cubicBezTo>
                <a:cubicBezTo>
                  <a:pt x="9" y="178"/>
                  <a:pt x="9" y="178"/>
                  <a:pt x="9" y="178"/>
                </a:cubicBezTo>
                <a:cubicBezTo>
                  <a:pt x="9" y="177"/>
                  <a:pt x="9" y="175"/>
                  <a:pt x="10" y="174"/>
                </a:cubicBezTo>
                <a:cubicBezTo>
                  <a:pt x="16" y="180"/>
                  <a:pt x="26" y="184"/>
                  <a:pt x="34" y="188"/>
                </a:cubicBezTo>
                <a:close/>
                <a:moveTo>
                  <a:pt x="61" y="207"/>
                </a:moveTo>
                <a:cubicBezTo>
                  <a:pt x="60" y="207"/>
                  <a:pt x="60" y="206"/>
                  <a:pt x="60" y="206"/>
                </a:cubicBezTo>
                <a:cubicBezTo>
                  <a:pt x="58" y="205"/>
                  <a:pt x="56" y="204"/>
                  <a:pt x="54" y="203"/>
                </a:cubicBezTo>
                <a:cubicBezTo>
                  <a:pt x="49" y="200"/>
                  <a:pt x="44" y="198"/>
                  <a:pt x="39" y="196"/>
                </a:cubicBezTo>
                <a:cubicBezTo>
                  <a:pt x="31" y="192"/>
                  <a:pt x="23" y="189"/>
                  <a:pt x="16" y="185"/>
                </a:cubicBezTo>
                <a:cubicBezTo>
                  <a:pt x="13" y="184"/>
                  <a:pt x="11" y="183"/>
                  <a:pt x="9" y="182"/>
                </a:cubicBezTo>
                <a:cubicBezTo>
                  <a:pt x="9" y="181"/>
                  <a:pt x="9" y="180"/>
                  <a:pt x="9" y="179"/>
                </a:cubicBezTo>
                <a:cubicBezTo>
                  <a:pt x="9" y="179"/>
                  <a:pt x="9" y="179"/>
                  <a:pt x="9" y="179"/>
                </a:cubicBezTo>
                <a:cubicBezTo>
                  <a:pt x="18" y="185"/>
                  <a:pt x="27" y="189"/>
                  <a:pt x="36" y="193"/>
                </a:cubicBezTo>
                <a:cubicBezTo>
                  <a:pt x="45" y="197"/>
                  <a:pt x="53" y="202"/>
                  <a:pt x="61" y="207"/>
                </a:cubicBezTo>
                <a:close/>
                <a:moveTo>
                  <a:pt x="66" y="219"/>
                </a:moveTo>
                <a:cubicBezTo>
                  <a:pt x="66" y="220"/>
                  <a:pt x="66" y="221"/>
                  <a:pt x="66" y="222"/>
                </a:cubicBezTo>
                <a:cubicBezTo>
                  <a:pt x="57" y="216"/>
                  <a:pt x="49" y="211"/>
                  <a:pt x="39" y="206"/>
                </a:cubicBezTo>
                <a:cubicBezTo>
                  <a:pt x="29" y="201"/>
                  <a:pt x="19" y="197"/>
                  <a:pt x="10" y="191"/>
                </a:cubicBezTo>
                <a:cubicBezTo>
                  <a:pt x="14" y="194"/>
                  <a:pt x="21" y="196"/>
                  <a:pt x="26" y="199"/>
                </a:cubicBezTo>
                <a:cubicBezTo>
                  <a:pt x="30" y="201"/>
                  <a:pt x="35" y="203"/>
                  <a:pt x="40" y="205"/>
                </a:cubicBezTo>
                <a:cubicBezTo>
                  <a:pt x="49" y="209"/>
                  <a:pt x="57" y="215"/>
                  <a:pt x="66" y="219"/>
                </a:cubicBezTo>
                <a:close/>
                <a:moveTo>
                  <a:pt x="66" y="225"/>
                </a:moveTo>
                <a:cubicBezTo>
                  <a:pt x="64" y="223"/>
                  <a:pt x="61" y="222"/>
                  <a:pt x="58" y="220"/>
                </a:cubicBezTo>
                <a:cubicBezTo>
                  <a:pt x="53" y="217"/>
                  <a:pt x="49" y="214"/>
                  <a:pt x="44" y="211"/>
                </a:cubicBezTo>
                <a:cubicBezTo>
                  <a:pt x="39" y="209"/>
                  <a:pt x="34" y="207"/>
                  <a:pt x="30" y="205"/>
                </a:cubicBezTo>
                <a:cubicBezTo>
                  <a:pt x="33" y="206"/>
                  <a:pt x="36" y="208"/>
                  <a:pt x="39" y="209"/>
                </a:cubicBezTo>
                <a:cubicBezTo>
                  <a:pt x="45" y="212"/>
                  <a:pt x="50" y="214"/>
                  <a:pt x="55" y="217"/>
                </a:cubicBezTo>
                <a:cubicBezTo>
                  <a:pt x="59" y="219"/>
                  <a:pt x="62" y="222"/>
                  <a:pt x="66" y="223"/>
                </a:cubicBezTo>
                <a:cubicBezTo>
                  <a:pt x="66" y="224"/>
                  <a:pt x="66" y="225"/>
                  <a:pt x="66" y="225"/>
                </a:cubicBezTo>
                <a:close/>
                <a:moveTo>
                  <a:pt x="67" y="230"/>
                </a:moveTo>
                <a:cubicBezTo>
                  <a:pt x="64" y="228"/>
                  <a:pt x="60" y="226"/>
                  <a:pt x="57" y="224"/>
                </a:cubicBezTo>
                <a:cubicBezTo>
                  <a:pt x="52" y="221"/>
                  <a:pt x="47" y="218"/>
                  <a:pt x="42" y="216"/>
                </a:cubicBezTo>
                <a:cubicBezTo>
                  <a:pt x="33" y="212"/>
                  <a:pt x="25" y="208"/>
                  <a:pt x="16" y="203"/>
                </a:cubicBezTo>
                <a:cubicBezTo>
                  <a:pt x="19" y="204"/>
                  <a:pt x="21" y="205"/>
                  <a:pt x="23" y="206"/>
                </a:cubicBezTo>
                <a:cubicBezTo>
                  <a:pt x="28" y="209"/>
                  <a:pt x="34" y="211"/>
                  <a:pt x="39" y="214"/>
                </a:cubicBezTo>
                <a:cubicBezTo>
                  <a:pt x="48" y="218"/>
                  <a:pt x="57" y="224"/>
                  <a:pt x="66" y="227"/>
                </a:cubicBezTo>
                <a:cubicBezTo>
                  <a:pt x="66" y="228"/>
                  <a:pt x="67" y="229"/>
                  <a:pt x="67" y="230"/>
                </a:cubicBezTo>
                <a:close/>
                <a:moveTo>
                  <a:pt x="66" y="231"/>
                </a:moveTo>
                <a:cubicBezTo>
                  <a:pt x="65" y="230"/>
                  <a:pt x="62" y="229"/>
                  <a:pt x="60" y="228"/>
                </a:cubicBezTo>
                <a:cubicBezTo>
                  <a:pt x="58" y="227"/>
                  <a:pt x="56" y="225"/>
                  <a:pt x="53" y="224"/>
                </a:cubicBezTo>
                <a:cubicBezTo>
                  <a:pt x="49" y="222"/>
                  <a:pt x="44" y="219"/>
                  <a:pt x="39" y="217"/>
                </a:cubicBezTo>
                <a:cubicBezTo>
                  <a:pt x="30" y="212"/>
                  <a:pt x="20" y="208"/>
                  <a:pt x="11" y="203"/>
                </a:cubicBezTo>
                <a:cubicBezTo>
                  <a:pt x="10" y="202"/>
                  <a:pt x="10" y="202"/>
                  <a:pt x="9" y="202"/>
                </a:cubicBezTo>
                <a:cubicBezTo>
                  <a:pt x="9" y="202"/>
                  <a:pt x="8" y="202"/>
                  <a:pt x="8" y="201"/>
                </a:cubicBezTo>
                <a:cubicBezTo>
                  <a:pt x="8" y="201"/>
                  <a:pt x="8" y="201"/>
                  <a:pt x="8" y="201"/>
                </a:cubicBezTo>
                <a:cubicBezTo>
                  <a:pt x="8" y="199"/>
                  <a:pt x="8" y="197"/>
                  <a:pt x="8" y="195"/>
                </a:cubicBezTo>
                <a:cubicBezTo>
                  <a:pt x="8" y="193"/>
                  <a:pt x="8" y="192"/>
                  <a:pt x="8" y="191"/>
                </a:cubicBezTo>
                <a:cubicBezTo>
                  <a:pt x="18" y="197"/>
                  <a:pt x="27" y="201"/>
                  <a:pt x="37" y="206"/>
                </a:cubicBezTo>
                <a:cubicBezTo>
                  <a:pt x="47" y="211"/>
                  <a:pt x="56" y="217"/>
                  <a:pt x="65" y="222"/>
                </a:cubicBezTo>
                <a:cubicBezTo>
                  <a:pt x="58" y="217"/>
                  <a:pt x="47" y="212"/>
                  <a:pt x="38" y="208"/>
                </a:cubicBezTo>
                <a:cubicBezTo>
                  <a:pt x="28" y="203"/>
                  <a:pt x="19" y="198"/>
                  <a:pt x="9" y="194"/>
                </a:cubicBezTo>
                <a:cubicBezTo>
                  <a:pt x="9" y="194"/>
                  <a:pt x="8" y="194"/>
                  <a:pt x="9" y="194"/>
                </a:cubicBezTo>
                <a:cubicBezTo>
                  <a:pt x="18" y="200"/>
                  <a:pt x="29" y="205"/>
                  <a:pt x="39" y="210"/>
                </a:cubicBezTo>
                <a:cubicBezTo>
                  <a:pt x="48" y="214"/>
                  <a:pt x="56" y="220"/>
                  <a:pt x="64" y="225"/>
                </a:cubicBezTo>
                <a:cubicBezTo>
                  <a:pt x="64" y="225"/>
                  <a:pt x="66" y="226"/>
                  <a:pt x="66" y="226"/>
                </a:cubicBezTo>
                <a:cubicBezTo>
                  <a:pt x="66" y="226"/>
                  <a:pt x="66" y="226"/>
                  <a:pt x="66" y="226"/>
                </a:cubicBezTo>
                <a:cubicBezTo>
                  <a:pt x="65" y="226"/>
                  <a:pt x="63" y="225"/>
                  <a:pt x="62" y="224"/>
                </a:cubicBezTo>
                <a:cubicBezTo>
                  <a:pt x="59" y="223"/>
                  <a:pt x="57" y="222"/>
                  <a:pt x="54" y="220"/>
                </a:cubicBezTo>
                <a:cubicBezTo>
                  <a:pt x="49" y="218"/>
                  <a:pt x="45" y="215"/>
                  <a:pt x="40" y="213"/>
                </a:cubicBezTo>
                <a:cubicBezTo>
                  <a:pt x="29" y="209"/>
                  <a:pt x="19" y="203"/>
                  <a:pt x="8" y="199"/>
                </a:cubicBezTo>
                <a:cubicBezTo>
                  <a:pt x="8" y="198"/>
                  <a:pt x="8" y="199"/>
                  <a:pt x="8" y="199"/>
                </a:cubicBezTo>
                <a:cubicBezTo>
                  <a:pt x="18" y="205"/>
                  <a:pt x="28" y="210"/>
                  <a:pt x="38" y="215"/>
                </a:cubicBezTo>
                <a:cubicBezTo>
                  <a:pt x="44" y="218"/>
                  <a:pt x="49" y="220"/>
                  <a:pt x="54" y="223"/>
                </a:cubicBezTo>
                <a:cubicBezTo>
                  <a:pt x="58" y="226"/>
                  <a:pt x="63" y="228"/>
                  <a:pt x="66" y="231"/>
                </a:cubicBezTo>
                <a:close/>
                <a:moveTo>
                  <a:pt x="62" y="164"/>
                </a:moveTo>
                <a:cubicBezTo>
                  <a:pt x="60" y="163"/>
                  <a:pt x="59" y="163"/>
                  <a:pt x="59" y="162"/>
                </a:cubicBezTo>
                <a:cubicBezTo>
                  <a:pt x="59" y="162"/>
                  <a:pt x="60" y="162"/>
                  <a:pt x="62" y="163"/>
                </a:cubicBezTo>
                <a:cubicBezTo>
                  <a:pt x="62" y="163"/>
                  <a:pt x="62" y="164"/>
                  <a:pt x="62" y="164"/>
                </a:cubicBezTo>
                <a:close/>
                <a:moveTo>
                  <a:pt x="62" y="168"/>
                </a:moveTo>
                <a:cubicBezTo>
                  <a:pt x="59" y="166"/>
                  <a:pt x="56" y="164"/>
                  <a:pt x="54" y="162"/>
                </a:cubicBezTo>
                <a:cubicBezTo>
                  <a:pt x="56" y="164"/>
                  <a:pt x="59" y="165"/>
                  <a:pt x="62" y="166"/>
                </a:cubicBezTo>
                <a:cubicBezTo>
                  <a:pt x="62" y="167"/>
                  <a:pt x="62" y="168"/>
                  <a:pt x="62" y="168"/>
                </a:cubicBezTo>
                <a:close/>
                <a:moveTo>
                  <a:pt x="62" y="172"/>
                </a:moveTo>
                <a:cubicBezTo>
                  <a:pt x="58" y="169"/>
                  <a:pt x="53" y="166"/>
                  <a:pt x="49" y="163"/>
                </a:cubicBezTo>
                <a:cubicBezTo>
                  <a:pt x="52" y="165"/>
                  <a:pt x="57" y="168"/>
                  <a:pt x="62" y="170"/>
                </a:cubicBezTo>
                <a:cubicBezTo>
                  <a:pt x="62" y="171"/>
                  <a:pt x="62" y="172"/>
                  <a:pt x="62" y="172"/>
                </a:cubicBezTo>
                <a:close/>
                <a:moveTo>
                  <a:pt x="62" y="178"/>
                </a:moveTo>
                <a:cubicBezTo>
                  <a:pt x="56" y="173"/>
                  <a:pt x="49" y="167"/>
                  <a:pt x="42" y="164"/>
                </a:cubicBezTo>
                <a:cubicBezTo>
                  <a:pt x="49" y="167"/>
                  <a:pt x="55" y="172"/>
                  <a:pt x="62" y="174"/>
                </a:cubicBezTo>
                <a:cubicBezTo>
                  <a:pt x="62" y="175"/>
                  <a:pt x="62" y="177"/>
                  <a:pt x="62" y="178"/>
                </a:cubicBezTo>
                <a:close/>
                <a:moveTo>
                  <a:pt x="41" y="163"/>
                </a:moveTo>
                <a:cubicBezTo>
                  <a:pt x="45" y="166"/>
                  <a:pt x="49" y="169"/>
                  <a:pt x="53" y="171"/>
                </a:cubicBezTo>
                <a:cubicBezTo>
                  <a:pt x="48" y="168"/>
                  <a:pt x="43" y="165"/>
                  <a:pt x="38" y="163"/>
                </a:cubicBezTo>
                <a:cubicBezTo>
                  <a:pt x="39" y="163"/>
                  <a:pt x="39" y="163"/>
                  <a:pt x="40" y="163"/>
                </a:cubicBezTo>
                <a:cubicBezTo>
                  <a:pt x="40" y="163"/>
                  <a:pt x="40" y="163"/>
                  <a:pt x="41" y="163"/>
                </a:cubicBezTo>
                <a:close/>
                <a:moveTo>
                  <a:pt x="62" y="179"/>
                </a:moveTo>
                <a:cubicBezTo>
                  <a:pt x="63" y="180"/>
                  <a:pt x="63" y="180"/>
                  <a:pt x="63" y="181"/>
                </a:cubicBezTo>
                <a:cubicBezTo>
                  <a:pt x="59" y="178"/>
                  <a:pt x="55" y="175"/>
                  <a:pt x="50" y="173"/>
                </a:cubicBezTo>
                <a:cubicBezTo>
                  <a:pt x="46" y="170"/>
                  <a:pt x="41" y="167"/>
                  <a:pt x="37" y="164"/>
                </a:cubicBezTo>
                <a:cubicBezTo>
                  <a:pt x="39" y="165"/>
                  <a:pt x="42" y="166"/>
                  <a:pt x="44" y="167"/>
                </a:cubicBezTo>
                <a:cubicBezTo>
                  <a:pt x="47" y="168"/>
                  <a:pt x="49" y="170"/>
                  <a:pt x="51" y="171"/>
                </a:cubicBezTo>
                <a:cubicBezTo>
                  <a:pt x="55" y="174"/>
                  <a:pt x="58" y="176"/>
                  <a:pt x="61" y="178"/>
                </a:cubicBezTo>
                <a:cubicBezTo>
                  <a:pt x="62" y="179"/>
                  <a:pt x="62" y="179"/>
                  <a:pt x="62" y="179"/>
                </a:cubicBezTo>
                <a:cubicBezTo>
                  <a:pt x="62" y="179"/>
                  <a:pt x="62" y="179"/>
                  <a:pt x="62" y="179"/>
                </a:cubicBezTo>
                <a:close/>
                <a:moveTo>
                  <a:pt x="59" y="180"/>
                </a:moveTo>
                <a:cubicBezTo>
                  <a:pt x="54" y="177"/>
                  <a:pt x="50" y="174"/>
                  <a:pt x="45" y="171"/>
                </a:cubicBezTo>
                <a:cubicBezTo>
                  <a:pt x="41" y="169"/>
                  <a:pt x="36" y="167"/>
                  <a:pt x="32" y="164"/>
                </a:cubicBezTo>
                <a:cubicBezTo>
                  <a:pt x="33" y="164"/>
                  <a:pt x="34" y="163"/>
                  <a:pt x="36" y="163"/>
                </a:cubicBezTo>
                <a:cubicBezTo>
                  <a:pt x="40" y="167"/>
                  <a:pt x="45" y="170"/>
                  <a:pt x="50" y="173"/>
                </a:cubicBezTo>
                <a:cubicBezTo>
                  <a:pt x="53" y="175"/>
                  <a:pt x="56" y="177"/>
                  <a:pt x="59" y="179"/>
                </a:cubicBezTo>
                <a:cubicBezTo>
                  <a:pt x="59" y="179"/>
                  <a:pt x="59" y="179"/>
                  <a:pt x="59" y="180"/>
                </a:cubicBezTo>
                <a:close/>
                <a:moveTo>
                  <a:pt x="47" y="175"/>
                </a:moveTo>
                <a:cubicBezTo>
                  <a:pt x="50" y="178"/>
                  <a:pt x="54" y="180"/>
                  <a:pt x="57" y="182"/>
                </a:cubicBezTo>
                <a:cubicBezTo>
                  <a:pt x="58" y="182"/>
                  <a:pt x="62" y="185"/>
                  <a:pt x="63" y="186"/>
                </a:cubicBezTo>
                <a:cubicBezTo>
                  <a:pt x="63" y="186"/>
                  <a:pt x="63" y="186"/>
                  <a:pt x="63" y="186"/>
                </a:cubicBezTo>
                <a:cubicBezTo>
                  <a:pt x="63" y="186"/>
                  <a:pt x="63" y="186"/>
                  <a:pt x="62" y="185"/>
                </a:cubicBezTo>
                <a:cubicBezTo>
                  <a:pt x="56" y="182"/>
                  <a:pt x="50" y="178"/>
                  <a:pt x="43" y="174"/>
                </a:cubicBezTo>
                <a:cubicBezTo>
                  <a:pt x="40" y="172"/>
                  <a:pt x="36" y="171"/>
                  <a:pt x="33" y="169"/>
                </a:cubicBezTo>
                <a:cubicBezTo>
                  <a:pt x="30" y="167"/>
                  <a:pt x="28" y="166"/>
                  <a:pt x="26" y="165"/>
                </a:cubicBezTo>
                <a:cubicBezTo>
                  <a:pt x="27" y="164"/>
                  <a:pt x="29" y="164"/>
                  <a:pt x="30" y="164"/>
                </a:cubicBezTo>
                <a:cubicBezTo>
                  <a:pt x="36" y="168"/>
                  <a:pt x="42" y="171"/>
                  <a:pt x="47" y="175"/>
                </a:cubicBezTo>
                <a:close/>
                <a:moveTo>
                  <a:pt x="64" y="189"/>
                </a:moveTo>
                <a:cubicBezTo>
                  <a:pt x="51" y="181"/>
                  <a:pt x="38" y="173"/>
                  <a:pt x="26" y="166"/>
                </a:cubicBezTo>
                <a:cubicBezTo>
                  <a:pt x="33" y="170"/>
                  <a:pt x="39" y="172"/>
                  <a:pt x="46" y="176"/>
                </a:cubicBezTo>
                <a:cubicBezTo>
                  <a:pt x="51" y="180"/>
                  <a:pt x="57" y="184"/>
                  <a:pt x="63" y="187"/>
                </a:cubicBezTo>
                <a:cubicBezTo>
                  <a:pt x="63" y="188"/>
                  <a:pt x="63" y="188"/>
                  <a:pt x="64" y="189"/>
                </a:cubicBezTo>
                <a:close/>
                <a:moveTo>
                  <a:pt x="61" y="188"/>
                </a:moveTo>
                <a:cubicBezTo>
                  <a:pt x="53" y="184"/>
                  <a:pt x="47" y="180"/>
                  <a:pt x="40" y="176"/>
                </a:cubicBezTo>
                <a:cubicBezTo>
                  <a:pt x="33" y="173"/>
                  <a:pt x="26" y="171"/>
                  <a:pt x="20" y="166"/>
                </a:cubicBezTo>
                <a:cubicBezTo>
                  <a:pt x="22" y="166"/>
                  <a:pt x="23" y="165"/>
                  <a:pt x="25" y="165"/>
                </a:cubicBezTo>
                <a:cubicBezTo>
                  <a:pt x="25" y="165"/>
                  <a:pt x="25" y="165"/>
                  <a:pt x="25" y="165"/>
                </a:cubicBezTo>
                <a:cubicBezTo>
                  <a:pt x="32" y="170"/>
                  <a:pt x="40" y="174"/>
                  <a:pt x="47" y="179"/>
                </a:cubicBezTo>
                <a:cubicBezTo>
                  <a:pt x="50" y="181"/>
                  <a:pt x="54" y="183"/>
                  <a:pt x="57" y="186"/>
                </a:cubicBezTo>
                <a:cubicBezTo>
                  <a:pt x="59" y="187"/>
                  <a:pt x="61" y="188"/>
                  <a:pt x="63" y="190"/>
                </a:cubicBezTo>
                <a:cubicBezTo>
                  <a:pt x="64" y="190"/>
                  <a:pt x="61" y="188"/>
                  <a:pt x="61" y="188"/>
                </a:cubicBezTo>
                <a:close/>
                <a:moveTo>
                  <a:pt x="42" y="163"/>
                </a:moveTo>
                <a:cubicBezTo>
                  <a:pt x="43" y="163"/>
                  <a:pt x="45" y="162"/>
                  <a:pt x="46" y="162"/>
                </a:cubicBezTo>
                <a:cubicBezTo>
                  <a:pt x="49" y="164"/>
                  <a:pt x="51" y="166"/>
                  <a:pt x="53" y="167"/>
                </a:cubicBezTo>
                <a:cubicBezTo>
                  <a:pt x="56" y="169"/>
                  <a:pt x="59" y="172"/>
                  <a:pt x="62" y="174"/>
                </a:cubicBezTo>
                <a:cubicBezTo>
                  <a:pt x="62" y="174"/>
                  <a:pt x="62" y="174"/>
                  <a:pt x="62" y="174"/>
                </a:cubicBezTo>
                <a:cubicBezTo>
                  <a:pt x="55" y="171"/>
                  <a:pt x="49" y="166"/>
                  <a:pt x="42" y="163"/>
                </a:cubicBezTo>
                <a:close/>
                <a:moveTo>
                  <a:pt x="48" y="162"/>
                </a:moveTo>
                <a:cubicBezTo>
                  <a:pt x="48" y="162"/>
                  <a:pt x="48" y="162"/>
                  <a:pt x="48" y="162"/>
                </a:cubicBezTo>
                <a:cubicBezTo>
                  <a:pt x="49" y="162"/>
                  <a:pt x="50" y="162"/>
                  <a:pt x="52" y="161"/>
                </a:cubicBezTo>
                <a:cubicBezTo>
                  <a:pt x="52" y="161"/>
                  <a:pt x="52" y="161"/>
                  <a:pt x="52" y="161"/>
                </a:cubicBezTo>
                <a:cubicBezTo>
                  <a:pt x="54" y="163"/>
                  <a:pt x="56" y="165"/>
                  <a:pt x="58" y="166"/>
                </a:cubicBezTo>
                <a:cubicBezTo>
                  <a:pt x="57" y="166"/>
                  <a:pt x="64" y="171"/>
                  <a:pt x="60" y="169"/>
                </a:cubicBezTo>
                <a:cubicBezTo>
                  <a:pt x="60" y="168"/>
                  <a:pt x="59" y="168"/>
                  <a:pt x="58" y="167"/>
                </a:cubicBezTo>
                <a:cubicBezTo>
                  <a:pt x="54" y="166"/>
                  <a:pt x="51" y="163"/>
                  <a:pt x="48" y="162"/>
                </a:cubicBezTo>
                <a:close/>
                <a:moveTo>
                  <a:pt x="57" y="161"/>
                </a:moveTo>
                <a:cubicBezTo>
                  <a:pt x="57" y="161"/>
                  <a:pt x="57" y="161"/>
                  <a:pt x="57" y="161"/>
                </a:cubicBezTo>
                <a:cubicBezTo>
                  <a:pt x="58" y="162"/>
                  <a:pt x="59" y="163"/>
                  <a:pt x="60" y="164"/>
                </a:cubicBezTo>
                <a:cubicBezTo>
                  <a:pt x="60" y="164"/>
                  <a:pt x="61" y="165"/>
                  <a:pt x="62" y="165"/>
                </a:cubicBezTo>
                <a:cubicBezTo>
                  <a:pt x="62" y="165"/>
                  <a:pt x="62" y="165"/>
                  <a:pt x="62" y="165"/>
                </a:cubicBezTo>
                <a:cubicBezTo>
                  <a:pt x="61" y="165"/>
                  <a:pt x="61" y="165"/>
                  <a:pt x="60" y="164"/>
                </a:cubicBezTo>
                <a:cubicBezTo>
                  <a:pt x="58" y="163"/>
                  <a:pt x="55" y="162"/>
                  <a:pt x="53" y="161"/>
                </a:cubicBezTo>
                <a:cubicBezTo>
                  <a:pt x="54" y="161"/>
                  <a:pt x="56" y="161"/>
                  <a:pt x="57" y="161"/>
                </a:cubicBezTo>
                <a:close/>
                <a:moveTo>
                  <a:pt x="63" y="185"/>
                </a:moveTo>
                <a:cubicBezTo>
                  <a:pt x="59" y="182"/>
                  <a:pt x="54" y="179"/>
                  <a:pt x="49" y="176"/>
                </a:cubicBezTo>
                <a:cubicBezTo>
                  <a:pt x="46" y="174"/>
                  <a:pt x="43" y="172"/>
                  <a:pt x="40" y="170"/>
                </a:cubicBezTo>
                <a:cubicBezTo>
                  <a:pt x="39" y="169"/>
                  <a:pt x="37" y="168"/>
                  <a:pt x="36" y="167"/>
                </a:cubicBezTo>
                <a:cubicBezTo>
                  <a:pt x="36" y="167"/>
                  <a:pt x="36" y="167"/>
                  <a:pt x="36" y="167"/>
                </a:cubicBezTo>
                <a:cubicBezTo>
                  <a:pt x="40" y="169"/>
                  <a:pt x="44" y="171"/>
                  <a:pt x="48" y="173"/>
                </a:cubicBezTo>
                <a:cubicBezTo>
                  <a:pt x="53" y="176"/>
                  <a:pt x="58" y="180"/>
                  <a:pt x="63" y="183"/>
                </a:cubicBezTo>
                <a:cubicBezTo>
                  <a:pt x="63" y="183"/>
                  <a:pt x="63" y="184"/>
                  <a:pt x="63" y="185"/>
                </a:cubicBezTo>
                <a:close/>
                <a:moveTo>
                  <a:pt x="64" y="194"/>
                </a:moveTo>
                <a:cubicBezTo>
                  <a:pt x="57" y="189"/>
                  <a:pt x="49" y="186"/>
                  <a:pt x="41" y="182"/>
                </a:cubicBezTo>
                <a:cubicBezTo>
                  <a:pt x="33" y="178"/>
                  <a:pt x="24" y="173"/>
                  <a:pt x="15" y="169"/>
                </a:cubicBezTo>
                <a:cubicBezTo>
                  <a:pt x="15" y="169"/>
                  <a:pt x="14" y="169"/>
                  <a:pt x="15" y="170"/>
                </a:cubicBezTo>
                <a:cubicBezTo>
                  <a:pt x="24" y="174"/>
                  <a:pt x="32" y="179"/>
                  <a:pt x="41" y="183"/>
                </a:cubicBezTo>
                <a:cubicBezTo>
                  <a:pt x="49" y="187"/>
                  <a:pt x="57" y="190"/>
                  <a:pt x="64" y="195"/>
                </a:cubicBezTo>
                <a:cubicBezTo>
                  <a:pt x="64" y="196"/>
                  <a:pt x="64" y="197"/>
                  <a:pt x="64" y="198"/>
                </a:cubicBezTo>
                <a:cubicBezTo>
                  <a:pt x="56" y="193"/>
                  <a:pt x="47" y="188"/>
                  <a:pt x="38" y="185"/>
                </a:cubicBezTo>
                <a:cubicBezTo>
                  <a:pt x="29" y="181"/>
                  <a:pt x="20" y="176"/>
                  <a:pt x="11" y="171"/>
                </a:cubicBezTo>
                <a:cubicBezTo>
                  <a:pt x="12" y="171"/>
                  <a:pt x="12" y="171"/>
                  <a:pt x="12" y="170"/>
                </a:cubicBezTo>
                <a:cubicBezTo>
                  <a:pt x="29" y="179"/>
                  <a:pt x="47" y="187"/>
                  <a:pt x="64" y="196"/>
                </a:cubicBezTo>
                <a:cubicBezTo>
                  <a:pt x="64" y="196"/>
                  <a:pt x="64" y="196"/>
                  <a:pt x="64" y="195"/>
                </a:cubicBezTo>
                <a:cubicBezTo>
                  <a:pt x="47" y="186"/>
                  <a:pt x="30" y="179"/>
                  <a:pt x="13" y="170"/>
                </a:cubicBezTo>
                <a:cubicBezTo>
                  <a:pt x="14" y="169"/>
                  <a:pt x="16" y="168"/>
                  <a:pt x="17" y="167"/>
                </a:cubicBezTo>
                <a:cubicBezTo>
                  <a:pt x="19" y="168"/>
                  <a:pt x="20" y="169"/>
                  <a:pt x="22" y="170"/>
                </a:cubicBezTo>
                <a:cubicBezTo>
                  <a:pt x="24" y="172"/>
                  <a:pt x="26" y="172"/>
                  <a:pt x="28" y="173"/>
                </a:cubicBezTo>
                <a:cubicBezTo>
                  <a:pt x="32" y="175"/>
                  <a:pt x="35" y="177"/>
                  <a:pt x="39" y="180"/>
                </a:cubicBezTo>
                <a:cubicBezTo>
                  <a:pt x="47" y="184"/>
                  <a:pt x="55" y="188"/>
                  <a:pt x="63" y="193"/>
                </a:cubicBezTo>
                <a:cubicBezTo>
                  <a:pt x="64" y="193"/>
                  <a:pt x="64" y="192"/>
                  <a:pt x="64" y="192"/>
                </a:cubicBezTo>
                <a:cubicBezTo>
                  <a:pt x="55" y="188"/>
                  <a:pt x="47" y="184"/>
                  <a:pt x="39" y="179"/>
                </a:cubicBezTo>
                <a:cubicBezTo>
                  <a:pt x="35" y="177"/>
                  <a:pt x="31" y="174"/>
                  <a:pt x="27" y="172"/>
                </a:cubicBezTo>
                <a:cubicBezTo>
                  <a:pt x="24" y="171"/>
                  <a:pt x="21" y="169"/>
                  <a:pt x="18" y="167"/>
                </a:cubicBezTo>
                <a:cubicBezTo>
                  <a:pt x="19" y="167"/>
                  <a:pt x="19" y="167"/>
                  <a:pt x="19" y="166"/>
                </a:cubicBezTo>
                <a:cubicBezTo>
                  <a:pt x="19" y="167"/>
                  <a:pt x="20" y="167"/>
                  <a:pt x="20" y="167"/>
                </a:cubicBezTo>
                <a:cubicBezTo>
                  <a:pt x="26" y="172"/>
                  <a:pt x="35" y="175"/>
                  <a:pt x="42" y="179"/>
                </a:cubicBezTo>
                <a:cubicBezTo>
                  <a:pt x="49" y="183"/>
                  <a:pt x="56" y="187"/>
                  <a:pt x="64" y="190"/>
                </a:cubicBezTo>
                <a:cubicBezTo>
                  <a:pt x="64" y="192"/>
                  <a:pt x="64" y="193"/>
                  <a:pt x="64" y="194"/>
                </a:cubicBezTo>
                <a:close/>
                <a:moveTo>
                  <a:pt x="65" y="204"/>
                </a:moveTo>
                <a:cubicBezTo>
                  <a:pt x="57" y="198"/>
                  <a:pt x="48" y="194"/>
                  <a:pt x="39" y="190"/>
                </a:cubicBezTo>
                <a:cubicBezTo>
                  <a:pt x="31" y="186"/>
                  <a:pt x="21" y="182"/>
                  <a:pt x="13" y="176"/>
                </a:cubicBezTo>
                <a:cubicBezTo>
                  <a:pt x="8" y="172"/>
                  <a:pt x="14" y="177"/>
                  <a:pt x="16" y="177"/>
                </a:cubicBezTo>
                <a:cubicBezTo>
                  <a:pt x="18" y="178"/>
                  <a:pt x="20" y="179"/>
                  <a:pt x="22" y="180"/>
                </a:cubicBezTo>
                <a:cubicBezTo>
                  <a:pt x="27" y="183"/>
                  <a:pt x="32" y="185"/>
                  <a:pt x="37" y="188"/>
                </a:cubicBezTo>
                <a:cubicBezTo>
                  <a:pt x="42" y="190"/>
                  <a:pt x="47" y="192"/>
                  <a:pt x="52" y="194"/>
                </a:cubicBezTo>
                <a:cubicBezTo>
                  <a:pt x="56" y="196"/>
                  <a:pt x="60" y="199"/>
                  <a:pt x="65" y="201"/>
                </a:cubicBezTo>
                <a:cubicBezTo>
                  <a:pt x="65" y="202"/>
                  <a:pt x="65" y="203"/>
                  <a:pt x="65" y="204"/>
                </a:cubicBezTo>
                <a:close/>
                <a:moveTo>
                  <a:pt x="65" y="212"/>
                </a:moveTo>
                <a:cubicBezTo>
                  <a:pt x="55" y="205"/>
                  <a:pt x="44" y="199"/>
                  <a:pt x="33" y="194"/>
                </a:cubicBezTo>
                <a:cubicBezTo>
                  <a:pt x="34" y="194"/>
                  <a:pt x="36" y="195"/>
                  <a:pt x="37" y="196"/>
                </a:cubicBezTo>
                <a:cubicBezTo>
                  <a:pt x="47" y="200"/>
                  <a:pt x="56" y="206"/>
                  <a:pt x="65" y="210"/>
                </a:cubicBezTo>
                <a:cubicBezTo>
                  <a:pt x="65" y="210"/>
                  <a:pt x="65" y="211"/>
                  <a:pt x="65" y="212"/>
                </a:cubicBezTo>
                <a:close/>
                <a:moveTo>
                  <a:pt x="66" y="218"/>
                </a:moveTo>
                <a:cubicBezTo>
                  <a:pt x="49" y="205"/>
                  <a:pt x="29" y="197"/>
                  <a:pt x="10" y="188"/>
                </a:cubicBezTo>
                <a:cubicBezTo>
                  <a:pt x="21" y="193"/>
                  <a:pt x="32" y="197"/>
                  <a:pt x="43" y="202"/>
                </a:cubicBezTo>
                <a:cubicBezTo>
                  <a:pt x="48" y="204"/>
                  <a:pt x="52" y="207"/>
                  <a:pt x="57" y="209"/>
                </a:cubicBezTo>
                <a:cubicBezTo>
                  <a:pt x="60" y="211"/>
                  <a:pt x="62" y="212"/>
                  <a:pt x="66" y="213"/>
                </a:cubicBezTo>
                <a:cubicBezTo>
                  <a:pt x="66" y="215"/>
                  <a:pt x="66" y="216"/>
                  <a:pt x="66" y="218"/>
                </a:cubicBezTo>
                <a:close/>
                <a:moveTo>
                  <a:pt x="67" y="234"/>
                </a:moveTo>
                <a:cubicBezTo>
                  <a:pt x="63" y="231"/>
                  <a:pt x="59" y="230"/>
                  <a:pt x="55" y="227"/>
                </a:cubicBezTo>
                <a:cubicBezTo>
                  <a:pt x="50" y="224"/>
                  <a:pt x="45" y="221"/>
                  <a:pt x="40" y="219"/>
                </a:cubicBezTo>
                <a:cubicBezTo>
                  <a:pt x="34" y="216"/>
                  <a:pt x="29" y="213"/>
                  <a:pt x="24" y="210"/>
                </a:cubicBezTo>
                <a:cubicBezTo>
                  <a:pt x="22" y="210"/>
                  <a:pt x="21" y="209"/>
                  <a:pt x="19" y="208"/>
                </a:cubicBezTo>
                <a:cubicBezTo>
                  <a:pt x="27" y="212"/>
                  <a:pt x="34" y="215"/>
                  <a:pt x="42" y="219"/>
                </a:cubicBezTo>
                <a:cubicBezTo>
                  <a:pt x="47" y="221"/>
                  <a:pt x="52" y="224"/>
                  <a:pt x="57" y="227"/>
                </a:cubicBezTo>
                <a:cubicBezTo>
                  <a:pt x="60" y="229"/>
                  <a:pt x="63" y="231"/>
                  <a:pt x="67" y="232"/>
                </a:cubicBezTo>
                <a:cubicBezTo>
                  <a:pt x="67" y="232"/>
                  <a:pt x="67" y="233"/>
                  <a:pt x="67" y="234"/>
                </a:cubicBezTo>
                <a:close/>
                <a:moveTo>
                  <a:pt x="68" y="253"/>
                </a:moveTo>
                <a:cubicBezTo>
                  <a:pt x="64" y="251"/>
                  <a:pt x="59" y="249"/>
                  <a:pt x="55" y="247"/>
                </a:cubicBezTo>
                <a:cubicBezTo>
                  <a:pt x="50" y="244"/>
                  <a:pt x="45" y="242"/>
                  <a:pt x="39" y="239"/>
                </a:cubicBezTo>
                <a:cubicBezTo>
                  <a:pt x="32" y="236"/>
                  <a:pt x="25" y="234"/>
                  <a:pt x="18" y="231"/>
                </a:cubicBezTo>
                <a:cubicBezTo>
                  <a:pt x="24" y="233"/>
                  <a:pt x="29" y="234"/>
                  <a:pt x="35" y="236"/>
                </a:cubicBezTo>
                <a:cubicBezTo>
                  <a:pt x="46" y="240"/>
                  <a:pt x="57" y="245"/>
                  <a:pt x="68" y="250"/>
                </a:cubicBezTo>
                <a:cubicBezTo>
                  <a:pt x="68" y="251"/>
                  <a:pt x="68" y="252"/>
                  <a:pt x="68" y="253"/>
                </a:cubicBezTo>
                <a:close/>
                <a:moveTo>
                  <a:pt x="66" y="253"/>
                </a:moveTo>
                <a:cubicBezTo>
                  <a:pt x="70" y="255"/>
                  <a:pt x="64" y="252"/>
                  <a:pt x="63" y="252"/>
                </a:cubicBezTo>
                <a:cubicBezTo>
                  <a:pt x="64" y="252"/>
                  <a:pt x="65" y="253"/>
                  <a:pt x="66" y="253"/>
                </a:cubicBezTo>
                <a:close/>
                <a:moveTo>
                  <a:pt x="71" y="277"/>
                </a:moveTo>
                <a:cubicBezTo>
                  <a:pt x="67" y="275"/>
                  <a:pt x="64" y="274"/>
                  <a:pt x="60" y="272"/>
                </a:cubicBezTo>
                <a:cubicBezTo>
                  <a:pt x="56" y="271"/>
                  <a:pt x="51" y="269"/>
                  <a:pt x="46" y="267"/>
                </a:cubicBezTo>
                <a:cubicBezTo>
                  <a:pt x="49" y="267"/>
                  <a:pt x="51" y="268"/>
                  <a:pt x="54" y="269"/>
                </a:cubicBezTo>
                <a:cubicBezTo>
                  <a:pt x="59" y="272"/>
                  <a:pt x="65" y="274"/>
                  <a:pt x="70" y="275"/>
                </a:cubicBezTo>
                <a:cubicBezTo>
                  <a:pt x="70" y="276"/>
                  <a:pt x="70" y="276"/>
                  <a:pt x="71" y="277"/>
                </a:cubicBezTo>
                <a:close/>
                <a:moveTo>
                  <a:pt x="25" y="263"/>
                </a:moveTo>
                <a:cubicBezTo>
                  <a:pt x="28" y="264"/>
                  <a:pt x="32" y="265"/>
                  <a:pt x="35" y="267"/>
                </a:cubicBezTo>
                <a:cubicBezTo>
                  <a:pt x="41" y="269"/>
                  <a:pt x="48" y="271"/>
                  <a:pt x="54" y="273"/>
                </a:cubicBezTo>
                <a:cubicBezTo>
                  <a:pt x="60" y="275"/>
                  <a:pt x="65" y="277"/>
                  <a:pt x="71" y="278"/>
                </a:cubicBezTo>
                <a:cubicBezTo>
                  <a:pt x="71" y="279"/>
                  <a:pt x="71" y="280"/>
                  <a:pt x="71" y="281"/>
                </a:cubicBezTo>
                <a:cubicBezTo>
                  <a:pt x="57" y="273"/>
                  <a:pt x="40" y="269"/>
                  <a:pt x="25" y="263"/>
                </a:cubicBezTo>
                <a:close/>
                <a:moveTo>
                  <a:pt x="52" y="265"/>
                </a:moveTo>
                <a:cubicBezTo>
                  <a:pt x="58" y="267"/>
                  <a:pt x="64" y="270"/>
                  <a:pt x="70" y="272"/>
                </a:cubicBezTo>
                <a:cubicBezTo>
                  <a:pt x="70" y="273"/>
                  <a:pt x="70" y="274"/>
                  <a:pt x="70" y="274"/>
                </a:cubicBezTo>
                <a:cubicBezTo>
                  <a:pt x="66" y="271"/>
                  <a:pt x="61" y="270"/>
                  <a:pt x="56" y="267"/>
                </a:cubicBezTo>
                <a:cubicBezTo>
                  <a:pt x="55" y="266"/>
                  <a:pt x="53" y="266"/>
                  <a:pt x="52" y="265"/>
                </a:cubicBezTo>
                <a:close/>
                <a:moveTo>
                  <a:pt x="39" y="257"/>
                </a:moveTo>
                <a:cubicBezTo>
                  <a:pt x="33" y="255"/>
                  <a:pt x="26" y="252"/>
                  <a:pt x="20" y="249"/>
                </a:cubicBezTo>
                <a:cubicBezTo>
                  <a:pt x="15" y="247"/>
                  <a:pt x="10" y="245"/>
                  <a:pt x="5" y="243"/>
                </a:cubicBezTo>
                <a:cubicBezTo>
                  <a:pt x="15" y="246"/>
                  <a:pt x="27" y="251"/>
                  <a:pt x="38" y="255"/>
                </a:cubicBezTo>
                <a:cubicBezTo>
                  <a:pt x="44" y="257"/>
                  <a:pt x="50" y="259"/>
                  <a:pt x="56" y="262"/>
                </a:cubicBezTo>
                <a:cubicBezTo>
                  <a:pt x="61" y="264"/>
                  <a:pt x="65" y="267"/>
                  <a:pt x="69" y="268"/>
                </a:cubicBezTo>
                <a:cubicBezTo>
                  <a:pt x="70" y="269"/>
                  <a:pt x="70" y="270"/>
                  <a:pt x="70" y="271"/>
                </a:cubicBezTo>
                <a:cubicBezTo>
                  <a:pt x="60" y="266"/>
                  <a:pt x="50" y="261"/>
                  <a:pt x="39" y="257"/>
                </a:cubicBezTo>
                <a:close/>
                <a:moveTo>
                  <a:pt x="54" y="261"/>
                </a:moveTo>
                <a:cubicBezTo>
                  <a:pt x="55" y="261"/>
                  <a:pt x="56" y="261"/>
                  <a:pt x="56" y="262"/>
                </a:cubicBezTo>
                <a:cubicBezTo>
                  <a:pt x="59" y="263"/>
                  <a:pt x="62" y="264"/>
                  <a:pt x="65" y="265"/>
                </a:cubicBezTo>
                <a:cubicBezTo>
                  <a:pt x="66" y="265"/>
                  <a:pt x="68" y="267"/>
                  <a:pt x="69" y="267"/>
                </a:cubicBezTo>
                <a:cubicBezTo>
                  <a:pt x="67" y="266"/>
                  <a:pt x="65" y="266"/>
                  <a:pt x="63" y="265"/>
                </a:cubicBezTo>
                <a:cubicBezTo>
                  <a:pt x="60" y="263"/>
                  <a:pt x="57" y="262"/>
                  <a:pt x="54" y="261"/>
                </a:cubicBezTo>
                <a:close/>
                <a:moveTo>
                  <a:pt x="39" y="254"/>
                </a:moveTo>
                <a:cubicBezTo>
                  <a:pt x="32" y="251"/>
                  <a:pt x="25" y="249"/>
                  <a:pt x="18" y="245"/>
                </a:cubicBezTo>
                <a:cubicBezTo>
                  <a:pt x="17" y="245"/>
                  <a:pt x="16" y="244"/>
                  <a:pt x="15" y="244"/>
                </a:cubicBezTo>
                <a:cubicBezTo>
                  <a:pt x="15" y="244"/>
                  <a:pt x="16" y="244"/>
                  <a:pt x="17" y="244"/>
                </a:cubicBezTo>
                <a:cubicBezTo>
                  <a:pt x="23" y="246"/>
                  <a:pt x="29" y="248"/>
                  <a:pt x="35" y="250"/>
                </a:cubicBezTo>
                <a:cubicBezTo>
                  <a:pt x="41" y="252"/>
                  <a:pt x="47" y="254"/>
                  <a:pt x="53" y="256"/>
                </a:cubicBezTo>
                <a:cubicBezTo>
                  <a:pt x="58" y="258"/>
                  <a:pt x="63" y="262"/>
                  <a:pt x="69" y="263"/>
                </a:cubicBezTo>
                <a:cubicBezTo>
                  <a:pt x="69" y="264"/>
                  <a:pt x="69" y="265"/>
                  <a:pt x="69" y="266"/>
                </a:cubicBezTo>
                <a:cubicBezTo>
                  <a:pt x="66" y="264"/>
                  <a:pt x="62" y="263"/>
                  <a:pt x="58" y="262"/>
                </a:cubicBezTo>
                <a:cubicBezTo>
                  <a:pt x="52" y="259"/>
                  <a:pt x="46" y="256"/>
                  <a:pt x="39" y="254"/>
                </a:cubicBezTo>
                <a:close/>
                <a:moveTo>
                  <a:pt x="36" y="247"/>
                </a:moveTo>
                <a:cubicBezTo>
                  <a:pt x="31" y="245"/>
                  <a:pt x="25" y="243"/>
                  <a:pt x="19" y="241"/>
                </a:cubicBezTo>
                <a:cubicBezTo>
                  <a:pt x="25" y="243"/>
                  <a:pt x="30" y="245"/>
                  <a:pt x="36" y="247"/>
                </a:cubicBezTo>
                <a:cubicBezTo>
                  <a:pt x="42" y="249"/>
                  <a:pt x="48" y="250"/>
                  <a:pt x="54" y="253"/>
                </a:cubicBezTo>
                <a:cubicBezTo>
                  <a:pt x="59" y="255"/>
                  <a:pt x="63" y="257"/>
                  <a:pt x="68" y="259"/>
                </a:cubicBezTo>
                <a:cubicBezTo>
                  <a:pt x="69" y="260"/>
                  <a:pt x="69" y="261"/>
                  <a:pt x="69" y="262"/>
                </a:cubicBezTo>
                <a:cubicBezTo>
                  <a:pt x="58" y="257"/>
                  <a:pt x="48" y="251"/>
                  <a:pt x="36" y="247"/>
                </a:cubicBezTo>
                <a:close/>
                <a:moveTo>
                  <a:pt x="68" y="258"/>
                </a:moveTo>
                <a:cubicBezTo>
                  <a:pt x="60" y="252"/>
                  <a:pt x="50" y="249"/>
                  <a:pt x="41" y="246"/>
                </a:cubicBezTo>
                <a:cubicBezTo>
                  <a:pt x="31" y="242"/>
                  <a:pt x="21" y="238"/>
                  <a:pt x="11" y="233"/>
                </a:cubicBezTo>
                <a:cubicBezTo>
                  <a:pt x="11" y="233"/>
                  <a:pt x="11" y="233"/>
                  <a:pt x="12" y="234"/>
                </a:cubicBezTo>
                <a:cubicBezTo>
                  <a:pt x="15" y="235"/>
                  <a:pt x="17" y="236"/>
                  <a:pt x="20" y="237"/>
                </a:cubicBezTo>
                <a:cubicBezTo>
                  <a:pt x="26" y="239"/>
                  <a:pt x="31" y="241"/>
                  <a:pt x="37" y="243"/>
                </a:cubicBezTo>
                <a:cubicBezTo>
                  <a:pt x="48" y="246"/>
                  <a:pt x="58" y="251"/>
                  <a:pt x="68" y="254"/>
                </a:cubicBezTo>
                <a:cubicBezTo>
                  <a:pt x="68" y="255"/>
                  <a:pt x="68" y="257"/>
                  <a:pt x="68" y="258"/>
                </a:cubicBezTo>
                <a:close/>
                <a:moveTo>
                  <a:pt x="5" y="225"/>
                </a:moveTo>
                <a:cubicBezTo>
                  <a:pt x="5" y="224"/>
                  <a:pt x="5" y="222"/>
                  <a:pt x="5" y="221"/>
                </a:cubicBezTo>
                <a:cubicBezTo>
                  <a:pt x="6" y="221"/>
                  <a:pt x="7" y="222"/>
                  <a:pt x="7" y="222"/>
                </a:cubicBezTo>
                <a:cubicBezTo>
                  <a:pt x="7" y="222"/>
                  <a:pt x="8" y="222"/>
                  <a:pt x="8" y="222"/>
                </a:cubicBezTo>
                <a:cubicBezTo>
                  <a:pt x="18" y="227"/>
                  <a:pt x="29" y="231"/>
                  <a:pt x="39" y="236"/>
                </a:cubicBezTo>
                <a:cubicBezTo>
                  <a:pt x="44" y="238"/>
                  <a:pt x="48" y="240"/>
                  <a:pt x="53" y="242"/>
                </a:cubicBezTo>
                <a:cubicBezTo>
                  <a:pt x="57" y="244"/>
                  <a:pt x="63" y="246"/>
                  <a:pt x="67" y="249"/>
                </a:cubicBezTo>
                <a:cubicBezTo>
                  <a:pt x="69" y="250"/>
                  <a:pt x="64" y="247"/>
                  <a:pt x="64" y="247"/>
                </a:cubicBezTo>
                <a:cubicBezTo>
                  <a:pt x="63" y="247"/>
                  <a:pt x="62" y="246"/>
                  <a:pt x="61" y="246"/>
                </a:cubicBezTo>
                <a:cubicBezTo>
                  <a:pt x="58" y="245"/>
                  <a:pt x="55" y="243"/>
                  <a:pt x="52" y="242"/>
                </a:cubicBezTo>
                <a:cubicBezTo>
                  <a:pt x="47" y="240"/>
                  <a:pt x="42" y="238"/>
                  <a:pt x="37" y="236"/>
                </a:cubicBezTo>
                <a:cubicBezTo>
                  <a:pt x="31" y="234"/>
                  <a:pt x="25" y="232"/>
                  <a:pt x="20" y="230"/>
                </a:cubicBezTo>
                <a:cubicBezTo>
                  <a:pt x="15" y="229"/>
                  <a:pt x="10" y="226"/>
                  <a:pt x="5" y="225"/>
                </a:cubicBezTo>
                <a:close/>
                <a:moveTo>
                  <a:pt x="7" y="210"/>
                </a:moveTo>
                <a:cubicBezTo>
                  <a:pt x="7" y="208"/>
                  <a:pt x="7" y="207"/>
                  <a:pt x="7" y="205"/>
                </a:cubicBezTo>
                <a:cubicBezTo>
                  <a:pt x="7" y="205"/>
                  <a:pt x="7" y="205"/>
                  <a:pt x="7" y="205"/>
                </a:cubicBezTo>
                <a:cubicBezTo>
                  <a:pt x="10" y="208"/>
                  <a:pt x="15" y="211"/>
                  <a:pt x="19" y="213"/>
                </a:cubicBezTo>
                <a:cubicBezTo>
                  <a:pt x="24" y="216"/>
                  <a:pt x="29" y="219"/>
                  <a:pt x="35" y="222"/>
                </a:cubicBezTo>
                <a:cubicBezTo>
                  <a:pt x="40" y="224"/>
                  <a:pt x="45" y="228"/>
                  <a:pt x="51" y="231"/>
                </a:cubicBezTo>
                <a:cubicBezTo>
                  <a:pt x="52" y="231"/>
                  <a:pt x="53" y="232"/>
                  <a:pt x="54" y="232"/>
                </a:cubicBezTo>
                <a:cubicBezTo>
                  <a:pt x="49" y="230"/>
                  <a:pt x="43" y="227"/>
                  <a:pt x="37" y="225"/>
                </a:cubicBezTo>
                <a:cubicBezTo>
                  <a:pt x="32" y="222"/>
                  <a:pt x="26" y="220"/>
                  <a:pt x="20" y="217"/>
                </a:cubicBezTo>
                <a:cubicBezTo>
                  <a:pt x="16" y="214"/>
                  <a:pt x="11" y="212"/>
                  <a:pt x="7" y="210"/>
                </a:cubicBezTo>
                <a:cubicBezTo>
                  <a:pt x="7" y="210"/>
                  <a:pt x="7" y="210"/>
                  <a:pt x="7" y="210"/>
                </a:cubicBezTo>
                <a:close/>
                <a:moveTo>
                  <a:pt x="41" y="160"/>
                </a:moveTo>
                <a:cubicBezTo>
                  <a:pt x="44" y="159"/>
                  <a:pt x="47" y="159"/>
                  <a:pt x="50" y="158"/>
                </a:cubicBezTo>
                <a:cubicBezTo>
                  <a:pt x="50" y="158"/>
                  <a:pt x="50" y="158"/>
                  <a:pt x="51" y="158"/>
                </a:cubicBezTo>
                <a:cubicBezTo>
                  <a:pt x="51" y="158"/>
                  <a:pt x="51" y="158"/>
                  <a:pt x="51" y="158"/>
                </a:cubicBezTo>
                <a:cubicBezTo>
                  <a:pt x="51" y="158"/>
                  <a:pt x="51" y="159"/>
                  <a:pt x="51" y="159"/>
                </a:cubicBezTo>
                <a:cubicBezTo>
                  <a:pt x="49" y="159"/>
                  <a:pt x="46" y="159"/>
                  <a:pt x="44" y="160"/>
                </a:cubicBezTo>
                <a:cubicBezTo>
                  <a:pt x="43" y="160"/>
                  <a:pt x="42" y="160"/>
                  <a:pt x="41" y="160"/>
                </a:cubicBezTo>
                <a:close/>
                <a:moveTo>
                  <a:pt x="54" y="158"/>
                </a:moveTo>
                <a:cubicBezTo>
                  <a:pt x="54" y="158"/>
                  <a:pt x="54" y="157"/>
                  <a:pt x="54" y="157"/>
                </a:cubicBezTo>
                <a:cubicBezTo>
                  <a:pt x="55" y="157"/>
                  <a:pt x="57" y="157"/>
                  <a:pt x="58" y="156"/>
                </a:cubicBezTo>
                <a:cubicBezTo>
                  <a:pt x="58" y="157"/>
                  <a:pt x="58" y="157"/>
                  <a:pt x="58" y="158"/>
                </a:cubicBezTo>
                <a:cubicBezTo>
                  <a:pt x="57" y="158"/>
                  <a:pt x="55" y="158"/>
                  <a:pt x="54" y="158"/>
                </a:cubicBezTo>
                <a:cubicBezTo>
                  <a:pt x="54" y="158"/>
                  <a:pt x="54" y="158"/>
                  <a:pt x="54" y="158"/>
                </a:cubicBezTo>
                <a:close/>
                <a:moveTo>
                  <a:pt x="61" y="156"/>
                </a:moveTo>
                <a:cubicBezTo>
                  <a:pt x="62" y="156"/>
                  <a:pt x="63" y="156"/>
                  <a:pt x="64" y="156"/>
                </a:cubicBezTo>
                <a:cubicBezTo>
                  <a:pt x="64" y="156"/>
                  <a:pt x="64" y="157"/>
                  <a:pt x="64" y="157"/>
                </a:cubicBezTo>
                <a:cubicBezTo>
                  <a:pt x="64" y="157"/>
                  <a:pt x="64" y="157"/>
                  <a:pt x="64" y="157"/>
                </a:cubicBezTo>
                <a:cubicBezTo>
                  <a:pt x="63" y="158"/>
                  <a:pt x="62" y="158"/>
                  <a:pt x="61" y="158"/>
                </a:cubicBezTo>
                <a:cubicBezTo>
                  <a:pt x="61" y="157"/>
                  <a:pt x="61" y="157"/>
                  <a:pt x="61" y="157"/>
                </a:cubicBezTo>
                <a:cubicBezTo>
                  <a:pt x="61" y="157"/>
                  <a:pt x="61" y="156"/>
                  <a:pt x="61" y="156"/>
                </a:cubicBezTo>
                <a:close/>
                <a:moveTo>
                  <a:pt x="67" y="156"/>
                </a:moveTo>
                <a:cubicBezTo>
                  <a:pt x="68" y="155"/>
                  <a:pt x="69" y="155"/>
                  <a:pt x="70" y="155"/>
                </a:cubicBezTo>
                <a:cubicBezTo>
                  <a:pt x="70" y="156"/>
                  <a:pt x="70" y="157"/>
                  <a:pt x="70" y="157"/>
                </a:cubicBezTo>
                <a:cubicBezTo>
                  <a:pt x="69" y="157"/>
                  <a:pt x="68" y="157"/>
                  <a:pt x="68" y="157"/>
                </a:cubicBezTo>
                <a:cubicBezTo>
                  <a:pt x="67" y="157"/>
                  <a:pt x="67" y="157"/>
                  <a:pt x="67" y="157"/>
                </a:cubicBezTo>
                <a:cubicBezTo>
                  <a:pt x="67" y="157"/>
                  <a:pt x="67" y="156"/>
                  <a:pt x="67" y="156"/>
                </a:cubicBezTo>
                <a:close/>
                <a:moveTo>
                  <a:pt x="72" y="155"/>
                </a:moveTo>
                <a:cubicBezTo>
                  <a:pt x="73" y="155"/>
                  <a:pt x="74" y="155"/>
                  <a:pt x="75" y="155"/>
                </a:cubicBezTo>
                <a:cubicBezTo>
                  <a:pt x="75" y="156"/>
                  <a:pt x="75" y="157"/>
                  <a:pt x="75" y="158"/>
                </a:cubicBezTo>
                <a:cubicBezTo>
                  <a:pt x="74" y="158"/>
                  <a:pt x="73" y="157"/>
                  <a:pt x="72" y="157"/>
                </a:cubicBezTo>
                <a:cubicBezTo>
                  <a:pt x="72" y="157"/>
                  <a:pt x="72" y="156"/>
                  <a:pt x="72" y="155"/>
                </a:cubicBezTo>
                <a:close/>
                <a:moveTo>
                  <a:pt x="79" y="156"/>
                </a:moveTo>
                <a:cubicBezTo>
                  <a:pt x="79" y="156"/>
                  <a:pt x="79" y="157"/>
                  <a:pt x="80" y="158"/>
                </a:cubicBezTo>
                <a:cubicBezTo>
                  <a:pt x="79" y="158"/>
                  <a:pt x="78" y="158"/>
                  <a:pt x="78" y="158"/>
                </a:cubicBezTo>
                <a:cubicBezTo>
                  <a:pt x="78" y="157"/>
                  <a:pt x="78" y="156"/>
                  <a:pt x="78" y="156"/>
                </a:cubicBezTo>
                <a:cubicBezTo>
                  <a:pt x="79" y="156"/>
                  <a:pt x="79" y="156"/>
                  <a:pt x="79" y="156"/>
                </a:cubicBezTo>
                <a:close/>
                <a:moveTo>
                  <a:pt x="82" y="156"/>
                </a:moveTo>
                <a:cubicBezTo>
                  <a:pt x="83" y="156"/>
                  <a:pt x="85" y="156"/>
                  <a:pt x="86" y="156"/>
                </a:cubicBezTo>
                <a:cubicBezTo>
                  <a:pt x="86" y="157"/>
                  <a:pt x="86" y="158"/>
                  <a:pt x="86" y="159"/>
                </a:cubicBezTo>
                <a:cubicBezTo>
                  <a:pt x="85" y="158"/>
                  <a:pt x="84" y="158"/>
                  <a:pt x="82" y="158"/>
                </a:cubicBezTo>
                <a:cubicBezTo>
                  <a:pt x="82" y="157"/>
                  <a:pt x="82" y="157"/>
                  <a:pt x="82" y="156"/>
                </a:cubicBezTo>
                <a:close/>
                <a:moveTo>
                  <a:pt x="89" y="157"/>
                </a:moveTo>
                <a:cubicBezTo>
                  <a:pt x="90" y="157"/>
                  <a:pt x="91" y="157"/>
                  <a:pt x="92" y="157"/>
                </a:cubicBezTo>
                <a:cubicBezTo>
                  <a:pt x="92" y="157"/>
                  <a:pt x="92" y="157"/>
                  <a:pt x="92" y="157"/>
                </a:cubicBezTo>
                <a:cubicBezTo>
                  <a:pt x="92" y="158"/>
                  <a:pt x="92" y="159"/>
                  <a:pt x="92" y="159"/>
                </a:cubicBezTo>
                <a:cubicBezTo>
                  <a:pt x="91" y="159"/>
                  <a:pt x="90" y="159"/>
                  <a:pt x="89" y="159"/>
                </a:cubicBezTo>
                <a:cubicBezTo>
                  <a:pt x="89" y="159"/>
                  <a:pt x="89" y="159"/>
                  <a:pt x="89" y="159"/>
                </a:cubicBezTo>
                <a:cubicBezTo>
                  <a:pt x="89" y="158"/>
                  <a:pt x="89" y="157"/>
                  <a:pt x="89" y="157"/>
                </a:cubicBezTo>
                <a:close/>
                <a:moveTo>
                  <a:pt x="104" y="313"/>
                </a:moveTo>
                <a:cubicBezTo>
                  <a:pt x="104" y="313"/>
                  <a:pt x="104" y="312"/>
                  <a:pt x="104" y="311"/>
                </a:cubicBezTo>
                <a:cubicBezTo>
                  <a:pt x="104" y="312"/>
                  <a:pt x="105" y="312"/>
                  <a:pt x="105" y="313"/>
                </a:cubicBezTo>
                <a:cubicBezTo>
                  <a:pt x="110" y="316"/>
                  <a:pt x="106" y="314"/>
                  <a:pt x="104" y="313"/>
                </a:cubicBezTo>
                <a:close/>
                <a:moveTo>
                  <a:pt x="111" y="309"/>
                </a:moveTo>
                <a:cubicBezTo>
                  <a:pt x="108" y="308"/>
                  <a:pt x="105" y="306"/>
                  <a:pt x="103" y="305"/>
                </a:cubicBezTo>
                <a:cubicBezTo>
                  <a:pt x="103" y="304"/>
                  <a:pt x="103" y="303"/>
                  <a:pt x="102" y="302"/>
                </a:cubicBezTo>
                <a:cubicBezTo>
                  <a:pt x="107" y="307"/>
                  <a:pt x="114" y="310"/>
                  <a:pt x="119" y="315"/>
                </a:cubicBezTo>
                <a:cubicBezTo>
                  <a:pt x="117" y="314"/>
                  <a:pt x="115" y="313"/>
                  <a:pt x="114" y="312"/>
                </a:cubicBezTo>
                <a:cubicBezTo>
                  <a:pt x="114" y="312"/>
                  <a:pt x="111" y="309"/>
                  <a:pt x="111" y="309"/>
                </a:cubicBezTo>
                <a:close/>
                <a:moveTo>
                  <a:pt x="111" y="313"/>
                </a:moveTo>
                <a:cubicBezTo>
                  <a:pt x="113" y="315"/>
                  <a:pt x="109" y="312"/>
                  <a:pt x="109" y="312"/>
                </a:cubicBezTo>
                <a:cubicBezTo>
                  <a:pt x="108" y="312"/>
                  <a:pt x="107" y="311"/>
                  <a:pt x="106" y="311"/>
                </a:cubicBezTo>
                <a:cubicBezTo>
                  <a:pt x="105" y="310"/>
                  <a:pt x="104" y="309"/>
                  <a:pt x="103" y="309"/>
                </a:cubicBezTo>
                <a:cubicBezTo>
                  <a:pt x="103" y="308"/>
                  <a:pt x="103" y="307"/>
                  <a:pt x="103" y="306"/>
                </a:cubicBezTo>
                <a:cubicBezTo>
                  <a:pt x="106" y="308"/>
                  <a:pt x="109" y="310"/>
                  <a:pt x="111" y="313"/>
                </a:cubicBezTo>
                <a:close/>
                <a:moveTo>
                  <a:pt x="102" y="297"/>
                </a:moveTo>
                <a:cubicBezTo>
                  <a:pt x="108" y="304"/>
                  <a:pt x="117" y="308"/>
                  <a:pt x="124" y="314"/>
                </a:cubicBezTo>
                <a:cubicBezTo>
                  <a:pt x="124" y="315"/>
                  <a:pt x="125" y="315"/>
                  <a:pt x="125" y="315"/>
                </a:cubicBezTo>
                <a:cubicBezTo>
                  <a:pt x="125" y="315"/>
                  <a:pt x="125" y="315"/>
                  <a:pt x="125" y="315"/>
                </a:cubicBezTo>
                <a:cubicBezTo>
                  <a:pt x="124" y="315"/>
                  <a:pt x="122" y="313"/>
                  <a:pt x="121" y="313"/>
                </a:cubicBezTo>
                <a:cubicBezTo>
                  <a:pt x="119" y="311"/>
                  <a:pt x="117" y="310"/>
                  <a:pt x="115" y="308"/>
                </a:cubicBezTo>
                <a:cubicBezTo>
                  <a:pt x="111" y="305"/>
                  <a:pt x="106" y="303"/>
                  <a:pt x="102" y="301"/>
                </a:cubicBezTo>
                <a:cubicBezTo>
                  <a:pt x="102" y="301"/>
                  <a:pt x="102" y="301"/>
                  <a:pt x="102" y="301"/>
                </a:cubicBezTo>
                <a:cubicBezTo>
                  <a:pt x="102" y="299"/>
                  <a:pt x="102" y="298"/>
                  <a:pt x="102" y="297"/>
                </a:cubicBezTo>
                <a:close/>
                <a:moveTo>
                  <a:pt x="101" y="293"/>
                </a:moveTo>
                <a:cubicBezTo>
                  <a:pt x="101" y="293"/>
                  <a:pt x="101" y="293"/>
                  <a:pt x="101" y="293"/>
                </a:cubicBezTo>
                <a:cubicBezTo>
                  <a:pt x="109" y="301"/>
                  <a:pt x="119" y="305"/>
                  <a:pt x="127" y="312"/>
                </a:cubicBezTo>
                <a:cubicBezTo>
                  <a:pt x="126" y="311"/>
                  <a:pt x="125" y="310"/>
                  <a:pt x="124" y="310"/>
                </a:cubicBezTo>
                <a:cubicBezTo>
                  <a:pt x="121" y="308"/>
                  <a:pt x="119" y="307"/>
                  <a:pt x="116" y="305"/>
                </a:cubicBezTo>
                <a:cubicBezTo>
                  <a:pt x="111" y="302"/>
                  <a:pt x="106" y="299"/>
                  <a:pt x="102" y="296"/>
                </a:cubicBezTo>
                <a:cubicBezTo>
                  <a:pt x="101" y="295"/>
                  <a:pt x="101" y="294"/>
                  <a:pt x="101" y="293"/>
                </a:cubicBezTo>
                <a:close/>
                <a:moveTo>
                  <a:pt x="101" y="289"/>
                </a:moveTo>
                <a:cubicBezTo>
                  <a:pt x="104" y="293"/>
                  <a:pt x="109" y="295"/>
                  <a:pt x="113" y="298"/>
                </a:cubicBezTo>
                <a:cubicBezTo>
                  <a:pt x="120" y="302"/>
                  <a:pt x="127" y="307"/>
                  <a:pt x="134" y="312"/>
                </a:cubicBezTo>
                <a:cubicBezTo>
                  <a:pt x="137" y="315"/>
                  <a:pt x="134" y="313"/>
                  <a:pt x="133" y="312"/>
                </a:cubicBezTo>
                <a:cubicBezTo>
                  <a:pt x="131" y="311"/>
                  <a:pt x="130" y="310"/>
                  <a:pt x="129" y="309"/>
                </a:cubicBezTo>
                <a:cubicBezTo>
                  <a:pt x="127" y="307"/>
                  <a:pt x="124" y="306"/>
                  <a:pt x="121" y="304"/>
                </a:cubicBezTo>
                <a:cubicBezTo>
                  <a:pt x="114" y="300"/>
                  <a:pt x="108" y="296"/>
                  <a:pt x="102" y="292"/>
                </a:cubicBezTo>
                <a:cubicBezTo>
                  <a:pt x="101" y="292"/>
                  <a:pt x="101" y="292"/>
                  <a:pt x="101" y="293"/>
                </a:cubicBezTo>
                <a:cubicBezTo>
                  <a:pt x="101" y="291"/>
                  <a:pt x="101" y="290"/>
                  <a:pt x="101" y="289"/>
                </a:cubicBezTo>
                <a:close/>
                <a:moveTo>
                  <a:pt x="104" y="291"/>
                </a:moveTo>
                <a:cubicBezTo>
                  <a:pt x="105" y="292"/>
                  <a:pt x="103" y="290"/>
                  <a:pt x="102" y="290"/>
                </a:cubicBezTo>
                <a:cubicBezTo>
                  <a:pt x="103" y="290"/>
                  <a:pt x="104" y="291"/>
                  <a:pt x="105" y="292"/>
                </a:cubicBezTo>
                <a:cubicBezTo>
                  <a:pt x="105" y="292"/>
                  <a:pt x="104" y="291"/>
                  <a:pt x="104" y="291"/>
                </a:cubicBezTo>
                <a:close/>
                <a:moveTo>
                  <a:pt x="100" y="284"/>
                </a:moveTo>
                <a:cubicBezTo>
                  <a:pt x="105" y="289"/>
                  <a:pt x="111" y="292"/>
                  <a:pt x="117" y="296"/>
                </a:cubicBezTo>
                <a:cubicBezTo>
                  <a:pt x="122" y="299"/>
                  <a:pt x="127" y="303"/>
                  <a:pt x="132" y="307"/>
                </a:cubicBezTo>
                <a:cubicBezTo>
                  <a:pt x="132" y="307"/>
                  <a:pt x="131" y="307"/>
                  <a:pt x="131" y="306"/>
                </a:cubicBezTo>
                <a:cubicBezTo>
                  <a:pt x="128" y="304"/>
                  <a:pt x="124" y="302"/>
                  <a:pt x="121" y="300"/>
                </a:cubicBezTo>
                <a:cubicBezTo>
                  <a:pt x="114" y="296"/>
                  <a:pt x="107" y="292"/>
                  <a:pt x="100" y="288"/>
                </a:cubicBezTo>
                <a:cubicBezTo>
                  <a:pt x="100" y="287"/>
                  <a:pt x="100" y="286"/>
                  <a:pt x="100" y="284"/>
                </a:cubicBezTo>
                <a:close/>
                <a:moveTo>
                  <a:pt x="100" y="279"/>
                </a:moveTo>
                <a:cubicBezTo>
                  <a:pt x="105" y="285"/>
                  <a:pt x="113" y="290"/>
                  <a:pt x="120" y="294"/>
                </a:cubicBezTo>
                <a:cubicBezTo>
                  <a:pt x="125" y="298"/>
                  <a:pt x="130" y="301"/>
                  <a:pt x="135" y="305"/>
                </a:cubicBezTo>
                <a:cubicBezTo>
                  <a:pt x="135" y="306"/>
                  <a:pt x="136" y="306"/>
                  <a:pt x="137" y="307"/>
                </a:cubicBezTo>
                <a:cubicBezTo>
                  <a:pt x="132" y="303"/>
                  <a:pt x="127" y="300"/>
                  <a:pt x="122" y="296"/>
                </a:cubicBezTo>
                <a:cubicBezTo>
                  <a:pt x="114" y="292"/>
                  <a:pt x="107" y="288"/>
                  <a:pt x="100" y="283"/>
                </a:cubicBezTo>
                <a:cubicBezTo>
                  <a:pt x="100" y="282"/>
                  <a:pt x="100" y="281"/>
                  <a:pt x="100" y="279"/>
                </a:cubicBezTo>
                <a:close/>
                <a:moveTo>
                  <a:pt x="99" y="275"/>
                </a:moveTo>
                <a:cubicBezTo>
                  <a:pt x="107" y="282"/>
                  <a:pt x="116" y="287"/>
                  <a:pt x="124" y="293"/>
                </a:cubicBezTo>
                <a:cubicBezTo>
                  <a:pt x="129" y="296"/>
                  <a:pt x="134" y="300"/>
                  <a:pt x="139" y="303"/>
                </a:cubicBezTo>
                <a:cubicBezTo>
                  <a:pt x="140" y="304"/>
                  <a:pt x="140" y="305"/>
                  <a:pt x="141" y="305"/>
                </a:cubicBezTo>
                <a:cubicBezTo>
                  <a:pt x="136" y="302"/>
                  <a:pt x="130" y="298"/>
                  <a:pt x="124" y="295"/>
                </a:cubicBezTo>
                <a:cubicBezTo>
                  <a:pt x="116" y="289"/>
                  <a:pt x="107" y="285"/>
                  <a:pt x="99" y="278"/>
                </a:cubicBezTo>
                <a:cubicBezTo>
                  <a:pt x="99" y="278"/>
                  <a:pt x="99" y="277"/>
                  <a:pt x="99" y="277"/>
                </a:cubicBezTo>
                <a:cubicBezTo>
                  <a:pt x="99" y="276"/>
                  <a:pt x="99" y="276"/>
                  <a:pt x="99" y="275"/>
                </a:cubicBezTo>
                <a:close/>
                <a:moveTo>
                  <a:pt x="99" y="270"/>
                </a:moveTo>
                <a:cubicBezTo>
                  <a:pt x="102" y="274"/>
                  <a:pt x="106" y="276"/>
                  <a:pt x="110" y="279"/>
                </a:cubicBezTo>
                <a:cubicBezTo>
                  <a:pt x="114" y="282"/>
                  <a:pt x="119" y="285"/>
                  <a:pt x="123" y="288"/>
                </a:cubicBezTo>
                <a:cubicBezTo>
                  <a:pt x="129" y="292"/>
                  <a:pt x="135" y="296"/>
                  <a:pt x="140" y="300"/>
                </a:cubicBezTo>
                <a:cubicBezTo>
                  <a:pt x="137" y="298"/>
                  <a:pt x="134" y="296"/>
                  <a:pt x="131" y="294"/>
                </a:cubicBezTo>
                <a:cubicBezTo>
                  <a:pt x="120" y="288"/>
                  <a:pt x="109" y="282"/>
                  <a:pt x="99" y="274"/>
                </a:cubicBezTo>
                <a:cubicBezTo>
                  <a:pt x="99" y="273"/>
                  <a:pt x="99" y="271"/>
                  <a:pt x="99" y="270"/>
                </a:cubicBezTo>
                <a:close/>
                <a:moveTo>
                  <a:pt x="99" y="264"/>
                </a:moveTo>
                <a:cubicBezTo>
                  <a:pt x="104" y="272"/>
                  <a:pt x="114" y="277"/>
                  <a:pt x="122" y="282"/>
                </a:cubicBezTo>
                <a:cubicBezTo>
                  <a:pt x="127" y="286"/>
                  <a:pt x="133" y="289"/>
                  <a:pt x="138" y="293"/>
                </a:cubicBezTo>
                <a:cubicBezTo>
                  <a:pt x="142" y="295"/>
                  <a:pt x="145" y="298"/>
                  <a:pt x="148" y="300"/>
                </a:cubicBezTo>
                <a:cubicBezTo>
                  <a:pt x="143" y="297"/>
                  <a:pt x="137" y="294"/>
                  <a:pt x="132" y="290"/>
                </a:cubicBezTo>
                <a:cubicBezTo>
                  <a:pt x="121" y="284"/>
                  <a:pt x="108" y="278"/>
                  <a:pt x="99" y="269"/>
                </a:cubicBezTo>
                <a:cubicBezTo>
                  <a:pt x="99" y="267"/>
                  <a:pt x="99" y="265"/>
                  <a:pt x="99" y="264"/>
                </a:cubicBezTo>
                <a:close/>
                <a:moveTo>
                  <a:pt x="98" y="257"/>
                </a:moveTo>
                <a:cubicBezTo>
                  <a:pt x="100" y="261"/>
                  <a:pt x="106" y="264"/>
                  <a:pt x="109" y="266"/>
                </a:cubicBezTo>
                <a:cubicBezTo>
                  <a:pt x="116" y="271"/>
                  <a:pt x="122" y="276"/>
                  <a:pt x="129" y="281"/>
                </a:cubicBezTo>
                <a:cubicBezTo>
                  <a:pt x="136" y="286"/>
                  <a:pt x="143" y="290"/>
                  <a:pt x="151" y="295"/>
                </a:cubicBezTo>
                <a:cubicBezTo>
                  <a:pt x="156" y="299"/>
                  <a:pt x="160" y="303"/>
                  <a:pt x="166" y="305"/>
                </a:cubicBezTo>
                <a:cubicBezTo>
                  <a:pt x="166" y="305"/>
                  <a:pt x="166" y="306"/>
                  <a:pt x="166" y="306"/>
                </a:cubicBezTo>
                <a:cubicBezTo>
                  <a:pt x="165" y="305"/>
                  <a:pt x="164" y="305"/>
                  <a:pt x="163" y="304"/>
                </a:cubicBezTo>
                <a:cubicBezTo>
                  <a:pt x="159" y="302"/>
                  <a:pt x="155" y="299"/>
                  <a:pt x="150" y="296"/>
                </a:cubicBezTo>
                <a:cubicBezTo>
                  <a:pt x="141" y="291"/>
                  <a:pt x="131" y="286"/>
                  <a:pt x="122" y="280"/>
                </a:cubicBezTo>
                <a:cubicBezTo>
                  <a:pt x="114" y="275"/>
                  <a:pt x="107" y="268"/>
                  <a:pt x="99" y="262"/>
                </a:cubicBezTo>
                <a:cubicBezTo>
                  <a:pt x="98" y="261"/>
                  <a:pt x="98" y="259"/>
                  <a:pt x="98" y="257"/>
                </a:cubicBezTo>
                <a:close/>
                <a:moveTo>
                  <a:pt x="142" y="289"/>
                </a:moveTo>
                <a:cubicBezTo>
                  <a:pt x="132" y="282"/>
                  <a:pt x="123" y="276"/>
                  <a:pt x="114" y="269"/>
                </a:cubicBezTo>
                <a:cubicBezTo>
                  <a:pt x="110" y="266"/>
                  <a:pt x="106" y="263"/>
                  <a:pt x="102" y="260"/>
                </a:cubicBezTo>
                <a:cubicBezTo>
                  <a:pt x="101" y="259"/>
                  <a:pt x="100" y="258"/>
                  <a:pt x="99" y="257"/>
                </a:cubicBezTo>
                <a:cubicBezTo>
                  <a:pt x="99" y="257"/>
                  <a:pt x="99" y="256"/>
                  <a:pt x="99" y="256"/>
                </a:cubicBezTo>
                <a:cubicBezTo>
                  <a:pt x="100" y="257"/>
                  <a:pt x="101" y="258"/>
                  <a:pt x="102" y="259"/>
                </a:cubicBezTo>
                <a:cubicBezTo>
                  <a:pt x="103" y="260"/>
                  <a:pt x="104" y="260"/>
                  <a:pt x="106" y="261"/>
                </a:cubicBezTo>
                <a:cubicBezTo>
                  <a:pt x="114" y="267"/>
                  <a:pt x="122" y="273"/>
                  <a:pt x="130" y="279"/>
                </a:cubicBezTo>
                <a:cubicBezTo>
                  <a:pt x="139" y="285"/>
                  <a:pt x="149" y="292"/>
                  <a:pt x="158" y="299"/>
                </a:cubicBezTo>
                <a:cubicBezTo>
                  <a:pt x="160" y="300"/>
                  <a:pt x="162" y="302"/>
                  <a:pt x="164" y="303"/>
                </a:cubicBezTo>
                <a:cubicBezTo>
                  <a:pt x="164" y="304"/>
                  <a:pt x="164" y="304"/>
                  <a:pt x="164" y="304"/>
                </a:cubicBezTo>
                <a:cubicBezTo>
                  <a:pt x="156" y="300"/>
                  <a:pt x="149" y="293"/>
                  <a:pt x="142" y="289"/>
                </a:cubicBezTo>
                <a:close/>
                <a:moveTo>
                  <a:pt x="169" y="304"/>
                </a:moveTo>
                <a:cubicBezTo>
                  <a:pt x="169" y="304"/>
                  <a:pt x="168" y="303"/>
                  <a:pt x="167" y="303"/>
                </a:cubicBezTo>
                <a:cubicBezTo>
                  <a:pt x="166" y="302"/>
                  <a:pt x="165" y="301"/>
                  <a:pt x="163" y="300"/>
                </a:cubicBezTo>
                <a:cubicBezTo>
                  <a:pt x="160" y="297"/>
                  <a:pt x="156" y="295"/>
                  <a:pt x="153" y="292"/>
                </a:cubicBezTo>
                <a:cubicBezTo>
                  <a:pt x="146" y="287"/>
                  <a:pt x="139" y="281"/>
                  <a:pt x="132" y="276"/>
                </a:cubicBezTo>
                <a:cubicBezTo>
                  <a:pt x="125" y="271"/>
                  <a:pt x="120" y="265"/>
                  <a:pt x="113" y="260"/>
                </a:cubicBezTo>
                <a:cubicBezTo>
                  <a:pt x="108" y="256"/>
                  <a:pt x="103" y="252"/>
                  <a:pt x="98" y="248"/>
                </a:cubicBezTo>
                <a:cubicBezTo>
                  <a:pt x="98" y="247"/>
                  <a:pt x="98" y="245"/>
                  <a:pt x="98" y="244"/>
                </a:cubicBezTo>
                <a:cubicBezTo>
                  <a:pt x="101" y="249"/>
                  <a:pt x="106" y="253"/>
                  <a:pt x="111" y="257"/>
                </a:cubicBezTo>
                <a:cubicBezTo>
                  <a:pt x="118" y="262"/>
                  <a:pt x="124" y="267"/>
                  <a:pt x="131" y="272"/>
                </a:cubicBezTo>
                <a:cubicBezTo>
                  <a:pt x="143" y="282"/>
                  <a:pt x="157" y="292"/>
                  <a:pt x="169" y="303"/>
                </a:cubicBezTo>
                <a:cubicBezTo>
                  <a:pt x="169" y="304"/>
                  <a:pt x="169" y="304"/>
                  <a:pt x="170" y="304"/>
                </a:cubicBezTo>
                <a:cubicBezTo>
                  <a:pt x="170" y="304"/>
                  <a:pt x="169" y="304"/>
                  <a:pt x="169" y="304"/>
                </a:cubicBezTo>
                <a:close/>
                <a:moveTo>
                  <a:pt x="173" y="270"/>
                </a:moveTo>
                <a:cubicBezTo>
                  <a:pt x="163" y="262"/>
                  <a:pt x="152" y="253"/>
                  <a:pt x="141" y="246"/>
                </a:cubicBezTo>
                <a:cubicBezTo>
                  <a:pt x="132" y="240"/>
                  <a:pt x="123" y="235"/>
                  <a:pt x="114" y="229"/>
                </a:cubicBezTo>
                <a:cubicBezTo>
                  <a:pt x="113" y="228"/>
                  <a:pt x="112" y="227"/>
                  <a:pt x="110" y="226"/>
                </a:cubicBezTo>
                <a:cubicBezTo>
                  <a:pt x="107" y="223"/>
                  <a:pt x="103" y="220"/>
                  <a:pt x="100" y="217"/>
                </a:cubicBezTo>
                <a:cubicBezTo>
                  <a:pt x="98" y="216"/>
                  <a:pt x="97" y="214"/>
                  <a:pt x="95" y="213"/>
                </a:cubicBezTo>
                <a:cubicBezTo>
                  <a:pt x="95" y="212"/>
                  <a:pt x="95" y="211"/>
                  <a:pt x="95" y="209"/>
                </a:cubicBezTo>
                <a:cubicBezTo>
                  <a:pt x="96" y="210"/>
                  <a:pt x="96" y="211"/>
                  <a:pt x="97" y="211"/>
                </a:cubicBezTo>
                <a:cubicBezTo>
                  <a:pt x="97" y="211"/>
                  <a:pt x="98" y="211"/>
                  <a:pt x="98" y="212"/>
                </a:cubicBezTo>
                <a:cubicBezTo>
                  <a:pt x="99" y="212"/>
                  <a:pt x="99" y="213"/>
                  <a:pt x="100" y="214"/>
                </a:cubicBezTo>
                <a:cubicBezTo>
                  <a:pt x="102" y="215"/>
                  <a:pt x="104" y="217"/>
                  <a:pt x="107" y="219"/>
                </a:cubicBezTo>
                <a:cubicBezTo>
                  <a:pt x="110" y="222"/>
                  <a:pt x="113" y="225"/>
                  <a:pt x="117" y="228"/>
                </a:cubicBezTo>
                <a:cubicBezTo>
                  <a:pt x="126" y="234"/>
                  <a:pt x="135" y="240"/>
                  <a:pt x="144" y="246"/>
                </a:cubicBezTo>
                <a:cubicBezTo>
                  <a:pt x="150" y="251"/>
                  <a:pt x="157" y="255"/>
                  <a:pt x="163" y="261"/>
                </a:cubicBezTo>
                <a:cubicBezTo>
                  <a:pt x="165" y="263"/>
                  <a:pt x="168" y="265"/>
                  <a:pt x="170" y="267"/>
                </a:cubicBezTo>
                <a:cubicBezTo>
                  <a:pt x="171" y="268"/>
                  <a:pt x="178" y="275"/>
                  <a:pt x="173" y="270"/>
                </a:cubicBezTo>
                <a:close/>
                <a:moveTo>
                  <a:pt x="137" y="240"/>
                </a:moveTo>
                <a:cubicBezTo>
                  <a:pt x="129" y="235"/>
                  <a:pt x="120" y="230"/>
                  <a:pt x="112" y="223"/>
                </a:cubicBezTo>
                <a:cubicBezTo>
                  <a:pt x="110" y="221"/>
                  <a:pt x="107" y="219"/>
                  <a:pt x="105" y="217"/>
                </a:cubicBezTo>
                <a:cubicBezTo>
                  <a:pt x="116" y="225"/>
                  <a:pt x="126" y="233"/>
                  <a:pt x="138" y="241"/>
                </a:cubicBezTo>
                <a:cubicBezTo>
                  <a:pt x="145" y="245"/>
                  <a:pt x="152" y="250"/>
                  <a:pt x="159" y="255"/>
                </a:cubicBezTo>
                <a:cubicBezTo>
                  <a:pt x="162" y="257"/>
                  <a:pt x="165" y="260"/>
                  <a:pt x="169" y="262"/>
                </a:cubicBezTo>
                <a:cubicBezTo>
                  <a:pt x="171" y="264"/>
                  <a:pt x="173" y="266"/>
                  <a:pt x="175" y="267"/>
                </a:cubicBezTo>
                <a:cubicBezTo>
                  <a:pt x="175" y="268"/>
                  <a:pt x="175" y="270"/>
                  <a:pt x="175" y="271"/>
                </a:cubicBezTo>
                <a:cubicBezTo>
                  <a:pt x="164" y="259"/>
                  <a:pt x="150" y="249"/>
                  <a:pt x="137" y="240"/>
                </a:cubicBezTo>
                <a:close/>
                <a:moveTo>
                  <a:pt x="96" y="215"/>
                </a:moveTo>
                <a:cubicBezTo>
                  <a:pt x="95" y="215"/>
                  <a:pt x="95" y="215"/>
                  <a:pt x="95" y="214"/>
                </a:cubicBezTo>
                <a:cubicBezTo>
                  <a:pt x="95" y="215"/>
                  <a:pt x="95" y="215"/>
                  <a:pt x="96" y="215"/>
                </a:cubicBezTo>
                <a:close/>
                <a:moveTo>
                  <a:pt x="116" y="230"/>
                </a:moveTo>
                <a:cubicBezTo>
                  <a:pt x="127" y="239"/>
                  <a:pt x="140" y="247"/>
                  <a:pt x="151" y="256"/>
                </a:cubicBezTo>
                <a:cubicBezTo>
                  <a:pt x="158" y="261"/>
                  <a:pt x="164" y="265"/>
                  <a:pt x="169" y="271"/>
                </a:cubicBezTo>
                <a:cubicBezTo>
                  <a:pt x="171" y="272"/>
                  <a:pt x="172" y="274"/>
                  <a:pt x="173" y="275"/>
                </a:cubicBezTo>
                <a:cubicBezTo>
                  <a:pt x="176" y="278"/>
                  <a:pt x="171" y="274"/>
                  <a:pt x="171" y="274"/>
                </a:cubicBezTo>
                <a:cubicBezTo>
                  <a:pt x="169" y="272"/>
                  <a:pt x="166" y="270"/>
                  <a:pt x="164" y="267"/>
                </a:cubicBezTo>
                <a:cubicBezTo>
                  <a:pt x="153" y="258"/>
                  <a:pt x="141" y="250"/>
                  <a:pt x="128" y="241"/>
                </a:cubicBezTo>
                <a:cubicBezTo>
                  <a:pt x="117" y="234"/>
                  <a:pt x="107" y="225"/>
                  <a:pt x="95" y="217"/>
                </a:cubicBezTo>
                <a:cubicBezTo>
                  <a:pt x="95" y="216"/>
                  <a:pt x="95" y="216"/>
                  <a:pt x="95" y="215"/>
                </a:cubicBezTo>
                <a:cubicBezTo>
                  <a:pt x="100" y="220"/>
                  <a:pt x="105" y="223"/>
                  <a:pt x="110" y="226"/>
                </a:cubicBezTo>
                <a:cubicBezTo>
                  <a:pt x="112" y="228"/>
                  <a:pt x="114" y="229"/>
                  <a:pt x="116" y="230"/>
                </a:cubicBezTo>
                <a:close/>
                <a:moveTo>
                  <a:pt x="158" y="286"/>
                </a:moveTo>
                <a:cubicBezTo>
                  <a:pt x="152" y="279"/>
                  <a:pt x="145" y="274"/>
                  <a:pt x="138" y="268"/>
                </a:cubicBezTo>
                <a:cubicBezTo>
                  <a:pt x="131" y="262"/>
                  <a:pt x="124" y="256"/>
                  <a:pt x="117" y="250"/>
                </a:cubicBezTo>
                <a:cubicBezTo>
                  <a:pt x="113" y="247"/>
                  <a:pt x="108" y="243"/>
                  <a:pt x="104" y="239"/>
                </a:cubicBezTo>
                <a:cubicBezTo>
                  <a:pt x="108" y="242"/>
                  <a:pt x="111" y="244"/>
                  <a:pt x="114" y="247"/>
                </a:cubicBezTo>
                <a:cubicBezTo>
                  <a:pt x="121" y="252"/>
                  <a:pt x="129" y="257"/>
                  <a:pt x="136" y="263"/>
                </a:cubicBezTo>
                <a:cubicBezTo>
                  <a:pt x="143" y="268"/>
                  <a:pt x="150" y="275"/>
                  <a:pt x="157" y="281"/>
                </a:cubicBezTo>
                <a:cubicBezTo>
                  <a:pt x="161" y="284"/>
                  <a:pt x="164" y="286"/>
                  <a:pt x="167" y="289"/>
                </a:cubicBezTo>
                <a:cubicBezTo>
                  <a:pt x="169" y="291"/>
                  <a:pt x="171" y="293"/>
                  <a:pt x="173" y="294"/>
                </a:cubicBezTo>
                <a:cubicBezTo>
                  <a:pt x="173" y="296"/>
                  <a:pt x="173" y="297"/>
                  <a:pt x="173" y="299"/>
                </a:cubicBezTo>
                <a:cubicBezTo>
                  <a:pt x="169" y="294"/>
                  <a:pt x="163" y="290"/>
                  <a:pt x="158" y="286"/>
                </a:cubicBezTo>
                <a:close/>
                <a:moveTo>
                  <a:pt x="96" y="225"/>
                </a:moveTo>
                <a:cubicBezTo>
                  <a:pt x="107" y="237"/>
                  <a:pt x="120" y="246"/>
                  <a:pt x="132" y="256"/>
                </a:cubicBezTo>
                <a:cubicBezTo>
                  <a:pt x="146" y="267"/>
                  <a:pt x="159" y="279"/>
                  <a:pt x="171" y="292"/>
                </a:cubicBezTo>
                <a:cubicBezTo>
                  <a:pt x="174" y="295"/>
                  <a:pt x="171" y="292"/>
                  <a:pt x="170" y="291"/>
                </a:cubicBezTo>
                <a:cubicBezTo>
                  <a:pt x="168" y="290"/>
                  <a:pt x="167" y="288"/>
                  <a:pt x="166" y="287"/>
                </a:cubicBezTo>
                <a:cubicBezTo>
                  <a:pt x="163" y="284"/>
                  <a:pt x="160" y="282"/>
                  <a:pt x="157" y="279"/>
                </a:cubicBezTo>
                <a:cubicBezTo>
                  <a:pt x="150" y="274"/>
                  <a:pt x="144" y="268"/>
                  <a:pt x="138" y="263"/>
                </a:cubicBezTo>
                <a:cubicBezTo>
                  <a:pt x="124" y="253"/>
                  <a:pt x="110" y="243"/>
                  <a:pt x="97" y="232"/>
                </a:cubicBezTo>
                <a:cubicBezTo>
                  <a:pt x="97" y="232"/>
                  <a:pt x="97" y="232"/>
                  <a:pt x="97" y="231"/>
                </a:cubicBezTo>
                <a:cubicBezTo>
                  <a:pt x="96" y="229"/>
                  <a:pt x="96" y="227"/>
                  <a:pt x="96" y="225"/>
                </a:cubicBezTo>
                <a:close/>
                <a:moveTo>
                  <a:pt x="96" y="222"/>
                </a:moveTo>
                <a:cubicBezTo>
                  <a:pt x="109" y="233"/>
                  <a:pt x="122" y="244"/>
                  <a:pt x="136" y="254"/>
                </a:cubicBezTo>
                <a:cubicBezTo>
                  <a:pt x="143" y="260"/>
                  <a:pt x="151" y="265"/>
                  <a:pt x="158" y="272"/>
                </a:cubicBezTo>
                <a:cubicBezTo>
                  <a:pt x="161" y="274"/>
                  <a:pt x="164" y="277"/>
                  <a:pt x="167" y="280"/>
                </a:cubicBezTo>
                <a:cubicBezTo>
                  <a:pt x="169" y="281"/>
                  <a:pt x="170" y="283"/>
                  <a:pt x="172" y="285"/>
                </a:cubicBezTo>
                <a:cubicBezTo>
                  <a:pt x="175" y="288"/>
                  <a:pt x="171" y="284"/>
                  <a:pt x="170" y="284"/>
                </a:cubicBezTo>
                <a:cubicBezTo>
                  <a:pt x="157" y="273"/>
                  <a:pt x="145" y="261"/>
                  <a:pt x="131" y="252"/>
                </a:cubicBezTo>
                <a:cubicBezTo>
                  <a:pt x="124" y="246"/>
                  <a:pt x="116" y="241"/>
                  <a:pt x="109" y="235"/>
                </a:cubicBezTo>
                <a:cubicBezTo>
                  <a:pt x="106" y="233"/>
                  <a:pt x="103" y="231"/>
                  <a:pt x="101" y="228"/>
                </a:cubicBezTo>
                <a:cubicBezTo>
                  <a:pt x="99" y="226"/>
                  <a:pt x="98" y="225"/>
                  <a:pt x="96" y="224"/>
                </a:cubicBezTo>
                <a:cubicBezTo>
                  <a:pt x="96" y="223"/>
                  <a:pt x="96" y="222"/>
                  <a:pt x="96" y="222"/>
                </a:cubicBezTo>
                <a:close/>
                <a:moveTo>
                  <a:pt x="174" y="286"/>
                </a:moveTo>
                <a:cubicBezTo>
                  <a:pt x="163" y="273"/>
                  <a:pt x="149" y="263"/>
                  <a:pt x="136" y="253"/>
                </a:cubicBezTo>
                <a:cubicBezTo>
                  <a:pt x="130" y="249"/>
                  <a:pt x="124" y="244"/>
                  <a:pt x="118" y="239"/>
                </a:cubicBezTo>
                <a:cubicBezTo>
                  <a:pt x="125" y="245"/>
                  <a:pt x="133" y="249"/>
                  <a:pt x="140" y="254"/>
                </a:cubicBezTo>
                <a:cubicBezTo>
                  <a:pt x="148" y="260"/>
                  <a:pt x="155" y="266"/>
                  <a:pt x="162" y="272"/>
                </a:cubicBezTo>
                <a:cubicBezTo>
                  <a:pt x="165" y="275"/>
                  <a:pt x="168" y="277"/>
                  <a:pt x="171" y="280"/>
                </a:cubicBezTo>
                <a:cubicBezTo>
                  <a:pt x="172" y="281"/>
                  <a:pt x="173" y="282"/>
                  <a:pt x="174" y="282"/>
                </a:cubicBezTo>
                <a:cubicBezTo>
                  <a:pt x="174" y="283"/>
                  <a:pt x="174" y="284"/>
                  <a:pt x="174" y="286"/>
                </a:cubicBezTo>
                <a:close/>
                <a:moveTo>
                  <a:pt x="100" y="224"/>
                </a:moveTo>
                <a:cubicBezTo>
                  <a:pt x="102" y="226"/>
                  <a:pt x="104" y="228"/>
                  <a:pt x="106" y="230"/>
                </a:cubicBezTo>
                <a:cubicBezTo>
                  <a:pt x="105" y="229"/>
                  <a:pt x="103" y="227"/>
                  <a:pt x="102" y="226"/>
                </a:cubicBezTo>
                <a:cubicBezTo>
                  <a:pt x="100" y="225"/>
                  <a:pt x="98" y="223"/>
                  <a:pt x="97" y="222"/>
                </a:cubicBezTo>
                <a:cubicBezTo>
                  <a:pt x="95" y="220"/>
                  <a:pt x="100" y="224"/>
                  <a:pt x="100" y="224"/>
                </a:cubicBezTo>
                <a:close/>
                <a:moveTo>
                  <a:pt x="102" y="225"/>
                </a:moveTo>
                <a:cubicBezTo>
                  <a:pt x="104" y="226"/>
                  <a:pt x="106" y="228"/>
                  <a:pt x="108" y="229"/>
                </a:cubicBezTo>
                <a:cubicBezTo>
                  <a:pt x="115" y="233"/>
                  <a:pt x="121" y="238"/>
                  <a:pt x="128" y="243"/>
                </a:cubicBezTo>
                <a:cubicBezTo>
                  <a:pt x="136" y="248"/>
                  <a:pt x="144" y="254"/>
                  <a:pt x="151" y="260"/>
                </a:cubicBezTo>
                <a:cubicBezTo>
                  <a:pt x="155" y="263"/>
                  <a:pt x="158" y="266"/>
                  <a:pt x="161" y="269"/>
                </a:cubicBezTo>
                <a:cubicBezTo>
                  <a:pt x="164" y="272"/>
                  <a:pt x="168" y="274"/>
                  <a:pt x="170" y="276"/>
                </a:cubicBezTo>
                <a:cubicBezTo>
                  <a:pt x="171" y="278"/>
                  <a:pt x="172" y="279"/>
                  <a:pt x="173" y="280"/>
                </a:cubicBezTo>
                <a:cubicBezTo>
                  <a:pt x="174" y="281"/>
                  <a:pt x="174" y="281"/>
                  <a:pt x="172" y="280"/>
                </a:cubicBezTo>
                <a:cubicBezTo>
                  <a:pt x="171" y="279"/>
                  <a:pt x="169" y="278"/>
                  <a:pt x="168" y="276"/>
                </a:cubicBezTo>
                <a:cubicBezTo>
                  <a:pt x="164" y="273"/>
                  <a:pt x="161" y="270"/>
                  <a:pt x="157" y="267"/>
                </a:cubicBezTo>
                <a:cubicBezTo>
                  <a:pt x="151" y="261"/>
                  <a:pt x="144" y="256"/>
                  <a:pt x="137" y="252"/>
                </a:cubicBezTo>
                <a:cubicBezTo>
                  <a:pt x="129" y="246"/>
                  <a:pt x="120" y="241"/>
                  <a:pt x="113" y="234"/>
                </a:cubicBezTo>
                <a:cubicBezTo>
                  <a:pt x="109" y="232"/>
                  <a:pt x="106" y="228"/>
                  <a:pt x="102" y="225"/>
                </a:cubicBezTo>
                <a:close/>
                <a:moveTo>
                  <a:pt x="95" y="218"/>
                </a:moveTo>
                <a:cubicBezTo>
                  <a:pt x="96" y="218"/>
                  <a:pt x="96" y="218"/>
                  <a:pt x="96" y="218"/>
                </a:cubicBezTo>
                <a:cubicBezTo>
                  <a:pt x="99" y="220"/>
                  <a:pt x="101" y="222"/>
                  <a:pt x="103" y="223"/>
                </a:cubicBezTo>
                <a:cubicBezTo>
                  <a:pt x="106" y="226"/>
                  <a:pt x="110" y="229"/>
                  <a:pt x="113" y="232"/>
                </a:cubicBezTo>
                <a:cubicBezTo>
                  <a:pt x="114" y="232"/>
                  <a:pt x="114" y="232"/>
                  <a:pt x="114" y="233"/>
                </a:cubicBezTo>
                <a:cubicBezTo>
                  <a:pt x="109" y="228"/>
                  <a:pt x="102" y="225"/>
                  <a:pt x="97" y="220"/>
                </a:cubicBezTo>
                <a:cubicBezTo>
                  <a:pt x="97" y="219"/>
                  <a:pt x="96" y="219"/>
                  <a:pt x="95" y="218"/>
                </a:cubicBezTo>
                <a:cubicBezTo>
                  <a:pt x="95" y="218"/>
                  <a:pt x="95" y="218"/>
                  <a:pt x="95" y="218"/>
                </a:cubicBezTo>
                <a:close/>
                <a:moveTo>
                  <a:pt x="175" y="277"/>
                </a:moveTo>
                <a:cubicBezTo>
                  <a:pt x="174" y="278"/>
                  <a:pt x="174" y="280"/>
                  <a:pt x="174" y="281"/>
                </a:cubicBezTo>
                <a:cubicBezTo>
                  <a:pt x="169" y="275"/>
                  <a:pt x="164" y="271"/>
                  <a:pt x="158" y="265"/>
                </a:cubicBezTo>
                <a:cubicBezTo>
                  <a:pt x="152" y="260"/>
                  <a:pt x="145" y="254"/>
                  <a:pt x="138" y="249"/>
                </a:cubicBezTo>
                <a:cubicBezTo>
                  <a:pt x="132" y="245"/>
                  <a:pt x="126" y="241"/>
                  <a:pt x="120" y="237"/>
                </a:cubicBezTo>
                <a:cubicBezTo>
                  <a:pt x="125" y="240"/>
                  <a:pt x="130" y="243"/>
                  <a:pt x="134" y="246"/>
                </a:cubicBezTo>
                <a:cubicBezTo>
                  <a:pt x="143" y="252"/>
                  <a:pt x="151" y="258"/>
                  <a:pt x="159" y="264"/>
                </a:cubicBezTo>
                <a:cubicBezTo>
                  <a:pt x="163" y="267"/>
                  <a:pt x="166" y="270"/>
                  <a:pt x="169" y="273"/>
                </a:cubicBezTo>
                <a:cubicBezTo>
                  <a:pt x="171" y="275"/>
                  <a:pt x="173" y="276"/>
                  <a:pt x="175" y="277"/>
                </a:cubicBezTo>
                <a:close/>
                <a:moveTo>
                  <a:pt x="174" y="287"/>
                </a:moveTo>
                <a:cubicBezTo>
                  <a:pt x="174" y="289"/>
                  <a:pt x="173" y="291"/>
                  <a:pt x="173" y="293"/>
                </a:cubicBezTo>
                <a:cubicBezTo>
                  <a:pt x="161" y="280"/>
                  <a:pt x="148" y="268"/>
                  <a:pt x="134" y="257"/>
                </a:cubicBezTo>
                <a:cubicBezTo>
                  <a:pt x="127" y="251"/>
                  <a:pt x="120" y="246"/>
                  <a:pt x="113" y="240"/>
                </a:cubicBezTo>
                <a:cubicBezTo>
                  <a:pt x="109" y="237"/>
                  <a:pt x="106" y="235"/>
                  <a:pt x="103" y="231"/>
                </a:cubicBezTo>
                <a:cubicBezTo>
                  <a:pt x="101" y="229"/>
                  <a:pt x="98" y="226"/>
                  <a:pt x="96" y="224"/>
                </a:cubicBezTo>
                <a:cubicBezTo>
                  <a:pt x="96" y="224"/>
                  <a:pt x="96" y="224"/>
                  <a:pt x="96" y="224"/>
                </a:cubicBezTo>
                <a:cubicBezTo>
                  <a:pt x="99" y="227"/>
                  <a:pt x="101" y="230"/>
                  <a:pt x="104" y="232"/>
                </a:cubicBezTo>
                <a:cubicBezTo>
                  <a:pt x="107" y="235"/>
                  <a:pt x="110" y="237"/>
                  <a:pt x="113" y="240"/>
                </a:cubicBezTo>
                <a:cubicBezTo>
                  <a:pt x="121" y="245"/>
                  <a:pt x="128" y="250"/>
                  <a:pt x="135" y="255"/>
                </a:cubicBezTo>
                <a:cubicBezTo>
                  <a:pt x="143" y="261"/>
                  <a:pt x="150" y="267"/>
                  <a:pt x="158" y="274"/>
                </a:cubicBezTo>
                <a:cubicBezTo>
                  <a:pt x="161" y="277"/>
                  <a:pt x="165" y="280"/>
                  <a:pt x="168" y="283"/>
                </a:cubicBezTo>
                <a:cubicBezTo>
                  <a:pt x="170" y="285"/>
                  <a:pt x="172" y="286"/>
                  <a:pt x="174" y="287"/>
                </a:cubicBezTo>
                <a:close/>
                <a:moveTo>
                  <a:pt x="172" y="301"/>
                </a:moveTo>
                <a:cubicBezTo>
                  <a:pt x="172" y="301"/>
                  <a:pt x="172" y="301"/>
                  <a:pt x="172" y="300"/>
                </a:cubicBezTo>
                <a:cubicBezTo>
                  <a:pt x="172" y="300"/>
                  <a:pt x="172" y="301"/>
                  <a:pt x="172" y="301"/>
                </a:cubicBezTo>
                <a:cubicBezTo>
                  <a:pt x="172" y="301"/>
                  <a:pt x="172" y="301"/>
                  <a:pt x="172" y="301"/>
                </a:cubicBezTo>
                <a:close/>
                <a:moveTo>
                  <a:pt x="172" y="302"/>
                </a:moveTo>
                <a:cubicBezTo>
                  <a:pt x="170" y="301"/>
                  <a:pt x="168" y="300"/>
                  <a:pt x="166" y="298"/>
                </a:cubicBezTo>
                <a:cubicBezTo>
                  <a:pt x="164" y="296"/>
                  <a:pt x="162" y="294"/>
                  <a:pt x="159" y="293"/>
                </a:cubicBezTo>
                <a:cubicBezTo>
                  <a:pt x="151" y="287"/>
                  <a:pt x="144" y="281"/>
                  <a:pt x="137" y="275"/>
                </a:cubicBezTo>
                <a:cubicBezTo>
                  <a:pt x="124" y="264"/>
                  <a:pt x="111" y="252"/>
                  <a:pt x="97" y="242"/>
                </a:cubicBezTo>
                <a:cubicBezTo>
                  <a:pt x="97" y="241"/>
                  <a:pt x="97" y="239"/>
                  <a:pt x="97" y="238"/>
                </a:cubicBezTo>
                <a:cubicBezTo>
                  <a:pt x="99" y="242"/>
                  <a:pt x="103" y="245"/>
                  <a:pt x="106" y="248"/>
                </a:cubicBezTo>
                <a:cubicBezTo>
                  <a:pt x="114" y="253"/>
                  <a:pt x="120" y="259"/>
                  <a:pt x="128" y="264"/>
                </a:cubicBezTo>
                <a:cubicBezTo>
                  <a:pt x="135" y="270"/>
                  <a:pt x="142" y="275"/>
                  <a:pt x="149" y="281"/>
                </a:cubicBezTo>
                <a:cubicBezTo>
                  <a:pt x="152" y="284"/>
                  <a:pt x="154" y="286"/>
                  <a:pt x="157" y="288"/>
                </a:cubicBezTo>
                <a:cubicBezTo>
                  <a:pt x="161" y="291"/>
                  <a:pt x="165" y="295"/>
                  <a:pt x="169" y="298"/>
                </a:cubicBezTo>
                <a:cubicBezTo>
                  <a:pt x="170" y="299"/>
                  <a:pt x="172" y="302"/>
                  <a:pt x="172" y="302"/>
                </a:cubicBezTo>
                <a:close/>
                <a:moveTo>
                  <a:pt x="137" y="271"/>
                </a:moveTo>
                <a:cubicBezTo>
                  <a:pt x="130" y="265"/>
                  <a:pt x="122" y="259"/>
                  <a:pt x="115" y="253"/>
                </a:cubicBezTo>
                <a:cubicBezTo>
                  <a:pt x="110" y="249"/>
                  <a:pt x="102" y="245"/>
                  <a:pt x="99" y="239"/>
                </a:cubicBezTo>
                <a:cubicBezTo>
                  <a:pt x="97" y="236"/>
                  <a:pt x="99" y="239"/>
                  <a:pt x="100" y="240"/>
                </a:cubicBezTo>
                <a:cubicBezTo>
                  <a:pt x="101" y="241"/>
                  <a:pt x="102" y="242"/>
                  <a:pt x="104" y="243"/>
                </a:cubicBezTo>
                <a:cubicBezTo>
                  <a:pt x="107" y="245"/>
                  <a:pt x="110" y="247"/>
                  <a:pt x="113" y="249"/>
                </a:cubicBezTo>
                <a:cubicBezTo>
                  <a:pt x="121" y="255"/>
                  <a:pt x="127" y="262"/>
                  <a:pt x="134" y="268"/>
                </a:cubicBezTo>
                <a:cubicBezTo>
                  <a:pt x="138" y="271"/>
                  <a:pt x="141" y="274"/>
                  <a:pt x="145" y="277"/>
                </a:cubicBezTo>
                <a:cubicBezTo>
                  <a:pt x="142" y="275"/>
                  <a:pt x="140" y="273"/>
                  <a:pt x="137" y="271"/>
                </a:cubicBezTo>
                <a:close/>
                <a:moveTo>
                  <a:pt x="141" y="279"/>
                </a:moveTo>
                <a:cubicBezTo>
                  <a:pt x="141" y="279"/>
                  <a:pt x="142" y="280"/>
                  <a:pt x="142" y="280"/>
                </a:cubicBezTo>
                <a:cubicBezTo>
                  <a:pt x="139" y="278"/>
                  <a:pt x="136" y="275"/>
                  <a:pt x="133" y="273"/>
                </a:cubicBezTo>
                <a:cubicBezTo>
                  <a:pt x="126" y="268"/>
                  <a:pt x="120" y="262"/>
                  <a:pt x="113" y="257"/>
                </a:cubicBezTo>
                <a:cubicBezTo>
                  <a:pt x="110" y="255"/>
                  <a:pt x="107" y="253"/>
                  <a:pt x="104" y="250"/>
                </a:cubicBezTo>
                <a:cubicBezTo>
                  <a:pt x="103" y="249"/>
                  <a:pt x="101" y="247"/>
                  <a:pt x="100" y="246"/>
                </a:cubicBezTo>
                <a:cubicBezTo>
                  <a:pt x="100" y="245"/>
                  <a:pt x="96" y="242"/>
                  <a:pt x="100" y="245"/>
                </a:cubicBezTo>
                <a:cubicBezTo>
                  <a:pt x="114" y="255"/>
                  <a:pt x="127" y="267"/>
                  <a:pt x="141" y="279"/>
                </a:cubicBezTo>
                <a:close/>
                <a:moveTo>
                  <a:pt x="97" y="233"/>
                </a:moveTo>
                <a:cubicBezTo>
                  <a:pt x="102" y="238"/>
                  <a:pt x="108" y="244"/>
                  <a:pt x="114" y="249"/>
                </a:cubicBezTo>
                <a:cubicBezTo>
                  <a:pt x="121" y="254"/>
                  <a:pt x="128" y="260"/>
                  <a:pt x="135" y="266"/>
                </a:cubicBezTo>
                <a:cubicBezTo>
                  <a:pt x="142" y="272"/>
                  <a:pt x="148" y="278"/>
                  <a:pt x="155" y="284"/>
                </a:cubicBezTo>
                <a:cubicBezTo>
                  <a:pt x="158" y="287"/>
                  <a:pt x="161" y="290"/>
                  <a:pt x="164" y="292"/>
                </a:cubicBezTo>
                <a:cubicBezTo>
                  <a:pt x="167" y="294"/>
                  <a:pt x="170" y="296"/>
                  <a:pt x="172" y="299"/>
                </a:cubicBezTo>
                <a:cubicBezTo>
                  <a:pt x="170" y="297"/>
                  <a:pt x="167" y="294"/>
                  <a:pt x="164" y="293"/>
                </a:cubicBezTo>
                <a:cubicBezTo>
                  <a:pt x="161" y="290"/>
                  <a:pt x="158" y="288"/>
                  <a:pt x="155" y="285"/>
                </a:cubicBezTo>
                <a:cubicBezTo>
                  <a:pt x="148" y="279"/>
                  <a:pt x="142" y="273"/>
                  <a:pt x="135" y="267"/>
                </a:cubicBezTo>
                <a:cubicBezTo>
                  <a:pt x="128" y="261"/>
                  <a:pt x="122" y="255"/>
                  <a:pt x="115" y="250"/>
                </a:cubicBezTo>
                <a:cubicBezTo>
                  <a:pt x="109" y="245"/>
                  <a:pt x="103" y="241"/>
                  <a:pt x="97" y="236"/>
                </a:cubicBezTo>
                <a:cubicBezTo>
                  <a:pt x="97" y="236"/>
                  <a:pt x="97" y="236"/>
                  <a:pt x="97" y="236"/>
                </a:cubicBezTo>
                <a:cubicBezTo>
                  <a:pt x="97" y="235"/>
                  <a:pt x="97" y="234"/>
                  <a:pt x="97" y="233"/>
                </a:cubicBezTo>
                <a:close/>
                <a:moveTo>
                  <a:pt x="96" y="219"/>
                </a:moveTo>
                <a:cubicBezTo>
                  <a:pt x="97" y="220"/>
                  <a:pt x="98" y="222"/>
                  <a:pt x="99" y="223"/>
                </a:cubicBezTo>
                <a:cubicBezTo>
                  <a:pt x="98" y="222"/>
                  <a:pt x="97" y="221"/>
                  <a:pt x="96" y="221"/>
                </a:cubicBezTo>
                <a:cubicBezTo>
                  <a:pt x="96" y="220"/>
                  <a:pt x="96" y="220"/>
                  <a:pt x="96" y="219"/>
                </a:cubicBezTo>
                <a:close/>
                <a:moveTo>
                  <a:pt x="94" y="202"/>
                </a:moveTo>
                <a:cubicBezTo>
                  <a:pt x="109" y="217"/>
                  <a:pt x="127" y="229"/>
                  <a:pt x="143" y="242"/>
                </a:cubicBezTo>
                <a:cubicBezTo>
                  <a:pt x="152" y="248"/>
                  <a:pt x="161" y="254"/>
                  <a:pt x="169" y="261"/>
                </a:cubicBezTo>
                <a:cubicBezTo>
                  <a:pt x="171" y="262"/>
                  <a:pt x="172" y="263"/>
                  <a:pt x="174" y="265"/>
                </a:cubicBezTo>
                <a:cubicBezTo>
                  <a:pt x="175" y="266"/>
                  <a:pt x="175" y="266"/>
                  <a:pt x="174" y="265"/>
                </a:cubicBezTo>
                <a:cubicBezTo>
                  <a:pt x="172" y="264"/>
                  <a:pt x="170" y="262"/>
                  <a:pt x="168" y="261"/>
                </a:cubicBezTo>
                <a:cubicBezTo>
                  <a:pt x="164" y="258"/>
                  <a:pt x="159" y="255"/>
                  <a:pt x="155" y="252"/>
                </a:cubicBezTo>
                <a:cubicBezTo>
                  <a:pt x="145" y="245"/>
                  <a:pt x="135" y="238"/>
                  <a:pt x="126" y="232"/>
                </a:cubicBezTo>
                <a:cubicBezTo>
                  <a:pt x="116" y="225"/>
                  <a:pt x="107" y="217"/>
                  <a:pt x="97" y="210"/>
                </a:cubicBezTo>
                <a:cubicBezTo>
                  <a:pt x="97" y="210"/>
                  <a:pt x="97" y="210"/>
                  <a:pt x="97" y="210"/>
                </a:cubicBezTo>
                <a:cubicBezTo>
                  <a:pt x="96" y="209"/>
                  <a:pt x="95" y="209"/>
                  <a:pt x="95" y="208"/>
                </a:cubicBezTo>
                <a:cubicBezTo>
                  <a:pt x="94" y="206"/>
                  <a:pt x="94" y="204"/>
                  <a:pt x="94" y="202"/>
                </a:cubicBezTo>
                <a:close/>
                <a:moveTo>
                  <a:pt x="93" y="195"/>
                </a:moveTo>
                <a:cubicBezTo>
                  <a:pt x="107" y="207"/>
                  <a:pt x="120" y="218"/>
                  <a:pt x="134" y="229"/>
                </a:cubicBezTo>
                <a:cubicBezTo>
                  <a:pt x="141" y="234"/>
                  <a:pt x="147" y="239"/>
                  <a:pt x="153" y="244"/>
                </a:cubicBezTo>
                <a:cubicBezTo>
                  <a:pt x="147" y="240"/>
                  <a:pt x="141" y="235"/>
                  <a:pt x="135" y="231"/>
                </a:cubicBezTo>
                <a:cubicBezTo>
                  <a:pt x="127" y="226"/>
                  <a:pt x="120" y="221"/>
                  <a:pt x="112" y="215"/>
                </a:cubicBezTo>
                <a:cubicBezTo>
                  <a:pt x="106" y="210"/>
                  <a:pt x="101" y="204"/>
                  <a:pt x="94" y="200"/>
                </a:cubicBezTo>
                <a:cubicBezTo>
                  <a:pt x="94" y="200"/>
                  <a:pt x="94" y="199"/>
                  <a:pt x="94" y="198"/>
                </a:cubicBezTo>
                <a:cubicBezTo>
                  <a:pt x="94" y="197"/>
                  <a:pt x="93" y="196"/>
                  <a:pt x="93" y="195"/>
                </a:cubicBezTo>
                <a:close/>
                <a:moveTo>
                  <a:pt x="93" y="193"/>
                </a:moveTo>
                <a:cubicBezTo>
                  <a:pt x="93" y="192"/>
                  <a:pt x="93" y="190"/>
                  <a:pt x="93" y="188"/>
                </a:cubicBezTo>
                <a:cubicBezTo>
                  <a:pt x="93" y="188"/>
                  <a:pt x="93" y="188"/>
                  <a:pt x="93" y="188"/>
                </a:cubicBezTo>
                <a:cubicBezTo>
                  <a:pt x="95" y="190"/>
                  <a:pt x="97" y="191"/>
                  <a:pt x="98" y="192"/>
                </a:cubicBezTo>
                <a:cubicBezTo>
                  <a:pt x="100" y="194"/>
                  <a:pt x="102" y="195"/>
                  <a:pt x="104" y="196"/>
                </a:cubicBezTo>
                <a:cubicBezTo>
                  <a:pt x="109" y="201"/>
                  <a:pt x="114" y="204"/>
                  <a:pt x="119" y="208"/>
                </a:cubicBezTo>
                <a:cubicBezTo>
                  <a:pt x="126" y="213"/>
                  <a:pt x="133" y="218"/>
                  <a:pt x="140" y="224"/>
                </a:cubicBezTo>
                <a:cubicBezTo>
                  <a:pt x="145" y="228"/>
                  <a:pt x="151" y="232"/>
                  <a:pt x="156" y="236"/>
                </a:cubicBezTo>
                <a:cubicBezTo>
                  <a:pt x="161" y="241"/>
                  <a:pt x="167" y="246"/>
                  <a:pt x="172" y="250"/>
                </a:cubicBezTo>
                <a:cubicBezTo>
                  <a:pt x="173" y="252"/>
                  <a:pt x="175" y="253"/>
                  <a:pt x="176" y="254"/>
                </a:cubicBezTo>
                <a:cubicBezTo>
                  <a:pt x="176" y="254"/>
                  <a:pt x="176" y="254"/>
                  <a:pt x="176" y="254"/>
                </a:cubicBezTo>
                <a:cubicBezTo>
                  <a:pt x="175" y="253"/>
                  <a:pt x="174" y="252"/>
                  <a:pt x="174" y="252"/>
                </a:cubicBezTo>
                <a:cubicBezTo>
                  <a:pt x="171" y="250"/>
                  <a:pt x="168" y="248"/>
                  <a:pt x="166" y="246"/>
                </a:cubicBezTo>
                <a:cubicBezTo>
                  <a:pt x="142" y="228"/>
                  <a:pt x="117" y="212"/>
                  <a:pt x="93" y="193"/>
                </a:cubicBezTo>
                <a:close/>
                <a:moveTo>
                  <a:pt x="92" y="179"/>
                </a:moveTo>
                <a:cubicBezTo>
                  <a:pt x="100" y="188"/>
                  <a:pt x="111" y="196"/>
                  <a:pt x="121" y="203"/>
                </a:cubicBezTo>
                <a:cubicBezTo>
                  <a:pt x="132" y="212"/>
                  <a:pt x="144" y="220"/>
                  <a:pt x="155" y="229"/>
                </a:cubicBezTo>
                <a:cubicBezTo>
                  <a:pt x="160" y="233"/>
                  <a:pt x="165" y="239"/>
                  <a:pt x="171" y="243"/>
                </a:cubicBezTo>
                <a:cubicBezTo>
                  <a:pt x="172" y="245"/>
                  <a:pt x="174" y="247"/>
                  <a:pt x="176" y="248"/>
                </a:cubicBezTo>
                <a:cubicBezTo>
                  <a:pt x="174" y="246"/>
                  <a:pt x="171" y="244"/>
                  <a:pt x="169" y="243"/>
                </a:cubicBezTo>
                <a:cubicBezTo>
                  <a:pt x="158" y="233"/>
                  <a:pt x="146" y="225"/>
                  <a:pt x="134" y="217"/>
                </a:cubicBezTo>
                <a:cubicBezTo>
                  <a:pt x="122" y="208"/>
                  <a:pt x="111" y="199"/>
                  <a:pt x="98" y="191"/>
                </a:cubicBezTo>
                <a:cubicBezTo>
                  <a:pt x="98" y="191"/>
                  <a:pt x="97" y="190"/>
                  <a:pt x="96" y="190"/>
                </a:cubicBezTo>
                <a:cubicBezTo>
                  <a:pt x="95" y="189"/>
                  <a:pt x="94" y="188"/>
                  <a:pt x="92" y="187"/>
                </a:cubicBezTo>
                <a:cubicBezTo>
                  <a:pt x="92" y="184"/>
                  <a:pt x="92" y="182"/>
                  <a:pt x="92" y="179"/>
                </a:cubicBezTo>
                <a:close/>
                <a:moveTo>
                  <a:pt x="95" y="181"/>
                </a:moveTo>
                <a:cubicBezTo>
                  <a:pt x="96" y="182"/>
                  <a:pt x="97" y="183"/>
                  <a:pt x="98" y="183"/>
                </a:cubicBezTo>
                <a:cubicBezTo>
                  <a:pt x="102" y="186"/>
                  <a:pt x="105" y="189"/>
                  <a:pt x="109" y="191"/>
                </a:cubicBezTo>
                <a:cubicBezTo>
                  <a:pt x="117" y="197"/>
                  <a:pt x="125" y="202"/>
                  <a:pt x="132" y="208"/>
                </a:cubicBezTo>
                <a:cubicBezTo>
                  <a:pt x="141" y="214"/>
                  <a:pt x="150" y="221"/>
                  <a:pt x="158" y="228"/>
                </a:cubicBezTo>
                <a:cubicBezTo>
                  <a:pt x="164" y="233"/>
                  <a:pt x="170" y="239"/>
                  <a:pt x="176" y="243"/>
                </a:cubicBezTo>
                <a:cubicBezTo>
                  <a:pt x="176" y="244"/>
                  <a:pt x="176" y="246"/>
                  <a:pt x="176" y="247"/>
                </a:cubicBezTo>
                <a:cubicBezTo>
                  <a:pt x="174" y="245"/>
                  <a:pt x="172" y="244"/>
                  <a:pt x="170" y="242"/>
                </a:cubicBezTo>
                <a:cubicBezTo>
                  <a:pt x="167" y="239"/>
                  <a:pt x="164" y="236"/>
                  <a:pt x="160" y="233"/>
                </a:cubicBezTo>
                <a:cubicBezTo>
                  <a:pt x="153" y="226"/>
                  <a:pt x="145" y="221"/>
                  <a:pt x="138" y="215"/>
                </a:cubicBezTo>
                <a:cubicBezTo>
                  <a:pt x="124" y="204"/>
                  <a:pt x="108" y="194"/>
                  <a:pt x="95" y="181"/>
                </a:cubicBezTo>
                <a:close/>
                <a:moveTo>
                  <a:pt x="176" y="253"/>
                </a:moveTo>
                <a:cubicBezTo>
                  <a:pt x="153" y="233"/>
                  <a:pt x="128" y="215"/>
                  <a:pt x="105" y="196"/>
                </a:cubicBezTo>
                <a:cubicBezTo>
                  <a:pt x="107" y="198"/>
                  <a:pt x="108" y="199"/>
                  <a:pt x="110" y="200"/>
                </a:cubicBezTo>
                <a:cubicBezTo>
                  <a:pt x="118" y="206"/>
                  <a:pt x="126" y="212"/>
                  <a:pt x="134" y="217"/>
                </a:cubicBezTo>
                <a:cubicBezTo>
                  <a:pt x="142" y="223"/>
                  <a:pt x="150" y="229"/>
                  <a:pt x="157" y="234"/>
                </a:cubicBezTo>
                <a:cubicBezTo>
                  <a:pt x="161" y="238"/>
                  <a:pt x="166" y="241"/>
                  <a:pt x="170" y="244"/>
                </a:cubicBezTo>
                <a:cubicBezTo>
                  <a:pt x="172" y="246"/>
                  <a:pt x="174" y="248"/>
                  <a:pt x="176" y="249"/>
                </a:cubicBezTo>
                <a:cubicBezTo>
                  <a:pt x="176" y="250"/>
                  <a:pt x="176" y="252"/>
                  <a:pt x="176" y="253"/>
                </a:cubicBezTo>
                <a:close/>
                <a:moveTo>
                  <a:pt x="176" y="260"/>
                </a:moveTo>
                <a:cubicBezTo>
                  <a:pt x="170" y="254"/>
                  <a:pt x="163" y="251"/>
                  <a:pt x="157" y="246"/>
                </a:cubicBezTo>
                <a:cubicBezTo>
                  <a:pt x="150" y="241"/>
                  <a:pt x="144" y="236"/>
                  <a:pt x="137" y="231"/>
                </a:cubicBezTo>
                <a:cubicBezTo>
                  <a:pt x="124" y="220"/>
                  <a:pt x="111" y="210"/>
                  <a:pt x="99" y="199"/>
                </a:cubicBezTo>
                <a:cubicBezTo>
                  <a:pt x="100" y="199"/>
                  <a:pt x="101" y="200"/>
                  <a:pt x="101" y="201"/>
                </a:cubicBezTo>
                <a:cubicBezTo>
                  <a:pt x="105" y="203"/>
                  <a:pt x="109" y="206"/>
                  <a:pt x="113" y="209"/>
                </a:cubicBezTo>
                <a:cubicBezTo>
                  <a:pt x="120" y="214"/>
                  <a:pt x="127" y="220"/>
                  <a:pt x="135" y="225"/>
                </a:cubicBezTo>
                <a:cubicBezTo>
                  <a:pt x="142" y="230"/>
                  <a:pt x="149" y="235"/>
                  <a:pt x="157" y="241"/>
                </a:cubicBezTo>
                <a:cubicBezTo>
                  <a:pt x="163" y="245"/>
                  <a:pt x="169" y="251"/>
                  <a:pt x="176" y="254"/>
                </a:cubicBezTo>
                <a:cubicBezTo>
                  <a:pt x="176" y="256"/>
                  <a:pt x="176" y="258"/>
                  <a:pt x="176" y="260"/>
                </a:cubicBezTo>
                <a:close/>
                <a:moveTo>
                  <a:pt x="176" y="261"/>
                </a:moveTo>
                <a:cubicBezTo>
                  <a:pt x="174" y="259"/>
                  <a:pt x="170" y="256"/>
                  <a:pt x="167" y="254"/>
                </a:cubicBezTo>
                <a:cubicBezTo>
                  <a:pt x="166" y="253"/>
                  <a:pt x="165" y="252"/>
                  <a:pt x="164" y="251"/>
                </a:cubicBezTo>
                <a:cubicBezTo>
                  <a:pt x="168" y="254"/>
                  <a:pt x="172" y="257"/>
                  <a:pt x="176" y="261"/>
                </a:cubicBezTo>
                <a:cubicBezTo>
                  <a:pt x="176" y="261"/>
                  <a:pt x="176" y="261"/>
                  <a:pt x="176" y="261"/>
                </a:cubicBezTo>
                <a:close/>
                <a:moveTo>
                  <a:pt x="176" y="196"/>
                </a:moveTo>
                <a:cubicBezTo>
                  <a:pt x="176" y="196"/>
                  <a:pt x="176" y="196"/>
                  <a:pt x="176" y="196"/>
                </a:cubicBezTo>
                <a:cubicBezTo>
                  <a:pt x="173" y="193"/>
                  <a:pt x="170" y="190"/>
                  <a:pt x="166" y="187"/>
                </a:cubicBezTo>
                <a:cubicBezTo>
                  <a:pt x="169" y="189"/>
                  <a:pt x="173" y="192"/>
                  <a:pt x="176" y="195"/>
                </a:cubicBezTo>
                <a:cubicBezTo>
                  <a:pt x="176" y="196"/>
                  <a:pt x="176" y="196"/>
                  <a:pt x="176" y="196"/>
                </a:cubicBezTo>
                <a:close/>
                <a:moveTo>
                  <a:pt x="128" y="169"/>
                </a:moveTo>
                <a:cubicBezTo>
                  <a:pt x="129" y="171"/>
                  <a:pt x="131" y="173"/>
                  <a:pt x="133" y="174"/>
                </a:cubicBezTo>
                <a:cubicBezTo>
                  <a:pt x="133" y="175"/>
                  <a:pt x="133" y="177"/>
                  <a:pt x="133" y="178"/>
                </a:cubicBezTo>
                <a:cubicBezTo>
                  <a:pt x="127" y="174"/>
                  <a:pt x="122" y="170"/>
                  <a:pt x="116" y="166"/>
                </a:cubicBezTo>
                <a:cubicBezTo>
                  <a:pt x="120" y="167"/>
                  <a:pt x="124" y="168"/>
                  <a:pt x="128" y="169"/>
                </a:cubicBezTo>
                <a:close/>
                <a:moveTo>
                  <a:pt x="115" y="166"/>
                </a:moveTo>
                <a:cubicBezTo>
                  <a:pt x="115" y="166"/>
                  <a:pt x="115" y="166"/>
                  <a:pt x="115" y="166"/>
                </a:cubicBezTo>
                <a:cubicBezTo>
                  <a:pt x="121" y="173"/>
                  <a:pt x="127" y="178"/>
                  <a:pt x="133" y="183"/>
                </a:cubicBezTo>
                <a:cubicBezTo>
                  <a:pt x="133" y="184"/>
                  <a:pt x="134" y="184"/>
                  <a:pt x="134" y="184"/>
                </a:cubicBezTo>
                <a:cubicBezTo>
                  <a:pt x="125" y="178"/>
                  <a:pt x="116" y="171"/>
                  <a:pt x="107" y="164"/>
                </a:cubicBezTo>
                <a:cubicBezTo>
                  <a:pt x="110" y="165"/>
                  <a:pt x="112" y="165"/>
                  <a:pt x="115" y="166"/>
                </a:cubicBezTo>
                <a:close/>
                <a:moveTo>
                  <a:pt x="106" y="164"/>
                </a:moveTo>
                <a:cubicBezTo>
                  <a:pt x="106" y="164"/>
                  <a:pt x="106" y="164"/>
                  <a:pt x="106" y="164"/>
                </a:cubicBezTo>
                <a:cubicBezTo>
                  <a:pt x="115" y="174"/>
                  <a:pt x="125" y="181"/>
                  <a:pt x="136" y="189"/>
                </a:cubicBezTo>
                <a:cubicBezTo>
                  <a:pt x="136" y="190"/>
                  <a:pt x="137" y="190"/>
                  <a:pt x="138" y="191"/>
                </a:cubicBezTo>
                <a:cubicBezTo>
                  <a:pt x="139" y="192"/>
                  <a:pt x="141" y="192"/>
                  <a:pt x="142" y="193"/>
                </a:cubicBezTo>
                <a:cubicBezTo>
                  <a:pt x="148" y="198"/>
                  <a:pt x="155" y="203"/>
                  <a:pt x="161" y="209"/>
                </a:cubicBezTo>
                <a:cubicBezTo>
                  <a:pt x="164" y="211"/>
                  <a:pt x="167" y="214"/>
                  <a:pt x="169" y="217"/>
                </a:cubicBezTo>
                <a:cubicBezTo>
                  <a:pt x="171" y="219"/>
                  <a:pt x="174" y="223"/>
                  <a:pt x="177" y="224"/>
                </a:cubicBezTo>
                <a:cubicBezTo>
                  <a:pt x="177" y="224"/>
                  <a:pt x="177" y="224"/>
                  <a:pt x="177" y="224"/>
                </a:cubicBezTo>
                <a:cubicBezTo>
                  <a:pt x="174" y="223"/>
                  <a:pt x="172" y="221"/>
                  <a:pt x="169" y="219"/>
                </a:cubicBezTo>
                <a:cubicBezTo>
                  <a:pt x="168" y="217"/>
                  <a:pt x="166" y="215"/>
                  <a:pt x="164" y="213"/>
                </a:cubicBezTo>
                <a:cubicBezTo>
                  <a:pt x="158" y="208"/>
                  <a:pt x="152" y="203"/>
                  <a:pt x="146" y="198"/>
                </a:cubicBezTo>
                <a:cubicBezTo>
                  <a:pt x="143" y="197"/>
                  <a:pt x="141" y="195"/>
                  <a:pt x="139" y="193"/>
                </a:cubicBezTo>
                <a:cubicBezTo>
                  <a:pt x="139" y="193"/>
                  <a:pt x="139" y="193"/>
                  <a:pt x="139" y="193"/>
                </a:cubicBezTo>
                <a:cubicBezTo>
                  <a:pt x="126" y="184"/>
                  <a:pt x="113" y="173"/>
                  <a:pt x="101" y="163"/>
                </a:cubicBezTo>
                <a:cubicBezTo>
                  <a:pt x="102" y="164"/>
                  <a:pt x="104" y="164"/>
                  <a:pt x="106" y="164"/>
                </a:cubicBezTo>
                <a:close/>
                <a:moveTo>
                  <a:pt x="131" y="170"/>
                </a:moveTo>
                <a:cubicBezTo>
                  <a:pt x="132" y="170"/>
                  <a:pt x="132" y="170"/>
                  <a:pt x="132" y="171"/>
                </a:cubicBezTo>
                <a:cubicBezTo>
                  <a:pt x="132" y="171"/>
                  <a:pt x="133" y="171"/>
                  <a:pt x="133" y="171"/>
                </a:cubicBezTo>
                <a:cubicBezTo>
                  <a:pt x="133" y="172"/>
                  <a:pt x="133" y="172"/>
                  <a:pt x="133" y="173"/>
                </a:cubicBezTo>
                <a:cubicBezTo>
                  <a:pt x="132" y="173"/>
                  <a:pt x="131" y="172"/>
                  <a:pt x="131" y="171"/>
                </a:cubicBezTo>
                <a:cubicBezTo>
                  <a:pt x="130" y="171"/>
                  <a:pt x="130" y="170"/>
                  <a:pt x="129" y="169"/>
                </a:cubicBezTo>
                <a:cubicBezTo>
                  <a:pt x="130" y="170"/>
                  <a:pt x="131" y="170"/>
                  <a:pt x="131" y="170"/>
                </a:cubicBezTo>
                <a:close/>
                <a:moveTo>
                  <a:pt x="136" y="172"/>
                </a:moveTo>
                <a:cubicBezTo>
                  <a:pt x="136" y="172"/>
                  <a:pt x="136" y="172"/>
                  <a:pt x="136" y="173"/>
                </a:cubicBezTo>
                <a:cubicBezTo>
                  <a:pt x="136" y="172"/>
                  <a:pt x="136" y="172"/>
                  <a:pt x="136" y="172"/>
                </a:cubicBezTo>
                <a:cubicBezTo>
                  <a:pt x="136" y="172"/>
                  <a:pt x="136" y="172"/>
                  <a:pt x="136" y="172"/>
                </a:cubicBezTo>
                <a:close/>
                <a:moveTo>
                  <a:pt x="139" y="179"/>
                </a:moveTo>
                <a:cubicBezTo>
                  <a:pt x="138" y="178"/>
                  <a:pt x="137" y="177"/>
                  <a:pt x="135" y="176"/>
                </a:cubicBezTo>
                <a:cubicBezTo>
                  <a:pt x="135" y="175"/>
                  <a:pt x="136" y="174"/>
                  <a:pt x="136" y="173"/>
                </a:cubicBezTo>
                <a:cubicBezTo>
                  <a:pt x="136" y="173"/>
                  <a:pt x="137" y="174"/>
                  <a:pt x="137" y="174"/>
                </a:cubicBezTo>
                <a:cubicBezTo>
                  <a:pt x="138" y="176"/>
                  <a:pt x="139" y="177"/>
                  <a:pt x="139" y="179"/>
                </a:cubicBezTo>
                <a:close/>
                <a:moveTo>
                  <a:pt x="140" y="180"/>
                </a:moveTo>
                <a:cubicBezTo>
                  <a:pt x="140" y="180"/>
                  <a:pt x="140" y="182"/>
                  <a:pt x="141" y="184"/>
                </a:cubicBezTo>
                <a:cubicBezTo>
                  <a:pt x="139" y="183"/>
                  <a:pt x="137" y="182"/>
                  <a:pt x="136" y="180"/>
                </a:cubicBezTo>
                <a:cubicBezTo>
                  <a:pt x="136" y="179"/>
                  <a:pt x="135" y="178"/>
                  <a:pt x="135" y="176"/>
                </a:cubicBezTo>
                <a:cubicBezTo>
                  <a:pt x="136" y="177"/>
                  <a:pt x="136" y="177"/>
                  <a:pt x="137" y="177"/>
                </a:cubicBezTo>
                <a:cubicBezTo>
                  <a:pt x="138" y="178"/>
                  <a:pt x="139" y="179"/>
                  <a:pt x="140" y="180"/>
                </a:cubicBezTo>
                <a:close/>
                <a:moveTo>
                  <a:pt x="136" y="181"/>
                </a:moveTo>
                <a:cubicBezTo>
                  <a:pt x="137" y="183"/>
                  <a:pt x="139" y="184"/>
                  <a:pt x="141" y="185"/>
                </a:cubicBezTo>
                <a:cubicBezTo>
                  <a:pt x="141" y="186"/>
                  <a:pt x="141" y="187"/>
                  <a:pt x="141" y="188"/>
                </a:cubicBezTo>
                <a:cubicBezTo>
                  <a:pt x="139" y="187"/>
                  <a:pt x="138" y="186"/>
                  <a:pt x="137" y="185"/>
                </a:cubicBezTo>
                <a:cubicBezTo>
                  <a:pt x="136" y="184"/>
                  <a:pt x="136" y="183"/>
                  <a:pt x="136" y="181"/>
                </a:cubicBezTo>
                <a:close/>
                <a:moveTo>
                  <a:pt x="133" y="182"/>
                </a:moveTo>
                <a:cubicBezTo>
                  <a:pt x="128" y="179"/>
                  <a:pt x="124" y="175"/>
                  <a:pt x="120" y="170"/>
                </a:cubicBezTo>
                <a:cubicBezTo>
                  <a:pt x="119" y="170"/>
                  <a:pt x="118" y="169"/>
                  <a:pt x="118" y="168"/>
                </a:cubicBezTo>
                <a:cubicBezTo>
                  <a:pt x="118" y="168"/>
                  <a:pt x="118" y="168"/>
                  <a:pt x="118" y="168"/>
                </a:cubicBezTo>
                <a:cubicBezTo>
                  <a:pt x="119" y="169"/>
                  <a:pt x="120" y="170"/>
                  <a:pt x="121" y="171"/>
                </a:cubicBezTo>
                <a:cubicBezTo>
                  <a:pt x="124" y="173"/>
                  <a:pt x="127" y="175"/>
                  <a:pt x="130" y="177"/>
                </a:cubicBezTo>
                <a:cubicBezTo>
                  <a:pt x="131" y="178"/>
                  <a:pt x="132" y="178"/>
                  <a:pt x="133" y="179"/>
                </a:cubicBezTo>
                <a:cubicBezTo>
                  <a:pt x="133" y="180"/>
                  <a:pt x="133" y="181"/>
                  <a:pt x="133" y="182"/>
                </a:cubicBezTo>
                <a:close/>
                <a:moveTo>
                  <a:pt x="141" y="191"/>
                </a:moveTo>
                <a:cubicBezTo>
                  <a:pt x="142" y="191"/>
                  <a:pt x="142" y="191"/>
                  <a:pt x="142" y="192"/>
                </a:cubicBezTo>
                <a:cubicBezTo>
                  <a:pt x="149" y="197"/>
                  <a:pt x="156" y="202"/>
                  <a:pt x="163" y="208"/>
                </a:cubicBezTo>
                <a:cubicBezTo>
                  <a:pt x="168" y="212"/>
                  <a:pt x="172" y="217"/>
                  <a:pt x="177" y="220"/>
                </a:cubicBezTo>
                <a:cubicBezTo>
                  <a:pt x="177" y="221"/>
                  <a:pt x="177" y="222"/>
                  <a:pt x="177" y="223"/>
                </a:cubicBezTo>
                <a:cubicBezTo>
                  <a:pt x="175" y="222"/>
                  <a:pt x="174" y="220"/>
                  <a:pt x="172" y="219"/>
                </a:cubicBezTo>
                <a:cubicBezTo>
                  <a:pt x="169" y="216"/>
                  <a:pt x="167" y="213"/>
                  <a:pt x="164" y="210"/>
                </a:cubicBezTo>
                <a:cubicBezTo>
                  <a:pt x="159" y="205"/>
                  <a:pt x="153" y="201"/>
                  <a:pt x="148" y="197"/>
                </a:cubicBezTo>
                <a:cubicBezTo>
                  <a:pt x="145" y="195"/>
                  <a:pt x="142" y="193"/>
                  <a:pt x="140" y="191"/>
                </a:cubicBezTo>
                <a:cubicBezTo>
                  <a:pt x="140" y="191"/>
                  <a:pt x="141" y="191"/>
                  <a:pt x="141" y="191"/>
                </a:cubicBezTo>
                <a:cubicBezTo>
                  <a:pt x="141" y="191"/>
                  <a:pt x="141" y="191"/>
                  <a:pt x="141" y="191"/>
                </a:cubicBezTo>
                <a:close/>
                <a:moveTo>
                  <a:pt x="135" y="187"/>
                </a:moveTo>
                <a:cubicBezTo>
                  <a:pt x="126" y="181"/>
                  <a:pt x="118" y="175"/>
                  <a:pt x="111" y="168"/>
                </a:cubicBezTo>
                <a:cubicBezTo>
                  <a:pt x="112" y="169"/>
                  <a:pt x="112" y="170"/>
                  <a:pt x="113" y="170"/>
                </a:cubicBezTo>
                <a:cubicBezTo>
                  <a:pt x="116" y="172"/>
                  <a:pt x="119" y="175"/>
                  <a:pt x="122" y="177"/>
                </a:cubicBezTo>
                <a:cubicBezTo>
                  <a:pt x="126" y="180"/>
                  <a:pt x="130" y="182"/>
                  <a:pt x="134" y="185"/>
                </a:cubicBezTo>
                <a:cubicBezTo>
                  <a:pt x="134" y="186"/>
                  <a:pt x="134" y="187"/>
                  <a:pt x="135" y="187"/>
                </a:cubicBezTo>
                <a:close/>
                <a:moveTo>
                  <a:pt x="177" y="218"/>
                </a:moveTo>
                <a:cubicBezTo>
                  <a:pt x="174" y="214"/>
                  <a:pt x="169" y="211"/>
                  <a:pt x="166" y="208"/>
                </a:cubicBezTo>
                <a:cubicBezTo>
                  <a:pt x="162" y="204"/>
                  <a:pt x="157" y="200"/>
                  <a:pt x="152" y="196"/>
                </a:cubicBezTo>
                <a:cubicBezTo>
                  <a:pt x="149" y="194"/>
                  <a:pt x="146" y="192"/>
                  <a:pt x="143" y="190"/>
                </a:cubicBezTo>
                <a:cubicBezTo>
                  <a:pt x="144" y="189"/>
                  <a:pt x="144" y="188"/>
                  <a:pt x="144" y="187"/>
                </a:cubicBezTo>
                <a:cubicBezTo>
                  <a:pt x="145" y="188"/>
                  <a:pt x="146" y="189"/>
                  <a:pt x="148" y="190"/>
                </a:cubicBezTo>
                <a:cubicBezTo>
                  <a:pt x="154" y="194"/>
                  <a:pt x="160" y="199"/>
                  <a:pt x="166" y="204"/>
                </a:cubicBezTo>
                <a:cubicBezTo>
                  <a:pt x="169" y="207"/>
                  <a:pt x="172" y="211"/>
                  <a:pt x="176" y="213"/>
                </a:cubicBezTo>
                <a:cubicBezTo>
                  <a:pt x="176" y="215"/>
                  <a:pt x="177" y="216"/>
                  <a:pt x="177" y="218"/>
                </a:cubicBezTo>
                <a:close/>
                <a:moveTo>
                  <a:pt x="142" y="190"/>
                </a:moveTo>
                <a:cubicBezTo>
                  <a:pt x="142" y="190"/>
                  <a:pt x="142" y="190"/>
                  <a:pt x="142" y="190"/>
                </a:cubicBezTo>
                <a:cubicBezTo>
                  <a:pt x="143" y="191"/>
                  <a:pt x="144" y="192"/>
                  <a:pt x="145" y="192"/>
                </a:cubicBezTo>
                <a:cubicBezTo>
                  <a:pt x="151" y="197"/>
                  <a:pt x="157" y="201"/>
                  <a:pt x="163" y="206"/>
                </a:cubicBezTo>
                <a:cubicBezTo>
                  <a:pt x="166" y="208"/>
                  <a:pt x="168" y="210"/>
                  <a:pt x="170" y="213"/>
                </a:cubicBezTo>
                <a:cubicBezTo>
                  <a:pt x="172" y="215"/>
                  <a:pt x="175" y="217"/>
                  <a:pt x="177" y="219"/>
                </a:cubicBezTo>
                <a:cubicBezTo>
                  <a:pt x="177" y="219"/>
                  <a:pt x="177" y="219"/>
                  <a:pt x="177" y="219"/>
                </a:cubicBezTo>
                <a:cubicBezTo>
                  <a:pt x="175" y="218"/>
                  <a:pt x="173" y="217"/>
                  <a:pt x="172" y="216"/>
                </a:cubicBezTo>
                <a:cubicBezTo>
                  <a:pt x="171" y="214"/>
                  <a:pt x="170" y="213"/>
                  <a:pt x="169" y="212"/>
                </a:cubicBezTo>
                <a:cubicBezTo>
                  <a:pt x="166" y="210"/>
                  <a:pt x="164" y="207"/>
                  <a:pt x="161" y="205"/>
                </a:cubicBezTo>
                <a:cubicBezTo>
                  <a:pt x="156" y="201"/>
                  <a:pt x="150" y="196"/>
                  <a:pt x="144" y="192"/>
                </a:cubicBezTo>
                <a:cubicBezTo>
                  <a:pt x="143" y="191"/>
                  <a:pt x="143" y="191"/>
                  <a:pt x="142" y="190"/>
                </a:cubicBezTo>
                <a:close/>
                <a:moveTo>
                  <a:pt x="137" y="186"/>
                </a:moveTo>
                <a:cubicBezTo>
                  <a:pt x="138" y="187"/>
                  <a:pt x="139" y="188"/>
                  <a:pt x="140" y="188"/>
                </a:cubicBezTo>
                <a:cubicBezTo>
                  <a:pt x="140" y="188"/>
                  <a:pt x="139" y="188"/>
                  <a:pt x="139" y="188"/>
                </a:cubicBezTo>
                <a:cubicBezTo>
                  <a:pt x="138" y="187"/>
                  <a:pt x="138" y="187"/>
                  <a:pt x="137" y="186"/>
                </a:cubicBezTo>
                <a:close/>
                <a:moveTo>
                  <a:pt x="144" y="183"/>
                </a:moveTo>
                <a:cubicBezTo>
                  <a:pt x="147" y="185"/>
                  <a:pt x="149" y="187"/>
                  <a:pt x="152" y="189"/>
                </a:cubicBezTo>
                <a:cubicBezTo>
                  <a:pt x="157" y="193"/>
                  <a:pt x="162" y="197"/>
                  <a:pt x="166" y="201"/>
                </a:cubicBezTo>
                <a:cubicBezTo>
                  <a:pt x="169" y="204"/>
                  <a:pt x="171" y="206"/>
                  <a:pt x="173" y="208"/>
                </a:cubicBezTo>
                <a:cubicBezTo>
                  <a:pt x="174" y="209"/>
                  <a:pt x="176" y="211"/>
                  <a:pt x="176" y="212"/>
                </a:cubicBezTo>
                <a:cubicBezTo>
                  <a:pt x="176" y="212"/>
                  <a:pt x="176" y="212"/>
                  <a:pt x="176" y="212"/>
                </a:cubicBezTo>
                <a:cubicBezTo>
                  <a:pt x="176" y="212"/>
                  <a:pt x="176" y="212"/>
                  <a:pt x="176" y="212"/>
                </a:cubicBezTo>
                <a:cubicBezTo>
                  <a:pt x="171" y="208"/>
                  <a:pt x="167" y="204"/>
                  <a:pt x="162" y="200"/>
                </a:cubicBezTo>
                <a:cubicBezTo>
                  <a:pt x="158" y="196"/>
                  <a:pt x="153" y="193"/>
                  <a:pt x="148" y="189"/>
                </a:cubicBezTo>
                <a:cubicBezTo>
                  <a:pt x="147" y="188"/>
                  <a:pt x="146" y="188"/>
                  <a:pt x="144" y="187"/>
                </a:cubicBezTo>
                <a:cubicBezTo>
                  <a:pt x="144" y="185"/>
                  <a:pt x="144" y="184"/>
                  <a:pt x="144" y="183"/>
                </a:cubicBezTo>
                <a:close/>
                <a:moveTo>
                  <a:pt x="177" y="231"/>
                </a:moveTo>
                <a:cubicBezTo>
                  <a:pt x="175" y="229"/>
                  <a:pt x="174" y="228"/>
                  <a:pt x="173" y="226"/>
                </a:cubicBezTo>
                <a:cubicBezTo>
                  <a:pt x="174" y="227"/>
                  <a:pt x="175" y="228"/>
                  <a:pt x="177" y="229"/>
                </a:cubicBezTo>
                <a:cubicBezTo>
                  <a:pt x="177" y="230"/>
                  <a:pt x="177" y="230"/>
                  <a:pt x="177" y="231"/>
                </a:cubicBezTo>
                <a:close/>
                <a:moveTo>
                  <a:pt x="177" y="227"/>
                </a:moveTo>
                <a:cubicBezTo>
                  <a:pt x="176" y="226"/>
                  <a:pt x="175" y="225"/>
                  <a:pt x="174" y="223"/>
                </a:cubicBezTo>
                <a:cubicBezTo>
                  <a:pt x="175" y="224"/>
                  <a:pt x="176" y="225"/>
                  <a:pt x="177" y="225"/>
                </a:cubicBezTo>
                <a:cubicBezTo>
                  <a:pt x="177" y="226"/>
                  <a:pt x="177" y="226"/>
                  <a:pt x="177" y="227"/>
                </a:cubicBezTo>
                <a:close/>
                <a:moveTo>
                  <a:pt x="176" y="200"/>
                </a:moveTo>
                <a:cubicBezTo>
                  <a:pt x="169" y="192"/>
                  <a:pt x="161" y="186"/>
                  <a:pt x="154" y="180"/>
                </a:cubicBezTo>
                <a:cubicBezTo>
                  <a:pt x="156" y="181"/>
                  <a:pt x="158" y="182"/>
                  <a:pt x="160" y="183"/>
                </a:cubicBezTo>
                <a:cubicBezTo>
                  <a:pt x="161" y="184"/>
                  <a:pt x="162" y="184"/>
                  <a:pt x="162" y="185"/>
                </a:cubicBezTo>
                <a:cubicBezTo>
                  <a:pt x="167" y="189"/>
                  <a:pt x="172" y="193"/>
                  <a:pt x="176" y="197"/>
                </a:cubicBezTo>
                <a:cubicBezTo>
                  <a:pt x="176" y="198"/>
                  <a:pt x="176" y="199"/>
                  <a:pt x="176" y="200"/>
                </a:cubicBezTo>
                <a:close/>
                <a:moveTo>
                  <a:pt x="176" y="201"/>
                </a:moveTo>
                <a:cubicBezTo>
                  <a:pt x="175" y="200"/>
                  <a:pt x="174" y="199"/>
                  <a:pt x="173" y="197"/>
                </a:cubicBezTo>
                <a:cubicBezTo>
                  <a:pt x="167" y="192"/>
                  <a:pt x="161" y="187"/>
                  <a:pt x="155" y="182"/>
                </a:cubicBezTo>
                <a:cubicBezTo>
                  <a:pt x="153" y="181"/>
                  <a:pt x="151" y="179"/>
                  <a:pt x="148" y="177"/>
                </a:cubicBezTo>
                <a:cubicBezTo>
                  <a:pt x="150" y="178"/>
                  <a:pt x="151" y="178"/>
                  <a:pt x="152" y="179"/>
                </a:cubicBezTo>
                <a:cubicBezTo>
                  <a:pt x="156" y="182"/>
                  <a:pt x="160" y="186"/>
                  <a:pt x="164" y="189"/>
                </a:cubicBezTo>
                <a:cubicBezTo>
                  <a:pt x="167" y="192"/>
                  <a:pt x="170" y="194"/>
                  <a:pt x="173" y="197"/>
                </a:cubicBezTo>
                <a:cubicBezTo>
                  <a:pt x="174" y="198"/>
                  <a:pt x="175" y="199"/>
                  <a:pt x="176" y="200"/>
                </a:cubicBezTo>
                <a:cubicBezTo>
                  <a:pt x="176" y="200"/>
                  <a:pt x="176" y="200"/>
                  <a:pt x="176" y="201"/>
                </a:cubicBezTo>
                <a:close/>
                <a:moveTo>
                  <a:pt x="140" y="173"/>
                </a:moveTo>
                <a:cubicBezTo>
                  <a:pt x="146" y="180"/>
                  <a:pt x="153" y="185"/>
                  <a:pt x="160" y="191"/>
                </a:cubicBezTo>
                <a:cubicBezTo>
                  <a:pt x="163" y="194"/>
                  <a:pt x="167" y="197"/>
                  <a:pt x="170" y="201"/>
                </a:cubicBezTo>
                <a:cubicBezTo>
                  <a:pt x="172" y="202"/>
                  <a:pt x="174" y="204"/>
                  <a:pt x="176" y="206"/>
                </a:cubicBezTo>
                <a:cubicBezTo>
                  <a:pt x="176" y="206"/>
                  <a:pt x="176" y="206"/>
                  <a:pt x="176" y="206"/>
                </a:cubicBezTo>
                <a:cubicBezTo>
                  <a:pt x="176" y="206"/>
                  <a:pt x="176" y="207"/>
                  <a:pt x="176" y="207"/>
                </a:cubicBezTo>
                <a:cubicBezTo>
                  <a:pt x="175" y="206"/>
                  <a:pt x="174" y="205"/>
                  <a:pt x="174" y="204"/>
                </a:cubicBezTo>
                <a:cubicBezTo>
                  <a:pt x="166" y="197"/>
                  <a:pt x="158" y="190"/>
                  <a:pt x="150" y="184"/>
                </a:cubicBezTo>
                <a:cubicBezTo>
                  <a:pt x="147" y="181"/>
                  <a:pt x="144" y="179"/>
                  <a:pt x="142" y="177"/>
                </a:cubicBezTo>
                <a:cubicBezTo>
                  <a:pt x="141" y="176"/>
                  <a:pt x="140" y="174"/>
                  <a:pt x="140" y="173"/>
                </a:cubicBezTo>
                <a:close/>
                <a:moveTo>
                  <a:pt x="176" y="208"/>
                </a:moveTo>
                <a:cubicBezTo>
                  <a:pt x="176" y="209"/>
                  <a:pt x="176" y="210"/>
                  <a:pt x="176" y="210"/>
                </a:cubicBezTo>
                <a:cubicBezTo>
                  <a:pt x="174" y="207"/>
                  <a:pt x="171" y="205"/>
                  <a:pt x="168" y="202"/>
                </a:cubicBezTo>
                <a:cubicBezTo>
                  <a:pt x="164" y="198"/>
                  <a:pt x="160" y="194"/>
                  <a:pt x="155" y="191"/>
                </a:cubicBezTo>
                <a:cubicBezTo>
                  <a:pt x="152" y="188"/>
                  <a:pt x="148" y="185"/>
                  <a:pt x="144" y="182"/>
                </a:cubicBezTo>
                <a:cubicBezTo>
                  <a:pt x="143" y="181"/>
                  <a:pt x="143" y="180"/>
                  <a:pt x="142" y="178"/>
                </a:cubicBezTo>
                <a:cubicBezTo>
                  <a:pt x="146" y="181"/>
                  <a:pt x="150" y="184"/>
                  <a:pt x="153" y="187"/>
                </a:cubicBezTo>
                <a:cubicBezTo>
                  <a:pt x="161" y="194"/>
                  <a:pt x="168" y="201"/>
                  <a:pt x="176" y="208"/>
                </a:cubicBezTo>
                <a:close/>
                <a:moveTo>
                  <a:pt x="176" y="237"/>
                </a:moveTo>
                <a:cubicBezTo>
                  <a:pt x="175" y="235"/>
                  <a:pt x="173" y="234"/>
                  <a:pt x="171" y="232"/>
                </a:cubicBezTo>
                <a:cubicBezTo>
                  <a:pt x="168" y="229"/>
                  <a:pt x="165" y="226"/>
                  <a:pt x="162" y="223"/>
                </a:cubicBezTo>
                <a:cubicBezTo>
                  <a:pt x="155" y="216"/>
                  <a:pt x="148" y="211"/>
                  <a:pt x="140" y="205"/>
                </a:cubicBezTo>
                <a:cubicBezTo>
                  <a:pt x="134" y="200"/>
                  <a:pt x="128" y="195"/>
                  <a:pt x="121" y="190"/>
                </a:cubicBezTo>
                <a:cubicBezTo>
                  <a:pt x="125" y="193"/>
                  <a:pt x="130" y="196"/>
                  <a:pt x="134" y="199"/>
                </a:cubicBezTo>
                <a:cubicBezTo>
                  <a:pt x="142" y="205"/>
                  <a:pt x="151" y="211"/>
                  <a:pt x="159" y="217"/>
                </a:cubicBezTo>
                <a:cubicBezTo>
                  <a:pt x="162" y="221"/>
                  <a:pt x="167" y="224"/>
                  <a:pt x="170" y="227"/>
                </a:cubicBezTo>
                <a:cubicBezTo>
                  <a:pt x="172" y="229"/>
                  <a:pt x="174" y="231"/>
                  <a:pt x="177" y="233"/>
                </a:cubicBezTo>
                <a:cubicBezTo>
                  <a:pt x="177" y="234"/>
                  <a:pt x="176" y="235"/>
                  <a:pt x="176" y="237"/>
                </a:cubicBezTo>
                <a:close/>
                <a:moveTo>
                  <a:pt x="176" y="239"/>
                </a:moveTo>
                <a:cubicBezTo>
                  <a:pt x="172" y="235"/>
                  <a:pt x="168" y="230"/>
                  <a:pt x="163" y="226"/>
                </a:cubicBezTo>
                <a:cubicBezTo>
                  <a:pt x="141" y="207"/>
                  <a:pt x="115" y="192"/>
                  <a:pt x="92" y="173"/>
                </a:cubicBezTo>
                <a:cubicBezTo>
                  <a:pt x="92" y="171"/>
                  <a:pt x="92" y="169"/>
                  <a:pt x="92" y="167"/>
                </a:cubicBezTo>
                <a:cubicBezTo>
                  <a:pt x="93" y="167"/>
                  <a:pt x="93" y="168"/>
                  <a:pt x="93" y="168"/>
                </a:cubicBezTo>
                <a:cubicBezTo>
                  <a:pt x="93" y="168"/>
                  <a:pt x="94" y="169"/>
                  <a:pt x="94" y="169"/>
                </a:cubicBezTo>
                <a:cubicBezTo>
                  <a:pt x="94" y="169"/>
                  <a:pt x="95" y="169"/>
                  <a:pt x="95" y="169"/>
                </a:cubicBezTo>
                <a:cubicBezTo>
                  <a:pt x="95" y="170"/>
                  <a:pt x="95" y="170"/>
                  <a:pt x="96" y="170"/>
                </a:cubicBezTo>
                <a:cubicBezTo>
                  <a:pt x="106" y="179"/>
                  <a:pt x="117" y="188"/>
                  <a:pt x="129" y="197"/>
                </a:cubicBezTo>
                <a:cubicBezTo>
                  <a:pt x="141" y="206"/>
                  <a:pt x="153" y="215"/>
                  <a:pt x="164" y="226"/>
                </a:cubicBezTo>
                <a:cubicBezTo>
                  <a:pt x="167" y="229"/>
                  <a:pt x="169" y="231"/>
                  <a:pt x="172" y="234"/>
                </a:cubicBezTo>
                <a:cubicBezTo>
                  <a:pt x="173" y="234"/>
                  <a:pt x="174" y="235"/>
                  <a:pt x="175" y="236"/>
                </a:cubicBezTo>
                <a:cubicBezTo>
                  <a:pt x="175" y="236"/>
                  <a:pt x="176" y="237"/>
                  <a:pt x="176" y="238"/>
                </a:cubicBezTo>
                <a:cubicBezTo>
                  <a:pt x="176" y="238"/>
                  <a:pt x="176" y="238"/>
                  <a:pt x="176" y="239"/>
                </a:cubicBezTo>
                <a:close/>
                <a:moveTo>
                  <a:pt x="93" y="162"/>
                </a:moveTo>
                <a:cubicBezTo>
                  <a:pt x="95" y="163"/>
                  <a:pt x="96" y="163"/>
                  <a:pt x="98" y="163"/>
                </a:cubicBezTo>
                <a:cubicBezTo>
                  <a:pt x="98" y="163"/>
                  <a:pt x="99" y="163"/>
                  <a:pt x="99" y="163"/>
                </a:cubicBezTo>
                <a:cubicBezTo>
                  <a:pt x="105" y="169"/>
                  <a:pt x="112" y="174"/>
                  <a:pt x="119" y="179"/>
                </a:cubicBezTo>
                <a:cubicBezTo>
                  <a:pt x="120" y="180"/>
                  <a:pt x="121" y="181"/>
                  <a:pt x="122" y="182"/>
                </a:cubicBezTo>
                <a:cubicBezTo>
                  <a:pt x="123" y="182"/>
                  <a:pt x="124" y="183"/>
                  <a:pt x="125" y="184"/>
                </a:cubicBezTo>
                <a:cubicBezTo>
                  <a:pt x="130" y="188"/>
                  <a:pt x="135" y="191"/>
                  <a:pt x="139" y="195"/>
                </a:cubicBezTo>
                <a:cubicBezTo>
                  <a:pt x="139" y="195"/>
                  <a:pt x="139" y="195"/>
                  <a:pt x="139" y="195"/>
                </a:cubicBezTo>
                <a:cubicBezTo>
                  <a:pt x="147" y="200"/>
                  <a:pt x="154" y="206"/>
                  <a:pt x="161" y="212"/>
                </a:cubicBezTo>
                <a:cubicBezTo>
                  <a:pt x="163" y="213"/>
                  <a:pt x="165" y="215"/>
                  <a:pt x="167" y="217"/>
                </a:cubicBezTo>
                <a:cubicBezTo>
                  <a:pt x="168" y="219"/>
                  <a:pt x="170" y="221"/>
                  <a:pt x="171" y="222"/>
                </a:cubicBezTo>
                <a:cubicBezTo>
                  <a:pt x="172" y="224"/>
                  <a:pt x="174" y="225"/>
                  <a:pt x="175" y="226"/>
                </a:cubicBezTo>
                <a:cubicBezTo>
                  <a:pt x="175" y="227"/>
                  <a:pt x="176" y="228"/>
                  <a:pt x="177" y="228"/>
                </a:cubicBezTo>
                <a:cubicBezTo>
                  <a:pt x="177" y="228"/>
                  <a:pt x="177" y="228"/>
                  <a:pt x="177" y="229"/>
                </a:cubicBezTo>
                <a:cubicBezTo>
                  <a:pt x="176" y="228"/>
                  <a:pt x="176" y="228"/>
                  <a:pt x="175" y="227"/>
                </a:cubicBezTo>
                <a:cubicBezTo>
                  <a:pt x="162" y="216"/>
                  <a:pt x="150" y="204"/>
                  <a:pt x="136" y="194"/>
                </a:cubicBezTo>
                <a:cubicBezTo>
                  <a:pt x="135" y="193"/>
                  <a:pt x="133" y="192"/>
                  <a:pt x="132" y="192"/>
                </a:cubicBezTo>
                <a:cubicBezTo>
                  <a:pt x="126" y="187"/>
                  <a:pt x="121" y="183"/>
                  <a:pt x="115" y="178"/>
                </a:cubicBezTo>
                <a:cubicBezTo>
                  <a:pt x="109" y="173"/>
                  <a:pt x="102" y="168"/>
                  <a:pt x="95" y="163"/>
                </a:cubicBezTo>
                <a:cubicBezTo>
                  <a:pt x="95" y="163"/>
                  <a:pt x="95" y="163"/>
                  <a:pt x="95" y="163"/>
                </a:cubicBezTo>
                <a:cubicBezTo>
                  <a:pt x="95" y="163"/>
                  <a:pt x="94" y="163"/>
                  <a:pt x="94" y="163"/>
                </a:cubicBezTo>
                <a:cubicBezTo>
                  <a:pt x="93" y="162"/>
                  <a:pt x="93" y="163"/>
                  <a:pt x="94" y="163"/>
                </a:cubicBezTo>
                <a:cubicBezTo>
                  <a:pt x="94" y="163"/>
                  <a:pt x="94" y="164"/>
                  <a:pt x="95" y="164"/>
                </a:cubicBezTo>
                <a:cubicBezTo>
                  <a:pt x="95" y="164"/>
                  <a:pt x="95" y="165"/>
                  <a:pt x="96" y="165"/>
                </a:cubicBezTo>
                <a:cubicBezTo>
                  <a:pt x="98" y="166"/>
                  <a:pt x="99" y="167"/>
                  <a:pt x="100" y="168"/>
                </a:cubicBezTo>
                <a:cubicBezTo>
                  <a:pt x="102" y="169"/>
                  <a:pt x="104" y="171"/>
                  <a:pt x="105" y="172"/>
                </a:cubicBezTo>
                <a:cubicBezTo>
                  <a:pt x="109" y="175"/>
                  <a:pt x="112" y="178"/>
                  <a:pt x="115" y="180"/>
                </a:cubicBezTo>
                <a:cubicBezTo>
                  <a:pt x="120" y="184"/>
                  <a:pt x="125" y="187"/>
                  <a:pt x="129" y="190"/>
                </a:cubicBezTo>
                <a:cubicBezTo>
                  <a:pt x="141" y="199"/>
                  <a:pt x="153" y="208"/>
                  <a:pt x="164" y="218"/>
                </a:cubicBezTo>
                <a:cubicBezTo>
                  <a:pt x="167" y="221"/>
                  <a:pt x="169" y="224"/>
                  <a:pt x="172" y="227"/>
                </a:cubicBezTo>
                <a:cubicBezTo>
                  <a:pt x="173" y="228"/>
                  <a:pt x="174" y="229"/>
                  <a:pt x="175" y="231"/>
                </a:cubicBezTo>
                <a:cubicBezTo>
                  <a:pt x="176" y="231"/>
                  <a:pt x="176" y="231"/>
                  <a:pt x="177" y="232"/>
                </a:cubicBezTo>
                <a:cubicBezTo>
                  <a:pt x="177" y="232"/>
                  <a:pt x="177" y="232"/>
                  <a:pt x="177" y="232"/>
                </a:cubicBezTo>
                <a:cubicBezTo>
                  <a:pt x="176" y="232"/>
                  <a:pt x="176" y="232"/>
                  <a:pt x="176" y="231"/>
                </a:cubicBezTo>
                <a:cubicBezTo>
                  <a:pt x="170" y="227"/>
                  <a:pt x="165" y="222"/>
                  <a:pt x="159" y="217"/>
                </a:cubicBezTo>
                <a:cubicBezTo>
                  <a:pt x="148" y="207"/>
                  <a:pt x="135" y="199"/>
                  <a:pt x="123" y="191"/>
                </a:cubicBezTo>
                <a:cubicBezTo>
                  <a:pt x="117" y="186"/>
                  <a:pt x="110" y="180"/>
                  <a:pt x="103" y="175"/>
                </a:cubicBezTo>
                <a:cubicBezTo>
                  <a:pt x="102" y="173"/>
                  <a:pt x="100" y="172"/>
                  <a:pt x="98" y="171"/>
                </a:cubicBezTo>
                <a:cubicBezTo>
                  <a:pt x="97" y="170"/>
                  <a:pt x="97" y="170"/>
                  <a:pt x="96" y="170"/>
                </a:cubicBezTo>
                <a:cubicBezTo>
                  <a:pt x="95" y="169"/>
                  <a:pt x="94" y="167"/>
                  <a:pt x="92" y="166"/>
                </a:cubicBezTo>
                <a:cubicBezTo>
                  <a:pt x="93" y="165"/>
                  <a:pt x="93" y="164"/>
                  <a:pt x="93" y="163"/>
                </a:cubicBezTo>
                <a:cubicBezTo>
                  <a:pt x="93" y="163"/>
                  <a:pt x="93" y="163"/>
                  <a:pt x="93" y="162"/>
                </a:cubicBezTo>
                <a:close/>
                <a:moveTo>
                  <a:pt x="113" y="177"/>
                </a:moveTo>
                <a:cubicBezTo>
                  <a:pt x="111" y="176"/>
                  <a:pt x="110" y="175"/>
                  <a:pt x="108" y="173"/>
                </a:cubicBezTo>
                <a:cubicBezTo>
                  <a:pt x="110" y="175"/>
                  <a:pt x="112" y="177"/>
                  <a:pt x="114" y="179"/>
                </a:cubicBezTo>
                <a:cubicBezTo>
                  <a:pt x="114" y="178"/>
                  <a:pt x="113" y="178"/>
                  <a:pt x="113" y="177"/>
                </a:cubicBezTo>
                <a:close/>
                <a:moveTo>
                  <a:pt x="95" y="158"/>
                </a:moveTo>
                <a:cubicBezTo>
                  <a:pt x="95" y="158"/>
                  <a:pt x="96" y="158"/>
                  <a:pt x="97" y="158"/>
                </a:cubicBezTo>
                <a:cubicBezTo>
                  <a:pt x="97" y="158"/>
                  <a:pt x="97" y="158"/>
                  <a:pt x="98" y="158"/>
                </a:cubicBezTo>
                <a:cubicBezTo>
                  <a:pt x="98" y="159"/>
                  <a:pt x="98" y="159"/>
                  <a:pt x="98" y="160"/>
                </a:cubicBezTo>
                <a:cubicBezTo>
                  <a:pt x="97" y="160"/>
                  <a:pt x="96" y="160"/>
                  <a:pt x="95" y="160"/>
                </a:cubicBezTo>
                <a:cubicBezTo>
                  <a:pt x="95" y="159"/>
                  <a:pt x="95" y="159"/>
                  <a:pt x="95" y="159"/>
                </a:cubicBezTo>
                <a:cubicBezTo>
                  <a:pt x="95" y="159"/>
                  <a:pt x="95" y="158"/>
                  <a:pt x="95" y="158"/>
                </a:cubicBezTo>
                <a:close/>
                <a:moveTo>
                  <a:pt x="101" y="159"/>
                </a:moveTo>
                <a:cubicBezTo>
                  <a:pt x="101" y="159"/>
                  <a:pt x="102" y="159"/>
                  <a:pt x="103" y="159"/>
                </a:cubicBezTo>
                <a:cubicBezTo>
                  <a:pt x="103" y="160"/>
                  <a:pt x="103" y="160"/>
                  <a:pt x="103" y="161"/>
                </a:cubicBezTo>
                <a:cubicBezTo>
                  <a:pt x="102" y="161"/>
                  <a:pt x="101" y="161"/>
                  <a:pt x="101" y="161"/>
                </a:cubicBezTo>
                <a:cubicBezTo>
                  <a:pt x="101" y="160"/>
                  <a:pt x="101" y="160"/>
                  <a:pt x="101" y="159"/>
                </a:cubicBezTo>
                <a:cubicBezTo>
                  <a:pt x="101" y="159"/>
                  <a:pt x="101" y="159"/>
                  <a:pt x="101" y="159"/>
                </a:cubicBezTo>
                <a:close/>
                <a:moveTo>
                  <a:pt x="106" y="160"/>
                </a:moveTo>
                <a:cubicBezTo>
                  <a:pt x="107" y="160"/>
                  <a:pt x="108" y="160"/>
                  <a:pt x="109" y="161"/>
                </a:cubicBezTo>
                <a:cubicBezTo>
                  <a:pt x="109" y="161"/>
                  <a:pt x="109" y="161"/>
                  <a:pt x="109" y="162"/>
                </a:cubicBezTo>
                <a:cubicBezTo>
                  <a:pt x="108" y="162"/>
                  <a:pt x="107" y="161"/>
                  <a:pt x="106" y="161"/>
                </a:cubicBezTo>
                <a:cubicBezTo>
                  <a:pt x="106" y="161"/>
                  <a:pt x="106" y="160"/>
                  <a:pt x="106" y="160"/>
                </a:cubicBezTo>
                <a:close/>
                <a:moveTo>
                  <a:pt x="112" y="161"/>
                </a:moveTo>
                <a:cubicBezTo>
                  <a:pt x="113" y="162"/>
                  <a:pt x="115" y="162"/>
                  <a:pt x="116" y="162"/>
                </a:cubicBezTo>
                <a:cubicBezTo>
                  <a:pt x="116" y="163"/>
                  <a:pt x="116" y="163"/>
                  <a:pt x="116" y="163"/>
                </a:cubicBezTo>
                <a:cubicBezTo>
                  <a:pt x="115" y="163"/>
                  <a:pt x="113" y="163"/>
                  <a:pt x="112" y="162"/>
                </a:cubicBezTo>
                <a:cubicBezTo>
                  <a:pt x="112" y="162"/>
                  <a:pt x="112" y="162"/>
                  <a:pt x="112" y="161"/>
                </a:cubicBezTo>
                <a:close/>
                <a:moveTo>
                  <a:pt x="119" y="163"/>
                </a:moveTo>
                <a:cubicBezTo>
                  <a:pt x="122" y="164"/>
                  <a:pt x="126" y="165"/>
                  <a:pt x="129" y="166"/>
                </a:cubicBezTo>
                <a:cubicBezTo>
                  <a:pt x="126" y="165"/>
                  <a:pt x="122" y="164"/>
                  <a:pt x="119" y="164"/>
                </a:cubicBezTo>
                <a:cubicBezTo>
                  <a:pt x="119" y="164"/>
                  <a:pt x="119" y="163"/>
                  <a:pt x="119" y="163"/>
                </a:cubicBezTo>
                <a:close/>
                <a:moveTo>
                  <a:pt x="174" y="189"/>
                </a:moveTo>
                <a:cubicBezTo>
                  <a:pt x="174" y="190"/>
                  <a:pt x="175" y="190"/>
                  <a:pt x="176" y="191"/>
                </a:cubicBezTo>
                <a:cubicBezTo>
                  <a:pt x="176" y="191"/>
                  <a:pt x="176" y="191"/>
                  <a:pt x="176" y="191"/>
                </a:cubicBezTo>
                <a:cubicBezTo>
                  <a:pt x="175" y="191"/>
                  <a:pt x="174" y="190"/>
                  <a:pt x="174" y="189"/>
                </a:cubicBezTo>
                <a:close/>
                <a:moveTo>
                  <a:pt x="176" y="205"/>
                </a:moveTo>
                <a:cubicBezTo>
                  <a:pt x="175" y="203"/>
                  <a:pt x="173" y="202"/>
                  <a:pt x="171" y="200"/>
                </a:cubicBezTo>
                <a:cubicBezTo>
                  <a:pt x="168" y="197"/>
                  <a:pt x="165" y="194"/>
                  <a:pt x="161" y="191"/>
                </a:cubicBezTo>
                <a:cubicBezTo>
                  <a:pt x="155" y="186"/>
                  <a:pt x="148" y="180"/>
                  <a:pt x="141" y="174"/>
                </a:cubicBezTo>
                <a:cubicBezTo>
                  <a:pt x="142" y="174"/>
                  <a:pt x="142" y="174"/>
                  <a:pt x="142" y="174"/>
                </a:cubicBezTo>
                <a:cubicBezTo>
                  <a:pt x="143" y="175"/>
                  <a:pt x="144" y="175"/>
                  <a:pt x="145" y="175"/>
                </a:cubicBezTo>
                <a:cubicBezTo>
                  <a:pt x="146" y="176"/>
                  <a:pt x="147" y="177"/>
                  <a:pt x="149" y="179"/>
                </a:cubicBezTo>
                <a:cubicBezTo>
                  <a:pt x="152" y="181"/>
                  <a:pt x="155" y="184"/>
                  <a:pt x="158" y="186"/>
                </a:cubicBezTo>
                <a:cubicBezTo>
                  <a:pt x="163" y="189"/>
                  <a:pt x="167" y="192"/>
                  <a:pt x="170" y="196"/>
                </a:cubicBezTo>
                <a:cubicBezTo>
                  <a:pt x="172" y="198"/>
                  <a:pt x="174" y="200"/>
                  <a:pt x="176" y="201"/>
                </a:cubicBezTo>
                <a:cubicBezTo>
                  <a:pt x="176" y="203"/>
                  <a:pt x="176" y="204"/>
                  <a:pt x="176" y="205"/>
                </a:cubicBezTo>
                <a:close/>
                <a:moveTo>
                  <a:pt x="176" y="240"/>
                </a:moveTo>
                <a:cubicBezTo>
                  <a:pt x="176" y="240"/>
                  <a:pt x="176" y="241"/>
                  <a:pt x="176" y="242"/>
                </a:cubicBezTo>
                <a:cubicBezTo>
                  <a:pt x="169" y="237"/>
                  <a:pt x="163" y="231"/>
                  <a:pt x="156" y="225"/>
                </a:cubicBezTo>
                <a:cubicBezTo>
                  <a:pt x="149" y="220"/>
                  <a:pt x="143" y="215"/>
                  <a:pt x="136" y="210"/>
                </a:cubicBezTo>
                <a:cubicBezTo>
                  <a:pt x="128" y="204"/>
                  <a:pt x="120" y="198"/>
                  <a:pt x="112" y="193"/>
                </a:cubicBezTo>
                <a:cubicBezTo>
                  <a:pt x="108" y="190"/>
                  <a:pt x="104" y="187"/>
                  <a:pt x="100" y="184"/>
                </a:cubicBezTo>
                <a:cubicBezTo>
                  <a:pt x="97" y="181"/>
                  <a:pt x="94" y="180"/>
                  <a:pt x="92" y="178"/>
                </a:cubicBezTo>
                <a:cubicBezTo>
                  <a:pt x="92" y="176"/>
                  <a:pt x="92" y="175"/>
                  <a:pt x="92" y="173"/>
                </a:cubicBezTo>
                <a:cubicBezTo>
                  <a:pt x="107" y="186"/>
                  <a:pt x="123" y="197"/>
                  <a:pt x="139" y="208"/>
                </a:cubicBezTo>
                <a:cubicBezTo>
                  <a:pt x="147" y="214"/>
                  <a:pt x="156" y="221"/>
                  <a:pt x="164" y="228"/>
                </a:cubicBezTo>
                <a:cubicBezTo>
                  <a:pt x="167" y="230"/>
                  <a:pt x="170" y="233"/>
                  <a:pt x="172" y="236"/>
                </a:cubicBezTo>
                <a:cubicBezTo>
                  <a:pt x="174" y="237"/>
                  <a:pt x="175" y="239"/>
                  <a:pt x="176" y="240"/>
                </a:cubicBezTo>
                <a:close/>
                <a:moveTo>
                  <a:pt x="176" y="262"/>
                </a:moveTo>
                <a:cubicBezTo>
                  <a:pt x="175" y="263"/>
                  <a:pt x="175" y="264"/>
                  <a:pt x="175" y="265"/>
                </a:cubicBezTo>
                <a:cubicBezTo>
                  <a:pt x="170" y="260"/>
                  <a:pt x="163" y="255"/>
                  <a:pt x="157" y="251"/>
                </a:cubicBezTo>
                <a:cubicBezTo>
                  <a:pt x="150" y="245"/>
                  <a:pt x="143" y="240"/>
                  <a:pt x="136" y="235"/>
                </a:cubicBezTo>
                <a:cubicBezTo>
                  <a:pt x="122" y="224"/>
                  <a:pt x="107" y="214"/>
                  <a:pt x="95" y="201"/>
                </a:cubicBezTo>
                <a:cubicBezTo>
                  <a:pt x="106" y="213"/>
                  <a:pt x="122" y="223"/>
                  <a:pt x="136" y="233"/>
                </a:cubicBezTo>
                <a:cubicBezTo>
                  <a:pt x="143" y="238"/>
                  <a:pt x="151" y="243"/>
                  <a:pt x="158" y="248"/>
                </a:cubicBezTo>
                <a:cubicBezTo>
                  <a:pt x="162" y="251"/>
                  <a:pt x="167" y="254"/>
                  <a:pt x="170" y="258"/>
                </a:cubicBezTo>
                <a:cubicBezTo>
                  <a:pt x="172" y="259"/>
                  <a:pt x="174" y="261"/>
                  <a:pt x="176" y="262"/>
                </a:cubicBezTo>
                <a:close/>
                <a:moveTo>
                  <a:pt x="175" y="273"/>
                </a:moveTo>
                <a:cubicBezTo>
                  <a:pt x="175" y="274"/>
                  <a:pt x="175" y="275"/>
                  <a:pt x="175" y="276"/>
                </a:cubicBezTo>
                <a:cubicBezTo>
                  <a:pt x="163" y="263"/>
                  <a:pt x="149" y="253"/>
                  <a:pt x="135" y="243"/>
                </a:cubicBezTo>
                <a:cubicBezTo>
                  <a:pt x="133" y="242"/>
                  <a:pt x="132" y="241"/>
                  <a:pt x="130" y="240"/>
                </a:cubicBezTo>
                <a:cubicBezTo>
                  <a:pt x="131" y="241"/>
                  <a:pt x="133" y="242"/>
                  <a:pt x="135" y="243"/>
                </a:cubicBezTo>
                <a:cubicBezTo>
                  <a:pt x="143" y="248"/>
                  <a:pt x="150" y="253"/>
                  <a:pt x="158" y="259"/>
                </a:cubicBezTo>
                <a:cubicBezTo>
                  <a:pt x="164" y="263"/>
                  <a:pt x="169" y="269"/>
                  <a:pt x="175" y="273"/>
                </a:cubicBezTo>
                <a:close/>
                <a:moveTo>
                  <a:pt x="172" y="303"/>
                </a:moveTo>
                <a:cubicBezTo>
                  <a:pt x="172" y="303"/>
                  <a:pt x="172" y="303"/>
                  <a:pt x="172" y="303"/>
                </a:cubicBezTo>
                <a:cubicBezTo>
                  <a:pt x="171" y="303"/>
                  <a:pt x="171" y="303"/>
                  <a:pt x="170" y="304"/>
                </a:cubicBezTo>
                <a:cubicBezTo>
                  <a:pt x="167" y="300"/>
                  <a:pt x="163" y="296"/>
                  <a:pt x="158" y="293"/>
                </a:cubicBezTo>
                <a:cubicBezTo>
                  <a:pt x="159" y="293"/>
                  <a:pt x="159" y="293"/>
                  <a:pt x="159" y="293"/>
                </a:cubicBezTo>
                <a:cubicBezTo>
                  <a:pt x="162" y="295"/>
                  <a:pt x="165" y="298"/>
                  <a:pt x="168" y="300"/>
                </a:cubicBezTo>
                <a:cubicBezTo>
                  <a:pt x="169" y="301"/>
                  <a:pt x="170" y="302"/>
                  <a:pt x="172" y="303"/>
                </a:cubicBezTo>
                <a:close/>
                <a:moveTo>
                  <a:pt x="169" y="305"/>
                </a:moveTo>
                <a:cubicBezTo>
                  <a:pt x="168" y="305"/>
                  <a:pt x="168" y="305"/>
                  <a:pt x="167" y="305"/>
                </a:cubicBezTo>
                <a:cubicBezTo>
                  <a:pt x="167" y="305"/>
                  <a:pt x="167" y="305"/>
                  <a:pt x="166" y="305"/>
                </a:cubicBezTo>
                <a:cubicBezTo>
                  <a:pt x="157" y="295"/>
                  <a:pt x="144" y="288"/>
                  <a:pt x="133" y="280"/>
                </a:cubicBezTo>
                <a:cubicBezTo>
                  <a:pt x="127" y="276"/>
                  <a:pt x="121" y="271"/>
                  <a:pt x="114" y="267"/>
                </a:cubicBezTo>
                <a:cubicBezTo>
                  <a:pt x="111" y="264"/>
                  <a:pt x="108" y="262"/>
                  <a:pt x="105" y="260"/>
                </a:cubicBezTo>
                <a:cubicBezTo>
                  <a:pt x="102" y="258"/>
                  <a:pt x="101" y="256"/>
                  <a:pt x="98" y="255"/>
                </a:cubicBezTo>
                <a:cubicBezTo>
                  <a:pt x="98" y="253"/>
                  <a:pt x="98" y="251"/>
                  <a:pt x="98" y="249"/>
                </a:cubicBezTo>
                <a:cubicBezTo>
                  <a:pt x="103" y="254"/>
                  <a:pt x="109" y="257"/>
                  <a:pt x="114" y="261"/>
                </a:cubicBezTo>
                <a:cubicBezTo>
                  <a:pt x="120" y="267"/>
                  <a:pt x="126" y="272"/>
                  <a:pt x="133" y="277"/>
                </a:cubicBezTo>
                <a:cubicBezTo>
                  <a:pt x="140" y="283"/>
                  <a:pt x="147" y="288"/>
                  <a:pt x="153" y="294"/>
                </a:cubicBezTo>
                <a:cubicBezTo>
                  <a:pt x="158" y="297"/>
                  <a:pt x="163" y="301"/>
                  <a:pt x="169" y="305"/>
                </a:cubicBezTo>
                <a:close/>
                <a:moveTo>
                  <a:pt x="165" y="306"/>
                </a:moveTo>
                <a:cubicBezTo>
                  <a:pt x="164" y="307"/>
                  <a:pt x="163" y="307"/>
                  <a:pt x="162" y="308"/>
                </a:cubicBezTo>
                <a:cubicBezTo>
                  <a:pt x="162" y="308"/>
                  <a:pt x="161" y="308"/>
                  <a:pt x="161" y="308"/>
                </a:cubicBezTo>
                <a:cubicBezTo>
                  <a:pt x="157" y="304"/>
                  <a:pt x="152" y="302"/>
                  <a:pt x="147" y="298"/>
                </a:cubicBezTo>
                <a:cubicBezTo>
                  <a:pt x="142" y="294"/>
                  <a:pt x="135" y="290"/>
                  <a:pt x="129" y="286"/>
                </a:cubicBezTo>
                <a:cubicBezTo>
                  <a:pt x="124" y="283"/>
                  <a:pt x="118" y="278"/>
                  <a:pt x="112" y="275"/>
                </a:cubicBezTo>
                <a:cubicBezTo>
                  <a:pt x="109" y="273"/>
                  <a:pt x="107" y="271"/>
                  <a:pt x="104" y="269"/>
                </a:cubicBezTo>
                <a:cubicBezTo>
                  <a:pt x="103" y="268"/>
                  <a:pt x="102" y="267"/>
                  <a:pt x="101" y="266"/>
                </a:cubicBezTo>
                <a:cubicBezTo>
                  <a:pt x="98" y="262"/>
                  <a:pt x="100" y="264"/>
                  <a:pt x="101" y="265"/>
                </a:cubicBezTo>
                <a:cubicBezTo>
                  <a:pt x="107" y="269"/>
                  <a:pt x="112" y="274"/>
                  <a:pt x="118" y="278"/>
                </a:cubicBezTo>
                <a:cubicBezTo>
                  <a:pt x="123" y="282"/>
                  <a:pt x="130" y="285"/>
                  <a:pt x="136" y="289"/>
                </a:cubicBezTo>
                <a:cubicBezTo>
                  <a:pt x="142" y="293"/>
                  <a:pt x="148" y="296"/>
                  <a:pt x="154" y="300"/>
                </a:cubicBezTo>
                <a:cubicBezTo>
                  <a:pt x="157" y="302"/>
                  <a:pt x="161" y="305"/>
                  <a:pt x="165" y="306"/>
                </a:cubicBezTo>
                <a:close/>
                <a:moveTo>
                  <a:pt x="161" y="308"/>
                </a:moveTo>
                <a:cubicBezTo>
                  <a:pt x="159" y="309"/>
                  <a:pt x="158" y="309"/>
                  <a:pt x="156" y="310"/>
                </a:cubicBezTo>
                <a:cubicBezTo>
                  <a:pt x="146" y="303"/>
                  <a:pt x="137" y="296"/>
                  <a:pt x="127" y="290"/>
                </a:cubicBezTo>
                <a:cubicBezTo>
                  <a:pt x="121" y="286"/>
                  <a:pt x="116" y="283"/>
                  <a:pt x="111" y="279"/>
                </a:cubicBezTo>
                <a:cubicBezTo>
                  <a:pt x="117" y="283"/>
                  <a:pt x="122" y="286"/>
                  <a:pt x="128" y="289"/>
                </a:cubicBezTo>
                <a:cubicBezTo>
                  <a:pt x="139" y="295"/>
                  <a:pt x="150" y="302"/>
                  <a:pt x="161" y="308"/>
                </a:cubicBezTo>
                <a:close/>
                <a:moveTo>
                  <a:pt x="155" y="310"/>
                </a:moveTo>
                <a:cubicBezTo>
                  <a:pt x="154" y="311"/>
                  <a:pt x="152" y="311"/>
                  <a:pt x="151" y="312"/>
                </a:cubicBezTo>
                <a:cubicBezTo>
                  <a:pt x="150" y="311"/>
                  <a:pt x="149" y="311"/>
                  <a:pt x="149" y="310"/>
                </a:cubicBezTo>
                <a:cubicBezTo>
                  <a:pt x="149" y="310"/>
                  <a:pt x="149" y="310"/>
                  <a:pt x="148" y="310"/>
                </a:cubicBezTo>
                <a:cubicBezTo>
                  <a:pt x="138" y="301"/>
                  <a:pt x="126" y="293"/>
                  <a:pt x="115" y="285"/>
                </a:cubicBezTo>
                <a:cubicBezTo>
                  <a:pt x="112" y="284"/>
                  <a:pt x="109" y="282"/>
                  <a:pt x="106" y="280"/>
                </a:cubicBezTo>
                <a:cubicBezTo>
                  <a:pt x="110" y="283"/>
                  <a:pt x="115" y="286"/>
                  <a:pt x="119" y="288"/>
                </a:cubicBezTo>
                <a:cubicBezTo>
                  <a:pt x="131" y="296"/>
                  <a:pt x="143" y="303"/>
                  <a:pt x="155" y="310"/>
                </a:cubicBezTo>
                <a:close/>
                <a:moveTo>
                  <a:pt x="150" y="312"/>
                </a:moveTo>
                <a:cubicBezTo>
                  <a:pt x="148" y="312"/>
                  <a:pt x="147" y="313"/>
                  <a:pt x="145" y="313"/>
                </a:cubicBezTo>
                <a:cubicBezTo>
                  <a:pt x="145" y="313"/>
                  <a:pt x="145" y="313"/>
                  <a:pt x="145" y="313"/>
                </a:cubicBezTo>
                <a:cubicBezTo>
                  <a:pt x="144" y="312"/>
                  <a:pt x="143" y="312"/>
                  <a:pt x="143" y="311"/>
                </a:cubicBezTo>
                <a:cubicBezTo>
                  <a:pt x="142" y="310"/>
                  <a:pt x="142" y="310"/>
                  <a:pt x="141" y="310"/>
                </a:cubicBezTo>
                <a:cubicBezTo>
                  <a:pt x="141" y="309"/>
                  <a:pt x="141" y="309"/>
                  <a:pt x="140" y="309"/>
                </a:cubicBezTo>
                <a:cubicBezTo>
                  <a:pt x="138" y="307"/>
                  <a:pt x="136" y="305"/>
                  <a:pt x="134" y="303"/>
                </a:cubicBezTo>
                <a:cubicBezTo>
                  <a:pt x="128" y="299"/>
                  <a:pt x="123" y="295"/>
                  <a:pt x="118" y="292"/>
                </a:cubicBezTo>
                <a:cubicBezTo>
                  <a:pt x="114" y="289"/>
                  <a:pt x="109" y="287"/>
                  <a:pt x="105" y="284"/>
                </a:cubicBezTo>
                <a:cubicBezTo>
                  <a:pt x="108" y="285"/>
                  <a:pt x="110" y="287"/>
                  <a:pt x="112" y="288"/>
                </a:cubicBezTo>
                <a:cubicBezTo>
                  <a:pt x="119" y="292"/>
                  <a:pt x="125" y="296"/>
                  <a:pt x="132" y="300"/>
                </a:cubicBezTo>
                <a:cubicBezTo>
                  <a:pt x="135" y="302"/>
                  <a:pt x="138" y="304"/>
                  <a:pt x="141" y="306"/>
                </a:cubicBezTo>
                <a:cubicBezTo>
                  <a:pt x="143" y="307"/>
                  <a:pt x="144" y="308"/>
                  <a:pt x="146" y="309"/>
                </a:cubicBezTo>
                <a:cubicBezTo>
                  <a:pt x="146" y="309"/>
                  <a:pt x="146" y="310"/>
                  <a:pt x="147" y="310"/>
                </a:cubicBezTo>
                <a:cubicBezTo>
                  <a:pt x="148" y="311"/>
                  <a:pt x="149" y="311"/>
                  <a:pt x="150" y="312"/>
                </a:cubicBezTo>
                <a:close/>
                <a:moveTo>
                  <a:pt x="144" y="313"/>
                </a:moveTo>
                <a:cubicBezTo>
                  <a:pt x="143" y="313"/>
                  <a:pt x="142" y="313"/>
                  <a:pt x="141" y="314"/>
                </a:cubicBezTo>
                <a:cubicBezTo>
                  <a:pt x="141" y="314"/>
                  <a:pt x="141" y="313"/>
                  <a:pt x="141" y="313"/>
                </a:cubicBezTo>
                <a:cubicBezTo>
                  <a:pt x="137" y="310"/>
                  <a:pt x="134" y="307"/>
                  <a:pt x="130" y="304"/>
                </a:cubicBezTo>
                <a:cubicBezTo>
                  <a:pt x="125" y="300"/>
                  <a:pt x="120" y="297"/>
                  <a:pt x="114" y="294"/>
                </a:cubicBezTo>
                <a:cubicBezTo>
                  <a:pt x="112" y="292"/>
                  <a:pt x="109" y="291"/>
                  <a:pt x="106" y="289"/>
                </a:cubicBezTo>
                <a:cubicBezTo>
                  <a:pt x="106" y="288"/>
                  <a:pt x="105" y="288"/>
                  <a:pt x="105" y="287"/>
                </a:cubicBezTo>
                <a:cubicBezTo>
                  <a:pt x="109" y="290"/>
                  <a:pt x="115" y="293"/>
                  <a:pt x="120" y="296"/>
                </a:cubicBezTo>
                <a:cubicBezTo>
                  <a:pt x="126" y="300"/>
                  <a:pt x="132" y="304"/>
                  <a:pt x="137" y="308"/>
                </a:cubicBezTo>
                <a:cubicBezTo>
                  <a:pt x="139" y="309"/>
                  <a:pt x="141" y="311"/>
                  <a:pt x="143" y="312"/>
                </a:cubicBezTo>
                <a:cubicBezTo>
                  <a:pt x="143" y="312"/>
                  <a:pt x="143" y="312"/>
                  <a:pt x="143" y="312"/>
                </a:cubicBezTo>
                <a:cubicBezTo>
                  <a:pt x="143" y="312"/>
                  <a:pt x="144" y="313"/>
                  <a:pt x="144" y="313"/>
                </a:cubicBezTo>
                <a:close/>
                <a:moveTo>
                  <a:pt x="140" y="314"/>
                </a:moveTo>
                <a:cubicBezTo>
                  <a:pt x="139" y="314"/>
                  <a:pt x="138" y="314"/>
                  <a:pt x="137" y="314"/>
                </a:cubicBezTo>
                <a:cubicBezTo>
                  <a:pt x="131" y="309"/>
                  <a:pt x="125" y="305"/>
                  <a:pt x="118" y="300"/>
                </a:cubicBezTo>
                <a:cubicBezTo>
                  <a:pt x="117" y="299"/>
                  <a:pt x="116" y="298"/>
                  <a:pt x="114" y="297"/>
                </a:cubicBezTo>
                <a:cubicBezTo>
                  <a:pt x="122" y="302"/>
                  <a:pt x="130" y="307"/>
                  <a:pt x="138" y="312"/>
                </a:cubicBezTo>
                <a:cubicBezTo>
                  <a:pt x="138" y="313"/>
                  <a:pt x="139" y="313"/>
                  <a:pt x="139" y="313"/>
                </a:cubicBezTo>
                <a:cubicBezTo>
                  <a:pt x="139" y="313"/>
                  <a:pt x="140" y="313"/>
                  <a:pt x="140" y="314"/>
                </a:cubicBezTo>
                <a:close/>
                <a:moveTo>
                  <a:pt x="135" y="314"/>
                </a:moveTo>
                <a:cubicBezTo>
                  <a:pt x="134" y="315"/>
                  <a:pt x="133" y="315"/>
                  <a:pt x="132" y="315"/>
                </a:cubicBezTo>
                <a:cubicBezTo>
                  <a:pt x="127" y="311"/>
                  <a:pt x="122" y="307"/>
                  <a:pt x="117" y="304"/>
                </a:cubicBezTo>
                <a:cubicBezTo>
                  <a:pt x="114" y="302"/>
                  <a:pt x="111" y="300"/>
                  <a:pt x="109" y="298"/>
                </a:cubicBezTo>
                <a:cubicBezTo>
                  <a:pt x="107" y="297"/>
                  <a:pt x="105" y="296"/>
                  <a:pt x="104" y="294"/>
                </a:cubicBezTo>
                <a:cubicBezTo>
                  <a:pt x="104" y="294"/>
                  <a:pt x="103" y="294"/>
                  <a:pt x="103" y="294"/>
                </a:cubicBezTo>
                <a:cubicBezTo>
                  <a:pt x="103" y="294"/>
                  <a:pt x="104" y="294"/>
                  <a:pt x="104" y="295"/>
                </a:cubicBezTo>
                <a:cubicBezTo>
                  <a:pt x="110" y="298"/>
                  <a:pt x="116" y="302"/>
                  <a:pt x="122" y="305"/>
                </a:cubicBezTo>
                <a:cubicBezTo>
                  <a:pt x="127" y="308"/>
                  <a:pt x="131" y="312"/>
                  <a:pt x="135" y="314"/>
                </a:cubicBezTo>
                <a:close/>
                <a:moveTo>
                  <a:pt x="130" y="315"/>
                </a:moveTo>
                <a:cubicBezTo>
                  <a:pt x="129" y="315"/>
                  <a:pt x="127" y="315"/>
                  <a:pt x="126" y="315"/>
                </a:cubicBezTo>
                <a:cubicBezTo>
                  <a:pt x="118" y="308"/>
                  <a:pt x="109" y="304"/>
                  <a:pt x="102" y="296"/>
                </a:cubicBezTo>
                <a:cubicBezTo>
                  <a:pt x="105" y="300"/>
                  <a:pt x="112" y="303"/>
                  <a:pt x="116" y="306"/>
                </a:cubicBezTo>
                <a:cubicBezTo>
                  <a:pt x="121" y="309"/>
                  <a:pt x="126" y="312"/>
                  <a:pt x="130" y="315"/>
                </a:cubicBezTo>
                <a:close/>
                <a:moveTo>
                  <a:pt x="124" y="315"/>
                </a:moveTo>
                <a:cubicBezTo>
                  <a:pt x="123" y="315"/>
                  <a:pt x="121" y="315"/>
                  <a:pt x="120" y="315"/>
                </a:cubicBezTo>
                <a:cubicBezTo>
                  <a:pt x="120" y="315"/>
                  <a:pt x="120" y="315"/>
                  <a:pt x="120" y="315"/>
                </a:cubicBezTo>
                <a:cubicBezTo>
                  <a:pt x="118" y="313"/>
                  <a:pt x="115" y="311"/>
                  <a:pt x="112" y="308"/>
                </a:cubicBezTo>
                <a:cubicBezTo>
                  <a:pt x="110" y="307"/>
                  <a:pt x="108" y="305"/>
                  <a:pt x="106" y="304"/>
                </a:cubicBezTo>
                <a:cubicBezTo>
                  <a:pt x="105" y="303"/>
                  <a:pt x="105" y="303"/>
                  <a:pt x="104" y="303"/>
                </a:cubicBezTo>
                <a:cubicBezTo>
                  <a:pt x="104" y="303"/>
                  <a:pt x="104" y="303"/>
                  <a:pt x="105" y="303"/>
                </a:cubicBezTo>
                <a:cubicBezTo>
                  <a:pt x="109" y="305"/>
                  <a:pt x="113" y="307"/>
                  <a:pt x="116" y="310"/>
                </a:cubicBezTo>
                <a:cubicBezTo>
                  <a:pt x="119" y="312"/>
                  <a:pt x="121" y="314"/>
                  <a:pt x="124" y="315"/>
                </a:cubicBezTo>
                <a:close/>
                <a:moveTo>
                  <a:pt x="118" y="315"/>
                </a:moveTo>
                <a:cubicBezTo>
                  <a:pt x="115" y="315"/>
                  <a:pt x="112" y="315"/>
                  <a:pt x="109" y="315"/>
                </a:cubicBezTo>
                <a:cubicBezTo>
                  <a:pt x="109" y="315"/>
                  <a:pt x="109" y="315"/>
                  <a:pt x="109" y="315"/>
                </a:cubicBezTo>
                <a:cubicBezTo>
                  <a:pt x="108" y="314"/>
                  <a:pt x="108" y="313"/>
                  <a:pt x="107" y="313"/>
                </a:cubicBezTo>
                <a:cubicBezTo>
                  <a:pt x="106" y="312"/>
                  <a:pt x="102" y="309"/>
                  <a:pt x="105" y="310"/>
                </a:cubicBezTo>
                <a:cubicBezTo>
                  <a:pt x="107" y="312"/>
                  <a:pt x="110" y="314"/>
                  <a:pt x="113" y="315"/>
                </a:cubicBezTo>
                <a:cubicBezTo>
                  <a:pt x="113" y="315"/>
                  <a:pt x="114" y="315"/>
                  <a:pt x="113" y="315"/>
                </a:cubicBezTo>
                <a:cubicBezTo>
                  <a:pt x="112" y="312"/>
                  <a:pt x="110" y="311"/>
                  <a:pt x="108" y="309"/>
                </a:cubicBezTo>
                <a:cubicBezTo>
                  <a:pt x="107" y="308"/>
                  <a:pt x="106" y="308"/>
                  <a:pt x="106" y="307"/>
                </a:cubicBezTo>
                <a:cubicBezTo>
                  <a:pt x="108" y="309"/>
                  <a:pt x="111" y="311"/>
                  <a:pt x="114" y="313"/>
                </a:cubicBezTo>
                <a:cubicBezTo>
                  <a:pt x="115" y="314"/>
                  <a:pt x="117" y="315"/>
                  <a:pt x="118" y="315"/>
                </a:cubicBezTo>
                <a:close/>
                <a:moveTo>
                  <a:pt x="107" y="315"/>
                </a:moveTo>
                <a:cubicBezTo>
                  <a:pt x="106" y="315"/>
                  <a:pt x="106" y="315"/>
                  <a:pt x="106" y="315"/>
                </a:cubicBezTo>
                <a:cubicBezTo>
                  <a:pt x="105" y="315"/>
                  <a:pt x="104" y="315"/>
                  <a:pt x="104" y="315"/>
                </a:cubicBezTo>
                <a:cubicBezTo>
                  <a:pt x="104" y="315"/>
                  <a:pt x="104" y="315"/>
                  <a:pt x="104" y="315"/>
                </a:cubicBezTo>
                <a:cubicBezTo>
                  <a:pt x="104" y="315"/>
                  <a:pt x="104" y="314"/>
                  <a:pt x="104" y="314"/>
                </a:cubicBezTo>
                <a:cubicBezTo>
                  <a:pt x="104" y="314"/>
                  <a:pt x="106" y="315"/>
                  <a:pt x="106" y="315"/>
                </a:cubicBezTo>
                <a:cubicBezTo>
                  <a:pt x="106" y="315"/>
                  <a:pt x="107" y="315"/>
                  <a:pt x="107" y="315"/>
                </a:cubicBezTo>
                <a:close/>
                <a:moveTo>
                  <a:pt x="101" y="315"/>
                </a:moveTo>
                <a:cubicBezTo>
                  <a:pt x="93" y="314"/>
                  <a:pt x="86" y="313"/>
                  <a:pt x="78" y="312"/>
                </a:cubicBezTo>
                <a:cubicBezTo>
                  <a:pt x="78" y="312"/>
                  <a:pt x="78" y="312"/>
                  <a:pt x="78" y="311"/>
                </a:cubicBezTo>
                <a:cubicBezTo>
                  <a:pt x="76" y="299"/>
                  <a:pt x="74" y="285"/>
                  <a:pt x="73" y="272"/>
                </a:cubicBezTo>
                <a:cubicBezTo>
                  <a:pt x="71" y="259"/>
                  <a:pt x="70" y="246"/>
                  <a:pt x="70" y="233"/>
                </a:cubicBezTo>
                <a:cubicBezTo>
                  <a:pt x="69" y="220"/>
                  <a:pt x="68" y="208"/>
                  <a:pt x="67" y="195"/>
                </a:cubicBezTo>
                <a:cubicBezTo>
                  <a:pt x="66" y="183"/>
                  <a:pt x="64" y="172"/>
                  <a:pt x="65" y="160"/>
                </a:cubicBezTo>
                <a:cubicBezTo>
                  <a:pt x="73" y="160"/>
                  <a:pt x="82" y="161"/>
                  <a:pt x="90" y="162"/>
                </a:cubicBezTo>
                <a:cubicBezTo>
                  <a:pt x="90" y="162"/>
                  <a:pt x="90" y="162"/>
                  <a:pt x="90" y="162"/>
                </a:cubicBezTo>
                <a:cubicBezTo>
                  <a:pt x="87" y="174"/>
                  <a:pt x="90" y="186"/>
                  <a:pt x="91" y="198"/>
                </a:cubicBezTo>
                <a:cubicBezTo>
                  <a:pt x="92" y="211"/>
                  <a:pt x="93" y="224"/>
                  <a:pt x="94" y="237"/>
                </a:cubicBezTo>
                <a:cubicBezTo>
                  <a:pt x="95" y="250"/>
                  <a:pt x="96" y="264"/>
                  <a:pt x="96" y="277"/>
                </a:cubicBezTo>
                <a:cubicBezTo>
                  <a:pt x="97" y="289"/>
                  <a:pt x="100" y="302"/>
                  <a:pt x="101" y="314"/>
                </a:cubicBezTo>
                <a:cubicBezTo>
                  <a:pt x="101" y="314"/>
                  <a:pt x="101" y="315"/>
                  <a:pt x="101" y="315"/>
                </a:cubicBezTo>
                <a:close/>
                <a:moveTo>
                  <a:pt x="75" y="311"/>
                </a:moveTo>
                <a:cubicBezTo>
                  <a:pt x="74" y="311"/>
                  <a:pt x="73" y="311"/>
                  <a:pt x="73" y="311"/>
                </a:cubicBezTo>
                <a:cubicBezTo>
                  <a:pt x="73" y="311"/>
                  <a:pt x="74" y="311"/>
                  <a:pt x="75" y="311"/>
                </a:cubicBezTo>
                <a:cubicBezTo>
                  <a:pt x="75" y="311"/>
                  <a:pt x="75" y="311"/>
                  <a:pt x="75" y="311"/>
                </a:cubicBezTo>
                <a:close/>
                <a:moveTo>
                  <a:pt x="16" y="288"/>
                </a:moveTo>
                <a:cubicBezTo>
                  <a:pt x="16" y="289"/>
                  <a:pt x="17" y="290"/>
                  <a:pt x="18" y="291"/>
                </a:cubicBezTo>
                <a:cubicBezTo>
                  <a:pt x="18" y="292"/>
                  <a:pt x="21" y="292"/>
                  <a:pt x="22" y="293"/>
                </a:cubicBezTo>
                <a:cubicBezTo>
                  <a:pt x="27" y="294"/>
                  <a:pt x="33" y="296"/>
                  <a:pt x="39" y="298"/>
                </a:cubicBezTo>
                <a:cubicBezTo>
                  <a:pt x="45" y="300"/>
                  <a:pt x="50" y="302"/>
                  <a:pt x="56" y="304"/>
                </a:cubicBezTo>
                <a:cubicBezTo>
                  <a:pt x="61" y="305"/>
                  <a:pt x="66" y="306"/>
                  <a:pt x="70" y="308"/>
                </a:cubicBezTo>
                <a:cubicBezTo>
                  <a:pt x="74" y="309"/>
                  <a:pt x="74" y="311"/>
                  <a:pt x="70" y="309"/>
                </a:cubicBezTo>
                <a:cubicBezTo>
                  <a:pt x="68" y="309"/>
                  <a:pt x="66" y="308"/>
                  <a:pt x="63" y="307"/>
                </a:cubicBezTo>
                <a:cubicBezTo>
                  <a:pt x="59" y="305"/>
                  <a:pt x="55" y="304"/>
                  <a:pt x="51" y="302"/>
                </a:cubicBezTo>
                <a:cubicBezTo>
                  <a:pt x="42" y="299"/>
                  <a:pt x="34" y="297"/>
                  <a:pt x="26" y="295"/>
                </a:cubicBezTo>
                <a:cubicBezTo>
                  <a:pt x="24" y="294"/>
                  <a:pt x="22" y="293"/>
                  <a:pt x="21" y="293"/>
                </a:cubicBezTo>
                <a:cubicBezTo>
                  <a:pt x="20" y="292"/>
                  <a:pt x="19" y="292"/>
                  <a:pt x="19" y="293"/>
                </a:cubicBezTo>
                <a:cubicBezTo>
                  <a:pt x="19" y="293"/>
                  <a:pt x="19" y="293"/>
                  <a:pt x="19" y="293"/>
                </a:cubicBezTo>
                <a:cubicBezTo>
                  <a:pt x="18" y="291"/>
                  <a:pt x="17" y="289"/>
                  <a:pt x="16" y="288"/>
                </a:cubicBezTo>
                <a:close/>
                <a:moveTo>
                  <a:pt x="52" y="303"/>
                </a:moveTo>
                <a:cubicBezTo>
                  <a:pt x="57" y="305"/>
                  <a:pt x="62" y="307"/>
                  <a:pt x="66" y="309"/>
                </a:cubicBezTo>
                <a:cubicBezTo>
                  <a:pt x="68" y="309"/>
                  <a:pt x="69" y="310"/>
                  <a:pt x="70" y="310"/>
                </a:cubicBezTo>
                <a:cubicBezTo>
                  <a:pt x="56" y="307"/>
                  <a:pt x="43" y="303"/>
                  <a:pt x="30" y="297"/>
                </a:cubicBezTo>
                <a:cubicBezTo>
                  <a:pt x="38" y="299"/>
                  <a:pt x="45" y="301"/>
                  <a:pt x="52" y="303"/>
                </a:cubicBezTo>
                <a:close/>
                <a:moveTo>
                  <a:pt x="13" y="282"/>
                </a:moveTo>
                <a:cubicBezTo>
                  <a:pt x="19" y="285"/>
                  <a:pt x="25" y="287"/>
                  <a:pt x="31" y="289"/>
                </a:cubicBezTo>
                <a:cubicBezTo>
                  <a:pt x="33" y="289"/>
                  <a:pt x="35" y="290"/>
                  <a:pt x="37" y="291"/>
                </a:cubicBezTo>
                <a:cubicBezTo>
                  <a:pt x="48" y="295"/>
                  <a:pt x="59" y="298"/>
                  <a:pt x="70" y="302"/>
                </a:cubicBezTo>
                <a:cubicBezTo>
                  <a:pt x="70" y="302"/>
                  <a:pt x="75" y="304"/>
                  <a:pt x="72" y="304"/>
                </a:cubicBezTo>
                <a:cubicBezTo>
                  <a:pt x="71" y="303"/>
                  <a:pt x="70" y="303"/>
                  <a:pt x="69" y="303"/>
                </a:cubicBezTo>
                <a:cubicBezTo>
                  <a:pt x="67" y="302"/>
                  <a:pt x="65" y="301"/>
                  <a:pt x="62" y="300"/>
                </a:cubicBezTo>
                <a:cubicBezTo>
                  <a:pt x="57" y="298"/>
                  <a:pt x="52" y="297"/>
                  <a:pt x="47" y="295"/>
                </a:cubicBezTo>
                <a:cubicBezTo>
                  <a:pt x="37" y="292"/>
                  <a:pt x="27" y="289"/>
                  <a:pt x="17" y="286"/>
                </a:cubicBezTo>
                <a:cubicBezTo>
                  <a:pt x="17" y="286"/>
                  <a:pt x="16" y="286"/>
                  <a:pt x="16" y="286"/>
                </a:cubicBezTo>
                <a:cubicBezTo>
                  <a:pt x="16" y="286"/>
                  <a:pt x="15" y="285"/>
                  <a:pt x="15" y="285"/>
                </a:cubicBezTo>
                <a:cubicBezTo>
                  <a:pt x="14" y="284"/>
                  <a:pt x="14" y="283"/>
                  <a:pt x="13" y="282"/>
                </a:cubicBezTo>
                <a:close/>
                <a:moveTo>
                  <a:pt x="10" y="275"/>
                </a:moveTo>
                <a:cubicBezTo>
                  <a:pt x="13" y="277"/>
                  <a:pt x="17" y="278"/>
                  <a:pt x="20" y="280"/>
                </a:cubicBezTo>
                <a:cubicBezTo>
                  <a:pt x="25" y="282"/>
                  <a:pt x="30" y="284"/>
                  <a:pt x="35" y="286"/>
                </a:cubicBezTo>
                <a:cubicBezTo>
                  <a:pt x="46" y="290"/>
                  <a:pt x="58" y="293"/>
                  <a:pt x="68" y="298"/>
                </a:cubicBezTo>
                <a:cubicBezTo>
                  <a:pt x="69" y="299"/>
                  <a:pt x="76" y="301"/>
                  <a:pt x="71" y="300"/>
                </a:cubicBezTo>
                <a:cubicBezTo>
                  <a:pt x="69" y="299"/>
                  <a:pt x="66" y="298"/>
                  <a:pt x="63" y="297"/>
                </a:cubicBezTo>
                <a:cubicBezTo>
                  <a:pt x="58" y="295"/>
                  <a:pt x="53" y="294"/>
                  <a:pt x="48" y="292"/>
                </a:cubicBezTo>
                <a:cubicBezTo>
                  <a:pt x="43" y="291"/>
                  <a:pt x="37" y="290"/>
                  <a:pt x="31" y="288"/>
                </a:cubicBezTo>
                <a:cubicBezTo>
                  <a:pt x="25" y="286"/>
                  <a:pt x="19" y="283"/>
                  <a:pt x="13" y="281"/>
                </a:cubicBezTo>
                <a:cubicBezTo>
                  <a:pt x="12" y="280"/>
                  <a:pt x="12" y="279"/>
                  <a:pt x="12" y="278"/>
                </a:cubicBezTo>
                <a:cubicBezTo>
                  <a:pt x="11" y="277"/>
                  <a:pt x="11" y="276"/>
                  <a:pt x="10" y="275"/>
                </a:cubicBezTo>
                <a:close/>
                <a:moveTo>
                  <a:pt x="9" y="269"/>
                </a:moveTo>
                <a:cubicBezTo>
                  <a:pt x="11" y="272"/>
                  <a:pt x="15" y="273"/>
                  <a:pt x="18" y="274"/>
                </a:cubicBezTo>
                <a:cubicBezTo>
                  <a:pt x="23" y="276"/>
                  <a:pt x="28" y="279"/>
                  <a:pt x="33" y="280"/>
                </a:cubicBezTo>
                <a:cubicBezTo>
                  <a:pt x="45" y="285"/>
                  <a:pt x="56" y="289"/>
                  <a:pt x="68" y="294"/>
                </a:cubicBezTo>
                <a:cubicBezTo>
                  <a:pt x="69" y="294"/>
                  <a:pt x="75" y="296"/>
                  <a:pt x="71" y="295"/>
                </a:cubicBezTo>
                <a:cubicBezTo>
                  <a:pt x="68" y="294"/>
                  <a:pt x="65" y="293"/>
                  <a:pt x="62" y="292"/>
                </a:cubicBezTo>
                <a:cubicBezTo>
                  <a:pt x="57" y="290"/>
                  <a:pt x="51" y="288"/>
                  <a:pt x="45" y="286"/>
                </a:cubicBezTo>
                <a:cubicBezTo>
                  <a:pt x="33" y="282"/>
                  <a:pt x="21" y="278"/>
                  <a:pt x="10" y="273"/>
                </a:cubicBezTo>
                <a:cubicBezTo>
                  <a:pt x="9" y="272"/>
                  <a:pt x="9" y="271"/>
                  <a:pt x="9" y="269"/>
                </a:cubicBezTo>
                <a:close/>
                <a:moveTo>
                  <a:pt x="9" y="270"/>
                </a:moveTo>
                <a:cubicBezTo>
                  <a:pt x="10" y="270"/>
                  <a:pt x="11" y="271"/>
                  <a:pt x="11" y="271"/>
                </a:cubicBezTo>
                <a:cubicBezTo>
                  <a:pt x="11" y="271"/>
                  <a:pt x="10" y="270"/>
                  <a:pt x="9" y="270"/>
                </a:cubicBezTo>
                <a:close/>
                <a:moveTo>
                  <a:pt x="5" y="254"/>
                </a:moveTo>
                <a:cubicBezTo>
                  <a:pt x="24" y="266"/>
                  <a:pt x="45" y="269"/>
                  <a:pt x="64" y="278"/>
                </a:cubicBezTo>
                <a:cubicBezTo>
                  <a:pt x="65" y="279"/>
                  <a:pt x="66" y="279"/>
                  <a:pt x="67" y="280"/>
                </a:cubicBezTo>
                <a:cubicBezTo>
                  <a:pt x="65" y="279"/>
                  <a:pt x="62" y="278"/>
                  <a:pt x="60" y="277"/>
                </a:cubicBezTo>
                <a:cubicBezTo>
                  <a:pt x="59" y="276"/>
                  <a:pt x="57" y="276"/>
                  <a:pt x="56" y="275"/>
                </a:cubicBezTo>
                <a:cubicBezTo>
                  <a:pt x="39" y="268"/>
                  <a:pt x="22" y="264"/>
                  <a:pt x="6" y="256"/>
                </a:cubicBezTo>
                <a:cubicBezTo>
                  <a:pt x="6" y="256"/>
                  <a:pt x="6" y="256"/>
                  <a:pt x="6" y="256"/>
                </a:cubicBezTo>
                <a:cubicBezTo>
                  <a:pt x="5" y="256"/>
                  <a:pt x="5" y="255"/>
                  <a:pt x="5" y="254"/>
                </a:cubicBezTo>
                <a:close/>
                <a:moveTo>
                  <a:pt x="4" y="243"/>
                </a:moveTo>
                <a:cubicBezTo>
                  <a:pt x="14" y="247"/>
                  <a:pt x="23" y="252"/>
                  <a:pt x="32" y="255"/>
                </a:cubicBezTo>
                <a:cubicBezTo>
                  <a:pt x="42" y="259"/>
                  <a:pt x="52" y="263"/>
                  <a:pt x="61" y="267"/>
                </a:cubicBezTo>
                <a:cubicBezTo>
                  <a:pt x="62" y="268"/>
                  <a:pt x="63" y="268"/>
                  <a:pt x="64" y="269"/>
                </a:cubicBezTo>
                <a:cubicBezTo>
                  <a:pt x="62" y="268"/>
                  <a:pt x="60" y="267"/>
                  <a:pt x="59" y="267"/>
                </a:cubicBezTo>
                <a:cubicBezTo>
                  <a:pt x="52" y="264"/>
                  <a:pt x="45" y="262"/>
                  <a:pt x="38" y="259"/>
                </a:cubicBezTo>
                <a:cubicBezTo>
                  <a:pt x="32" y="257"/>
                  <a:pt x="26" y="255"/>
                  <a:pt x="21" y="254"/>
                </a:cubicBezTo>
                <a:cubicBezTo>
                  <a:pt x="15" y="251"/>
                  <a:pt x="10" y="249"/>
                  <a:pt x="4" y="247"/>
                </a:cubicBezTo>
                <a:cubicBezTo>
                  <a:pt x="4" y="246"/>
                  <a:pt x="4" y="244"/>
                  <a:pt x="4" y="243"/>
                </a:cubicBezTo>
                <a:close/>
                <a:moveTo>
                  <a:pt x="4" y="240"/>
                </a:moveTo>
                <a:cubicBezTo>
                  <a:pt x="6" y="241"/>
                  <a:pt x="9" y="242"/>
                  <a:pt x="11" y="243"/>
                </a:cubicBezTo>
                <a:cubicBezTo>
                  <a:pt x="13" y="243"/>
                  <a:pt x="15" y="244"/>
                  <a:pt x="16" y="245"/>
                </a:cubicBezTo>
                <a:cubicBezTo>
                  <a:pt x="22" y="248"/>
                  <a:pt x="28" y="251"/>
                  <a:pt x="34" y="253"/>
                </a:cubicBezTo>
                <a:cubicBezTo>
                  <a:pt x="30" y="252"/>
                  <a:pt x="26" y="250"/>
                  <a:pt x="23" y="249"/>
                </a:cubicBezTo>
                <a:cubicBezTo>
                  <a:pt x="17" y="247"/>
                  <a:pt x="11" y="244"/>
                  <a:pt x="4" y="242"/>
                </a:cubicBezTo>
                <a:cubicBezTo>
                  <a:pt x="4" y="242"/>
                  <a:pt x="4" y="241"/>
                  <a:pt x="4" y="240"/>
                </a:cubicBezTo>
                <a:close/>
                <a:moveTo>
                  <a:pt x="4" y="234"/>
                </a:moveTo>
                <a:cubicBezTo>
                  <a:pt x="7" y="235"/>
                  <a:pt x="9" y="236"/>
                  <a:pt x="11" y="237"/>
                </a:cubicBezTo>
                <a:cubicBezTo>
                  <a:pt x="16" y="240"/>
                  <a:pt x="21" y="242"/>
                  <a:pt x="26" y="244"/>
                </a:cubicBezTo>
                <a:cubicBezTo>
                  <a:pt x="34" y="247"/>
                  <a:pt x="42" y="250"/>
                  <a:pt x="50" y="253"/>
                </a:cubicBezTo>
                <a:cubicBezTo>
                  <a:pt x="54" y="255"/>
                  <a:pt x="57" y="257"/>
                  <a:pt x="61" y="259"/>
                </a:cubicBezTo>
                <a:cubicBezTo>
                  <a:pt x="58" y="257"/>
                  <a:pt x="54" y="255"/>
                  <a:pt x="50" y="254"/>
                </a:cubicBezTo>
                <a:cubicBezTo>
                  <a:pt x="44" y="252"/>
                  <a:pt x="37" y="249"/>
                  <a:pt x="30" y="248"/>
                </a:cubicBezTo>
                <a:cubicBezTo>
                  <a:pt x="23" y="245"/>
                  <a:pt x="16" y="243"/>
                  <a:pt x="9" y="241"/>
                </a:cubicBezTo>
                <a:cubicBezTo>
                  <a:pt x="7" y="240"/>
                  <a:pt x="6" y="240"/>
                  <a:pt x="4" y="239"/>
                </a:cubicBezTo>
                <a:cubicBezTo>
                  <a:pt x="4" y="238"/>
                  <a:pt x="4" y="236"/>
                  <a:pt x="4" y="234"/>
                </a:cubicBezTo>
                <a:close/>
                <a:moveTo>
                  <a:pt x="4" y="234"/>
                </a:moveTo>
                <a:cubicBezTo>
                  <a:pt x="4" y="233"/>
                  <a:pt x="5" y="232"/>
                  <a:pt x="5" y="231"/>
                </a:cubicBezTo>
                <a:cubicBezTo>
                  <a:pt x="10" y="234"/>
                  <a:pt x="16" y="236"/>
                  <a:pt x="22" y="239"/>
                </a:cubicBezTo>
                <a:cubicBezTo>
                  <a:pt x="28" y="242"/>
                  <a:pt x="33" y="244"/>
                  <a:pt x="39" y="246"/>
                </a:cubicBezTo>
                <a:cubicBezTo>
                  <a:pt x="45" y="248"/>
                  <a:pt x="51" y="251"/>
                  <a:pt x="57" y="253"/>
                </a:cubicBezTo>
                <a:cubicBezTo>
                  <a:pt x="60" y="254"/>
                  <a:pt x="64" y="255"/>
                  <a:pt x="67" y="257"/>
                </a:cubicBezTo>
                <a:cubicBezTo>
                  <a:pt x="69" y="258"/>
                  <a:pt x="68" y="258"/>
                  <a:pt x="66" y="257"/>
                </a:cubicBezTo>
                <a:cubicBezTo>
                  <a:pt x="64" y="257"/>
                  <a:pt x="62" y="256"/>
                  <a:pt x="60" y="255"/>
                </a:cubicBezTo>
                <a:cubicBezTo>
                  <a:pt x="46" y="249"/>
                  <a:pt x="31" y="245"/>
                  <a:pt x="17" y="239"/>
                </a:cubicBezTo>
                <a:cubicBezTo>
                  <a:pt x="15" y="238"/>
                  <a:pt x="12" y="237"/>
                  <a:pt x="10" y="236"/>
                </a:cubicBezTo>
                <a:cubicBezTo>
                  <a:pt x="8" y="235"/>
                  <a:pt x="6" y="234"/>
                  <a:pt x="4" y="234"/>
                </a:cubicBezTo>
                <a:close/>
                <a:moveTo>
                  <a:pt x="22" y="122"/>
                </a:moveTo>
                <a:cubicBezTo>
                  <a:pt x="22" y="122"/>
                  <a:pt x="22" y="122"/>
                  <a:pt x="22" y="122"/>
                </a:cubicBezTo>
                <a:cubicBezTo>
                  <a:pt x="24" y="120"/>
                  <a:pt x="25" y="118"/>
                  <a:pt x="26" y="116"/>
                </a:cubicBezTo>
                <a:cubicBezTo>
                  <a:pt x="31" y="112"/>
                  <a:pt x="36" y="108"/>
                  <a:pt x="41" y="105"/>
                </a:cubicBezTo>
                <a:cubicBezTo>
                  <a:pt x="48" y="100"/>
                  <a:pt x="57" y="97"/>
                  <a:pt x="66" y="94"/>
                </a:cubicBezTo>
                <a:cubicBezTo>
                  <a:pt x="75" y="91"/>
                  <a:pt x="84" y="90"/>
                  <a:pt x="93" y="91"/>
                </a:cubicBezTo>
                <a:cubicBezTo>
                  <a:pt x="94" y="91"/>
                  <a:pt x="94" y="91"/>
                  <a:pt x="95" y="91"/>
                </a:cubicBezTo>
                <a:cubicBezTo>
                  <a:pt x="90" y="93"/>
                  <a:pt x="85" y="97"/>
                  <a:pt x="82" y="101"/>
                </a:cubicBezTo>
                <a:cubicBezTo>
                  <a:pt x="79" y="105"/>
                  <a:pt x="77" y="112"/>
                  <a:pt x="83" y="115"/>
                </a:cubicBezTo>
                <a:cubicBezTo>
                  <a:pt x="89" y="118"/>
                  <a:pt x="92" y="113"/>
                  <a:pt x="95" y="107"/>
                </a:cubicBezTo>
                <a:cubicBezTo>
                  <a:pt x="95" y="112"/>
                  <a:pt x="96" y="115"/>
                  <a:pt x="100" y="116"/>
                </a:cubicBezTo>
                <a:cubicBezTo>
                  <a:pt x="109" y="118"/>
                  <a:pt x="105" y="101"/>
                  <a:pt x="104" y="92"/>
                </a:cubicBezTo>
                <a:cubicBezTo>
                  <a:pt x="110" y="94"/>
                  <a:pt x="117" y="96"/>
                  <a:pt x="123" y="99"/>
                </a:cubicBezTo>
                <a:cubicBezTo>
                  <a:pt x="131" y="103"/>
                  <a:pt x="139" y="108"/>
                  <a:pt x="146" y="114"/>
                </a:cubicBezTo>
                <a:cubicBezTo>
                  <a:pt x="152" y="120"/>
                  <a:pt x="156" y="127"/>
                  <a:pt x="159" y="134"/>
                </a:cubicBezTo>
                <a:cubicBezTo>
                  <a:pt x="167" y="151"/>
                  <a:pt x="173" y="169"/>
                  <a:pt x="175" y="187"/>
                </a:cubicBezTo>
                <a:cubicBezTo>
                  <a:pt x="164" y="178"/>
                  <a:pt x="152" y="171"/>
                  <a:pt x="138" y="166"/>
                </a:cubicBezTo>
                <a:cubicBezTo>
                  <a:pt x="138" y="165"/>
                  <a:pt x="138" y="164"/>
                  <a:pt x="137" y="163"/>
                </a:cubicBezTo>
                <a:cubicBezTo>
                  <a:pt x="136" y="161"/>
                  <a:pt x="135" y="160"/>
                  <a:pt x="133" y="161"/>
                </a:cubicBezTo>
                <a:cubicBezTo>
                  <a:pt x="131" y="161"/>
                  <a:pt x="131" y="162"/>
                  <a:pt x="131" y="164"/>
                </a:cubicBezTo>
                <a:cubicBezTo>
                  <a:pt x="119" y="160"/>
                  <a:pt x="107" y="157"/>
                  <a:pt x="94" y="155"/>
                </a:cubicBezTo>
                <a:cubicBezTo>
                  <a:pt x="79" y="152"/>
                  <a:pt x="64" y="151"/>
                  <a:pt x="49" y="155"/>
                </a:cubicBezTo>
                <a:cubicBezTo>
                  <a:pt x="36" y="159"/>
                  <a:pt x="23" y="161"/>
                  <a:pt x="10" y="167"/>
                </a:cubicBezTo>
                <a:cubicBezTo>
                  <a:pt x="12" y="151"/>
                  <a:pt x="15" y="136"/>
                  <a:pt x="22" y="122"/>
                </a:cubicBezTo>
                <a:close/>
                <a:moveTo>
                  <a:pt x="162" y="133"/>
                </a:moveTo>
                <a:cubicBezTo>
                  <a:pt x="166" y="140"/>
                  <a:pt x="169" y="149"/>
                  <a:pt x="171" y="157"/>
                </a:cubicBezTo>
                <a:cubicBezTo>
                  <a:pt x="168" y="149"/>
                  <a:pt x="165" y="141"/>
                  <a:pt x="162" y="133"/>
                </a:cubicBezTo>
                <a:close/>
                <a:moveTo>
                  <a:pt x="79" y="59"/>
                </a:moveTo>
                <a:cubicBezTo>
                  <a:pt x="82" y="58"/>
                  <a:pt x="85" y="56"/>
                  <a:pt x="87" y="55"/>
                </a:cubicBezTo>
                <a:cubicBezTo>
                  <a:pt x="87" y="55"/>
                  <a:pt x="87" y="55"/>
                  <a:pt x="87" y="55"/>
                </a:cubicBezTo>
                <a:cubicBezTo>
                  <a:pt x="95" y="57"/>
                  <a:pt x="102" y="59"/>
                  <a:pt x="109" y="59"/>
                </a:cubicBezTo>
                <a:cubicBezTo>
                  <a:pt x="117" y="60"/>
                  <a:pt x="126" y="60"/>
                  <a:pt x="134" y="62"/>
                </a:cubicBezTo>
                <a:cubicBezTo>
                  <a:pt x="148" y="64"/>
                  <a:pt x="161" y="69"/>
                  <a:pt x="172" y="78"/>
                </a:cubicBezTo>
                <a:cubicBezTo>
                  <a:pt x="182" y="88"/>
                  <a:pt x="191" y="100"/>
                  <a:pt x="193" y="114"/>
                </a:cubicBezTo>
                <a:cubicBezTo>
                  <a:pt x="196" y="129"/>
                  <a:pt x="192" y="143"/>
                  <a:pt x="190" y="158"/>
                </a:cubicBezTo>
                <a:cubicBezTo>
                  <a:pt x="189" y="165"/>
                  <a:pt x="188" y="172"/>
                  <a:pt x="189" y="179"/>
                </a:cubicBezTo>
                <a:cubicBezTo>
                  <a:pt x="189" y="186"/>
                  <a:pt x="190" y="193"/>
                  <a:pt x="191" y="200"/>
                </a:cubicBezTo>
                <a:cubicBezTo>
                  <a:pt x="192" y="215"/>
                  <a:pt x="191" y="230"/>
                  <a:pt x="193" y="245"/>
                </a:cubicBezTo>
                <a:cubicBezTo>
                  <a:pt x="195" y="257"/>
                  <a:pt x="197" y="269"/>
                  <a:pt x="192" y="281"/>
                </a:cubicBezTo>
                <a:cubicBezTo>
                  <a:pt x="188" y="289"/>
                  <a:pt x="182" y="296"/>
                  <a:pt x="175" y="301"/>
                </a:cubicBezTo>
                <a:cubicBezTo>
                  <a:pt x="176" y="292"/>
                  <a:pt x="177" y="284"/>
                  <a:pt x="178" y="276"/>
                </a:cubicBezTo>
                <a:cubicBezTo>
                  <a:pt x="180" y="244"/>
                  <a:pt x="180" y="213"/>
                  <a:pt x="178" y="181"/>
                </a:cubicBezTo>
                <a:cubicBezTo>
                  <a:pt x="175" y="157"/>
                  <a:pt x="169" y="131"/>
                  <a:pt x="151" y="113"/>
                </a:cubicBezTo>
                <a:cubicBezTo>
                  <a:pt x="138" y="101"/>
                  <a:pt x="121" y="90"/>
                  <a:pt x="104" y="86"/>
                </a:cubicBezTo>
                <a:cubicBezTo>
                  <a:pt x="104" y="86"/>
                  <a:pt x="104" y="85"/>
                  <a:pt x="104" y="85"/>
                </a:cubicBezTo>
                <a:cubicBezTo>
                  <a:pt x="103" y="83"/>
                  <a:pt x="100" y="81"/>
                  <a:pt x="97" y="81"/>
                </a:cubicBezTo>
                <a:cubicBezTo>
                  <a:pt x="95" y="81"/>
                  <a:pt x="94" y="82"/>
                  <a:pt x="94" y="84"/>
                </a:cubicBezTo>
                <a:cubicBezTo>
                  <a:pt x="90" y="84"/>
                  <a:pt x="87" y="84"/>
                  <a:pt x="83" y="84"/>
                </a:cubicBezTo>
                <a:cubicBezTo>
                  <a:pt x="66" y="85"/>
                  <a:pt x="52" y="93"/>
                  <a:pt x="39" y="102"/>
                </a:cubicBezTo>
                <a:cubicBezTo>
                  <a:pt x="35" y="105"/>
                  <a:pt x="31" y="107"/>
                  <a:pt x="28" y="111"/>
                </a:cubicBezTo>
                <a:cubicBezTo>
                  <a:pt x="40" y="90"/>
                  <a:pt x="59" y="72"/>
                  <a:pt x="79" y="59"/>
                </a:cubicBezTo>
                <a:close/>
                <a:moveTo>
                  <a:pt x="224" y="190"/>
                </a:moveTo>
                <a:cubicBezTo>
                  <a:pt x="224" y="189"/>
                  <a:pt x="224" y="189"/>
                  <a:pt x="224" y="189"/>
                </a:cubicBezTo>
                <a:cubicBezTo>
                  <a:pt x="224" y="188"/>
                  <a:pt x="224" y="188"/>
                  <a:pt x="224" y="187"/>
                </a:cubicBezTo>
                <a:cubicBezTo>
                  <a:pt x="224" y="178"/>
                  <a:pt x="225" y="168"/>
                  <a:pt x="226" y="159"/>
                </a:cubicBezTo>
                <a:cubicBezTo>
                  <a:pt x="229" y="174"/>
                  <a:pt x="228" y="188"/>
                  <a:pt x="231" y="203"/>
                </a:cubicBezTo>
                <a:cubicBezTo>
                  <a:pt x="232" y="212"/>
                  <a:pt x="234" y="221"/>
                  <a:pt x="234" y="230"/>
                </a:cubicBezTo>
                <a:cubicBezTo>
                  <a:pt x="234" y="236"/>
                  <a:pt x="232" y="243"/>
                  <a:pt x="232" y="249"/>
                </a:cubicBezTo>
                <a:cubicBezTo>
                  <a:pt x="232" y="255"/>
                  <a:pt x="235" y="262"/>
                  <a:pt x="239" y="265"/>
                </a:cubicBezTo>
                <a:cubicBezTo>
                  <a:pt x="239" y="265"/>
                  <a:pt x="239" y="265"/>
                  <a:pt x="239" y="266"/>
                </a:cubicBezTo>
                <a:cubicBezTo>
                  <a:pt x="244" y="274"/>
                  <a:pt x="235" y="277"/>
                  <a:pt x="228" y="279"/>
                </a:cubicBezTo>
                <a:cubicBezTo>
                  <a:pt x="229" y="277"/>
                  <a:pt x="229" y="274"/>
                  <a:pt x="230" y="272"/>
                </a:cubicBezTo>
                <a:cubicBezTo>
                  <a:pt x="230" y="272"/>
                  <a:pt x="230" y="271"/>
                  <a:pt x="230" y="271"/>
                </a:cubicBezTo>
                <a:cubicBezTo>
                  <a:pt x="229" y="257"/>
                  <a:pt x="229" y="242"/>
                  <a:pt x="227" y="228"/>
                </a:cubicBezTo>
                <a:cubicBezTo>
                  <a:pt x="226" y="215"/>
                  <a:pt x="224" y="202"/>
                  <a:pt x="224" y="190"/>
                </a:cubicBezTo>
                <a:close/>
                <a:moveTo>
                  <a:pt x="248" y="266"/>
                </a:moveTo>
                <a:cubicBezTo>
                  <a:pt x="243" y="265"/>
                  <a:pt x="240" y="263"/>
                  <a:pt x="238" y="259"/>
                </a:cubicBezTo>
                <a:cubicBezTo>
                  <a:pt x="238" y="259"/>
                  <a:pt x="238" y="259"/>
                  <a:pt x="238" y="259"/>
                </a:cubicBezTo>
                <a:cubicBezTo>
                  <a:pt x="240" y="261"/>
                  <a:pt x="242" y="264"/>
                  <a:pt x="246" y="265"/>
                </a:cubicBezTo>
                <a:cubicBezTo>
                  <a:pt x="246" y="265"/>
                  <a:pt x="246" y="264"/>
                  <a:pt x="246" y="264"/>
                </a:cubicBezTo>
                <a:cubicBezTo>
                  <a:pt x="243" y="261"/>
                  <a:pt x="240" y="259"/>
                  <a:pt x="238" y="256"/>
                </a:cubicBezTo>
                <a:cubicBezTo>
                  <a:pt x="235" y="252"/>
                  <a:pt x="241" y="258"/>
                  <a:pt x="242" y="258"/>
                </a:cubicBezTo>
                <a:cubicBezTo>
                  <a:pt x="245" y="261"/>
                  <a:pt x="249" y="264"/>
                  <a:pt x="253" y="265"/>
                </a:cubicBezTo>
                <a:cubicBezTo>
                  <a:pt x="252" y="266"/>
                  <a:pt x="250" y="266"/>
                  <a:pt x="248" y="266"/>
                </a:cubicBezTo>
                <a:close/>
                <a:moveTo>
                  <a:pt x="260" y="189"/>
                </a:moveTo>
                <a:cubicBezTo>
                  <a:pt x="253" y="183"/>
                  <a:pt x="243" y="181"/>
                  <a:pt x="236" y="176"/>
                </a:cubicBezTo>
                <a:cubicBezTo>
                  <a:pt x="235" y="175"/>
                  <a:pt x="234" y="175"/>
                  <a:pt x="232" y="174"/>
                </a:cubicBezTo>
                <a:cubicBezTo>
                  <a:pt x="234" y="175"/>
                  <a:pt x="236" y="175"/>
                  <a:pt x="237" y="176"/>
                </a:cubicBezTo>
                <a:cubicBezTo>
                  <a:pt x="240" y="177"/>
                  <a:pt x="242" y="178"/>
                  <a:pt x="244" y="179"/>
                </a:cubicBezTo>
                <a:cubicBezTo>
                  <a:pt x="249" y="181"/>
                  <a:pt x="255" y="183"/>
                  <a:pt x="259" y="186"/>
                </a:cubicBezTo>
                <a:cubicBezTo>
                  <a:pt x="260" y="186"/>
                  <a:pt x="260" y="186"/>
                  <a:pt x="260" y="186"/>
                </a:cubicBezTo>
                <a:cubicBezTo>
                  <a:pt x="260" y="187"/>
                  <a:pt x="260" y="188"/>
                  <a:pt x="260" y="189"/>
                </a:cubicBezTo>
                <a:close/>
                <a:moveTo>
                  <a:pt x="226" y="73"/>
                </a:moveTo>
                <a:cubicBezTo>
                  <a:pt x="217" y="66"/>
                  <a:pt x="207" y="60"/>
                  <a:pt x="196" y="54"/>
                </a:cubicBezTo>
                <a:cubicBezTo>
                  <a:pt x="196" y="54"/>
                  <a:pt x="197" y="55"/>
                  <a:pt x="197" y="55"/>
                </a:cubicBezTo>
                <a:cubicBezTo>
                  <a:pt x="200" y="56"/>
                  <a:pt x="203" y="58"/>
                  <a:pt x="206" y="59"/>
                </a:cubicBezTo>
                <a:cubicBezTo>
                  <a:pt x="212" y="62"/>
                  <a:pt x="217" y="65"/>
                  <a:pt x="223" y="69"/>
                </a:cubicBezTo>
                <a:cubicBezTo>
                  <a:pt x="224" y="70"/>
                  <a:pt x="225" y="72"/>
                  <a:pt x="226" y="73"/>
                </a:cubicBezTo>
                <a:close/>
                <a:moveTo>
                  <a:pt x="190" y="51"/>
                </a:moveTo>
                <a:cubicBezTo>
                  <a:pt x="196" y="56"/>
                  <a:pt x="204" y="59"/>
                  <a:pt x="211" y="64"/>
                </a:cubicBezTo>
                <a:cubicBezTo>
                  <a:pt x="215" y="66"/>
                  <a:pt x="219" y="69"/>
                  <a:pt x="223" y="71"/>
                </a:cubicBezTo>
                <a:cubicBezTo>
                  <a:pt x="223" y="72"/>
                  <a:pt x="224" y="72"/>
                  <a:pt x="224" y="72"/>
                </a:cubicBezTo>
                <a:cubicBezTo>
                  <a:pt x="216" y="68"/>
                  <a:pt x="208" y="63"/>
                  <a:pt x="201" y="59"/>
                </a:cubicBezTo>
                <a:cubicBezTo>
                  <a:pt x="196" y="57"/>
                  <a:pt x="192" y="54"/>
                  <a:pt x="188" y="52"/>
                </a:cubicBezTo>
                <a:cubicBezTo>
                  <a:pt x="187" y="52"/>
                  <a:pt x="186" y="51"/>
                  <a:pt x="185" y="50"/>
                </a:cubicBezTo>
                <a:cubicBezTo>
                  <a:pt x="186" y="51"/>
                  <a:pt x="188" y="51"/>
                  <a:pt x="190" y="51"/>
                </a:cubicBezTo>
                <a:close/>
                <a:moveTo>
                  <a:pt x="230" y="79"/>
                </a:moveTo>
                <a:cubicBezTo>
                  <a:pt x="223" y="74"/>
                  <a:pt x="216" y="69"/>
                  <a:pt x="209" y="65"/>
                </a:cubicBezTo>
                <a:cubicBezTo>
                  <a:pt x="200" y="60"/>
                  <a:pt x="192" y="56"/>
                  <a:pt x="184" y="51"/>
                </a:cubicBezTo>
                <a:cubicBezTo>
                  <a:pt x="184" y="51"/>
                  <a:pt x="183" y="50"/>
                  <a:pt x="183" y="50"/>
                </a:cubicBezTo>
                <a:cubicBezTo>
                  <a:pt x="183" y="50"/>
                  <a:pt x="183" y="50"/>
                  <a:pt x="183" y="50"/>
                </a:cubicBezTo>
                <a:cubicBezTo>
                  <a:pt x="183" y="50"/>
                  <a:pt x="183" y="50"/>
                  <a:pt x="183" y="50"/>
                </a:cubicBezTo>
                <a:cubicBezTo>
                  <a:pt x="184" y="51"/>
                  <a:pt x="185" y="51"/>
                  <a:pt x="186" y="52"/>
                </a:cubicBezTo>
                <a:cubicBezTo>
                  <a:pt x="188" y="53"/>
                  <a:pt x="190" y="54"/>
                  <a:pt x="192" y="55"/>
                </a:cubicBezTo>
                <a:cubicBezTo>
                  <a:pt x="197" y="57"/>
                  <a:pt x="201" y="60"/>
                  <a:pt x="205" y="62"/>
                </a:cubicBezTo>
                <a:cubicBezTo>
                  <a:pt x="213" y="66"/>
                  <a:pt x="220" y="71"/>
                  <a:pt x="228" y="75"/>
                </a:cubicBezTo>
                <a:cubicBezTo>
                  <a:pt x="228" y="76"/>
                  <a:pt x="228" y="76"/>
                  <a:pt x="228" y="76"/>
                </a:cubicBezTo>
                <a:cubicBezTo>
                  <a:pt x="229" y="77"/>
                  <a:pt x="229" y="78"/>
                  <a:pt x="230" y="79"/>
                </a:cubicBezTo>
                <a:close/>
                <a:moveTo>
                  <a:pt x="232" y="83"/>
                </a:moveTo>
                <a:cubicBezTo>
                  <a:pt x="222" y="79"/>
                  <a:pt x="213" y="74"/>
                  <a:pt x="204" y="69"/>
                </a:cubicBezTo>
                <a:cubicBezTo>
                  <a:pt x="202" y="67"/>
                  <a:pt x="200" y="65"/>
                  <a:pt x="198" y="63"/>
                </a:cubicBezTo>
                <a:cubicBezTo>
                  <a:pt x="200" y="65"/>
                  <a:pt x="202" y="66"/>
                  <a:pt x="205" y="67"/>
                </a:cubicBezTo>
                <a:cubicBezTo>
                  <a:pt x="210" y="70"/>
                  <a:pt x="215" y="73"/>
                  <a:pt x="220" y="75"/>
                </a:cubicBezTo>
                <a:cubicBezTo>
                  <a:pt x="224" y="77"/>
                  <a:pt x="227" y="80"/>
                  <a:pt x="231" y="81"/>
                </a:cubicBezTo>
                <a:cubicBezTo>
                  <a:pt x="232" y="82"/>
                  <a:pt x="232" y="83"/>
                  <a:pt x="232" y="83"/>
                </a:cubicBezTo>
                <a:close/>
                <a:moveTo>
                  <a:pt x="164" y="12"/>
                </a:moveTo>
                <a:cubicBezTo>
                  <a:pt x="161" y="10"/>
                  <a:pt x="158" y="9"/>
                  <a:pt x="155" y="8"/>
                </a:cubicBezTo>
                <a:cubicBezTo>
                  <a:pt x="153" y="6"/>
                  <a:pt x="157" y="8"/>
                  <a:pt x="157" y="9"/>
                </a:cubicBezTo>
                <a:cubicBezTo>
                  <a:pt x="158" y="9"/>
                  <a:pt x="159" y="9"/>
                  <a:pt x="160" y="10"/>
                </a:cubicBezTo>
                <a:cubicBezTo>
                  <a:pt x="161" y="10"/>
                  <a:pt x="162" y="10"/>
                  <a:pt x="163" y="10"/>
                </a:cubicBezTo>
                <a:cubicBezTo>
                  <a:pt x="163" y="11"/>
                  <a:pt x="163" y="11"/>
                  <a:pt x="164" y="12"/>
                </a:cubicBezTo>
                <a:close/>
                <a:moveTo>
                  <a:pt x="153" y="7"/>
                </a:moveTo>
                <a:cubicBezTo>
                  <a:pt x="156" y="10"/>
                  <a:pt x="161" y="11"/>
                  <a:pt x="164" y="13"/>
                </a:cubicBezTo>
                <a:cubicBezTo>
                  <a:pt x="165" y="13"/>
                  <a:pt x="165" y="13"/>
                  <a:pt x="165" y="13"/>
                </a:cubicBezTo>
                <a:cubicBezTo>
                  <a:pt x="164" y="13"/>
                  <a:pt x="163" y="13"/>
                  <a:pt x="163" y="12"/>
                </a:cubicBezTo>
                <a:cubicBezTo>
                  <a:pt x="161" y="12"/>
                  <a:pt x="160" y="11"/>
                  <a:pt x="159" y="11"/>
                </a:cubicBezTo>
                <a:cubicBezTo>
                  <a:pt x="156" y="10"/>
                  <a:pt x="154" y="9"/>
                  <a:pt x="151" y="8"/>
                </a:cubicBezTo>
                <a:cubicBezTo>
                  <a:pt x="151" y="8"/>
                  <a:pt x="151" y="8"/>
                  <a:pt x="151" y="8"/>
                </a:cubicBezTo>
                <a:cubicBezTo>
                  <a:pt x="152" y="8"/>
                  <a:pt x="153" y="7"/>
                  <a:pt x="153" y="7"/>
                </a:cubicBezTo>
                <a:close/>
                <a:moveTo>
                  <a:pt x="166" y="15"/>
                </a:moveTo>
                <a:cubicBezTo>
                  <a:pt x="162" y="14"/>
                  <a:pt x="158" y="12"/>
                  <a:pt x="155" y="10"/>
                </a:cubicBezTo>
                <a:cubicBezTo>
                  <a:pt x="151" y="9"/>
                  <a:pt x="154" y="10"/>
                  <a:pt x="156" y="10"/>
                </a:cubicBezTo>
                <a:cubicBezTo>
                  <a:pt x="157" y="11"/>
                  <a:pt x="158" y="12"/>
                  <a:pt x="160" y="12"/>
                </a:cubicBezTo>
                <a:cubicBezTo>
                  <a:pt x="162" y="13"/>
                  <a:pt x="163" y="13"/>
                  <a:pt x="165" y="14"/>
                </a:cubicBezTo>
                <a:cubicBezTo>
                  <a:pt x="165" y="14"/>
                  <a:pt x="166" y="15"/>
                  <a:pt x="166" y="15"/>
                </a:cubicBezTo>
                <a:close/>
                <a:moveTo>
                  <a:pt x="168" y="20"/>
                </a:moveTo>
                <a:cubicBezTo>
                  <a:pt x="167" y="19"/>
                  <a:pt x="165" y="19"/>
                  <a:pt x="163" y="18"/>
                </a:cubicBezTo>
                <a:cubicBezTo>
                  <a:pt x="163" y="17"/>
                  <a:pt x="162" y="16"/>
                  <a:pt x="161" y="16"/>
                </a:cubicBezTo>
                <a:cubicBezTo>
                  <a:pt x="163" y="17"/>
                  <a:pt x="165" y="18"/>
                  <a:pt x="167" y="18"/>
                </a:cubicBezTo>
                <a:cubicBezTo>
                  <a:pt x="168" y="19"/>
                  <a:pt x="168" y="19"/>
                  <a:pt x="168" y="20"/>
                </a:cubicBezTo>
                <a:close/>
                <a:moveTo>
                  <a:pt x="149" y="11"/>
                </a:moveTo>
                <a:cubicBezTo>
                  <a:pt x="150" y="12"/>
                  <a:pt x="152" y="13"/>
                  <a:pt x="153" y="14"/>
                </a:cubicBezTo>
                <a:cubicBezTo>
                  <a:pt x="154" y="14"/>
                  <a:pt x="154" y="14"/>
                  <a:pt x="154" y="14"/>
                </a:cubicBezTo>
                <a:cubicBezTo>
                  <a:pt x="154" y="14"/>
                  <a:pt x="154" y="14"/>
                  <a:pt x="153" y="14"/>
                </a:cubicBezTo>
                <a:cubicBezTo>
                  <a:pt x="153" y="14"/>
                  <a:pt x="153" y="14"/>
                  <a:pt x="153" y="14"/>
                </a:cubicBezTo>
                <a:cubicBezTo>
                  <a:pt x="151" y="14"/>
                  <a:pt x="150" y="13"/>
                  <a:pt x="148" y="13"/>
                </a:cubicBezTo>
                <a:cubicBezTo>
                  <a:pt x="148" y="13"/>
                  <a:pt x="149" y="12"/>
                  <a:pt x="149" y="11"/>
                </a:cubicBezTo>
                <a:cubicBezTo>
                  <a:pt x="149" y="11"/>
                  <a:pt x="149" y="11"/>
                  <a:pt x="149" y="11"/>
                </a:cubicBezTo>
                <a:close/>
                <a:moveTo>
                  <a:pt x="147" y="14"/>
                </a:moveTo>
                <a:cubicBezTo>
                  <a:pt x="149" y="16"/>
                  <a:pt x="148" y="16"/>
                  <a:pt x="146" y="17"/>
                </a:cubicBezTo>
                <a:cubicBezTo>
                  <a:pt x="146" y="17"/>
                  <a:pt x="146" y="17"/>
                  <a:pt x="146" y="17"/>
                </a:cubicBezTo>
                <a:cubicBezTo>
                  <a:pt x="146" y="18"/>
                  <a:pt x="146" y="18"/>
                  <a:pt x="146" y="18"/>
                </a:cubicBezTo>
                <a:cubicBezTo>
                  <a:pt x="146" y="17"/>
                  <a:pt x="147" y="15"/>
                  <a:pt x="147" y="14"/>
                </a:cubicBezTo>
                <a:close/>
                <a:moveTo>
                  <a:pt x="124" y="38"/>
                </a:moveTo>
                <a:cubicBezTo>
                  <a:pt x="123" y="38"/>
                  <a:pt x="120" y="36"/>
                  <a:pt x="120" y="36"/>
                </a:cubicBezTo>
                <a:cubicBezTo>
                  <a:pt x="123" y="36"/>
                  <a:pt x="126" y="38"/>
                  <a:pt x="129" y="38"/>
                </a:cubicBezTo>
                <a:cubicBezTo>
                  <a:pt x="129" y="39"/>
                  <a:pt x="129" y="39"/>
                  <a:pt x="129" y="39"/>
                </a:cubicBezTo>
                <a:cubicBezTo>
                  <a:pt x="128" y="39"/>
                  <a:pt x="127" y="40"/>
                  <a:pt x="126" y="40"/>
                </a:cubicBezTo>
                <a:cubicBezTo>
                  <a:pt x="125" y="39"/>
                  <a:pt x="124" y="39"/>
                  <a:pt x="124" y="38"/>
                </a:cubicBezTo>
                <a:close/>
                <a:moveTo>
                  <a:pt x="132" y="39"/>
                </a:moveTo>
                <a:cubicBezTo>
                  <a:pt x="131" y="32"/>
                  <a:pt x="137" y="27"/>
                  <a:pt x="143" y="24"/>
                </a:cubicBezTo>
                <a:cubicBezTo>
                  <a:pt x="147" y="21"/>
                  <a:pt x="154" y="15"/>
                  <a:pt x="158" y="18"/>
                </a:cubicBezTo>
                <a:cubicBezTo>
                  <a:pt x="165" y="23"/>
                  <a:pt x="163" y="36"/>
                  <a:pt x="163" y="43"/>
                </a:cubicBezTo>
                <a:cubicBezTo>
                  <a:pt x="153" y="40"/>
                  <a:pt x="142" y="38"/>
                  <a:pt x="132" y="39"/>
                </a:cubicBezTo>
                <a:close/>
                <a:moveTo>
                  <a:pt x="175" y="44"/>
                </a:moveTo>
                <a:cubicBezTo>
                  <a:pt x="174" y="43"/>
                  <a:pt x="173" y="42"/>
                  <a:pt x="172" y="42"/>
                </a:cubicBezTo>
                <a:cubicBezTo>
                  <a:pt x="172" y="41"/>
                  <a:pt x="171" y="41"/>
                  <a:pt x="170" y="41"/>
                </a:cubicBezTo>
                <a:cubicBezTo>
                  <a:pt x="170" y="40"/>
                  <a:pt x="170" y="39"/>
                  <a:pt x="170" y="38"/>
                </a:cubicBezTo>
                <a:cubicBezTo>
                  <a:pt x="172" y="39"/>
                  <a:pt x="174" y="41"/>
                  <a:pt x="176" y="41"/>
                </a:cubicBezTo>
                <a:cubicBezTo>
                  <a:pt x="176" y="42"/>
                  <a:pt x="176" y="43"/>
                  <a:pt x="175" y="44"/>
                </a:cubicBezTo>
                <a:close/>
                <a:moveTo>
                  <a:pt x="170" y="37"/>
                </a:moveTo>
                <a:cubicBezTo>
                  <a:pt x="167" y="35"/>
                  <a:pt x="173" y="37"/>
                  <a:pt x="173" y="37"/>
                </a:cubicBezTo>
                <a:cubicBezTo>
                  <a:pt x="174" y="37"/>
                  <a:pt x="175" y="38"/>
                  <a:pt x="176" y="38"/>
                </a:cubicBezTo>
                <a:cubicBezTo>
                  <a:pt x="176" y="38"/>
                  <a:pt x="176" y="38"/>
                  <a:pt x="176" y="38"/>
                </a:cubicBezTo>
                <a:cubicBezTo>
                  <a:pt x="176" y="39"/>
                  <a:pt x="176" y="40"/>
                  <a:pt x="176" y="40"/>
                </a:cubicBezTo>
                <a:cubicBezTo>
                  <a:pt x="174" y="39"/>
                  <a:pt x="172" y="38"/>
                  <a:pt x="170" y="37"/>
                </a:cubicBezTo>
                <a:close/>
                <a:moveTo>
                  <a:pt x="172" y="35"/>
                </a:moveTo>
                <a:cubicBezTo>
                  <a:pt x="173" y="36"/>
                  <a:pt x="173" y="36"/>
                  <a:pt x="174" y="37"/>
                </a:cubicBezTo>
                <a:cubicBezTo>
                  <a:pt x="176" y="38"/>
                  <a:pt x="174" y="36"/>
                  <a:pt x="172" y="35"/>
                </a:cubicBezTo>
                <a:close/>
                <a:moveTo>
                  <a:pt x="169" y="33"/>
                </a:moveTo>
                <a:cubicBezTo>
                  <a:pt x="165" y="30"/>
                  <a:pt x="173" y="34"/>
                  <a:pt x="174" y="34"/>
                </a:cubicBezTo>
                <a:cubicBezTo>
                  <a:pt x="174" y="35"/>
                  <a:pt x="175" y="35"/>
                  <a:pt x="176" y="35"/>
                </a:cubicBezTo>
                <a:cubicBezTo>
                  <a:pt x="176" y="36"/>
                  <a:pt x="176" y="36"/>
                  <a:pt x="176" y="37"/>
                </a:cubicBezTo>
                <a:cubicBezTo>
                  <a:pt x="174" y="36"/>
                  <a:pt x="171" y="35"/>
                  <a:pt x="169" y="33"/>
                </a:cubicBezTo>
                <a:close/>
                <a:moveTo>
                  <a:pt x="174" y="47"/>
                </a:moveTo>
                <a:cubicBezTo>
                  <a:pt x="174" y="47"/>
                  <a:pt x="174" y="47"/>
                  <a:pt x="174" y="47"/>
                </a:cubicBezTo>
                <a:cubicBezTo>
                  <a:pt x="173" y="46"/>
                  <a:pt x="172" y="46"/>
                  <a:pt x="171" y="45"/>
                </a:cubicBezTo>
                <a:cubicBezTo>
                  <a:pt x="170" y="45"/>
                  <a:pt x="169" y="44"/>
                  <a:pt x="168" y="43"/>
                </a:cubicBezTo>
                <a:cubicBezTo>
                  <a:pt x="169" y="43"/>
                  <a:pt x="170" y="43"/>
                  <a:pt x="171" y="43"/>
                </a:cubicBezTo>
                <a:cubicBezTo>
                  <a:pt x="173" y="44"/>
                  <a:pt x="174" y="44"/>
                  <a:pt x="175" y="45"/>
                </a:cubicBezTo>
                <a:cubicBezTo>
                  <a:pt x="175" y="46"/>
                  <a:pt x="175" y="47"/>
                  <a:pt x="175" y="48"/>
                </a:cubicBezTo>
                <a:cubicBezTo>
                  <a:pt x="174" y="48"/>
                  <a:pt x="174" y="48"/>
                  <a:pt x="174" y="47"/>
                </a:cubicBezTo>
                <a:close/>
                <a:moveTo>
                  <a:pt x="166" y="44"/>
                </a:moveTo>
                <a:cubicBezTo>
                  <a:pt x="166" y="44"/>
                  <a:pt x="166" y="44"/>
                  <a:pt x="166" y="43"/>
                </a:cubicBezTo>
                <a:cubicBezTo>
                  <a:pt x="166" y="38"/>
                  <a:pt x="167" y="27"/>
                  <a:pt x="164" y="20"/>
                </a:cubicBezTo>
                <a:cubicBezTo>
                  <a:pt x="166" y="22"/>
                  <a:pt x="169" y="23"/>
                  <a:pt x="171" y="24"/>
                </a:cubicBezTo>
                <a:cubicBezTo>
                  <a:pt x="171" y="24"/>
                  <a:pt x="171" y="24"/>
                  <a:pt x="171" y="24"/>
                </a:cubicBezTo>
                <a:cubicBezTo>
                  <a:pt x="171" y="25"/>
                  <a:pt x="171" y="25"/>
                  <a:pt x="171" y="25"/>
                </a:cubicBezTo>
                <a:cubicBezTo>
                  <a:pt x="171" y="24"/>
                  <a:pt x="170" y="24"/>
                  <a:pt x="169" y="23"/>
                </a:cubicBezTo>
                <a:cubicBezTo>
                  <a:pt x="168" y="23"/>
                  <a:pt x="167" y="23"/>
                  <a:pt x="165" y="22"/>
                </a:cubicBezTo>
                <a:cubicBezTo>
                  <a:pt x="165" y="22"/>
                  <a:pt x="165" y="23"/>
                  <a:pt x="165" y="23"/>
                </a:cubicBezTo>
                <a:cubicBezTo>
                  <a:pt x="167" y="25"/>
                  <a:pt x="171" y="26"/>
                  <a:pt x="173" y="28"/>
                </a:cubicBezTo>
                <a:cubicBezTo>
                  <a:pt x="174" y="28"/>
                  <a:pt x="174" y="29"/>
                  <a:pt x="174" y="29"/>
                </a:cubicBezTo>
                <a:cubicBezTo>
                  <a:pt x="172" y="28"/>
                  <a:pt x="170" y="27"/>
                  <a:pt x="169" y="27"/>
                </a:cubicBezTo>
                <a:cubicBezTo>
                  <a:pt x="168" y="27"/>
                  <a:pt x="168" y="27"/>
                  <a:pt x="167" y="26"/>
                </a:cubicBezTo>
                <a:cubicBezTo>
                  <a:pt x="166" y="26"/>
                  <a:pt x="166" y="27"/>
                  <a:pt x="166" y="27"/>
                </a:cubicBezTo>
                <a:cubicBezTo>
                  <a:pt x="168" y="30"/>
                  <a:pt x="171" y="31"/>
                  <a:pt x="173" y="32"/>
                </a:cubicBezTo>
                <a:cubicBezTo>
                  <a:pt x="178" y="36"/>
                  <a:pt x="173" y="33"/>
                  <a:pt x="171" y="32"/>
                </a:cubicBezTo>
                <a:cubicBezTo>
                  <a:pt x="170" y="32"/>
                  <a:pt x="168" y="31"/>
                  <a:pt x="167" y="31"/>
                </a:cubicBezTo>
                <a:cubicBezTo>
                  <a:pt x="167" y="31"/>
                  <a:pt x="166" y="31"/>
                  <a:pt x="167" y="31"/>
                </a:cubicBezTo>
                <a:cubicBezTo>
                  <a:pt x="167" y="33"/>
                  <a:pt x="169" y="34"/>
                  <a:pt x="170" y="34"/>
                </a:cubicBezTo>
                <a:cubicBezTo>
                  <a:pt x="170" y="34"/>
                  <a:pt x="170" y="34"/>
                  <a:pt x="170" y="34"/>
                </a:cubicBezTo>
                <a:cubicBezTo>
                  <a:pt x="169" y="34"/>
                  <a:pt x="168" y="34"/>
                  <a:pt x="167" y="34"/>
                </a:cubicBezTo>
                <a:cubicBezTo>
                  <a:pt x="167" y="34"/>
                  <a:pt x="166" y="34"/>
                  <a:pt x="167" y="34"/>
                </a:cubicBezTo>
                <a:cubicBezTo>
                  <a:pt x="168" y="37"/>
                  <a:pt x="171" y="38"/>
                  <a:pt x="173" y="39"/>
                </a:cubicBezTo>
                <a:cubicBezTo>
                  <a:pt x="172" y="38"/>
                  <a:pt x="170" y="37"/>
                  <a:pt x="168" y="38"/>
                </a:cubicBezTo>
                <a:cubicBezTo>
                  <a:pt x="168" y="38"/>
                  <a:pt x="167" y="38"/>
                  <a:pt x="167" y="38"/>
                </a:cubicBezTo>
                <a:cubicBezTo>
                  <a:pt x="168" y="41"/>
                  <a:pt x="171" y="42"/>
                  <a:pt x="174" y="44"/>
                </a:cubicBezTo>
                <a:cubicBezTo>
                  <a:pt x="177" y="45"/>
                  <a:pt x="171" y="42"/>
                  <a:pt x="170" y="42"/>
                </a:cubicBezTo>
                <a:cubicBezTo>
                  <a:pt x="169" y="42"/>
                  <a:pt x="168" y="41"/>
                  <a:pt x="167" y="42"/>
                </a:cubicBezTo>
                <a:cubicBezTo>
                  <a:pt x="166" y="42"/>
                  <a:pt x="166" y="42"/>
                  <a:pt x="167" y="42"/>
                </a:cubicBezTo>
                <a:cubicBezTo>
                  <a:pt x="167" y="44"/>
                  <a:pt x="168" y="44"/>
                  <a:pt x="169" y="45"/>
                </a:cubicBezTo>
                <a:cubicBezTo>
                  <a:pt x="169" y="45"/>
                  <a:pt x="169" y="45"/>
                  <a:pt x="169" y="45"/>
                </a:cubicBezTo>
                <a:cubicBezTo>
                  <a:pt x="169" y="45"/>
                  <a:pt x="169" y="45"/>
                  <a:pt x="169" y="45"/>
                </a:cubicBezTo>
                <a:cubicBezTo>
                  <a:pt x="168" y="45"/>
                  <a:pt x="167" y="44"/>
                  <a:pt x="166" y="44"/>
                </a:cubicBezTo>
                <a:close/>
                <a:moveTo>
                  <a:pt x="149" y="14"/>
                </a:moveTo>
                <a:cubicBezTo>
                  <a:pt x="150" y="14"/>
                  <a:pt x="151" y="14"/>
                  <a:pt x="152" y="14"/>
                </a:cubicBezTo>
                <a:cubicBezTo>
                  <a:pt x="152" y="15"/>
                  <a:pt x="152" y="15"/>
                  <a:pt x="152" y="15"/>
                </a:cubicBezTo>
                <a:cubicBezTo>
                  <a:pt x="152" y="15"/>
                  <a:pt x="151" y="15"/>
                  <a:pt x="150" y="15"/>
                </a:cubicBezTo>
                <a:cubicBezTo>
                  <a:pt x="150" y="15"/>
                  <a:pt x="150" y="15"/>
                  <a:pt x="149" y="14"/>
                </a:cubicBezTo>
                <a:close/>
                <a:moveTo>
                  <a:pt x="129" y="37"/>
                </a:moveTo>
                <a:cubicBezTo>
                  <a:pt x="128" y="37"/>
                  <a:pt x="128" y="36"/>
                  <a:pt x="127" y="36"/>
                </a:cubicBezTo>
                <a:cubicBezTo>
                  <a:pt x="126" y="36"/>
                  <a:pt x="125" y="35"/>
                  <a:pt x="124" y="35"/>
                </a:cubicBezTo>
                <a:cubicBezTo>
                  <a:pt x="124" y="35"/>
                  <a:pt x="122" y="33"/>
                  <a:pt x="122" y="34"/>
                </a:cubicBezTo>
                <a:cubicBezTo>
                  <a:pt x="124" y="33"/>
                  <a:pt x="127" y="34"/>
                  <a:pt x="129" y="35"/>
                </a:cubicBezTo>
                <a:cubicBezTo>
                  <a:pt x="129" y="36"/>
                  <a:pt x="129" y="36"/>
                  <a:pt x="129" y="37"/>
                </a:cubicBezTo>
                <a:close/>
                <a:moveTo>
                  <a:pt x="129" y="34"/>
                </a:moveTo>
                <a:cubicBezTo>
                  <a:pt x="127" y="33"/>
                  <a:pt x="124" y="32"/>
                  <a:pt x="124" y="30"/>
                </a:cubicBezTo>
                <a:cubicBezTo>
                  <a:pt x="124" y="30"/>
                  <a:pt x="128" y="31"/>
                  <a:pt x="129" y="31"/>
                </a:cubicBezTo>
                <a:cubicBezTo>
                  <a:pt x="129" y="32"/>
                  <a:pt x="130" y="32"/>
                  <a:pt x="130" y="32"/>
                </a:cubicBezTo>
                <a:cubicBezTo>
                  <a:pt x="130" y="32"/>
                  <a:pt x="130" y="33"/>
                  <a:pt x="129" y="34"/>
                </a:cubicBezTo>
                <a:close/>
                <a:moveTo>
                  <a:pt x="124" y="29"/>
                </a:moveTo>
                <a:cubicBezTo>
                  <a:pt x="125" y="29"/>
                  <a:pt x="126" y="28"/>
                  <a:pt x="127" y="28"/>
                </a:cubicBezTo>
                <a:cubicBezTo>
                  <a:pt x="128" y="28"/>
                  <a:pt x="128" y="29"/>
                  <a:pt x="129" y="29"/>
                </a:cubicBezTo>
                <a:cubicBezTo>
                  <a:pt x="129" y="29"/>
                  <a:pt x="130" y="30"/>
                  <a:pt x="131" y="31"/>
                </a:cubicBezTo>
                <a:cubicBezTo>
                  <a:pt x="131" y="31"/>
                  <a:pt x="131" y="31"/>
                  <a:pt x="131" y="31"/>
                </a:cubicBezTo>
                <a:cubicBezTo>
                  <a:pt x="128" y="31"/>
                  <a:pt x="126" y="29"/>
                  <a:pt x="124" y="29"/>
                </a:cubicBezTo>
                <a:close/>
                <a:moveTo>
                  <a:pt x="128" y="28"/>
                </a:moveTo>
                <a:cubicBezTo>
                  <a:pt x="130" y="28"/>
                  <a:pt x="131" y="29"/>
                  <a:pt x="132" y="29"/>
                </a:cubicBezTo>
                <a:cubicBezTo>
                  <a:pt x="132" y="29"/>
                  <a:pt x="132" y="30"/>
                  <a:pt x="131" y="30"/>
                </a:cubicBezTo>
                <a:cubicBezTo>
                  <a:pt x="131" y="30"/>
                  <a:pt x="131" y="30"/>
                  <a:pt x="131" y="30"/>
                </a:cubicBezTo>
                <a:cubicBezTo>
                  <a:pt x="130" y="29"/>
                  <a:pt x="129" y="28"/>
                  <a:pt x="128" y="28"/>
                </a:cubicBezTo>
                <a:cubicBezTo>
                  <a:pt x="128" y="28"/>
                  <a:pt x="128" y="28"/>
                  <a:pt x="128" y="28"/>
                </a:cubicBezTo>
                <a:close/>
                <a:moveTo>
                  <a:pt x="151" y="12"/>
                </a:moveTo>
                <a:cubicBezTo>
                  <a:pt x="151" y="12"/>
                  <a:pt x="152" y="12"/>
                  <a:pt x="152" y="12"/>
                </a:cubicBezTo>
                <a:cubicBezTo>
                  <a:pt x="153" y="12"/>
                  <a:pt x="154" y="13"/>
                  <a:pt x="155" y="13"/>
                </a:cubicBezTo>
                <a:cubicBezTo>
                  <a:pt x="156" y="13"/>
                  <a:pt x="157" y="14"/>
                  <a:pt x="158" y="14"/>
                </a:cubicBezTo>
                <a:cubicBezTo>
                  <a:pt x="157" y="14"/>
                  <a:pt x="157" y="14"/>
                  <a:pt x="156" y="14"/>
                </a:cubicBezTo>
                <a:cubicBezTo>
                  <a:pt x="156" y="14"/>
                  <a:pt x="156" y="14"/>
                  <a:pt x="155" y="14"/>
                </a:cubicBezTo>
                <a:cubicBezTo>
                  <a:pt x="154" y="13"/>
                  <a:pt x="153" y="13"/>
                  <a:pt x="151" y="12"/>
                </a:cubicBezTo>
                <a:cubicBezTo>
                  <a:pt x="151" y="12"/>
                  <a:pt x="151" y="12"/>
                  <a:pt x="151" y="12"/>
                </a:cubicBezTo>
                <a:close/>
                <a:moveTo>
                  <a:pt x="170" y="23"/>
                </a:moveTo>
                <a:cubicBezTo>
                  <a:pt x="169" y="22"/>
                  <a:pt x="167" y="21"/>
                  <a:pt x="166" y="20"/>
                </a:cubicBezTo>
                <a:cubicBezTo>
                  <a:pt x="165" y="20"/>
                  <a:pt x="162" y="19"/>
                  <a:pt x="166" y="20"/>
                </a:cubicBezTo>
                <a:cubicBezTo>
                  <a:pt x="167" y="20"/>
                  <a:pt x="168" y="21"/>
                  <a:pt x="169" y="21"/>
                </a:cubicBezTo>
                <a:cubicBezTo>
                  <a:pt x="169" y="22"/>
                  <a:pt x="170" y="22"/>
                  <a:pt x="170" y="23"/>
                </a:cubicBezTo>
                <a:close/>
                <a:moveTo>
                  <a:pt x="173" y="27"/>
                </a:moveTo>
                <a:cubicBezTo>
                  <a:pt x="172" y="26"/>
                  <a:pt x="170" y="25"/>
                  <a:pt x="169" y="25"/>
                </a:cubicBezTo>
                <a:cubicBezTo>
                  <a:pt x="166" y="23"/>
                  <a:pt x="167" y="24"/>
                  <a:pt x="170" y="25"/>
                </a:cubicBezTo>
                <a:cubicBezTo>
                  <a:pt x="170" y="25"/>
                  <a:pt x="171" y="25"/>
                  <a:pt x="172" y="25"/>
                </a:cubicBezTo>
                <a:cubicBezTo>
                  <a:pt x="172" y="26"/>
                  <a:pt x="173" y="26"/>
                  <a:pt x="173" y="27"/>
                </a:cubicBezTo>
                <a:close/>
                <a:moveTo>
                  <a:pt x="175" y="31"/>
                </a:moveTo>
                <a:cubicBezTo>
                  <a:pt x="175" y="32"/>
                  <a:pt x="176" y="33"/>
                  <a:pt x="176" y="33"/>
                </a:cubicBezTo>
                <a:cubicBezTo>
                  <a:pt x="174" y="32"/>
                  <a:pt x="171" y="30"/>
                  <a:pt x="168" y="28"/>
                </a:cubicBezTo>
                <a:cubicBezTo>
                  <a:pt x="170" y="28"/>
                  <a:pt x="171" y="28"/>
                  <a:pt x="172" y="29"/>
                </a:cubicBezTo>
                <a:cubicBezTo>
                  <a:pt x="172" y="29"/>
                  <a:pt x="173" y="30"/>
                  <a:pt x="174" y="30"/>
                </a:cubicBezTo>
                <a:cubicBezTo>
                  <a:pt x="174" y="30"/>
                  <a:pt x="175" y="31"/>
                  <a:pt x="175" y="31"/>
                </a:cubicBezTo>
                <a:close/>
                <a:moveTo>
                  <a:pt x="230" y="164"/>
                </a:moveTo>
                <a:cubicBezTo>
                  <a:pt x="233" y="166"/>
                  <a:pt x="237" y="168"/>
                  <a:pt x="240" y="171"/>
                </a:cubicBezTo>
                <a:cubicBezTo>
                  <a:pt x="246" y="174"/>
                  <a:pt x="251" y="178"/>
                  <a:pt x="256" y="181"/>
                </a:cubicBezTo>
                <a:cubicBezTo>
                  <a:pt x="261" y="185"/>
                  <a:pt x="256" y="182"/>
                  <a:pt x="255" y="181"/>
                </a:cubicBezTo>
                <a:cubicBezTo>
                  <a:pt x="254" y="180"/>
                  <a:pt x="253" y="179"/>
                  <a:pt x="251" y="179"/>
                </a:cubicBezTo>
                <a:cubicBezTo>
                  <a:pt x="249" y="177"/>
                  <a:pt x="246" y="176"/>
                  <a:pt x="244" y="175"/>
                </a:cubicBezTo>
                <a:cubicBezTo>
                  <a:pt x="239" y="172"/>
                  <a:pt x="235" y="170"/>
                  <a:pt x="230" y="168"/>
                </a:cubicBezTo>
                <a:cubicBezTo>
                  <a:pt x="230" y="166"/>
                  <a:pt x="230" y="165"/>
                  <a:pt x="230" y="164"/>
                </a:cubicBezTo>
                <a:close/>
                <a:moveTo>
                  <a:pt x="259" y="183"/>
                </a:moveTo>
                <a:cubicBezTo>
                  <a:pt x="252" y="177"/>
                  <a:pt x="243" y="171"/>
                  <a:pt x="234" y="166"/>
                </a:cubicBezTo>
                <a:cubicBezTo>
                  <a:pt x="235" y="166"/>
                  <a:pt x="235" y="166"/>
                  <a:pt x="236" y="166"/>
                </a:cubicBezTo>
                <a:cubicBezTo>
                  <a:pt x="238" y="168"/>
                  <a:pt x="241" y="169"/>
                  <a:pt x="243" y="171"/>
                </a:cubicBezTo>
                <a:cubicBezTo>
                  <a:pt x="248" y="173"/>
                  <a:pt x="253" y="176"/>
                  <a:pt x="259" y="178"/>
                </a:cubicBezTo>
                <a:cubicBezTo>
                  <a:pt x="259" y="180"/>
                  <a:pt x="259" y="181"/>
                  <a:pt x="259" y="183"/>
                </a:cubicBezTo>
                <a:close/>
                <a:moveTo>
                  <a:pt x="228" y="158"/>
                </a:moveTo>
                <a:cubicBezTo>
                  <a:pt x="237" y="164"/>
                  <a:pt x="247" y="170"/>
                  <a:pt x="255" y="176"/>
                </a:cubicBezTo>
                <a:cubicBezTo>
                  <a:pt x="256" y="176"/>
                  <a:pt x="260" y="178"/>
                  <a:pt x="256" y="177"/>
                </a:cubicBezTo>
                <a:cubicBezTo>
                  <a:pt x="255" y="176"/>
                  <a:pt x="253" y="175"/>
                  <a:pt x="251" y="174"/>
                </a:cubicBezTo>
                <a:cubicBezTo>
                  <a:pt x="249" y="173"/>
                  <a:pt x="246" y="171"/>
                  <a:pt x="244" y="170"/>
                </a:cubicBezTo>
                <a:cubicBezTo>
                  <a:pt x="239" y="167"/>
                  <a:pt x="234" y="165"/>
                  <a:pt x="229" y="162"/>
                </a:cubicBezTo>
                <a:cubicBezTo>
                  <a:pt x="229" y="161"/>
                  <a:pt x="229" y="159"/>
                  <a:pt x="228" y="158"/>
                </a:cubicBezTo>
                <a:close/>
                <a:moveTo>
                  <a:pt x="227" y="152"/>
                </a:moveTo>
                <a:cubicBezTo>
                  <a:pt x="229" y="154"/>
                  <a:pt x="232" y="156"/>
                  <a:pt x="235" y="158"/>
                </a:cubicBezTo>
                <a:cubicBezTo>
                  <a:pt x="238" y="160"/>
                  <a:pt x="240" y="162"/>
                  <a:pt x="243" y="163"/>
                </a:cubicBezTo>
                <a:cubicBezTo>
                  <a:pt x="247" y="166"/>
                  <a:pt x="251" y="168"/>
                  <a:pt x="255" y="171"/>
                </a:cubicBezTo>
                <a:cubicBezTo>
                  <a:pt x="255" y="171"/>
                  <a:pt x="256" y="171"/>
                  <a:pt x="256" y="172"/>
                </a:cubicBezTo>
                <a:cubicBezTo>
                  <a:pt x="254" y="170"/>
                  <a:pt x="252" y="169"/>
                  <a:pt x="250" y="168"/>
                </a:cubicBezTo>
                <a:cubicBezTo>
                  <a:pt x="243" y="164"/>
                  <a:pt x="235" y="161"/>
                  <a:pt x="228" y="157"/>
                </a:cubicBezTo>
                <a:cubicBezTo>
                  <a:pt x="228" y="155"/>
                  <a:pt x="227" y="154"/>
                  <a:pt x="227" y="152"/>
                </a:cubicBezTo>
                <a:close/>
                <a:moveTo>
                  <a:pt x="258" y="173"/>
                </a:moveTo>
                <a:cubicBezTo>
                  <a:pt x="254" y="168"/>
                  <a:pt x="248" y="166"/>
                  <a:pt x="243" y="163"/>
                </a:cubicBezTo>
                <a:cubicBezTo>
                  <a:pt x="243" y="163"/>
                  <a:pt x="243" y="162"/>
                  <a:pt x="242" y="162"/>
                </a:cubicBezTo>
                <a:cubicBezTo>
                  <a:pt x="247" y="165"/>
                  <a:pt x="252" y="169"/>
                  <a:pt x="257" y="171"/>
                </a:cubicBezTo>
                <a:cubicBezTo>
                  <a:pt x="258" y="171"/>
                  <a:pt x="258" y="172"/>
                  <a:pt x="258" y="173"/>
                </a:cubicBezTo>
                <a:close/>
                <a:moveTo>
                  <a:pt x="256" y="162"/>
                </a:moveTo>
                <a:cubicBezTo>
                  <a:pt x="252" y="158"/>
                  <a:pt x="248" y="156"/>
                  <a:pt x="243" y="154"/>
                </a:cubicBezTo>
                <a:cubicBezTo>
                  <a:pt x="240" y="151"/>
                  <a:pt x="236" y="149"/>
                  <a:pt x="232" y="146"/>
                </a:cubicBezTo>
                <a:cubicBezTo>
                  <a:pt x="235" y="148"/>
                  <a:pt x="239" y="149"/>
                  <a:pt x="242" y="151"/>
                </a:cubicBezTo>
                <a:cubicBezTo>
                  <a:pt x="246" y="153"/>
                  <a:pt x="249" y="155"/>
                  <a:pt x="253" y="157"/>
                </a:cubicBezTo>
                <a:cubicBezTo>
                  <a:pt x="254" y="157"/>
                  <a:pt x="254" y="158"/>
                  <a:pt x="254" y="158"/>
                </a:cubicBezTo>
                <a:cubicBezTo>
                  <a:pt x="254" y="158"/>
                  <a:pt x="255" y="158"/>
                  <a:pt x="255" y="158"/>
                </a:cubicBezTo>
                <a:cubicBezTo>
                  <a:pt x="255" y="159"/>
                  <a:pt x="255" y="160"/>
                  <a:pt x="256" y="162"/>
                </a:cubicBezTo>
                <a:close/>
                <a:moveTo>
                  <a:pt x="254" y="153"/>
                </a:moveTo>
                <a:cubicBezTo>
                  <a:pt x="253" y="153"/>
                  <a:pt x="253" y="153"/>
                  <a:pt x="252" y="152"/>
                </a:cubicBezTo>
                <a:cubicBezTo>
                  <a:pt x="248" y="150"/>
                  <a:pt x="243" y="147"/>
                  <a:pt x="239" y="145"/>
                </a:cubicBezTo>
                <a:cubicBezTo>
                  <a:pt x="235" y="143"/>
                  <a:pt x="231" y="140"/>
                  <a:pt x="227" y="138"/>
                </a:cubicBezTo>
                <a:cubicBezTo>
                  <a:pt x="227" y="137"/>
                  <a:pt x="227" y="136"/>
                  <a:pt x="227" y="136"/>
                </a:cubicBezTo>
                <a:cubicBezTo>
                  <a:pt x="232" y="138"/>
                  <a:pt x="237" y="142"/>
                  <a:pt x="242" y="145"/>
                </a:cubicBezTo>
                <a:cubicBezTo>
                  <a:pt x="244" y="146"/>
                  <a:pt x="246" y="147"/>
                  <a:pt x="248" y="149"/>
                </a:cubicBezTo>
                <a:cubicBezTo>
                  <a:pt x="250" y="150"/>
                  <a:pt x="251" y="151"/>
                  <a:pt x="253" y="152"/>
                </a:cubicBezTo>
                <a:cubicBezTo>
                  <a:pt x="253" y="152"/>
                  <a:pt x="253" y="153"/>
                  <a:pt x="254" y="153"/>
                </a:cubicBezTo>
                <a:cubicBezTo>
                  <a:pt x="254" y="153"/>
                  <a:pt x="254" y="153"/>
                  <a:pt x="254" y="153"/>
                </a:cubicBezTo>
                <a:close/>
                <a:moveTo>
                  <a:pt x="252" y="145"/>
                </a:moveTo>
                <a:cubicBezTo>
                  <a:pt x="251" y="145"/>
                  <a:pt x="250" y="144"/>
                  <a:pt x="249" y="144"/>
                </a:cubicBezTo>
                <a:cubicBezTo>
                  <a:pt x="248" y="143"/>
                  <a:pt x="247" y="143"/>
                  <a:pt x="247" y="142"/>
                </a:cubicBezTo>
                <a:cubicBezTo>
                  <a:pt x="244" y="141"/>
                  <a:pt x="242" y="139"/>
                  <a:pt x="240" y="138"/>
                </a:cubicBezTo>
                <a:cubicBezTo>
                  <a:pt x="236" y="135"/>
                  <a:pt x="231" y="133"/>
                  <a:pt x="227" y="132"/>
                </a:cubicBezTo>
                <a:cubicBezTo>
                  <a:pt x="227" y="131"/>
                  <a:pt x="227" y="130"/>
                  <a:pt x="227" y="129"/>
                </a:cubicBezTo>
                <a:cubicBezTo>
                  <a:pt x="230" y="131"/>
                  <a:pt x="233" y="133"/>
                  <a:pt x="236" y="135"/>
                </a:cubicBezTo>
                <a:cubicBezTo>
                  <a:pt x="241" y="137"/>
                  <a:pt x="245" y="140"/>
                  <a:pt x="249" y="143"/>
                </a:cubicBezTo>
                <a:cubicBezTo>
                  <a:pt x="249" y="143"/>
                  <a:pt x="251" y="144"/>
                  <a:pt x="252" y="145"/>
                </a:cubicBezTo>
                <a:cubicBezTo>
                  <a:pt x="252" y="145"/>
                  <a:pt x="252" y="145"/>
                  <a:pt x="252" y="145"/>
                </a:cubicBezTo>
                <a:cubicBezTo>
                  <a:pt x="252" y="145"/>
                  <a:pt x="252" y="145"/>
                  <a:pt x="252" y="145"/>
                </a:cubicBezTo>
                <a:close/>
                <a:moveTo>
                  <a:pt x="237" y="123"/>
                </a:moveTo>
                <a:cubicBezTo>
                  <a:pt x="239" y="124"/>
                  <a:pt x="240" y="125"/>
                  <a:pt x="242" y="126"/>
                </a:cubicBezTo>
                <a:cubicBezTo>
                  <a:pt x="239" y="124"/>
                  <a:pt x="236" y="123"/>
                  <a:pt x="234" y="121"/>
                </a:cubicBezTo>
                <a:cubicBezTo>
                  <a:pt x="231" y="120"/>
                  <a:pt x="229" y="118"/>
                  <a:pt x="226" y="117"/>
                </a:cubicBezTo>
                <a:cubicBezTo>
                  <a:pt x="226" y="116"/>
                  <a:pt x="226" y="115"/>
                  <a:pt x="225" y="114"/>
                </a:cubicBezTo>
                <a:cubicBezTo>
                  <a:pt x="226" y="114"/>
                  <a:pt x="226" y="115"/>
                  <a:pt x="226" y="115"/>
                </a:cubicBezTo>
                <a:cubicBezTo>
                  <a:pt x="226" y="115"/>
                  <a:pt x="226" y="115"/>
                  <a:pt x="226" y="115"/>
                </a:cubicBezTo>
                <a:cubicBezTo>
                  <a:pt x="230" y="118"/>
                  <a:pt x="234" y="120"/>
                  <a:pt x="237" y="123"/>
                </a:cubicBezTo>
                <a:close/>
                <a:moveTo>
                  <a:pt x="226" y="118"/>
                </a:moveTo>
                <a:cubicBezTo>
                  <a:pt x="230" y="121"/>
                  <a:pt x="233" y="123"/>
                  <a:pt x="237" y="126"/>
                </a:cubicBezTo>
                <a:cubicBezTo>
                  <a:pt x="241" y="128"/>
                  <a:pt x="244" y="129"/>
                  <a:pt x="248" y="133"/>
                </a:cubicBezTo>
                <a:cubicBezTo>
                  <a:pt x="248" y="133"/>
                  <a:pt x="248" y="134"/>
                  <a:pt x="249" y="134"/>
                </a:cubicBezTo>
                <a:cubicBezTo>
                  <a:pt x="248" y="133"/>
                  <a:pt x="248" y="133"/>
                  <a:pt x="247" y="133"/>
                </a:cubicBezTo>
                <a:cubicBezTo>
                  <a:pt x="246" y="132"/>
                  <a:pt x="245" y="132"/>
                  <a:pt x="244" y="131"/>
                </a:cubicBezTo>
                <a:cubicBezTo>
                  <a:pt x="242" y="130"/>
                  <a:pt x="240" y="129"/>
                  <a:pt x="238" y="128"/>
                </a:cubicBezTo>
                <a:cubicBezTo>
                  <a:pt x="234" y="125"/>
                  <a:pt x="230" y="123"/>
                  <a:pt x="226" y="121"/>
                </a:cubicBezTo>
                <a:cubicBezTo>
                  <a:pt x="226" y="120"/>
                  <a:pt x="226" y="119"/>
                  <a:pt x="226" y="118"/>
                </a:cubicBezTo>
                <a:close/>
                <a:moveTo>
                  <a:pt x="227" y="123"/>
                </a:moveTo>
                <a:cubicBezTo>
                  <a:pt x="233" y="129"/>
                  <a:pt x="242" y="132"/>
                  <a:pt x="249" y="138"/>
                </a:cubicBezTo>
                <a:cubicBezTo>
                  <a:pt x="252" y="141"/>
                  <a:pt x="247" y="137"/>
                  <a:pt x="246" y="137"/>
                </a:cubicBezTo>
                <a:cubicBezTo>
                  <a:pt x="243" y="135"/>
                  <a:pt x="241" y="134"/>
                  <a:pt x="238" y="133"/>
                </a:cubicBezTo>
                <a:cubicBezTo>
                  <a:pt x="234" y="131"/>
                  <a:pt x="231" y="128"/>
                  <a:pt x="227" y="125"/>
                </a:cubicBezTo>
                <a:cubicBezTo>
                  <a:pt x="227" y="125"/>
                  <a:pt x="227" y="124"/>
                  <a:pt x="227" y="123"/>
                </a:cubicBezTo>
                <a:close/>
                <a:moveTo>
                  <a:pt x="229" y="128"/>
                </a:moveTo>
                <a:cubicBezTo>
                  <a:pt x="228" y="127"/>
                  <a:pt x="227" y="127"/>
                  <a:pt x="227" y="127"/>
                </a:cubicBezTo>
                <a:cubicBezTo>
                  <a:pt x="227" y="127"/>
                  <a:pt x="227" y="127"/>
                  <a:pt x="227" y="126"/>
                </a:cubicBezTo>
                <a:cubicBezTo>
                  <a:pt x="227" y="127"/>
                  <a:pt x="228" y="127"/>
                  <a:pt x="229" y="128"/>
                </a:cubicBezTo>
                <a:close/>
                <a:moveTo>
                  <a:pt x="227" y="133"/>
                </a:moveTo>
                <a:cubicBezTo>
                  <a:pt x="230" y="135"/>
                  <a:pt x="234" y="136"/>
                  <a:pt x="237" y="138"/>
                </a:cubicBezTo>
                <a:cubicBezTo>
                  <a:pt x="242" y="142"/>
                  <a:pt x="246" y="144"/>
                  <a:pt x="251" y="147"/>
                </a:cubicBezTo>
                <a:cubicBezTo>
                  <a:pt x="254" y="150"/>
                  <a:pt x="250" y="147"/>
                  <a:pt x="249" y="147"/>
                </a:cubicBezTo>
                <a:cubicBezTo>
                  <a:pt x="248" y="146"/>
                  <a:pt x="247" y="146"/>
                  <a:pt x="247" y="145"/>
                </a:cubicBezTo>
                <a:cubicBezTo>
                  <a:pt x="244" y="144"/>
                  <a:pt x="242" y="142"/>
                  <a:pt x="240" y="141"/>
                </a:cubicBezTo>
                <a:cubicBezTo>
                  <a:pt x="235" y="139"/>
                  <a:pt x="231" y="136"/>
                  <a:pt x="227" y="135"/>
                </a:cubicBezTo>
                <a:cubicBezTo>
                  <a:pt x="227" y="134"/>
                  <a:pt x="227" y="133"/>
                  <a:pt x="227" y="133"/>
                </a:cubicBezTo>
                <a:close/>
                <a:moveTo>
                  <a:pt x="227" y="140"/>
                </a:moveTo>
                <a:cubicBezTo>
                  <a:pt x="233" y="146"/>
                  <a:pt x="242" y="149"/>
                  <a:pt x="249" y="154"/>
                </a:cubicBezTo>
                <a:cubicBezTo>
                  <a:pt x="249" y="154"/>
                  <a:pt x="249" y="154"/>
                  <a:pt x="249" y="154"/>
                </a:cubicBezTo>
                <a:cubicBezTo>
                  <a:pt x="248" y="154"/>
                  <a:pt x="248" y="153"/>
                  <a:pt x="247" y="153"/>
                </a:cubicBezTo>
                <a:cubicBezTo>
                  <a:pt x="242" y="150"/>
                  <a:pt x="237" y="148"/>
                  <a:pt x="232" y="145"/>
                </a:cubicBezTo>
                <a:cubicBezTo>
                  <a:pt x="231" y="145"/>
                  <a:pt x="229" y="144"/>
                  <a:pt x="228" y="143"/>
                </a:cubicBezTo>
                <a:cubicBezTo>
                  <a:pt x="228" y="143"/>
                  <a:pt x="228" y="143"/>
                  <a:pt x="228" y="143"/>
                </a:cubicBezTo>
                <a:cubicBezTo>
                  <a:pt x="227" y="143"/>
                  <a:pt x="227" y="143"/>
                  <a:pt x="227" y="143"/>
                </a:cubicBezTo>
                <a:cubicBezTo>
                  <a:pt x="227" y="142"/>
                  <a:pt x="227" y="141"/>
                  <a:pt x="227" y="140"/>
                </a:cubicBezTo>
                <a:close/>
                <a:moveTo>
                  <a:pt x="254" y="161"/>
                </a:moveTo>
                <a:cubicBezTo>
                  <a:pt x="253" y="160"/>
                  <a:pt x="252" y="160"/>
                  <a:pt x="251" y="159"/>
                </a:cubicBezTo>
                <a:cubicBezTo>
                  <a:pt x="248" y="158"/>
                  <a:pt x="246" y="156"/>
                  <a:pt x="243" y="155"/>
                </a:cubicBezTo>
                <a:cubicBezTo>
                  <a:pt x="237" y="152"/>
                  <a:pt x="232" y="149"/>
                  <a:pt x="227" y="146"/>
                </a:cubicBezTo>
                <a:cubicBezTo>
                  <a:pt x="227" y="145"/>
                  <a:pt x="227" y="144"/>
                  <a:pt x="227" y="144"/>
                </a:cubicBezTo>
                <a:cubicBezTo>
                  <a:pt x="227" y="144"/>
                  <a:pt x="227" y="144"/>
                  <a:pt x="227" y="144"/>
                </a:cubicBezTo>
                <a:cubicBezTo>
                  <a:pt x="227" y="144"/>
                  <a:pt x="227" y="144"/>
                  <a:pt x="227" y="144"/>
                </a:cubicBezTo>
                <a:cubicBezTo>
                  <a:pt x="229" y="145"/>
                  <a:pt x="230" y="146"/>
                  <a:pt x="232" y="147"/>
                </a:cubicBezTo>
                <a:cubicBezTo>
                  <a:pt x="234" y="148"/>
                  <a:pt x="237" y="150"/>
                  <a:pt x="239" y="152"/>
                </a:cubicBezTo>
                <a:cubicBezTo>
                  <a:pt x="243" y="155"/>
                  <a:pt x="248" y="156"/>
                  <a:pt x="252" y="159"/>
                </a:cubicBezTo>
                <a:cubicBezTo>
                  <a:pt x="250" y="158"/>
                  <a:pt x="256" y="162"/>
                  <a:pt x="254" y="161"/>
                </a:cubicBezTo>
                <a:close/>
                <a:moveTo>
                  <a:pt x="227" y="147"/>
                </a:moveTo>
                <a:cubicBezTo>
                  <a:pt x="232" y="152"/>
                  <a:pt x="240" y="155"/>
                  <a:pt x="246" y="159"/>
                </a:cubicBezTo>
                <a:cubicBezTo>
                  <a:pt x="249" y="161"/>
                  <a:pt x="251" y="162"/>
                  <a:pt x="253" y="164"/>
                </a:cubicBezTo>
                <a:cubicBezTo>
                  <a:pt x="254" y="164"/>
                  <a:pt x="259" y="167"/>
                  <a:pt x="255" y="165"/>
                </a:cubicBezTo>
                <a:cubicBezTo>
                  <a:pt x="251" y="163"/>
                  <a:pt x="247" y="161"/>
                  <a:pt x="243" y="158"/>
                </a:cubicBezTo>
                <a:cubicBezTo>
                  <a:pt x="240" y="156"/>
                  <a:pt x="236" y="154"/>
                  <a:pt x="233" y="152"/>
                </a:cubicBezTo>
                <a:cubicBezTo>
                  <a:pt x="231" y="151"/>
                  <a:pt x="229" y="150"/>
                  <a:pt x="227" y="148"/>
                </a:cubicBezTo>
                <a:cubicBezTo>
                  <a:pt x="227" y="148"/>
                  <a:pt x="227" y="147"/>
                  <a:pt x="227" y="147"/>
                </a:cubicBezTo>
                <a:close/>
                <a:moveTo>
                  <a:pt x="246" y="162"/>
                </a:moveTo>
                <a:cubicBezTo>
                  <a:pt x="250" y="165"/>
                  <a:pt x="254" y="167"/>
                  <a:pt x="257" y="170"/>
                </a:cubicBezTo>
                <a:cubicBezTo>
                  <a:pt x="256" y="169"/>
                  <a:pt x="252" y="167"/>
                  <a:pt x="250" y="166"/>
                </a:cubicBezTo>
                <a:cubicBezTo>
                  <a:pt x="248" y="165"/>
                  <a:pt x="246" y="164"/>
                  <a:pt x="245" y="163"/>
                </a:cubicBezTo>
                <a:cubicBezTo>
                  <a:pt x="242" y="161"/>
                  <a:pt x="238" y="159"/>
                  <a:pt x="235" y="157"/>
                </a:cubicBezTo>
                <a:cubicBezTo>
                  <a:pt x="232" y="155"/>
                  <a:pt x="229" y="153"/>
                  <a:pt x="226" y="151"/>
                </a:cubicBezTo>
                <a:cubicBezTo>
                  <a:pt x="226" y="150"/>
                  <a:pt x="226" y="150"/>
                  <a:pt x="226" y="149"/>
                </a:cubicBezTo>
                <a:cubicBezTo>
                  <a:pt x="228" y="150"/>
                  <a:pt x="230" y="151"/>
                  <a:pt x="232" y="153"/>
                </a:cubicBezTo>
                <a:cubicBezTo>
                  <a:pt x="233" y="153"/>
                  <a:pt x="233" y="153"/>
                  <a:pt x="234" y="154"/>
                </a:cubicBezTo>
                <a:cubicBezTo>
                  <a:pt x="238" y="156"/>
                  <a:pt x="242" y="159"/>
                  <a:pt x="246" y="162"/>
                </a:cubicBezTo>
                <a:close/>
                <a:moveTo>
                  <a:pt x="224" y="109"/>
                </a:moveTo>
                <a:cubicBezTo>
                  <a:pt x="231" y="114"/>
                  <a:pt x="238" y="117"/>
                  <a:pt x="243" y="122"/>
                </a:cubicBezTo>
                <a:cubicBezTo>
                  <a:pt x="244" y="123"/>
                  <a:pt x="245" y="123"/>
                  <a:pt x="246" y="124"/>
                </a:cubicBezTo>
                <a:cubicBezTo>
                  <a:pt x="245" y="123"/>
                  <a:pt x="244" y="123"/>
                  <a:pt x="243" y="122"/>
                </a:cubicBezTo>
                <a:cubicBezTo>
                  <a:pt x="241" y="121"/>
                  <a:pt x="239" y="120"/>
                  <a:pt x="237" y="119"/>
                </a:cubicBezTo>
                <a:cubicBezTo>
                  <a:pt x="233" y="117"/>
                  <a:pt x="229" y="115"/>
                  <a:pt x="225" y="113"/>
                </a:cubicBezTo>
                <a:cubicBezTo>
                  <a:pt x="225" y="113"/>
                  <a:pt x="225" y="112"/>
                  <a:pt x="225" y="112"/>
                </a:cubicBezTo>
                <a:cubicBezTo>
                  <a:pt x="225" y="111"/>
                  <a:pt x="225" y="110"/>
                  <a:pt x="224" y="109"/>
                </a:cubicBezTo>
                <a:close/>
                <a:moveTo>
                  <a:pt x="224" y="106"/>
                </a:moveTo>
                <a:cubicBezTo>
                  <a:pt x="228" y="108"/>
                  <a:pt x="231" y="111"/>
                  <a:pt x="235" y="113"/>
                </a:cubicBezTo>
                <a:cubicBezTo>
                  <a:pt x="238" y="115"/>
                  <a:pt x="241" y="116"/>
                  <a:pt x="244" y="119"/>
                </a:cubicBezTo>
                <a:cubicBezTo>
                  <a:pt x="244" y="119"/>
                  <a:pt x="244" y="119"/>
                  <a:pt x="244" y="119"/>
                </a:cubicBezTo>
                <a:cubicBezTo>
                  <a:pt x="242" y="117"/>
                  <a:pt x="239" y="116"/>
                  <a:pt x="236" y="115"/>
                </a:cubicBezTo>
                <a:cubicBezTo>
                  <a:pt x="232" y="113"/>
                  <a:pt x="228" y="111"/>
                  <a:pt x="224" y="108"/>
                </a:cubicBezTo>
                <a:cubicBezTo>
                  <a:pt x="224" y="107"/>
                  <a:pt x="224" y="107"/>
                  <a:pt x="224" y="106"/>
                </a:cubicBezTo>
                <a:close/>
                <a:moveTo>
                  <a:pt x="244" y="118"/>
                </a:moveTo>
                <a:cubicBezTo>
                  <a:pt x="242" y="116"/>
                  <a:pt x="240" y="115"/>
                  <a:pt x="239" y="114"/>
                </a:cubicBezTo>
                <a:cubicBezTo>
                  <a:pt x="235" y="112"/>
                  <a:pt x="231" y="110"/>
                  <a:pt x="227" y="107"/>
                </a:cubicBezTo>
                <a:cubicBezTo>
                  <a:pt x="228" y="107"/>
                  <a:pt x="228" y="108"/>
                  <a:pt x="228" y="108"/>
                </a:cubicBezTo>
                <a:cubicBezTo>
                  <a:pt x="230" y="108"/>
                  <a:pt x="232" y="109"/>
                  <a:pt x="234" y="110"/>
                </a:cubicBezTo>
                <a:cubicBezTo>
                  <a:pt x="237" y="112"/>
                  <a:pt x="240" y="114"/>
                  <a:pt x="243" y="115"/>
                </a:cubicBezTo>
                <a:cubicBezTo>
                  <a:pt x="243" y="116"/>
                  <a:pt x="244" y="117"/>
                  <a:pt x="244" y="118"/>
                </a:cubicBezTo>
                <a:close/>
                <a:moveTo>
                  <a:pt x="222" y="102"/>
                </a:moveTo>
                <a:cubicBezTo>
                  <a:pt x="228" y="106"/>
                  <a:pt x="235" y="108"/>
                  <a:pt x="241" y="112"/>
                </a:cubicBezTo>
                <a:cubicBezTo>
                  <a:pt x="241" y="112"/>
                  <a:pt x="242" y="113"/>
                  <a:pt x="243" y="113"/>
                </a:cubicBezTo>
                <a:cubicBezTo>
                  <a:pt x="243" y="114"/>
                  <a:pt x="243" y="114"/>
                  <a:pt x="243" y="114"/>
                </a:cubicBezTo>
                <a:cubicBezTo>
                  <a:pt x="243" y="114"/>
                  <a:pt x="242" y="114"/>
                  <a:pt x="242" y="114"/>
                </a:cubicBezTo>
                <a:cubicBezTo>
                  <a:pt x="241" y="113"/>
                  <a:pt x="239" y="113"/>
                  <a:pt x="238" y="112"/>
                </a:cubicBezTo>
                <a:cubicBezTo>
                  <a:pt x="236" y="111"/>
                  <a:pt x="235" y="110"/>
                  <a:pt x="233" y="109"/>
                </a:cubicBezTo>
                <a:cubicBezTo>
                  <a:pt x="230" y="107"/>
                  <a:pt x="226" y="106"/>
                  <a:pt x="223" y="105"/>
                </a:cubicBezTo>
                <a:cubicBezTo>
                  <a:pt x="223" y="104"/>
                  <a:pt x="223" y="103"/>
                  <a:pt x="222" y="102"/>
                </a:cubicBezTo>
                <a:close/>
                <a:moveTo>
                  <a:pt x="221" y="97"/>
                </a:moveTo>
                <a:cubicBezTo>
                  <a:pt x="225" y="101"/>
                  <a:pt x="231" y="103"/>
                  <a:pt x="236" y="105"/>
                </a:cubicBezTo>
                <a:cubicBezTo>
                  <a:pt x="236" y="105"/>
                  <a:pt x="243" y="109"/>
                  <a:pt x="239" y="107"/>
                </a:cubicBezTo>
                <a:cubicBezTo>
                  <a:pt x="236" y="107"/>
                  <a:pt x="234" y="106"/>
                  <a:pt x="231" y="105"/>
                </a:cubicBezTo>
                <a:cubicBezTo>
                  <a:pt x="228" y="103"/>
                  <a:pt x="225" y="102"/>
                  <a:pt x="222" y="100"/>
                </a:cubicBezTo>
                <a:cubicBezTo>
                  <a:pt x="222" y="99"/>
                  <a:pt x="221" y="98"/>
                  <a:pt x="221" y="97"/>
                </a:cubicBezTo>
                <a:close/>
                <a:moveTo>
                  <a:pt x="219" y="93"/>
                </a:moveTo>
                <a:cubicBezTo>
                  <a:pt x="224" y="97"/>
                  <a:pt x="231" y="100"/>
                  <a:pt x="237" y="103"/>
                </a:cubicBezTo>
                <a:cubicBezTo>
                  <a:pt x="237" y="103"/>
                  <a:pt x="238" y="104"/>
                  <a:pt x="239" y="104"/>
                </a:cubicBezTo>
                <a:cubicBezTo>
                  <a:pt x="238" y="103"/>
                  <a:pt x="237" y="103"/>
                  <a:pt x="236" y="102"/>
                </a:cubicBezTo>
                <a:cubicBezTo>
                  <a:pt x="234" y="101"/>
                  <a:pt x="232" y="101"/>
                  <a:pt x="230" y="100"/>
                </a:cubicBezTo>
                <a:cubicBezTo>
                  <a:pt x="227" y="98"/>
                  <a:pt x="223" y="96"/>
                  <a:pt x="220" y="95"/>
                </a:cubicBezTo>
                <a:cubicBezTo>
                  <a:pt x="220" y="94"/>
                  <a:pt x="219" y="94"/>
                  <a:pt x="219" y="93"/>
                </a:cubicBezTo>
                <a:close/>
                <a:moveTo>
                  <a:pt x="217" y="88"/>
                </a:moveTo>
                <a:cubicBezTo>
                  <a:pt x="223" y="93"/>
                  <a:pt x="230" y="95"/>
                  <a:pt x="237" y="99"/>
                </a:cubicBezTo>
                <a:cubicBezTo>
                  <a:pt x="242" y="103"/>
                  <a:pt x="234" y="99"/>
                  <a:pt x="233" y="98"/>
                </a:cubicBezTo>
                <a:cubicBezTo>
                  <a:pt x="231" y="97"/>
                  <a:pt x="229" y="96"/>
                  <a:pt x="227" y="95"/>
                </a:cubicBezTo>
                <a:cubicBezTo>
                  <a:pt x="224" y="94"/>
                  <a:pt x="221" y="92"/>
                  <a:pt x="218" y="90"/>
                </a:cubicBezTo>
                <a:cubicBezTo>
                  <a:pt x="218" y="90"/>
                  <a:pt x="217" y="89"/>
                  <a:pt x="217" y="88"/>
                </a:cubicBezTo>
                <a:close/>
                <a:moveTo>
                  <a:pt x="238" y="99"/>
                </a:moveTo>
                <a:cubicBezTo>
                  <a:pt x="233" y="95"/>
                  <a:pt x="225" y="93"/>
                  <a:pt x="219" y="89"/>
                </a:cubicBezTo>
                <a:cubicBezTo>
                  <a:pt x="214" y="85"/>
                  <a:pt x="220" y="89"/>
                  <a:pt x="221" y="90"/>
                </a:cubicBezTo>
                <a:cubicBezTo>
                  <a:pt x="223" y="91"/>
                  <a:pt x="225" y="92"/>
                  <a:pt x="227" y="93"/>
                </a:cubicBezTo>
                <a:cubicBezTo>
                  <a:pt x="230" y="95"/>
                  <a:pt x="234" y="96"/>
                  <a:pt x="238" y="97"/>
                </a:cubicBezTo>
                <a:cubicBezTo>
                  <a:pt x="238" y="98"/>
                  <a:pt x="238" y="99"/>
                  <a:pt x="238" y="99"/>
                </a:cubicBezTo>
                <a:close/>
                <a:moveTo>
                  <a:pt x="214" y="83"/>
                </a:moveTo>
                <a:cubicBezTo>
                  <a:pt x="221" y="88"/>
                  <a:pt x="229" y="91"/>
                  <a:pt x="236" y="96"/>
                </a:cubicBezTo>
                <a:cubicBezTo>
                  <a:pt x="239" y="98"/>
                  <a:pt x="235" y="96"/>
                  <a:pt x="234" y="96"/>
                </a:cubicBezTo>
                <a:cubicBezTo>
                  <a:pt x="232" y="95"/>
                  <a:pt x="230" y="93"/>
                  <a:pt x="227" y="92"/>
                </a:cubicBezTo>
                <a:cubicBezTo>
                  <a:pt x="224" y="90"/>
                  <a:pt x="220" y="88"/>
                  <a:pt x="216" y="86"/>
                </a:cubicBezTo>
                <a:cubicBezTo>
                  <a:pt x="216" y="86"/>
                  <a:pt x="216" y="86"/>
                  <a:pt x="216" y="86"/>
                </a:cubicBezTo>
                <a:cubicBezTo>
                  <a:pt x="215" y="85"/>
                  <a:pt x="215" y="84"/>
                  <a:pt x="214" y="83"/>
                </a:cubicBezTo>
                <a:close/>
                <a:moveTo>
                  <a:pt x="211" y="78"/>
                </a:moveTo>
                <a:cubicBezTo>
                  <a:pt x="219" y="83"/>
                  <a:pt x="228" y="87"/>
                  <a:pt x="236" y="92"/>
                </a:cubicBezTo>
                <a:cubicBezTo>
                  <a:pt x="236" y="92"/>
                  <a:pt x="236" y="92"/>
                  <a:pt x="236" y="92"/>
                </a:cubicBezTo>
                <a:cubicBezTo>
                  <a:pt x="233" y="90"/>
                  <a:pt x="227" y="88"/>
                  <a:pt x="223" y="86"/>
                </a:cubicBezTo>
                <a:cubicBezTo>
                  <a:pt x="219" y="84"/>
                  <a:pt x="216" y="82"/>
                  <a:pt x="213" y="81"/>
                </a:cubicBezTo>
                <a:cubicBezTo>
                  <a:pt x="212" y="80"/>
                  <a:pt x="212" y="79"/>
                  <a:pt x="211" y="78"/>
                </a:cubicBezTo>
                <a:close/>
                <a:moveTo>
                  <a:pt x="206" y="71"/>
                </a:moveTo>
                <a:cubicBezTo>
                  <a:pt x="213" y="76"/>
                  <a:pt x="222" y="80"/>
                  <a:pt x="230" y="84"/>
                </a:cubicBezTo>
                <a:cubicBezTo>
                  <a:pt x="230" y="84"/>
                  <a:pt x="232" y="85"/>
                  <a:pt x="233" y="85"/>
                </a:cubicBezTo>
                <a:cubicBezTo>
                  <a:pt x="233" y="85"/>
                  <a:pt x="233" y="85"/>
                  <a:pt x="233" y="85"/>
                </a:cubicBezTo>
                <a:cubicBezTo>
                  <a:pt x="233" y="85"/>
                  <a:pt x="232" y="85"/>
                  <a:pt x="232" y="85"/>
                </a:cubicBezTo>
                <a:cubicBezTo>
                  <a:pt x="231" y="85"/>
                  <a:pt x="230" y="84"/>
                  <a:pt x="229" y="84"/>
                </a:cubicBezTo>
                <a:cubicBezTo>
                  <a:pt x="226" y="83"/>
                  <a:pt x="223" y="81"/>
                  <a:pt x="221" y="80"/>
                </a:cubicBezTo>
                <a:cubicBezTo>
                  <a:pt x="217" y="78"/>
                  <a:pt x="213" y="77"/>
                  <a:pt x="209" y="76"/>
                </a:cubicBezTo>
                <a:cubicBezTo>
                  <a:pt x="208" y="74"/>
                  <a:pt x="207" y="73"/>
                  <a:pt x="206" y="71"/>
                </a:cubicBezTo>
                <a:close/>
                <a:moveTo>
                  <a:pt x="221" y="79"/>
                </a:moveTo>
                <a:cubicBezTo>
                  <a:pt x="220" y="78"/>
                  <a:pt x="218" y="77"/>
                  <a:pt x="216" y="76"/>
                </a:cubicBezTo>
                <a:cubicBezTo>
                  <a:pt x="216" y="77"/>
                  <a:pt x="217" y="77"/>
                  <a:pt x="218" y="77"/>
                </a:cubicBezTo>
                <a:cubicBezTo>
                  <a:pt x="220" y="79"/>
                  <a:pt x="223" y="80"/>
                  <a:pt x="226" y="81"/>
                </a:cubicBezTo>
                <a:cubicBezTo>
                  <a:pt x="224" y="81"/>
                  <a:pt x="223" y="80"/>
                  <a:pt x="221" y="79"/>
                </a:cubicBezTo>
                <a:close/>
                <a:moveTo>
                  <a:pt x="236" y="91"/>
                </a:moveTo>
                <a:cubicBezTo>
                  <a:pt x="227" y="86"/>
                  <a:pt x="218" y="82"/>
                  <a:pt x="210" y="77"/>
                </a:cubicBezTo>
                <a:cubicBezTo>
                  <a:pt x="210" y="77"/>
                  <a:pt x="210" y="77"/>
                  <a:pt x="210" y="77"/>
                </a:cubicBezTo>
                <a:cubicBezTo>
                  <a:pt x="213" y="79"/>
                  <a:pt x="219" y="80"/>
                  <a:pt x="223" y="82"/>
                </a:cubicBezTo>
                <a:cubicBezTo>
                  <a:pt x="226" y="84"/>
                  <a:pt x="230" y="85"/>
                  <a:pt x="233" y="86"/>
                </a:cubicBezTo>
                <a:cubicBezTo>
                  <a:pt x="234" y="88"/>
                  <a:pt x="235" y="90"/>
                  <a:pt x="236" y="91"/>
                </a:cubicBezTo>
                <a:close/>
                <a:moveTo>
                  <a:pt x="237" y="95"/>
                </a:moveTo>
                <a:cubicBezTo>
                  <a:pt x="229" y="90"/>
                  <a:pt x="221" y="87"/>
                  <a:pt x="213" y="82"/>
                </a:cubicBezTo>
                <a:cubicBezTo>
                  <a:pt x="213" y="82"/>
                  <a:pt x="213" y="82"/>
                  <a:pt x="213" y="82"/>
                </a:cubicBezTo>
                <a:cubicBezTo>
                  <a:pt x="216" y="84"/>
                  <a:pt x="222" y="86"/>
                  <a:pt x="225" y="88"/>
                </a:cubicBezTo>
                <a:cubicBezTo>
                  <a:pt x="229" y="89"/>
                  <a:pt x="233" y="91"/>
                  <a:pt x="236" y="93"/>
                </a:cubicBezTo>
                <a:cubicBezTo>
                  <a:pt x="236" y="94"/>
                  <a:pt x="237" y="95"/>
                  <a:pt x="237" y="95"/>
                </a:cubicBezTo>
                <a:close/>
                <a:moveTo>
                  <a:pt x="240" y="104"/>
                </a:moveTo>
                <a:cubicBezTo>
                  <a:pt x="236" y="101"/>
                  <a:pt x="232" y="99"/>
                  <a:pt x="228" y="97"/>
                </a:cubicBezTo>
                <a:cubicBezTo>
                  <a:pt x="225" y="96"/>
                  <a:pt x="221" y="94"/>
                  <a:pt x="218" y="92"/>
                </a:cubicBezTo>
                <a:cubicBezTo>
                  <a:pt x="218" y="92"/>
                  <a:pt x="218" y="92"/>
                  <a:pt x="218" y="91"/>
                </a:cubicBezTo>
                <a:cubicBezTo>
                  <a:pt x="221" y="94"/>
                  <a:pt x="225" y="95"/>
                  <a:pt x="228" y="96"/>
                </a:cubicBezTo>
                <a:cubicBezTo>
                  <a:pt x="232" y="98"/>
                  <a:pt x="235" y="100"/>
                  <a:pt x="239" y="101"/>
                </a:cubicBezTo>
                <a:cubicBezTo>
                  <a:pt x="239" y="102"/>
                  <a:pt x="239" y="103"/>
                  <a:pt x="240" y="104"/>
                </a:cubicBezTo>
                <a:close/>
                <a:moveTo>
                  <a:pt x="241" y="107"/>
                </a:moveTo>
                <a:cubicBezTo>
                  <a:pt x="234" y="103"/>
                  <a:pt x="227" y="102"/>
                  <a:pt x="221" y="96"/>
                </a:cubicBezTo>
                <a:cubicBezTo>
                  <a:pt x="219" y="94"/>
                  <a:pt x="224" y="98"/>
                  <a:pt x="225" y="98"/>
                </a:cubicBezTo>
                <a:cubicBezTo>
                  <a:pt x="227" y="99"/>
                  <a:pt x="229" y="100"/>
                  <a:pt x="231" y="101"/>
                </a:cubicBezTo>
                <a:cubicBezTo>
                  <a:pt x="234" y="102"/>
                  <a:pt x="237" y="104"/>
                  <a:pt x="240" y="105"/>
                </a:cubicBezTo>
                <a:cubicBezTo>
                  <a:pt x="240" y="106"/>
                  <a:pt x="240" y="106"/>
                  <a:pt x="241" y="107"/>
                </a:cubicBezTo>
                <a:close/>
                <a:moveTo>
                  <a:pt x="242" y="113"/>
                </a:moveTo>
                <a:cubicBezTo>
                  <a:pt x="240" y="111"/>
                  <a:pt x="237" y="109"/>
                  <a:pt x="234" y="107"/>
                </a:cubicBezTo>
                <a:cubicBezTo>
                  <a:pt x="231" y="106"/>
                  <a:pt x="226" y="104"/>
                  <a:pt x="223" y="102"/>
                </a:cubicBezTo>
                <a:cubicBezTo>
                  <a:pt x="221" y="100"/>
                  <a:pt x="225" y="103"/>
                  <a:pt x="225" y="103"/>
                </a:cubicBezTo>
                <a:cubicBezTo>
                  <a:pt x="226" y="103"/>
                  <a:pt x="226" y="103"/>
                  <a:pt x="227" y="103"/>
                </a:cubicBezTo>
                <a:cubicBezTo>
                  <a:pt x="229" y="104"/>
                  <a:pt x="232" y="105"/>
                  <a:pt x="234" y="106"/>
                </a:cubicBezTo>
                <a:cubicBezTo>
                  <a:pt x="236" y="107"/>
                  <a:pt x="239" y="108"/>
                  <a:pt x="241" y="109"/>
                </a:cubicBezTo>
                <a:cubicBezTo>
                  <a:pt x="242" y="110"/>
                  <a:pt x="242" y="111"/>
                  <a:pt x="242" y="113"/>
                </a:cubicBezTo>
                <a:close/>
                <a:moveTo>
                  <a:pt x="245" y="123"/>
                </a:moveTo>
                <a:cubicBezTo>
                  <a:pt x="241" y="119"/>
                  <a:pt x="236" y="116"/>
                  <a:pt x="232" y="113"/>
                </a:cubicBezTo>
                <a:cubicBezTo>
                  <a:pt x="232" y="114"/>
                  <a:pt x="233" y="114"/>
                  <a:pt x="233" y="114"/>
                </a:cubicBezTo>
                <a:cubicBezTo>
                  <a:pt x="237" y="116"/>
                  <a:pt x="241" y="117"/>
                  <a:pt x="245" y="120"/>
                </a:cubicBezTo>
                <a:cubicBezTo>
                  <a:pt x="245" y="121"/>
                  <a:pt x="245" y="122"/>
                  <a:pt x="245" y="123"/>
                </a:cubicBezTo>
                <a:close/>
                <a:moveTo>
                  <a:pt x="247" y="128"/>
                </a:moveTo>
                <a:cubicBezTo>
                  <a:pt x="244" y="126"/>
                  <a:pt x="241" y="124"/>
                  <a:pt x="238" y="122"/>
                </a:cubicBezTo>
                <a:cubicBezTo>
                  <a:pt x="235" y="120"/>
                  <a:pt x="232" y="118"/>
                  <a:pt x="229" y="116"/>
                </a:cubicBezTo>
                <a:cubicBezTo>
                  <a:pt x="230" y="116"/>
                  <a:pt x="230" y="116"/>
                  <a:pt x="231" y="117"/>
                </a:cubicBezTo>
                <a:cubicBezTo>
                  <a:pt x="233" y="118"/>
                  <a:pt x="235" y="119"/>
                  <a:pt x="237" y="120"/>
                </a:cubicBezTo>
                <a:cubicBezTo>
                  <a:pt x="240" y="121"/>
                  <a:pt x="243" y="123"/>
                  <a:pt x="246" y="125"/>
                </a:cubicBezTo>
                <a:cubicBezTo>
                  <a:pt x="246" y="126"/>
                  <a:pt x="247" y="127"/>
                  <a:pt x="247" y="128"/>
                </a:cubicBezTo>
                <a:close/>
                <a:moveTo>
                  <a:pt x="248" y="132"/>
                </a:moveTo>
                <a:cubicBezTo>
                  <a:pt x="246" y="130"/>
                  <a:pt x="245" y="128"/>
                  <a:pt x="242" y="127"/>
                </a:cubicBezTo>
                <a:cubicBezTo>
                  <a:pt x="237" y="125"/>
                  <a:pt x="233" y="122"/>
                  <a:pt x="230" y="120"/>
                </a:cubicBezTo>
                <a:cubicBezTo>
                  <a:pt x="229" y="119"/>
                  <a:pt x="225" y="117"/>
                  <a:pt x="228" y="118"/>
                </a:cubicBezTo>
                <a:cubicBezTo>
                  <a:pt x="229" y="119"/>
                  <a:pt x="229" y="119"/>
                  <a:pt x="230" y="120"/>
                </a:cubicBezTo>
                <a:cubicBezTo>
                  <a:pt x="232" y="121"/>
                  <a:pt x="233" y="122"/>
                  <a:pt x="235" y="123"/>
                </a:cubicBezTo>
                <a:cubicBezTo>
                  <a:pt x="239" y="125"/>
                  <a:pt x="243" y="127"/>
                  <a:pt x="247" y="130"/>
                </a:cubicBezTo>
                <a:cubicBezTo>
                  <a:pt x="248" y="130"/>
                  <a:pt x="248" y="131"/>
                  <a:pt x="248" y="132"/>
                </a:cubicBezTo>
                <a:close/>
                <a:moveTo>
                  <a:pt x="250" y="138"/>
                </a:moveTo>
                <a:cubicBezTo>
                  <a:pt x="244" y="132"/>
                  <a:pt x="236" y="129"/>
                  <a:pt x="229" y="124"/>
                </a:cubicBezTo>
                <a:cubicBezTo>
                  <a:pt x="230" y="125"/>
                  <a:pt x="227" y="123"/>
                  <a:pt x="226" y="122"/>
                </a:cubicBezTo>
                <a:cubicBezTo>
                  <a:pt x="226" y="122"/>
                  <a:pt x="226" y="122"/>
                  <a:pt x="226" y="122"/>
                </a:cubicBezTo>
                <a:cubicBezTo>
                  <a:pt x="226" y="122"/>
                  <a:pt x="226" y="122"/>
                  <a:pt x="226" y="122"/>
                </a:cubicBezTo>
                <a:cubicBezTo>
                  <a:pt x="228" y="123"/>
                  <a:pt x="229" y="123"/>
                  <a:pt x="230" y="124"/>
                </a:cubicBezTo>
                <a:cubicBezTo>
                  <a:pt x="232" y="125"/>
                  <a:pt x="234" y="126"/>
                  <a:pt x="236" y="127"/>
                </a:cubicBezTo>
                <a:cubicBezTo>
                  <a:pt x="240" y="130"/>
                  <a:pt x="244" y="132"/>
                  <a:pt x="249" y="134"/>
                </a:cubicBezTo>
                <a:cubicBezTo>
                  <a:pt x="249" y="135"/>
                  <a:pt x="249" y="137"/>
                  <a:pt x="250" y="138"/>
                </a:cubicBezTo>
                <a:close/>
                <a:moveTo>
                  <a:pt x="250" y="140"/>
                </a:moveTo>
                <a:cubicBezTo>
                  <a:pt x="250" y="140"/>
                  <a:pt x="250" y="140"/>
                  <a:pt x="250" y="140"/>
                </a:cubicBezTo>
                <a:cubicBezTo>
                  <a:pt x="250" y="140"/>
                  <a:pt x="250" y="140"/>
                  <a:pt x="250" y="140"/>
                </a:cubicBezTo>
                <a:cubicBezTo>
                  <a:pt x="250" y="140"/>
                  <a:pt x="250" y="140"/>
                  <a:pt x="250" y="140"/>
                </a:cubicBezTo>
                <a:close/>
                <a:moveTo>
                  <a:pt x="251" y="144"/>
                </a:moveTo>
                <a:cubicBezTo>
                  <a:pt x="248" y="141"/>
                  <a:pt x="244" y="138"/>
                  <a:pt x="241" y="136"/>
                </a:cubicBezTo>
                <a:cubicBezTo>
                  <a:pt x="236" y="134"/>
                  <a:pt x="231" y="132"/>
                  <a:pt x="227" y="128"/>
                </a:cubicBezTo>
                <a:cubicBezTo>
                  <a:pt x="227" y="128"/>
                  <a:pt x="231" y="129"/>
                  <a:pt x="232" y="130"/>
                </a:cubicBezTo>
                <a:cubicBezTo>
                  <a:pt x="233" y="130"/>
                  <a:pt x="233" y="131"/>
                  <a:pt x="234" y="132"/>
                </a:cubicBezTo>
                <a:cubicBezTo>
                  <a:pt x="236" y="133"/>
                  <a:pt x="238" y="134"/>
                  <a:pt x="240" y="135"/>
                </a:cubicBezTo>
                <a:cubicBezTo>
                  <a:pt x="244" y="137"/>
                  <a:pt x="247" y="139"/>
                  <a:pt x="251" y="142"/>
                </a:cubicBezTo>
                <a:cubicBezTo>
                  <a:pt x="251" y="142"/>
                  <a:pt x="251" y="143"/>
                  <a:pt x="251" y="144"/>
                </a:cubicBezTo>
                <a:close/>
                <a:moveTo>
                  <a:pt x="252" y="148"/>
                </a:moveTo>
                <a:cubicBezTo>
                  <a:pt x="249" y="145"/>
                  <a:pt x="245" y="143"/>
                  <a:pt x="242" y="141"/>
                </a:cubicBezTo>
                <a:cubicBezTo>
                  <a:pt x="240" y="139"/>
                  <a:pt x="237" y="137"/>
                  <a:pt x="235" y="136"/>
                </a:cubicBezTo>
                <a:cubicBezTo>
                  <a:pt x="233" y="135"/>
                  <a:pt x="230" y="134"/>
                  <a:pt x="228" y="133"/>
                </a:cubicBezTo>
                <a:cubicBezTo>
                  <a:pt x="226" y="131"/>
                  <a:pt x="231" y="134"/>
                  <a:pt x="231" y="134"/>
                </a:cubicBezTo>
                <a:cubicBezTo>
                  <a:pt x="232" y="134"/>
                  <a:pt x="233" y="135"/>
                  <a:pt x="234" y="135"/>
                </a:cubicBezTo>
                <a:cubicBezTo>
                  <a:pt x="236" y="137"/>
                  <a:pt x="239" y="138"/>
                  <a:pt x="241" y="139"/>
                </a:cubicBezTo>
                <a:cubicBezTo>
                  <a:pt x="244" y="142"/>
                  <a:pt x="248" y="144"/>
                  <a:pt x="252" y="146"/>
                </a:cubicBezTo>
                <a:cubicBezTo>
                  <a:pt x="252" y="146"/>
                  <a:pt x="252" y="147"/>
                  <a:pt x="252" y="148"/>
                </a:cubicBezTo>
                <a:close/>
                <a:moveTo>
                  <a:pt x="253" y="152"/>
                </a:moveTo>
                <a:cubicBezTo>
                  <a:pt x="251" y="149"/>
                  <a:pt x="248" y="148"/>
                  <a:pt x="245" y="146"/>
                </a:cubicBezTo>
                <a:cubicBezTo>
                  <a:pt x="240" y="143"/>
                  <a:pt x="236" y="140"/>
                  <a:pt x="231" y="137"/>
                </a:cubicBezTo>
                <a:cubicBezTo>
                  <a:pt x="231" y="137"/>
                  <a:pt x="232" y="137"/>
                  <a:pt x="232" y="138"/>
                </a:cubicBezTo>
                <a:cubicBezTo>
                  <a:pt x="235" y="139"/>
                  <a:pt x="237" y="140"/>
                  <a:pt x="239" y="142"/>
                </a:cubicBezTo>
                <a:cubicBezTo>
                  <a:pt x="244" y="144"/>
                  <a:pt x="248" y="147"/>
                  <a:pt x="253" y="149"/>
                </a:cubicBezTo>
                <a:cubicBezTo>
                  <a:pt x="253" y="150"/>
                  <a:pt x="253" y="151"/>
                  <a:pt x="253" y="152"/>
                </a:cubicBezTo>
                <a:close/>
                <a:moveTo>
                  <a:pt x="254" y="157"/>
                </a:moveTo>
                <a:cubicBezTo>
                  <a:pt x="250" y="154"/>
                  <a:pt x="246" y="151"/>
                  <a:pt x="242" y="149"/>
                </a:cubicBezTo>
                <a:cubicBezTo>
                  <a:pt x="237" y="146"/>
                  <a:pt x="232" y="144"/>
                  <a:pt x="228" y="140"/>
                </a:cubicBezTo>
                <a:cubicBezTo>
                  <a:pt x="226" y="137"/>
                  <a:pt x="230" y="140"/>
                  <a:pt x="230" y="140"/>
                </a:cubicBezTo>
                <a:cubicBezTo>
                  <a:pt x="232" y="141"/>
                  <a:pt x="233" y="142"/>
                  <a:pt x="234" y="143"/>
                </a:cubicBezTo>
                <a:cubicBezTo>
                  <a:pt x="237" y="144"/>
                  <a:pt x="239" y="146"/>
                  <a:pt x="241" y="147"/>
                </a:cubicBezTo>
                <a:cubicBezTo>
                  <a:pt x="245" y="149"/>
                  <a:pt x="249" y="152"/>
                  <a:pt x="254" y="154"/>
                </a:cubicBezTo>
                <a:cubicBezTo>
                  <a:pt x="254" y="155"/>
                  <a:pt x="254" y="156"/>
                  <a:pt x="254" y="157"/>
                </a:cubicBezTo>
                <a:close/>
                <a:moveTo>
                  <a:pt x="256" y="166"/>
                </a:moveTo>
                <a:cubicBezTo>
                  <a:pt x="249" y="159"/>
                  <a:pt x="240" y="155"/>
                  <a:pt x="232" y="150"/>
                </a:cubicBezTo>
                <a:cubicBezTo>
                  <a:pt x="231" y="149"/>
                  <a:pt x="229" y="148"/>
                  <a:pt x="227" y="146"/>
                </a:cubicBezTo>
                <a:cubicBezTo>
                  <a:pt x="228" y="147"/>
                  <a:pt x="230" y="148"/>
                  <a:pt x="231" y="149"/>
                </a:cubicBezTo>
                <a:cubicBezTo>
                  <a:pt x="234" y="150"/>
                  <a:pt x="236" y="152"/>
                  <a:pt x="239" y="153"/>
                </a:cubicBezTo>
                <a:cubicBezTo>
                  <a:pt x="245" y="156"/>
                  <a:pt x="250" y="159"/>
                  <a:pt x="256" y="162"/>
                </a:cubicBezTo>
                <a:cubicBezTo>
                  <a:pt x="256" y="163"/>
                  <a:pt x="256" y="163"/>
                  <a:pt x="256" y="163"/>
                </a:cubicBezTo>
                <a:cubicBezTo>
                  <a:pt x="256" y="164"/>
                  <a:pt x="256" y="165"/>
                  <a:pt x="256" y="166"/>
                </a:cubicBezTo>
                <a:close/>
                <a:moveTo>
                  <a:pt x="257" y="169"/>
                </a:moveTo>
                <a:cubicBezTo>
                  <a:pt x="255" y="167"/>
                  <a:pt x="252" y="165"/>
                  <a:pt x="249" y="163"/>
                </a:cubicBezTo>
                <a:cubicBezTo>
                  <a:pt x="251" y="164"/>
                  <a:pt x="254" y="166"/>
                  <a:pt x="257" y="167"/>
                </a:cubicBezTo>
                <a:cubicBezTo>
                  <a:pt x="257" y="168"/>
                  <a:pt x="257" y="168"/>
                  <a:pt x="257" y="169"/>
                </a:cubicBezTo>
                <a:close/>
                <a:moveTo>
                  <a:pt x="259" y="177"/>
                </a:moveTo>
                <a:cubicBezTo>
                  <a:pt x="251" y="172"/>
                  <a:pt x="243" y="167"/>
                  <a:pt x="235" y="162"/>
                </a:cubicBezTo>
                <a:cubicBezTo>
                  <a:pt x="238" y="163"/>
                  <a:pt x="240" y="164"/>
                  <a:pt x="243" y="165"/>
                </a:cubicBezTo>
                <a:cubicBezTo>
                  <a:pt x="248" y="168"/>
                  <a:pt x="253" y="171"/>
                  <a:pt x="258" y="174"/>
                </a:cubicBezTo>
                <a:cubicBezTo>
                  <a:pt x="258" y="175"/>
                  <a:pt x="258" y="176"/>
                  <a:pt x="259" y="177"/>
                </a:cubicBezTo>
                <a:close/>
                <a:moveTo>
                  <a:pt x="260" y="185"/>
                </a:moveTo>
                <a:cubicBezTo>
                  <a:pt x="256" y="182"/>
                  <a:pt x="251" y="181"/>
                  <a:pt x="247" y="180"/>
                </a:cubicBezTo>
                <a:cubicBezTo>
                  <a:pt x="241" y="178"/>
                  <a:pt x="236" y="175"/>
                  <a:pt x="231" y="173"/>
                </a:cubicBezTo>
                <a:cubicBezTo>
                  <a:pt x="231" y="171"/>
                  <a:pt x="231" y="170"/>
                  <a:pt x="230" y="168"/>
                </a:cubicBezTo>
                <a:cubicBezTo>
                  <a:pt x="236" y="171"/>
                  <a:pt x="241" y="174"/>
                  <a:pt x="247" y="177"/>
                </a:cubicBezTo>
                <a:cubicBezTo>
                  <a:pt x="251" y="179"/>
                  <a:pt x="255" y="183"/>
                  <a:pt x="259" y="184"/>
                </a:cubicBezTo>
                <a:cubicBezTo>
                  <a:pt x="259" y="184"/>
                  <a:pt x="259" y="184"/>
                  <a:pt x="259" y="183"/>
                </a:cubicBezTo>
                <a:cubicBezTo>
                  <a:pt x="260" y="184"/>
                  <a:pt x="260" y="184"/>
                  <a:pt x="260" y="185"/>
                </a:cubicBezTo>
                <a:close/>
                <a:moveTo>
                  <a:pt x="237" y="228"/>
                </a:moveTo>
                <a:cubicBezTo>
                  <a:pt x="237" y="227"/>
                  <a:pt x="237" y="226"/>
                  <a:pt x="237" y="225"/>
                </a:cubicBezTo>
                <a:cubicBezTo>
                  <a:pt x="241" y="229"/>
                  <a:pt x="245" y="231"/>
                  <a:pt x="250" y="234"/>
                </a:cubicBezTo>
                <a:cubicBezTo>
                  <a:pt x="253" y="236"/>
                  <a:pt x="255" y="237"/>
                  <a:pt x="258" y="239"/>
                </a:cubicBezTo>
                <a:cubicBezTo>
                  <a:pt x="260" y="240"/>
                  <a:pt x="263" y="243"/>
                  <a:pt x="264" y="244"/>
                </a:cubicBezTo>
                <a:cubicBezTo>
                  <a:pt x="264" y="244"/>
                  <a:pt x="264" y="244"/>
                  <a:pt x="264" y="244"/>
                </a:cubicBezTo>
                <a:cubicBezTo>
                  <a:pt x="254" y="241"/>
                  <a:pt x="246" y="233"/>
                  <a:pt x="237" y="228"/>
                </a:cubicBezTo>
                <a:close/>
                <a:moveTo>
                  <a:pt x="263" y="238"/>
                </a:moveTo>
                <a:cubicBezTo>
                  <a:pt x="263" y="238"/>
                  <a:pt x="258" y="235"/>
                  <a:pt x="257" y="235"/>
                </a:cubicBezTo>
                <a:cubicBezTo>
                  <a:pt x="255" y="233"/>
                  <a:pt x="252" y="232"/>
                  <a:pt x="250" y="231"/>
                </a:cubicBezTo>
                <a:cubicBezTo>
                  <a:pt x="246" y="228"/>
                  <a:pt x="242" y="226"/>
                  <a:pt x="237" y="224"/>
                </a:cubicBezTo>
                <a:cubicBezTo>
                  <a:pt x="237" y="224"/>
                  <a:pt x="237" y="224"/>
                  <a:pt x="237" y="224"/>
                </a:cubicBezTo>
                <a:cubicBezTo>
                  <a:pt x="237" y="223"/>
                  <a:pt x="237" y="222"/>
                  <a:pt x="237" y="221"/>
                </a:cubicBezTo>
                <a:cubicBezTo>
                  <a:pt x="244" y="227"/>
                  <a:pt x="254" y="230"/>
                  <a:pt x="262" y="236"/>
                </a:cubicBezTo>
                <a:cubicBezTo>
                  <a:pt x="263" y="237"/>
                  <a:pt x="263" y="237"/>
                  <a:pt x="263" y="237"/>
                </a:cubicBezTo>
                <a:cubicBezTo>
                  <a:pt x="263" y="237"/>
                  <a:pt x="263" y="238"/>
                  <a:pt x="263" y="238"/>
                </a:cubicBezTo>
                <a:close/>
                <a:moveTo>
                  <a:pt x="236" y="216"/>
                </a:moveTo>
                <a:cubicBezTo>
                  <a:pt x="243" y="222"/>
                  <a:pt x="252" y="225"/>
                  <a:pt x="260" y="230"/>
                </a:cubicBezTo>
                <a:cubicBezTo>
                  <a:pt x="263" y="233"/>
                  <a:pt x="258" y="229"/>
                  <a:pt x="257" y="229"/>
                </a:cubicBezTo>
                <a:cubicBezTo>
                  <a:pt x="255" y="227"/>
                  <a:pt x="252" y="226"/>
                  <a:pt x="249" y="225"/>
                </a:cubicBezTo>
                <a:cubicBezTo>
                  <a:pt x="245" y="223"/>
                  <a:pt x="241" y="221"/>
                  <a:pt x="237" y="219"/>
                </a:cubicBezTo>
                <a:cubicBezTo>
                  <a:pt x="236" y="218"/>
                  <a:pt x="236" y="217"/>
                  <a:pt x="236" y="216"/>
                </a:cubicBezTo>
                <a:close/>
                <a:moveTo>
                  <a:pt x="235" y="212"/>
                </a:moveTo>
                <a:cubicBezTo>
                  <a:pt x="240" y="214"/>
                  <a:pt x="245" y="217"/>
                  <a:pt x="249" y="219"/>
                </a:cubicBezTo>
                <a:cubicBezTo>
                  <a:pt x="251" y="221"/>
                  <a:pt x="254" y="222"/>
                  <a:pt x="256" y="223"/>
                </a:cubicBezTo>
                <a:cubicBezTo>
                  <a:pt x="257" y="224"/>
                  <a:pt x="259" y="225"/>
                  <a:pt x="261" y="226"/>
                </a:cubicBezTo>
                <a:cubicBezTo>
                  <a:pt x="252" y="223"/>
                  <a:pt x="245" y="217"/>
                  <a:pt x="236" y="215"/>
                </a:cubicBezTo>
                <a:cubicBezTo>
                  <a:pt x="236" y="214"/>
                  <a:pt x="236" y="213"/>
                  <a:pt x="235" y="212"/>
                </a:cubicBezTo>
                <a:close/>
                <a:moveTo>
                  <a:pt x="235" y="208"/>
                </a:moveTo>
                <a:cubicBezTo>
                  <a:pt x="239" y="210"/>
                  <a:pt x="243" y="213"/>
                  <a:pt x="247" y="215"/>
                </a:cubicBezTo>
                <a:cubicBezTo>
                  <a:pt x="251" y="217"/>
                  <a:pt x="255" y="220"/>
                  <a:pt x="259" y="222"/>
                </a:cubicBezTo>
                <a:cubicBezTo>
                  <a:pt x="254" y="220"/>
                  <a:pt x="250" y="217"/>
                  <a:pt x="246" y="215"/>
                </a:cubicBezTo>
                <a:cubicBezTo>
                  <a:pt x="243" y="213"/>
                  <a:pt x="239" y="212"/>
                  <a:pt x="235" y="211"/>
                </a:cubicBezTo>
                <a:cubicBezTo>
                  <a:pt x="235" y="210"/>
                  <a:pt x="235" y="209"/>
                  <a:pt x="235" y="208"/>
                </a:cubicBezTo>
                <a:close/>
                <a:moveTo>
                  <a:pt x="260" y="206"/>
                </a:moveTo>
                <a:cubicBezTo>
                  <a:pt x="260" y="207"/>
                  <a:pt x="260" y="208"/>
                  <a:pt x="260" y="209"/>
                </a:cubicBezTo>
                <a:cubicBezTo>
                  <a:pt x="256" y="206"/>
                  <a:pt x="250" y="203"/>
                  <a:pt x="245" y="200"/>
                </a:cubicBezTo>
                <a:cubicBezTo>
                  <a:pt x="245" y="200"/>
                  <a:pt x="245" y="200"/>
                  <a:pt x="244" y="200"/>
                </a:cubicBezTo>
                <a:cubicBezTo>
                  <a:pt x="250" y="202"/>
                  <a:pt x="255" y="204"/>
                  <a:pt x="260" y="206"/>
                </a:cubicBezTo>
                <a:close/>
                <a:moveTo>
                  <a:pt x="240" y="198"/>
                </a:moveTo>
                <a:cubicBezTo>
                  <a:pt x="240" y="198"/>
                  <a:pt x="240" y="198"/>
                  <a:pt x="241" y="199"/>
                </a:cubicBezTo>
                <a:cubicBezTo>
                  <a:pt x="243" y="200"/>
                  <a:pt x="245" y="201"/>
                  <a:pt x="246" y="202"/>
                </a:cubicBezTo>
                <a:cubicBezTo>
                  <a:pt x="250" y="204"/>
                  <a:pt x="255" y="206"/>
                  <a:pt x="259" y="208"/>
                </a:cubicBezTo>
                <a:cubicBezTo>
                  <a:pt x="255" y="206"/>
                  <a:pt x="250" y="204"/>
                  <a:pt x="246" y="203"/>
                </a:cubicBezTo>
                <a:cubicBezTo>
                  <a:pt x="242" y="201"/>
                  <a:pt x="237" y="199"/>
                  <a:pt x="233" y="197"/>
                </a:cubicBezTo>
                <a:cubicBezTo>
                  <a:pt x="233" y="196"/>
                  <a:pt x="233" y="196"/>
                  <a:pt x="233" y="195"/>
                </a:cubicBezTo>
                <a:cubicBezTo>
                  <a:pt x="233" y="195"/>
                  <a:pt x="233" y="195"/>
                  <a:pt x="234" y="195"/>
                </a:cubicBezTo>
                <a:cubicBezTo>
                  <a:pt x="233" y="196"/>
                  <a:pt x="234" y="196"/>
                  <a:pt x="236" y="196"/>
                </a:cubicBezTo>
                <a:cubicBezTo>
                  <a:pt x="237" y="197"/>
                  <a:pt x="238" y="197"/>
                  <a:pt x="240" y="198"/>
                </a:cubicBezTo>
                <a:close/>
                <a:moveTo>
                  <a:pt x="234" y="198"/>
                </a:moveTo>
                <a:cubicBezTo>
                  <a:pt x="242" y="202"/>
                  <a:pt x="251" y="206"/>
                  <a:pt x="260" y="210"/>
                </a:cubicBezTo>
                <a:cubicBezTo>
                  <a:pt x="260" y="210"/>
                  <a:pt x="260" y="211"/>
                  <a:pt x="260" y="211"/>
                </a:cubicBezTo>
                <a:cubicBezTo>
                  <a:pt x="260" y="211"/>
                  <a:pt x="260" y="211"/>
                  <a:pt x="259" y="211"/>
                </a:cubicBezTo>
                <a:cubicBezTo>
                  <a:pt x="259" y="211"/>
                  <a:pt x="259" y="210"/>
                  <a:pt x="258" y="210"/>
                </a:cubicBezTo>
                <a:cubicBezTo>
                  <a:pt x="250" y="206"/>
                  <a:pt x="242" y="202"/>
                  <a:pt x="234" y="198"/>
                </a:cubicBezTo>
                <a:close/>
                <a:moveTo>
                  <a:pt x="260" y="214"/>
                </a:moveTo>
                <a:cubicBezTo>
                  <a:pt x="257" y="212"/>
                  <a:pt x="252" y="210"/>
                  <a:pt x="249" y="208"/>
                </a:cubicBezTo>
                <a:cubicBezTo>
                  <a:pt x="245" y="206"/>
                  <a:pt x="241" y="204"/>
                  <a:pt x="237" y="202"/>
                </a:cubicBezTo>
                <a:cubicBezTo>
                  <a:pt x="237" y="202"/>
                  <a:pt x="238" y="202"/>
                  <a:pt x="239" y="202"/>
                </a:cubicBezTo>
                <a:cubicBezTo>
                  <a:pt x="241" y="203"/>
                  <a:pt x="244" y="204"/>
                  <a:pt x="247" y="206"/>
                </a:cubicBezTo>
                <a:cubicBezTo>
                  <a:pt x="251" y="208"/>
                  <a:pt x="256" y="210"/>
                  <a:pt x="260" y="212"/>
                </a:cubicBezTo>
                <a:cubicBezTo>
                  <a:pt x="260" y="213"/>
                  <a:pt x="260" y="214"/>
                  <a:pt x="260" y="214"/>
                </a:cubicBezTo>
                <a:close/>
                <a:moveTo>
                  <a:pt x="233" y="200"/>
                </a:moveTo>
                <a:cubicBezTo>
                  <a:pt x="233" y="200"/>
                  <a:pt x="233" y="199"/>
                  <a:pt x="233" y="198"/>
                </a:cubicBezTo>
                <a:cubicBezTo>
                  <a:pt x="235" y="200"/>
                  <a:pt x="237" y="201"/>
                  <a:pt x="239" y="202"/>
                </a:cubicBezTo>
                <a:cubicBezTo>
                  <a:pt x="237" y="201"/>
                  <a:pt x="235" y="201"/>
                  <a:pt x="233" y="200"/>
                </a:cubicBezTo>
                <a:close/>
                <a:moveTo>
                  <a:pt x="261" y="218"/>
                </a:moveTo>
                <a:cubicBezTo>
                  <a:pt x="257" y="215"/>
                  <a:pt x="253" y="213"/>
                  <a:pt x="249" y="212"/>
                </a:cubicBezTo>
                <a:cubicBezTo>
                  <a:pt x="253" y="213"/>
                  <a:pt x="256" y="215"/>
                  <a:pt x="260" y="215"/>
                </a:cubicBezTo>
                <a:cubicBezTo>
                  <a:pt x="261" y="216"/>
                  <a:pt x="261" y="217"/>
                  <a:pt x="261" y="218"/>
                </a:cubicBezTo>
                <a:close/>
                <a:moveTo>
                  <a:pt x="237" y="206"/>
                </a:moveTo>
                <a:cubicBezTo>
                  <a:pt x="241" y="209"/>
                  <a:pt x="245" y="211"/>
                  <a:pt x="249" y="212"/>
                </a:cubicBezTo>
                <a:cubicBezTo>
                  <a:pt x="251" y="214"/>
                  <a:pt x="254" y="215"/>
                  <a:pt x="256" y="216"/>
                </a:cubicBezTo>
                <a:cubicBezTo>
                  <a:pt x="256" y="216"/>
                  <a:pt x="261" y="219"/>
                  <a:pt x="258" y="217"/>
                </a:cubicBezTo>
                <a:cubicBezTo>
                  <a:pt x="250" y="213"/>
                  <a:pt x="242" y="210"/>
                  <a:pt x="235" y="207"/>
                </a:cubicBezTo>
                <a:cubicBezTo>
                  <a:pt x="234" y="206"/>
                  <a:pt x="234" y="206"/>
                  <a:pt x="234" y="205"/>
                </a:cubicBezTo>
                <a:cubicBezTo>
                  <a:pt x="235" y="205"/>
                  <a:pt x="236" y="206"/>
                  <a:pt x="237" y="206"/>
                </a:cubicBezTo>
                <a:close/>
                <a:moveTo>
                  <a:pt x="261" y="222"/>
                </a:moveTo>
                <a:cubicBezTo>
                  <a:pt x="257" y="219"/>
                  <a:pt x="252" y="217"/>
                  <a:pt x="248" y="214"/>
                </a:cubicBezTo>
                <a:cubicBezTo>
                  <a:pt x="245" y="213"/>
                  <a:pt x="243" y="212"/>
                  <a:pt x="241" y="211"/>
                </a:cubicBezTo>
                <a:cubicBezTo>
                  <a:pt x="244" y="212"/>
                  <a:pt x="246" y="213"/>
                  <a:pt x="249" y="214"/>
                </a:cubicBezTo>
                <a:cubicBezTo>
                  <a:pt x="253" y="215"/>
                  <a:pt x="257" y="217"/>
                  <a:pt x="261" y="219"/>
                </a:cubicBezTo>
                <a:cubicBezTo>
                  <a:pt x="261" y="220"/>
                  <a:pt x="261" y="221"/>
                  <a:pt x="261" y="222"/>
                </a:cubicBezTo>
                <a:close/>
                <a:moveTo>
                  <a:pt x="233" y="201"/>
                </a:moveTo>
                <a:cubicBezTo>
                  <a:pt x="239" y="203"/>
                  <a:pt x="243" y="206"/>
                  <a:pt x="248" y="209"/>
                </a:cubicBezTo>
                <a:cubicBezTo>
                  <a:pt x="250" y="210"/>
                  <a:pt x="253" y="211"/>
                  <a:pt x="255" y="212"/>
                </a:cubicBezTo>
                <a:cubicBezTo>
                  <a:pt x="256" y="213"/>
                  <a:pt x="258" y="214"/>
                  <a:pt x="259" y="214"/>
                </a:cubicBezTo>
                <a:cubicBezTo>
                  <a:pt x="255" y="213"/>
                  <a:pt x="251" y="211"/>
                  <a:pt x="246" y="210"/>
                </a:cubicBezTo>
                <a:cubicBezTo>
                  <a:pt x="244" y="209"/>
                  <a:pt x="241" y="207"/>
                  <a:pt x="239" y="206"/>
                </a:cubicBezTo>
                <a:cubicBezTo>
                  <a:pt x="239" y="206"/>
                  <a:pt x="238" y="206"/>
                  <a:pt x="238" y="206"/>
                </a:cubicBezTo>
                <a:cubicBezTo>
                  <a:pt x="236" y="205"/>
                  <a:pt x="235" y="204"/>
                  <a:pt x="234" y="204"/>
                </a:cubicBezTo>
                <a:cubicBezTo>
                  <a:pt x="234" y="203"/>
                  <a:pt x="234" y="202"/>
                  <a:pt x="233" y="201"/>
                </a:cubicBezTo>
                <a:close/>
                <a:moveTo>
                  <a:pt x="232" y="192"/>
                </a:moveTo>
                <a:cubicBezTo>
                  <a:pt x="234" y="192"/>
                  <a:pt x="235" y="192"/>
                  <a:pt x="236" y="193"/>
                </a:cubicBezTo>
                <a:cubicBezTo>
                  <a:pt x="240" y="195"/>
                  <a:pt x="243" y="197"/>
                  <a:pt x="247" y="200"/>
                </a:cubicBezTo>
                <a:cubicBezTo>
                  <a:pt x="249" y="200"/>
                  <a:pt x="250" y="201"/>
                  <a:pt x="252" y="202"/>
                </a:cubicBezTo>
                <a:cubicBezTo>
                  <a:pt x="251" y="201"/>
                  <a:pt x="250" y="201"/>
                  <a:pt x="248" y="201"/>
                </a:cubicBezTo>
                <a:cubicBezTo>
                  <a:pt x="246" y="200"/>
                  <a:pt x="243" y="199"/>
                  <a:pt x="240" y="197"/>
                </a:cubicBezTo>
                <a:cubicBezTo>
                  <a:pt x="238" y="196"/>
                  <a:pt x="235" y="195"/>
                  <a:pt x="233" y="194"/>
                </a:cubicBezTo>
                <a:cubicBezTo>
                  <a:pt x="233" y="193"/>
                  <a:pt x="232" y="193"/>
                  <a:pt x="232" y="193"/>
                </a:cubicBezTo>
                <a:cubicBezTo>
                  <a:pt x="232" y="192"/>
                  <a:pt x="232" y="192"/>
                  <a:pt x="232" y="192"/>
                </a:cubicBezTo>
                <a:close/>
                <a:moveTo>
                  <a:pt x="232" y="187"/>
                </a:moveTo>
                <a:cubicBezTo>
                  <a:pt x="233" y="187"/>
                  <a:pt x="234" y="187"/>
                  <a:pt x="234" y="188"/>
                </a:cubicBezTo>
                <a:cubicBezTo>
                  <a:pt x="235" y="188"/>
                  <a:pt x="235" y="188"/>
                  <a:pt x="235" y="188"/>
                </a:cubicBezTo>
                <a:cubicBezTo>
                  <a:pt x="239" y="190"/>
                  <a:pt x="244" y="192"/>
                  <a:pt x="249" y="195"/>
                </a:cubicBezTo>
                <a:cubicBezTo>
                  <a:pt x="251" y="196"/>
                  <a:pt x="254" y="198"/>
                  <a:pt x="256" y="199"/>
                </a:cubicBezTo>
                <a:cubicBezTo>
                  <a:pt x="257" y="200"/>
                  <a:pt x="262" y="203"/>
                  <a:pt x="256" y="200"/>
                </a:cubicBezTo>
                <a:cubicBezTo>
                  <a:pt x="252" y="198"/>
                  <a:pt x="248" y="196"/>
                  <a:pt x="244" y="195"/>
                </a:cubicBezTo>
                <a:cubicBezTo>
                  <a:pt x="241" y="194"/>
                  <a:pt x="239" y="193"/>
                  <a:pt x="237" y="192"/>
                </a:cubicBezTo>
                <a:cubicBezTo>
                  <a:pt x="237" y="192"/>
                  <a:pt x="236" y="192"/>
                  <a:pt x="236" y="192"/>
                </a:cubicBezTo>
                <a:cubicBezTo>
                  <a:pt x="235" y="192"/>
                  <a:pt x="234" y="191"/>
                  <a:pt x="232" y="191"/>
                </a:cubicBezTo>
                <a:cubicBezTo>
                  <a:pt x="232" y="190"/>
                  <a:pt x="232" y="188"/>
                  <a:pt x="232" y="187"/>
                </a:cubicBezTo>
                <a:close/>
                <a:moveTo>
                  <a:pt x="232" y="186"/>
                </a:moveTo>
                <a:cubicBezTo>
                  <a:pt x="232" y="185"/>
                  <a:pt x="232" y="183"/>
                  <a:pt x="232" y="182"/>
                </a:cubicBezTo>
                <a:cubicBezTo>
                  <a:pt x="241" y="187"/>
                  <a:pt x="250" y="192"/>
                  <a:pt x="260" y="197"/>
                </a:cubicBezTo>
                <a:cubicBezTo>
                  <a:pt x="255" y="194"/>
                  <a:pt x="251" y="193"/>
                  <a:pt x="246" y="191"/>
                </a:cubicBezTo>
                <a:cubicBezTo>
                  <a:pt x="244" y="190"/>
                  <a:pt x="241" y="189"/>
                  <a:pt x="238" y="188"/>
                </a:cubicBezTo>
                <a:cubicBezTo>
                  <a:pt x="237" y="188"/>
                  <a:pt x="236" y="187"/>
                  <a:pt x="235" y="187"/>
                </a:cubicBezTo>
                <a:cubicBezTo>
                  <a:pt x="234" y="187"/>
                  <a:pt x="233" y="186"/>
                  <a:pt x="233" y="186"/>
                </a:cubicBezTo>
                <a:cubicBezTo>
                  <a:pt x="233" y="186"/>
                  <a:pt x="233" y="186"/>
                  <a:pt x="232" y="186"/>
                </a:cubicBezTo>
                <a:close/>
                <a:moveTo>
                  <a:pt x="232" y="179"/>
                </a:moveTo>
                <a:cubicBezTo>
                  <a:pt x="235" y="181"/>
                  <a:pt x="239" y="183"/>
                  <a:pt x="243" y="185"/>
                </a:cubicBezTo>
                <a:cubicBezTo>
                  <a:pt x="246" y="186"/>
                  <a:pt x="249" y="187"/>
                  <a:pt x="251" y="188"/>
                </a:cubicBezTo>
                <a:cubicBezTo>
                  <a:pt x="250" y="187"/>
                  <a:pt x="248" y="187"/>
                  <a:pt x="247" y="186"/>
                </a:cubicBezTo>
                <a:cubicBezTo>
                  <a:pt x="242" y="184"/>
                  <a:pt x="237" y="182"/>
                  <a:pt x="232" y="181"/>
                </a:cubicBezTo>
                <a:cubicBezTo>
                  <a:pt x="232" y="181"/>
                  <a:pt x="232" y="181"/>
                  <a:pt x="232" y="181"/>
                </a:cubicBezTo>
                <a:cubicBezTo>
                  <a:pt x="232" y="180"/>
                  <a:pt x="232" y="180"/>
                  <a:pt x="232" y="179"/>
                </a:cubicBezTo>
                <a:close/>
                <a:moveTo>
                  <a:pt x="233" y="179"/>
                </a:moveTo>
                <a:cubicBezTo>
                  <a:pt x="236" y="181"/>
                  <a:pt x="241" y="182"/>
                  <a:pt x="245" y="183"/>
                </a:cubicBezTo>
                <a:cubicBezTo>
                  <a:pt x="250" y="185"/>
                  <a:pt x="255" y="188"/>
                  <a:pt x="260" y="190"/>
                </a:cubicBezTo>
                <a:cubicBezTo>
                  <a:pt x="260" y="191"/>
                  <a:pt x="260" y="191"/>
                  <a:pt x="260" y="192"/>
                </a:cubicBezTo>
                <a:cubicBezTo>
                  <a:pt x="260" y="192"/>
                  <a:pt x="260" y="192"/>
                  <a:pt x="260" y="192"/>
                </a:cubicBezTo>
                <a:cubicBezTo>
                  <a:pt x="260" y="192"/>
                  <a:pt x="260" y="192"/>
                  <a:pt x="259" y="192"/>
                </a:cubicBezTo>
                <a:cubicBezTo>
                  <a:pt x="259" y="191"/>
                  <a:pt x="259" y="191"/>
                  <a:pt x="258" y="191"/>
                </a:cubicBezTo>
                <a:cubicBezTo>
                  <a:pt x="255" y="189"/>
                  <a:pt x="251" y="187"/>
                  <a:pt x="247" y="185"/>
                </a:cubicBezTo>
                <a:cubicBezTo>
                  <a:pt x="242" y="183"/>
                  <a:pt x="237" y="182"/>
                  <a:pt x="233" y="179"/>
                </a:cubicBezTo>
                <a:close/>
                <a:moveTo>
                  <a:pt x="260" y="197"/>
                </a:moveTo>
                <a:cubicBezTo>
                  <a:pt x="253" y="191"/>
                  <a:pt x="243" y="188"/>
                  <a:pt x="235" y="183"/>
                </a:cubicBezTo>
                <a:cubicBezTo>
                  <a:pt x="235" y="183"/>
                  <a:pt x="234" y="182"/>
                  <a:pt x="234" y="182"/>
                </a:cubicBezTo>
                <a:cubicBezTo>
                  <a:pt x="234" y="182"/>
                  <a:pt x="234" y="183"/>
                  <a:pt x="235" y="183"/>
                </a:cubicBezTo>
                <a:cubicBezTo>
                  <a:pt x="236" y="183"/>
                  <a:pt x="237" y="183"/>
                  <a:pt x="238" y="184"/>
                </a:cubicBezTo>
                <a:cubicBezTo>
                  <a:pt x="241" y="184"/>
                  <a:pt x="243" y="185"/>
                  <a:pt x="245" y="186"/>
                </a:cubicBezTo>
                <a:cubicBezTo>
                  <a:pt x="250" y="188"/>
                  <a:pt x="255" y="191"/>
                  <a:pt x="260" y="193"/>
                </a:cubicBezTo>
                <a:cubicBezTo>
                  <a:pt x="260" y="194"/>
                  <a:pt x="260" y="196"/>
                  <a:pt x="260" y="197"/>
                </a:cubicBezTo>
                <a:close/>
                <a:moveTo>
                  <a:pt x="260" y="201"/>
                </a:moveTo>
                <a:cubicBezTo>
                  <a:pt x="256" y="198"/>
                  <a:pt x="251" y="195"/>
                  <a:pt x="246" y="193"/>
                </a:cubicBezTo>
                <a:cubicBezTo>
                  <a:pt x="244" y="192"/>
                  <a:pt x="243" y="191"/>
                  <a:pt x="241" y="190"/>
                </a:cubicBezTo>
                <a:cubicBezTo>
                  <a:pt x="248" y="192"/>
                  <a:pt x="254" y="195"/>
                  <a:pt x="260" y="198"/>
                </a:cubicBezTo>
                <a:cubicBezTo>
                  <a:pt x="260" y="199"/>
                  <a:pt x="260" y="200"/>
                  <a:pt x="260" y="201"/>
                </a:cubicBezTo>
                <a:close/>
                <a:moveTo>
                  <a:pt x="231" y="174"/>
                </a:moveTo>
                <a:cubicBezTo>
                  <a:pt x="239" y="180"/>
                  <a:pt x="249" y="182"/>
                  <a:pt x="257" y="188"/>
                </a:cubicBezTo>
                <a:cubicBezTo>
                  <a:pt x="257" y="188"/>
                  <a:pt x="262" y="190"/>
                  <a:pt x="258" y="188"/>
                </a:cubicBezTo>
                <a:cubicBezTo>
                  <a:pt x="257" y="188"/>
                  <a:pt x="256" y="187"/>
                  <a:pt x="255" y="187"/>
                </a:cubicBezTo>
                <a:cubicBezTo>
                  <a:pt x="253" y="186"/>
                  <a:pt x="250" y="185"/>
                  <a:pt x="248" y="184"/>
                </a:cubicBezTo>
                <a:cubicBezTo>
                  <a:pt x="243" y="182"/>
                  <a:pt x="237" y="181"/>
                  <a:pt x="232" y="178"/>
                </a:cubicBezTo>
                <a:cubicBezTo>
                  <a:pt x="232" y="178"/>
                  <a:pt x="232" y="178"/>
                  <a:pt x="232" y="178"/>
                </a:cubicBezTo>
                <a:cubicBezTo>
                  <a:pt x="231" y="177"/>
                  <a:pt x="231" y="175"/>
                  <a:pt x="231" y="174"/>
                </a:cubicBezTo>
                <a:close/>
                <a:moveTo>
                  <a:pt x="260" y="205"/>
                </a:moveTo>
                <a:cubicBezTo>
                  <a:pt x="260" y="205"/>
                  <a:pt x="260" y="205"/>
                  <a:pt x="260" y="205"/>
                </a:cubicBezTo>
                <a:cubicBezTo>
                  <a:pt x="260" y="205"/>
                  <a:pt x="259" y="205"/>
                  <a:pt x="259" y="205"/>
                </a:cubicBezTo>
                <a:cubicBezTo>
                  <a:pt x="254" y="202"/>
                  <a:pt x="250" y="200"/>
                  <a:pt x="245" y="197"/>
                </a:cubicBezTo>
                <a:cubicBezTo>
                  <a:pt x="244" y="196"/>
                  <a:pt x="242" y="195"/>
                  <a:pt x="240" y="194"/>
                </a:cubicBezTo>
                <a:cubicBezTo>
                  <a:pt x="242" y="195"/>
                  <a:pt x="244" y="196"/>
                  <a:pt x="246" y="196"/>
                </a:cubicBezTo>
                <a:cubicBezTo>
                  <a:pt x="251" y="198"/>
                  <a:pt x="255" y="201"/>
                  <a:pt x="260" y="202"/>
                </a:cubicBezTo>
                <a:cubicBezTo>
                  <a:pt x="260" y="202"/>
                  <a:pt x="260" y="202"/>
                  <a:pt x="260" y="202"/>
                </a:cubicBezTo>
                <a:cubicBezTo>
                  <a:pt x="260" y="203"/>
                  <a:pt x="260" y="204"/>
                  <a:pt x="260" y="205"/>
                </a:cubicBezTo>
                <a:close/>
                <a:moveTo>
                  <a:pt x="261" y="225"/>
                </a:moveTo>
                <a:cubicBezTo>
                  <a:pt x="258" y="223"/>
                  <a:pt x="254" y="222"/>
                  <a:pt x="251" y="220"/>
                </a:cubicBezTo>
                <a:cubicBezTo>
                  <a:pt x="248" y="218"/>
                  <a:pt x="246" y="216"/>
                  <a:pt x="243" y="215"/>
                </a:cubicBezTo>
                <a:cubicBezTo>
                  <a:pt x="245" y="216"/>
                  <a:pt x="248" y="217"/>
                  <a:pt x="250" y="218"/>
                </a:cubicBezTo>
                <a:cubicBezTo>
                  <a:pt x="253" y="220"/>
                  <a:pt x="257" y="222"/>
                  <a:pt x="261" y="223"/>
                </a:cubicBezTo>
                <a:cubicBezTo>
                  <a:pt x="261" y="223"/>
                  <a:pt x="261" y="223"/>
                  <a:pt x="261" y="223"/>
                </a:cubicBezTo>
                <a:cubicBezTo>
                  <a:pt x="261" y="224"/>
                  <a:pt x="261" y="224"/>
                  <a:pt x="261" y="225"/>
                </a:cubicBezTo>
                <a:close/>
                <a:moveTo>
                  <a:pt x="262" y="231"/>
                </a:moveTo>
                <a:cubicBezTo>
                  <a:pt x="258" y="228"/>
                  <a:pt x="254" y="225"/>
                  <a:pt x="249" y="223"/>
                </a:cubicBezTo>
                <a:cubicBezTo>
                  <a:pt x="247" y="222"/>
                  <a:pt x="244" y="220"/>
                  <a:pt x="242" y="219"/>
                </a:cubicBezTo>
                <a:cubicBezTo>
                  <a:pt x="240" y="218"/>
                  <a:pt x="238" y="216"/>
                  <a:pt x="237" y="215"/>
                </a:cubicBezTo>
                <a:cubicBezTo>
                  <a:pt x="245" y="218"/>
                  <a:pt x="253" y="224"/>
                  <a:pt x="261" y="227"/>
                </a:cubicBezTo>
                <a:cubicBezTo>
                  <a:pt x="261" y="228"/>
                  <a:pt x="262" y="229"/>
                  <a:pt x="262" y="231"/>
                </a:cubicBezTo>
                <a:close/>
                <a:moveTo>
                  <a:pt x="263" y="236"/>
                </a:moveTo>
                <a:cubicBezTo>
                  <a:pt x="256" y="231"/>
                  <a:pt x="247" y="228"/>
                  <a:pt x="241" y="223"/>
                </a:cubicBezTo>
                <a:cubicBezTo>
                  <a:pt x="242" y="224"/>
                  <a:pt x="236" y="220"/>
                  <a:pt x="238" y="221"/>
                </a:cubicBezTo>
                <a:cubicBezTo>
                  <a:pt x="239" y="221"/>
                  <a:pt x="241" y="222"/>
                  <a:pt x="242" y="223"/>
                </a:cubicBezTo>
                <a:cubicBezTo>
                  <a:pt x="245" y="224"/>
                  <a:pt x="248" y="225"/>
                  <a:pt x="250" y="226"/>
                </a:cubicBezTo>
                <a:cubicBezTo>
                  <a:pt x="254" y="228"/>
                  <a:pt x="258" y="231"/>
                  <a:pt x="262" y="232"/>
                </a:cubicBezTo>
                <a:cubicBezTo>
                  <a:pt x="262" y="233"/>
                  <a:pt x="262" y="234"/>
                  <a:pt x="263" y="235"/>
                </a:cubicBezTo>
                <a:cubicBezTo>
                  <a:pt x="263" y="236"/>
                  <a:pt x="263" y="236"/>
                  <a:pt x="263" y="236"/>
                </a:cubicBezTo>
                <a:close/>
                <a:moveTo>
                  <a:pt x="264" y="243"/>
                </a:moveTo>
                <a:cubicBezTo>
                  <a:pt x="257" y="237"/>
                  <a:pt x="248" y="233"/>
                  <a:pt x="241" y="227"/>
                </a:cubicBezTo>
                <a:cubicBezTo>
                  <a:pt x="235" y="223"/>
                  <a:pt x="242" y="227"/>
                  <a:pt x="244" y="228"/>
                </a:cubicBezTo>
                <a:cubicBezTo>
                  <a:pt x="246" y="230"/>
                  <a:pt x="249" y="231"/>
                  <a:pt x="251" y="232"/>
                </a:cubicBezTo>
                <a:cubicBezTo>
                  <a:pt x="255" y="234"/>
                  <a:pt x="259" y="236"/>
                  <a:pt x="263" y="238"/>
                </a:cubicBezTo>
                <a:cubicBezTo>
                  <a:pt x="264" y="240"/>
                  <a:pt x="264" y="241"/>
                  <a:pt x="264" y="243"/>
                </a:cubicBezTo>
                <a:close/>
                <a:moveTo>
                  <a:pt x="265" y="248"/>
                </a:moveTo>
                <a:cubicBezTo>
                  <a:pt x="262" y="245"/>
                  <a:pt x="258" y="243"/>
                  <a:pt x="254" y="240"/>
                </a:cubicBezTo>
                <a:cubicBezTo>
                  <a:pt x="251" y="239"/>
                  <a:pt x="249" y="237"/>
                  <a:pt x="246" y="235"/>
                </a:cubicBezTo>
                <a:cubicBezTo>
                  <a:pt x="244" y="233"/>
                  <a:pt x="240" y="232"/>
                  <a:pt x="238" y="230"/>
                </a:cubicBezTo>
                <a:cubicBezTo>
                  <a:pt x="236" y="228"/>
                  <a:pt x="240" y="230"/>
                  <a:pt x="240" y="231"/>
                </a:cubicBezTo>
                <a:cubicBezTo>
                  <a:pt x="241" y="231"/>
                  <a:pt x="243" y="232"/>
                  <a:pt x="244" y="233"/>
                </a:cubicBezTo>
                <a:cubicBezTo>
                  <a:pt x="246" y="235"/>
                  <a:pt x="249" y="236"/>
                  <a:pt x="251" y="238"/>
                </a:cubicBezTo>
                <a:cubicBezTo>
                  <a:pt x="255" y="240"/>
                  <a:pt x="260" y="243"/>
                  <a:pt x="265" y="244"/>
                </a:cubicBezTo>
                <a:cubicBezTo>
                  <a:pt x="265" y="246"/>
                  <a:pt x="265" y="247"/>
                  <a:pt x="265" y="248"/>
                </a:cubicBezTo>
                <a:close/>
                <a:moveTo>
                  <a:pt x="261" y="247"/>
                </a:moveTo>
                <a:cubicBezTo>
                  <a:pt x="258" y="245"/>
                  <a:pt x="255" y="243"/>
                  <a:pt x="252" y="241"/>
                </a:cubicBezTo>
                <a:cubicBezTo>
                  <a:pt x="247" y="238"/>
                  <a:pt x="242" y="234"/>
                  <a:pt x="237" y="231"/>
                </a:cubicBezTo>
                <a:cubicBezTo>
                  <a:pt x="237" y="231"/>
                  <a:pt x="237" y="230"/>
                  <a:pt x="237" y="230"/>
                </a:cubicBezTo>
                <a:cubicBezTo>
                  <a:pt x="240" y="233"/>
                  <a:pt x="244" y="234"/>
                  <a:pt x="247" y="236"/>
                </a:cubicBezTo>
                <a:cubicBezTo>
                  <a:pt x="252" y="240"/>
                  <a:pt x="258" y="243"/>
                  <a:pt x="263" y="247"/>
                </a:cubicBezTo>
                <a:cubicBezTo>
                  <a:pt x="267" y="251"/>
                  <a:pt x="263" y="248"/>
                  <a:pt x="261" y="247"/>
                </a:cubicBezTo>
                <a:close/>
                <a:moveTo>
                  <a:pt x="237" y="232"/>
                </a:moveTo>
                <a:cubicBezTo>
                  <a:pt x="243" y="238"/>
                  <a:pt x="249" y="243"/>
                  <a:pt x="255" y="248"/>
                </a:cubicBezTo>
                <a:cubicBezTo>
                  <a:pt x="249" y="244"/>
                  <a:pt x="243" y="239"/>
                  <a:pt x="237" y="235"/>
                </a:cubicBezTo>
                <a:cubicBezTo>
                  <a:pt x="237" y="234"/>
                  <a:pt x="237" y="234"/>
                  <a:pt x="237" y="234"/>
                </a:cubicBezTo>
                <a:cubicBezTo>
                  <a:pt x="237" y="233"/>
                  <a:pt x="237" y="233"/>
                  <a:pt x="237" y="232"/>
                </a:cubicBezTo>
                <a:close/>
                <a:moveTo>
                  <a:pt x="239" y="237"/>
                </a:moveTo>
                <a:cubicBezTo>
                  <a:pt x="242" y="240"/>
                  <a:pt x="246" y="243"/>
                  <a:pt x="250" y="246"/>
                </a:cubicBezTo>
                <a:cubicBezTo>
                  <a:pt x="249" y="246"/>
                  <a:pt x="249" y="245"/>
                  <a:pt x="248" y="245"/>
                </a:cubicBezTo>
                <a:cubicBezTo>
                  <a:pt x="246" y="243"/>
                  <a:pt x="244" y="242"/>
                  <a:pt x="242" y="241"/>
                </a:cubicBezTo>
                <a:cubicBezTo>
                  <a:pt x="241" y="240"/>
                  <a:pt x="239" y="238"/>
                  <a:pt x="238" y="237"/>
                </a:cubicBezTo>
                <a:cubicBezTo>
                  <a:pt x="237" y="236"/>
                  <a:pt x="237" y="236"/>
                  <a:pt x="239" y="237"/>
                </a:cubicBezTo>
                <a:close/>
                <a:moveTo>
                  <a:pt x="261" y="255"/>
                </a:moveTo>
                <a:cubicBezTo>
                  <a:pt x="260" y="255"/>
                  <a:pt x="260" y="255"/>
                  <a:pt x="259" y="255"/>
                </a:cubicBezTo>
                <a:cubicBezTo>
                  <a:pt x="258" y="254"/>
                  <a:pt x="257" y="253"/>
                  <a:pt x="256" y="253"/>
                </a:cubicBezTo>
                <a:cubicBezTo>
                  <a:pt x="254" y="252"/>
                  <a:pt x="252" y="250"/>
                  <a:pt x="250" y="249"/>
                </a:cubicBezTo>
                <a:cubicBezTo>
                  <a:pt x="245" y="245"/>
                  <a:pt x="240" y="242"/>
                  <a:pt x="236" y="239"/>
                </a:cubicBezTo>
                <a:cubicBezTo>
                  <a:pt x="236" y="238"/>
                  <a:pt x="236" y="237"/>
                  <a:pt x="236" y="236"/>
                </a:cubicBezTo>
                <a:cubicBezTo>
                  <a:pt x="239" y="239"/>
                  <a:pt x="242" y="242"/>
                  <a:pt x="245" y="244"/>
                </a:cubicBezTo>
                <a:cubicBezTo>
                  <a:pt x="251" y="247"/>
                  <a:pt x="256" y="251"/>
                  <a:pt x="261" y="255"/>
                </a:cubicBezTo>
                <a:close/>
                <a:moveTo>
                  <a:pt x="258" y="257"/>
                </a:moveTo>
                <a:cubicBezTo>
                  <a:pt x="261" y="260"/>
                  <a:pt x="257" y="257"/>
                  <a:pt x="255" y="256"/>
                </a:cubicBezTo>
                <a:cubicBezTo>
                  <a:pt x="253" y="255"/>
                  <a:pt x="250" y="253"/>
                  <a:pt x="248" y="252"/>
                </a:cubicBezTo>
                <a:cubicBezTo>
                  <a:pt x="244" y="249"/>
                  <a:pt x="240" y="246"/>
                  <a:pt x="236" y="243"/>
                </a:cubicBezTo>
                <a:cubicBezTo>
                  <a:pt x="236" y="243"/>
                  <a:pt x="236" y="243"/>
                  <a:pt x="236" y="243"/>
                </a:cubicBezTo>
                <a:cubicBezTo>
                  <a:pt x="236" y="242"/>
                  <a:pt x="236" y="241"/>
                  <a:pt x="236" y="240"/>
                </a:cubicBezTo>
                <a:cubicBezTo>
                  <a:pt x="242" y="246"/>
                  <a:pt x="251" y="251"/>
                  <a:pt x="258" y="257"/>
                </a:cubicBezTo>
                <a:close/>
                <a:moveTo>
                  <a:pt x="246" y="253"/>
                </a:moveTo>
                <a:cubicBezTo>
                  <a:pt x="250" y="256"/>
                  <a:pt x="252" y="259"/>
                  <a:pt x="256" y="262"/>
                </a:cubicBezTo>
                <a:cubicBezTo>
                  <a:pt x="253" y="260"/>
                  <a:pt x="249" y="257"/>
                  <a:pt x="246" y="255"/>
                </a:cubicBezTo>
                <a:cubicBezTo>
                  <a:pt x="242" y="253"/>
                  <a:pt x="239" y="250"/>
                  <a:pt x="235" y="248"/>
                </a:cubicBezTo>
                <a:cubicBezTo>
                  <a:pt x="235" y="247"/>
                  <a:pt x="235" y="245"/>
                  <a:pt x="235" y="244"/>
                </a:cubicBezTo>
                <a:cubicBezTo>
                  <a:pt x="239" y="247"/>
                  <a:pt x="243" y="250"/>
                  <a:pt x="246" y="253"/>
                </a:cubicBezTo>
                <a:close/>
                <a:moveTo>
                  <a:pt x="235" y="249"/>
                </a:moveTo>
                <a:cubicBezTo>
                  <a:pt x="238" y="252"/>
                  <a:pt x="241" y="255"/>
                  <a:pt x="244" y="257"/>
                </a:cubicBezTo>
                <a:cubicBezTo>
                  <a:pt x="246" y="259"/>
                  <a:pt x="248" y="260"/>
                  <a:pt x="249" y="262"/>
                </a:cubicBezTo>
                <a:cubicBezTo>
                  <a:pt x="250" y="262"/>
                  <a:pt x="252" y="264"/>
                  <a:pt x="252" y="265"/>
                </a:cubicBezTo>
                <a:cubicBezTo>
                  <a:pt x="246" y="262"/>
                  <a:pt x="242" y="256"/>
                  <a:pt x="236" y="253"/>
                </a:cubicBezTo>
                <a:cubicBezTo>
                  <a:pt x="236" y="253"/>
                  <a:pt x="236" y="253"/>
                  <a:pt x="236" y="253"/>
                </a:cubicBezTo>
                <a:cubicBezTo>
                  <a:pt x="236" y="252"/>
                  <a:pt x="235" y="251"/>
                  <a:pt x="235" y="249"/>
                </a:cubicBezTo>
                <a:close/>
                <a:moveTo>
                  <a:pt x="236" y="253"/>
                </a:moveTo>
                <a:cubicBezTo>
                  <a:pt x="237" y="257"/>
                  <a:pt x="240" y="259"/>
                  <a:pt x="242" y="262"/>
                </a:cubicBezTo>
                <a:cubicBezTo>
                  <a:pt x="243" y="263"/>
                  <a:pt x="247" y="267"/>
                  <a:pt x="242" y="262"/>
                </a:cubicBezTo>
                <a:cubicBezTo>
                  <a:pt x="241" y="261"/>
                  <a:pt x="240" y="260"/>
                  <a:pt x="238" y="259"/>
                </a:cubicBezTo>
                <a:cubicBezTo>
                  <a:pt x="238" y="259"/>
                  <a:pt x="238" y="259"/>
                  <a:pt x="238" y="259"/>
                </a:cubicBezTo>
                <a:cubicBezTo>
                  <a:pt x="237" y="257"/>
                  <a:pt x="236" y="255"/>
                  <a:pt x="236" y="253"/>
                </a:cubicBezTo>
                <a:cubicBezTo>
                  <a:pt x="236" y="253"/>
                  <a:pt x="236" y="253"/>
                  <a:pt x="236" y="253"/>
                </a:cubicBezTo>
                <a:close/>
                <a:moveTo>
                  <a:pt x="221" y="189"/>
                </a:moveTo>
                <a:cubicBezTo>
                  <a:pt x="216" y="198"/>
                  <a:pt x="206" y="206"/>
                  <a:pt x="195" y="203"/>
                </a:cubicBezTo>
                <a:cubicBezTo>
                  <a:pt x="195" y="202"/>
                  <a:pt x="194" y="203"/>
                  <a:pt x="194" y="203"/>
                </a:cubicBezTo>
                <a:cubicBezTo>
                  <a:pt x="194" y="200"/>
                  <a:pt x="194" y="198"/>
                  <a:pt x="193" y="195"/>
                </a:cubicBezTo>
                <a:cubicBezTo>
                  <a:pt x="193" y="188"/>
                  <a:pt x="191" y="180"/>
                  <a:pt x="191" y="173"/>
                </a:cubicBezTo>
                <a:cubicBezTo>
                  <a:pt x="192" y="159"/>
                  <a:pt x="196" y="146"/>
                  <a:pt x="197" y="132"/>
                </a:cubicBezTo>
                <a:cubicBezTo>
                  <a:pt x="199" y="107"/>
                  <a:pt x="187" y="84"/>
                  <a:pt x="166" y="71"/>
                </a:cubicBezTo>
                <a:cubicBezTo>
                  <a:pt x="156" y="64"/>
                  <a:pt x="145" y="60"/>
                  <a:pt x="133" y="58"/>
                </a:cubicBezTo>
                <a:cubicBezTo>
                  <a:pt x="125" y="57"/>
                  <a:pt x="117" y="57"/>
                  <a:pt x="109" y="56"/>
                </a:cubicBezTo>
                <a:cubicBezTo>
                  <a:pt x="103" y="56"/>
                  <a:pt x="97" y="54"/>
                  <a:pt x="91" y="53"/>
                </a:cubicBezTo>
                <a:cubicBezTo>
                  <a:pt x="103" y="47"/>
                  <a:pt x="116" y="43"/>
                  <a:pt x="130" y="42"/>
                </a:cubicBezTo>
                <a:cubicBezTo>
                  <a:pt x="130" y="42"/>
                  <a:pt x="130" y="42"/>
                  <a:pt x="131" y="42"/>
                </a:cubicBezTo>
                <a:cubicBezTo>
                  <a:pt x="140" y="41"/>
                  <a:pt x="149" y="42"/>
                  <a:pt x="157" y="45"/>
                </a:cubicBezTo>
                <a:cubicBezTo>
                  <a:pt x="184" y="52"/>
                  <a:pt x="207" y="70"/>
                  <a:pt x="217" y="96"/>
                </a:cubicBezTo>
                <a:cubicBezTo>
                  <a:pt x="228" y="123"/>
                  <a:pt x="222" y="150"/>
                  <a:pt x="221" y="178"/>
                </a:cubicBezTo>
                <a:cubicBezTo>
                  <a:pt x="221" y="181"/>
                  <a:pt x="221" y="185"/>
                  <a:pt x="221" y="189"/>
                </a:cubicBezTo>
                <a:close/>
                <a:moveTo>
                  <a:pt x="119" y="41"/>
                </a:moveTo>
                <a:cubicBezTo>
                  <a:pt x="119" y="40"/>
                  <a:pt x="121" y="40"/>
                  <a:pt x="122" y="40"/>
                </a:cubicBezTo>
                <a:cubicBezTo>
                  <a:pt x="121" y="40"/>
                  <a:pt x="120" y="40"/>
                  <a:pt x="119" y="41"/>
                </a:cubicBezTo>
                <a:close/>
                <a:moveTo>
                  <a:pt x="123" y="30"/>
                </a:moveTo>
                <a:cubicBezTo>
                  <a:pt x="124" y="32"/>
                  <a:pt x="127" y="33"/>
                  <a:pt x="129" y="34"/>
                </a:cubicBezTo>
                <a:cubicBezTo>
                  <a:pt x="126" y="34"/>
                  <a:pt x="124" y="32"/>
                  <a:pt x="121" y="33"/>
                </a:cubicBezTo>
                <a:cubicBezTo>
                  <a:pt x="121" y="33"/>
                  <a:pt x="121" y="33"/>
                  <a:pt x="121" y="34"/>
                </a:cubicBezTo>
                <a:cubicBezTo>
                  <a:pt x="123" y="36"/>
                  <a:pt x="126" y="36"/>
                  <a:pt x="129" y="38"/>
                </a:cubicBezTo>
                <a:cubicBezTo>
                  <a:pt x="126" y="37"/>
                  <a:pt x="123" y="35"/>
                  <a:pt x="120" y="36"/>
                </a:cubicBezTo>
                <a:cubicBezTo>
                  <a:pt x="119" y="36"/>
                  <a:pt x="119" y="36"/>
                  <a:pt x="119" y="37"/>
                </a:cubicBezTo>
                <a:cubicBezTo>
                  <a:pt x="121" y="38"/>
                  <a:pt x="122" y="38"/>
                  <a:pt x="124" y="39"/>
                </a:cubicBezTo>
                <a:cubicBezTo>
                  <a:pt x="124" y="39"/>
                  <a:pt x="125" y="40"/>
                  <a:pt x="125" y="40"/>
                </a:cubicBezTo>
                <a:cubicBezTo>
                  <a:pt x="125" y="40"/>
                  <a:pt x="124" y="40"/>
                  <a:pt x="124" y="40"/>
                </a:cubicBezTo>
                <a:cubicBezTo>
                  <a:pt x="123" y="40"/>
                  <a:pt x="123" y="40"/>
                  <a:pt x="122" y="39"/>
                </a:cubicBezTo>
                <a:cubicBezTo>
                  <a:pt x="121" y="39"/>
                  <a:pt x="119" y="39"/>
                  <a:pt x="119" y="41"/>
                </a:cubicBezTo>
                <a:cubicBezTo>
                  <a:pt x="119" y="41"/>
                  <a:pt x="119" y="41"/>
                  <a:pt x="119" y="41"/>
                </a:cubicBezTo>
                <a:cubicBezTo>
                  <a:pt x="119" y="41"/>
                  <a:pt x="118" y="41"/>
                  <a:pt x="118" y="41"/>
                </a:cubicBezTo>
                <a:cubicBezTo>
                  <a:pt x="119" y="38"/>
                  <a:pt x="119" y="35"/>
                  <a:pt x="120" y="33"/>
                </a:cubicBezTo>
                <a:cubicBezTo>
                  <a:pt x="121" y="31"/>
                  <a:pt x="122" y="30"/>
                  <a:pt x="123" y="30"/>
                </a:cubicBezTo>
                <a:close/>
                <a:moveTo>
                  <a:pt x="130" y="27"/>
                </a:moveTo>
                <a:cubicBezTo>
                  <a:pt x="131" y="27"/>
                  <a:pt x="132" y="27"/>
                  <a:pt x="134" y="27"/>
                </a:cubicBezTo>
                <a:cubicBezTo>
                  <a:pt x="133" y="27"/>
                  <a:pt x="133" y="28"/>
                  <a:pt x="133" y="28"/>
                </a:cubicBezTo>
                <a:cubicBezTo>
                  <a:pt x="132" y="28"/>
                  <a:pt x="131" y="28"/>
                  <a:pt x="130" y="27"/>
                </a:cubicBezTo>
                <a:cubicBezTo>
                  <a:pt x="130" y="27"/>
                  <a:pt x="130" y="27"/>
                  <a:pt x="130" y="27"/>
                </a:cubicBezTo>
                <a:close/>
                <a:moveTo>
                  <a:pt x="151" y="9"/>
                </a:moveTo>
                <a:cubicBezTo>
                  <a:pt x="151" y="9"/>
                  <a:pt x="151" y="9"/>
                  <a:pt x="151" y="9"/>
                </a:cubicBezTo>
                <a:cubicBezTo>
                  <a:pt x="155" y="13"/>
                  <a:pt x="162" y="14"/>
                  <a:pt x="167" y="17"/>
                </a:cubicBezTo>
                <a:cubicBezTo>
                  <a:pt x="167" y="17"/>
                  <a:pt x="167" y="17"/>
                  <a:pt x="167" y="17"/>
                </a:cubicBezTo>
                <a:cubicBezTo>
                  <a:pt x="166" y="17"/>
                  <a:pt x="164" y="16"/>
                  <a:pt x="164" y="16"/>
                </a:cubicBezTo>
                <a:cubicBezTo>
                  <a:pt x="162" y="15"/>
                  <a:pt x="160" y="14"/>
                  <a:pt x="158" y="13"/>
                </a:cubicBezTo>
                <a:cubicBezTo>
                  <a:pt x="155" y="12"/>
                  <a:pt x="152" y="11"/>
                  <a:pt x="149" y="11"/>
                </a:cubicBezTo>
                <a:cubicBezTo>
                  <a:pt x="149" y="11"/>
                  <a:pt x="150" y="10"/>
                  <a:pt x="150" y="10"/>
                </a:cubicBezTo>
                <a:cubicBezTo>
                  <a:pt x="150" y="10"/>
                  <a:pt x="150" y="9"/>
                  <a:pt x="151" y="9"/>
                </a:cubicBezTo>
                <a:close/>
                <a:moveTo>
                  <a:pt x="162" y="9"/>
                </a:moveTo>
                <a:cubicBezTo>
                  <a:pt x="159" y="9"/>
                  <a:pt x="157" y="8"/>
                  <a:pt x="154" y="7"/>
                </a:cubicBezTo>
                <a:cubicBezTo>
                  <a:pt x="156" y="6"/>
                  <a:pt x="158" y="6"/>
                  <a:pt x="160" y="7"/>
                </a:cubicBezTo>
                <a:cubicBezTo>
                  <a:pt x="160" y="8"/>
                  <a:pt x="161" y="9"/>
                  <a:pt x="162" y="9"/>
                </a:cubicBezTo>
                <a:close/>
                <a:moveTo>
                  <a:pt x="181" y="50"/>
                </a:moveTo>
                <a:cubicBezTo>
                  <a:pt x="188" y="55"/>
                  <a:pt x="197" y="59"/>
                  <a:pt x="205" y="64"/>
                </a:cubicBezTo>
                <a:cubicBezTo>
                  <a:pt x="210" y="67"/>
                  <a:pt x="215" y="70"/>
                  <a:pt x="220" y="73"/>
                </a:cubicBezTo>
                <a:cubicBezTo>
                  <a:pt x="222" y="75"/>
                  <a:pt x="225" y="77"/>
                  <a:pt x="227" y="78"/>
                </a:cubicBezTo>
                <a:cubicBezTo>
                  <a:pt x="227" y="78"/>
                  <a:pt x="229" y="79"/>
                  <a:pt x="230" y="80"/>
                </a:cubicBezTo>
                <a:cubicBezTo>
                  <a:pt x="221" y="75"/>
                  <a:pt x="211" y="71"/>
                  <a:pt x="202" y="65"/>
                </a:cubicBezTo>
                <a:cubicBezTo>
                  <a:pt x="199" y="63"/>
                  <a:pt x="196" y="61"/>
                  <a:pt x="193" y="59"/>
                </a:cubicBezTo>
                <a:cubicBezTo>
                  <a:pt x="193" y="59"/>
                  <a:pt x="193" y="59"/>
                  <a:pt x="192" y="59"/>
                </a:cubicBezTo>
                <a:cubicBezTo>
                  <a:pt x="188" y="55"/>
                  <a:pt x="183" y="52"/>
                  <a:pt x="177" y="49"/>
                </a:cubicBezTo>
                <a:cubicBezTo>
                  <a:pt x="177" y="49"/>
                  <a:pt x="178" y="49"/>
                  <a:pt x="178" y="49"/>
                </a:cubicBezTo>
                <a:cubicBezTo>
                  <a:pt x="179" y="49"/>
                  <a:pt x="180" y="50"/>
                  <a:pt x="181" y="50"/>
                </a:cubicBezTo>
                <a:close/>
                <a:moveTo>
                  <a:pt x="220" y="66"/>
                </a:moveTo>
                <a:cubicBezTo>
                  <a:pt x="220" y="66"/>
                  <a:pt x="221" y="66"/>
                  <a:pt x="221" y="67"/>
                </a:cubicBezTo>
                <a:cubicBezTo>
                  <a:pt x="212" y="61"/>
                  <a:pt x="203" y="57"/>
                  <a:pt x="194" y="52"/>
                </a:cubicBezTo>
                <a:cubicBezTo>
                  <a:pt x="203" y="55"/>
                  <a:pt x="213" y="59"/>
                  <a:pt x="220" y="66"/>
                </a:cubicBezTo>
                <a:close/>
                <a:moveTo>
                  <a:pt x="254" y="265"/>
                </a:moveTo>
                <a:cubicBezTo>
                  <a:pt x="254" y="265"/>
                  <a:pt x="254" y="265"/>
                  <a:pt x="254" y="265"/>
                </a:cubicBezTo>
                <a:cubicBezTo>
                  <a:pt x="250" y="261"/>
                  <a:pt x="246" y="258"/>
                  <a:pt x="242" y="255"/>
                </a:cubicBezTo>
                <a:cubicBezTo>
                  <a:pt x="240" y="253"/>
                  <a:pt x="239" y="252"/>
                  <a:pt x="237" y="250"/>
                </a:cubicBezTo>
                <a:cubicBezTo>
                  <a:pt x="234" y="247"/>
                  <a:pt x="237" y="250"/>
                  <a:pt x="238" y="251"/>
                </a:cubicBezTo>
                <a:cubicBezTo>
                  <a:pt x="242" y="253"/>
                  <a:pt x="246" y="256"/>
                  <a:pt x="249" y="259"/>
                </a:cubicBezTo>
                <a:cubicBezTo>
                  <a:pt x="252" y="260"/>
                  <a:pt x="254" y="262"/>
                  <a:pt x="257" y="263"/>
                </a:cubicBezTo>
                <a:cubicBezTo>
                  <a:pt x="257" y="263"/>
                  <a:pt x="258" y="263"/>
                  <a:pt x="257" y="263"/>
                </a:cubicBezTo>
                <a:cubicBezTo>
                  <a:pt x="253" y="260"/>
                  <a:pt x="251" y="256"/>
                  <a:pt x="247" y="253"/>
                </a:cubicBezTo>
                <a:cubicBezTo>
                  <a:pt x="244" y="250"/>
                  <a:pt x="240" y="247"/>
                  <a:pt x="237" y="245"/>
                </a:cubicBezTo>
                <a:cubicBezTo>
                  <a:pt x="245" y="250"/>
                  <a:pt x="252" y="256"/>
                  <a:pt x="260" y="260"/>
                </a:cubicBezTo>
                <a:cubicBezTo>
                  <a:pt x="261" y="260"/>
                  <a:pt x="261" y="260"/>
                  <a:pt x="261" y="259"/>
                </a:cubicBezTo>
                <a:cubicBezTo>
                  <a:pt x="258" y="255"/>
                  <a:pt x="253" y="253"/>
                  <a:pt x="250" y="250"/>
                </a:cubicBezTo>
                <a:cubicBezTo>
                  <a:pt x="248" y="249"/>
                  <a:pt x="247" y="248"/>
                  <a:pt x="245" y="246"/>
                </a:cubicBezTo>
                <a:cubicBezTo>
                  <a:pt x="247" y="248"/>
                  <a:pt x="249" y="249"/>
                  <a:pt x="251" y="250"/>
                </a:cubicBezTo>
                <a:cubicBezTo>
                  <a:pt x="254" y="253"/>
                  <a:pt x="258" y="256"/>
                  <a:pt x="262" y="257"/>
                </a:cubicBezTo>
                <a:cubicBezTo>
                  <a:pt x="263" y="257"/>
                  <a:pt x="263" y="256"/>
                  <a:pt x="263" y="256"/>
                </a:cubicBezTo>
                <a:cubicBezTo>
                  <a:pt x="259" y="253"/>
                  <a:pt x="256" y="250"/>
                  <a:pt x="252" y="248"/>
                </a:cubicBezTo>
                <a:cubicBezTo>
                  <a:pt x="256" y="250"/>
                  <a:pt x="260" y="253"/>
                  <a:pt x="264" y="254"/>
                </a:cubicBezTo>
                <a:cubicBezTo>
                  <a:pt x="264" y="254"/>
                  <a:pt x="264" y="253"/>
                  <a:pt x="264" y="253"/>
                </a:cubicBezTo>
                <a:cubicBezTo>
                  <a:pt x="259" y="250"/>
                  <a:pt x="253" y="246"/>
                  <a:pt x="249" y="242"/>
                </a:cubicBezTo>
                <a:cubicBezTo>
                  <a:pt x="245" y="238"/>
                  <a:pt x="241" y="234"/>
                  <a:pt x="237" y="232"/>
                </a:cubicBezTo>
                <a:cubicBezTo>
                  <a:pt x="247" y="237"/>
                  <a:pt x="255" y="245"/>
                  <a:pt x="265" y="250"/>
                </a:cubicBezTo>
                <a:cubicBezTo>
                  <a:pt x="265" y="253"/>
                  <a:pt x="264" y="256"/>
                  <a:pt x="262" y="258"/>
                </a:cubicBezTo>
                <a:cubicBezTo>
                  <a:pt x="260" y="261"/>
                  <a:pt x="257" y="264"/>
                  <a:pt x="254" y="265"/>
                </a:cubicBezTo>
                <a:close/>
                <a:moveTo>
                  <a:pt x="225" y="284"/>
                </a:moveTo>
                <a:cubicBezTo>
                  <a:pt x="225" y="284"/>
                  <a:pt x="225" y="284"/>
                  <a:pt x="225" y="284"/>
                </a:cubicBezTo>
                <a:cubicBezTo>
                  <a:pt x="225" y="284"/>
                  <a:pt x="225" y="284"/>
                  <a:pt x="225" y="284"/>
                </a:cubicBezTo>
                <a:cubicBezTo>
                  <a:pt x="229" y="281"/>
                  <a:pt x="235" y="281"/>
                  <a:pt x="238" y="278"/>
                </a:cubicBezTo>
                <a:cubicBezTo>
                  <a:pt x="242" y="275"/>
                  <a:pt x="244" y="272"/>
                  <a:pt x="243" y="268"/>
                </a:cubicBezTo>
                <a:cubicBezTo>
                  <a:pt x="244" y="268"/>
                  <a:pt x="246" y="268"/>
                  <a:pt x="247" y="269"/>
                </a:cubicBezTo>
                <a:cubicBezTo>
                  <a:pt x="249" y="269"/>
                  <a:pt x="250" y="269"/>
                  <a:pt x="252" y="269"/>
                </a:cubicBezTo>
                <a:cubicBezTo>
                  <a:pt x="249" y="277"/>
                  <a:pt x="245" y="285"/>
                  <a:pt x="235" y="285"/>
                </a:cubicBezTo>
                <a:cubicBezTo>
                  <a:pt x="232" y="284"/>
                  <a:pt x="228" y="284"/>
                  <a:pt x="225" y="284"/>
                </a:cubicBezTo>
                <a:close/>
                <a:moveTo>
                  <a:pt x="199" y="311"/>
                </a:moveTo>
                <a:cubicBezTo>
                  <a:pt x="191" y="312"/>
                  <a:pt x="188" y="299"/>
                  <a:pt x="188" y="293"/>
                </a:cubicBezTo>
                <a:cubicBezTo>
                  <a:pt x="189" y="292"/>
                  <a:pt x="190" y="290"/>
                  <a:pt x="191" y="289"/>
                </a:cubicBezTo>
                <a:cubicBezTo>
                  <a:pt x="196" y="281"/>
                  <a:pt x="198" y="271"/>
                  <a:pt x="198" y="262"/>
                </a:cubicBezTo>
                <a:cubicBezTo>
                  <a:pt x="198" y="254"/>
                  <a:pt x="196" y="247"/>
                  <a:pt x="195" y="240"/>
                </a:cubicBezTo>
                <a:cubicBezTo>
                  <a:pt x="195" y="233"/>
                  <a:pt x="194" y="226"/>
                  <a:pt x="194" y="218"/>
                </a:cubicBezTo>
                <a:cubicBezTo>
                  <a:pt x="194" y="214"/>
                  <a:pt x="194" y="210"/>
                  <a:pt x="194" y="205"/>
                </a:cubicBezTo>
                <a:cubicBezTo>
                  <a:pt x="194" y="205"/>
                  <a:pt x="194" y="205"/>
                  <a:pt x="194" y="205"/>
                </a:cubicBezTo>
                <a:cubicBezTo>
                  <a:pt x="205" y="209"/>
                  <a:pt x="215" y="203"/>
                  <a:pt x="221" y="194"/>
                </a:cubicBezTo>
                <a:cubicBezTo>
                  <a:pt x="222" y="204"/>
                  <a:pt x="223" y="214"/>
                  <a:pt x="224" y="224"/>
                </a:cubicBezTo>
                <a:cubicBezTo>
                  <a:pt x="225" y="240"/>
                  <a:pt x="226" y="255"/>
                  <a:pt x="227" y="271"/>
                </a:cubicBezTo>
                <a:cubicBezTo>
                  <a:pt x="226" y="275"/>
                  <a:pt x="226" y="279"/>
                  <a:pt x="223" y="282"/>
                </a:cubicBezTo>
                <a:cubicBezTo>
                  <a:pt x="223" y="282"/>
                  <a:pt x="223" y="282"/>
                  <a:pt x="223" y="282"/>
                </a:cubicBezTo>
                <a:cubicBezTo>
                  <a:pt x="223" y="282"/>
                  <a:pt x="222" y="283"/>
                  <a:pt x="222" y="283"/>
                </a:cubicBezTo>
                <a:cubicBezTo>
                  <a:pt x="221" y="283"/>
                  <a:pt x="221" y="284"/>
                  <a:pt x="221" y="284"/>
                </a:cubicBezTo>
                <a:cubicBezTo>
                  <a:pt x="221" y="284"/>
                  <a:pt x="220" y="285"/>
                  <a:pt x="219" y="286"/>
                </a:cubicBezTo>
                <a:cubicBezTo>
                  <a:pt x="214" y="291"/>
                  <a:pt x="212" y="298"/>
                  <a:pt x="207" y="303"/>
                </a:cubicBezTo>
                <a:cubicBezTo>
                  <a:pt x="204" y="306"/>
                  <a:pt x="202" y="308"/>
                  <a:pt x="199" y="311"/>
                </a:cubicBezTo>
                <a:close/>
                <a:moveTo>
                  <a:pt x="20" y="296"/>
                </a:moveTo>
                <a:cubicBezTo>
                  <a:pt x="54" y="312"/>
                  <a:pt x="89" y="319"/>
                  <a:pt x="126" y="318"/>
                </a:cubicBezTo>
                <a:cubicBezTo>
                  <a:pt x="147" y="317"/>
                  <a:pt x="171" y="312"/>
                  <a:pt x="185" y="296"/>
                </a:cubicBezTo>
                <a:cubicBezTo>
                  <a:pt x="186" y="303"/>
                  <a:pt x="189" y="311"/>
                  <a:pt x="195" y="313"/>
                </a:cubicBezTo>
                <a:cubicBezTo>
                  <a:pt x="188" y="318"/>
                  <a:pt x="179" y="321"/>
                  <a:pt x="170" y="323"/>
                </a:cubicBezTo>
                <a:cubicBezTo>
                  <a:pt x="154" y="326"/>
                  <a:pt x="138" y="326"/>
                  <a:pt x="122" y="326"/>
                </a:cubicBezTo>
                <a:cubicBezTo>
                  <a:pt x="112" y="326"/>
                  <a:pt x="101" y="326"/>
                  <a:pt x="91" y="327"/>
                </a:cubicBezTo>
                <a:cubicBezTo>
                  <a:pt x="81" y="328"/>
                  <a:pt x="71" y="330"/>
                  <a:pt x="61" y="328"/>
                </a:cubicBezTo>
                <a:cubicBezTo>
                  <a:pt x="44" y="324"/>
                  <a:pt x="30" y="311"/>
                  <a:pt x="20" y="29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9" name="Freeform 92"/>
          <p:cNvSpPr>
            <a:spLocks noEditPoints="1"/>
          </p:cNvSpPr>
          <p:nvPr/>
        </p:nvSpPr>
        <p:spPr bwMode="auto">
          <a:xfrm>
            <a:off x="10650538" y="4761710"/>
            <a:ext cx="544512" cy="606425"/>
          </a:xfrm>
          <a:custGeom>
            <a:avLst/>
            <a:gdLst>
              <a:gd name="T0" fmla="*/ 11 w 145"/>
              <a:gd name="T1" fmla="*/ 123 h 161"/>
              <a:gd name="T2" fmla="*/ 54 w 145"/>
              <a:gd name="T3" fmla="*/ 122 h 161"/>
              <a:gd name="T4" fmla="*/ 64 w 145"/>
              <a:gd name="T5" fmla="*/ 152 h 161"/>
              <a:gd name="T6" fmla="*/ 89 w 145"/>
              <a:gd name="T7" fmla="*/ 149 h 161"/>
              <a:gd name="T8" fmla="*/ 103 w 145"/>
              <a:gd name="T9" fmla="*/ 123 h 161"/>
              <a:gd name="T10" fmla="*/ 143 w 145"/>
              <a:gd name="T11" fmla="*/ 118 h 161"/>
              <a:gd name="T12" fmla="*/ 121 w 145"/>
              <a:gd name="T13" fmla="*/ 85 h 161"/>
              <a:gd name="T14" fmla="*/ 142 w 145"/>
              <a:gd name="T15" fmla="*/ 49 h 161"/>
              <a:gd name="T16" fmla="*/ 98 w 145"/>
              <a:gd name="T17" fmla="*/ 49 h 161"/>
              <a:gd name="T18" fmla="*/ 86 w 145"/>
              <a:gd name="T19" fmla="*/ 16 h 161"/>
              <a:gd name="T20" fmla="*/ 63 w 145"/>
              <a:gd name="T21" fmla="*/ 21 h 161"/>
              <a:gd name="T22" fmla="*/ 41 w 145"/>
              <a:gd name="T23" fmla="*/ 45 h 161"/>
              <a:gd name="T24" fmla="*/ 15 w 145"/>
              <a:gd name="T25" fmla="*/ 69 h 161"/>
              <a:gd name="T26" fmla="*/ 25 w 145"/>
              <a:gd name="T27" fmla="*/ 91 h 161"/>
              <a:gd name="T28" fmla="*/ 93 w 145"/>
              <a:gd name="T29" fmla="*/ 131 h 161"/>
              <a:gd name="T30" fmla="*/ 66 w 145"/>
              <a:gd name="T31" fmla="*/ 149 h 161"/>
              <a:gd name="T32" fmla="*/ 57 w 145"/>
              <a:gd name="T33" fmla="*/ 121 h 161"/>
              <a:gd name="T34" fmla="*/ 95 w 145"/>
              <a:gd name="T35" fmla="*/ 121 h 161"/>
              <a:gd name="T36" fmla="*/ 51 w 145"/>
              <a:gd name="T37" fmla="*/ 85 h 161"/>
              <a:gd name="T38" fmla="*/ 36 w 145"/>
              <a:gd name="T39" fmla="*/ 85 h 161"/>
              <a:gd name="T40" fmla="*/ 51 w 145"/>
              <a:gd name="T41" fmla="*/ 74 h 161"/>
              <a:gd name="T42" fmla="*/ 54 w 145"/>
              <a:gd name="T43" fmla="*/ 85 h 161"/>
              <a:gd name="T44" fmla="*/ 76 w 145"/>
              <a:gd name="T45" fmla="*/ 60 h 161"/>
              <a:gd name="T46" fmla="*/ 98 w 145"/>
              <a:gd name="T47" fmla="*/ 98 h 161"/>
              <a:gd name="T48" fmla="*/ 76 w 145"/>
              <a:gd name="T49" fmla="*/ 110 h 161"/>
              <a:gd name="T50" fmla="*/ 54 w 145"/>
              <a:gd name="T51" fmla="*/ 98 h 161"/>
              <a:gd name="T52" fmla="*/ 55 w 145"/>
              <a:gd name="T53" fmla="*/ 69 h 161"/>
              <a:gd name="T54" fmla="*/ 73 w 145"/>
              <a:gd name="T55" fmla="*/ 59 h 161"/>
              <a:gd name="T56" fmla="*/ 55 w 145"/>
              <a:gd name="T57" fmla="*/ 69 h 161"/>
              <a:gd name="T58" fmla="*/ 95 w 145"/>
              <a:gd name="T59" fmla="*/ 53 h 161"/>
              <a:gd name="T60" fmla="*/ 79 w 145"/>
              <a:gd name="T61" fmla="*/ 59 h 161"/>
              <a:gd name="T62" fmla="*/ 100 w 145"/>
              <a:gd name="T63" fmla="*/ 74 h 161"/>
              <a:gd name="T64" fmla="*/ 100 w 145"/>
              <a:gd name="T65" fmla="*/ 96 h 161"/>
              <a:gd name="T66" fmla="*/ 88 w 145"/>
              <a:gd name="T67" fmla="*/ 107 h 161"/>
              <a:gd name="T68" fmla="*/ 95 w 145"/>
              <a:gd name="T69" fmla="*/ 118 h 161"/>
              <a:gd name="T70" fmla="*/ 88 w 145"/>
              <a:gd name="T71" fmla="*/ 107 h 161"/>
              <a:gd name="T72" fmla="*/ 72 w 145"/>
              <a:gd name="T73" fmla="*/ 111 h 161"/>
              <a:gd name="T74" fmla="*/ 55 w 145"/>
              <a:gd name="T75" fmla="*/ 102 h 161"/>
              <a:gd name="T76" fmla="*/ 140 w 145"/>
              <a:gd name="T77" fmla="*/ 115 h 161"/>
              <a:gd name="T78" fmla="*/ 99 w 145"/>
              <a:gd name="T79" fmla="*/ 119 h 161"/>
              <a:gd name="T80" fmla="*/ 100 w 145"/>
              <a:gd name="T81" fmla="*/ 100 h 161"/>
              <a:gd name="T82" fmla="*/ 126 w 145"/>
              <a:gd name="T83" fmla="*/ 94 h 161"/>
              <a:gd name="T84" fmla="*/ 113 w 145"/>
              <a:gd name="T85" fmla="*/ 48 h 161"/>
              <a:gd name="T86" fmla="*/ 134 w 145"/>
              <a:gd name="T87" fmla="*/ 68 h 161"/>
              <a:gd name="T88" fmla="*/ 100 w 145"/>
              <a:gd name="T89" fmla="*/ 70 h 161"/>
              <a:gd name="T90" fmla="*/ 113 w 145"/>
              <a:gd name="T91" fmla="*/ 48 h 161"/>
              <a:gd name="T92" fmla="*/ 69 w 145"/>
              <a:gd name="T93" fmla="*/ 16 h 161"/>
              <a:gd name="T94" fmla="*/ 95 w 145"/>
              <a:gd name="T95" fmla="*/ 50 h 161"/>
              <a:gd name="T96" fmla="*/ 76 w 145"/>
              <a:gd name="T97" fmla="*/ 58 h 161"/>
              <a:gd name="T98" fmla="*/ 58 w 145"/>
              <a:gd name="T99" fmla="*/ 43 h 161"/>
              <a:gd name="T100" fmla="*/ 12 w 145"/>
              <a:gd name="T101" fmla="*/ 59 h 161"/>
              <a:gd name="T102" fmla="*/ 53 w 145"/>
              <a:gd name="T103" fmla="*/ 52 h 161"/>
              <a:gd name="T104" fmla="*/ 33 w 145"/>
              <a:gd name="T105" fmla="*/ 83 h 161"/>
              <a:gd name="T106" fmla="*/ 52 w 145"/>
              <a:gd name="T107" fmla="*/ 100 h 161"/>
              <a:gd name="T108" fmla="*/ 45 w 145"/>
              <a:gd name="T109" fmla="*/ 121 h 161"/>
              <a:gd name="T110" fmla="*/ 33 w 145"/>
              <a:gd name="T111" fmla="*/ 8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61">
                <a:moveTo>
                  <a:pt x="10" y="111"/>
                </a:moveTo>
                <a:cubicBezTo>
                  <a:pt x="8" y="115"/>
                  <a:pt x="8" y="119"/>
                  <a:pt x="11" y="123"/>
                </a:cubicBezTo>
                <a:cubicBezTo>
                  <a:pt x="14" y="127"/>
                  <a:pt x="21" y="127"/>
                  <a:pt x="26" y="127"/>
                </a:cubicBezTo>
                <a:cubicBezTo>
                  <a:pt x="35" y="127"/>
                  <a:pt x="45" y="125"/>
                  <a:pt x="54" y="122"/>
                </a:cubicBezTo>
                <a:cubicBezTo>
                  <a:pt x="54" y="123"/>
                  <a:pt x="55" y="124"/>
                  <a:pt x="55" y="125"/>
                </a:cubicBezTo>
                <a:cubicBezTo>
                  <a:pt x="57" y="135"/>
                  <a:pt x="59" y="144"/>
                  <a:pt x="64" y="152"/>
                </a:cubicBezTo>
                <a:cubicBezTo>
                  <a:pt x="67" y="157"/>
                  <a:pt x="71" y="161"/>
                  <a:pt x="77" y="160"/>
                </a:cubicBezTo>
                <a:cubicBezTo>
                  <a:pt x="83" y="160"/>
                  <a:pt x="87" y="154"/>
                  <a:pt x="89" y="149"/>
                </a:cubicBezTo>
                <a:cubicBezTo>
                  <a:pt x="94" y="141"/>
                  <a:pt x="96" y="131"/>
                  <a:pt x="98" y="122"/>
                </a:cubicBezTo>
                <a:cubicBezTo>
                  <a:pt x="99" y="122"/>
                  <a:pt x="101" y="123"/>
                  <a:pt x="103" y="123"/>
                </a:cubicBezTo>
                <a:cubicBezTo>
                  <a:pt x="112" y="126"/>
                  <a:pt x="122" y="128"/>
                  <a:pt x="131" y="127"/>
                </a:cubicBezTo>
                <a:cubicBezTo>
                  <a:pt x="137" y="126"/>
                  <a:pt x="142" y="124"/>
                  <a:pt x="143" y="118"/>
                </a:cubicBezTo>
                <a:cubicBezTo>
                  <a:pt x="144" y="112"/>
                  <a:pt x="140" y="106"/>
                  <a:pt x="137" y="102"/>
                </a:cubicBezTo>
                <a:cubicBezTo>
                  <a:pt x="132" y="95"/>
                  <a:pt x="127" y="90"/>
                  <a:pt x="121" y="85"/>
                </a:cubicBezTo>
                <a:cubicBezTo>
                  <a:pt x="128" y="79"/>
                  <a:pt x="135" y="72"/>
                  <a:pt x="140" y="64"/>
                </a:cubicBezTo>
                <a:cubicBezTo>
                  <a:pt x="143" y="59"/>
                  <a:pt x="145" y="54"/>
                  <a:pt x="142" y="49"/>
                </a:cubicBezTo>
                <a:cubicBezTo>
                  <a:pt x="139" y="44"/>
                  <a:pt x="131" y="43"/>
                  <a:pt x="126" y="43"/>
                </a:cubicBezTo>
                <a:cubicBezTo>
                  <a:pt x="116" y="43"/>
                  <a:pt x="107" y="46"/>
                  <a:pt x="98" y="49"/>
                </a:cubicBezTo>
                <a:cubicBezTo>
                  <a:pt x="97" y="46"/>
                  <a:pt x="96" y="43"/>
                  <a:pt x="96" y="40"/>
                </a:cubicBezTo>
                <a:cubicBezTo>
                  <a:pt x="94" y="31"/>
                  <a:pt x="91" y="22"/>
                  <a:pt x="86" y="16"/>
                </a:cubicBezTo>
                <a:cubicBezTo>
                  <a:pt x="83" y="12"/>
                  <a:pt x="79" y="9"/>
                  <a:pt x="74" y="10"/>
                </a:cubicBezTo>
                <a:cubicBezTo>
                  <a:pt x="68" y="11"/>
                  <a:pt x="65" y="17"/>
                  <a:pt x="63" y="21"/>
                </a:cubicBezTo>
                <a:cubicBezTo>
                  <a:pt x="58" y="30"/>
                  <a:pt x="55" y="39"/>
                  <a:pt x="54" y="49"/>
                </a:cubicBezTo>
                <a:cubicBezTo>
                  <a:pt x="49" y="47"/>
                  <a:pt x="45" y="46"/>
                  <a:pt x="41" y="45"/>
                </a:cubicBezTo>
                <a:cubicBezTo>
                  <a:pt x="33" y="43"/>
                  <a:pt x="24" y="42"/>
                  <a:pt x="16" y="45"/>
                </a:cubicBezTo>
                <a:cubicBezTo>
                  <a:pt x="4" y="49"/>
                  <a:pt x="9" y="62"/>
                  <a:pt x="15" y="69"/>
                </a:cubicBezTo>
                <a:cubicBezTo>
                  <a:pt x="19" y="75"/>
                  <a:pt x="25" y="80"/>
                  <a:pt x="31" y="85"/>
                </a:cubicBezTo>
                <a:cubicBezTo>
                  <a:pt x="29" y="87"/>
                  <a:pt x="27" y="89"/>
                  <a:pt x="25" y="91"/>
                </a:cubicBezTo>
                <a:cubicBezTo>
                  <a:pt x="19" y="96"/>
                  <a:pt x="13" y="103"/>
                  <a:pt x="10" y="111"/>
                </a:cubicBezTo>
                <a:close/>
                <a:moveTo>
                  <a:pt x="93" y="131"/>
                </a:moveTo>
                <a:cubicBezTo>
                  <a:pt x="90" y="140"/>
                  <a:pt x="88" y="149"/>
                  <a:pt x="81" y="155"/>
                </a:cubicBezTo>
                <a:cubicBezTo>
                  <a:pt x="75" y="161"/>
                  <a:pt x="69" y="155"/>
                  <a:pt x="66" y="149"/>
                </a:cubicBezTo>
                <a:cubicBezTo>
                  <a:pt x="61" y="141"/>
                  <a:pt x="59" y="132"/>
                  <a:pt x="57" y="123"/>
                </a:cubicBezTo>
                <a:cubicBezTo>
                  <a:pt x="57" y="122"/>
                  <a:pt x="57" y="122"/>
                  <a:pt x="57" y="121"/>
                </a:cubicBezTo>
                <a:cubicBezTo>
                  <a:pt x="63" y="119"/>
                  <a:pt x="70" y="116"/>
                  <a:pt x="76" y="113"/>
                </a:cubicBezTo>
                <a:cubicBezTo>
                  <a:pt x="82" y="116"/>
                  <a:pt x="88" y="118"/>
                  <a:pt x="95" y="121"/>
                </a:cubicBezTo>
                <a:cubicBezTo>
                  <a:pt x="94" y="124"/>
                  <a:pt x="93" y="128"/>
                  <a:pt x="93" y="131"/>
                </a:cubicBezTo>
                <a:close/>
                <a:moveTo>
                  <a:pt x="51" y="85"/>
                </a:moveTo>
                <a:cubicBezTo>
                  <a:pt x="51" y="89"/>
                  <a:pt x="51" y="92"/>
                  <a:pt x="51" y="96"/>
                </a:cubicBezTo>
                <a:cubicBezTo>
                  <a:pt x="46" y="93"/>
                  <a:pt x="41" y="89"/>
                  <a:pt x="36" y="85"/>
                </a:cubicBezTo>
                <a:cubicBezTo>
                  <a:pt x="36" y="85"/>
                  <a:pt x="37" y="84"/>
                  <a:pt x="37" y="84"/>
                </a:cubicBezTo>
                <a:cubicBezTo>
                  <a:pt x="42" y="80"/>
                  <a:pt x="47" y="77"/>
                  <a:pt x="51" y="74"/>
                </a:cubicBezTo>
                <a:cubicBezTo>
                  <a:pt x="51" y="78"/>
                  <a:pt x="51" y="82"/>
                  <a:pt x="51" y="85"/>
                </a:cubicBezTo>
                <a:close/>
                <a:moveTo>
                  <a:pt x="54" y="85"/>
                </a:moveTo>
                <a:cubicBezTo>
                  <a:pt x="54" y="81"/>
                  <a:pt x="54" y="76"/>
                  <a:pt x="54" y="72"/>
                </a:cubicBezTo>
                <a:cubicBezTo>
                  <a:pt x="61" y="68"/>
                  <a:pt x="68" y="64"/>
                  <a:pt x="76" y="60"/>
                </a:cubicBezTo>
                <a:cubicBezTo>
                  <a:pt x="83" y="64"/>
                  <a:pt x="91" y="68"/>
                  <a:pt x="98" y="72"/>
                </a:cubicBezTo>
                <a:cubicBezTo>
                  <a:pt x="98" y="81"/>
                  <a:pt x="98" y="89"/>
                  <a:pt x="98" y="98"/>
                </a:cubicBezTo>
                <a:cubicBezTo>
                  <a:pt x="94" y="100"/>
                  <a:pt x="90" y="102"/>
                  <a:pt x="86" y="104"/>
                </a:cubicBezTo>
                <a:cubicBezTo>
                  <a:pt x="83" y="106"/>
                  <a:pt x="79" y="108"/>
                  <a:pt x="76" y="110"/>
                </a:cubicBezTo>
                <a:cubicBezTo>
                  <a:pt x="72" y="108"/>
                  <a:pt x="69" y="106"/>
                  <a:pt x="66" y="104"/>
                </a:cubicBezTo>
                <a:cubicBezTo>
                  <a:pt x="62" y="102"/>
                  <a:pt x="58" y="100"/>
                  <a:pt x="54" y="98"/>
                </a:cubicBezTo>
                <a:cubicBezTo>
                  <a:pt x="54" y="94"/>
                  <a:pt x="54" y="89"/>
                  <a:pt x="54" y="85"/>
                </a:cubicBezTo>
                <a:close/>
                <a:moveTo>
                  <a:pt x="55" y="69"/>
                </a:moveTo>
                <a:cubicBezTo>
                  <a:pt x="55" y="63"/>
                  <a:pt x="56" y="58"/>
                  <a:pt x="56" y="53"/>
                </a:cubicBezTo>
                <a:cubicBezTo>
                  <a:pt x="62" y="55"/>
                  <a:pt x="67" y="57"/>
                  <a:pt x="73" y="59"/>
                </a:cubicBezTo>
                <a:cubicBezTo>
                  <a:pt x="67" y="62"/>
                  <a:pt x="61" y="65"/>
                  <a:pt x="55" y="69"/>
                </a:cubicBezTo>
                <a:cubicBezTo>
                  <a:pt x="55" y="69"/>
                  <a:pt x="55" y="69"/>
                  <a:pt x="55" y="69"/>
                </a:cubicBezTo>
                <a:close/>
                <a:moveTo>
                  <a:pt x="79" y="59"/>
                </a:moveTo>
                <a:cubicBezTo>
                  <a:pt x="84" y="57"/>
                  <a:pt x="90" y="54"/>
                  <a:pt x="95" y="53"/>
                </a:cubicBezTo>
                <a:cubicBezTo>
                  <a:pt x="96" y="58"/>
                  <a:pt x="97" y="63"/>
                  <a:pt x="97" y="69"/>
                </a:cubicBezTo>
                <a:cubicBezTo>
                  <a:pt x="91" y="65"/>
                  <a:pt x="85" y="62"/>
                  <a:pt x="79" y="59"/>
                </a:cubicBezTo>
                <a:close/>
                <a:moveTo>
                  <a:pt x="100" y="78"/>
                </a:moveTo>
                <a:cubicBezTo>
                  <a:pt x="100" y="77"/>
                  <a:pt x="100" y="75"/>
                  <a:pt x="100" y="74"/>
                </a:cubicBezTo>
                <a:cubicBezTo>
                  <a:pt x="106" y="77"/>
                  <a:pt x="111" y="81"/>
                  <a:pt x="116" y="85"/>
                </a:cubicBezTo>
                <a:cubicBezTo>
                  <a:pt x="111" y="89"/>
                  <a:pt x="106" y="93"/>
                  <a:pt x="100" y="96"/>
                </a:cubicBezTo>
                <a:cubicBezTo>
                  <a:pt x="101" y="90"/>
                  <a:pt x="101" y="84"/>
                  <a:pt x="100" y="78"/>
                </a:cubicBezTo>
                <a:close/>
                <a:moveTo>
                  <a:pt x="88" y="107"/>
                </a:moveTo>
                <a:cubicBezTo>
                  <a:pt x="91" y="105"/>
                  <a:pt x="94" y="103"/>
                  <a:pt x="97" y="101"/>
                </a:cubicBezTo>
                <a:cubicBezTo>
                  <a:pt x="97" y="107"/>
                  <a:pt x="96" y="112"/>
                  <a:pt x="95" y="118"/>
                </a:cubicBezTo>
                <a:cubicBezTo>
                  <a:pt x="90" y="116"/>
                  <a:pt x="85" y="114"/>
                  <a:pt x="79" y="111"/>
                </a:cubicBezTo>
                <a:cubicBezTo>
                  <a:pt x="82" y="110"/>
                  <a:pt x="85" y="108"/>
                  <a:pt x="88" y="107"/>
                </a:cubicBezTo>
                <a:close/>
                <a:moveTo>
                  <a:pt x="64" y="107"/>
                </a:moveTo>
                <a:cubicBezTo>
                  <a:pt x="67" y="108"/>
                  <a:pt x="70" y="110"/>
                  <a:pt x="72" y="111"/>
                </a:cubicBezTo>
                <a:cubicBezTo>
                  <a:pt x="67" y="114"/>
                  <a:pt x="62" y="116"/>
                  <a:pt x="56" y="118"/>
                </a:cubicBezTo>
                <a:cubicBezTo>
                  <a:pt x="56" y="112"/>
                  <a:pt x="55" y="107"/>
                  <a:pt x="55" y="102"/>
                </a:cubicBezTo>
                <a:cubicBezTo>
                  <a:pt x="58" y="103"/>
                  <a:pt x="61" y="105"/>
                  <a:pt x="64" y="107"/>
                </a:cubicBezTo>
                <a:close/>
                <a:moveTo>
                  <a:pt x="140" y="115"/>
                </a:moveTo>
                <a:cubicBezTo>
                  <a:pt x="142" y="123"/>
                  <a:pt x="132" y="124"/>
                  <a:pt x="126" y="124"/>
                </a:cubicBezTo>
                <a:cubicBezTo>
                  <a:pt x="117" y="124"/>
                  <a:pt x="108" y="122"/>
                  <a:pt x="99" y="119"/>
                </a:cubicBezTo>
                <a:cubicBezTo>
                  <a:pt x="99" y="119"/>
                  <a:pt x="98" y="119"/>
                  <a:pt x="98" y="119"/>
                </a:cubicBezTo>
                <a:cubicBezTo>
                  <a:pt x="99" y="112"/>
                  <a:pt x="100" y="106"/>
                  <a:pt x="100" y="100"/>
                </a:cubicBezTo>
                <a:cubicBezTo>
                  <a:pt x="106" y="96"/>
                  <a:pt x="112" y="92"/>
                  <a:pt x="118" y="87"/>
                </a:cubicBezTo>
                <a:cubicBezTo>
                  <a:pt x="121" y="89"/>
                  <a:pt x="123" y="91"/>
                  <a:pt x="126" y="94"/>
                </a:cubicBezTo>
                <a:cubicBezTo>
                  <a:pt x="132" y="99"/>
                  <a:pt x="139" y="106"/>
                  <a:pt x="140" y="115"/>
                </a:cubicBezTo>
                <a:close/>
                <a:moveTo>
                  <a:pt x="113" y="48"/>
                </a:moveTo>
                <a:cubicBezTo>
                  <a:pt x="120" y="46"/>
                  <a:pt x="132" y="44"/>
                  <a:pt x="138" y="49"/>
                </a:cubicBezTo>
                <a:cubicBezTo>
                  <a:pt x="144" y="54"/>
                  <a:pt x="137" y="64"/>
                  <a:pt x="134" y="68"/>
                </a:cubicBezTo>
                <a:cubicBezTo>
                  <a:pt x="130" y="73"/>
                  <a:pt x="124" y="79"/>
                  <a:pt x="119" y="83"/>
                </a:cubicBezTo>
                <a:cubicBezTo>
                  <a:pt x="113" y="79"/>
                  <a:pt x="107" y="74"/>
                  <a:pt x="100" y="70"/>
                </a:cubicBezTo>
                <a:cubicBezTo>
                  <a:pt x="100" y="64"/>
                  <a:pt x="99" y="58"/>
                  <a:pt x="98" y="52"/>
                </a:cubicBezTo>
                <a:cubicBezTo>
                  <a:pt x="103" y="50"/>
                  <a:pt x="108" y="49"/>
                  <a:pt x="113" y="48"/>
                </a:cubicBezTo>
                <a:close/>
                <a:moveTo>
                  <a:pt x="58" y="43"/>
                </a:moveTo>
                <a:cubicBezTo>
                  <a:pt x="60" y="34"/>
                  <a:pt x="63" y="24"/>
                  <a:pt x="69" y="16"/>
                </a:cubicBezTo>
                <a:cubicBezTo>
                  <a:pt x="83" y="0"/>
                  <a:pt x="93" y="40"/>
                  <a:pt x="94" y="47"/>
                </a:cubicBezTo>
                <a:cubicBezTo>
                  <a:pt x="95" y="48"/>
                  <a:pt x="95" y="49"/>
                  <a:pt x="95" y="50"/>
                </a:cubicBezTo>
                <a:cubicBezTo>
                  <a:pt x="94" y="50"/>
                  <a:pt x="94" y="50"/>
                  <a:pt x="94" y="50"/>
                </a:cubicBezTo>
                <a:cubicBezTo>
                  <a:pt x="88" y="52"/>
                  <a:pt x="82" y="55"/>
                  <a:pt x="76" y="58"/>
                </a:cubicBezTo>
                <a:cubicBezTo>
                  <a:pt x="70" y="55"/>
                  <a:pt x="63" y="52"/>
                  <a:pt x="57" y="50"/>
                </a:cubicBezTo>
                <a:cubicBezTo>
                  <a:pt x="57" y="48"/>
                  <a:pt x="58" y="45"/>
                  <a:pt x="58" y="43"/>
                </a:cubicBezTo>
                <a:close/>
                <a:moveTo>
                  <a:pt x="31" y="81"/>
                </a:moveTo>
                <a:cubicBezTo>
                  <a:pt x="24" y="75"/>
                  <a:pt x="16" y="68"/>
                  <a:pt x="12" y="59"/>
                </a:cubicBezTo>
                <a:cubicBezTo>
                  <a:pt x="4" y="38"/>
                  <a:pt x="45" y="49"/>
                  <a:pt x="53" y="51"/>
                </a:cubicBezTo>
                <a:cubicBezTo>
                  <a:pt x="53" y="51"/>
                  <a:pt x="53" y="52"/>
                  <a:pt x="53" y="52"/>
                </a:cubicBezTo>
                <a:cubicBezTo>
                  <a:pt x="52" y="58"/>
                  <a:pt x="52" y="64"/>
                  <a:pt x="51" y="71"/>
                </a:cubicBezTo>
                <a:cubicBezTo>
                  <a:pt x="45" y="75"/>
                  <a:pt x="39" y="79"/>
                  <a:pt x="33" y="83"/>
                </a:cubicBezTo>
                <a:cubicBezTo>
                  <a:pt x="33" y="83"/>
                  <a:pt x="32" y="82"/>
                  <a:pt x="31" y="81"/>
                </a:cubicBezTo>
                <a:close/>
                <a:moveTo>
                  <a:pt x="52" y="100"/>
                </a:moveTo>
                <a:cubicBezTo>
                  <a:pt x="52" y="106"/>
                  <a:pt x="53" y="112"/>
                  <a:pt x="54" y="119"/>
                </a:cubicBezTo>
                <a:cubicBezTo>
                  <a:pt x="51" y="119"/>
                  <a:pt x="48" y="120"/>
                  <a:pt x="45" y="121"/>
                </a:cubicBezTo>
                <a:cubicBezTo>
                  <a:pt x="37" y="124"/>
                  <a:pt x="26" y="126"/>
                  <a:pt x="17" y="123"/>
                </a:cubicBezTo>
                <a:cubicBezTo>
                  <a:pt x="0" y="118"/>
                  <a:pt x="23" y="96"/>
                  <a:pt x="33" y="87"/>
                </a:cubicBezTo>
                <a:cubicBezTo>
                  <a:pt x="39" y="92"/>
                  <a:pt x="45" y="96"/>
                  <a:pt x="52" y="100"/>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40" name="Freeform 93"/>
          <p:cNvSpPr>
            <a:spLocks noEditPoints="1"/>
          </p:cNvSpPr>
          <p:nvPr/>
        </p:nvSpPr>
        <p:spPr bwMode="auto">
          <a:xfrm>
            <a:off x="10482263" y="5770564"/>
            <a:ext cx="539750" cy="601663"/>
          </a:xfrm>
          <a:custGeom>
            <a:avLst/>
            <a:gdLst>
              <a:gd name="T0" fmla="*/ 10 w 144"/>
              <a:gd name="T1" fmla="*/ 122 h 160"/>
              <a:gd name="T2" fmla="*/ 53 w 144"/>
              <a:gd name="T3" fmla="*/ 121 h 160"/>
              <a:gd name="T4" fmla="*/ 64 w 144"/>
              <a:gd name="T5" fmla="*/ 152 h 160"/>
              <a:gd name="T6" fmla="*/ 88 w 144"/>
              <a:gd name="T7" fmla="*/ 149 h 160"/>
              <a:gd name="T8" fmla="*/ 102 w 144"/>
              <a:gd name="T9" fmla="*/ 123 h 160"/>
              <a:gd name="T10" fmla="*/ 142 w 144"/>
              <a:gd name="T11" fmla="*/ 118 h 160"/>
              <a:gd name="T12" fmla="*/ 120 w 144"/>
              <a:gd name="T13" fmla="*/ 84 h 160"/>
              <a:gd name="T14" fmla="*/ 141 w 144"/>
              <a:gd name="T15" fmla="*/ 48 h 160"/>
              <a:gd name="T16" fmla="*/ 97 w 144"/>
              <a:gd name="T17" fmla="*/ 48 h 160"/>
              <a:gd name="T18" fmla="*/ 85 w 144"/>
              <a:gd name="T19" fmla="*/ 15 h 160"/>
              <a:gd name="T20" fmla="*/ 62 w 144"/>
              <a:gd name="T21" fmla="*/ 21 h 160"/>
              <a:gd name="T22" fmla="*/ 40 w 144"/>
              <a:gd name="T23" fmla="*/ 45 h 160"/>
              <a:gd name="T24" fmla="*/ 14 w 144"/>
              <a:gd name="T25" fmla="*/ 68 h 160"/>
              <a:gd name="T26" fmla="*/ 24 w 144"/>
              <a:gd name="T27" fmla="*/ 90 h 160"/>
              <a:gd name="T28" fmla="*/ 92 w 144"/>
              <a:gd name="T29" fmla="*/ 131 h 160"/>
              <a:gd name="T30" fmla="*/ 65 w 144"/>
              <a:gd name="T31" fmla="*/ 149 h 160"/>
              <a:gd name="T32" fmla="*/ 56 w 144"/>
              <a:gd name="T33" fmla="*/ 120 h 160"/>
              <a:gd name="T34" fmla="*/ 94 w 144"/>
              <a:gd name="T35" fmla="*/ 120 h 160"/>
              <a:gd name="T36" fmla="*/ 50 w 144"/>
              <a:gd name="T37" fmla="*/ 85 h 160"/>
              <a:gd name="T38" fmla="*/ 35 w 144"/>
              <a:gd name="T39" fmla="*/ 85 h 160"/>
              <a:gd name="T40" fmla="*/ 50 w 144"/>
              <a:gd name="T41" fmla="*/ 74 h 160"/>
              <a:gd name="T42" fmla="*/ 53 w 144"/>
              <a:gd name="T43" fmla="*/ 85 h 160"/>
              <a:gd name="T44" fmla="*/ 75 w 144"/>
              <a:gd name="T45" fmla="*/ 60 h 160"/>
              <a:gd name="T46" fmla="*/ 97 w 144"/>
              <a:gd name="T47" fmla="*/ 97 h 160"/>
              <a:gd name="T48" fmla="*/ 75 w 144"/>
              <a:gd name="T49" fmla="*/ 109 h 160"/>
              <a:gd name="T50" fmla="*/ 53 w 144"/>
              <a:gd name="T51" fmla="*/ 97 h 160"/>
              <a:gd name="T52" fmla="*/ 54 w 144"/>
              <a:gd name="T53" fmla="*/ 68 h 160"/>
              <a:gd name="T54" fmla="*/ 72 w 144"/>
              <a:gd name="T55" fmla="*/ 58 h 160"/>
              <a:gd name="T56" fmla="*/ 54 w 144"/>
              <a:gd name="T57" fmla="*/ 68 h 160"/>
              <a:gd name="T58" fmla="*/ 94 w 144"/>
              <a:gd name="T59" fmla="*/ 52 h 160"/>
              <a:gd name="T60" fmla="*/ 78 w 144"/>
              <a:gd name="T61" fmla="*/ 58 h 160"/>
              <a:gd name="T62" fmla="*/ 99 w 144"/>
              <a:gd name="T63" fmla="*/ 73 h 160"/>
              <a:gd name="T64" fmla="*/ 99 w 144"/>
              <a:gd name="T65" fmla="*/ 96 h 160"/>
              <a:gd name="T66" fmla="*/ 87 w 144"/>
              <a:gd name="T67" fmla="*/ 106 h 160"/>
              <a:gd name="T68" fmla="*/ 94 w 144"/>
              <a:gd name="T69" fmla="*/ 117 h 160"/>
              <a:gd name="T70" fmla="*/ 87 w 144"/>
              <a:gd name="T71" fmla="*/ 106 h 160"/>
              <a:gd name="T72" fmla="*/ 72 w 144"/>
              <a:gd name="T73" fmla="*/ 111 h 160"/>
              <a:gd name="T74" fmla="*/ 54 w 144"/>
              <a:gd name="T75" fmla="*/ 101 h 160"/>
              <a:gd name="T76" fmla="*/ 139 w 144"/>
              <a:gd name="T77" fmla="*/ 114 h 160"/>
              <a:gd name="T78" fmla="*/ 98 w 144"/>
              <a:gd name="T79" fmla="*/ 118 h 160"/>
              <a:gd name="T80" fmla="*/ 99 w 144"/>
              <a:gd name="T81" fmla="*/ 99 h 160"/>
              <a:gd name="T82" fmla="*/ 125 w 144"/>
              <a:gd name="T83" fmla="*/ 93 h 160"/>
              <a:gd name="T84" fmla="*/ 112 w 144"/>
              <a:gd name="T85" fmla="*/ 47 h 160"/>
              <a:gd name="T86" fmla="*/ 133 w 144"/>
              <a:gd name="T87" fmla="*/ 67 h 160"/>
              <a:gd name="T88" fmla="*/ 99 w 144"/>
              <a:gd name="T89" fmla="*/ 70 h 160"/>
              <a:gd name="T90" fmla="*/ 112 w 144"/>
              <a:gd name="T91" fmla="*/ 47 h 160"/>
              <a:gd name="T92" fmla="*/ 68 w 144"/>
              <a:gd name="T93" fmla="*/ 16 h 160"/>
              <a:gd name="T94" fmla="*/ 94 w 144"/>
              <a:gd name="T95" fmla="*/ 49 h 160"/>
              <a:gd name="T96" fmla="*/ 75 w 144"/>
              <a:gd name="T97" fmla="*/ 57 h 160"/>
              <a:gd name="T98" fmla="*/ 57 w 144"/>
              <a:gd name="T99" fmla="*/ 43 h 160"/>
              <a:gd name="T100" fmla="*/ 11 w 144"/>
              <a:gd name="T101" fmla="*/ 59 h 160"/>
              <a:gd name="T102" fmla="*/ 52 w 144"/>
              <a:gd name="T103" fmla="*/ 51 h 160"/>
              <a:gd name="T104" fmla="*/ 33 w 144"/>
              <a:gd name="T105" fmla="*/ 83 h 160"/>
              <a:gd name="T106" fmla="*/ 51 w 144"/>
              <a:gd name="T107" fmla="*/ 99 h 160"/>
              <a:gd name="T108" fmla="*/ 44 w 144"/>
              <a:gd name="T109" fmla="*/ 121 h 160"/>
              <a:gd name="T110" fmla="*/ 32 w 144"/>
              <a:gd name="T111" fmla="*/ 8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60">
                <a:moveTo>
                  <a:pt x="9" y="110"/>
                </a:moveTo>
                <a:cubicBezTo>
                  <a:pt x="7" y="114"/>
                  <a:pt x="7" y="119"/>
                  <a:pt x="10" y="122"/>
                </a:cubicBezTo>
                <a:cubicBezTo>
                  <a:pt x="13" y="126"/>
                  <a:pt x="20" y="127"/>
                  <a:pt x="25" y="127"/>
                </a:cubicBezTo>
                <a:cubicBezTo>
                  <a:pt x="34" y="127"/>
                  <a:pt x="44" y="125"/>
                  <a:pt x="53" y="121"/>
                </a:cubicBezTo>
                <a:cubicBezTo>
                  <a:pt x="53" y="123"/>
                  <a:pt x="54" y="124"/>
                  <a:pt x="54" y="125"/>
                </a:cubicBezTo>
                <a:cubicBezTo>
                  <a:pt x="56" y="134"/>
                  <a:pt x="58" y="144"/>
                  <a:pt x="64" y="152"/>
                </a:cubicBezTo>
                <a:cubicBezTo>
                  <a:pt x="66" y="156"/>
                  <a:pt x="71" y="160"/>
                  <a:pt x="76" y="160"/>
                </a:cubicBezTo>
                <a:cubicBezTo>
                  <a:pt x="82" y="159"/>
                  <a:pt x="86" y="153"/>
                  <a:pt x="88" y="149"/>
                </a:cubicBezTo>
                <a:cubicBezTo>
                  <a:pt x="93" y="140"/>
                  <a:pt x="95" y="130"/>
                  <a:pt x="97" y="121"/>
                </a:cubicBezTo>
                <a:cubicBezTo>
                  <a:pt x="98" y="122"/>
                  <a:pt x="100" y="122"/>
                  <a:pt x="102" y="123"/>
                </a:cubicBezTo>
                <a:cubicBezTo>
                  <a:pt x="111" y="125"/>
                  <a:pt x="121" y="128"/>
                  <a:pt x="131" y="126"/>
                </a:cubicBezTo>
                <a:cubicBezTo>
                  <a:pt x="136" y="126"/>
                  <a:pt x="141" y="123"/>
                  <a:pt x="142" y="118"/>
                </a:cubicBezTo>
                <a:cubicBezTo>
                  <a:pt x="144" y="112"/>
                  <a:pt x="139" y="106"/>
                  <a:pt x="136" y="101"/>
                </a:cubicBezTo>
                <a:cubicBezTo>
                  <a:pt x="131" y="95"/>
                  <a:pt x="126" y="89"/>
                  <a:pt x="120" y="84"/>
                </a:cubicBezTo>
                <a:cubicBezTo>
                  <a:pt x="127" y="78"/>
                  <a:pt x="134" y="72"/>
                  <a:pt x="139" y="63"/>
                </a:cubicBezTo>
                <a:cubicBezTo>
                  <a:pt x="142" y="59"/>
                  <a:pt x="144" y="53"/>
                  <a:pt x="141" y="48"/>
                </a:cubicBezTo>
                <a:cubicBezTo>
                  <a:pt x="138" y="43"/>
                  <a:pt x="130" y="43"/>
                  <a:pt x="125" y="43"/>
                </a:cubicBezTo>
                <a:cubicBezTo>
                  <a:pt x="115" y="43"/>
                  <a:pt x="106" y="45"/>
                  <a:pt x="97" y="48"/>
                </a:cubicBezTo>
                <a:cubicBezTo>
                  <a:pt x="96" y="45"/>
                  <a:pt x="95" y="42"/>
                  <a:pt x="95" y="39"/>
                </a:cubicBezTo>
                <a:cubicBezTo>
                  <a:pt x="93" y="31"/>
                  <a:pt x="90" y="22"/>
                  <a:pt x="85" y="15"/>
                </a:cubicBezTo>
                <a:cubicBezTo>
                  <a:pt x="82" y="11"/>
                  <a:pt x="78" y="9"/>
                  <a:pt x="73" y="10"/>
                </a:cubicBezTo>
                <a:cubicBezTo>
                  <a:pt x="68" y="11"/>
                  <a:pt x="64" y="16"/>
                  <a:pt x="62" y="21"/>
                </a:cubicBezTo>
                <a:cubicBezTo>
                  <a:pt x="57" y="29"/>
                  <a:pt x="54" y="38"/>
                  <a:pt x="53" y="48"/>
                </a:cubicBezTo>
                <a:cubicBezTo>
                  <a:pt x="48" y="47"/>
                  <a:pt x="44" y="46"/>
                  <a:pt x="40" y="45"/>
                </a:cubicBezTo>
                <a:cubicBezTo>
                  <a:pt x="32" y="43"/>
                  <a:pt x="23" y="41"/>
                  <a:pt x="15" y="44"/>
                </a:cubicBezTo>
                <a:cubicBezTo>
                  <a:pt x="3" y="48"/>
                  <a:pt x="8" y="61"/>
                  <a:pt x="14" y="68"/>
                </a:cubicBezTo>
                <a:cubicBezTo>
                  <a:pt x="18" y="74"/>
                  <a:pt x="24" y="80"/>
                  <a:pt x="30" y="85"/>
                </a:cubicBezTo>
                <a:cubicBezTo>
                  <a:pt x="28" y="87"/>
                  <a:pt x="26" y="88"/>
                  <a:pt x="24" y="90"/>
                </a:cubicBezTo>
                <a:cubicBezTo>
                  <a:pt x="18" y="96"/>
                  <a:pt x="12" y="102"/>
                  <a:pt x="9" y="110"/>
                </a:cubicBezTo>
                <a:close/>
                <a:moveTo>
                  <a:pt x="92" y="131"/>
                </a:moveTo>
                <a:cubicBezTo>
                  <a:pt x="89" y="139"/>
                  <a:pt x="87" y="149"/>
                  <a:pt x="80" y="155"/>
                </a:cubicBezTo>
                <a:cubicBezTo>
                  <a:pt x="74" y="160"/>
                  <a:pt x="68" y="154"/>
                  <a:pt x="65" y="149"/>
                </a:cubicBezTo>
                <a:cubicBezTo>
                  <a:pt x="60" y="141"/>
                  <a:pt x="58" y="131"/>
                  <a:pt x="56" y="122"/>
                </a:cubicBezTo>
                <a:cubicBezTo>
                  <a:pt x="56" y="122"/>
                  <a:pt x="56" y="121"/>
                  <a:pt x="56" y="120"/>
                </a:cubicBezTo>
                <a:cubicBezTo>
                  <a:pt x="63" y="118"/>
                  <a:pt x="69" y="115"/>
                  <a:pt x="75" y="112"/>
                </a:cubicBezTo>
                <a:cubicBezTo>
                  <a:pt x="81" y="115"/>
                  <a:pt x="88" y="118"/>
                  <a:pt x="94" y="120"/>
                </a:cubicBezTo>
                <a:cubicBezTo>
                  <a:pt x="93" y="124"/>
                  <a:pt x="92" y="127"/>
                  <a:pt x="92" y="131"/>
                </a:cubicBezTo>
                <a:close/>
                <a:moveTo>
                  <a:pt x="50" y="85"/>
                </a:moveTo>
                <a:cubicBezTo>
                  <a:pt x="50" y="88"/>
                  <a:pt x="50" y="92"/>
                  <a:pt x="50" y="96"/>
                </a:cubicBezTo>
                <a:cubicBezTo>
                  <a:pt x="45" y="92"/>
                  <a:pt x="40" y="89"/>
                  <a:pt x="35" y="85"/>
                </a:cubicBezTo>
                <a:cubicBezTo>
                  <a:pt x="36" y="84"/>
                  <a:pt x="36" y="84"/>
                  <a:pt x="36" y="83"/>
                </a:cubicBezTo>
                <a:cubicBezTo>
                  <a:pt x="41" y="80"/>
                  <a:pt x="46" y="77"/>
                  <a:pt x="50" y="74"/>
                </a:cubicBezTo>
                <a:cubicBezTo>
                  <a:pt x="50" y="77"/>
                  <a:pt x="50" y="81"/>
                  <a:pt x="50" y="85"/>
                </a:cubicBezTo>
                <a:close/>
                <a:moveTo>
                  <a:pt x="53" y="85"/>
                </a:moveTo>
                <a:cubicBezTo>
                  <a:pt x="53" y="80"/>
                  <a:pt x="53" y="76"/>
                  <a:pt x="54" y="72"/>
                </a:cubicBezTo>
                <a:cubicBezTo>
                  <a:pt x="60" y="67"/>
                  <a:pt x="67" y="63"/>
                  <a:pt x="75" y="60"/>
                </a:cubicBezTo>
                <a:cubicBezTo>
                  <a:pt x="82" y="63"/>
                  <a:pt x="90" y="67"/>
                  <a:pt x="97" y="72"/>
                </a:cubicBezTo>
                <a:cubicBezTo>
                  <a:pt x="97" y="80"/>
                  <a:pt x="97" y="89"/>
                  <a:pt x="97" y="97"/>
                </a:cubicBezTo>
                <a:cubicBezTo>
                  <a:pt x="93" y="100"/>
                  <a:pt x="89" y="102"/>
                  <a:pt x="85" y="104"/>
                </a:cubicBezTo>
                <a:cubicBezTo>
                  <a:pt x="82" y="106"/>
                  <a:pt x="78" y="107"/>
                  <a:pt x="75" y="109"/>
                </a:cubicBezTo>
                <a:cubicBezTo>
                  <a:pt x="71" y="107"/>
                  <a:pt x="68" y="106"/>
                  <a:pt x="65" y="104"/>
                </a:cubicBezTo>
                <a:cubicBezTo>
                  <a:pt x="61" y="102"/>
                  <a:pt x="57" y="100"/>
                  <a:pt x="53" y="97"/>
                </a:cubicBezTo>
                <a:cubicBezTo>
                  <a:pt x="53" y="93"/>
                  <a:pt x="53" y="89"/>
                  <a:pt x="53" y="85"/>
                </a:cubicBezTo>
                <a:close/>
                <a:moveTo>
                  <a:pt x="54" y="68"/>
                </a:moveTo>
                <a:cubicBezTo>
                  <a:pt x="54" y="63"/>
                  <a:pt x="55" y="57"/>
                  <a:pt x="56" y="52"/>
                </a:cubicBezTo>
                <a:cubicBezTo>
                  <a:pt x="61" y="54"/>
                  <a:pt x="66" y="56"/>
                  <a:pt x="72" y="58"/>
                </a:cubicBezTo>
                <a:cubicBezTo>
                  <a:pt x="66" y="61"/>
                  <a:pt x="60" y="65"/>
                  <a:pt x="54" y="68"/>
                </a:cubicBezTo>
                <a:cubicBezTo>
                  <a:pt x="54" y="68"/>
                  <a:pt x="54" y="68"/>
                  <a:pt x="54" y="68"/>
                </a:cubicBezTo>
                <a:close/>
                <a:moveTo>
                  <a:pt x="78" y="58"/>
                </a:moveTo>
                <a:cubicBezTo>
                  <a:pt x="83" y="56"/>
                  <a:pt x="89" y="54"/>
                  <a:pt x="94" y="52"/>
                </a:cubicBezTo>
                <a:cubicBezTo>
                  <a:pt x="95" y="57"/>
                  <a:pt x="96" y="63"/>
                  <a:pt x="96" y="68"/>
                </a:cubicBezTo>
                <a:cubicBezTo>
                  <a:pt x="90" y="65"/>
                  <a:pt x="84" y="61"/>
                  <a:pt x="78" y="58"/>
                </a:cubicBezTo>
                <a:close/>
                <a:moveTo>
                  <a:pt x="100" y="77"/>
                </a:moveTo>
                <a:cubicBezTo>
                  <a:pt x="99" y="76"/>
                  <a:pt x="99" y="75"/>
                  <a:pt x="99" y="73"/>
                </a:cubicBezTo>
                <a:cubicBezTo>
                  <a:pt x="105" y="77"/>
                  <a:pt x="110" y="81"/>
                  <a:pt x="115" y="85"/>
                </a:cubicBezTo>
                <a:cubicBezTo>
                  <a:pt x="110" y="89"/>
                  <a:pt x="105" y="92"/>
                  <a:pt x="99" y="96"/>
                </a:cubicBezTo>
                <a:cubicBezTo>
                  <a:pt x="100" y="90"/>
                  <a:pt x="100" y="84"/>
                  <a:pt x="100" y="77"/>
                </a:cubicBezTo>
                <a:close/>
                <a:moveTo>
                  <a:pt x="87" y="106"/>
                </a:moveTo>
                <a:cubicBezTo>
                  <a:pt x="90" y="105"/>
                  <a:pt x="93" y="103"/>
                  <a:pt x="96" y="101"/>
                </a:cubicBezTo>
                <a:cubicBezTo>
                  <a:pt x="96" y="106"/>
                  <a:pt x="95" y="112"/>
                  <a:pt x="94" y="117"/>
                </a:cubicBezTo>
                <a:cubicBezTo>
                  <a:pt x="89" y="115"/>
                  <a:pt x="84" y="113"/>
                  <a:pt x="78" y="111"/>
                </a:cubicBezTo>
                <a:cubicBezTo>
                  <a:pt x="81" y="109"/>
                  <a:pt x="84" y="108"/>
                  <a:pt x="87" y="106"/>
                </a:cubicBezTo>
                <a:close/>
                <a:moveTo>
                  <a:pt x="63" y="106"/>
                </a:moveTo>
                <a:cubicBezTo>
                  <a:pt x="66" y="108"/>
                  <a:pt x="69" y="109"/>
                  <a:pt x="72" y="111"/>
                </a:cubicBezTo>
                <a:cubicBezTo>
                  <a:pt x="66" y="113"/>
                  <a:pt x="61" y="115"/>
                  <a:pt x="55" y="117"/>
                </a:cubicBezTo>
                <a:cubicBezTo>
                  <a:pt x="55" y="112"/>
                  <a:pt x="54" y="106"/>
                  <a:pt x="54" y="101"/>
                </a:cubicBezTo>
                <a:cubicBezTo>
                  <a:pt x="57" y="103"/>
                  <a:pt x="60" y="105"/>
                  <a:pt x="63" y="106"/>
                </a:cubicBezTo>
                <a:close/>
                <a:moveTo>
                  <a:pt x="139" y="114"/>
                </a:moveTo>
                <a:cubicBezTo>
                  <a:pt x="141" y="122"/>
                  <a:pt x="131" y="124"/>
                  <a:pt x="125" y="124"/>
                </a:cubicBezTo>
                <a:cubicBezTo>
                  <a:pt x="116" y="124"/>
                  <a:pt x="107" y="121"/>
                  <a:pt x="98" y="118"/>
                </a:cubicBezTo>
                <a:cubicBezTo>
                  <a:pt x="98" y="118"/>
                  <a:pt x="97" y="118"/>
                  <a:pt x="97" y="118"/>
                </a:cubicBezTo>
                <a:cubicBezTo>
                  <a:pt x="98" y="112"/>
                  <a:pt x="99" y="105"/>
                  <a:pt x="99" y="99"/>
                </a:cubicBezTo>
                <a:cubicBezTo>
                  <a:pt x="105" y="95"/>
                  <a:pt x="112" y="91"/>
                  <a:pt x="117" y="86"/>
                </a:cubicBezTo>
                <a:cubicBezTo>
                  <a:pt x="120" y="89"/>
                  <a:pt x="122" y="91"/>
                  <a:pt x="125" y="93"/>
                </a:cubicBezTo>
                <a:cubicBezTo>
                  <a:pt x="131" y="99"/>
                  <a:pt x="138" y="106"/>
                  <a:pt x="139" y="114"/>
                </a:cubicBezTo>
                <a:close/>
                <a:moveTo>
                  <a:pt x="112" y="47"/>
                </a:moveTo>
                <a:cubicBezTo>
                  <a:pt x="119" y="46"/>
                  <a:pt x="131" y="43"/>
                  <a:pt x="137" y="49"/>
                </a:cubicBezTo>
                <a:cubicBezTo>
                  <a:pt x="143" y="54"/>
                  <a:pt x="136" y="63"/>
                  <a:pt x="133" y="67"/>
                </a:cubicBezTo>
                <a:cubicBezTo>
                  <a:pt x="129" y="73"/>
                  <a:pt x="123" y="78"/>
                  <a:pt x="118" y="83"/>
                </a:cubicBezTo>
                <a:cubicBezTo>
                  <a:pt x="112" y="78"/>
                  <a:pt x="106" y="74"/>
                  <a:pt x="99" y="70"/>
                </a:cubicBezTo>
                <a:cubicBezTo>
                  <a:pt x="99" y="64"/>
                  <a:pt x="98" y="57"/>
                  <a:pt x="97" y="51"/>
                </a:cubicBezTo>
                <a:cubicBezTo>
                  <a:pt x="102" y="49"/>
                  <a:pt x="107" y="48"/>
                  <a:pt x="112" y="47"/>
                </a:cubicBezTo>
                <a:close/>
                <a:moveTo>
                  <a:pt x="57" y="43"/>
                </a:moveTo>
                <a:cubicBezTo>
                  <a:pt x="59" y="33"/>
                  <a:pt x="62" y="23"/>
                  <a:pt x="68" y="16"/>
                </a:cubicBezTo>
                <a:cubicBezTo>
                  <a:pt x="82" y="0"/>
                  <a:pt x="92" y="39"/>
                  <a:pt x="93" y="47"/>
                </a:cubicBezTo>
                <a:cubicBezTo>
                  <a:pt x="94" y="48"/>
                  <a:pt x="94" y="48"/>
                  <a:pt x="94" y="49"/>
                </a:cubicBezTo>
                <a:cubicBezTo>
                  <a:pt x="94" y="49"/>
                  <a:pt x="93" y="49"/>
                  <a:pt x="93" y="50"/>
                </a:cubicBezTo>
                <a:cubicBezTo>
                  <a:pt x="87" y="52"/>
                  <a:pt x="81" y="54"/>
                  <a:pt x="75" y="57"/>
                </a:cubicBezTo>
                <a:cubicBezTo>
                  <a:pt x="69" y="54"/>
                  <a:pt x="62" y="51"/>
                  <a:pt x="56" y="49"/>
                </a:cubicBezTo>
                <a:cubicBezTo>
                  <a:pt x="56" y="47"/>
                  <a:pt x="57" y="45"/>
                  <a:pt x="57" y="43"/>
                </a:cubicBezTo>
                <a:close/>
                <a:moveTo>
                  <a:pt x="30" y="81"/>
                </a:moveTo>
                <a:cubicBezTo>
                  <a:pt x="23" y="75"/>
                  <a:pt x="15" y="67"/>
                  <a:pt x="11" y="59"/>
                </a:cubicBezTo>
                <a:cubicBezTo>
                  <a:pt x="3" y="37"/>
                  <a:pt x="44" y="48"/>
                  <a:pt x="52" y="51"/>
                </a:cubicBezTo>
                <a:cubicBezTo>
                  <a:pt x="52" y="51"/>
                  <a:pt x="52" y="51"/>
                  <a:pt x="52" y="51"/>
                </a:cubicBezTo>
                <a:cubicBezTo>
                  <a:pt x="51" y="57"/>
                  <a:pt x="51" y="64"/>
                  <a:pt x="51" y="70"/>
                </a:cubicBezTo>
                <a:cubicBezTo>
                  <a:pt x="44" y="74"/>
                  <a:pt x="38" y="78"/>
                  <a:pt x="33" y="83"/>
                </a:cubicBezTo>
                <a:cubicBezTo>
                  <a:pt x="32" y="82"/>
                  <a:pt x="31" y="81"/>
                  <a:pt x="30" y="81"/>
                </a:cubicBezTo>
                <a:close/>
                <a:moveTo>
                  <a:pt x="51" y="99"/>
                </a:moveTo>
                <a:cubicBezTo>
                  <a:pt x="51" y="106"/>
                  <a:pt x="52" y="112"/>
                  <a:pt x="53" y="118"/>
                </a:cubicBezTo>
                <a:cubicBezTo>
                  <a:pt x="50" y="119"/>
                  <a:pt x="47" y="120"/>
                  <a:pt x="44" y="121"/>
                </a:cubicBezTo>
                <a:cubicBezTo>
                  <a:pt x="36" y="123"/>
                  <a:pt x="25" y="125"/>
                  <a:pt x="16" y="122"/>
                </a:cubicBezTo>
                <a:cubicBezTo>
                  <a:pt x="0" y="117"/>
                  <a:pt x="22" y="96"/>
                  <a:pt x="32" y="87"/>
                </a:cubicBezTo>
                <a:cubicBezTo>
                  <a:pt x="38" y="91"/>
                  <a:pt x="44" y="95"/>
                  <a:pt x="51" y="9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1" name="Freeform 105"/>
          <p:cNvSpPr/>
          <p:nvPr/>
        </p:nvSpPr>
        <p:spPr bwMode="auto">
          <a:xfrm>
            <a:off x="11334751" y="4195764"/>
            <a:ext cx="292100" cy="282575"/>
          </a:xfrm>
          <a:custGeom>
            <a:avLst/>
            <a:gdLst>
              <a:gd name="T0" fmla="*/ 25 w 78"/>
              <a:gd name="T1" fmla="*/ 26 h 75"/>
              <a:gd name="T2" fmla="*/ 57 w 78"/>
              <a:gd name="T3" fmla="*/ 4 h 75"/>
              <a:gd name="T4" fmla="*/ 72 w 78"/>
              <a:gd name="T5" fmla="*/ 7 h 75"/>
              <a:gd name="T6" fmla="*/ 69 w 78"/>
              <a:gd name="T7" fmla="*/ 24 h 75"/>
              <a:gd name="T8" fmla="*/ 44 w 78"/>
              <a:gd name="T9" fmla="*/ 48 h 75"/>
              <a:gd name="T10" fmla="*/ 30 w 78"/>
              <a:gd name="T11" fmla="*/ 59 h 75"/>
              <a:gd name="T12" fmla="*/ 12 w 78"/>
              <a:gd name="T13" fmla="*/ 67 h 75"/>
              <a:gd name="T14" fmla="*/ 13 w 78"/>
              <a:gd name="T15" fmla="*/ 52 h 75"/>
              <a:gd name="T16" fmla="*/ 25 w 78"/>
              <a:gd name="T17" fmla="*/ 39 h 75"/>
              <a:gd name="T18" fmla="*/ 44 w 78"/>
              <a:gd name="T19" fmla="*/ 23 h 75"/>
              <a:gd name="T20" fmla="*/ 48 w 78"/>
              <a:gd name="T21" fmla="*/ 21 h 75"/>
              <a:gd name="T22" fmla="*/ 50 w 78"/>
              <a:gd name="T23" fmla="*/ 31 h 75"/>
              <a:gd name="T24" fmla="*/ 45 w 78"/>
              <a:gd name="T25" fmla="*/ 37 h 75"/>
              <a:gd name="T26" fmla="*/ 26 w 78"/>
              <a:gd name="T27" fmla="*/ 52 h 75"/>
              <a:gd name="T28" fmla="*/ 27 w 78"/>
              <a:gd name="T29" fmla="*/ 54 h 75"/>
              <a:gd name="T30" fmla="*/ 47 w 78"/>
              <a:gd name="T31" fmla="*/ 39 h 75"/>
              <a:gd name="T32" fmla="*/ 54 w 78"/>
              <a:gd name="T33" fmla="*/ 22 h 75"/>
              <a:gd name="T34" fmla="*/ 37 w 78"/>
              <a:gd name="T35" fmla="*/ 24 h 75"/>
              <a:gd name="T36" fmla="*/ 14 w 78"/>
              <a:gd name="T37" fmla="*/ 46 h 75"/>
              <a:gd name="T38" fmla="*/ 7 w 78"/>
              <a:gd name="T39" fmla="*/ 67 h 75"/>
              <a:gd name="T40" fmla="*/ 32 w 78"/>
              <a:gd name="T41" fmla="*/ 61 h 75"/>
              <a:gd name="T42" fmla="*/ 63 w 78"/>
              <a:gd name="T43" fmla="*/ 35 h 75"/>
              <a:gd name="T44" fmla="*/ 76 w 78"/>
              <a:gd name="T45" fmla="*/ 9 h 75"/>
              <a:gd name="T46" fmla="*/ 56 w 78"/>
              <a:gd name="T47" fmla="*/ 1 h 75"/>
              <a:gd name="T48" fmla="*/ 41 w 78"/>
              <a:gd name="T49" fmla="*/ 10 h 75"/>
              <a:gd name="T50" fmla="*/ 23 w 78"/>
              <a:gd name="T51" fmla="*/ 24 h 75"/>
              <a:gd name="T52" fmla="*/ 25 w 78"/>
              <a:gd name="T53"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5">
                <a:moveTo>
                  <a:pt x="25" y="26"/>
                </a:moveTo>
                <a:cubicBezTo>
                  <a:pt x="35" y="19"/>
                  <a:pt x="45" y="8"/>
                  <a:pt x="57" y="4"/>
                </a:cubicBezTo>
                <a:cubicBezTo>
                  <a:pt x="62" y="3"/>
                  <a:pt x="68" y="3"/>
                  <a:pt x="72" y="7"/>
                </a:cubicBezTo>
                <a:cubicBezTo>
                  <a:pt x="77" y="11"/>
                  <a:pt x="72" y="19"/>
                  <a:pt x="69" y="24"/>
                </a:cubicBezTo>
                <a:cubicBezTo>
                  <a:pt x="62" y="33"/>
                  <a:pt x="53" y="40"/>
                  <a:pt x="44" y="48"/>
                </a:cubicBezTo>
                <a:cubicBezTo>
                  <a:pt x="40" y="52"/>
                  <a:pt x="35" y="56"/>
                  <a:pt x="30" y="59"/>
                </a:cubicBezTo>
                <a:cubicBezTo>
                  <a:pt x="25" y="63"/>
                  <a:pt x="19" y="68"/>
                  <a:pt x="12" y="67"/>
                </a:cubicBezTo>
                <a:cubicBezTo>
                  <a:pt x="3" y="65"/>
                  <a:pt x="10" y="56"/>
                  <a:pt x="13" y="52"/>
                </a:cubicBezTo>
                <a:cubicBezTo>
                  <a:pt x="17" y="48"/>
                  <a:pt x="21" y="43"/>
                  <a:pt x="25" y="39"/>
                </a:cubicBezTo>
                <a:cubicBezTo>
                  <a:pt x="30" y="33"/>
                  <a:pt x="36" y="27"/>
                  <a:pt x="44" y="23"/>
                </a:cubicBezTo>
                <a:cubicBezTo>
                  <a:pt x="45" y="22"/>
                  <a:pt x="46" y="22"/>
                  <a:pt x="48" y="21"/>
                </a:cubicBezTo>
                <a:cubicBezTo>
                  <a:pt x="53" y="20"/>
                  <a:pt x="52" y="29"/>
                  <a:pt x="50" y="31"/>
                </a:cubicBezTo>
                <a:cubicBezTo>
                  <a:pt x="49" y="33"/>
                  <a:pt x="47" y="35"/>
                  <a:pt x="45" y="37"/>
                </a:cubicBezTo>
                <a:cubicBezTo>
                  <a:pt x="39" y="42"/>
                  <a:pt x="33" y="48"/>
                  <a:pt x="26" y="52"/>
                </a:cubicBezTo>
                <a:cubicBezTo>
                  <a:pt x="24" y="52"/>
                  <a:pt x="26" y="55"/>
                  <a:pt x="27" y="54"/>
                </a:cubicBezTo>
                <a:cubicBezTo>
                  <a:pt x="34" y="50"/>
                  <a:pt x="41" y="44"/>
                  <a:pt x="47" y="39"/>
                </a:cubicBezTo>
                <a:cubicBezTo>
                  <a:pt x="51" y="35"/>
                  <a:pt x="58" y="29"/>
                  <a:pt x="54" y="22"/>
                </a:cubicBezTo>
                <a:cubicBezTo>
                  <a:pt x="50" y="14"/>
                  <a:pt x="42" y="20"/>
                  <a:pt x="37" y="24"/>
                </a:cubicBezTo>
                <a:cubicBezTo>
                  <a:pt x="28" y="30"/>
                  <a:pt x="21" y="38"/>
                  <a:pt x="14" y="46"/>
                </a:cubicBezTo>
                <a:cubicBezTo>
                  <a:pt x="10" y="51"/>
                  <a:pt x="0" y="60"/>
                  <a:pt x="7" y="67"/>
                </a:cubicBezTo>
                <a:cubicBezTo>
                  <a:pt x="15" y="75"/>
                  <a:pt x="25" y="67"/>
                  <a:pt x="32" y="61"/>
                </a:cubicBezTo>
                <a:cubicBezTo>
                  <a:pt x="43" y="53"/>
                  <a:pt x="53" y="44"/>
                  <a:pt x="63" y="35"/>
                </a:cubicBezTo>
                <a:cubicBezTo>
                  <a:pt x="70" y="28"/>
                  <a:pt x="78" y="20"/>
                  <a:pt x="76" y="9"/>
                </a:cubicBezTo>
                <a:cubicBezTo>
                  <a:pt x="75" y="0"/>
                  <a:pt x="63" y="0"/>
                  <a:pt x="56" y="1"/>
                </a:cubicBezTo>
                <a:cubicBezTo>
                  <a:pt x="51" y="3"/>
                  <a:pt x="46" y="6"/>
                  <a:pt x="41" y="10"/>
                </a:cubicBezTo>
                <a:cubicBezTo>
                  <a:pt x="35" y="14"/>
                  <a:pt x="29" y="20"/>
                  <a:pt x="23" y="24"/>
                </a:cubicBezTo>
                <a:cubicBezTo>
                  <a:pt x="21" y="25"/>
                  <a:pt x="23" y="28"/>
                  <a:pt x="25" y="2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2" name="Freeform 117"/>
          <p:cNvSpPr>
            <a:spLocks noEditPoints="1"/>
          </p:cNvSpPr>
          <p:nvPr/>
        </p:nvSpPr>
        <p:spPr bwMode="auto">
          <a:xfrm>
            <a:off x="11479212" y="915988"/>
            <a:ext cx="442912" cy="368300"/>
          </a:xfrm>
          <a:custGeom>
            <a:avLst/>
            <a:gdLst>
              <a:gd name="T0" fmla="*/ 103 w 118"/>
              <a:gd name="T1" fmla="*/ 14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4 h 98"/>
              <a:gd name="T16" fmla="*/ 3 w 118"/>
              <a:gd name="T17" fmla="*/ 97 h 98"/>
              <a:gd name="T18" fmla="*/ 39 w 118"/>
              <a:gd name="T19" fmla="*/ 75 h 98"/>
              <a:gd name="T20" fmla="*/ 103 w 118"/>
              <a:gd name="T21" fmla="*/ 64 h 98"/>
              <a:gd name="T22" fmla="*/ 117 w 118"/>
              <a:gd name="T23" fmla="*/ 37 h 98"/>
              <a:gd name="T24" fmla="*/ 103 w 118"/>
              <a:gd name="T25" fmla="*/ 14 h 98"/>
              <a:gd name="T26" fmla="*/ 102 w 118"/>
              <a:gd name="T27" fmla="*/ 61 h 98"/>
              <a:gd name="T28" fmla="*/ 38 w 118"/>
              <a:gd name="T29" fmla="*/ 72 h 98"/>
              <a:gd name="T30" fmla="*/ 38 w 118"/>
              <a:gd name="T31" fmla="*/ 72 h 98"/>
              <a:gd name="T32" fmla="*/ 37 w 118"/>
              <a:gd name="T33" fmla="*/ 73 h 98"/>
              <a:gd name="T34" fmla="*/ 9 w 118"/>
              <a:gd name="T35" fmla="*/ 93 h 98"/>
              <a:gd name="T36" fmla="*/ 22 w 118"/>
              <a:gd name="T37" fmla="*/ 72 h 98"/>
              <a:gd name="T38" fmla="*/ 22 w 118"/>
              <a:gd name="T39" fmla="*/ 71 h 98"/>
              <a:gd name="T40" fmla="*/ 22 w 118"/>
              <a:gd name="T41" fmla="*/ 70 h 98"/>
              <a:gd name="T42" fmla="*/ 10 w 118"/>
              <a:gd name="T43" fmla="*/ 42 h 98"/>
              <a:gd name="T44" fmla="*/ 26 w 118"/>
              <a:gd name="T45" fmla="*/ 13 h 98"/>
              <a:gd name="T46" fmla="*/ 62 w 118"/>
              <a:gd name="T47" fmla="*/ 5 h 98"/>
              <a:gd name="T48" fmla="*/ 92 w 118"/>
              <a:gd name="T49" fmla="*/ 11 h 98"/>
              <a:gd name="T50" fmla="*/ 112 w 118"/>
              <a:gd name="T51" fmla="*/ 30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4"/>
                </a:moveTo>
                <a:cubicBezTo>
                  <a:pt x="86" y="1"/>
                  <a:pt x="63" y="0"/>
                  <a:pt x="43" y="4"/>
                </a:cubicBezTo>
                <a:cubicBezTo>
                  <a:pt x="32" y="6"/>
                  <a:pt x="21" y="11"/>
                  <a:pt x="14" y="20"/>
                </a:cubicBezTo>
                <a:cubicBezTo>
                  <a:pt x="8" y="27"/>
                  <a:pt x="6" y="40"/>
                  <a:pt x="7" y="50"/>
                </a:cubicBezTo>
                <a:cubicBezTo>
                  <a:pt x="7" y="59"/>
                  <a:pt x="13" y="66"/>
                  <a:pt x="19" y="72"/>
                </a:cubicBezTo>
                <a:cubicBezTo>
                  <a:pt x="19" y="81"/>
                  <a:pt x="10" y="89"/>
                  <a:pt x="3" y="94"/>
                </a:cubicBezTo>
                <a:cubicBezTo>
                  <a:pt x="3" y="94"/>
                  <a:pt x="3" y="94"/>
                  <a:pt x="3" y="94"/>
                </a:cubicBezTo>
                <a:cubicBezTo>
                  <a:pt x="2" y="94"/>
                  <a:pt x="2" y="94"/>
                  <a:pt x="2" y="94"/>
                </a:cubicBezTo>
                <a:cubicBezTo>
                  <a:pt x="0" y="95"/>
                  <a:pt x="1" y="98"/>
                  <a:pt x="3" y="97"/>
                </a:cubicBezTo>
                <a:cubicBezTo>
                  <a:pt x="16" y="95"/>
                  <a:pt x="32" y="87"/>
                  <a:pt x="39" y="75"/>
                </a:cubicBezTo>
                <a:cubicBezTo>
                  <a:pt x="61" y="75"/>
                  <a:pt x="85" y="78"/>
                  <a:pt x="103" y="64"/>
                </a:cubicBezTo>
                <a:cubicBezTo>
                  <a:pt x="111" y="57"/>
                  <a:pt x="118" y="47"/>
                  <a:pt x="117" y="37"/>
                </a:cubicBezTo>
                <a:cubicBezTo>
                  <a:pt x="116" y="28"/>
                  <a:pt x="110" y="20"/>
                  <a:pt x="103" y="14"/>
                </a:cubicBezTo>
                <a:close/>
                <a:moveTo>
                  <a:pt x="102" y="61"/>
                </a:moveTo>
                <a:cubicBezTo>
                  <a:pt x="85" y="75"/>
                  <a:pt x="59" y="72"/>
                  <a:pt x="38" y="72"/>
                </a:cubicBezTo>
                <a:cubicBezTo>
                  <a:pt x="38" y="72"/>
                  <a:pt x="38" y="72"/>
                  <a:pt x="38" y="72"/>
                </a:cubicBezTo>
                <a:cubicBezTo>
                  <a:pt x="38" y="72"/>
                  <a:pt x="37" y="72"/>
                  <a:pt x="37" y="73"/>
                </a:cubicBezTo>
                <a:cubicBezTo>
                  <a:pt x="32" y="82"/>
                  <a:pt x="20" y="89"/>
                  <a:pt x="9" y="93"/>
                </a:cubicBezTo>
                <a:cubicBezTo>
                  <a:pt x="16" y="87"/>
                  <a:pt x="22" y="80"/>
                  <a:pt x="22" y="72"/>
                </a:cubicBezTo>
                <a:cubicBezTo>
                  <a:pt x="22" y="72"/>
                  <a:pt x="22" y="71"/>
                  <a:pt x="22" y="71"/>
                </a:cubicBezTo>
                <a:cubicBezTo>
                  <a:pt x="22" y="71"/>
                  <a:pt x="22" y="71"/>
                  <a:pt x="22" y="70"/>
                </a:cubicBezTo>
                <a:cubicBezTo>
                  <a:pt x="13" y="62"/>
                  <a:pt x="8" y="54"/>
                  <a:pt x="10" y="42"/>
                </a:cubicBezTo>
                <a:cubicBezTo>
                  <a:pt x="11" y="30"/>
                  <a:pt x="16" y="19"/>
                  <a:pt x="26" y="13"/>
                </a:cubicBezTo>
                <a:cubicBezTo>
                  <a:pt x="37" y="7"/>
                  <a:pt x="50" y="5"/>
                  <a:pt x="62" y="5"/>
                </a:cubicBezTo>
                <a:cubicBezTo>
                  <a:pt x="72" y="5"/>
                  <a:pt x="82" y="6"/>
                  <a:pt x="92" y="11"/>
                </a:cubicBezTo>
                <a:cubicBezTo>
                  <a:pt x="100" y="15"/>
                  <a:pt x="109" y="21"/>
                  <a:pt x="112" y="30"/>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3" name="Freeform 119"/>
          <p:cNvSpPr>
            <a:spLocks noEditPoints="1"/>
          </p:cNvSpPr>
          <p:nvPr/>
        </p:nvSpPr>
        <p:spPr bwMode="auto">
          <a:xfrm>
            <a:off x="11700668" y="6229351"/>
            <a:ext cx="442912" cy="368300"/>
          </a:xfrm>
          <a:custGeom>
            <a:avLst/>
            <a:gdLst>
              <a:gd name="T0" fmla="*/ 103 w 118"/>
              <a:gd name="T1" fmla="*/ 15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5 h 98"/>
              <a:gd name="T16" fmla="*/ 3 w 118"/>
              <a:gd name="T17" fmla="*/ 97 h 98"/>
              <a:gd name="T18" fmla="*/ 39 w 118"/>
              <a:gd name="T19" fmla="*/ 75 h 98"/>
              <a:gd name="T20" fmla="*/ 103 w 118"/>
              <a:gd name="T21" fmla="*/ 64 h 98"/>
              <a:gd name="T22" fmla="*/ 117 w 118"/>
              <a:gd name="T23" fmla="*/ 37 h 98"/>
              <a:gd name="T24" fmla="*/ 103 w 118"/>
              <a:gd name="T25" fmla="*/ 15 h 98"/>
              <a:gd name="T26" fmla="*/ 102 w 118"/>
              <a:gd name="T27" fmla="*/ 61 h 98"/>
              <a:gd name="T28" fmla="*/ 39 w 118"/>
              <a:gd name="T29" fmla="*/ 72 h 98"/>
              <a:gd name="T30" fmla="*/ 38 w 118"/>
              <a:gd name="T31" fmla="*/ 72 h 98"/>
              <a:gd name="T32" fmla="*/ 37 w 118"/>
              <a:gd name="T33" fmla="*/ 73 h 98"/>
              <a:gd name="T34" fmla="*/ 9 w 118"/>
              <a:gd name="T35" fmla="*/ 93 h 98"/>
              <a:gd name="T36" fmla="*/ 22 w 118"/>
              <a:gd name="T37" fmla="*/ 72 h 98"/>
              <a:gd name="T38" fmla="*/ 22 w 118"/>
              <a:gd name="T39" fmla="*/ 72 h 98"/>
              <a:gd name="T40" fmla="*/ 22 w 118"/>
              <a:gd name="T41" fmla="*/ 70 h 98"/>
              <a:gd name="T42" fmla="*/ 10 w 118"/>
              <a:gd name="T43" fmla="*/ 42 h 98"/>
              <a:gd name="T44" fmla="*/ 27 w 118"/>
              <a:gd name="T45" fmla="*/ 13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1"/>
                  <a:pt x="63" y="0"/>
                  <a:pt x="43" y="4"/>
                </a:cubicBezTo>
                <a:cubicBezTo>
                  <a:pt x="32" y="6"/>
                  <a:pt x="21" y="11"/>
                  <a:pt x="14" y="20"/>
                </a:cubicBezTo>
                <a:cubicBezTo>
                  <a:pt x="8" y="28"/>
                  <a:pt x="6" y="40"/>
                  <a:pt x="7" y="50"/>
                </a:cubicBezTo>
                <a:cubicBezTo>
                  <a:pt x="8" y="59"/>
                  <a:pt x="13" y="66"/>
                  <a:pt x="19" y="72"/>
                </a:cubicBezTo>
                <a:cubicBezTo>
                  <a:pt x="19" y="81"/>
                  <a:pt x="10" y="89"/>
                  <a:pt x="3" y="94"/>
                </a:cubicBezTo>
                <a:cubicBezTo>
                  <a:pt x="3" y="94"/>
                  <a:pt x="3" y="94"/>
                  <a:pt x="3" y="94"/>
                </a:cubicBezTo>
                <a:cubicBezTo>
                  <a:pt x="2" y="95"/>
                  <a:pt x="2" y="95"/>
                  <a:pt x="2" y="95"/>
                </a:cubicBezTo>
                <a:cubicBezTo>
                  <a:pt x="0" y="95"/>
                  <a:pt x="1" y="98"/>
                  <a:pt x="3" y="97"/>
                </a:cubicBezTo>
                <a:cubicBezTo>
                  <a:pt x="16" y="95"/>
                  <a:pt x="32" y="87"/>
                  <a:pt x="39" y="75"/>
                </a:cubicBezTo>
                <a:cubicBezTo>
                  <a:pt x="61" y="75"/>
                  <a:pt x="85" y="78"/>
                  <a:pt x="103" y="64"/>
                </a:cubicBezTo>
                <a:cubicBezTo>
                  <a:pt x="111" y="57"/>
                  <a:pt x="118" y="48"/>
                  <a:pt x="117" y="37"/>
                </a:cubicBezTo>
                <a:cubicBezTo>
                  <a:pt x="116" y="28"/>
                  <a:pt x="110" y="20"/>
                  <a:pt x="103" y="15"/>
                </a:cubicBezTo>
                <a:close/>
                <a:moveTo>
                  <a:pt x="102" y="61"/>
                </a:moveTo>
                <a:cubicBezTo>
                  <a:pt x="86" y="76"/>
                  <a:pt x="59" y="72"/>
                  <a:pt x="39" y="72"/>
                </a:cubicBezTo>
                <a:cubicBezTo>
                  <a:pt x="39" y="72"/>
                  <a:pt x="38" y="72"/>
                  <a:pt x="38" y="72"/>
                </a:cubicBezTo>
                <a:cubicBezTo>
                  <a:pt x="38" y="72"/>
                  <a:pt x="38" y="73"/>
                  <a:pt x="37" y="73"/>
                </a:cubicBezTo>
                <a:cubicBezTo>
                  <a:pt x="32" y="83"/>
                  <a:pt x="20" y="90"/>
                  <a:pt x="9" y="93"/>
                </a:cubicBezTo>
                <a:cubicBezTo>
                  <a:pt x="16" y="87"/>
                  <a:pt x="22" y="80"/>
                  <a:pt x="22" y="72"/>
                </a:cubicBezTo>
                <a:cubicBezTo>
                  <a:pt x="22" y="72"/>
                  <a:pt x="22" y="72"/>
                  <a:pt x="22" y="72"/>
                </a:cubicBezTo>
                <a:cubicBezTo>
                  <a:pt x="22" y="71"/>
                  <a:pt x="22" y="71"/>
                  <a:pt x="22" y="70"/>
                </a:cubicBezTo>
                <a:cubicBezTo>
                  <a:pt x="13" y="63"/>
                  <a:pt x="9" y="54"/>
                  <a:pt x="10" y="42"/>
                </a:cubicBezTo>
                <a:cubicBezTo>
                  <a:pt x="11" y="30"/>
                  <a:pt x="16" y="19"/>
                  <a:pt x="27" y="13"/>
                </a:cubicBezTo>
                <a:cubicBezTo>
                  <a:pt x="37" y="7"/>
                  <a:pt x="50" y="5"/>
                  <a:pt x="62" y="5"/>
                </a:cubicBezTo>
                <a:cubicBezTo>
                  <a:pt x="72" y="5"/>
                  <a:pt x="82" y="7"/>
                  <a:pt x="92" y="11"/>
                </a:cubicBezTo>
                <a:cubicBezTo>
                  <a:pt x="101" y="15"/>
                  <a:pt x="109" y="22"/>
                  <a:pt x="113"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4" name="Freeform 120"/>
          <p:cNvSpPr>
            <a:spLocks noEditPoints="1"/>
          </p:cNvSpPr>
          <p:nvPr/>
        </p:nvSpPr>
        <p:spPr bwMode="auto">
          <a:xfrm>
            <a:off x="11156950" y="5584028"/>
            <a:ext cx="442912" cy="365125"/>
          </a:xfrm>
          <a:custGeom>
            <a:avLst/>
            <a:gdLst>
              <a:gd name="T0" fmla="*/ 104 w 118"/>
              <a:gd name="T1" fmla="*/ 14 h 97"/>
              <a:gd name="T2" fmla="*/ 43 w 118"/>
              <a:gd name="T3" fmla="*/ 4 h 97"/>
              <a:gd name="T4" fmla="*/ 15 w 118"/>
              <a:gd name="T5" fmla="*/ 20 h 97"/>
              <a:gd name="T6" fmla="*/ 7 w 118"/>
              <a:gd name="T7" fmla="*/ 50 h 97"/>
              <a:gd name="T8" fmla="*/ 20 w 118"/>
              <a:gd name="T9" fmla="*/ 72 h 97"/>
              <a:gd name="T10" fmla="*/ 3 w 118"/>
              <a:gd name="T11" fmla="*/ 94 h 97"/>
              <a:gd name="T12" fmla="*/ 3 w 118"/>
              <a:gd name="T13" fmla="*/ 94 h 97"/>
              <a:gd name="T14" fmla="*/ 2 w 118"/>
              <a:gd name="T15" fmla="*/ 94 h 97"/>
              <a:gd name="T16" fmla="*/ 3 w 118"/>
              <a:gd name="T17" fmla="*/ 97 h 97"/>
              <a:gd name="T18" fmla="*/ 40 w 118"/>
              <a:gd name="T19" fmla="*/ 75 h 97"/>
              <a:gd name="T20" fmla="*/ 104 w 118"/>
              <a:gd name="T21" fmla="*/ 64 h 97"/>
              <a:gd name="T22" fmla="*/ 117 w 118"/>
              <a:gd name="T23" fmla="*/ 37 h 97"/>
              <a:gd name="T24" fmla="*/ 104 w 118"/>
              <a:gd name="T25" fmla="*/ 14 h 97"/>
              <a:gd name="T26" fmla="*/ 103 w 118"/>
              <a:gd name="T27" fmla="*/ 61 h 97"/>
              <a:gd name="T28" fmla="*/ 39 w 118"/>
              <a:gd name="T29" fmla="*/ 72 h 97"/>
              <a:gd name="T30" fmla="*/ 39 w 118"/>
              <a:gd name="T31" fmla="*/ 72 h 97"/>
              <a:gd name="T32" fmla="*/ 38 w 118"/>
              <a:gd name="T33" fmla="*/ 73 h 97"/>
              <a:gd name="T34" fmla="*/ 10 w 118"/>
              <a:gd name="T35" fmla="*/ 93 h 97"/>
              <a:gd name="T36" fmla="*/ 23 w 118"/>
              <a:gd name="T37" fmla="*/ 72 h 97"/>
              <a:gd name="T38" fmla="*/ 23 w 118"/>
              <a:gd name="T39" fmla="*/ 71 h 97"/>
              <a:gd name="T40" fmla="*/ 22 w 118"/>
              <a:gd name="T41" fmla="*/ 70 h 97"/>
              <a:gd name="T42" fmla="*/ 10 w 118"/>
              <a:gd name="T43" fmla="*/ 42 h 97"/>
              <a:gd name="T44" fmla="*/ 27 w 118"/>
              <a:gd name="T45" fmla="*/ 13 h 97"/>
              <a:gd name="T46" fmla="*/ 62 w 118"/>
              <a:gd name="T47" fmla="*/ 5 h 97"/>
              <a:gd name="T48" fmla="*/ 92 w 118"/>
              <a:gd name="T49" fmla="*/ 11 h 97"/>
              <a:gd name="T50" fmla="*/ 113 w 118"/>
              <a:gd name="T51" fmla="*/ 30 h 97"/>
              <a:gd name="T52" fmla="*/ 103 w 118"/>
              <a:gd name="T53"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7">
                <a:moveTo>
                  <a:pt x="104" y="14"/>
                </a:moveTo>
                <a:cubicBezTo>
                  <a:pt x="87" y="1"/>
                  <a:pt x="64" y="0"/>
                  <a:pt x="43" y="4"/>
                </a:cubicBezTo>
                <a:cubicBezTo>
                  <a:pt x="33" y="6"/>
                  <a:pt x="21" y="11"/>
                  <a:pt x="15" y="20"/>
                </a:cubicBezTo>
                <a:cubicBezTo>
                  <a:pt x="9" y="27"/>
                  <a:pt x="6" y="40"/>
                  <a:pt x="7" y="50"/>
                </a:cubicBezTo>
                <a:cubicBezTo>
                  <a:pt x="8" y="59"/>
                  <a:pt x="13" y="66"/>
                  <a:pt x="20" y="72"/>
                </a:cubicBezTo>
                <a:cubicBezTo>
                  <a:pt x="19" y="81"/>
                  <a:pt x="10" y="89"/>
                  <a:pt x="3" y="94"/>
                </a:cubicBezTo>
                <a:cubicBezTo>
                  <a:pt x="3" y="94"/>
                  <a:pt x="3" y="94"/>
                  <a:pt x="3" y="94"/>
                </a:cubicBezTo>
                <a:cubicBezTo>
                  <a:pt x="3" y="94"/>
                  <a:pt x="3" y="94"/>
                  <a:pt x="2" y="94"/>
                </a:cubicBezTo>
                <a:cubicBezTo>
                  <a:pt x="0" y="95"/>
                  <a:pt x="1" y="97"/>
                  <a:pt x="3" y="97"/>
                </a:cubicBezTo>
                <a:cubicBezTo>
                  <a:pt x="17" y="95"/>
                  <a:pt x="33" y="87"/>
                  <a:pt x="40" y="75"/>
                </a:cubicBezTo>
                <a:cubicBezTo>
                  <a:pt x="61" y="75"/>
                  <a:pt x="86" y="78"/>
                  <a:pt x="104" y="64"/>
                </a:cubicBezTo>
                <a:cubicBezTo>
                  <a:pt x="112" y="57"/>
                  <a:pt x="118" y="47"/>
                  <a:pt x="117" y="37"/>
                </a:cubicBezTo>
                <a:cubicBezTo>
                  <a:pt x="117" y="28"/>
                  <a:pt x="111" y="20"/>
                  <a:pt x="104" y="14"/>
                </a:cubicBezTo>
                <a:close/>
                <a:moveTo>
                  <a:pt x="103" y="61"/>
                </a:moveTo>
                <a:cubicBezTo>
                  <a:pt x="86" y="75"/>
                  <a:pt x="60" y="72"/>
                  <a:pt x="39" y="72"/>
                </a:cubicBezTo>
                <a:cubicBezTo>
                  <a:pt x="39" y="72"/>
                  <a:pt x="39" y="72"/>
                  <a:pt x="39" y="72"/>
                </a:cubicBezTo>
                <a:cubicBezTo>
                  <a:pt x="38" y="72"/>
                  <a:pt x="38" y="72"/>
                  <a:pt x="38" y="73"/>
                </a:cubicBezTo>
                <a:cubicBezTo>
                  <a:pt x="32" y="82"/>
                  <a:pt x="21" y="89"/>
                  <a:pt x="10" y="93"/>
                </a:cubicBezTo>
                <a:cubicBezTo>
                  <a:pt x="16" y="87"/>
                  <a:pt x="22" y="80"/>
                  <a:pt x="23" y="72"/>
                </a:cubicBezTo>
                <a:cubicBezTo>
                  <a:pt x="23" y="72"/>
                  <a:pt x="23" y="71"/>
                  <a:pt x="23" y="71"/>
                </a:cubicBezTo>
                <a:cubicBezTo>
                  <a:pt x="23" y="71"/>
                  <a:pt x="23" y="70"/>
                  <a:pt x="22" y="70"/>
                </a:cubicBezTo>
                <a:cubicBezTo>
                  <a:pt x="14" y="62"/>
                  <a:pt x="9" y="53"/>
                  <a:pt x="10" y="42"/>
                </a:cubicBezTo>
                <a:cubicBezTo>
                  <a:pt x="11" y="30"/>
                  <a:pt x="16" y="19"/>
                  <a:pt x="27" y="13"/>
                </a:cubicBezTo>
                <a:cubicBezTo>
                  <a:pt x="38" y="7"/>
                  <a:pt x="50" y="5"/>
                  <a:pt x="62" y="5"/>
                </a:cubicBezTo>
                <a:cubicBezTo>
                  <a:pt x="73" y="5"/>
                  <a:pt x="83" y="6"/>
                  <a:pt x="92" y="11"/>
                </a:cubicBezTo>
                <a:cubicBezTo>
                  <a:pt x="101" y="15"/>
                  <a:pt x="109" y="21"/>
                  <a:pt x="113" y="30"/>
                </a:cubicBezTo>
                <a:cubicBezTo>
                  <a:pt x="118" y="42"/>
                  <a:pt x="111" y="53"/>
                  <a:pt x="103"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5" name="Freeform 121"/>
          <p:cNvSpPr>
            <a:spLocks noEditPoints="1"/>
          </p:cNvSpPr>
          <p:nvPr/>
        </p:nvSpPr>
        <p:spPr bwMode="auto">
          <a:xfrm>
            <a:off x="10556876" y="7183439"/>
            <a:ext cx="442912" cy="368300"/>
          </a:xfrm>
          <a:custGeom>
            <a:avLst/>
            <a:gdLst>
              <a:gd name="T0" fmla="*/ 103 w 118"/>
              <a:gd name="T1" fmla="*/ 15 h 98"/>
              <a:gd name="T2" fmla="*/ 43 w 118"/>
              <a:gd name="T3" fmla="*/ 5 h 98"/>
              <a:gd name="T4" fmla="*/ 14 w 118"/>
              <a:gd name="T5" fmla="*/ 20 h 98"/>
              <a:gd name="T6" fmla="*/ 7 w 118"/>
              <a:gd name="T7" fmla="*/ 50 h 98"/>
              <a:gd name="T8" fmla="*/ 19 w 118"/>
              <a:gd name="T9" fmla="*/ 72 h 98"/>
              <a:gd name="T10" fmla="*/ 3 w 118"/>
              <a:gd name="T11" fmla="*/ 95 h 98"/>
              <a:gd name="T12" fmla="*/ 3 w 118"/>
              <a:gd name="T13" fmla="*/ 95 h 98"/>
              <a:gd name="T14" fmla="*/ 2 w 118"/>
              <a:gd name="T15" fmla="*/ 95 h 98"/>
              <a:gd name="T16" fmla="*/ 3 w 118"/>
              <a:gd name="T17" fmla="*/ 98 h 98"/>
              <a:gd name="T18" fmla="*/ 39 w 118"/>
              <a:gd name="T19" fmla="*/ 76 h 98"/>
              <a:gd name="T20" fmla="*/ 103 w 118"/>
              <a:gd name="T21" fmla="*/ 64 h 98"/>
              <a:gd name="T22" fmla="*/ 117 w 118"/>
              <a:gd name="T23" fmla="*/ 37 h 98"/>
              <a:gd name="T24" fmla="*/ 103 w 118"/>
              <a:gd name="T25" fmla="*/ 15 h 98"/>
              <a:gd name="T26" fmla="*/ 102 w 118"/>
              <a:gd name="T27" fmla="*/ 61 h 98"/>
              <a:gd name="T28" fmla="*/ 39 w 118"/>
              <a:gd name="T29" fmla="*/ 73 h 98"/>
              <a:gd name="T30" fmla="*/ 38 w 118"/>
              <a:gd name="T31" fmla="*/ 73 h 98"/>
              <a:gd name="T32" fmla="*/ 37 w 118"/>
              <a:gd name="T33" fmla="*/ 73 h 98"/>
              <a:gd name="T34" fmla="*/ 9 w 118"/>
              <a:gd name="T35" fmla="*/ 93 h 98"/>
              <a:gd name="T36" fmla="*/ 22 w 118"/>
              <a:gd name="T37" fmla="*/ 72 h 98"/>
              <a:gd name="T38" fmla="*/ 22 w 118"/>
              <a:gd name="T39" fmla="*/ 72 h 98"/>
              <a:gd name="T40" fmla="*/ 22 w 118"/>
              <a:gd name="T41" fmla="*/ 71 h 98"/>
              <a:gd name="T42" fmla="*/ 10 w 118"/>
              <a:gd name="T43" fmla="*/ 42 h 98"/>
              <a:gd name="T44" fmla="*/ 27 w 118"/>
              <a:gd name="T45" fmla="*/ 14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2"/>
                  <a:pt x="63" y="0"/>
                  <a:pt x="43" y="5"/>
                </a:cubicBezTo>
                <a:cubicBezTo>
                  <a:pt x="32" y="7"/>
                  <a:pt x="21" y="11"/>
                  <a:pt x="14" y="20"/>
                </a:cubicBezTo>
                <a:cubicBezTo>
                  <a:pt x="8" y="28"/>
                  <a:pt x="6" y="41"/>
                  <a:pt x="7" y="50"/>
                </a:cubicBezTo>
                <a:cubicBezTo>
                  <a:pt x="8" y="59"/>
                  <a:pt x="13" y="66"/>
                  <a:pt x="19" y="72"/>
                </a:cubicBezTo>
                <a:cubicBezTo>
                  <a:pt x="19" y="81"/>
                  <a:pt x="10" y="90"/>
                  <a:pt x="3" y="95"/>
                </a:cubicBezTo>
                <a:cubicBezTo>
                  <a:pt x="3" y="95"/>
                  <a:pt x="3" y="95"/>
                  <a:pt x="3" y="95"/>
                </a:cubicBezTo>
                <a:cubicBezTo>
                  <a:pt x="3" y="95"/>
                  <a:pt x="2" y="95"/>
                  <a:pt x="2" y="95"/>
                </a:cubicBezTo>
                <a:cubicBezTo>
                  <a:pt x="0" y="95"/>
                  <a:pt x="1" y="98"/>
                  <a:pt x="3" y="98"/>
                </a:cubicBezTo>
                <a:cubicBezTo>
                  <a:pt x="16" y="96"/>
                  <a:pt x="32" y="88"/>
                  <a:pt x="39" y="76"/>
                </a:cubicBezTo>
                <a:cubicBezTo>
                  <a:pt x="61" y="76"/>
                  <a:pt x="85" y="78"/>
                  <a:pt x="103" y="64"/>
                </a:cubicBezTo>
                <a:cubicBezTo>
                  <a:pt x="111" y="58"/>
                  <a:pt x="118" y="48"/>
                  <a:pt x="117" y="37"/>
                </a:cubicBezTo>
                <a:cubicBezTo>
                  <a:pt x="117" y="28"/>
                  <a:pt x="110" y="20"/>
                  <a:pt x="103" y="15"/>
                </a:cubicBezTo>
                <a:close/>
                <a:moveTo>
                  <a:pt x="102" y="61"/>
                </a:moveTo>
                <a:cubicBezTo>
                  <a:pt x="86" y="76"/>
                  <a:pt x="59" y="73"/>
                  <a:pt x="39" y="73"/>
                </a:cubicBezTo>
                <a:cubicBezTo>
                  <a:pt x="39" y="73"/>
                  <a:pt x="39" y="73"/>
                  <a:pt x="38" y="73"/>
                </a:cubicBezTo>
                <a:cubicBezTo>
                  <a:pt x="38" y="73"/>
                  <a:pt x="38" y="73"/>
                  <a:pt x="37" y="73"/>
                </a:cubicBezTo>
                <a:cubicBezTo>
                  <a:pt x="32" y="83"/>
                  <a:pt x="21" y="90"/>
                  <a:pt x="9" y="93"/>
                </a:cubicBezTo>
                <a:cubicBezTo>
                  <a:pt x="16" y="88"/>
                  <a:pt x="22" y="80"/>
                  <a:pt x="22" y="72"/>
                </a:cubicBezTo>
                <a:cubicBezTo>
                  <a:pt x="22" y="72"/>
                  <a:pt x="22" y="72"/>
                  <a:pt x="22" y="72"/>
                </a:cubicBezTo>
                <a:cubicBezTo>
                  <a:pt x="22" y="72"/>
                  <a:pt x="22" y="71"/>
                  <a:pt x="22" y="71"/>
                </a:cubicBezTo>
                <a:cubicBezTo>
                  <a:pt x="13" y="63"/>
                  <a:pt x="9" y="54"/>
                  <a:pt x="10" y="42"/>
                </a:cubicBezTo>
                <a:cubicBezTo>
                  <a:pt x="11" y="30"/>
                  <a:pt x="16" y="20"/>
                  <a:pt x="27" y="14"/>
                </a:cubicBezTo>
                <a:cubicBezTo>
                  <a:pt x="37" y="7"/>
                  <a:pt x="50" y="6"/>
                  <a:pt x="62" y="5"/>
                </a:cubicBezTo>
                <a:cubicBezTo>
                  <a:pt x="72" y="5"/>
                  <a:pt x="82" y="7"/>
                  <a:pt x="92" y="11"/>
                </a:cubicBezTo>
                <a:cubicBezTo>
                  <a:pt x="101" y="15"/>
                  <a:pt x="109" y="22"/>
                  <a:pt x="113" y="31"/>
                </a:cubicBezTo>
                <a:cubicBezTo>
                  <a:pt x="117" y="42"/>
                  <a:pt x="111" y="54"/>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6" name="Freeform 129"/>
          <p:cNvSpPr>
            <a:spLocks noEditPoints="1"/>
          </p:cNvSpPr>
          <p:nvPr/>
        </p:nvSpPr>
        <p:spPr bwMode="auto">
          <a:xfrm>
            <a:off x="11056938" y="6391276"/>
            <a:ext cx="457200" cy="423863"/>
          </a:xfrm>
          <a:custGeom>
            <a:avLst/>
            <a:gdLst>
              <a:gd name="T0" fmla="*/ 102 w 122"/>
              <a:gd name="T1" fmla="*/ 63 h 113"/>
              <a:gd name="T2" fmla="*/ 35 w 122"/>
              <a:gd name="T3" fmla="*/ 2 h 113"/>
              <a:gd name="T4" fmla="*/ 5 w 122"/>
              <a:gd name="T5" fmla="*/ 102 h 113"/>
              <a:gd name="T6" fmla="*/ 22 w 122"/>
              <a:gd name="T7" fmla="*/ 65 h 113"/>
              <a:gd name="T8" fmla="*/ 39 w 122"/>
              <a:gd name="T9" fmla="*/ 61 h 113"/>
              <a:gd name="T10" fmla="*/ 97 w 122"/>
              <a:gd name="T11" fmla="*/ 65 h 113"/>
              <a:gd name="T12" fmla="*/ 93 w 122"/>
              <a:gd name="T13" fmla="*/ 67 h 113"/>
              <a:gd name="T14" fmla="*/ 56 w 122"/>
              <a:gd name="T15" fmla="*/ 96 h 113"/>
              <a:gd name="T16" fmla="*/ 75 w 122"/>
              <a:gd name="T17" fmla="*/ 65 h 113"/>
              <a:gd name="T18" fmla="*/ 37 w 122"/>
              <a:gd name="T19" fmla="*/ 105 h 113"/>
              <a:gd name="T20" fmla="*/ 58 w 122"/>
              <a:gd name="T21" fmla="*/ 79 h 113"/>
              <a:gd name="T22" fmla="*/ 27 w 122"/>
              <a:gd name="T23" fmla="*/ 94 h 113"/>
              <a:gd name="T24" fmla="*/ 51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3 h 113"/>
              <a:gd name="T48" fmla="*/ 39 w 122"/>
              <a:gd name="T49" fmla="*/ 89 h 113"/>
              <a:gd name="T50" fmla="*/ 58 w 122"/>
              <a:gd name="T51" fmla="*/ 78 h 113"/>
              <a:gd name="T52" fmla="*/ 50 w 122"/>
              <a:gd name="T53" fmla="*/ 88 h 113"/>
              <a:gd name="T54" fmla="*/ 35 w 122"/>
              <a:gd name="T55" fmla="*/ 107 h 113"/>
              <a:gd name="T56" fmla="*/ 45 w 122"/>
              <a:gd name="T57" fmla="*/ 92 h 113"/>
              <a:gd name="T58" fmla="*/ 76 w 122"/>
              <a:gd name="T59" fmla="*/ 70 h 113"/>
              <a:gd name="T60" fmla="*/ 45 w 122"/>
              <a:gd name="T61" fmla="*/ 106 h 113"/>
              <a:gd name="T62" fmla="*/ 87 w 122"/>
              <a:gd name="T63" fmla="*/ 68 h 113"/>
              <a:gd name="T64" fmla="*/ 57 w 122"/>
              <a:gd name="T65" fmla="*/ 103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8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1 w 122"/>
              <a:gd name="T103" fmla="*/ 79 h 113"/>
              <a:gd name="T104" fmla="*/ 118 w 122"/>
              <a:gd name="T105" fmla="*/ 93 h 113"/>
              <a:gd name="T106" fmla="*/ 105 w 122"/>
              <a:gd name="T107" fmla="*/ 73 h 113"/>
              <a:gd name="T108" fmla="*/ 71 w 122"/>
              <a:gd name="T109" fmla="*/ 96 h 113"/>
              <a:gd name="T110" fmla="*/ 39 w 122"/>
              <a:gd name="T111" fmla="*/ 41 h 113"/>
              <a:gd name="T112" fmla="*/ 93 w 122"/>
              <a:gd name="T113" fmla="*/ 63 h 113"/>
              <a:gd name="T114" fmla="*/ 15 w 122"/>
              <a:gd name="T115" fmla="*/ 74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09"/>
                  <a:pt x="41" y="109"/>
                </a:cubicBezTo>
                <a:cubicBezTo>
                  <a:pt x="49" y="109"/>
                  <a:pt x="57" y="109"/>
                  <a:pt x="65" y="110"/>
                </a:cubicBezTo>
                <a:cubicBezTo>
                  <a:pt x="78" y="111"/>
                  <a:pt x="91" y="113"/>
                  <a:pt x="104" y="110"/>
                </a:cubicBezTo>
                <a:cubicBezTo>
                  <a:pt x="113" y="109"/>
                  <a:pt x="122" y="102"/>
                  <a:pt x="121" y="91"/>
                </a:cubicBezTo>
                <a:cubicBezTo>
                  <a:pt x="119" y="80"/>
                  <a:pt x="110" y="71"/>
                  <a:pt x="102" y="63"/>
                </a:cubicBezTo>
                <a:cubicBezTo>
                  <a:pt x="93" y="55"/>
                  <a:pt x="84" y="48"/>
                  <a:pt x="75" y="39"/>
                </a:cubicBezTo>
                <a:cubicBezTo>
                  <a:pt x="70" y="34"/>
                  <a:pt x="66" y="28"/>
                  <a:pt x="66" y="21"/>
                </a:cubicBezTo>
                <a:cubicBezTo>
                  <a:pt x="66" y="15"/>
                  <a:pt x="69" y="9"/>
                  <a:pt x="72" y="4"/>
                </a:cubicBezTo>
                <a:cubicBezTo>
                  <a:pt x="73" y="3"/>
                  <a:pt x="73" y="2"/>
                  <a:pt x="72" y="2"/>
                </a:cubicBezTo>
                <a:cubicBezTo>
                  <a:pt x="72" y="1"/>
                  <a:pt x="71" y="1"/>
                  <a:pt x="71" y="1"/>
                </a:cubicBezTo>
                <a:cubicBezTo>
                  <a:pt x="59" y="1"/>
                  <a:pt x="47" y="0"/>
                  <a:pt x="35" y="2"/>
                </a:cubicBezTo>
                <a:cubicBezTo>
                  <a:pt x="34" y="2"/>
                  <a:pt x="33" y="3"/>
                  <a:pt x="34" y="4"/>
                </a:cubicBezTo>
                <a:cubicBezTo>
                  <a:pt x="34" y="4"/>
                  <a:pt x="33" y="5"/>
                  <a:pt x="34" y="6"/>
                </a:cubicBezTo>
                <a:cubicBezTo>
                  <a:pt x="37" y="12"/>
                  <a:pt x="41" y="18"/>
                  <a:pt x="41" y="25"/>
                </a:cubicBezTo>
                <a:cubicBezTo>
                  <a:pt x="42" y="33"/>
                  <a:pt x="37" y="40"/>
                  <a:pt x="32" y="47"/>
                </a:cubicBezTo>
                <a:cubicBezTo>
                  <a:pt x="25" y="57"/>
                  <a:pt x="17" y="67"/>
                  <a:pt x="10" y="77"/>
                </a:cubicBezTo>
                <a:cubicBezTo>
                  <a:pt x="5" y="84"/>
                  <a:pt x="0" y="94"/>
                  <a:pt x="5" y="102"/>
                </a:cubicBezTo>
                <a:cubicBezTo>
                  <a:pt x="9" y="109"/>
                  <a:pt x="19" y="110"/>
                  <a:pt x="27" y="110"/>
                </a:cubicBezTo>
                <a:close/>
                <a:moveTo>
                  <a:pt x="22" y="65"/>
                </a:moveTo>
                <a:cubicBezTo>
                  <a:pt x="22" y="65"/>
                  <a:pt x="23" y="65"/>
                  <a:pt x="23" y="64"/>
                </a:cubicBezTo>
                <a:cubicBezTo>
                  <a:pt x="25" y="63"/>
                  <a:pt x="27" y="62"/>
                  <a:pt x="29" y="62"/>
                </a:cubicBezTo>
                <a:cubicBezTo>
                  <a:pt x="25" y="64"/>
                  <a:pt x="22" y="67"/>
                  <a:pt x="19" y="69"/>
                </a:cubicBezTo>
                <a:cubicBezTo>
                  <a:pt x="20" y="68"/>
                  <a:pt x="21" y="67"/>
                  <a:pt x="22" y="65"/>
                </a:cubicBezTo>
                <a:close/>
                <a:moveTo>
                  <a:pt x="31" y="61"/>
                </a:moveTo>
                <a:cubicBezTo>
                  <a:pt x="32" y="61"/>
                  <a:pt x="33" y="60"/>
                  <a:pt x="35" y="60"/>
                </a:cubicBezTo>
                <a:cubicBezTo>
                  <a:pt x="31" y="62"/>
                  <a:pt x="28" y="64"/>
                  <a:pt x="25" y="66"/>
                </a:cubicBezTo>
                <a:cubicBezTo>
                  <a:pt x="27" y="64"/>
                  <a:pt x="29" y="62"/>
                  <a:pt x="31" y="61"/>
                </a:cubicBezTo>
                <a:close/>
                <a:moveTo>
                  <a:pt x="38" y="60"/>
                </a:moveTo>
                <a:cubicBezTo>
                  <a:pt x="38" y="61"/>
                  <a:pt x="39" y="61"/>
                  <a:pt x="39" y="61"/>
                </a:cubicBezTo>
                <a:cubicBezTo>
                  <a:pt x="35" y="63"/>
                  <a:pt x="32" y="66"/>
                  <a:pt x="28" y="69"/>
                </a:cubicBezTo>
                <a:cubicBezTo>
                  <a:pt x="22" y="74"/>
                  <a:pt x="16" y="78"/>
                  <a:pt x="10" y="83"/>
                </a:cubicBezTo>
                <a:cubicBezTo>
                  <a:pt x="11" y="83"/>
                  <a:pt x="11" y="83"/>
                  <a:pt x="11" y="82"/>
                </a:cubicBezTo>
                <a:cubicBezTo>
                  <a:pt x="14" y="79"/>
                  <a:pt x="17" y="77"/>
                  <a:pt x="20" y="74"/>
                </a:cubicBezTo>
                <a:cubicBezTo>
                  <a:pt x="26" y="70"/>
                  <a:pt x="32" y="66"/>
                  <a:pt x="38" y="60"/>
                </a:cubicBezTo>
                <a:close/>
                <a:moveTo>
                  <a:pt x="97" y="65"/>
                </a:moveTo>
                <a:cubicBezTo>
                  <a:pt x="90" y="71"/>
                  <a:pt x="83" y="78"/>
                  <a:pt x="76" y="84"/>
                </a:cubicBezTo>
                <a:cubicBezTo>
                  <a:pt x="72" y="87"/>
                  <a:pt x="68" y="91"/>
                  <a:pt x="65" y="94"/>
                </a:cubicBezTo>
                <a:cubicBezTo>
                  <a:pt x="67" y="91"/>
                  <a:pt x="70" y="89"/>
                  <a:pt x="73" y="86"/>
                </a:cubicBezTo>
                <a:cubicBezTo>
                  <a:pt x="79" y="80"/>
                  <a:pt x="84" y="74"/>
                  <a:pt x="88" y="68"/>
                </a:cubicBezTo>
                <a:cubicBezTo>
                  <a:pt x="88" y="68"/>
                  <a:pt x="89" y="68"/>
                  <a:pt x="89" y="68"/>
                </a:cubicBezTo>
                <a:cubicBezTo>
                  <a:pt x="90" y="68"/>
                  <a:pt x="92" y="68"/>
                  <a:pt x="93" y="67"/>
                </a:cubicBezTo>
                <a:cubicBezTo>
                  <a:pt x="94" y="67"/>
                  <a:pt x="96" y="64"/>
                  <a:pt x="97" y="65"/>
                </a:cubicBezTo>
                <a:close/>
                <a:moveTo>
                  <a:pt x="82" y="65"/>
                </a:moveTo>
                <a:cubicBezTo>
                  <a:pt x="84" y="66"/>
                  <a:pt x="85" y="66"/>
                  <a:pt x="87" y="67"/>
                </a:cubicBezTo>
                <a:cubicBezTo>
                  <a:pt x="84" y="70"/>
                  <a:pt x="81" y="73"/>
                  <a:pt x="77" y="76"/>
                </a:cubicBezTo>
                <a:cubicBezTo>
                  <a:pt x="73" y="79"/>
                  <a:pt x="70" y="83"/>
                  <a:pt x="66" y="87"/>
                </a:cubicBezTo>
                <a:cubicBezTo>
                  <a:pt x="62" y="90"/>
                  <a:pt x="59" y="93"/>
                  <a:pt x="56" y="96"/>
                </a:cubicBezTo>
                <a:cubicBezTo>
                  <a:pt x="56" y="96"/>
                  <a:pt x="56" y="96"/>
                  <a:pt x="56" y="95"/>
                </a:cubicBezTo>
                <a:cubicBezTo>
                  <a:pt x="59" y="92"/>
                  <a:pt x="63" y="89"/>
                  <a:pt x="66" y="85"/>
                </a:cubicBezTo>
                <a:cubicBezTo>
                  <a:pt x="69" y="82"/>
                  <a:pt x="71" y="78"/>
                  <a:pt x="74" y="74"/>
                </a:cubicBezTo>
                <a:cubicBezTo>
                  <a:pt x="77" y="71"/>
                  <a:pt x="80" y="69"/>
                  <a:pt x="82" y="65"/>
                </a:cubicBezTo>
                <a:cubicBezTo>
                  <a:pt x="82" y="65"/>
                  <a:pt x="82" y="65"/>
                  <a:pt x="82" y="65"/>
                </a:cubicBezTo>
                <a:close/>
                <a:moveTo>
                  <a:pt x="75" y="65"/>
                </a:moveTo>
                <a:cubicBezTo>
                  <a:pt x="77" y="64"/>
                  <a:pt x="78" y="64"/>
                  <a:pt x="80" y="64"/>
                </a:cubicBezTo>
                <a:cubicBezTo>
                  <a:pt x="80" y="64"/>
                  <a:pt x="81" y="65"/>
                  <a:pt x="81" y="65"/>
                </a:cubicBezTo>
                <a:cubicBezTo>
                  <a:pt x="74" y="70"/>
                  <a:pt x="68" y="77"/>
                  <a:pt x="62" y="83"/>
                </a:cubicBezTo>
                <a:cubicBezTo>
                  <a:pt x="55" y="90"/>
                  <a:pt x="47" y="95"/>
                  <a:pt x="41" y="102"/>
                </a:cubicBezTo>
                <a:cubicBezTo>
                  <a:pt x="40" y="103"/>
                  <a:pt x="39" y="104"/>
                  <a:pt x="38" y="105"/>
                </a:cubicBezTo>
                <a:cubicBezTo>
                  <a:pt x="38" y="105"/>
                  <a:pt x="37" y="105"/>
                  <a:pt x="37" y="105"/>
                </a:cubicBezTo>
                <a:cubicBezTo>
                  <a:pt x="39" y="103"/>
                  <a:pt x="41" y="101"/>
                  <a:pt x="43" y="99"/>
                </a:cubicBezTo>
                <a:cubicBezTo>
                  <a:pt x="47" y="96"/>
                  <a:pt x="51" y="92"/>
                  <a:pt x="55" y="89"/>
                </a:cubicBezTo>
                <a:cubicBezTo>
                  <a:pt x="62" y="81"/>
                  <a:pt x="69" y="73"/>
                  <a:pt x="75" y="65"/>
                </a:cubicBezTo>
                <a:close/>
                <a:moveTo>
                  <a:pt x="73" y="66"/>
                </a:moveTo>
                <a:cubicBezTo>
                  <a:pt x="71" y="68"/>
                  <a:pt x="70" y="70"/>
                  <a:pt x="68" y="71"/>
                </a:cubicBezTo>
                <a:cubicBezTo>
                  <a:pt x="65" y="74"/>
                  <a:pt x="61" y="77"/>
                  <a:pt x="58" y="79"/>
                </a:cubicBezTo>
                <a:cubicBezTo>
                  <a:pt x="57" y="80"/>
                  <a:pt x="57" y="81"/>
                  <a:pt x="56" y="81"/>
                </a:cubicBezTo>
                <a:cubicBezTo>
                  <a:pt x="58" y="79"/>
                  <a:pt x="61" y="76"/>
                  <a:pt x="63" y="73"/>
                </a:cubicBezTo>
                <a:cubicBezTo>
                  <a:pt x="67" y="72"/>
                  <a:pt x="69" y="68"/>
                  <a:pt x="73" y="66"/>
                </a:cubicBezTo>
                <a:close/>
                <a:moveTo>
                  <a:pt x="53" y="74"/>
                </a:moveTo>
                <a:cubicBezTo>
                  <a:pt x="47" y="78"/>
                  <a:pt x="42" y="83"/>
                  <a:pt x="36" y="87"/>
                </a:cubicBezTo>
                <a:cubicBezTo>
                  <a:pt x="33" y="90"/>
                  <a:pt x="30" y="92"/>
                  <a:pt x="27" y="94"/>
                </a:cubicBezTo>
                <a:cubicBezTo>
                  <a:pt x="23" y="97"/>
                  <a:pt x="20" y="101"/>
                  <a:pt x="16" y="104"/>
                </a:cubicBezTo>
                <a:cubicBezTo>
                  <a:pt x="14" y="106"/>
                  <a:pt x="16" y="104"/>
                  <a:pt x="16" y="103"/>
                </a:cubicBezTo>
                <a:cubicBezTo>
                  <a:pt x="18" y="102"/>
                  <a:pt x="20" y="100"/>
                  <a:pt x="22" y="98"/>
                </a:cubicBezTo>
                <a:cubicBezTo>
                  <a:pt x="25" y="95"/>
                  <a:pt x="29" y="93"/>
                  <a:pt x="32" y="90"/>
                </a:cubicBezTo>
                <a:cubicBezTo>
                  <a:pt x="39" y="84"/>
                  <a:pt x="45" y="78"/>
                  <a:pt x="51" y="72"/>
                </a:cubicBezTo>
                <a:cubicBezTo>
                  <a:pt x="51" y="72"/>
                  <a:pt x="51" y="72"/>
                  <a:pt x="51" y="72"/>
                </a:cubicBezTo>
                <a:cubicBezTo>
                  <a:pt x="54" y="74"/>
                  <a:pt x="57" y="75"/>
                  <a:pt x="60" y="74"/>
                </a:cubicBezTo>
                <a:cubicBezTo>
                  <a:pt x="55" y="78"/>
                  <a:pt x="51" y="81"/>
                  <a:pt x="46" y="85"/>
                </a:cubicBezTo>
                <a:cubicBezTo>
                  <a:pt x="40" y="91"/>
                  <a:pt x="33" y="96"/>
                  <a:pt x="27" y="102"/>
                </a:cubicBezTo>
                <a:cubicBezTo>
                  <a:pt x="27" y="102"/>
                  <a:pt x="23" y="106"/>
                  <a:pt x="24" y="105"/>
                </a:cubicBezTo>
                <a:cubicBezTo>
                  <a:pt x="25" y="103"/>
                  <a:pt x="27" y="102"/>
                  <a:pt x="29" y="100"/>
                </a:cubicBezTo>
                <a:cubicBezTo>
                  <a:pt x="32" y="97"/>
                  <a:pt x="35" y="94"/>
                  <a:pt x="38" y="91"/>
                </a:cubicBezTo>
                <a:cubicBezTo>
                  <a:pt x="41" y="88"/>
                  <a:pt x="44" y="85"/>
                  <a:pt x="47" y="82"/>
                </a:cubicBezTo>
                <a:cubicBezTo>
                  <a:pt x="49" y="80"/>
                  <a:pt x="52" y="78"/>
                  <a:pt x="54" y="74"/>
                </a:cubicBezTo>
                <a:cubicBezTo>
                  <a:pt x="54" y="74"/>
                  <a:pt x="54" y="74"/>
                  <a:pt x="53" y="74"/>
                </a:cubicBezTo>
                <a:close/>
                <a:moveTo>
                  <a:pt x="47" y="68"/>
                </a:moveTo>
                <a:cubicBezTo>
                  <a:pt x="48" y="69"/>
                  <a:pt x="49" y="71"/>
                  <a:pt x="51" y="72"/>
                </a:cubicBezTo>
                <a:cubicBezTo>
                  <a:pt x="36" y="79"/>
                  <a:pt x="25" y="92"/>
                  <a:pt x="11" y="102"/>
                </a:cubicBezTo>
                <a:cubicBezTo>
                  <a:pt x="8" y="104"/>
                  <a:pt x="13" y="100"/>
                  <a:pt x="13" y="99"/>
                </a:cubicBezTo>
                <a:cubicBezTo>
                  <a:pt x="15" y="98"/>
                  <a:pt x="16" y="96"/>
                  <a:pt x="18" y="95"/>
                </a:cubicBezTo>
                <a:cubicBezTo>
                  <a:pt x="21" y="92"/>
                  <a:pt x="24" y="89"/>
                  <a:pt x="28" y="86"/>
                </a:cubicBezTo>
                <a:cubicBezTo>
                  <a:pt x="34" y="81"/>
                  <a:pt x="40" y="74"/>
                  <a:pt x="47" y="68"/>
                </a:cubicBezTo>
                <a:close/>
                <a:moveTo>
                  <a:pt x="45" y="68"/>
                </a:moveTo>
                <a:cubicBezTo>
                  <a:pt x="45" y="68"/>
                  <a:pt x="45" y="68"/>
                  <a:pt x="44" y="69"/>
                </a:cubicBezTo>
                <a:cubicBezTo>
                  <a:pt x="37" y="75"/>
                  <a:pt x="30" y="81"/>
                  <a:pt x="23" y="86"/>
                </a:cubicBezTo>
                <a:cubicBezTo>
                  <a:pt x="19" y="89"/>
                  <a:pt x="16" y="92"/>
                  <a:pt x="12"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7"/>
                  <a:pt x="46" y="68"/>
                  <a:pt x="45" y="68"/>
                </a:cubicBezTo>
                <a:close/>
                <a:moveTo>
                  <a:pt x="43" y="64"/>
                </a:moveTo>
                <a:cubicBezTo>
                  <a:pt x="37" y="68"/>
                  <a:pt x="30" y="73"/>
                  <a:pt x="24" y="78"/>
                </a:cubicBezTo>
                <a:cubicBezTo>
                  <a:pt x="21" y="81"/>
                  <a:pt x="18" y="83"/>
                  <a:pt x="15" y="86"/>
                </a:cubicBezTo>
                <a:cubicBezTo>
                  <a:pt x="12" y="88"/>
                  <a:pt x="8" y="91"/>
                  <a:pt x="6" y="93"/>
                </a:cubicBezTo>
                <a:cubicBezTo>
                  <a:pt x="6" y="93"/>
                  <a:pt x="6" y="93"/>
                  <a:pt x="6" y="93"/>
                </a:cubicBezTo>
                <a:cubicBezTo>
                  <a:pt x="17" y="82"/>
                  <a:pt x="30" y="74"/>
                  <a:pt x="41" y="62"/>
                </a:cubicBezTo>
                <a:cubicBezTo>
                  <a:pt x="42" y="62"/>
                  <a:pt x="42" y="63"/>
                  <a:pt x="43" y="64"/>
                </a:cubicBezTo>
                <a:close/>
                <a:moveTo>
                  <a:pt x="8" y="87"/>
                </a:moveTo>
                <a:cubicBezTo>
                  <a:pt x="13" y="81"/>
                  <a:pt x="19" y="77"/>
                  <a:pt x="25" y="72"/>
                </a:cubicBezTo>
                <a:cubicBezTo>
                  <a:pt x="28" y="70"/>
                  <a:pt x="31" y="67"/>
                  <a:pt x="35" y="65"/>
                </a:cubicBezTo>
                <a:cubicBezTo>
                  <a:pt x="36" y="64"/>
                  <a:pt x="37" y="63"/>
                  <a:pt x="39" y="62"/>
                </a:cubicBezTo>
                <a:cubicBezTo>
                  <a:pt x="39" y="62"/>
                  <a:pt x="40" y="62"/>
                  <a:pt x="40" y="61"/>
                </a:cubicBezTo>
                <a:cubicBezTo>
                  <a:pt x="40" y="61"/>
                  <a:pt x="40" y="62"/>
                  <a:pt x="40" y="62"/>
                </a:cubicBezTo>
                <a:cubicBezTo>
                  <a:pt x="40" y="62"/>
                  <a:pt x="39" y="63"/>
                  <a:pt x="39" y="63"/>
                </a:cubicBezTo>
                <a:cubicBezTo>
                  <a:pt x="29" y="74"/>
                  <a:pt x="16" y="82"/>
                  <a:pt x="6" y="92"/>
                </a:cubicBezTo>
                <a:cubicBezTo>
                  <a:pt x="6" y="90"/>
                  <a:pt x="7" y="88"/>
                  <a:pt x="8" y="87"/>
                </a:cubicBezTo>
                <a:close/>
                <a:moveTo>
                  <a:pt x="22" y="80"/>
                </a:moveTo>
                <a:cubicBezTo>
                  <a:pt x="26" y="77"/>
                  <a:pt x="30" y="74"/>
                  <a:pt x="34" y="71"/>
                </a:cubicBezTo>
                <a:cubicBezTo>
                  <a:pt x="36" y="70"/>
                  <a:pt x="38" y="68"/>
                  <a:pt x="40" y="67"/>
                </a:cubicBezTo>
                <a:cubicBezTo>
                  <a:pt x="41" y="66"/>
                  <a:pt x="42" y="65"/>
                  <a:pt x="43" y="65"/>
                </a:cubicBezTo>
                <a:cubicBezTo>
                  <a:pt x="44" y="64"/>
                  <a:pt x="39" y="69"/>
                  <a:pt x="40" y="68"/>
                </a:cubicBezTo>
                <a:cubicBezTo>
                  <a:pt x="30" y="80"/>
                  <a:pt x="16" y="87"/>
                  <a:pt x="6" y="99"/>
                </a:cubicBezTo>
                <a:cubicBezTo>
                  <a:pt x="5" y="97"/>
                  <a:pt x="5" y="95"/>
                  <a:pt x="6" y="94"/>
                </a:cubicBezTo>
                <a:cubicBezTo>
                  <a:pt x="12" y="90"/>
                  <a:pt x="17" y="85"/>
                  <a:pt x="22" y="80"/>
                </a:cubicBezTo>
                <a:close/>
                <a:moveTo>
                  <a:pt x="6" y="100"/>
                </a:moveTo>
                <a:cubicBezTo>
                  <a:pt x="13" y="94"/>
                  <a:pt x="20" y="89"/>
                  <a:pt x="27" y="84"/>
                </a:cubicBezTo>
                <a:cubicBezTo>
                  <a:pt x="31" y="81"/>
                  <a:pt x="34" y="78"/>
                  <a:pt x="37" y="76"/>
                </a:cubicBezTo>
                <a:cubicBezTo>
                  <a:pt x="38" y="75"/>
                  <a:pt x="38" y="75"/>
                  <a:pt x="39" y="74"/>
                </a:cubicBezTo>
                <a:cubicBezTo>
                  <a:pt x="35" y="79"/>
                  <a:pt x="30" y="83"/>
                  <a:pt x="26" y="87"/>
                </a:cubicBezTo>
                <a:cubicBezTo>
                  <a:pt x="20" y="92"/>
                  <a:pt x="14" y="97"/>
                  <a:pt x="9" y="103"/>
                </a:cubicBezTo>
                <a:cubicBezTo>
                  <a:pt x="8" y="102"/>
                  <a:pt x="7" y="101"/>
                  <a:pt x="6" y="100"/>
                </a:cubicBezTo>
                <a:close/>
                <a:moveTo>
                  <a:pt x="10" y="103"/>
                </a:moveTo>
                <a:cubicBezTo>
                  <a:pt x="23" y="95"/>
                  <a:pt x="34" y="83"/>
                  <a:pt x="47" y="75"/>
                </a:cubicBezTo>
                <a:cubicBezTo>
                  <a:pt x="47" y="75"/>
                  <a:pt x="50" y="72"/>
                  <a:pt x="50" y="73"/>
                </a:cubicBezTo>
                <a:cubicBezTo>
                  <a:pt x="48" y="75"/>
                  <a:pt x="46" y="76"/>
                  <a:pt x="45" y="78"/>
                </a:cubicBezTo>
                <a:cubicBezTo>
                  <a:pt x="41" y="81"/>
                  <a:pt x="38" y="84"/>
                  <a:pt x="35" y="87"/>
                </a:cubicBezTo>
                <a:cubicBezTo>
                  <a:pt x="27" y="93"/>
                  <a:pt x="20" y="98"/>
                  <a:pt x="14" y="105"/>
                </a:cubicBezTo>
                <a:cubicBezTo>
                  <a:pt x="14" y="105"/>
                  <a:pt x="14" y="105"/>
                  <a:pt x="14" y="105"/>
                </a:cubicBezTo>
                <a:cubicBezTo>
                  <a:pt x="12" y="105"/>
                  <a:pt x="11" y="104"/>
                  <a:pt x="10" y="104"/>
                </a:cubicBezTo>
                <a:cubicBezTo>
                  <a:pt x="10" y="104"/>
                  <a:pt x="10" y="104"/>
                  <a:pt x="10" y="103"/>
                </a:cubicBezTo>
                <a:close/>
                <a:moveTo>
                  <a:pt x="14" y="106"/>
                </a:moveTo>
                <a:cubicBezTo>
                  <a:pt x="21" y="102"/>
                  <a:pt x="26" y="96"/>
                  <a:pt x="31" y="92"/>
                </a:cubicBezTo>
                <a:cubicBezTo>
                  <a:pt x="38" y="87"/>
                  <a:pt x="43" y="82"/>
                  <a:pt x="50" y="77"/>
                </a:cubicBezTo>
                <a:cubicBezTo>
                  <a:pt x="50" y="77"/>
                  <a:pt x="52" y="75"/>
                  <a:pt x="53" y="75"/>
                </a:cubicBezTo>
                <a:cubicBezTo>
                  <a:pt x="51" y="77"/>
                  <a:pt x="49" y="79"/>
                  <a:pt x="47" y="81"/>
                </a:cubicBezTo>
                <a:cubicBezTo>
                  <a:pt x="44" y="83"/>
                  <a:pt x="42" y="86"/>
                  <a:pt x="39" y="89"/>
                </a:cubicBezTo>
                <a:cubicBezTo>
                  <a:pt x="34" y="95"/>
                  <a:pt x="27" y="100"/>
                  <a:pt x="22" y="106"/>
                </a:cubicBezTo>
                <a:cubicBezTo>
                  <a:pt x="22" y="106"/>
                  <a:pt x="22" y="107"/>
                  <a:pt x="23" y="106"/>
                </a:cubicBezTo>
                <a:cubicBezTo>
                  <a:pt x="29" y="102"/>
                  <a:pt x="34" y="97"/>
                  <a:pt x="40" y="92"/>
                </a:cubicBezTo>
                <a:cubicBezTo>
                  <a:pt x="47" y="86"/>
                  <a:pt x="54" y="80"/>
                  <a:pt x="62" y="74"/>
                </a:cubicBezTo>
                <a:cubicBezTo>
                  <a:pt x="62" y="74"/>
                  <a:pt x="62" y="74"/>
                  <a:pt x="62" y="74"/>
                </a:cubicBezTo>
                <a:cubicBezTo>
                  <a:pt x="61" y="75"/>
                  <a:pt x="59" y="76"/>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8"/>
                </a:cubicBezTo>
                <a:cubicBezTo>
                  <a:pt x="54" y="85"/>
                  <a:pt x="58" y="80"/>
                  <a:pt x="62" y="77"/>
                </a:cubicBezTo>
                <a:cubicBezTo>
                  <a:pt x="65" y="75"/>
                  <a:pt x="67" y="73"/>
                  <a:pt x="70" y="70"/>
                </a:cubicBezTo>
                <a:cubicBezTo>
                  <a:pt x="69" y="71"/>
                  <a:pt x="69" y="71"/>
                  <a:pt x="69" y="72"/>
                </a:cubicBezTo>
                <a:cubicBezTo>
                  <a:pt x="65" y="76"/>
                  <a:pt x="62" y="80"/>
                  <a:pt x="58" y="84"/>
                </a:cubicBezTo>
                <a:cubicBezTo>
                  <a:pt x="51" y="92"/>
                  <a:pt x="43" y="99"/>
                  <a:pt x="35" y="106"/>
                </a:cubicBezTo>
                <a:cubicBezTo>
                  <a:pt x="35" y="106"/>
                  <a:pt x="35" y="107"/>
                  <a:pt x="35" y="107"/>
                </a:cubicBezTo>
                <a:cubicBezTo>
                  <a:pt x="28" y="107"/>
                  <a:pt x="21" y="108"/>
                  <a:pt x="14" y="106"/>
                </a:cubicBezTo>
                <a:close/>
                <a:moveTo>
                  <a:pt x="47" y="90"/>
                </a:moveTo>
                <a:cubicBezTo>
                  <a:pt x="44" y="93"/>
                  <a:pt x="40" y="96"/>
                  <a:pt x="36" y="99"/>
                </a:cubicBezTo>
                <a:cubicBezTo>
                  <a:pt x="35" y="100"/>
                  <a:pt x="34" y="101"/>
                  <a:pt x="32" y="102"/>
                </a:cubicBezTo>
                <a:cubicBezTo>
                  <a:pt x="33" y="102"/>
                  <a:pt x="33" y="102"/>
                  <a:pt x="33" y="102"/>
                </a:cubicBezTo>
                <a:cubicBezTo>
                  <a:pt x="37" y="98"/>
                  <a:pt x="41" y="95"/>
                  <a:pt x="45" y="92"/>
                </a:cubicBezTo>
                <a:cubicBezTo>
                  <a:pt x="45" y="91"/>
                  <a:pt x="46" y="90"/>
                  <a:pt x="47" y="90"/>
                </a:cubicBezTo>
                <a:close/>
                <a:moveTo>
                  <a:pt x="39" y="106"/>
                </a:moveTo>
                <a:cubicBezTo>
                  <a:pt x="38" y="106"/>
                  <a:pt x="37" y="107"/>
                  <a:pt x="36" y="107"/>
                </a:cubicBezTo>
                <a:cubicBezTo>
                  <a:pt x="39" y="105"/>
                  <a:pt x="41" y="103"/>
                  <a:pt x="44" y="100"/>
                </a:cubicBezTo>
                <a:cubicBezTo>
                  <a:pt x="47" y="96"/>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6"/>
                </a:cubicBezTo>
                <a:close/>
                <a:moveTo>
                  <a:pt x="45" y="106"/>
                </a:moveTo>
                <a:cubicBezTo>
                  <a:pt x="45" y="106"/>
                  <a:pt x="45" y="106"/>
                  <a:pt x="45" y="106"/>
                </a:cubicBezTo>
                <a:cubicBezTo>
                  <a:pt x="49" y="104"/>
                  <a:pt x="52" y="102"/>
                  <a:pt x="54" y="99"/>
                </a:cubicBezTo>
                <a:cubicBezTo>
                  <a:pt x="58" y="95"/>
                  <a:pt x="61" y="92"/>
                  <a:pt x="65" y="88"/>
                </a:cubicBezTo>
                <a:cubicBezTo>
                  <a:pt x="73" y="82"/>
                  <a:pt x="80" y="75"/>
                  <a:pt x="87" y="68"/>
                </a:cubicBezTo>
                <a:cubicBezTo>
                  <a:pt x="85" y="70"/>
                  <a:pt x="82" y="75"/>
                  <a:pt x="80" y="78"/>
                </a:cubicBezTo>
                <a:cubicBezTo>
                  <a:pt x="77" y="81"/>
                  <a:pt x="74" y="84"/>
                  <a:pt x="70" y="87"/>
                </a:cubicBezTo>
                <a:cubicBezTo>
                  <a:pt x="65" y="93"/>
                  <a:pt x="59" y="99"/>
                  <a:pt x="54" y="106"/>
                </a:cubicBezTo>
                <a:cubicBezTo>
                  <a:pt x="53" y="106"/>
                  <a:pt x="54" y="107"/>
                  <a:pt x="54" y="106"/>
                </a:cubicBezTo>
                <a:cubicBezTo>
                  <a:pt x="55" y="106"/>
                  <a:pt x="55" y="105"/>
                  <a:pt x="55" y="105"/>
                </a:cubicBezTo>
                <a:cubicBezTo>
                  <a:pt x="56" y="105"/>
                  <a:pt x="56" y="105"/>
                  <a:pt x="57" y="103"/>
                </a:cubicBezTo>
                <a:cubicBezTo>
                  <a:pt x="62" y="97"/>
                  <a:pt x="69" y="91"/>
                  <a:pt x="75" y="86"/>
                </a:cubicBezTo>
                <a:cubicBezTo>
                  <a:pt x="83" y="79"/>
                  <a:pt x="90" y="72"/>
                  <a:pt x="98" y="65"/>
                </a:cubicBezTo>
                <a:cubicBezTo>
                  <a:pt x="95" y="67"/>
                  <a:pt x="92" y="72"/>
                  <a:pt x="89" y="75"/>
                </a:cubicBezTo>
                <a:cubicBezTo>
                  <a:pt x="85" y="79"/>
                  <a:pt x="82" y="83"/>
                  <a:pt x="79" y="86"/>
                </a:cubicBezTo>
                <a:cubicBezTo>
                  <a:pt x="75" y="90"/>
                  <a:pt x="72" y="94"/>
                  <a:pt x="69" y="98"/>
                </a:cubicBezTo>
                <a:cubicBezTo>
                  <a:pt x="66" y="101"/>
                  <a:pt x="62" y="104"/>
                  <a:pt x="59" y="107"/>
                </a:cubicBezTo>
                <a:cubicBezTo>
                  <a:pt x="59" y="107"/>
                  <a:pt x="59" y="107"/>
                  <a:pt x="59" y="107"/>
                </a:cubicBezTo>
                <a:cubicBezTo>
                  <a:pt x="54" y="107"/>
                  <a:pt x="50" y="106"/>
                  <a:pt x="45" y="106"/>
                </a:cubicBezTo>
                <a:close/>
                <a:moveTo>
                  <a:pt x="60" y="107"/>
                </a:moveTo>
                <a:cubicBezTo>
                  <a:pt x="66" y="103"/>
                  <a:pt x="71" y="97"/>
                  <a:pt x="76" y="92"/>
                </a:cubicBezTo>
                <a:cubicBezTo>
                  <a:pt x="83" y="87"/>
                  <a:pt x="89" y="81"/>
                  <a:pt x="95" y="75"/>
                </a:cubicBezTo>
                <a:cubicBezTo>
                  <a:pt x="96" y="74"/>
                  <a:pt x="97" y="73"/>
                  <a:pt x="99" y="72"/>
                </a:cubicBezTo>
                <a:cubicBezTo>
                  <a:pt x="99" y="71"/>
                  <a:pt x="100" y="70"/>
                  <a:pt x="101" y="70"/>
                </a:cubicBezTo>
                <a:cubicBezTo>
                  <a:pt x="100" y="71"/>
                  <a:pt x="100" y="72"/>
                  <a:pt x="99" y="73"/>
                </a:cubicBezTo>
                <a:cubicBezTo>
                  <a:pt x="96" y="76"/>
                  <a:pt x="93" y="78"/>
                  <a:pt x="91" y="81"/>
                </a:cubicBezTo>
                <a:cubicBezTo>
                  <a:pt x="86" y="86"/>
                  <a:pt x="82" y="92"/>
                  <a:pt x="77" y="97"/>
                </a:cubicBezTo>
                <a:cubicBezTo>
                  <a:pt x="74" y="100"/>
                  <a:pt x="71" y="104"/>
                  <a:pt x="68" y="107"/>
                </a:cubicBezTo>
                <a:cubicBezTo>
                  <a:pt x="65" y="107"/>
                  <a:pt x="63" y="107"/>
                  <a:pt x="60" y="107"/>
                </a:cubicBezTo>
                <a:close/>
                <a:moveTo>
                  <a:pt x="99" y="78"/>
                </a:moveTo>
                <a:cubicBezTo>
                  <a:pt x="100" y="77"/>
                  <a:pt x="101" y="76"/>
                  <a:pt x="103" y="75"/>
                </a:cubicBezTo>
                <a:cubicBezTo>
                  <a:pt x="106" y="73"/>
                  <a:pt x="102" y="76"/>
                  <a:pt x="101" y="77"/>
                </a:cubicBezTo>
                <a:cubicBezTo>
                  <a:pt x="98" y="80"/>
                  <a:pt x="95" y="84"/>
                  <a:pt x="91" y="88"/>
                </a:cubicBezTo>
                <a:cubicBezTo>
                  <a:pt x="89" y="90"/>
                  <a:pt x="87" y="93"/>
                  <a:pt x="84" y="96"/>
                </a:cubicBezTo>
                <a:cubicBezTo>
                  <a:pt x="81" y="100"/>
                  <a:pt x="78" y="103"/>
                  <a:pt x="75" y="107"/>
                </a:cubicBezTo>
                <a:cubicBezTo>
                  <a:pt x="74" y="107"/>
                  <a:pt x="75" y="108"/>
                  <a:pt x="75" y="107"/>
                </a:cubicBezTo>
                <a:cubicBezTo>
                  <a:pt x="85" y="100"/>
                  <a:pt x="92" y="90"/>
                  <a:pt x="101" y="82"/>
                </a:cubicBezTo>
                <a:cubicBezTo>
                  <a:pt x="103" y="79"/>
                  <a:pt x="105" y="77"/>
                  <a:pt x="107" y="75"/>
                </a:cubicBezTo>
                <a:cubicBezTo>
                  <a:pt x="105" y="78"/>
                  <a:pt x="103" y="80"/>
                  <a:pt x="101" y="83"/>
                </a:cubicBezTo>
                <a:cubicBezTo>
                  <a:pt x="96" y="89"/>
                  <a:pt x="91" y="95"/>
                  <a:pt x="87" y="101"/>
                </a:cubicBezTo>
                <a:cubicBezTo>
                  <a:pt x="86" y="102"/>
                  <a:pt x="84" y="103"/>
                  <a:pt x="83" y="105"/>
                </a:cubicBezTo>
                <a:cubicBezTo>
                  <a:pt x="83" y="105"/>
                  <a:pt x="83" y="106"/>
                  <a:pt x="82" y="106"/>
                </a:cubicBezTo>
                <a:cubicBezTo>
                  <a:pt x="81" y="107"/>
                  <a:pt x="81" y="107"/>
                  <a:pt x="81" y="107"/>
                </a:cubicBezTo>
                <a:cubicBezTo>
                  <a:pt x="81" y="108"/>
                  <a:pt x="81" y="108"/>
                  <a:pt x="80" y="108"/>
                </a:cubicBezTo>
                <a:cubicBezTo>
                  <a:pt x="76" y="108"/>
                  <a:pt x="72" y="108"/>
                  <a:pt x="68" y="107"/>
                </a:cubicBezTo>
                <a:cubicBezTo>
                  <a:pt x="73" y="103"/>
                  <a:pt x="77" y="98"/>
                  <a:pt x="81" y="94"/>
                </a:cubicBezTo>
                <a:cubicBezTo>
                  <a:pt x="87" y="88"/>
                  <a:pt x="93" y="83"/>
                  <a:pt x="99" y="78"/>
                </a:cubicBezTo>
                <a:close/>
                <a:moveTo>
                  <a:pt x="85" y="108"/>
                </a:moveTo>
                <a:cubicBezTo>
                  <a:pt x="84" y="108"/>
                  <a:pt x="82" y="108"/>
                  <a:pt x="81" y="108"/>
                </a:cubicBezTo>
                <a:cubicBezTo>
                  <a:pt x="81" y="108"/>
                  <a:pt x="81" y="108"/>
                  <a:pt x="82" y="108"/>
                </a:cubicBezTo>
                <a:cubicBezTo>
                  <a:pt x="82" y="108"/>
                  <a:pt x="82" y="108"/>
                  <a:pt x="82" y="108"/>
                </a:cubicBezTo>
                <a:cubicBezTo>
                  <a:pt x="84" y="105"/>
                  <a:pt x="87" y="102"/>
                  <a:pt x="89" y="100"/>
                </a:cubicBezTo>
                <a:cubicBezTo>
                  <a:pt x="94" y="95"/>
                  <a:pt x="100" y="91"/>
                  <a:pt x="105" y="85"/>
                </a:cubicBezTo>
                <a:cubicBezTo>
                  <a:pt x="106" y="84"/>
                  <a:pt x="107" y="83"/>
                  <a:pt x="108" y="82"/>
                </a:cubicBezTo>
                <a:cubicBezTo>
                  <a:pt x="108" y="81"/>
                  <a:pt x="111" y="78"/>
                  <a:pt x="109" y="81"/>
                </a:cubicBezTo>
                <a:cubicBezTo>
                  <a:pt x="107" y="85"/>
                  <a:pt x="104" y="88"/>
                  <a:pt x="102" y="91"/>
                </a:cubicBezTo>
                <a:cubicBezTo>
                  <a:pt x="97" y="96"/>
                  <a:pt x="92" y="101"/>
                  <a:pt x="88" y="107"/>
                </a:cubicBezTo>
                <a:cubicBezTo>
                  <a:pt x="87" y="107"/>
                  <a:pt x="88" y="108"/>
                  <a:pt x="88" y="107"/>
                </a:cubicBezTo>
                <a:cubicBezTo>
                  <a:pt x="96" y="101"/>
                  <a:pt x="102" y="94"/>
                  <a:pt x="109" y="87"/>
                </a:cubicBezTo>
                <a:cubicBezTo>
                  <a:pt x="110" y="86"/>
                  <a:pt x="112" y="85"/>
                  <a:pt x="113" y="84"/>
                </a:cubicBezTo>
                <a:cubicBezTo>
                  <a:pt x="111" y="87"/>
                  <a:pt x="109" y="89"/>
                  <a:pt x="107" y="91"/>
                </a:cubicBezTo>
                <a:cubicBezTo>
                  <a:pt x="103" y="95"/>
                  <a:pt x="100" y="100"/>
                  <a:pt x="97" y="104"/>
                </a:cubicBezTo>
                <a:cubicBezTo>
                  <a:pt x="97" y="104"/>
                  <a:pt x="96" y="105"/>
                  <a:pt x="96" y="105"/>
                </a:cubicBezTo>
                <a:cubicBezTo>
                  <a:pt x="94" y="106"/>
                  <a:pt x="93" y="107"/>
                  <a:pt x="92" y="109"/>
                </a:cubicBezTo>
                <a:cubicBezTo>
                  <a:pt x="92" y="109"/>
                  <a:pt x="92" y="109"/>
                  <a:pt x="92" y="109"/>
                </a:cubicBezTo>
                <a:cubicBezTo>
                  <a:pt x="89" y="109"/>
                  <a:pt x="87" y="109"/>
                  <a:pt x="85" y="108"/>
                </a:cubicBezTo>
                <a:close/>
                <a:moveTo>
                  <a:pt x="115" y="93"/>
                </a:moveTo>
                <a:cubicBezTo>
                  <a:pt x="114" y="94"/>
                  <a:pt x="114" y="95"/>
                  <a:pt x="113" y="95"/>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4"/>
                  <a:pt x="116" y="91"/>
                  <a:pt x="115" y="93"/>
                </a:cubicBezTo>
                <a:close/>
                <a:moveTo>
                  <a:pt x="111" y="98"/>
                </a:moveTo>
                <a:cubicBezTo>
                  <a:pt x="109" y="101"/>
                  <a:pt x="107" y="103"/>
                  <a:pt x="105" y="105"/>
                </a:cubicBezTo>
                <a:cubicBezTo>
                  <a:pt x="100" y="110"/>
                  <a:pt x="107" y="103"/>
                  <a:pt x="108" y="102"/>
                </a:cubicBezTo>
                <a:cubicBezTo>
                  <a:pt x="109" y="101"/>
                  <a:pt x="110" y="100"/>
                  <a:pt x="111" y="98"/>
                </a:cubicBezTo>
                <a:close/>
                <a:moveTo>
                  <a:pt x="98" y="108"/>
                </a:moveTo>
                <a:cubicBezTo>
                  <a:pt x="96" y="108"/>
                  <a:pt x="94" y="109"/>
                  <a:pt x="93" y="109"/>
                </a:cubicBezTo>
                <a:cubicBezTo>
                  <a:pt x="93" y="108"/>
                  <a:pt x="93" y="108"/>
                  <a:pt x="93" y="108"/>
                </a:cubicBezTo>
                <a:cubicBezTo>
                  <a:pt x="94" y="108"/>
                  <a:pt x="94" y="108"/>
                  <a:pt x="94" y="107"/>
                </a:cubicBezTo>
                <a:cubicBezTo>
                  <a:pt x="96" y="106"/>
                  <a:pt x="97" y="105"/>
                  <a:pt x="98" y="104"/>
                </a:cubicBezTo>
                <a:cubicBezTo>
                  <a:pt x="102" y="100"/>
                  <a:pt x="105" y="96"/>
                  <a:pt x="109" y="93"/>
                </a:cubicBezTo>
                <a:cubicBezTo>
                  <a:pt x="110" y="92"/>
                  <a:pt x="115" y="86"/>
                  <a:pt x="113" y="90"/>
                </a:cubicBezTo>
                <a:cubicBezTo>
                  <a:pt x="111" y="92"/>
                  <a:pt x="109" y="94"/>
                  <a:pt x="107" y="96"/>
                </a:cubicBezTo>
                <a:cubicBezTo>
                  <a:pt x="104" y="100"/>
                  <a:pt x="101" y="104"/>
                  <a:pt x="98" y="108"/>
                </a:cubicBezTo>
                <a:close/>
                <a:moveTo>
                  <a:pt x="103" y="108"/>
                </a:moveTo>
                <a:cubicBezTo>
                  <a:pt x="107" y="105"/>
                  <a:pt x="111" y="100"/>
                  <a:pt x="114" y="96"/>
                </a:cubicBezTo>
                <a:cubicBezTo>
                  <a:pt x="114" y="96"/>
                  <a:pt x="115" y="95"/>
                  <a:pt x="115" y="95"/>
                </a:cubicBezTo>
                <a:cubicBezTo>
                  <a:pt x="115" y="94"/>
                  <a:pt x="116" y="94"/>
                  <a:pt x="116" y="94"/>
                </a:cubicBezTo>
                <a:cubicBezTo>
                  <a:pt x="116" y="94"/>
                  <a:pt x="116" y="94"/>
                  <a:pt x="115" y="95"/>
                </a:cubicBezTo>
                <a:cubicBezTo>
                  <a:pt x="114" y="96"/>
                  <a:pt x="114" y="98"/>
                  <a:pt x="113" y="99"/>
                </a:cubicBezTo>
                <a:cubicBezTo>
                  <a:pt x="111" y="102"/>
                  <a:pt x="108" y="105"/>
                  <a:pt x="105" y="107"/>
                </a:cubicBezTo>
                <a:cubicBezTo>
                  <a:pt x="104" y="107"/>
                  <a:pt x="104" y="107"/>
                  <a:pt x="103" y="108"/>
                </a:cubicBezTo>
                <a:close/>
                <a:moveTo>
                  <a:pt x="109" y="106"/>
                </a:moveTo>
                <a:cubicBezTo>
                  <a:pt x="109" y="106"/>
                  <a:pt x="108" y="106"/>
                  <a:pt x="107" y="107"/>
                </a:cubicBezTo>
                <a:cubicBezTo>
                  <a:pt x="107" y="107"/>
                  <a:pt x="107" y="107"/>
                  <a:pt x="107" y="107"/>
                </a:cubicBezTo>
                <a:cubicBezTo>
                  <a:pt x="107" y="107"/>
                  <a:pt x="107" y="106"/>
                  <a:pt x="107" y="106"/>
                </a:cubicBezTo>
                <a:cubicBezTo>
                  <a:pt x="107" y="106"/>
                  <a:pt x="107" y="106"/>
                  <a:pt x="107" y="106"/>
                </a:cubicBezTo>
                <a:cubicBezTo>
                  <a:pt x="110" y="104"/>
                  <a:pt x="112" y="102"/>
                  <a:pt x="114" y="99"/>
                </a:cubicBezTo>
                <a:cubicBezTo>
                  <a:pt x="115" y="98"/>
                  <a:pt x="118" y="94"/>
                  <a:pt x="116" y="99"/>
                </a:cubicBezTo>
                <a:cubicBezTo>
                  <a:pt x="115" y="102"/>
                  <a:pt x="112" y="104"/>
                  <a:pt x="110" y="106"/>
                </a:cubicBezTo>
                <a:cubicBezTo>
                  <a:pt x="109" y="106"/>
                  <a:pt x="109" y="106"/>
                  <a:pt x="109" y="106"/>
                </a:cubicBezTo>
                <a:close/>
                <a:moveTo>
                  <a:pt x="113" y="104"/>
                </a:moveTo>
                <a:cubicBezTo>
                  <a:pt x="115" y="101"/>
                  <a:pt x="117" y="99"/>
                  <a:pt x="118" y="95"/>
                </a:cubicBezTo>
                <a:cubicBezTo>
                  <a:pt x="118" y="95"/>
                  <a:pt x="117" y="95"/>
                  <a:pt x="117" y="95"/>
                </a:cubicBezTo>
                <a:cubicBezTo>
                  <a:pt x="116" y="96"/>
                  <a:pt x="115" y="97"/>
                  <a:pt x="114" y="99"/>
                </a:cubicBezTo>
                <a:cubicBezTo>
                  <a:pt x="115" y="97"/>
                  <a:pt x="116" y="95"/>
                  <a:pt x="117" y="93"/>
                </a:cubicBezTo>
                <a:cubicBezTo>
                  <a:pt x="117" y="92"/>
                  <a:pt x="117" y="92"/>
                  <a:pt x="117" y="92"/>
                </a:cubicBezTo>
                <a:cubicBezTo>
                  <a:pt x="116" y="93"/>
                  <a:pt x="116" y="93"/>
                  <a:pt x="115" y="94"/>
                </a:cubicBezTo>
                <a:cubicBezTo>
                  <a:pt x="116" y="93"/>
                  <a:pt x="116" y="92"/>
                  <a:pt x="116" y="91"/>
                </a:cubicBezTo>
                <a:cubicBezTo>
                  <a:pt x="116" y="91"/>
                  <a:pt x="116" y="90"/>
                  <a:pt x="116" y="91"/>
                </a:cubicBezTo>
                <a:cubicBezTo>
                  <a:pt x="112" y="94"/>
                  <a:pt x="109" y="97"/>
                  <a:pt x="106" y="100"/>
                </a:cubicBezTo>
                <a:cubicBezTo>
                  <a:pt x="105" y="102"/>
                  <a:pt x="103" y="104"/>
                  <a:pt x="102" y="105"/>
                </a:cubicBezTo>
                <a:cubicBezTo>
                  <a:pt x="101" y="105"/>
                  <a:pt x="101" y="106"/>
                  <a:pt x="100" y="106"/>
                </a:cubicBezTo>
                <a:cubicBezTo>
                  <a:pt x="103" y="103"/>
                  <a:pt x="105" y="100"/>
                  <a:pt x="108" y="97"/>
                </a:cubicBezTo>
                <a:cubicBezTo>
                  <a:pt x="110" y="94"/>
                  <a:pt x="113" y="91"/>
                  <a:pt x="115" y="88"/>
                </a:cubicBezTo>
                <a:cubicBezTo>
                  <a:pt x="115" y="87"/>
                  <a:pt x="115" y="87"/>
                  <a:pt x="114" y="87"/>
                </a:cubicBezTo>
                <a:cubicBezTo>
                  <a:pt x="109" y="91"/>
                  <a:pt x="105" y="95"/>
                  <a:pt x="101" y="99"/>
                </a:cubicBezTo>
                <a:cubicBezTo>
                  <a:pt x="102" y="99"/>
                  <a:pt x="102" y="98"/>
                  <a:pt x="102" y="98"/>
                </a:cubicBezTo>
                <a:cubicBezTo>
                  <a:pt x="106" y="93"/>
                  <a:pt x="111" y="89"/>
                  <a:pt x="114" y="83"/>
                </a:cubicBezTo>
                <a:cubicBezTo>
                  <a:pt x="114" y="83"/>
                  <a:pt x="114" y="82"/>
                  <a:pt x="113" y="82"/>
                </a:cubicBezTo>
                <a:cubicBezTo>
                  <a:pt x="109" y="86"/>
                  <a:pt x="106" y="90"/>
                  <a:pt x="102" y="94"/>
                </a:cubicBezTo>
                <a:cubicBezTo>
                  <a:pt x="98" y="98"/>
                  <a:pt x="93" y="102"/>
                  <a:pt x="89" y="106"/>
                </a:cubicBezTo>
                <a:cubicBezTo>
                  <a:pt x="97" y="97"/>
                  <a:pt x="105" y="89"/>
                  <a:pt x="111" y="79"/>
                </a:cubicBezTo>
                <a:cubicBezTo>
                  <a:pt x="112" y="79"/>
                  <a:pt x="111" y="78"/>
                  <a:pt x="111" y="79"/>
                </a:cubicBezTo>
                <a:cubicBezTo>
                  <a:pt x="106" y="82"/>
                  <a:pt x="101" y="88"/>
                  <a:pt x="97" y="92"/>
                </a:cubicBezTo>
                <a:cubicBezTo>
                  <a:pt x="94" y="94"/>
                  <a:pt x="91" y="97"/>
                  <a:pt x="89" y="99"/>
                </a:cubicBezTo>
                <a:cubicBezTo>
                  <a:pt x="95" y="91"/>
                  <a:pt x="102" y="82"/>
                  <a:pt x="109" y="74"/>
                </a:cubicBezTo>
                <a:cubicBezTo>
                  <a:pt x="109" y="74"/>
                  <a:pt x="109" y="74"/>
                  <a:pt x="109" y="74"/>
                </a:cubicBezTo>
                <a:cubicBezTo>
                  <a:pt x="114" y="80"/>
                  <a:pt x="117" y="86"/>
                  <a:pt x="118" y="93"/>
                </a:cubicBezTo>
                <a:cubicBezTo>
                  <a:pt x="118" y="98"/>
                  <a:pt x="116" y="101"/>
                  <a:pt x="113" y="104"/>
                </a:cubicBezTo>
                <a:close/>
                <a:moveTo>
                  <a:pt x="109" y="74"/>
                </a:moveTo>
                <a:cubicBezTo>
                  <a:pt x="99" y="81"/>
                  <a:pt x="92" y="90"/>
                  <a:pt x="84" y="98"/>
                </a:cubicBezTo>
                <a:cubicBezTo>
                  <a:pt x="85" y="96"/>
                  <a:pt x="87" y="94"/>
                  <a:pt x="88" y="92"/>
                </a:cubicBezTo>
                <a:cubicBezTo>
                  <a:pt x="94" y="86"/>
                  <a:pt x="100" y="80"/>
                  <a:pt x="106" y="73"/>
                </a:cubicBezTo>
                <a:cubicBezTo>
                  <a:pt x="106" y="73"/>
                  <a:pt x="106" y="73"/>
                  <a:pt x="105" y="73"/>
                </a:cubicBezTo>
                <a:cubicBezTo>
                  <a:pt x="98" y="77"/>
                  <a:pt x="92" y="82"/>
                  <a:pt x="86" y="87"/>
                </a:cubicBezTo>
                <a:cubicBezTo>
                  <a:pt x="87" y="87"/>
                  <a:pt x="88" y="86"/>
                  <a:pt x="88" y="85"/>
                </a:cubicBezTo>
                <a:cubicBezTo>
                  <a:pt x="93" y="80"/>
                  <a:pt x="100" y="75"/>
                  <a:pt x="102" y="68"/>
                </a:cubicBezTo>
                <a:cubicBezTo>
                  <a:pt x="102" y="68"/>
                  <a:pt x="102" y="68"/>
                  <a:pt x="102" y="68"/>
                </a:cubicBezTo>
                <a:cubicBezTo>
                  <a:pt x="95" y="75"/>
                  <a:pt x="88" y="81"/>
                  <a:pt x="81" y="87"/>
                </a:cubicBezTo>
                <a:cubicBezTo>
                  <a:pt x="78" y="90"/>
                  <a:pt x="74" y="93"/>
                  <a:pt x="71" y="96"/>
                </a:cubicBezTo>
                <a:cubicBezTo>
                  <a:pt x="71" y="96"/>
                  <a:pt x="71" y="96"/>
                  <a:pt x="71" y="96"/>
                </a:cubicBezTo>
                <a:cubicBezTo>
                  <a:pt x="75" y="92"/>
                  <a:pt x="78" y="88"/>
                  <a:pt x="81" y="84"/>
                </a:cubicBezTo>
                <a:cubicBezTo>
                  <a:pt x="87" y="78"/>
                  <a:pt x="94" y="72"/>
                  <a:pt x="99" y="65"/>
                </a:cubicBezTo>
                <a:cubicBezTo>
                  <a:pt x="99" y="65"/>
                  <a:pt x="99" y="65"/>
                  <a:pt x="99" y="64"/>
                </a:cubicBezTo>
                <a:cubicBezTo>
                  <a:pt x="102" y="67"/>
                  <a:pt x="106" y="70"/>
                  <a:pt x="109" y="74"/>
                </a:cubicBezTo>
                <a:close/>
                <a:moveTo>
                  <a:pt x="39" y="41"/>
                </a:moveTo>
                <a:cubicBezTo>
                  <a:pt x="47" y="29"/>
                  <a:pt x="43" y="16"/>
                  <a:pt x="37" y="5"/>
                </a:cubicBezTo>
                <a:cubicBezTo>
                  <a:pt x="47" y="3"/>
                  <a:pt x="58" y="4"/>
                  <a:pt x="69" y="4"/>
                </a:cubicBezTo>
                <a:cubicBezTo>
                  <a:pt x="64" y="13"/>
                  <a:pt x="61" y="23"/>
                  <a:pt x="67" y="33"/>
                </a:cubicBezTo>
                <a:cubicBezTo>
                  <a:pt x="73" y="44"/>
                  <a:pt x="86" y="53"/>
                  <a:pt x="95" y="61"/>
                </a:cubicBezTo>
                <a:cubicBezTo>
                  <a:pt x="95" y="61"/>
                  <a:pt x="96" y="61"/>
                  <a:pt x="96" y="62"/>
                </a:cubicBezTo>
                <a:cubicBezTo>
                  <a:pt x="95" y="62"/>
                  <a:pt x="94" y="62"/>
                  <a:pt x="93" y="63"/>
                </a:cubicBezTo>
                <a:cubicBezTo>
                  <a:pt x="90" y="67"/>
                  <a:pt x="84" y="62"/>
                  <a:pt x="81" y="62"/>
                </a:cubicBezTo>
                <a:cubicBezTo>
                  <a:pt x="73" y="60"/>
                  <a:pt x="69" y="67"/>
                  <a:pt x="63" y="70"/>
                </a:cubicBezTo>
                <a:cubicBezTo>
                  <a:pt x="54" y="76"/>
                  <a:pt x="49" y="64"/>
                  <a:pt x="43" y="60"/>
                </a:cubicBezTo>
                <a:cubicBezTo>
                  <a:pt x="37" y="56"/>
                  <a:pt x="32" y="57"/>
                  <a:pt x="26" y="60"/>
                </a:cubicBezTo>
                <a:cubicBezTo>
                  <a:pt x="31" y="54"/>
                  <a:pt x="35" y="47"/>
                  <a:pt x="39" y="41"/>
                </a:cubicBezTo>
                <a:close/>
                <a:moveTo>
                  <a:pt x="15" y="74"/>
                </a:moveTo>
                <a:cubicBezTo>
                  <a:pt x="19" y="72"/>
                  <a:pt x="22" y="69"/>
                  <a:pt x="25" y="67"/>
                </a:cubicBezTo>
                <a:cubicBezTo>
                  <a:pt x="27" y="65"/>
                  <a:pt x="29" y="64"/>
                  <a:pt x="31" y="62"/>
                </a:cubicBezTo>
                <a:cubicBezTo>
                  <a:pt x="33" y="62"/>
                  <a:pt x="35" y="61"/>
                  <a:pt x="36" y="60"/>
                </a:cubicBezTo>
                <a:cubicBezTo>
                  <a:pt x="36" y="60"/>
                  <a:pt x="36" y="60"/>
                  <a:pt x="37" y="60"/>
                </a:cubicBezTo>
                <a:cubicBezTo>
                  <a:pt x="36" y="61"/>
                  <a:pt x="34" y="62"/>
                  <a:pt x="34" y="63"/>
                </a:cubicBezTo>
                <a:cubicBezTo>
                  <a:pt x="29" y="67"/>
                  <a:pt x="23" y="72"/>
                  <a:pt x="17" y="76"/>
                </a:cubicBezTo>
                <a:cubicBezTo>
                  <a:pt x="14" y="78"/>
                  <a:pt x="12" y="80"/>
                  <a:pt x="10" y="83"/>
                </a:cubicBezTo>
                <a:cubicBezTo>
                  <a:pt x="12" y="80"/>
                  <a:pt x="14" y="77"/>
                  <a:pt x="15" y="74"/>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7" name="Freeform 132"/>
          <p:cNvSpPr>
            <a:spLocks noEditPoints="1"/>
          </p:cNvSpPr>
          <p:nvPr/>
        </p:nvSpPr>
        <p:spPr bwMode="auto">
          <a:xfrm>
            <a:off x="10756901" y="6394451"/>
            <a:ext cx="265112" cy="406400"/>
          </a:xfrm>
          <a:custGeom>
            <a:avLst/>
            <a:gdLst>
              <a:gd name="T0" fmla="*/ 40 w 71"/>
              <a:gd name="T1" fmla="*/ 86 h 108"/>
              <a:gd name="T2" fmla="*/ 68 w 71"/>
              <a:gd name="T3" fmla="*/ 22 h 108"/>
              <a:gd name="T4" fmla="*/ 51 w 71"/>
              <a:gd name="T5" fmla="*/ 2 h 108"/>
              <a:gd name="T6" fmla="*/ 38 w 71"/>
              <a:gd name="T7" fmla="*/ 20 h 108"/>
              <a:gd name="T8" fmla="*/ 6 w 71"/>
              <a:gd name="T9" fmla="*/ 84 h 108"/>
              <a:gd name="T10" fmla="*/ 20 w 71"/>
              <a:gd name="T11" fmla="*/ 81 h 108"/>
              <a:gd name="T12" fmla="*/ 7 w 71"/>
              <a:gd name="T13" fmla="*/ 98 h 108"/>
              <a:gd name="T14" fmla="*/ 9 w 71"/>
              <a:gd name="T15" fmla="*/ 97 h 108"/>
              <a:gd name="T16" fmla="*/ 9 w 71"/>
              <a:gd name="T17" fmla="*/ 99 h 108"/>
              <a:gd name="T18" fmla="*/ 25 w 71"/>
              <a:gd name="T19" fmla="*/ 84 h 108"/>
              <a:gd name="T20" fmla="*/ 30 w 71"/>
              <a:gd name="T21" fmla="*/ 85 h 108"/>
              <a:gd name="T22" fmla="*/ 16 w 71"/>
              <a:gd name="T23" fmla="*/ 102 h 108"/>
              <a:gd name="T24" fmla="*/ 19 w 71"/>
              <a:gd name="T25" fmla="*/ 103 h 108"/>
              <a:gd name="T26" fmla="*/ 5 w 71"/>
              <a:gd name="T27" fmla="*/ 91 h 108"/>
              <a:gd name="T28" fmla="*/ 17 w 71"/>
              <a:gd name="T29" fmla="*/ 81 h 108"/>
              <a:gd name="T30" fmla="*/ 16 w 71"/>
              <a:gd name="T31" fmla="*/ 84 h 108"/>
              <a:gd name="T32" fmla="*/ 28 w 71"/>
              <a:gd name="T33" fmla="*/ 81 h 108"/>
              <a:gd name="T34" fmla="*/ 24 w 71"/>
              <a:gd name="T35" fmla="*/ 81 h 108"/>
              <a:gd name="T36" fmla="*/ 15 w 71"/>
              <a:gd name="T37" fmla="*/ 99 h 108"/>
              <a:gd name="T38" fmla="*/ 32 w 71"/>
              <a:gd name="T39" fmla="*/ 82 h 108"/>
              <a:gd name="T40" fmla="*/ 27 w 71"/>
              <a:gd name="T41" fmla="*/ 92 h 108"/>
              <a:gd name="T42" fmla="*/ 33 w 71"/>
              <a:gd name="T43" fmla="*/ 82 h 108"/>
              <a:gd name="T44" fmla="*/ 27 w 71"/>
              <a:gd name="T45" fmla="*/ 101 h 108"/>
              <a:gd name="T46" fmla="*/ 31 w 71"/>
              <a:gd name="T47" fmla="*/ 94 h 108"/>
              <a:gd name="T48" fmla="*/ 30 w 71"/>
              <a:gd name="T49" fmla="*/ 94 h 108"/>
              <a:gd name="T50" fmla="*/ 35 w 71"/>
              <a:gd name="T51" fmla="*/ 83 h 108"/>
              <a:gd name="T52" fmla="*/ 27 w 71"/>
              <a:gd name="T53" fmla="*/ 103 h 108"/>
              <a:gd name="T54" fmla="*/ 31 w 71"/>
              <a:gd name="T55" fmla="*/ 102 h 108"/>
              <a:gd name="T56" fmla="*/ 38 w 71"/>
              <a:gd name="T57" fmla="*/ 97 h 108"/>
              <a:gd name="T58" fmla="*/ 37 w 71"/>
              <a:gd name="T59" fmla="*/ 94 h 108"/>
              <a:gd name="T60" fmla="*/ 35 w 71"/>
              <a:gd name="T61" fmla="*/ 93 h 108"/>
              <a:gd name="T62" fmla="*/ 38 w 71"/>
              <a:gd name="T63" fmla="*/ 87 h 108"/>
              <a:gd name="T64" fmla="*/ 44 w 71"/>
              <a:gd name="T65" fmla="*/ 4 h 108"/>
              <a:gd name="T66" fmla="*/ 40 w 71"/>
              <a:gd name="T67" fmla="*/ 8 h 108"/>
              <a:gd name="T68" fmla="*/ 46 w 71"/>
              <a:gd name="T69" fmla="*/ 9 h 108"/>
              <a:gd name="T70" fmla="*/ 40 w 71"/>
              <a:gd name="T71" fmla="*/ 11 h 108"/>
              <a:gd name="T72" fmla="*/ 40 w 71"/>
              <a:gd name="T73" fmla="*/ 11 h 108"/>
              <a:gd name="T74" fmla="*/ 49 w 71"/>
              <a:gd name="T75" fmla="*/ 12 h 108"/>
              <a:gd name="T76" fmla="*/ 46 w 71"/>
              <a:gd name="T77" fmla="*/ 20 h 108"/>
              <a:gd name="T78" fmla="*/ 46 w 71"/>
              <a:gd name="T79" fmla="*/ 20 h 108"/>
              <a:gd name="T80" fmla="*/ 48 w 71"/>
              <a:gd name="T81" fmla="*/ 20 h 108"/>
              <a:gd name="T82" fmla="*/ 56 w 71"/>
              <a:gd name="T83" fmla="*/ 20 h 108"/>
              <a:gd name="T84" fmla="*/ 64 w 71"/>
              <a:gd name="T85" fmla="*/ 20 h 108"/>
              <a:gd name="T86" fmla="*/ 61 w 71"/>
              <a:gd name="T87" fmla="*/ 20 h 108"/>
              <a:gd name="T88" fmla="*/ 58 w 71"/>
              <a:gd name="T89" fmla="*/ 19 h 108"/>
              <a:gd name="T90" fmla="*/ 64 w 71"/>
              <a:gd name="T91" fmla="*/ 20 h 108"/>
              <a:gd name="T92" fmla="*/ 62 w 71"/>
              <a:gd name="T93" fmla="*/ 17 h 108"/>
              <a:gd name="T94" fmla="*/ 67 w 71"/>
              <a:gd name="T95" fmla="*/ 5 h 108"/>
              <a:gd name="T96" fmla="*/ 51 w 71"/>
              <a:gd name="T97" fmla="*/ 16 h 108"/>
              <a:gd name="T98" fmla="*/ 48 w 71"/>
              <a:gd name="T99" fmla="*/ 14 h 108"/>
              <a:gd name="T100" fmla="*/ 43 w 71"/>
              <a:gd name="T101" fmla="*/ 16 h 108"/>
              <a:gd name="T102" fmla="*/ 41 w 71"/>
              <a:gd name="T103" fmla="*/ 12 h 108"/>
              <a:gd name="T104" fmla="*/ 47 w 71"/>
              <a:gd name="T105" fmla="*/ 5 h 108"/>
              <a:gd name="T106" fmla="*/ 40 w 71"/>
              <a:gd name="T107" fmla="*/ 9 h 108"/>
              <a:gd name="T108" fmla="*/ 24 w 71"/>
              <a:gd name="T109" fmla="*/ 80 h 108"/>
              <a:gd name="T110" fmla="*/ 24 w 71"/>
              <a:gd name="T111" fmla="*/ 80 h 108"/>
              <a:gd name="T112" fmla="*/ 11 w 71"/>
              <a:gd name="T113"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8">
                <a:moveTo>
                  <a:pt x="8" y="103"/>
                </a:moveTo>
                <a:cubicBezTo>
                  <a:pt x="15" y="107"/>
                  <a:pt x="25" y="108"/>
                  <a:pt x="32" y="105"/>
                </a:cubicBezTo>
                <a:cubicBezTo>
                  <a:pt x="41" y="101"/>
                  <a:pt x="43" y="93"/>
                  <a:pt x="40" y="86"/>
                </a:cubicBezTo>
                <a:cubicBezTo>
                  <a:pt x="40" y="86"/>
                  <a:pt x="40" y="86"/>
                  <a:pt x="40" y="86"/>
                </a:cubicBezTo>
                <a:cubicBezTo>
                  <a:pt x="42" y="65"/>
                  <a:pt x="41" y="43"/>
                  <a:pt x="40" y="22"/>
                </a:cubicBezTo>
                <a:cubicBezTo>
                  <a:pt x="49" y="23"/>
                  <a:pt x="58" y="22"/>
                  <a:pt x="66" y="23"/>
                </a:cubicBezTo>
                <a:cubicBezTo>
                  <a:pt x="67" y="24"/>
                  <a:pt x="68" y="23"/>
                  <a:pt x="68" y="22"/>
                </a:cubicBezTo>
                <a:cubicBezTo>
                  <a:pt x="68" y="22"/>
                  <a:pt x="68" y="22"/>
                  <a:pt x="68" y="22"/>
                </a:cubicBezTo>
                <a:cubicBezTo>
                  <a:pt x="68" y="15"/>
                  <a:pt x="71" y="10"/>
                  <a:pt x="71" y="4"/>
                </a:cubicBezTo>
                <a:cubicBezTo>
                  <a:pt x="71" y="2"/>
                  <a:pt x="70" y="2"/>
                  <a:pt x="69" y="2"/>
                </a:cubicBezTo>
                <a:cubicBezTo>
                  <a:pt x="69" y="2"/>
                  <a:pt x="68" y="2"/>
                  <a:pt x="68" y="2"/>
                </a:cubicBezTo>
                <a:cubicBezTo>
                  <a:pt x="62" y="2"/>
                  <a:pt x="56" y="2"/>
                  <a:pt x="51" y="2"/>
                </a:cubicBezTo>
                <a:cubicBezTo>
                  <a:pt x="46" y="1"/>
                  <a:pt x="42" y="0"/>
                  <a:pt x="38" y="3"/>
                </a:cubicBezTo>
                <a:cubicBezTo>
                  <a:pt x="37" y="3"/>
                  <a:pt x="37" y="4"/>
                  <a:pt x="37" y="4"/>
                </a:cubicBezTo>
                <a:cubicBezTo>
                  <a:pt x="37" y="4"/>
                  <a:pt x="37" y="4"/>
                  <a:pt x="37" y="5"/>
                </a:cubicBezTo>
                <a:cubicBezTo>
                  <a:pt x="37" y="10"/>
                  <a:pt x="37" y="15"/>
                  <a:pt x="38" y="20"/>
                </a:cubicBezTo>
                <a:cubicBezTo>
                  <a:pt x="37" y="20"/>
                  <a:pt x="37" y="21"/>
                  <a:pt x="38" y="22"/>
                </a:cubicBezTo>
                <a:cubicBezTo>
                  <a:pt x="38" y="41"/>
                  <a:pt x="39" y="62"/>
                  <a:pt x="38" y="81"/>
                </a:cubicBezTo>
                <a:cubicBezTo>
                  <a:pt x="38" y="81"/>
                  <a:pt x="37" y="80"/>
                  <a:pt x="37" y="80"/>
                </a:cubicBezTo>
                <a:cubicBezTo>
                  <a:pt x="27" y="77"/>
                  <a:pt x="14" y="76"/>
                  <a:pt x="6" y="84"/>
                </a:cubicBezTo>
                <a:cubicBezTo>
                  <a:pt x="0" y="90"/>
                  <a:pt x="1" y="98"/>
                  <a:pt x="8" y="103"/>
                </a:cubicBezTo>
                <a:close/>
                <a:moveTo>
                  <a:pt x="5" y="95"/>
                </a:moveTo>
                <a:cubicBezTo>
                  <a:pt x="10" y="91"/>
                  <a:pt x="14" y="86"/>
                  <a:pt x="19" y="82"/>
                </a:cubicBezTo>
                <a:cubicBezTo>
                  <a:pt x="20" y="81"/>
                  <a:pt x="20" y="81"/>
                  <a:pt x="20" y="81"/>
                </a:cubicBezTo>
                <a:cubicBezTo>
                  <a:pt x="20" y="81"/>
                  <a:pt x="20" y="81"/>
                  <a:pt x="20" y="82"/>
                </a:cubicBezTo>
                <a:cubicBezTo>
                  <a:pt x="19" y="83"/>
                  <a:pt x="18" y="84"/>
                  <a:pt x="17" y="86"/>
                </a:cubicBezTo>
                <a:cubicBezTo>
                  <a:pt x="15" y="88"/>
                  <a:pt x="13" y="91"/>
                  <a:pt x="11" y="93"/>
                </a:cubicBezTo>
                <a:cubicBezTo>
                  <a:pt x="10" y="95"/>
                  <a:pt x="9" y="96"/>
                  <a:pt x="7" y="98"/>
                </a:cubicBezTo>
                <a:cubicBezTo>
                  <a:pt x="7" y="98"/>
                  <a:pt x="8" y="98"/>
                  <a:pt x="8" y="98"/>
                </a:cubicBezTo>
                <a:cubicBezTo>
                  <a:pt x="8" y="98"/>
                  <a:pt x="9" y="97"/>
                  <a:pt x="9" y="97"/>
                </a:cubicBezTo>
                <a:cubicBezTo>
                  <a:pt x="9" y="97"/>
                  <a:pt x="9" y="97"/>
                  <a:pt x="9" y="97"/>
                </a:cubicBezTo>
                <a:cubicBezTo>
                  <a:pt x="9" y="97"/>
                  <a:pt x="9" y="97"/>
                  <a:pt x="9" y="97"/>
                </a:cubicBezTo>
                <a:cubicBezTo>
                  <a:pt x="10" y="96"/>
                  <a:pt x="11" y="95"/>
                  <a:pt x="12" y="94"/>
                </a:cubicBezTo>
                <a:cubicBezTo>
                  <a:pt x="13" y="93"/>
                  <a:pt x="14" y="92"/>
                  <a:pt x="15" y="90"/>
                </a:cubicBezTo>
                <a:cubicBezTo>
                  <a:pt x="17" y="87"/>
                  <a:pt x="21" y="85"/>
                  <a:pt x="23" y="82"/>
                </a:cubicBezTo>
                <a:cubicBezTo>
                  <a:pt x="18" y="88"/>
                  <a:pt x="13" y="93"/>
                  <a:pt x="9" y="99"/>
                </a:cubicBezTo>
                <a:cubicBezTo>
                  <a:pt x="9" y="99"/>
                  <a:pt x="9" y="100"/>
                  <a:pt x="10" y="100"/>
                </a:cubicBezTo>
                <a:cubicBezTo>
                  <a:pt x="16" y="95"/>
                  <a:pt x="20" y="89"/>
                  <a:pt x="26" y="84"/>
                </a:cubicBezTo>
                <a:cubicBezTo>
                  <a:pt x="26" y="83"/>
                  <a:pt x="26" y="83"/>
                  <a:pt x="27" y="83"/>
                </a:cubicBezTo>
                <a:cubicBezTo>
                  <a:pt x="26" y="83"/>
                  <a:pt x="26" y="84"/>
                  <a:pt x="25" y="84"/>
                </a:cubicBezTo>
                <a:cubicBezTo>
                  <a:pt x="24" y="86"/>
                  <a:pt x="22" y="88"/>
                  <a:pt x="21" y="90"/>
                </a:cubicBezTo>
                <a:cubicBezTo>
                  <a:pt x="18" y="94"/>
                  <a:pt x="15" y="97"/>
                  <a:pt x="13" y="101"/>
                </a:cubicBezTo>
                <a:cubicBezTo>
                  <a:pt x="12" y="101"/>
                  <a:pt x="13" y="101"/>
                  <a:pt x="13" y="101"/>
                </a:cubicBezTo>
                <a:cubicBezTo>
                  <a:pt x="20" y="97"/>
                  <a:pt x="24" y="90"/>
                  <a:pt x="30" y="85"/>
                </a:cubicBezTo>
                <a:cubicBezTo>
                  <a:pt x="31" y="84"/>
                  <a:pt x="33" y="81"/>
                  <a:pt x="31" y="85"/>
                </a:cubicBezTo>
                <a:cubicBezTo>
                  <a:pt x="29" y="87"/>
                  <a:pt x="27" y="89"/>
                  <a:pt x="26" y="91"/>
                </a:cubicBezTo>
                <a:cubicBezTo>
                  <a:pt x="23" y="95"/>
                  <a:pt x="19" y="98"/>
                  <a:pt x="16" y="102"/>
                </a:cubicBezTo>
                <a:cubicBezTo>
                  <a:pt x="15" y="102"/>
                  <a:pt x="16" y="103"/>
                  <a:pt x="16" y="102"/>
                </a:cubicBezTo>
                <a:cubicBezTo>
                  <a:pt x="23" y="98"/>
                  <a:pt x="28" y="92"/>
                  <a:pt x="33" y="86"/>
                </a:cubicBezTo>
                <a:cubicBezTo>
                  <a:pt x="35" y="83"/>
                  <a:pt x="33" y="86"/>
                  <a:pt x="32" y="87"/>
                </a:cubicBezTo>
                <a:cubicBezTo>
                  <a:pt x="31" y="89"/>
                  <a:pt x="29" y="92"/>
                  <a:pt x="27" y="94"/>
                </a:cubicBezTo>
                <a:cubicBezTo>
                  <a:pt x="24" y="97"/>
                  <a:pt x="21" y="100"/>
                  <a:pt x="19" y="103"/>
                </a:cubicBezTo>
                <a:cubicBezTo>
                  <a:pt x="19" y="103"/>
                  <a:pt x="19" y="103"/>
                  <a:pt x="19" y="103"/>
                </a:cubicBezTo>
                <a:cubicBezTo>
                  <a:pt x="16" y="103"/>
                  <a:pt x="12" y="102"/>
                  <a:pt x="9" y="100"/>
                </a:cubicBezTo>
                <a:cubicBezTo>
                  <a:pt x="7" y="99"/>
                  <a:pt x="6" y="97"/>
                  <a:pt x="5" y="95"/>
                </a:cubicBezTo>
                <a:close/>
                <a:moveTo>
                  <a:pt x="5" y="91"/>
                </a:moveTo>
                <a:cubicBezTo>
                  <a:pt x="7" y="89"/>
                  <a:pt x="8" y="88"/>
                  <a:pt x="10" y="87"/>
                </a:cubicBezTo>
                <a:cubicBezTo>
                  <a:pt x="11" y="85"/>
                  <a:pt x="13" y="84"/>
                  <a:pt x="15" y="82"/>
                </a:cubicBezTo>
                <a:cubicBezTo>
                  <a:pt x="14" y="83"/>
                  <a:pt x="16" y="82"/>
                  <a:pt x="17" y="81"/>
                </a:cubicBezTo>
                <a:cubicBezTo>
                  <a:pt x="17" y="81"/>
                  <a:pt x="17" y="81"/>
                  <a:pt x="17" y="81"/>
                </a:cubicBezTo>
                <a:cubicBezTo>
                  <a:pt x="14" y="86"/>
                  <a:pt x="9" y="90"/>
                  <a:pt x="5" y="94"/>
                </a:cubicBezTo>
                <a:cubicBezTo>
                  <a:pt x="5" y="93"/>
                  <a:pt x="5" y="92"/>
                  <a:pt x="5" y="91"/>
                </a:cubicBezTo>
                <a:close/>
                <a:moveTo>
                  <a:pt x="20" y="81"/>
                </a:moveTo>
                <a:cubicBezTo>
                  <a:pt x="18" y="82"/>
                  <a:pt x="17" y="83"/>
                  <a:pt x="16" y="84"/>
                </a:cubicBezTo>
                <a:cubicBezTo>
                  <a:pt x="17" y="83"/>
                  <a:pt x="17" y="82"/>
                  <a:pt x="18" y="81"/>
                </a:cubicBezTo>
                <a:cubicBezTo>
                  <a:pt x="19" y="81"/>
                  <a:pt x="19" y="81"/>
                  <a:pt x="20" y="81"/>
                </a:cubicBezTo>
                <a:close/>
                <a:moveTo>
                  <a:pt x="24" y="80"/>
                </a:moveTo>
                <a:cubicBezTo>
                  <a:pt x="25" y="81"/>
                  <a:pt x="27" y="81"/>
                  <a:pt x="28" y="81"/>
                </a:cubicBezTo>
                <a:cubicBezTo>
                  <a:pt x="23" y="85"/>
                  <a:pt x="19" y="90"/>
                  <a:pt x="14" y="95"/>
                </a:cubicBezTo>
                <a:cubicBezTo>
                  <a:pt x="13" y="96"/>
                  <a:pt x="9" y="100"/>
                  <a:pt x="11" y="97"/>
                </a:cubicBezTo>
                <a:cubicBezTo>
                  <a:pt x="13" y="95"/>
                  <a:pt x="14" y="93"/>
                  <a:pt x="16" y="91"/>
                </a:cubicBezTo>
                <a:cubicBezTo>
                  <a:pt x="19" y="87"/>
                  <a:pt x="22" y="84"/>
                  <a:pt x="24" y="81"/>
                </a:cubicBezTo>
                <a:cubicBezTo>
                  <a:pt x="25" y="81"/>
                  <a:pt x="24" y="81"/>
                  <a:pt x="24" y="80"/>
                </a:cubicBezTo>
                <a:close/>
                <a:moveTo>
                  <a:pt x="32" y="82"/>
                </a:moveTo>
                <a:cubicBezTo>
                  <a:pt x="27" y="86"/>
                  <a:pt x="23" y="92"/>
                  <a:pt x="18" y="97"/>
                </a:cubicBezTo>
                <a:cubicBezTo>
                  <a:pt x="17" y="98"/>
                  <a:pt x="16" y="98"/>
                  <a:pt x="15" y="99"/>
                </a:cubicBezTo>
                <a:cubicBezTo>
                  <a:pt x="14" y="100"/>
                  <a:pt x="14" y="100"/>
                  <a:pt x="14" y="99"/>
                </a:cubicBezTo>
                <a:cubicBezTo>
                  <a:pt x="16" y="97"/>
                  <a:pt x="18" y="95"/>
                  <a:pt x="20" y="92"/>
                </a:cubicBezTo>
                <a:cubicBezTo>
                  <a:pt x="23" y="88"/>
                  <a:pt x="26" y="85"/>
                  <a:pt x="29" y="81"/>
                </a:cubicBezTo>
                <a:cubicBezTo>
                  <a:pt x="30" y="81"/>
                  <a:pt x="31" y="82"/>
                  <a:pt x="32" y="82"/>
                </a:cubicBezTo>
                <a:close/>
                <a:moveTo>
                  <a:pt x="34" y="82"/>
                </a:moveTo>
                <a:cubicBezTo>
                  <a:pt x="34" y="83"/>
                  <a:pt x="34" y="83"/>
                  <a:pt x="35" y="83"/>
                </a:cubicBezTo>
                <a:cubicBezTo>
                  <a:pt x="35" y="83"/>
                  <a:pt x="35" y="83"/>
                  <a:pt x="35" y="83"/>
                </a:cubicBezTo>
                <a:cubicBezTo>
                  <a:pt x="32" y="86"/>
                  <a:pt x="29" y="89"/>
                  <a:pt x="27" y="92"/>
                </a:cubicBezTo>
                <a:cubicBezTo>
                  <a:pt x="25" y="94"/>
                  <a:pt x="24" y="95"/>
                  <a:pt x="23" y="96"/>
                </a:cubicBezTo>
                <a:cubicBezTo>
                  <a:pt x="21" y="98"/>
                  <a:pt x="18" y="100"/>
                  <a:pt x="17" y="101"/>
                </a:cubicBezTo>
                <a:cubicBezTo>
                  <a:pt x="19" y="98"/>
                  <a:pt x="23" y="96"/>
                  <a:pt x="25" y="93"/>
                </a:cubicBezTo>
                <a:cubicBezTo>
                  <a:pt x="28" y="90"/>
                  <a:pt x="31" y="86"/>
                  <a:pt x="33" y="82"/>
                </a:cubicBezTo>
                <a:cubicBezTo>
                  <a:pt x="33" y="82"/>
                  <a:pt x="34" y="82"/>
                  <a:pt x="34" y="82"/>
                </a:cubicBezTo>
                <a:close/>
                <a:moveTo>
                  <a:pt x="26" y="103"/>
                </a:moveTo>
                <a:cubicBezTo>
                  <a:pt x="26" y="103"/>
                  <a:pt x="25" y="104"/>
                  <a:pt x="25" y="104"/>
                </a:cubicBezTo>
                <a:cubicBezTo>
                  <a:pt x="26" y="103"/>
                  <a:pt x="26" y="102"/>
                  <a:pt x="27" y="101"/>
                </a:cubicBezTo>
                <a:cubicBezTo>
                  <a:pt x="27" y="102"/>
                  <a:pt x="27" y="102"/>
                  <a:pt x="26" y="103"/>
                </a:cubicBezTo>
                <a:cubicBezTo>
                  <a:pt x="26" y="103"/>
                  <a:pt x="26" y="103"/>
                  <a:pt x="26" y="103"/>
                </a:cubicBezTo>
                <a:close/>
                <a:moveTo>
                  <a:pt x="19" y="103"/>
                </a:moveTo>
                <a:cubicBezTo>
                  <a:pt x="24" y="101"/>
                  <a:pt x="27" y="97"/>
                  <a:pt x="31" y="94"/>
                </a:cubicBezTo>
                <a:cubicBezTo>
                  <a:pt x="30" y="94"/>
                  <a:pt x="30" y="95"/>
                  <a:pt x="30" y="95"/>
                </a:cubicBezTo>
                <a:cubicBezTo>
                  <a:pt x="27" y="98"/>
                  <a:pt x="25" y="101"/>
                  <a:pt x="23" y="104"/>
                </a:cubicBezTo>
                <a:cubicBezTo>
                  <a:pt x="22" y="104"/>
                  <a:pt x="21" y="104"/>
                  <a:pt x="19" y="103"/>
                </a:cubicBezTo>
                <a:close/>
                <a:moveTo>
                  <a:pt x="30" y="94"/>
                </a:moveTo>
                <a:cubicBezTo>
                  <a:pt x="28" y="95"/>
                  <a:pt x="27" y="97"/>
                  <a:pt x="25" y="98"/>
                </a:cubicBezTo>
                <a:cubicBezTo>
                  <a:pt x="24" y="99"/>
                  <a:pt x="19" y="104"/>
                  <a:pt x="21" y="101"/>
                </a:cubicBezTo>
                <a:cubicBezTo>
                  <a:pt x="26" y="95"/>
                  <a:pt x="32" y="90"/>
                  <a:pt x="35" y="83"/>
                </a:cubicBezTo>
                <a:cubicBezTo>
                  <a:pt x="35" y="83"/>
                  <a:pt x="35" y="83"/>
                  <a:pt x="35" y="83"/>
                </a:cubicBezTo>
                <a:cubicBezTo>
                  <a:pt x="36" y="84"/>
                  <a:pt x="37" y="85"/>
                  <a:pt x="37" y="86"/>
                </a:cubicBezTo>
                <a:cubicBezTo>
                  <a:pt x="35" y="89"/>
                  <a:pt x="32" y="91"/>
                  <a:pt x="30" y="94"/>
                </a:cubicBezTo>
                <a:close/>
                <a:moveTo>
                  <a:pt x="29" y="103"/>
                </a:moveTo>
                <a:cubicBezTo>
                  <a:pt x="28" y="103"/>
                  <a:pt x="27" y="103"/>
                  <a:pt x="27" y="103"/>
                </a:cubicBezTo>
                <a:cubicBezTo>
                  <a:pt x="29" y="101"/>
                  <a:pt x="32" y="99"/>
                  <a:pt x="34" y="97"/>
                </a:cubicBezTo>
                <a:cubicBezTo>
                  <a:pt x="35" y="96"/>
                  <a:pt x="39" y="92"/>
                  <a:pt x="35" y="97"/>
                </a:cubicBezTo>
                <a:cubicBezTo>
                  <a:pt x="33" y="99"/>
                  <a:pt x="32" y="100"/>
                  <a:pt x="31" y="101"/>
                </a:cubicBezTo>
                <a:cubicBezTo>
                  <a:pt x="30" y="102"/>
                  <a:pt x="31" y="102"/>
                  <a:pt x="31" y="102"/>
                </a:cubicBezTo>
                <a:cubicBezTo>
                  <a:pt x="33" y="101"/>
                  <a:pt x="35" y="99"/>
                  <a:pt x="37" y="98"/>
                </a:cubicBezTo>
                <a:cubicBezTo>
                  <a:pt x="35" y="100"/>
                  <a:pt x="32" y="102"/>
                  <a:pt x="29" y="103"/>
                </a:cubicBezTo>
                <a:close/>
                <a:moveTo>
                  <a:pt x="39" y="95"/>
                </a:moveTo>
                <a:cubicBezTo>
                  <a:pt x="38" y="96"/>
                  <a:pt x="38" y="97"/>
                  <a:pt x="38" y="97"/>
                </a:cubicBezTo>
                <a:cubicBezTo>
                  <a:pt x="38" y="97"/>
                  <a:pt x="37" y="97"/>
                  <a:pt x="37" y="97"/>
                </a:cubicBezTo>
                <a:cubicBezTo>
                  <a:pt x="36" y="98"/>
                  <a:pt x="35" y="99"/>
                  <a:pt x="33" y="99"/>
                </a:cubicBezTo>
                <a:cubicBezTo>
                  <a:pt x="35" y="98"/>
                  <a:pt x="37" y="96"/>
                  <a:pt x="38" y="94"/>
                </a:cubicBezTo>
                <a:cubicBezTo>
                  <a:pt x="38" y="94"/>
                  <a:pt x="37" y="93"/>
                  <a:pt x="37" y="94"/>
                </a:cubicBezTo>
                <a:cubicBezTo>
                  <a:pt x="34" y="96"/>
                  <a:pt x="31" y="99"/>
                  <a:pt x="28" y="102"/>
                </a:cubicBezTo>
                <a:cubicBezTo>
                  <a:pt x="30" y="99"/>
                  <a:pt x="34" y="95"/>
                  <a:pt x="36" y="92"/>
                </a:cubicBezTo>
                <a:cubicBezTo>
                  <a:pt x="37" y="92"/>
                  <a:pt x="36" y="91"/>
                  <a:pt x="36" y="92"/>
                </a:cubicBezTo>
                <a:cubicBezTo>
                  <a:pt x="36" y="92"/>
                  <a:pt x="35" y="92"/>
                  <a:pt x="35" y="93"/>
                </a:cubicBezTo>
                <a:cubicBezTo>
                  <a:pt x="35" y="93"/>
                  <a:pt x="34" y="93"/>
                  <a:pt x="34" y="94"/>
                </a:cubicBezTo>
                <a:cubicBezTo>
                  <a:pt x="31" y="97"/>
                  <a:pt x="26" y="101"/>
                  <a:pt x="24" y="104"/>
                </a:cubicBezTo>
                <a:cubicBezTo>
                  <a:pt x="24" y="104"/>
                  <a:pt x="24" y="104"/>
                  <a:pt x="24" y="104"/>
                </a:cubicBezTo>
                <a:cubicBezTo>
                  <a:pt x="28" y="98"/>
                  <a:pt x="33" y="92"/>
                  <a:pt x="38" y="87"/>
                </a:cubicBezTo>
                <a:cubicBezTo>
                  <a:pt x="39" y="89"/>
                  <a:pt x="39" y="92"/>
                  <a:pt x="39" y="95"/>
                </a:cubicBezTo>
                <a:close/>
                <a:moveTo>
                  <a:pt x="40" y="6"/>
                </a:moveTo>
                <a:cubicBezTo>
                  <a:pt x="40" y="5"/>
                  <a:pt x="40" y="5"/>
                  <a:pt x="40" y="5"/>
                </a:cubicBezTo>
                <a:cubicBezTo>
                  <a:pt x="41" y="4"/>
                  <a:pt x="42" y="4"/>
                  <a:pt x="44" y="4"/>
                </a:cubicBezTo>
                <a:cubicBezTo>
                  <a:pt x="43" y="5"/>
                  <a:pt x="41" y="5"/>
                  <a:pt x="40" y="6"/>
                </a:cubicBezTo>
                <a:close/>
                <a:moveTo>
                  <a:pt x="40" y="6"/>
                </a:moveTo>
                <a:cubicBezTo>
                  <a:pt x="41" y="6"/>
                  <a:pt x="41" y="6"/>
                  <a:pt x="42" y="6"/>
                </a:cubicBezTo>
                <a:cubicBezTo>
                  <a:pt x="41" y="6"/>
                  <a:pt x="41" y="7"/>
                  <a:pt x="40" y="8"/>
                </a:cubicBezTo>
                <a:cubicBezTo>
                  <a:pt x="40" y="7"/>
                  <a:pt x="40" y="7"/>
                  <a:pt x="40" y="6"/>
                </a:cubicBezTo>
                <a:close/>
                <a:moveTo>
                  <a:pt x="40" y="15"/>
                </a:moveTo>
                <a:cubicBezTo>
                  <a:pt x="42" y="13"/>
                  <a:pt x="43" y="12"/>
                  <a:pt x="44" y="11"/>
                </a:cubicBezTo>
                <a:cubicBezTo>
                  <a:pt x="45" y="10"/>
                  <a:pt x="45" y="9"/>
                  <a:pt x="46" y="9"/>
                </a:cubicBezTo>
                <a:cubicBezTo>
                  <a:pt x="47" y="8"/>
                  <a:pt x="51" y="4"/>
                  <a:pt x="49" y="7"/>
                </a:cubicBezTo>
                <a:cubicBezTo>
                  <a:pt x="46" y="11"/>
                  <a:pt x="43" y="14"/>
                  <a:pt x="40" y="17"/>
                </a:cubicBezTo>
                <a:cubicBezTo>
                  <a:pt x="40" y="17"/>
                  <a:pt x="40" y="16"/>
                  <a:pt x="40" y="15"/>
                </a:cubicBezTo>
                <a:close/>
                <a:moveTo>
                  <a:pt x="40" y="11"/>
                </a:moveTo>
                <a:cubicBezTo>
                  <a:pt x="41" y="10"/>
                  <a:pt x="42" y="10"/>
                  <a:pt x="42" y="9"/>
                </a:cubicBezTo>
                <a:cubicBezTo>
                  <a:pt x="42" y="9"/>
                  <a:pt x="43" y="8"/>
                  <a:pt x="43" y="8"/>
                </a:cubicBezTo>
                <a:cubicBezTo>
                  <a:pt x="42" y="9"/>
                  <a:pt x="41" y="11"/>
                  <a:pt x="40" y="12"/>
                </a:cubicBezTo>
                <a:cubicBezTo>
                  <a:pt x="40" y="12"/>
                  <a:pt x="40" y="11"/>
                  <a:pt x="40" y="11"/>
                </a:cubicBezTo>
                <a:close/>
                <a:moveTo>
                  <a:pt x="40" y="19"/>
                </a:moveTo>
                <a:cubicBezTo>
                  <a:pt x="44" y="16"/>
                  <a:pt x="47" y="12"/>
                  <a:pt x="51" y="9"/>
                </a:cubicBezTo>
                <a:cubicBezTo>
                  <a:pt x="51" y="9"/>
                  <a:pt x="55" y="5"/>
                  <a:pt x="54" y="7"/>
                </a:cubicBezTo>
                <a:cubicBezTo>
                  <a:pt x="52" y="9"/>
                  <a:pt x="51" y="10"/>
                  <a:pt x="49" y="12"/>
                </a:cubicBezTo>
                <a:cubicBezTo>
                  <a:pt x="47" y="15"/>
                  <a:pt x="45" y="17"/>
                  <a:pt x="43" y="20"/>
                </a:cubicBezTo>
                <a:cubicBezTo>
                  <a:pt x="42" y="19"/>
                  <a:pt x="41" y="19"/>
                  <a:pt x="40" y="19"/>
                </a:cubicBezTo>
                <a:cubicBezTo>
                  <a:pt x="40" y="19"/>
                  <a:pt x="40" y="19"/>
                  <a:pt x="40" y="19"/>
                </a:cubicBezTo>
                <a:close/>
                <a:moveTo>
                  <a:pt x="46" y="20"/>
                </a:moveTo>
                <a:cubicBezTo>
                  <a:pt x="46" y="20"/>
                  <a:pt x="45" y="20"/>
                  <a:pt x="44" y="20"/>
                </a:cubicBezTo>
                <a:cubicBezTo>
                  <a:pt x="48" y="16"/>
                  <a:pt x="52" y="12"/>
                  <a:pt x="56" y="9"/>
                </a:cubicBezTo>
                <a:cubicBezTo>
                  <a:pt x="54" y="10"/>
                  <a:pt x="53" y="12"/>
                  <a:pt x="52" y="13"/>
                </a:cubicBezTo>
                <a:cubicBezTo>
                  <a:pt x="51" y="15"/>
                  <a:pt x="49" y="17"/>
                  <a:pt x="46" y="20"/>
                </a:cubicBezTo>
                <a:close/>
                <a:moveTo>
                  <a:pt x="48" y="20"/>
                </a:moveTo>
                <a:cubicBezTo>
                  <a:pt x="52" y="16"/>
                  <a:pt x="57" y="11"/>
                  <a:pt x="61" y="7"/>
                </a:cubicBezTo>
                <a:cubicBezTo>
                  <a:pt x="58" y="10"/>
                  <a:pt x="56" y="16"/>
                  <a:pt x="52" y="20"/>
                </a:cubicBezTo>
                <a:cubicBezTo>
                  <a:pt x="50" y="20"/>
                  <a:pt x="49" y="20"/>
                  <a:pt x="48" y="20"/>
                </a:cubicBezTo>
                <a:close/>
                <a:moveTo>
                  <a:pt x="53" y="20"/>
                </a:moveTo>
                <a:cubicBezTo>
                  <a:pt x="57" y="16"/>
                  <a:pt x="60" y="13"/>
                  <a:pt x="64" y="9"/>
                </a:cubicBezTo>
                <a:cubicBezTo>
                  <a:pt x="63" y="10"/>
                  <a:pt x="62" y="11"/>
                  <a:pt x="62" y="11"/>
                </a:cubicBezTo>
                <a:cubicBezTo>
                  <a:pt x="60" y="14"/>
                  <a:pt x="58" y="17"/>
                  <a:pt x="56" y="20"/>
                </a:cubicBezTo>
                <a:cubicBezTo>
                  <a:pt x="56" y="20"/>
                  <a:pt x="56" y="20"/>
                  <a:pt x="56" y="20"/>
                </a:cubicBezTo>
                <a:cubicBezTo>
                  <a:pt x="55" y="20"/>
                  <a:pt x="54" y="20"/>
                  <a:pt x="53" y="20"/>
                </a:cubicBezTo>
                <a:close/>
                <a:moveTo>
                  <a:pt x="65" y="20"/>
                </a:moveTo>
                <a:cubicBezTo>
                  <a:pt x="65" y="20"/>
                  <a:pt x="65" y="20"/>
                  <a:pt x="64" y="20"/>
                </a:cubicBezTo>
                <a:cubicBezTo>
                  <a:pt x="64" y="20"/>
                  <a:pt x="65" y="19"/>
                  <a:pt x="65" y="19"/>
                </a:cubicBezTo>
                <a:cubicBezTo>
                  <a:pt x="65" y="19"/>
                  <a:pt x="64" y="18"/>
                  <a:pt x="64" y="19"/>
                </a:cubicBezTo>
                <a:cubicBezTo>
                  <a:pt x="63" y="19"/>
                  <a:pt x="62" y="20"/>
                  <a:pt x="61" y="20"/>
                </a:cubicBezTo>
                <a:cubicBezTo>
                  <a:pt x="61" y="20"/>
                  <a:pt x="61" y="20"/>
                  <a:pt x="61" y="20"/>
                </a:cubicBezTo>
                <a:cubicBezTo>
                  <a:pt x="61" y="20"/>
                  <a:pt x="61" y="19"/>
                  <a:pt x="61" y="19"/>
                </a:cubicBezTo>
                <a:cubicBezTo>
                  <a:pt x="63" y="16"/>
                  <a:pt x="65" y="14"/>
                  <a:pt x="67" y="12"/>
                </a:cubicBezTo>
                <a:cubicBezTo>
                  <a:pt x="67" y="11"/>
                  <a:pt x="66" y="11"/>
                  <a:pt x="66" y="11"/>
                </a:cubicBezTo>
                <a:cubicBezTo>
                  <a:pt x="64" y="13"/>
                  <a:pt x="59" y="16"/>
                  <a:pt x="58" y="19"/>
                </a:cubicBezTo>
                <a:cubicBezTo>
                  <a:pt x="60" y="14"/>
                  <a:pt x="64" y="10"/>
                  <a:pt x="68" y="6"/>
                </a:cubicBezTo>
                <a:cubicBezTo>
                  <a:pt x="67" y="11"/>
                  <a:pt x="66" y="15"/>
                  <a:pt x="65" y="20"/>
                </a:cubicBezTo>
                <a:close/>
                <a:moveTo>
                  <a:pt x="62" y="20"/>
                </a:moveTo>
                <a:cubicBezTo>
                  <a:pt x="63" y="19"/>
                  <a:pt x="64" y="19"/>
                  <a:pt x="64" y="20"/>
                </a:cubicBezTo>
                <a:cubicBezTo>
                  <a:pt x="63" y="20"/>
                  <a:pt x="62" y="20"/>
                  <a:pt x="62" y="20"/>
                </a:cubicBezTo>
                <a:close/>
                <a:moveTo>
                  <a:pt x="57" y="20"/>
                </a:moveTo>
                <a:cubicBezTo>
                  <a:pt x="60" y="18"/>
                  <a:pt x="62" y="16"/>
                  <a:pt x="64" y="14"/>
                </a:cubicBezTo>
                <a:cubicBezTo>
                  <a:pt x="68" y="11"/>
                  <a:pt x="62" y="16"/>
                  <a:pt x="62" y="17"/>
                </a:cubicBezTo>
                <a:cubicBezTo>
                  <a:pt x="61" y="18"/>
                  <a:pt x="60" y="19"/>
                  <a:pt x="60" y="20"/>
                </a:cubicBezTo>
                <a:cubicBezTo>
                  <a:pt x="59" y="20"/>
                  <a:pt x="58" y="20"/>
                  <a:pt x="57" y="20"/>
                </a:cubicBezTo>
                <a:close/>
                <a:moveTo>
                  <a:pt x="52" y="5"/>
                </a:moveTo>
                <a:cubicBezTo>
                  <a:pt x="57" y="5"/>
                  <a:pt x="62" y="5"/>
                  <a:pt x="67" y="5"/>
                </a:cubicBezTo>
                <a:cubicBezTo>
                  <a:pt x="63" y="8"/>
                  <a:pt x="60" y="12"/>
                  <a:pt x="56" y="15"/>
                </a:cubicBezTo>
                <a:cubicBezTo>
                  <a:pt x="59" y="12"/>
                  <a:pt x="61" y="9"/>
                  <a:pt x="63" y="6"/>
                </a:cubicBezTo>
                <a:cubicBezTo>
                  <a:pt x="63" y="6"/>
                  <a:pt x="62" y="5"/>
                  <a:pt x="62" y="6"/>
                </a:cubicBezTo>
                <a:cubicBezTo>
                  <a:pt x="58" y="9"/>
                  <a:pt x="54" y="13"/>
                  <a:pt x="51" y="16"/>
                </a:cubicBezTo>
                <a:cubicBezTo>
                  <a:pt x="51" y="15"/>
                  <a:pt x="52" y="14"/>
                  <a:pt x="53" y="13"/>
                </a:cubicBezTo>
                <a:cubicBezTo>
                  <a:pt x="55" y="11"/>
                  <a:pt x="57" y="8"/>
                  <a:pt x="59" y="6"/>
                </a:cubicBezTo>
                <a:cubicBezTo>
                  <a:pt x="60" y="6"/>
                  <a:pt x="59" y="5"/>
                  <a:pt x="59" y="5"/>
                </a:cubicBezTo>
                <a:cubicBezTo>
                  <a:pt x="55" y="8"/>
                  <a:pt x="52" y="11"/>
                  <a:pt x="48" y="14"/>
                </a:cubicBezTo>
                <a:cubicBezTo>
                  <a:pt x="49" y="14"/>
                  <a:pt x="49" y="14"/>
                  <a:pt x="49" y="14"/>
                </a:cubicBezTo>
                <a:cubicBezTo>
                  <a:pt x="51" y="11"/>
                  <a:pt x="53" y="8"/>
                  <a:pt x="55" y="5"/>
                </a:cubicBezTo>
                <a:cubicBezTo>
                  <a:pt x="56" y="5"/>
                  <a:pt x="55" y="5"/>
                  <a:pt x="55" y="5"/>
                </a:cubicBezTo>
                <a:cubicBezTo>
                  <a:pt x="50" y="8"/>
                  <a:pt x="47" y="12"/>
                  <a:pt x="43" y="16"/>
                </a:cubicBezTo>
                <a:cubicBezTo>
                  <a:pt x="38" y="20"/>
                  <a:pt x="45" y="13"/>
                  <a:pt x="46" y="11"/>
                </a:cubicBezTo>
                <a:cubicBezTo>
                  <a:pt x="48" y="9"/>
                  <a:pt x="49" y="7"/>
                  <a:pt x="51" y="5"/>
                </a:cubicBezTo>
                <a:cubicBezTo>
                  <a:pt x="51" y="5"/>
                  <a:pt x="51" y="4"/>
                  <a:pt x="51" y="5"/>
                </a:cubicBezTo>
                <a:cubicBezTo>
                  <a:pt x="47" y="7"/>
                  <a:pt x="44" y="10"/>
                  <a:pt x="41" y="12"/>
                </a:cubicBezTo>
                <a:cubicBezTo>
                  <a:pt x="41" y="13"/>
                  <a:pt x="41" y="13"/>
                  <a:pt x="40" y="14"/>
                </a:cubicBezTo>
                <a:cubicBezTo>
                  <a:pt x="40" y="14"/>
                  <a:pt x="40" y="14"/>
                  <a:pt x="40" y="13"/>
                </a:cubicBezTo>
                <a:cubicBezTo>
                  <a:pt x="41" y="13"/>
                  <a:pt x="41" y="13"/>
                  <a:pt x="41" y="12"/>
                </a:cubicBezTo>
                <a:cubicBezTo>
                  <a:pt x="43" y="9"/>
                  <a:pt x="45" y="7"/>
                  <a:pt x="47" y="5"/>
                </a:cubicBezTo>
                <a:cubicBezTo>
                  <a:pt x="47" y="5"/>
                  <a:pt x="47" y="4"/>
                  <a:pt x="46" y="5"/>
                </a:cubicBezTo>
                <a:cubicBezTo>
                  <a:pt x="45" y="6"/>
                  <a:pt x="43" y="7"/>
                  <a:pt x="42" y="8"/>
                </a:cubicBezTo>
                <a:cubicBezTo>
                  <a:pt x="41" y="9"/>
                  <a:pt x="41" y="9"/>
                  <a:pt x="40" y="10"/>
                </a:cubicBezTo>
                <a:cubicBezTo>
                  <a:pt x="40" y="10"/>
                  <a:pt x="40" y="9"/>
                  <a:pt x="40" y="9"/>
                </a:cubicBezTo>
                <a:cubicBezTo>
                  <a:pt x="41" y="7"/>
                  <a:pt x="43" y="6"/>
                  <a:pt x="44" y="5"/>
                </a:cubicBezTo>
                <a:cubicBezTo>
                  <a:pt x="44" y="4"/>
                  <a:pt x="44" y="4"/>
                  <a:pt x="44" y="4"/>
                </a:cubicBezTo>
                <a:cubicBezTo>
                  <a:pt x="47" y="4"/>
                  <a:pt x="49" y="4"/>
                  <a:pt x="52" y="5"/>
                </a:cubicBezTo>
                <a:close/>
                <a:moveTo>
                  <a:pt x="24" y="80"/>
                </a:moveTo>
                <a:cubicBezTo>
                  <a:pt x="24" y="80"/>
                  <a:pt x="24" y="81"/>
                  <a:pt x="24" y="81"/>
                </a:cubicBezTo>
                <a:cubicBezTo>
                  <a:pt x="21" y="82"/>
                  <a:pt x="19" y="85"/>
                  <a:pt x="17" y="87"/>
                </a:cubicBezTo>
                <a:cubicBezTo>
                  <a:pt x="18" y="85"/>
                  <a:pt x="20" y="83"/>
                  <a:pt x="22" y="80"/>
                </a:cubicBezTo>
                <a:cubicBezTo>
                  <a:pt x="22" y="80"/>
                  <a:pt x="23" y="80"/>
                  <a:pt x="24" y="80"/>
                </a:cubicBezTo>
                <a:close/>
                <a:moveTo>
                  <a:pt x="11" y="84"/>
                </a:moveTo>
                <a:cubicBezTo>
                  <a:pt x="12" y="83"/>
                  <a:pt x="13" y="82"/>
                  <a:pt x="14" y="82"/>
                </a:cubicBezTo>
                <a:cubicBezTo>
                  <a:pt x="11" y="84"/>
                  <a:pt x="9" y="86"/>
                  <a:pt x="6" y="89"/>
                </a:cubicBezTo>
                <a:cubicBezTo>
                  <a:pt x="7" y="87"/>
                  <a:pt x="9" y="85"/>
                  <a:pt x="11"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139"/>
          <p:cNvSpPr>
            <a:spLocks noEditPoints="1"/>
          </p:cNvSpPr>
          <p:nvPr/>
        </p:nvSpPr>
        <p:spPr bwMode="auto">
          <a:xfrm>
            <a:off x="11276012" y="3492504"/>
            <a:ext cx="593725" cy="601663"/>
          </a:xfrm>
          <a:custGeom>
            <a:avLst/>
            <a:gdLst>
              <a:gd name="T0" fmla="*/ 14 w 158"/>
              <a:gd name="T1" fmla="*/ 4 h 160"/>
              <a:gd name="T2" fmla="*/ 94 w 158"/>
              <a:gd name="T3" fmla="*/ 115 h 160"/>
              <a:gd name="T4" fmla="*/ 124 w 158"/>
              <a:gd name="T5" fmla="*/ 96 h 160"/>
              <a:gd name="T6" fmla="*/ 47 w 158"/>
              <a:gd name="T7" fmla="*/ 30 h 160"/>
              <a:gd name="T8" fmla="*/ 42 w 158"/>
              <a:gd name="T9" fmla="*/ 32 h 160"/>
              <a:gd name="T10" fmla="*/ 57 w 158"/>
              <a:gd name="T11" fmla="*/ 37 h 160"/>
              <a:gd name="T12" fmla="*/ 58 w 158"/>
              <a:gd name="T13" fmla="*/ 55 h 160"/>
              <a:gd name="T14" fmla="*/ 60 w 158"/>
              <a:gd name="T15" fmla="*/ 57 h 160"/>
              <a:gd name="T16" fmla="*/ 63 w 158"/>
              <a:gd name="T17" fmla="*/ 57 h 160"/>
              <a:gd name="T18" fmla="*/ 113 w 158"/>
              <a:gd name="T19" fmla="*/ 109 h 160"/>
              <a:gd name="T20" fmla="*/ 130 w 158"/>
              <a:gd name="T21" fmla="*/ 147 h 160"/>
              <a:gd name="T22" fmla="*/ 122 w 158"/>
              <a:gd name="T23" fmla="*/ 134 h 160"/>
              <a:gd name="T24" fmla="*/ 123 w 158"/>
              <a:gd name="T25" fmla="*/ 144 h 160"/>
              <a:gd name="T26" fmla="*/ 128 w 158"/>
              <a:gd name="T27" fmla="*/ 136 h 160"/>
              <a:gd name="T28" fmla="*/ 127 w 158"/>
              <a:gd name="T29" fmla="*/ 99 h 160"/>
              <a:gd name="T30" fmla="*/ 85 w 158"/>
              <a:gd name="T31" fmla="*/ 96 h 160"/>
              <a:gd name="T32" fmla="*/ 101 w 158"/>
              <a:gd name="T33" fmla="*/ 74 h 160"/>
              <a:gd name="T34" fmla="*/ 100 w 158"/>
              <a:gd name="T35" fmla="*/ 77 h 160"/>
              <a:gd name="T36" fmla="*/ 93 w 158"/>
              <a:gd name="T37" fmla="*/ 84 h 160"/>
              <a:gd name="T38" fmla="*/ 100 w 158"/>
              <a:gd name="T39" fmla="*/ 118 h 160"/>
              <a:gd name="T40" fmla="*/ 100 w 158"/>
              <a:gd name="T41" fmla="*/ 82 h 160"/>
              <a:gd name="T42" fmla="*/ 97 w 158"/>
              <a:gd name="T43" fmla="*/ 114 h 160"/>
              <a:gd name="T44" fmla="*/ 90 w 158"/>
              <a:gd name="T45" fmla="*/ 99 h 160"/>
              <a:gd name="T46" fmla="*/ 107 w 158"/>
              <a:gd name="T47" fmla="*/ 127 h 160"/>
              <a:gd name="T48" fmla="*/ 108 w 158"/>
              <a:gd name="T49" fmla="*/ 103 h 160"/>
              <a:gd name="T50" fmla="*/ 107 w 158"/>
              <a:gd name="T51" fmla="*/ 126 h 160"/>
              <a:gd name="T52" fmla="*/ 102 w 158"/>
              <a:gd name="T53" fmla="*/ 112 h 160"/>
              <a:gd name="T54" fmla="*/ 111 w 158"/>
              <a:gd name="T55" fmla="*/ 83 h 160"/>
              <a:gd name="T56" fmla="*/ 57 w 158"/>
              <a:gd name="T57" fmla="*/ 61 h 160"/>
              <a:gd name="T58" fmla="*/ 65 w 158"/>
              <a:gd name="T59" fmla="*/ 56 h 160"/>
              <a:gd name="T60" fmla="*/ 58 w 158"/>
              <a:gd name="T61" fmla="*/ 61 h 160"/>
              <a:gd name="T62" fmla="*/ 68 w 158"/>
              <a:gd name="T63" fmla="*/ 74 h 160"/>
              <a:gd name="T64" fmla="*/ 66 w 158"/>
              <a:gd name="T65" fmla="*/ 69 h 160"/>
              <a:gd name="T66" fmla="*/ 74 w 158"/>
              <a:gd name="T67" fmla="*/ 83 h 160"/>
              <a:gd name="T68" fmla="*/ 83 w 158"/>
              <a:gd name="T69" fmla="*/ 80 h 160"/>
              <a:gd name="T70" fmla="*/ 88 w 158"/>
              <a:gd name="T71" fmla="*/ 62 h 160"/>
              <a:gd name="T72" fmla="*/ 85 w 158"/>
              <a:gd name="T73" fmla="*/ 60 h 160"/>
              <a:gd name="T74" fmla="*/ 76 w 158"/>
              <a:gd name="T75" fmla="*/ 52 h 160"/>
              <a:gd name="T76" fmla="*/ 45 w 158"/>
              <a:gd name="T77" fmla="*/ 45 h 160"/>
              <a:gd name="T78" fmla="*/ 57 w 158"/>
              <a:gd name="T79" fmla="*/ 38 h 160"/>
              <a:gd name="T80" fmla="*/ 89 w 158"/>
              <a:gd name="T81" fmla="*/ 89 h 160"/>
              <a:gd name="T82" fmla="*/ 107 w 158"/>
              <a:gd name="T83" fmla="*/ 129 h 160"/>
              <a:gd name="T84" fmla="*/ 107 w 158"/>
              <a:gd name="T85" fmla="*/ 129 h 160"/>
              <a:gd name="T86" fmla="*/ 120 w 158"/>
              <a:gd name="T87" fmla="*/ 144 h 160"/>
              <a:gd name="T88" fmla="*/ 131 w 158"/>
              <a:gd name="T89" fmla="*/ 118 h 160"/>
              <a:gd name="T90" fmla="*/ 129 w 158"/>
              <a:gd name="T91" fmla="*/ 150 h 160"/>
              <a:gd name="T92" fmla="*/ 132 w 158"/>
              <a:gd name="T93" fmla="*/ 153 h 160"/>
              <a:gd name="T94" fmla="*/ 146 w 158"/>
              <a:gd name="T95" fmla="*/ 123 h 160"/>
              <a:gd name="T96" fmla="*/ 141 w 158"/>
              <a:gd name="T97" fmla="*/ 152 h 160"/>
              <a:gd name="T98" fmla="*/ 151 w 158"/>
              <a:gd name="T99" fmla="*/ 131 h 160"/>
              <a:gd name="T100" fmla="*/ 91 w 158"/>
              <a:gd name="T101" fmla="*/ 65 h 160"/>
              <a:gd name="T102" fmla="*/ 7 w 158"/>
              <a:gd name="T103" fmla="*/ 6 h 160"/>
              <a:gd name="T104" fmla="*/ 42 w 158"/>
              <a:gd name="T105" fmla="*/ 27 h 160"/>
              <a:gd name="T106" fmla="*/ 35 w 158"/>
              <a:gd name="T107" fmla="*/ 33 h 160"/>
              <a:gd name="T108" fmla="*/ 136 w 158"/>
              <a:gd name="T109" fmla="*/ 155 h 160"/>
              <a:gd name="T110" fmla="*/ 146 w 158"/>
              <a:gd name="T111" fmla="*/ 125 h 160"/>
              <a:gd name="T112" fmla="*/ 144 w 158"/>
              <a:gd name="T113" fmla="*/ 154 h 160"/>
              <a:gd name="T114" fmla="*/ 142 w 158"/>
              <a:gd name="T11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60">
                <a:moveTo>
                  <a:pt x="157" y="142"/>
                </a:moveTo>
                <a:cubicBezTo>
                  <a:pt x="156" y="131"/>
                  <a:pt x="149" y="122"/>
                  <a:pt x="143" y="114"/>
                </a:cubicBezTo>
                <a:cubicBezTo>
                  <a:pt x="134" y="103"/>
                  <a:pt x="125" y="93"/>
                  <a:pt x="115" y="84"/>
                </a:cubicBezTo>
                <a:cubicBezTo>
                  <a:pt x="93" y="61"/>
                  <a:pt x="68" y="40"/>
                  <a:pt x="41" y="23"/>
                </a:cubicBezTo>
                <a:cubicBezTo>
                  <a:pt x="41" y="23"/>
                  <a:pt x="41" y="22"/>
                  <a:pt x="41" y="22"/>
                </a:cubicBezTo>
                <a:cubicBezTo>
                  <a:pt x="36" y="15"/>
                  <a:pt x="30" y="9"/>
                  <a:pt x="25" y="2"/>
                </a:cubicBezTo>
                <a:cubicBezTo>
                  <a:pt x="24" y="2"/>
                  <a:pt x="24" y="2"/>
                  <a:pt x="24" y="2"/>
                </a:cubicBezTo>
                <a:cubicBezTo>
                  <a:pt x="24" y="1"/>
                  <a:pt x="23" y="0"/>
                  <a:pt x="23" y="1"/>
                </a:cubicBezTo>
                <a:cubicBezTo>
                  <a:pt x="20" y="2"/>
                  <a:pt x="17" y="4"/>
                  <a:pt x="14" y="4"/>
                </a:cubicBezTo>
                <a:cubicBezTo>
                  <a:pt x="10" y="4"/>
                  <a:pt x="6" y="3"/>
                  <a:pt x="4" y="1"/>
                </a:cubicBezTo>
                <a:cubicBezTo>
                  <a:pt x="3" y="1"/>
                  <a:pt x="3" y="1"/>
                  <a:pt x="2" y="1"/>
                </a:cubicBezTo>
                <a:cubicBezTo>
                  <a:pt x="1" y="1"/>
                  <a:pt x="0" y="2"/>
                  <a:pt x="1" y="3"/>
                </a:cubicBezTo>
                <a:cubicBezTo>
                  <a:pt x="5" y="7"/>
                  <a:pt x="9" y="13"/>
                  <a:pt x="6" y="18"/>
                </a:cubicBezTo>
                <a:cubicBezTo>
                  <a:pt x="5" y="19"/>
                  <a:pt x="6" y="20"/>
                  <a:pt x="7" y="20"/>
                </a:cubicBezTo>
                <a:cubicBezTo>
                  <a:pt x="15" y="25"/>
                  <a:pt x="24" y="28"/>
                  <a:pt x="31" y="33"/>
                </a:cubicBezTo>
                <a:cubicBezTo>
                  <a:pt x="32" y="34"/>
                  <a:pt x="32" y="34"/>
                  <a:pt x="32" y="34"/>
                </a:cubicBezTo>
                <a:cubicBezTo>
                  <a:pt x="42" y="45"/>
                  <a:pt x="51" y="57"/>
                  <a:pt x="60" y="69"/>
                </a:cubicBezTo>
                <a:cubicBezTo>
                  <a:pt x="72" y="84"/>
                  <a:pt x="83" y="99"/>
                  <a:pt x="94" y="115"/>
                </a:cubicBezTo>
                <a:cubicBezTo>
                  <a:pt x="103" y="127"/>
                  <a:pt x="110" y="140"/>
                  <a:pt x="121" y="150"/>
                </a:cubicBezTo>
                <a:cubicBezTo>
                  <a:pt x="128" y="155"/>
                  <a:pt x="136" y="160"/>
                  <a:pt x="145" y="158"/>
                </a:cubicBezTo>
                <a:cubicBezTo>
                  <a:pt x="153" y="157"/>
                  <a:pt x="158" y="150"/>
                  <a:pt x="157" y="142"/>
                </a:cubicBezTo>
                <a:close/>
                <a:moveTo>
                  <a:pt x="116" y="140"/>
                </a:moveTo>
                <a:cubicBezTo>
                  <a:pt x="114" y="138"/>
                  <a:pt x="113" y="137"/>
                  <a:pt x="112" y="136"/>
                </a:cubicBezTo>
                <a:cubicBezTo>
                  <a:pt x="115" y="130"/>
                  <a:pt x="117" y="123"/>
                  <a:pt x="118" y="117"/>
                </a:cubicBezTo>
                <a:cubicBezTo>
                  <a:pt x="119" y="113"/>
                  <a:pt x="120" y="109"/>
                  <a:pt x="121" y="106"/>
                </a:cubicBezTo>
                <a:cubicBezTo>
                  <a:pt x="121" y="103"/>
                  <a:pt x="123" y="99"/>
                  <a:pt x="124" y="96"/>
                </a:cubicBezTo>
                <a:cubicBezTo>
                  <a:pt x="124" y="96"/>
                  <a:pt x="124" y="96"/>
                  <a:pt x="124" y="96"/>
                </a:cubicBezTo>
                <a:cubicBezTo>
                  <a:pt x="123" y="111"/>
                  <a:pt x="117" y="125"/>
                  <a:pt x="116" y="140"/>
                </a:cubicBezTo>
                <a:cubicBezTo>
                  <a:pt x="116" y="140"/>
                  <a:pt x="116" y="140"/>
                  <a:pt x="116" y="140"/>
                </a:cubicBezTo>
                <a:close/>
                <a:moveTo>
                  <a:pt x="46" y="30"/>
                </a:moveTo>
                <a:cubicBezTo>
                  <a:pt x="45" y="32"/>
                  <a:pt x="42" y="36"/>
                  <a:pt x="42" y="38"/>
                </a:cubicBezTo>
                <a:cubicBezTo>
                  <a:pt x="42" y="35"/>
                  <a:pt x="44" y="32"/>
                  <a:pt x="45" y="28"/>
                </a:cubicBezTo>
                <a:cubicBezTo>
                  <a:pt x="46" y="29"/>
                  <a:pt x="48" y="30"/>
                  <a:pt x="49" y="31"/>
                </a:cubicBezTo>
                <a:cubicBezTo>
                  <a:pt x="49" y="31"/>
                  <a:pt x="49" y="31"/>
                  <a:pt x="49" y="31"/>
                </a:cubicBezTo>
                <a:cubicBezTo>
                  <a:pt x="47" y="34"/>
                  <a:pt x="45" y="38"/>
                  <a:pt x="44" y="41"/>
                </a:cubicBezTo>
                <a:cubicBezTo>
                  <a:pt x="45" y="38"/>
                  <a:pt x="46" y="34"/>
                  <a:pt x="47" y="30"/>
                </a:cubicBezTo>
                <a:cubicBezTo>
                  <a:pt x="47" y="30"/>
                  <a:pt x="47" y="30"/>
                  <a:pt x="46" y="30"/>
                </a:cubicBezTo>
                <a:close/>
                <a:moveTo>
                  <a:pt x="39" y="28"/>
                </a:moveTo>
                <a:cubicBezTo>
                  <a:pt x="39" y="27"/>
                  <a:pt x="40" y="26"/>
                  <a:pt x="41" y="25"/>
                </a:cubicBezTo>
                <a:cubicBezTo>
                  <a:pt x="41" y="26"/>
                  <a:pt x="41" y="26"/>
                  <a:pt x="42" y="26"/>
                </a:cubicBezTo>
                <a:cubicBezTo>
                  <a:pt x="41" y="27"/>
                  <a:pt x="40" y="29"/>
                  <a:pt x="39" y="30"/>
                </a:cubicBezTo>
                <a:cubicBezTo>
                  <a:pt x="36" y="36"/>
                  <a:pt x="39" y="30"/>
                  <a:pt x="39" y="28"/>
                </a:cubicBezTo>
                <a:cubicBezTo>
                  <a:pt x="39" y="28"/>
                  <a:pt x="39" y="28"/>
                  <a:pt x="39" y="28"/>
                </a:cubicBezTo>
                <a:close/>
                <a:moveTo>
                  <a:pt x="44" y="28"/>
                </a:moveTo>
                <a:cubicBezTo>
                  <a:pt x="43" y="29"/>
                  <a:pt x="42" y="31"/>
                  <a:pt x="42" y="32"/>
                </a:cubicBezTo>
                <a:cubicBezTo>
                  <a:pt x="41" y="33"/>
                  <a:pt x="39" y="37"/>
                  <a:pt x="40" y="34"/>
                </a:cubicBezTo>
                <a:cubicBezTo>
                  <a:pt x="41" y="32"/>
                  <a:pt x="42" y="29"/>
                  <a:pt x="43" y="27"/>
                </a:cubicBezTo>
                <a:cubicBezTo>
                  <a:pt x="43" y="27"/>
                  <a:pt x="44" y="27"/>
                  <a:pt x="44" y="28"/>
                </a:cubicBezTo>
                <a:close/>
                <a:moveTo>
                  <a:pt x="52" y="33"/>
                </a:moveTo>
                <a:cubicBezTo>
                  <a:pt x="50" y="37"/>
                  <a:pt x="48" y="40"/>
                  <a:pt x="46" y="43"/>
                </a:cubicBezTo>
                <a:cubicBezTo>
                  <a:pt x="47" y="41"/>
                  <a:pt x="48" y="35"/>
                  <a:pt x="50" y="32"/>
                </a:cubicBezTo>
                <a:cubicBezTo>
                  <a:pt x="50" y="32"/>
                  <a:pt x="50" y="32"/>
                  <a:pt x="50" y="32"/>
                </a:cubicBezTo>
                <a:cubicBezTo>
                  <a:pt x="50" y="32"/>
                  <a:pt x="51" y="33"/>
                  <a:pt x="52" y="33"/>
                </a:cubicBezTo>
                <a:close/>
                <a:moveTo>
                  <a:pt x="57" y="37"/>
                </a:moveTo>
                <a:cubicBezTo>
                  <a:pt x="55" y="41"/>
                  <a:pt x="53" y="45"/>
                  <a:pt x="51" y="49"/>
                </a:cubicBezTo>
                <a:cubicBezTo>
                  <a:pt x="53" y="46"/>
                  <a:pt x="54" y="40"/>
                  <a:pt x="55" y="35"/>
                </a:cubicBezTo>
                <a:cubicBezTo>
                  <a:pt x="56" y="36"/>
                  <a:pt x="56" y="36"/>
                  <a:pt x="57" y="37"/>
                </a:cubicBezTo>
                <a:close/>
                <a:moveTo>
                  <a:pt x="60" y="39"/>
                </a:moveTo>
                <a:cubicBezTo>
                  <a:pt x="58" y="44"/>
                  <a:pt x="56" y="49"/>
                  <a:pt x="54" y="54"/>
                </a:cubicBezTo>
                <a:cubicBezTo>
                  <a:pt x="56" y="49"/>
                  <a:pt x="57" y="43"/>
                  <a:pt x="58" y="38"/>
                </a:cubicBezTo>
                <a:cubicBezTo>
                  <a:pt x="59" y="38"/>
                  <a:pt x="60" y="39"/>
                  <a:pt x="60" y="39"/>
                </a:cubicBezTo>
                <a:close/>
                <a:moveTo>
                  <a:pt x="64" y="42"/>
                </a:moveTo>
                <a:cubicBezTo>
                  <a:pt x="61" y="46"/>
                  <a:pt x="60" y="51"/>
                  <a:pt x="58" y="55"/>
                </a:cubicBezTo>
                <a:cubicBezTo>
                  <a:pt x="57" y="57"/>
                  <a:pt x="57" y="57"/>
                  <a:pt x="57" y="55"/>
                </a:cubicBezTo>
                <a:cubicBezTo>
                  <a:pt x="57" y="53"/>
                  <a:pt x="58" y="52"/>
                  <a:pt x="58" y="50"/>
                </a:cubicBezTo>
                <a:cubicBezTo>
                  <a:pt x="59" y="47"/>
                  <a:pt x="60" y="43"/>
                  <a:pt x="61" y="40"/>
                </a:cubicBezTo>
                <a:cubicBezTo>
                  <a:pt x="62" y="41"/>
                  <a:pt x="63" y="41"/>
                  <a:pt x="64" y="42"/>
                </a:cubicBezTo>
                <a:close/>
                <a:moveTo>
                  <a:pt x="67" y="45"/>
                </a:moveTo>
                <a:cubicBezTo>
                  <a:pt x="67" y="45"/>
                  <a:pt x="67" y="45"/>
                  <a:pt x="67" y="45"/>
                </a:cubicBezTo>
                <a:cubicBezTo>
                  <a:pt x="66" y="47"/>
                  <a:pt x="65" y="49"/>
                  <a:pt x="63" y="51"/>
                </a:cubicBezTo>
                <a:cubicBezTo>
                  <a:pt x="62" y="53"/>
                  <a:pt x="62" y="54"/>
                  <a:pt x="61" y="56"/>
                </a:cubicBezTo>
                <a:cubicBezTo>
                  <a:pt x="61" y="56"/>
                  <a:pt x="60" y="56"/>
                  <a:pt x="60" y="57"/>
                </a:cubicBezTo>
                <a:cubicBezTo>
                  <a:pt x="62" y="52"/>
                  <a:pt x="63" y="47"/>
                  <a:pt x="64" y="43"/>
                </a:cubicBezTo>
                <a:cubicBezTo>
                  <a:pt x="65" y="43"/>
                  <a:pt x="66" y="44"/>
                  <a:pt x="67" y="45"/>
                </a:cubicBezTo>
                <a:close/>
                <a:moveTo>
                  <a:pt x="73" y="49"/>
                </a:moveTo>
                <a:cubicBezTo>
                  <a:pt x="71" y="51"/>
                  <a:pt x="70" y="53"/>
                  <a:pt x="69" y="56"/>
                </a:cubicBezTo>
                <a:cubicBezTo>
                  <a:pt x="68" y="57"/>
                  <a:pt x="67" y="59"/>
                  <a:pt x="67" y="60"/>
                </a:cubicBezTo>
                <a:cubicBezTo>
                  <a:pt x="66" y="62"/>
                  <a:pt x="64" y="64"/>
                  <a:pt x="64" y="66"/>
                </a:cubicBezTo>
                <a:cubicBezTo>
                  <a:pt x="64" y="59"/>
                  <a:pt x="68" y="53"/>
                  <a:pt x="70" y="47"/>
                </a:cubicBezTo>
                <a:cubicBezTo>
                  <a:pt x="70" y="47"/>
                  <a:pt x="70" y="47"/>
                  <a:pt x="69" y="47"/>
                </a:cubicBezTo>
                <a:cubicBezTo>
                  <a:pt x="67" y="50"/>
                  <a:pt x="65" y="54"/>
                  <a:pt x="63" y="57"/>
                </a:cubicBezTo>
                <a:cubicBezTo>
                  <a:pt x="64" y="56"/>
                  <a:pt x="64" y="55"/>
                  <a:pt x="64" y="55"/>
                </a:cubicBezTo>
                <a:cubicBezTo>
                  <a:pt x="66" y="52"/>
                  <a:pt x="67" y="48"/>
                  <a:pt x="68" y="45"/>
                </a:cubicBezTo>
                <a:cubicBezTo>
                  <a:pt x="70" y="47"/>
                  <a:pt x="71" y="48"/>
                  <a:pt x="73" y="49"/>
                </a:cubicBezTo>
                <a:close/>
                <a:moveTo>
                  <a:pt x="75" y="51"/>
                </a:moveTo>
                <a:cubicBezTo>
                  <a:pt x="73" y="55"/>
                  <a:pt x="71" y="58"/>
                  <a:pt x="69" y="62"/>
                </a:cubicBezTo>
                <a:cubicBezTo>
                  <a:pt x="71" y="58"/>
                  <a:pt x="72" y="54"/>
                  <a:pt x="73" y="50"/>
                </a:cubicBezTo>
                <a:cubicBezTo>
                  <a:pt x="74" y="50"/>
                  <a:pt x="75" y="51"/>
                  <a:pt x="75" y="51"/>
                </a:cubicBezTo>
                <a:close/>
                <a:moveTo>
                  <a:pt x="119" y="91"/>
                </a:moveTo>
                <a:cubicBezTo>
                  <a:pt x="117" y="97"/>
                  <a:pt x="115" y="103"/>
                  <a:pt x="113" y="109"/>
                </a:cubicBezTo>
                <a:cubicBezTo>
                  <a:pt x="112" y="112"/>
                  <a:pt x="111" y="115"/>
                  <a:pt x="110" y="118"/>
                </a:cubicBezTo>
                <a:cubicBezTo>
                  <a:pt x="113" y="108"/>
                  <a:pt x="115" y="98"/>
                  <a:pt x="116" y="88"/>
                </a:cubicBezTo>
                <a:cubicBezTo>
                  <a:pt x="117" y="89"/>
                  <a:pt x="118" y="90"/>
                  <a:pt x="119" y="91"/>
                </a:cubicBezTo>
                <a:close/>
                <a:moveTo>
                  <a:pt x="140" y="115"/>
                </a:moveTo>
                <a:cubicBezTo>
                  <a:pt x="138" y="121"/>
                  <a:pt x="137" y="127"/>
                  <a:pt x="135" y="133"/>
                </a:cubicBezTo>
                <a:cubicBezTo>
                  <a:pt x="134" y="136"/>
                  <a:pt x="133" y="139"/>
                  <a:pt x="131" y="143"/>
                </a:cubicBezTo>
                <a:cubicBezTo>
                  <a:pt x="131" y="144"/>
                  <a:pt x="130" y="146"/>
                  <a:pt x="130" y="147"/>
                </a:cubicBezTo>
                <a:cubicBezTo>
                  <a:pt x="130" y="147"/>
                  <a:pt x="129" y="147"/>
                  <a:pt x="129" y="148"/>
                </a:cubicBezTo>
                <a:cubicBezTo>
                  <a:pt x="129" y="147"/>
                  <a:pt x="129" y="147"/>
                  <a:pt x="130" y="147"/>
                </a:cubicBezTo>
                <a:cubicBezTo>
                  <a:pt x="130" y="141"/>
                  <a:pt x="133" y="136"/>
                  <a:pt x="134" y="130"/>
                </a:cubicBezTo>
                <a:cubicBezTo>
                  <a:pt x="136" y="125"/>
                  <a:pt x="138" y="119"/>
                  <a:pt x="139" y="113"/>
                </a:cubicBezTo>
                <a:cubicBezTo>
                  <a:pt x="139" y="113"/>
                  <a:pt x="139" y="114"/>
                  <a:pt x="140" y="115"/>
                </a:cubicBezTo>
                <a:close/>
                <a:moveTo>
                  <a:pt x="130" y="103"/>
                </a:moveTo>
                <a:cubicBezTo>
                  <a:pt x="128" y="109"/>
                  <a:pt x="127" y="114"/>
                  <a:pt x="126" y="120"/>
                </a:cubicBezTo>
                <a:cubicBezTo>
                  <a:pt x="125" y="124"/>
                  <a:pt x="124" y="127"/>
                  <a:pt x="123" y="130"/>
                </a:cubicBezTo>
                <a:cubicBezTo>
                  <a:pt x="122" y="134"/>
                  <a:pt x="122" y="138"/>
                  <a:pt x="121" y="141"/>
                </a:cubicBezTo>
                <a:cubicBezTo>
                  <a:pt x="120" y="144"/>
                  <a:pt x="120" y="142"/>
                  <a:pt x="121" y="141"/>
                </a:cubicBezTo>
                <a:cubicBezTo>
                  <a:pt x="121" y="139"/>
                  <a:pt x="121" y="136"/>
                  <a:pt x="122" y="134"/>
                </a:cubicBezTo>
                <a:cubicBezTo>
                  <a:pt x="123" y="131"/>
                  <a:pt x="124" y="127"/>
                  <a:pt x="125" y="123"/>
                </a:cubicBezTo>
                <a:cubicBezTo>
                  <a:pt x="127" y="116"/>
                  <a:pt x="127" y="108"/>
                  <a:pt x="128" y="100"/>
                </a:cubicBezTo>
                <a:cubicBezTo>
                  <a:pt x="128" y="101"/>
                  <a:pt x="129" y="102"/>
                  <a:pt x="130" y="103"/>
                </a:cubicBezTo>
                <a:close/>
                <a:moveTo>
                  <a:pt x="131" y="104"/>
                </a:moveTo>
                <a:cubicBezTo>
                  <a:pt x="132" y="105"/>
                  <a:pt x="132" y="106"/>
                  <a:pt x="133" y="106"/>
                </a:cubicBezTo>
                <a:cubicBezTo>
                  <a:pt x="132" y="114"/>
                  <a:pt x="129" y="121"/>
                  <a:pt x="127" y="128"/>
                </a:cubicBezTo>
                <a:cubicBezTo>
                  <a:pt x="126" y="131"/>
                  <a:pt x="126" y="134"/>
                  <a:pt x="125" y="137"/>
                </a:cubicBezTo>
                <a:cubicBezTo>
                  <a:pt x="125" y="139"/>
                  <a:pt x="125" y="140"/>
                  <a:pt x="124" y="141"/>
                </a:cubicBezTo>
                <a:cubicBezTo>
                  <a:pt x="124" y="143"/>
                  <a:pt x="123" y="148"/>
                  <a:pt x="123" y="144"/>
                </a:cubicBezTo>
                <a:cubicBezTo>
                  <a:pt x="125" y="137"/>
                  <a:pt x="127" y="130"/>
                  <a:pt x="128" y="122"/>
                </a:cubicBezTo>
                <a:cubicBezTo>
                  <a:pt x="128" y="119"/>
                  <a:pt x="128" y="115"/>
                  <a:pt x="129" y="111"/>
                </a:cubicBezTo>
                <a:cubicBezTo>
                  <a:pt x="129" y="109"/>
                  <a:pt x="130" y="106"/>
                  <a:pt x="131" y="104"/>
                </a:cubicBezTo>
                <a:close/>
                <a:moveTo>
                  <a:pt x="133" y="109"/>
                </a:moveTo>
                <a:cubicBezTo>
                  <a:pt x="134" y="109"/>
                  <a:pt x="134" y="108"/>
                  <a:pt x="134" y="108"/>
                </a:cubicBezTo>
                <a:cubicBezTo>
                  <a:pt x="134" y="108"/>
                  <a:pt x="134" y="107"/>
                  <a:pt x="134" y="107"/>
                </a:cubicBezTo>
                <a:cubicBezTo>
                  <a:pt x="135" y="109"/>
                  <a:pt x="136" y="110"/>
                  <a:pt x="138" y="112"/>
                </a:cubicBezTo>
                <a:cubicBezTo>
                  <a:pt x="133" y="123"/>
                  <a:pt x="132" y="134"/>
                  <a:pt x="127" y="145"/>
                </a:cubicBezTo>
                <a:cubicBezTo>
                  <a:pt x="128" y="143"/>
                  <a:pt x="128" y="139"/>
                  <a:pt x="128" y="136"/>
                </a:cubicBezTo>
                <a:cubicBezTo>
                  <a:pt x="129" y="133"/>
                  <a:pt x="129" y="130"/>
                  <a:pt x="130" y="126"/>
                </a:cubicBezTo>
                <a:cubicBezTo>
                  <a:pt x="131" y="121"/>
                  <a:pt x="132" y="115"/>
                  <a:pt x="133" y="109"/>
                </a:cubicBezTo>
                <a:close/>
                <a:moveTo>
                  <a:pt x="127" y="99"/>
                </a:moveTo>
                <a:cubicBezTo>
                  <a:pt x="124" y="106"/>
                  <a:pt x="123" y="113"/>
                  <a:pt x="122" y="119"/>
                </a:cubicBezTo>
                <a:cubicBezTo>
                  <a:pt x="121" y="123"/>
                  <a:pt x="120" y="127"/>
                  <a:pt x="119" y="131"/>
                </a:cubicBezTo>
                <a:cubicBezTo>
                  <a:pt x="118" y="133"/>
                  <a:pt x="118" y="135"/>
                  <a:pt x="117" y="137"/>
                </a:cubicBezTo>
                <a:cubicBezTo>
                  <a:pt x="116" y="141"/>
                  <a:pt x="117" y="137"/>
                  <a:pt x="117" y="136"/>
                </a:cubicBezTo>
                <a:cubicBezTo>
                  <a:pt x="118" y="123"/>
                  <a:pt x="123" y="110"/>
                  <a:pt x="124" y="97"/>
                </a:cubicBezTo>
                <a:cubicBezTo>
                  <a:pt x="125" y="98"/>
                  <a:pt x="126" y="99"/>
                  <a:pt x="127" y="99"/>
                </a:cubicBezTo>
                <a:close/>
                <a:moveTo>
                  <a:pt x="123" y="95"/>
                </a:moveTo>
                <a:cubicBezTo>
                  <a:pt x="121" y="101"/>
                  <a:pt x="119" y="107"/>
                  <a:pt x="118" y="113"/>
                </a:cubicBezTo>
                <a:cubicBezTo>
                  <a:pt x="117" y="117"/>
                  <a:pt x="117" y="120"/>
                  <a:pt x="116" y="124"/>
                </a:cubicBezTo>
                <a:cubicBezTo>
                  <a:pt x="115" y="126"/>
                  <a:pt x="114" y="128"/>
                  <a:pt x="114" y="130"/>
                </a:cubicBezTo>
                <a:cubicBezTo>
                  <a:pt x="115" y="124"/>
                  <a:pt x="115" y="118"/>
                  <a:pt x="117" y="112"/>
                </a:cubicBezTo>
                <a:cubicBezTo>
                  <a:pt x="118" y="109"/>
                  <a:pt x="118" y="105"/>
                  <a:pt x="119" y="101"/>
                </a:cubicBezTo>
                <a:cubicBezTo>
                  <a:pt x="119" y="98"/>
                  <a:pt x="120" y="95"/>
                  <a:pt x="120" y="92"/>
                </a:cubicBezTo>
                <a:cubicBezTo>
                  <a:pt x="121" y="93"/>
                  <a:pt x="122" y="94"/>
                  <a:pt x="123" y="95"/>
                </a:cubicBezTo>
                <a:close/>
                <a:moveTo>
                  <a:pt x="85" y="96"/>
                </a:moveTo>
                <a:cubicBezTo>
                  <a:pt x="86" y="94"/>
                  <a:pt x="88" y="91"/>
                  <a:pt x="88" y="90"/>
                </a:cubicBezTo>
                <a:cubicBezTo>
                  <a:pt x="88" y="93"/>
                  <a:pt x="87" y="96"/>
                  <a:pt x="86" y="99"/>
                </a:cubicBezTo>
                <a:cubicBezTo>
                  <a:pt x="85" y="97"/>
                  <a:pt x="84" y="96"/>
                  <a:pt x="83" y="94"/>
                </a:cubicBezTo>
                <a:cubicBezTo>
                  <a:pt x="83" y="94"/>
                  <a:pt x="83" y="94"/>
                  <a:pt x="83" y="94"/>
                </a:cubicBezTo>
                <a:cubicBezTo>
                  <a:pt x="84" y="93"/>
                  <a:pt x="84" y="93"/>
                  <a:pt x="85" y="92"/>
                </a:cubicBezTo>
                <a:cubicBezTo>
                  <a:pt x="84" y="92"/>
                  <a:pt x="85" y="95"/>
                  <a:pt x="84" y="96"/>
                </a:cubicBezTo>
                <a:cubicBezTo>
                  <a:pt x="84" y="96"/>
                  <a:pt x="85" y="96"/>
                  <a:pt x="85" y="96"/>
                </a:cubicBezTo>
                <a:close/>
                <a:moveTo>
                  <a:pt x="93" y="84"/>
                </a:moveTo>
                <a:cubicBezTo>
                  <a:pt x="96" y="82"/>
                  <a:pt x="99" y="78"/>
                  <a:pt x="101" y="74"/>
                </a:cubicBezTo>
                <a:cubicBezTo>
                  <a:pt x="102" y="75"/>
                  <a:pt x="103" y="76"/>
                  <a:pt x="104" y="77"/>
                </a:cubicBezTo>
                <a:cubicBezTo>
                  <a:pt x="104" y="77"/>
                  <a:pt x="104" y="77"/>
                  <a:pt x="104" y="77"/>
                </a:cubicBezTo>
                <a:cubicBezTo>
                  <a:pt x="102" y="82"/>
                  <a:pt x="101" y="87"/>
                  <a:pt x="100" y="93"/>
                </a:cubicBezTo>
                <a:cubicBezTo>
                  <a:pt x="99" y="98"/>
                  <a:pt x="97" y="104"/>
                  <a:pt x="96" y="108"/>
                </a:cubicBezTo>
                <a:cubicBezTo>
                  <a:pt x="97" y="103"/>
                  <a:pt x="97" y="98"/>
                  <a:pt x="98" y="93"/>
                </a:cubicBezTo>
                <a:cubicBezTo>
                  <a:pt x="99" y="87"/>
                  <a:pt x="101" y="81"/>
                  <a:pt x="101" y="75"/>
                </a:cubicBezTo>
                <a:cubicBezTo>
                  <a:pt x="101" y="75"/>
                  <a:pt x="101" y="74"/>
                  <a:pt x="101" y="75"/>
                </a:cubicBezTo>
                <a:cubicBezTo>
                  <a:pt x="101" y="75"/>
                  <a:pt x="100" y="76"/>
                  <a:pt x="100" y="77"/>
                </a:cubicBezTo>
                <a:cubicBezTo>
                  <a:pt x="100" y="77"/>
                  <a:pt x="100" y="77"/>
                  <a:pt x="100" y="77"/>
                </a:cubicBezTo>
                <a:cubicBezTo>
                  <a:pt x="99" y="81"/>
                  <a:pt x="98" y="86"/>
                  <a:pt x="97" y="90"/>
                </a:cubicBezTo>
                <a:cubicBezTo>
                  <a:pt x="95" y="95"/>
                  <a:pt x="95" y="99"/>
                  <a:pt x="93" y="104"/>
                </a:cubicBezTo>
                <a:cubicBezTo>
                  <a:pt x="92" y="107"/>
                  <a:pt x="93" y="102"/>
                  <a:pt x="93" y="101"/>
                </a:cubicBezTo>
                <a:cubicBezTo>
                  <a:pt x="94" y="98"/>
                  <a:pt x="94" y="95"/>
                  <a:pt x="95" y="92"/>
                </a:cubicBezTo>
                <a:cubicBezTo>
                  <a:pt x="95" y="88"/>
                  <a:pt x="98" y="85"/>
                  <a:pt x="98" y="80"/>
                </a:cubicBezTo>
                <a:cubicBezTo>
                  <a:pt x="98" y="80"/>
                  <a:pt x="97" y="80"/>
                  <a:pt x="97" y="80"/>
                </a:cubicBezTo>
                <a:cubicBezTo>
                  <a:pt x="96" y="85"/>
                  <a:pt x="94" y="89"/>
                  <a:pt x="92" y="93"/>
                </a:cubicBezTo>
                <a:cubicBezTo>
                  <a:pt x="93" y="90"/>
                  <a:pt x="93" y="87"/>
                  <a:pt x="93" y="84"/>
                </a:cubicBezTo>
                <a:cubicBezTo>
                  <a:pt x="93" y="84"/>
                  <a:pt x="93" y="84"/>
                  <a:pt x="93" y="84"/>
                </a:cubicBezTo>
                <a:close/>
                <a:moveTo>
                  <a:pt x="100" y="118"/>
                </a:moveTo>
                <a:cubicBezTo>
                  <a:pt x="100" y="118"/>
                  <a:pt x="100" y="118"/>
                  <a:pt x="100" y="118"/>
                </a:cubicBezTo>
                <a:cubicBezTo>
                  <a:pt x="99" y="117"/>
                  <a:pt x="98" y="116"/>
                  <a:pt x="97" y="114"/>
                </a:cubicBezTo>
                <a:cubicBezTo>
                  <a:pt x="98" y="114"/>
                  <a:pt x="98" y="114"/>
                  <a:pt x="98" y="114"/>
                </a:cubicBezTo>
                <a:cubicBezTo>
                  <a:pt x="100" y="109"/>
                  <a:pt x="101" y="104"/>
                  <a:pt x="103" y="98"/>
                </a:cubicBezTo>
                <a:cubicBezTo>
                  <a:pt x="104" y="96"/>
                  <a:pt x="105" y="93"/>
                  <a:pt x="106" y="90"/>
                </a:cubicBezTo>
                <a:cubicBezTo>
                  <a:pt x="106" y="89"/>
                  <a:pt x="106" y="87"/>
                  <a:pt x="107" y="86"/>
                </a:cubicBezTo>
                <a:cubicBezTo>
                  <a:pt x="106" y="91"/>
                  <a:pt x="104" y="96"/>
                  <a:pt x="103" y="100"/>
                </a:cubicBezTo>
                <a:cubicBezTo>
                  <a:pt x="102" y="106"/>
                  <a:pt x="102" y="112"/>
                  <a:pt x="100" y="118"/>
                </a:cubicBezTo>
                <a:close/>
                <a:moveTo>
                  <a:pt x="91" y="98"/>
                </a:moveTo>
                <a:cubicBezTo>
                  <a:pt x="92" y="97"/>
                  <a:pt x="92" y="96"/>
                  <a:pt x="92" y="95"/>
                </a:cubicBezTo>
                <a:cubicBezTo>
                  <a:pt x="94" y="92"/>
                  <a:pt x="95" y="89"/>
                  <a:pt x="96" y="86"/>
                </a:cubicBezTo>
                <a:cubicBezTo>
                  <a:pt x="96" y="86"/>
                  <a:pt x="97" y="81"/>
                  <a:pt x="97" y="83"/>
                </a:cubicBezTo>
                <a:cubicBezTo>
                  <a:pt x="97" y="85"/>
                  <a:pt x="96" y="86"/>
                  <a:pt x="95" y="88"/>
                </a:cubicBezTo>
                <a:cubicBezTo>
                  <a:pt x="93" y="94"/>
                  <a:pt x="93" y="100"/>
                  <a:pt x="92" y="106"/>
                </a:cubicBezTo>
                <a:cubicBezTo>
                  <a:pt x="92" y="107"/>
                  <a:pt x="92" y="107"/>
                  <a:pt x="93" y="107"/>
                </a:cubicBezTo>
                <a:cubicBezTo>
                  <a:pt x="95" y="102"/>
                  <a:pt x="95" y="97"/>
                  <a:pt x="97" y="92"/>
                </a:cubicBezTo>
                <a:cubicBezTo>
                  <a:pt x="98" y="89"/>
                  <a:pt x="99" y="86"/>
                  <a:pt x="100" y="82"/>
                </a:cubicBezTo>
                <a:cubicBezTo>
                  <a:pt x="100" y="83"/>
                  <a:pt x="100" y="83"/>
                  <a:pt x="100" y="83"/>
                </a:cubicBezTo>
                <a:cubicBezTo>
                  <a:pt x="99" y="86"/>
                  <a:pt x="98" y="89"/>
                  <a:pt x="97" y="93"/>
                </a:cubicBezTo>
                <a:cubicBezTo>
                  <a:pt x="96" y="98"/>
                  <a:pt x="96" y="104"/>
                  <a:pt x="95" y="110"/>
                </a:cubicBezTo>
                <a:cubicBezTo>
                  <a:pt x="94" y="110"/>
                  <a:pt x="95" y="110"/>
                  <a:pt x="95" y="110"/>
                </a:cubicBezTo>
                <a:cubicBezTo>
                  <a:pt x="93" y="108"/>
                  <a:pt x="91" y="106"/>
                  <a:pt x="90" y="103"/>
                </a:cubicBezTo>
                <a:cubicBezTo>
                  <a:pt x="90" y="103"/>
                  <a:pt x="90" y="103"/>
                  <a:pt x="90" y="103"/>
                </a:cubicBezTo>
                <a:cubicBezTo>
                  <a:pt x="90" y="102"/>
                  <a:pt x="91" y="100"/>
                  <a:pt x="91" y="98"/>
                </a:cubicBezTo>
                <a:close/>
                <a:moveTo>
                  <a:pt x="97" y="114"/>
                </a:moveTo>
                <a:cubicBezTo>
                  <a:pt x="97" y="114"/>
                  <a:pt x="97" y="114"/>
                  <a:pt x="97" y="114"/>
                </a:cubicBezTo>
                <a:cubicBezTo>
                  <a:pt x="96" y="113"/>
                  <a:pt x="96" y="111"/>
                  <a:pt x="95" y="110"/>
                </a:cubicBezTo>
                <a:cubicBezTo>
                  <a:pt x="95" y="110"/>
                  <a:pt x="95" y="110"/>
                  <a:pt x="95" y="110"/>
                </a:cubicBezTo>
                <a:cubicBezTo>
                  <a:pt x="100" y="100"/>
                  <a:pt x="101" y="89"/>
                  <a:pt x="104" y="78"/>
                </a:cubicBezTo>
                <a:cubicBezTo>
                  <a:pt x="104" y="80"/>
                  <a:pt x="103" y="83"/>
                  <a:pt x="103" y="86"/>
                </a:cubicBezTo>
                <a:cubicBezTo>
                  <a:pt x="102" y="89"/>
                  <a:pt x="102" y="92"/>
                  <a:pt x="101" y="95"/>
                </a:cubicBezTo>
                <a:cubicBezTo>
                  <a:pt x="99" y="101"/>
                  <a:pt x="99" y="108"/>
                  <a:pt x="97" y="114"/>
                </a:cubicBezTo>
                <a:close/>
                <a:moveTo>
                  <a:pt x="92" y="87"/>
                </a:moveTo>
                <a:cubicBezTo>
                  <a:pt x="92" y="91"/>
                  <a:pt x="91" y="94"/>
                  <a:pt x="91" y="98"/>
                </a:cubicBezTo>
                <a:cubicBezTo>
                  <a:pt x="91" y="98"/>
                  <a:pt x="91" y="98"/>
                  <a:pt x="90" y="99"/>
                </a:cubicBezTo>
                <a:cubicBezTo>
                  <a:pt x="90" y="99"/>
                  <a:pt x="90" y="99"/>
                  <a:pt x="90" y="99"/>
                </a:cubicBezTo>
                <a:cubicBezTo>
                  <a:pt x="89" y="101"/>
                  <a:pt x="89" y="102"/>
                  <a:pt x="89" y="102"/>
                </a:cubicBezTo>
                <a:cubicBezTo>
                  <a:pt x="89" y="102"/>
                  <a:pt x="89" y="102"/>
                  <a:pt x="89" y="103"/>
                </a:cubicBezTo>
                <a:cubicBezTo>
                  <a:pt x="88" y="102"/>
                  <a:pt x="88" y="101"/>
                  <a:pt x="87" y="99"/>
                </a:cubicBezTo>
                <a:cubicBezTo>
                  <a:pt x="87" y="99"/>
                  <a:pt x="87" y="99"/>
                  <a:pt x="87" y="99"/>
                </a:cubicBezTo>
                <a:cubicBezTo>
                  <a:pt x="88" y="97"/>
                  <a:pt x="89" y="94"/>
                  <a:pt x="90" y="92"/>
                </a:cubicBezTo>
                <a:cubicBezTo>
                  <a:pt x="91" y="90"/>
                  <a:pt x="91" y="89"/>
                  <a:pt x="92" y="87"/>
                </a:cubicBezTo>
                <a:cubicBezTo>
                  <a:pt x="92" y="86"/>
                  <a:pt x="92" y="85"/>
                  <a:pt x="92" y="87"/>
                </a:cubicBezTo>
                <a:close/>
                <a:moveTo>
                  <a:pt x="107" y="127"/>
                </a:moveTo>
                <a:cubicBezTo>
                  <a:pt x="107" y="127"/>
                  <a:pt x="107" y="127"/>
                  <a:pt x="107" y="128"/>
                </a:cubicBezTo>
                <a:cubicBezTo>
                  <a:pt x="106" y="126"/>
                  <a:pt x="105" y="125"/>
                  <a:pt x="104" y="124"/>
                </a:cubicBezTo>
                <a:cubicBezTo>
                  <a:pt x="103" y="122"/>
                  <a:pt x="102" y="120"/>
                  <a:pt x="101" y="119"/>
                </a:cubicBezTo>
                <a:cubicBezTo>
                  <a:pt x="101" y="119"/>
                  <a:pt x="101" y="119"/>
                  <a:pt x="101" y="118"/>
                </a:cubicBezTo>
                <a:cubicBezTo>
                  <a:pt x="101" y="118"/>
                  <a:pt x="101" y="117"/>
                  <a:pt x="102" y="117"/>
                </a:cubicBezTo>
                <a:cubicBezTo>
                  <a:pt x="102" y="117"/>
                  <a:pt x="102" y="116"/>
                  <a:pt x="102" y="116"/>
                </a:cubicBezTo>
                <a:cubicBezTo>
                  <a:pt x="104" y="111"/>
                  <a:pt x="105" y="105"/>
                  <a:pt x="107" y="100"/>
                </a:cubicBezTo>
                <a:cubicBezTo>
                  <a:pt x="108" y="98"/>
                  <a:pt x="109" y="95"/>
                  <a:pt x="110" y="93"/>
                </a:cubicBezTo>
                <a:cubicBezTo>
                  <a:pt x="109" y="96"/>
                  <a:pt x="109" y="100"/>
                  <a:pt x="108" y="103"/>
                </a:cubicBezTo>
                <a:cubicBezTo>
                  <a:pt x="106" y="110"/>
                  <a:pt x="106" y="116"/>
                  <a:pt x="103" y="123"/>
                </a:cubicBezTo>
                <a:cubicBezTo>
                  <a:pt x="103" y="123"/>
                  <a:pt x="104" y="123"/>
                  <a:pt x="104" y="123"/>
                </a:cubicBezTo>
                <a:cubicBezTo>
                  <a:pt x="107" y="117"/>
                  <a:pt x="107" y="111"/>
                  <a:pt x="110" y="105"/>
                </a:cubicBezTo>
                <a:cubicBezTo>
                  <a:pt x="111" y="102"/>
                  <a:pt x="111" y="100"/>
                  <a:pt x="112" y="97"/>
                </a:cubicBezTo>
                <a:cubicBezTo>
                  <a:pt x="113" y="95"/>
                  <a:pt x="115" y="90"/>
                  <a:pt x="115" y="89"/>
                </a:cubicBezTo>
                <a:cubicBezTo>
                  <a:pt x="115" y="95"/>
                  <a:pt x="113" y="102"/>
                  <a:pt x="112" y="109"/>
                </a:cubicBezTo>
                <a:cubicBezTo>
                  <a:pt x="111" y="112"/>
                  <a:pt x="110" y="115"/>
                  <a:pt x="109" y="119"/>
                </a:cubicBezTo>
                <a:cubicBezTo>
                  <a:pt x="109" y="120"/>
                  <a:pt x="108" y="122"/>
                  <a:pt x="108" y="124"/>
                </a:cubicBezTo>
                <a:cubicBezTo>
                  <a:pt x="108" y="125"/>
                  <a:pt x="107" y="126"/>
                  <a:pt x="107" y="126"/>
                </a:cubicBezTo>
                <a:cubicBezTo>
                  <a:pt x="107" y="127"/>
                  <a:pt x="107" y="127"/>
                  <a:pt x="107" y="127"/>
                </a:cubicBezTo>
                <a:close/>
                <a:moveTo>
                  <a:pt x="115" y="87"/>
                </a:moveTo>
                <a:cubicBezTo>
                  <a:pt x="112" y="93"/>
                  <a:pt x="111" y="100"/>
                  <a:pt x="108" y="106"/>
                </a:cubicBezTo>
                <a:cubicBezTo>
                  <a:pt x="108" y="107"/>
                  <a:pt x="108" y="109"/>
                  <a:pt x="107" y="110"/>
                </a:cubicBezTo>
                <a:cubicBezTo>
                  <a:pt x="108" y="108"/>
                  <a:pt x="108" y="105"/>
                  <a:pt x="109" y="102"/>
                </a:cubicBezTo>
                <a:cubicBezTo>
                  <a:pt x="111" y="96"/>
                  <a:pt x="111" y="90"/>
                  <a:pt x="112" y="84"/>
                </a:cubicBezTo>
                <a:cubicBezTo>
                  <a:pt x="113" y="85"/>
                  <a:pt x="114" y="86"/>
                  <a:pt x="115" y="87"/>
                </a:cubicBezTo>
                <a:close/>
                <a:moveTo>
                  <a:pt x="107" y="98"/>
                </a:moveTo>
                <a:cubicBezTo>
                  <a:pt x="105" y="103"/>
                  <a:pt x="104" y="107"/>
                  <a:pt x="102" y="112"/>
                </a:cubicBezTo>
                <a:cubicBezTo>
                  <a:pt x="103" y="111"/>
                  <a:pt x="103" y="111"/>
                  <a:pt x="103" y="110"/>
                </a:cubicBezTo>
                <a:cubicBezTo>
                  <a:pt x="103" y="107"/>
                  <a:pt x="104" y="104"/>
                  <a:pt x="104" y="100"/>
                </a:cubicBezTo>
                <a:cubicBezTo>
                  <a:pt x="105" y="94"/>
                  <a:pt x="107" y="88"/>
                  <a:pt x="108" y="81"/>
                </a:cubicBezTo>
                <a:cubicBezTo>
                  <a:pt x="108" y="81"/>
                  <a:pt x="107" y="80"/>
                  <a:pt x="107" y="81"/>
                </a:cubicBezTo>
                <a:cubicBezTo>
                  <a:pt x="106" y="87"/>
                  <a:pt x="104" y="93"/>
                  <a:pt x="102" y="98"/>
                </a:cubicBezTo>
                <a:cubicBezTo>
                  <a:pt x="101" y="102"/>
                  <a:pt x="100" y="105"/>
                  <a:pt x="99" y="108"/>
                </a:cubicBezTo>
                <a:cubicBezTo>
                  <a:pt x="100" y="103"/>
                  <a:pt x="101" y="97"/>
                  <a:pt x="102" y="92"/>
                </a:cubicBezTo>
                <a:cubicBezTo>
                  <a:pt x="104" y="87"/>
                  <a:pt x="105" y="82"/>
                  <a:pt x="105" y="77"/>
                </a:cubicBezTo>
                <a:cubicBezTo>
                  <a:pt x="107" y="79"/>
                  <a:pt x="109" y="81"/>
                  <a:pt x="111" y="83"/>
                </a:cubicBezTo>
                <a:cubicBezTo>
                  <a:pt x="109" y="88"/>
                  <a:pt x="109" y="93"/>
                  <a:pt x="107" y="98"/>
                </a:cubicBezTo>
                <a:close/>
                <a:moveTo>
                  <a:pt x="99" y="71"/>
                </a:moveTo>
                <a:cubicBezTo>
                  <a:pt x="95" y="80"/>
                  <a:pt x="87" y="87"/>
                  <a:pt x="78" y="88"/>
                </a:cubicBezTo>
                <a:cubicBezTo>
                  <a:pt x="78" y="87"/>
                  <a:pt x="77" y="86"/>
                  <a:pt x="76" y="85"/>
                </a:cubicBezTo>
                <a:cubicBezTo>
                  <a:pt x="86" y="85"/>
                  <a:pt x="92" y="77"/>
                  <a:pt x="96" y="69"/>
                </a:cubicBezTo>
                <a:cubicBezTo>
                  <a:pt x="97" y="70"/>
                  <a:pt x="98" y="71"/>
                  <a:pt x="99" y="71"/>
                </a:cubicBezTo>
                <a:close/>
                <a:moveTo>
                  <a:pt x="57" y="58"/>
                </a:moveTo>
                <a:cubicBezTo>
                  <a:pt x="60" y="53"/>
                  <a:pt x="61" y="48"/>
                  <a:pt x="64" y="43"/>
                </a:cubicBezTo>
                <a:cubicBezTo>
                  <a:pt x="61" y="48"/>
                  <a:pt x="61" y="55"/>
                  <a:pt x="57" y="61"/>
                </a:cubicBezTo>
                <a:cubicBezTo>
                  <a:pt x="56" y="59"/>
                  <a:pt x="55" y="57"/>
                  <a:pt x="54" y="56"/>
                </a:cubicBezTo>
                <a:cubicBezTo>
                  <a:pt x="54" y="56"/>
                  <a:pt x="54" y="56"/>
                  <a:pt x="54" y="56"/>
                </a:cubicBezTo>
                <a:cubicBezTo>
                  <a:pt x="56" y="52"/>
                  <a:pt x="57" y="49"/>
                  <a:pt x="59" y="45"/>
                </a:cubicBezTo>
                <a:cubicBezTo>
                  <a:pt x="59" y="46"/>
                  <a:pt x="58" y="46"/>
                  <a:pt x="58" y="47"/>
                </a:cubicBezTo>
                <a:cubicBezTo>
                  <a:pt x="57" y="50"/>
                  <a:pt x="57" y="54"/>
                  <a:pt x="56" y="58"/>
                </a:cubicBezTo>
                <a:cubicBezTo>
                  <a:pt x="56" y="58"/>
                  <a:pt x="57" y="58"/>
                  <a:pt x="57" y="58"/>
                </a:cubicBezTo>
                <a:close/>
                <a:moveTo>
                  <a:pt x="60" y="64"/>
                </a:moveTo>
                <a:cubicBezTo>
                  <a:pt x="60" y="64"/>
                  <a:pt x="61" y="64"/>
                  <a:pt x="61" y="64"/>
                </a:cubicBezTo>
                <a:cubicBezTo>
                  <a:pt x="62" y="61"/>
                  <a:pt x="63" y="59"/>
                  <a:pt x="65" y="56"/>
                </a:cubicBezTo>
                <a:cubicBezTo>
                  <a:pt x="65" y="55"/>
                  <a:pt x="66" y="53"/>
                  <a:pt x="67" y="52"/>
                </a:cubicBezTo>
                <a:cubicBezTo>
                  <a:pt x="67" y="52"/>
                  <a:pt x="70" y="46"/>
                  <a:pt x="68" y="49"/>
                </a:cubicBezTo>
                <a:cubicBezTo>
                  <a:pt x="66" y="55"/>
                  <a:pt x="63" y="61"/>
                  <a:pt x="63" y="67"/>
                </a:cubicBezTo>
                <a:cubicBezTo>
                  <a:pt x="63" y="67"/>
                  <a:pt x="63" y="68"/>
                  <a:pt x="63" y="67"/>
                </a:cubicBezTo>
                <a:cubicBezTo>
                  <a:pt x="67" y="62"/>
                  <a:pt x="69" y="56"/>
                  <a:pt x="73" y="50"/>
                </a:cubicBezTo>
                <a:cubicBezTo>
                  <a:pt x="70" y="55"/>
                  <a:pt x="68" y="63"/>
                  <a:pt x="66" y="69"/>
                </a:cubicBezTo>
                <a:cubicBezTo>
                  <a:pt x="66" y="69"/>
                  <a:pt x="65" y="70"/>
                  <a:pt x="65" y="70"/>
                </a:cubicBezTo>
                <a:cubicBezTo>
                  <a:pt x="65" y="70"/>
                  <a:pt x="65" y="70"/>
                  <a:pt x="65" y="70"/>
                </a:cubicBezTo>
                <a:cubicBezTo>
                  <a:pt x="63" y="67"/>
                  <a:pt x="60" y="64"/>
                  <a:pt x="58" y="61"/>
                </a:cubicBezTo>
                <a:cubicBezTo>
                  <a:pt x="61" y="57"/>
                  <a:pt x="65" y="51"/>
                  <a:pt x="67" y="46"/>
                </a:cubicBezTo>
                <a:cubicBezTo>
                  <a:pt x="65" y="52"/>
                  <a:pt x="62" y="58"/>
                  <a:pt x="60" y="64"/>
                </a:cubicBezTo>
                <a:close/>
                <a:moveTo>
                  <a:pt x="66" y="69"/>
                </a:moveTo>
                <a:cubicBezTo>
                  <a:pt x="67" y="68"/>
                  <a:pt x="67" y="67"/>
                  <a:pt x="68" y="66"/>
                </a:cubicBezTo>
                <a:cubicBezTo>
                  <a:pt x="69" y="64"/>
                  <a:pt x="69" y="63"/>
                  <a:pt x="70" y="61"/>
                </a:cubicBezTo>
                <a:cubicBezTo>
                  <a:pt x="71" y="60"/>
                  <a:pt x="72" y="58"/>
                  <a:pt x="73" y="57"/>
                </a:cubicBezTo>
                <a:cubicBezTo>
                  <a:pt x="73" y="56"/>
                  <a:pt x="76" y="49"/>
                  <a:pt x="75" y="53"/>
                </a:cubicBezTo>
                <a:cubicBezTo>
                  <a:pt x="72" y="60"/>
                  <a:pt x="70" y="67"/>
                  <a:pt x="68" y="73"/>
                </a:cubicBezTo>
                <a:cubicBezTo>
                  <a:pt x="67" y="73"/>
                  <a:pt x="68" y="74"/>
                  <a:pt x="68" y="74"/>
                </a:cubicBezTo>
                <a:cubicBezTo>
                  <a:pt x="70" y="71"/>
                  <a:pt x="72" y="68"/>
                  <a:pt x="74" y="65"/>
                </a:cubicBezTo>
                <a:cubicBezTo>
                  <a:pt x="75" y="63"/>
                  <a:pt x="76" y="61"/>
                  <a:pt x="77" y="59"/>
                </a:cubicBezTo>
                <a:cubicBezTo>
                  <a:pt x="77" y="58"/>
                  <a:pt x="80" y="52"/>
                  <a:pt x="79" y="56"/>
                </a:cubicBezTo>
                <a:cubicBezTo>
                  <a:pt x="78" y="60"/>
                  <a:pt x="76" y="64"/>
                  <a:pt x="74" y="68"/>
                </a:cubicBezTo>
                <a:cubicBezTo>
                  <a:pt x="73" y="71"/>
                  <a:pt x="72" y="75"/>
                  <a:pt x="71" y="78"/>
                </a:cubicBezTo>
                <a:cubicBezTo>
                  <a:pt x="70" y="77"/>
                  <a:pt x="69" y="76"/>
                  <a:pt x="68" y="75"/>
                </a:cubicBezTo>
                <a:cubicBezTo>
                  <a:pt x="67" y="73"/>
                  <a:pt x="66" y="72"/>
                  <a:pt x="65" y="71"/>
                </a:cubicBezTo>
                <a:cubicBezTo>
                  <a:pt x="65" y="71"/>
                  <a:pt x="66" y="71"/>
                  <a:pt x="66" y="71"/>
                </a:cubicBezTo>
                <a:cubicBezTo>
                  <a:pt x="66" y="70"/>
                  <a:pt x="66" y="70"/>
                  <a:pt x="66" y="69"/>
                </a:cubicBezTo>
                <a:cubicBezTo>
                  <a:pt x="66" y="69"/>
                  <a:pt x="66" y="69"/>
                  <a:pt x="66" y="69"/>
                </a:cubicBezTo>
                <a:close/>
                <a:moveTo>
                  <a:pt x="79" y="68"/>
                </a:moveTo>
                <a:cubicBezTo>
                  <a:pt x="77" y="72"/>
                  <a:pt x="76" y="77"/>
                  <a:pt x="75" y="81"/>
                </a:cubicBezTo>
                <a:cubicBezTo>
                  <a:pt x="75" y="81"/>
                  <a:pt x="76" y="81"/>
                  <a:pt x="76" y="81"/>
                </a:cubicBezTo>
                <a:cubicBezTo>
                  <a:pt x="80" y="74"/>
                  <a:pt x="82" y="67"/>
                  <a:pt x="86" y="60"/>
                </a:cubicBezTo>
                <a:cubicBezTo>
                  <a:pt x="84" y="63"/>
                  <a:pt x="83" y="68"/>
                  <a:pt x="82" y="71"/>
                </a:cubicBezTo>
                <a:cubicBezTo>
                  <a:pt x="81" y="75"/>
                  <a:pt x="80" y="78"/>
                  <a:pt x="79" y="82"/>
                </a:cubicBezTo>
                <a:cubicBezTo>
                  <a:pt x="79" y="82"/>
                  <a:pt x="79" y="82"/>
                  <a:pt x="79" y="82"/>
                </a:cubicBezTo>
                <a:cubicBezTo>
                  <a:pt x="77" y="83"/>
                  <a:pt x="76" y="83"/>
                  <a:pt x="74" y="83"/>
                </a:cubicBezTo>
                <a:cubicBezTo>
                  <a:pt x="73" y="81"/>
                  <a:pt x="72" y="80"/>
                  <a:pt x="71" y="79"/>
                </a:cubicBezTo>
                <a:cubicBezTo>
                  <a:pt x="75" y="73"/>
                  <a:pt x="77" y="65"/>
                  <a:pt x="81" y="59"/>
                </a:cubicBezTo>
                <a:cubicBezTo>
                  <a:pt x="84" y="55"/>
                  <a:pt x="81" y="63"/>
                  <a:pt x="81" y="62"/>
                </a:cubicBezTo>
                <a:cubicBezTo>
                  <a:pt x="80" y="64"/>
                  <a:pt x="79" y="66"/>
                  <a:pt x="79" y="68"/>
                </a:cubicBezTo>
                <a:close/>
                <a:moveTo>
                  <a:pt x="79" y="82"/>
                </a:moveTo>
                <a:cubicBezTo>
                  <a:pt x="83" y="76"/>
                  <a:pt x="85" y="70"/>
                  <a:pt x="88" y="64"/>
                </a:cubicBezTo>
                <a:cubicBezTo>
                  <a:pt x="88" y="62"/>
                  <a:pt x="88" y="63"/>
                  <a:pt x="88" y="64"/>
                </a:cubicBezTo>
                <a:cubicBezTo>
                  <a:pt x="87" y="67"/>
                  <a:pt x="87" y="69"/>
                  <a:pt x="86" y="71"/>
                </a:cubicBezTo>
                <a:cubicBezTo>
                  <a:pt x="85" y="74"/>
                  <a:pt x="84" y="77"/>
                  <a:pt x="83" y="80"/>
                </a:cubicBezTo>
                <a:cubicBezTo>
                  <a:pt x="82" y="81"/>
                  <a:pt x="81" y="81"/>
                  <a:pt x="79" y="82"/>
                </a:cubicBezTo>
                <a:close/>
                <a:moveTo>
                  <a:pt x="85" y="76"/>
                </a:moveTo>
                <a:cubicBezTo>
                  <a:pt x="86" y="74"/>
                  <a:pt x="87" y="72"/>
                  <a:pt x="88" y="70"/>
                </a:cubicBezTo>
                <a:cubicBezTo>
                  <a:pt x="88" y="68"/>
                  <a:pt x="88" y="65"/>
                  <a:pt x="89" y="63"/>
                </a:cubicBezTo>
                <a:cubicBezTo>
                  <a:pt x="89" y="63"/>
                  <a:pt x="90" y="64"/>
                  <a:pt x="90" y="64"/>
                </a:cubicBezTo>
                <a:cubicBezTo>
                  <a:pt x="90" y="64"/>
                  <a:pt x="90" y="64"/>
                  <a:pt x="90" y="64"/>
                </a:cubicBezTo>
                <a:cubicBezTo>
                  <a:pt x="89" y="67"/>
                  <a:pt x="89" y="70"/>
                  <a:pt x="87" y="73"/>
                </a:cubicBezTo>
                <a:cubicBezTo>
                  <a:pt x="87" y="75"/>
                  <a:pt x="83" y="83"/>
                  <a:pt x="85" y="76"/>
                </a:cubicBezTo>
                <a:close/>
                <a:moveTo>
                  <a:pt x="88" y="62"/>
                </a:moveTo>
                <a:cubicBezTo>
                  <a:pt x="86" y="65"/>
                  <a:pt x="85" y="68"/>
                  <a:pt x="84" y="71"/>
                </a:cubicBezTo>
                <a:cubicBezTo>
                  <a:pt x="83" y="74"/>
                  <a:pt x="81" y="78"/>
                  <a:pt x="79" y="81"/>
                </a:cubicBezTo>
                <a:cubicBezTo>
                  <a:pt x="82" y="75"/>
                  <a:pt x="85" y="67"/>
                  <a:pt x="86" y="61"/>
                </a:cubicBezTo>
                <a:cubicBezTo>
                  <a:pt x="87" y="61"/>
                  <a:pt x="87" y="61"/>
                  <a:pt x="88" y="62"/>
                </a:cubicBezTo>
                <a:close/>
                <a:moveTo>
                  <a:pt x="85" y="60"/>
                </a:moveTo>
                <a:cubicBezTo>
                  <a:pt x="81" y="66"/>
                  <a:pt x="79" y="73"/>
                  <a:pt x="76" y="79"/>
                </a:cubicBezTo>
                <a:cubicBezTo>
                  <a:pt x="78" y="76"/>
                  <a:pt x="78" y="71"/>
                  <a:pt x="80" y="67"/>
                </a:cubicBezTo>
                <a:cubicBezTo>
                  <a:pt x="81" y="64"/>
                  <a:pt x="82" y="61"/>
                  <a:pt x="83" y="58"/>
                </a:cubicBezTo>
                <a:cubicBezTo>
                  <a:pt x="84" y="58"/>
                  <a:pt x="84" y="59"/>
                  <a:pt x="85" y="60"/>
                </a:cubicBezTo>
                <a:close/>
                <a:moveTo>
                  <a:pt x="72" y="77"/>
                </a:moveTo>
                <a:cubicBezTo>
                  <a:pt x="70" y="80"/>
                  <a:pt x="73" y="72"/>
                  <a:pt x="74" y="72"/>
                </a:cubicBezTo>
                <a:cubicBezTo>
                  <a:pt x="74" y="69"/>
                  <a:pt x="75" y="66"/>
                  <a:pt x="77" y="64"/>
                </a:cubicBezTo>
                <a:cubicBezTo>
                  <a:pt x="78" y="61"/>
                  <a:pt x="79" y="58"/>
                  <a:pt x="80" y="55"/>
                </a:cubicBezTo>
                <a:cubicBezTo>
                  <a:pt x="81" y="56"/>
                  <a:pt x="81" y="56"/>
                  <a:pt x="82" y="57"/>
                </a:cubicBezTo>
                <a:cubicBezTo>
                  <a:pt x="77" y="63"/>
                  <a:pt x="75" y="70"/>
                  <a:pt x="72" y="77"/>
                </a:cubicBezTo>
                <a:close/>
                <a:moveTo>
                  <a:pt x="79" y="54"/>
                </a:moveTo>
                <a:cubicBezTo>
                  <a:pt x="75" y="60"/>
                  <a:pt x="71" y="66"/>
                  <a:pt x="69" y="72"/>
                </a:cubicBezTo>
                <a:cubicBezTo>
                  <a:pt x="72" y="65"/>
                  <a:pt x="73" y="58"/>
                  <a:pt x="76" y="52"/>
                </a:cubicBezTo>
                <a:cubicBezTo>
                  <a:pt x="77" y="53"/>
                  <a:pt x="78" y="53"/>
                  <a:pt x="79" y="54"/>
                </a:cubicBezTo>
                <a:close/>
                <a:moveTo>
                  <a:pt x="54" y="35"/>
                </a:moveTo>
                <a:cubicBezTo>
                  <a:pt x="54" y="37"/>
                  <a:pt x="53" y="39"/>
                  <a:pt x="52" y="40"/>
                </a:cubicBezTo>
                <a:cubicBezTo>
                  <a:pt x="51" y="42"/>
                  <a:pt x="51" y="43"/>
                  <a:pt x="50" y="44"/>
                </a:cubicBezTo>
                <a:cubicBezTo>
                  <a:pt x="51" y="40"/>
                  <a:pt x="52" y="37"/>
                  <a:pt x="53" y="34"/>
                </a:cubicBezTo>
                <a:cubicBezTo>
                  <a:pt x="53" y="34"/>
                  <a:pt x="54" y="35"/>
                  <a:pt x="54" y="35"/>
                </a:cubicBezTo>
                <a:close/>
                <a:moveTo>
                  <a:pt x="46" y="37"/>
                </a:moveTo>
                <a:cubicBezTo>
                  <a:pt x="47" y="36"/>
                  <a:pt x="49" y="30"/>
                  <a:pt x="48" y="34"/>
                </a:cubicBezTo>
                <a:cubicBezTo>
                  <a:pt x="47" y="38"/>
                  <a:pt x="46" y="41"/>
                  <a:pt x="45" y="45"/>
                </a:cubicBezTo>
                <a:cubicBezTo>
                  <a:pt x="45" y="45"/>
                  <a:pt x="46" y="46"/>
                  <a:pt x="46" y="45"/>
                </a:cubicBezTo>
                <a:cubicBezTo>
                  <a:pt x="48" y="42"/>
                  <a:pt x="52" y="37"/>
                  <a:pt x="52" y="34"/>
                </a:cubicBezTo>
                <a:cubicBezTo>
                  <a:pt x="52" y="38"/>
                  <a:pt x="50" y="43"/>
                  <a:pt x="48" y="47"/>
                </a:cubicBezTo>
                <a:cubicBezTo>
                  <a:pt x="48" y="47"/>
                  <a:pt x="48" y="47"/>
                  <a:pt x="49" y="47"/>
                </a:cubicBezTo>
                <a:cubicBezTo>
                  <a:pt x="51" y="44"/>
                  <a:pt x="53" y="40"/>
                  <a:pt x="55" y="37"/>
                </a:cubicBezTo>
                <a:cubicBezTo>
                  <a:pt x="53" y="41"/>
                  <a:pt x="51" y="46"/>
                  <a:pt x="50" y="51"/>
                </a:cubicBezTo>
                <a:cubicBezTo>
                  <a:pt x="50" y="51"/>
                  <a:pt x="50" y="51"/>
                  <a:pt x="51" y="51"/>
                </a:cubicBezTo>
                <a:cubicBezTo>
                  <a:pt x="52" y="49"/>
                  <a:pt x="53" y="46"/>
                  <a:pt x="54" y="44"/>
                </a:cubicBezTo>
                <a:cubicBezTo>
                  <a:pt x="55" y="42"/>
                  <a:pt x="57" y="40"/>
                  <a:pt x="57" y="38"/>
                </a:cubicBezTo>
                <a:cubicBezTo>
                  <a:pt x="57" y="44"/>
                  <a:pt x="55" y="50"/>
                  <a:pt x="53" y="55"/>
                </a:cubicBezTo>
                <a:cubicBezTo>
                  <a:pt x="50" y="51"/>
                  <a:pt x="47" y="47"/>
                  <a:pt x="43" y="43"/>
                </a:cubicBezTo>
                <a:cubicBezTo>
                  <a:pt x="44" y="43"/>
                  <a:pt x="44" y="43"/>
                  <a:pt x="44" y="43"/>
                </a:cubicBezTo>
                <a:cubicBezTo>
                  <a:pt x="45" y="41"/>
                  <a:pt x="45" y="39"/>
                  <a:pt x="46" y="37"/>
                </a:cubicBezTo>
                <a:close/>
                <a:moveTo>
                  <a:pt x="92" y="85"/>
                </a:moveTo>
                <a:cubicBezTo>
                  <a:pt x="90" y="88"/>
                  <a:pt x="89" y="91"/>
                  <a:pt x="88" y="95"/>
                </a:cubicBezTo>
                <a:cubicBezTo>
                  <a:pt x="88" y="96"/>
                  <a:pt x="87" y="100"/>
                  <a:pt x="88" y="96"/>
                </a:cubicBezTo>
                <a:cubicBezTo>
                  <a:pt x="88" y="93"/>
                  <a:pt x="89" y="91"/>
                  <a:pt x="89" y="89"/>
                </a:cubicBezTo>
                <a:cubicBezTo>
                  <a:pt x="89" y="88"/>
                  <a:pt x="89" y="88"/>
                  <a:pt x="89" y="89"/>
                </a:cubicBezTo>
                <a:cubicBezTo>
                  <a:pt x="87" y="90"/>
                  <a:pt x="86" y="92"/>
                  <a:pt x="85" y="94"/>
                </a:cubicBezTo>
                <a:cubicBezTo>
                  <a:pt x="86" y="94"/>
                  <a:pt x="86" y="91"/>
                  <a:pt x="85" y="90"/>
                </a:cubicBezTo>
                <a:cubicBezTo>
                  <a:pt x="85" y="90"/>
                  <a:pt x="85" y="90"/>
                  <a:pt x="85" y="90"/>
                </a:cubicBezTo>
                <a:cubicBezTo>
                  <a:pt x="84" y="92"/>
                  <a:pt x="83" y="95"/>
                  <a:pt x="83" y="91"/>
                </a:cubicBezTo>
                <a:cubicBezTo>
                  <a:pt x="82" y="91"/>
                  <a:pt x="82" y="91"/>
                  <a:pt x="82" y="91"/>
                </a:cubicBezTo>
                <a:cubicBezTo>
                  <a:pt x="82" y="92"/>
                  <a:pt x="82" y="93"/>
                  <a:pt x="82" y="94"/>
                </a:cubicBezTo>
                <a:cubicBezTo>
                  <a:pt x="82" y="93"/>
                  <a:pt x="81" y="92"/>
                  <a:pt x="80" y="91"/>
                </a:cubicBezTo>
                <a:cubicBezTo>
                  <a:pt x="84" y="90"/>
                  <a:pt x="88" y="88"/>
                  <a:pt x="92" y="85"/>
                </a:cubicBezTo>
                <a:close/>
                <a:moveTo>
                  <a:pt x="107" y="129"/>
                </a:moveTo>
                <a:cubicBezTo>
                  <a:pt x="108" y="127"/>
                  <a:pt x="108" y="126"/>
                  <a:pt x="109" y="124"/>
                </a:cubicBezTo>
                <a:cubicBezTo>
                  <a:pt x="110" y="119"/>
                  <a:pt x="112" y="115"/>
                  <a:pt x="114" y="110"/>
                </a:cubicBezTo>
                <a:cubicBezTo>
                  <a:pt x="115" y="107"/>
                  <a:pt x="115" y="104"/>
                  <a:pt x="116" y="101"/>
                </a:cubicBezTo>
                <a:cubicBezTo>
                  <a:pt x="117" y="99"/>
                  <a:pt x="118" y="97"/>
                  <a:pt x="118" y="95"/>
                </a:cubicBezTo>
                <a:cubicBezTo>
                  <a:pt x="119" y="94"/>
                  <a:pt x="119" y="93"/>
                  <a:pt x="119" y="92"/>
                </a:cubicBezTo>
                <a:cubicBezTo>
                  <a:pt x="119" y="93"/>
                  <a:pt x="119" y="94"/>
                  <a:pt x="119" y="95"/>
                </a:cubicBezTo>
                <a:cubicBezTo>
                  <a:pt x="118" y="101"/>
                  <a:pt x="118" y="108"/>
                  <a:pt x="116" y="114"/>
                </a:cubicBezTo>
                <a:cubicBezTo>
                  <a:pt x="114" y="121"/>
                  <a:pt x="114" y="128"/>
                  <a:pt x="112" y="135"/>
                </a:cubicBezTo>
                <a:cubicBezTo>
                  <a:pt x="110" y="133"/>
                  <a:pt x="109" y="131"/>
                  <a:pt x="107" y="129"/>
                </a:cubicBezTo>
                <a:close/>
                <a:moveTo>
                  <a:pt x="117" y="141"/>
                </a:moveTo>
                <a:cubicBezTo>
                  <a:pt x="119" y="134"/>
                  <a:pt x="120" y="128"/>
                  <a:pt x="122" y="121"/>
                </a:cubicBezTo>
                <a:cubicBezTo>
                  <a:pt x="123" y="114"/>
                  <a:pt x="126" y="106"/>
                  <a:pt x="127" y="100"/>
                </a:cubicBezTo>
                <a:cubicBezTo>
                  <a:pt x="126" y="108"/>
                  <a:pt x="126" y="116"/>
                  <a:pt x="124" y="123"/>
                </a:cubicBezTo>
                <a:cubicBezTo>
                  <a:pt x="123" y="130"/>
                  <a:pt x="120" y="137"/>
                  <a:pt x="119" y="144"/>
                </a:cubicBezTo>
                <a:cubicBezTo>
                  <a:pt x="119" y="144"/>
                  <a:pt x="119" y="144"/>
                  <a:pt x="120" y="144"/>
                </a:cubicBezTo>
                <a:cubicBezTo>
                  <a:pt x="118" y="143"/>
                  <a:pt x="117" y="142"/>
                  <a:pt x="116" y="141"/>
                </a:cubicBezTo>
                <a:cubicBezTo>
                  <a:pt x="117" y="141"/>
                  <a:pt x="117" y="141"/>
                  <a:pt x="117" y="141"/>
                </a:cubicBezTo>
                <a:close/>
                <a:moveTo>
                  <a:pt x="120" y="144"/>
                </a:moveTo>
                <a:cubicBezTo>
                  <a:pt x="120" y="144"/>
                  <a:pt x="120" y="144"/>
                  <a:pt x="120" y="144"/>
                </a:cubicBezTo>
                <a:cubicBezTo>
                  <a:pt x="123" y="138"/>
                  <a:pt x="123" y="131"/>
                  <a:pt x="125" y="125"/>
                </a:cubicBezTo>
                <a:cubicBezTo>
                  <a:pt x="126" y="123"/>
                  <a:pt x="127" y="120"/>
                  <a:pt x="127" y="117"/>
                </a:cubicBezTo>
                <a:cubicBezTo>
                  <a:pt x="127" y="119"/>
                  <a:pt x="127" y="121"/>
                  <a:pt x="127" y="122"/>
                </a:cubicBezTo>
                <a:cubicBezTo>
                  <a:pt x="127" y="126"/>
                  <a:pt x="125" y="130"/>
                  <a:pt x="125" y="134"/>
                </a:cubicBezTo>
                <a:cubicBezTo>
                  <a:pt x="124" y="138"/>
                  <a:pt x="123" y="142"/>
                  <a:pt x="122" y="147"/>
                </a:cubicBezTo>
                <a:cubicBezTo>
                  <a:pt x="121" y="146"/>
                  <a:pt x="120" y="145"/>
                  <a:pt x="120" y="144"/>
                </a:cubicBezTo>
                <a:close/>
                <a:moveTo>
                  <a:pt x="127" y="134"/>
                </a:moveTo>
                <a:cubicBezTo>
                  <a:pt x="128" y="128"/>
                  <a:pt x="130" y="123"/>
                  <a:pt x="131" y="118"/>
                </a:cubicBezTo>
                <a:cubicBezTo>
                  <a:pt x="131" y="120"/>
                  <a:pt x="130" y="122"/>
                  <a:pt x="130" y="124"/>
                </a:cubicBezTo>
                <a:cubicBezTo>
                  <a:pt x="128" y="132"/>
                  <a:pt x="127" y="139"/>
                  <a:pt x="127" y="147"/>
                </a:cubicBezTo>
                <a:cubicBezTo>
                  <a:pt x="127" y="147"/>
                  <a:pt x="127" y="147"/>
                  <a:pt x="127" y="147"/>
                </a:cubicBezTo>
                <a:cubicBezTo>
                  <a:pt x="130" y="141"/>
                  <a:pt x="132" y="135"/>
                  <a:pt x="133" y="129"/>
                </a:cubicBezTo>
                <a:cubicBezTo>
                  <a:pt x="134" y="126"/>
                  <a:pt x="135" y="123"/>
                  <a:pt x="136" y="120"/>
                </a:cubicBezTo>
                <a:cubicBezTo>
                  <a:pt x="136" y="118"/>
                  <a:pt x="137" y="116"/>
                  <a:pt x="138" y="114"/>
                </a:cubicBezTo>
                <a:cubicBezTo>
                  <a:pt x="139" y="111"/>
                  <a:pt x="137" y="115"/>
                  <a:pt x="137" y="116"/>
                </a:cubicBezTo>
                <a:cubicBezTo>
                  <a:pt x="136" y="122"/>
                  <a:pt x="134" y="129"/>
                  <a:pt x="132" y="135"/>
                </a:cubicBezTo>
                <a:cubicBezTo>
                  <a:pt x="130" y="140"/>
                  <a:pt x="128" y="145"/>
                  <a:pt x="129" y="150"/>
                </a:cubicBezTo>
                <a:cubicBezTo>
                  <a:pt x="129" y="151"/>
                  <a:pt x="129" y="151"/>
                  <a:pt x="129" y="150"/>
                </a:cubicBezTo>
                <a:cubicBezTo>
                  <a:pt x="131" y="145"/>
                  <a:pt x="134" y="140"/>
                  <a:pt x="135" y="134"/>
                </a:cubicBezTo>
                <a:cubicBezTo>
                  <a:pt x="136" y="131"/>
                  <a:pt x="137" y="128"/>
                  <a:pt x="138" y="125"/>
                </a:cubicBezTo>
                <a:cubicBezTo>
                  <a:pt x="138" y="123"/>
                  <a:pt x="139" y="121"/>
                  <a:pt x="139" y="120"/>
                </a:cubicBezTo>
                <a:cubicBezTo>
                  <a:pt x="139" y="121"/>
                  <a:pt x="140" y="116"/>
                  <a:pt x="140" y="115"/>
                </a:cubicBezTo>
                <a:cubicBezTo>
                  <a:pt x="140" y="115"/>
                  <a:pt x="140" y="115"/>
                  <a:pt x="140" y="115"/>
                </a:cubicBezTo>
                <a:cubicBezTo>
                  <a:pt x="140" y="115"/>
                  <a:pt x="140" y="116"/>
                  <a:pt x="140" y="116"/>
                </a:cubicBezTo>
                <a:cubicBezTo>
                  <a:pt x="140" y="122"/>
                  <a:pt x="138" y="128"/>
                  <a:pt x="137" y="134"/>
                </a:cubicBezTo>
                <a:cubicBezTo>
                  <a:pt x="136" y="140"/>
                  <a:pt x="134" y="147"/>
                  <a:pt x="132" y="153"/>
                </a:cubicBezTo>
                <a:cubicBezTo>
                  <a:pt x="132" y="154"/>
                  <a:pt x="132" y="154"/>
                  <a:pt x="132" y="154"/>
                </a:cubicBezTo>
                <a:cubicBezTo>
                  <a:pt x="129" y="152"/>
                  <a:pt x="126" y="150"/>
                  <a:pt x="123" y="147"/>
                </a:cubicBezTo>
                <a:cubicBezTo>
                  <a:pt x="125" y="143"/>
                  <a:pt x="125" y="138"/>
                  <a:pt x="127" y="134"/>
                </a:cubicBezTo>
                <a:close/>
                <a:moveTo>
                  <a:pt x="139" y="129"/>
                </a:moveTo>
                <a:cubicBezTo>
                  <a:pt x="139" y="125"/>
                  <a:pt x="141" y="120"/>
                  <a:pt x="141" y="116"/>
                </a:cubicBezTo>
                <a:cubicBezTo>
                  <a:pt x="142" y="117"/>
                  <a:pt x="142" y="118"/>
                  <a:pt x="143" y="118"/>
                </a:cubicBezTo>
                <a:cubicBezTo>
                  <a:pt x="141" y="124"/>
                  <a:pt x="139" y="129"/>
                  <a:pt x="138" y="134"/>
                </a:cubicBezTo>
                <a:cubicBezTo>
                  <a:pt x="138" y="132"/>
                  <a:pt x="139" y="131"/>
                  <a:pt x="139" y="129"/>
                </a:cubicBezTo>
                <a:close/>
                <a:moveTo>
                  <a:pt x="146" y="123"/>
                </a:moveTo>
                <a:cubicBezTo>
                  <a:pt x="144" y="129"/>
                  <a:pt x="142" y="134"/>
                  <a:pt x="141" y="140"/>
                </a:cubicBezTo>
                <a:cubicBezTo>
                  <a:pt x="140" y="141"/>
                  <a:pt x="140" y="143"/>
                  <a:pt x="139" y="144"/>
                </a:cubicBezTo>
                <a:cubicBezTo>
                  <a:pt x="141" y="136"/>
                  <a:pt x="144" y="128"/>
                  <a:pt x="144" y="120"/>
                </a:cubicBezTo>
                <a:cubicBezTo>
                  <a:pt x="145" y="121"/>
                  <a:pt x="146" y="122"/>
                  <a:pt x="146" y="123"/>
                </a:cubicBezTo>
                <a:close/>
                <a:moveTo>
                  <a:pt x="149" y="127"/>
                </a:moveTo>
                <a:cubicBezTo>
                  <a:pt x="148" y="131"/>
                  <a:pt x="146" y="135"/>
                  <a:pt x="145" y="139"/>
                </a:cubicBezTo>
                <a:cubicBezTo>
                  <a:pt x="145" y="142"/>
                  <a:pt x="144" y="145"/>
                  <a:pt x="143" y="148"/>
                </a:cubicBezTo>
                <a:cubicBezTo>
                  <a:pt x="142" y="149"/>
                  <a:pt x="142" y="150"/>
                  <a:pt x="142" y="151"/>
                </a:cubicBezTo>
                <a:cubicBezTo>
                  <a:pt x="142" y="151"/>
                  <a:pt x="141" y="152"/>
                  <a:pt x="141" y="152"/>
                </a:cubicBezTo>
                <a:cubicBezTo>
                  <a:pt x="141" y="152"/>
                  <a:pt x="142" y="151"/>
                  <a:pt x="142" y="151"/>
                </a:cubicBezTo>
                <a:cubicBezTo>
                  <a:pt x="143" y="145"/>
                  <a:pt x="144" y="140"/>
                  <a:pt x="145" y="135"/>
                </a:cubicBezTo>
                <a:cubicBezTo>
                  <a:pt x="146" y="131"/>
                  <a:pt x="147" y="128"/>
                  <a:pt x="147" y="124"/>
                </a:cubicBezTo>
                <a:cubicBezTo>
                  <a:pt x="148" y="125"/>
                  <a:pt x="148" y="126"/>
                  <a:pt x="149" y="127"/>
                </a:cubicBezTo>
                <a:close/>
                <a:moveTo>
                  <a:pt x="151" y="131"/>
                </a:moveTo>
                <a:cubicBezTo>
                  <a:pt x="150" y="133"/>
                  <a:pt x="149" y="135"/>
                  <a:pt x="149" y="137"/>
                </a:cubicBezTo>
                <a:cubicBezTo>
                  <a:pt x="149" y="134"/>
                  <a:pt x="150" y="132"/>
                  <a:pt x="150" y="129"/>
                </a:cubicBezTo>
                <a:cubicBezTo>
                  <a:pt x="150" y="130"/>
                  <a:pt x="150" y="130"/>
                  <a:pt x="150" y="130"/>
                </a:cubicBezTo>
                <a:cubicBezTo>
                  <a:pt x="151" y="131"/>
                  <a:pt x="151" y="131"/>
                  <a:pt x="151" y="131"/>
                </a:cubicBezTo>
                <a:close/>
                <a:moveTo>
                  <a:pt x="153" y="136"/>
                </a:moveTo>
                <a:cubicBezTo>
                  <a:pt x="152" y="139"/>
                  <a:pt x="152" y="141"/>
                  <a:pt x="151" y="144"/>
                </a:cubicBezTo>
                <a:cubicBezTo>
                  <a:pt x="151" y="145"/>
                  <a:pt x="150" y="147"/>
                  <a:pt x="150" y="148"/>
                </a:cubicBezTo>
                <a:cubicBezTo>
                  <a:pt x="149" y="150"/>
                  <a:pt x="149" y="154"/>
                  <a:pt x="150" y="148"/>
                </a:cubicBezTo>
                <a:cubicBezTo>
                  <a:pt x="150" y="144"/>
                  <a:pt x="151" y="139"/>
                  <a:pt x="152" y="134"/>
                </a:cubicBezTo>
                <a:cubicBezTo>
                  <a:pt x="152" y="135"/>
                  <a:pt x="153" y="135"/>
                  <a:pt x="153" y="136"/>
                </a:cubicBezTo>
                <a:close/>
                <a:moveTo>
                  <a:pt x="93" y="67"/>
                </a:moveTo>
                <a:cubicBezTo>
                  <a:pt x="91" y="71"/>
                  <a:pt x="89" y="75"/>
                  <a:pt x="85" y="78"/>
                </a:cubicBezTo>
                <a:cubicBezTo>
                  <a:pt x="88" y="74"/>
                  <a:pt x="90" y="69"/>
                  <a:pt x="91" y="65"/>
                </a:cubicBezTo>
                <a:cubicBezTo>
                  <a:pt x="91" y="65"/>
                  <a:pt x="92" y="65"/>
                  <a:pt x="92" y="66"/>
                </a:cubicBezTo>
                <a:cubicBezTo>
                  <a:pt x="93" y="66"/>
                  <a:pt x="93" y="67"/>
                  <a:pt x="93" y="67"/>
                </a:cubicBezTo>
                <a:close/>
                <a:moveTo>
                  <a:pt x="7" y="6"/>
                </a:moveTo>
                <a:cubicBezTo>
                  <a:pt x="9" y="7"/>
                  <a:pt x="10" y="7"/>
                  <a:pt x="12" y="7"/>
                </a:cubicBezTo>
                <a:cubicBezTo>
                  <a:pt x="16" y="7"/>
                  <a:pt x="19" y="5"/>
                  <a:pt x="23" y="4"/>
                </a:cubicBezTo>
                <a:cubicBezTo>
                  <a:pt x="28" y="10"/>
                  <a:pt x="34" y="17"/>
                  <a:pt x="38" y="24"/>
                </a:cubicBezTo>
                <a:cubicBezTo>
                  <a:pt x="37" y="26"/>
                  <a:pt x="35" y="29"/>
                  <a:pt x="33" y="31"/>
                </a:cubicBezTo>
                <a:cubicBezTo>
                  <a:pt x="26" y="26"/>
                  <a:pt x="17" y="23"/>
                  <a:pt x="9" y="18"/>
                </a:cubicBezTo>
                <a:cubicBezTo>
                  <a:pt x="11" y="14"/>
                  <a:pt x="9" y="10"/>
                  <a:pt x="7" y="6"/>
                </a:cubicBezTo>
                <a:close/>
                <a:moveTo>
                  <a:pt x="35" y="33"/>
                </a:moveTo>
                <a:cubicBezTo>
                  <a:pt x="35" y="33"/>
                  <a:pt x="35" y="33"/>
                  <a:pt x="35" y="33"/>
                </a:cubicBezTo>
                <a:cubicBezTo>
                  <a:pt x="36" y="33"/>
                  <a:pt x="36" y="33"/>
                  <a:pt x="36" y="33"/>
                </a:cubicBezTo>
                <a:cubicBezTo>
                  <a:pt x="36" y="32"/>
                  <a:pt x="37" y="31"/>
                  <a:pt x="37" y="30"/>
                </a:cubicBezTo>
                <a:cubicBezTo>
                  <a:pt x="38" y="30"/>
                  <a:pt x="38" y="30"/>
                  <a:pt x="38" y="29"/>
                </a:cubicBezTo>
                <a:cubicBezTo>
                  <a:pt x="38" y="30"/>
                  <a:pt x="38" y="30"/>
                  <a:pt x="38" y="30"/>
                </a:cubicBezTo>
                <a:cubicBezTo>
                  <a:pt x="37" y="32"/>
                  <a:pt x="37" y="33"/>
                  <a:pt x="37" y="34"/>
                </a:cubicBezTo>
                <a:cubicBezTo>
                  <a:pt x="37" y="34"/>
                  <a:pt x="37" y="35"/>
                  <a:pt x="37" y="34"/>
                </a:cubicBezTo>
                <a:cubicBezTo>
                  <a:pt x="39" y="33"/>
                  <a:pt x="42" y="29"/>
                  <a:pt x="42" y="27"/>
                </a:cubicBezTo>
                <a:cubicBezTo>
                  <a:pt x="42" y="30"/>
                  <a:pt x="40" y="33"/>
                  <a:pt x="39" y="37"/>
                </a:cubicBezTo>
                <a:cubicBezTo>
                  <a:pt x="39" y="37"/>
                  <a:pt x="39" y="37"/>
                  <a:pt x="40" y="37"/>
                </a:cubicBezTo>
                <a:cubicBezTo>
                  <a:pt x="40" y="35"/>
                  <a:pt x="41" y="34"/>
                  <a:pt x="42" y="32"/>
                </a:cubicBezTo>
                <a:cubicBezTo>
                  <a:pt x="43" y="31"/>
                  <a:pt x="45" y="26"/>
                  <a:pt x="43" y="31"/>
                </a:cubicBezTo>
                <a:cubicBezTo>
                  <a:pt x="42" y="34"/>
                  <a:pt x="41" y="37"/>
                  <a:pt x="41" y="39"/>
                </a:cubicBezTo>
                <a:cubicBezTo>
                  <a:pt x="41" y="40"/>
                  <a:pt x="41" y="40"/>
                  <a:pt x="41" y="40"/>
                </a:cubicBezTo>
                <a:cubicBezTo>
                  <a:pt x="43" y="37"/>
                  <a:pt x="45" y="34"/>
                  <a:pt x="46" y="32"/>
                </a:cubicBezTo>
                <a:cubicBezTo>
                  <a:pt x="45" y="35"/>
                  <a:pt x="43" y="39"/>
                  <a:pt x="43" y="42"/>
                </a:cubicBezTo>
                <a:cubicBezTo>
                  <a:pt x="40" y="39"/>
                  <a:pt x="38" y="36"/>
                  <a:pt x="35" y="33"/>
                </a:cubicBezTo>
                <a:close/>
                <a:moveTo>
                  <a:pt x="132" y="154"/>
                </a:moveTo>
                <a:cubicBezTo>
                  <a:pt x="132" y="154"/>
                  <a:pt x="133" y="154"/>
                  <a:pt x="133" y="154"/>
                </a:cubicBezTo>
                <a:cubicBezTo>
                  <a:pt x="135" y="148"/>
                  <a:pt x="136" y="142"/>
                  <a:pt x="138" y="136"/>
                </a:cubicBezTo>
                <a:cubicBezTo>
                  <a:pt x="139" y="133"/>
                  <a:pt x="140" y="130"/>
                  <a:pt x="141" y="126"/>
                </a:cubicBezTo>
                <a:cubicBezTo>
                  <a:pt x="142" y="125"/>
                  <a:pt x="142" y="123"/>
                  <a:pt x="143" y="121"/>
                </a:cubicBezTo>
                <a:cubicBezTo>
                  <a:pt x="143" y="120"/>
                  <a:pt x="143" y="118"/>
                  <a:pt x="143" y="121"/>
                </a:cubicBezTo>
                <a:cubicBezTo>
                  <a:pt x="143" y="132"/>
                  <a:pt x="139" y="142"/>
                  <a:pt x="137" y="152"/>
                </a:cubicBezTo>
                <a:cubicBezTo>
                  <a:pt x="137" y="153"/>
                  <a:pt x="137" y="153"/>
                  <a:pt x="137" y="153"/>
                </a:cubicBezTo>
                <a:cubicBezTo>
                  <a:pt x="136" y="154"/>
                  <a:pt x="136" y="154"/>
                  <a:pt x="136" y="155"/>
                </a:cubicBezTo>
                <a:cubicBezTo>
                  <a:pt x="136" y="155"/>
                  <a:pt x="136" y="155"/>
                  <a:pt x="136" y="155"/>
                </a:cubicBezTo>
                <a:cubicBezTo>
                  <a:pt x="135" y="155"/>
                  <a:pt x="134" y="154"/>
                  <a:pt x="132" y="154"/>
                </a:cubicBezTo>
                <a:close/>
                <a:moveTo>
                  <a:pt x="142" y="156"/>
                </a:moveTo>
                <a:cubicBezTo>
                  <a:pt x="141" y="156"/>
                  <a:pt x="139" y="156"/>
                  <a:pt x="137" y="155"/>
                </a:cubicBezTo>
                <a:cubicBezTo>
                  <a:pt x="137" y="155"/>
                  <a:pt x="137" y="155"/>
                  <a:pt x="137" y="155"/>
                </a:cubicBezTo>
                <a:cubicBezTo>
                  <a:pt x="138" y="149"/>
                  <a:pt x="140" y="144"/>
                  <a:pt x="142" y="138"/>
                </a:cubicBezTo>
                <a:cubicBezTo>
                  <a:pt x="143" y="136"/>
                  <a:pt x="143" y="133"/>
                  <a:pt x="144" y="131"/>
                </a:cubicBezTo>
                <a:cubicBezTo>
                  <a:pt x="145" y="130"/>
                  <a:pt x="145" y="129"/>
                  <a:pt x="145" y="128"/>
                </a:cubicBezTo>
                <a:cubicBezTo>
                  <a:pt x="145" y="128"/>
                  <a:pt x="147" y="122"/>
                  <a:pt x="146" y="125"/>
                </a:cubicBezTo>
                <a:cubicBezTo>
                  <a:pt x="146" y="129"/>
                  <a:pt x="144" y="133"/>
                  <a:pt x="144" y="137"/>
                </a:cubicBezTo>
                <a:cubicBezTo>
                  <a:pt x="143" y="143"/>
                  <a:pt x="141" y="148"/>
                  <a:pt x="140" y="154"/>
                </a:cubicBezTo>
                <a:cubicBezTo>
                  <a:pt x="140" y="155"/>
                  <a:pt x="141" y="155"/>
                  <a:pt x="141" y="154"/>
                </a:cubicBezTo>
                <a:cubicBezTo>
                  <a:pt x="145" y="146"/>
                  <a:pt x="146" y="137"/>
                  <a:pt x="149" y="128"/>
                </a:cubicBezTo>
                <a:cubicBezTo>
                  <a:pt x="149" y="128"/>
                  <a:pt x="149" y="128"/>
                  <a:pt x="149" y="128"/>
                </a:cubicBezTo>
                <a:cubicBezTo>
                  <a:pt x="148" y="131"/>
                  <a:pt x="148" y="136"/>
                  <a:pt x="148" y="140"/>
                </a:cubicBezTo>
                <a:cubicBezTo>
                  <a:pt x="147" y="143"/>
                  <a:pt x="146" y="146"/>
                  <a:pt x="145" y="149"/>
                </a:cubicBezTo>
                <a:cubicBezTo>
                  <a:pt x="144" y="151"/>
                  <a:pt x="144" y="152"/>
                  <a:pt x="145" y="152"/>
                </a:cubicBezTo>
                <a:cubicBezTo>
                  <a:pt x="144" y="153"/>
                  <a:pt x="144" y="153"/>
                  <a:pt x="144" y="154"/>
                </a:cubicBezTo>
                <a:cubicBezTo>
                  <a:pt x="144" y="154"/>
                  <a:pt x="145" y="154"/>
                  <a:pt x="145" y="154"/>
                </a:cubicBezTo>
                <a:cubicBezTo>
                  <a:pt x="147" y="147"/>
                  <a:pt x="149" y="139"/>
                  <a:pt x="151" y="132"/>
                </a:cubicBezTo>
                <a:cubicBezTo>
                  <a:pt x="151" y="132"/>
                  <a:pt x="151" y="132"/>
                  <a:pt x="151" y="132"/>
                </a:cubicBezTo>
                <a:cubicBezTo>
                  <a:pt x="151" y="134"/>
                  <a:pt x="151" y="135"/>
                  <a:pt x="151" y="136"/>
                </a:cubicBezTo>
                <a:cubicBezTo>
                  <a:pt x="151" y="138"/>
                  <a:pt x="150" y="140"/>
                  <a:pt x="150" y="142"/>
                </a:cubicBezTo>
                <a:cubicBezTo>
                  <a:pt x="149" y="146"/>
                  <a:pt x="149" y="149"/>
                  <a:pt x="149" y="153"/>
                </a:cubicBezTo>
                <a:cubicBezTo>
                  <a:pt x="149" y="153"/>
                  <a:pt x="149" y="153"/>
                  <a:pt x="150" y="153"/>
                </a:cubicBezTo>
                <a:cubicBezTo>
                  <a:pt x="151" y="148"/>
                  <a:pt x="152" y="143"/>
                  <a:pt x="153" y="138"/>
                </a:cubicBezTo>
                <a:cubicBezTo>
                  <a:pt x="155" y="146"/>
                  <a:pt x="153" y="155"/>
                  <a:pt x="142" y="156"/>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49" name="Freeform 140"/>
          <p:cNvSpPr/>
          <p:nvPr/>
        </p:nvSpPr>
        <p:spPr bwMode="auto">
          <a:xfrm>
            <a:off x="11541126" y="7034214"/>
            <a:ext cx="36512" cy="28575"/>
          </a:xfrm>
          <a:custGeom>
            <a:avLst/>
            <a:gdLst>
              <a:gd name="T0" fmla="*/ 6 w 10"/>
              <a:gd name="T1" fmla="*/ 7 h 8"/>
              <a:gd name="T2" fmla="*/ 8 w 10"/>
              <a:gd name="T3" fmla="*/ 5 h 8"/>
              <a:gd name="T4" fmla="*/ 3 w 10"/>
              <a:gd name="T5" fmla="*/ 0 h 8"/>
              <a:gd name="T6" fmla="*/ 1 w 10"/>
              <a:gd name="T7" fmla="*/ 3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8" y="8"/>
                  <a:pt x="10" y="6"/>
                  <a:pt x="8" y="5"/>
                </a:cubicBezTo>
                <a:cubicBezTo>
                  <a:pt x="6" y="3"/>
                  <a:pt x="5" y="1"/>
                  <a:pt x="3" y="0"/>
                </a:cubicBezTo>
                <a:cubicBezTo>
                  <a:pt x="1" y="0"/>
                  <a:pt x="0" y="2"/>
                  <a:pt x="1" y="3"/>
                </a:cubicBezTo>
                <a:cubicBezTo>
                  <a:pt x="3" y="4"/>
                  <a:pt x="5" y="6"/>
                  <a:pt x="6"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148"/>
          <p:cNvSpPr>
            <a:spLocks noEditPoints="1"/>
          </p:cNvSpPr>
          <p:nvPr/>
        </p:nvSpPr>
        <p:spPr bwMode="auto">
          <a:xfrm>
            <a:off x="10372725" y="31035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1 w 56"/>
              <a:gd name="T65" fmla="*/ 18 h 64"/>
              <a:gd name="T66" fmla="*/ 8 w 56"/>
              <a:gd name="T67" fmla="*/ 27 h 64"/>
              <a:gd name="T68" fmla="*/ 15 w 56"/>
              <a:gd name="T69" fmla="*/ 20 h 64"/>
              <a:gd name="T70" fmla="*/ 13 w 56"/>
              <a:gd name="T71" fmla="*/ 15 h 64"/>
              <a:gd name="T72" fmla="*/ 6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6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5"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8"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9"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9"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30"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3"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1"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8"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1" y="40"/>
                </a:moveTo>
                <a:cubicBezTo>
                  <a:pt x="37" y="43"/>
                  <a:pt x="34" y="45"/>
                  <a:pt x="30" y="48"/>
                </a:cubicBezTo>
                <a:cubicBezTo>
                  <a:pt x="29" y="48"/>
                  <a:pt x="29" y="49"/>
                  <a:pt x="28" y="49"/>
                </a:cubicBezTo>
                <a:cubicBezTo>
                  <a:pt x="30" y="47"/>
                  <a:pt x="32" y="45"/>
                  <a:pt x="35" y="43"/>
                </a:cubicBezTo>
                <a:cubicBezTo>
                  <a:pt x="37" y="42"/>
                  <a:pt x="40" y="40"/>
                  <a:pt x="42" y="38"/>
                </a:cubicBezTo>
                <a:cubicBezTo>
                  <a:pt x="41" y="38"/>
                  <a:pt x="41" y="39"/>
                  <a:pt x="41" y="40"/>
                </a:cubicBezTo>
                <a:close/>
                <a:moveTo>
                  <a:pt x="43" y="35"/>
                </a:moveTo>
                <a:cubicBezTo>
                  <a:pt x="43" y="35"/>
                  <a:pt x="43" y="35"/>
                  <a:pt x="43" y="36"/>
                </a:cubicBezTo>
                <a:cubicBezTo>
                  <a:pt x="43" y="35"/>
                  <a:pt x="42" y="36"/>
                  <a:pt x="42" y="36"/>
                </a:cubicBezTo>
                <a:cubicBezTo>
                  <a:pt x="40" y="38"/>
                  <a:pt x="37" y="41"/>
                  <a:pt x="35" y="43"/>
                </a:cubicBezTo>
                <a:cubicBezTo>
                  <a:pt x="32" y="45"/>
                  <a:pt x="29" y="46"/>
                  <a:pt x="27" y="48"/>
                </a:cubicBezTo>
                <a:cubicBezTo>
                  <a:pt x="25" y="49"/>
                  <a:pt x="23" y="50"/>
                  <a:pt x="21" y="51"/>
                </a:cubicBezTo>
                <a:cubicBezTo>
                  <a:pt x="22" y="50"/>
                  <a:pt x="25" y="49"/>
                  <a:pt x="26" y="48"/>
                </a:cubicBezTo>
                <a:cubicBezTo>
                  <a:pt x="33" y="43"/>
                  <a:pt x="40"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1" y="47"/>
                  <a:pt x="22" y="46"/>
                  <a:pt x="23" y="45"/>
                </a:cubicBezTo>
                <a:cubicBezTo>
                  <a:pt x="31" y="39"/>
                  <a:pt x="40" y="35"/>
                  <a:pt x="47" y="29"/>
                </a:cubicBezTo>
                <a:cubicBezTo>
                  <a:pt x="47"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1"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1"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6"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6"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20"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6" y="26"/>
                  <a:pt x="10" y="29"/>
                </a:cubicBezTo>
                <a:cubicBezTo>
                  <a:pt x="15" y="27"/>
                  <a:pt x="20" y="21"/>
                  <a:pt x="24" y="17"/>
                </a:cubicBezTo>
                <a:cubicBezTo>
                  <a:pt x="24" y="18"/>
                  <a:pt x="25" y="19"/>
                  <a:pt x="25" y="19"/>
                </a:cubicBezTo>
                <a:close/>
                <a:moveTo>
                  <a:pt x="26" y="21"/>
                </a:moveTo>
                <a:cubicBezTo>
                  <a:pt x="26" y="21"/>
                  <a:pt x="26" y="21"/>
                  <a:pt x="27" y="21"/>
                </a:cubicBezTo>
                <a:cubicBezTo>
                  <a:pt x="27" y="22"/>
                  <a:pt x="27" y="22"/>
                  <a:pt x="27" y="22"/>
                </a:cubicBezTo>
                <a:cubicBezTo>
                  <a:pt x="26" y="23"/>
                  <a:pt x="25" y="23"/>
                  <a:pt x="24" y="24"/>
                </a:cubicBezTo>
                <a:cubicBezTo>
                  <a:pt x="23" y="25"/>
                  <a:pt x="23" y="26"/>
                  <a:pt x="22" y="27"/>
                </a:cubicBezTo>
                <a:cubicBezTo>
                  <a:pt x="20" y="28"/>
                  <a:pt x="18" y="30"/>
                  <a:pt x="16" y="31"/>
                </a:cubicBezTo>
                <a:cubicBezTo>
                  <a:pt x="15" y="32"/>
                  <a:pt x="15" y="32"/>
                  <a:pt x="14" y="33"/>
                </a:cubicBezTo>
                <a:cubicBezTo>
                  <a:pt x="13" y="33"/>
                  <a:pt x="11" y="35"/>
                  <a:pt x="13" y="33"/>
                </a:cubicBezTo>
                <a:cubicBezTo>
                  <a:pt x="17" y="28"/>
                  <a:pt x="22" y="25"/>
                  <a:pt x="25" y="20"/>
                </a:cubicBezTo>
                <a:cubicBezTo>
                  <a:pt x="25" y="20"/>
                  <a:pt x="26"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8"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7" y="7"/>
                  <a:pt x="46" y="7"/>
                </a:cubicBezTo>
                <a:cubicBezTo>
                  <a:pt x="45" y="9"/>
                  <a:pt x="44" y="10"/>
                  <a:pt x="43" y="11"/>
                </a:cubicBezTo>
                <a:cubicBezTo>
                  <a:pt x="41" y="13"/>
                  <a:pt x="38" y="15"/>
                  <a:pt x="36" y="17"/>
                </a:cubicBezTo>
                <a:cubicBezTo>
                  <a:pt x="34"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6" y="20"/>
                </a:cubicBezTo>
                <a:cubicBezTo>
                  <a:pt x="10" y="16"/>
                  <a:pt x="15" y="12"/>
                  <a:pt x="18" y="7"/>
                </a:cubicBezTo>
                <a:cubicBezTo>
                  <a:pt x="19" y="8"/>
                  <a:pt x="20"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5"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1" name="Freeform 149"/>
          <p:cNvSpPr>
            <a:spLocks noEditPoints="1"/>
          </p:cNvSpPr>
          <p:nvPr/>
        </p:nvSpPr>
        <p:spPr bwMode="auto">
          <a:xfrm>
            <a:off x="10766425" y="728663"/>
            <a:ext cx="209550" cy="236538"/>
          </a:xfrm>
          <a:custGeom>
            <a:avLst/>
            <a:gdLst>
              <a:gd name="T0" fmla="*/ 17 w 56"/>
              <a:gd name="T1" fmla="*/ 2 h 63"/>
              <a:gd name="T2" fmla="*/ 25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1 h 63"/>
              <a:gd name="T22" fmla="*/ 37 w 56"/>
              <a:gd name="T23" fmla="*/ 35 h 63"/>
              <a:gd name="T24" fmla="*/ 16 w 56"/>
              <a:gd name="T25" fmla="*/ 41 h 63"/>
              <a:gd name="T26" fmla="*/ 18 w 56"/>
              <a:gd name="T27" fmla="*/ 45 h 63"/>
              <a:gd name="T28" fmla="*/ 51 w 56"/>
              <a:gd name="T29" fmla="*/ 14 h 63"/>
              <a:gd name="T30" fmla="*/ 34 w 56"/>
              <a:gd name="T31" fmla="*/ 30 h 63"/>
              <a:gd name="T32" fmla="*/ 37 w 56"/>
              <a:gd name="T33" fmla="*/ 25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20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3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4"/>
                  <a:pt x="49" y="1"/>
                  <a:pt x="43" y="2"/>
                </a:cubicBezTo>
                <a:cubicBezTo>
                  <a:pt x="35" y="3"/>
                  <a:pt x="31" y="10"/>
                  <a:pt x="28" y="17"/>
                </a:cubicBezTo>
                <a:cubicBezTo>
                  <a:pt x="25" y="12"/>
                  <a:pt x="22" y="4"/>
                  <a:pt x="17" y="2"/>
                </a:cubicBezTo>
                <a:cubicBezTo>
                  <a:pt x="11" y="0"/>
                  <a:pt x="5" y="2"/>
                  <a:pt x="3" y="8"/>
                </a:cubicBezTo>
                <a:cubicBezTo>
                  <a:pt x="0" y="15"/>
                  <a:pt x="4" y="24"/>
                  <a:pt x="7" y="30"/>
                </a:cubicBezTo>
                <a:cubicBezTo>
                  <a:pt x="12" y="41"/>
                  <a:pt x="19" y="52"/>
                  <a:pt x="25" y="62"/>
                </a:cubicBezTo>
                <a:cubicBezTo>
                  <a:pt x="25" y="62"/>
                  <a:pt x="25" y="63"/>
                  <a:pt x="25" y="63"/>
                </a:cubicBezTo>
                <a:cubicBezTo>
                  <a:pt x="26" y="63"/>
                  <a:pt x="27" y="63"/>
                  <a:pt x="28" y="63"/>
                </a:cubicBezTo>
                <a:cubicBezTo>
                  <a:pt x="28" y="63"/>
                  <a:pt x="28" y="63"/>
                  <a:pt x="28" y="63"/>
                </a:cubicBezTo>
                <a:cubicBezTo>
                  <a:pt x="36" y="52"/>
                  <a:pt x="43" y="42"/>
                  <a:pt x="49" y="30"/>
                </a:cubicBezTo>
                <a:cubicBezTo>
                  <a:pt x="52" y="24"/>
                  <a:pt x="56" y="17"/>
                  <a:pt x="55" y="10"/>
                </a:cubicBezTo>
                <a:close/>
                <a:moveTo>
                  <a:pt x="27" y="59"/>
                </a:moveTo>
                <a:cubicBezTo>
                  <a:pt x="27" y="59"/>
                  <a:pt x="27" y="59"/>
                  <a:pt x="26" y="59"/>
                </a:cubicBezTo>
                <a:cubicBezTo>
                  <a:pt x="28" y="58"/>
                  <a:pt x="29" y="56"/>
                  <a:pt x="30" y="55"/>
                </a:cubicBezTo>
                <a:cubicBezTo>
                  <a:pt x="29" y="56"/>
                  <a:pt x="28" y="58"/>
                  <a:pt x="27" y="59"/>
                </a:cubicBezTo>
                <a:close/>
                <a:moveTo>
                  <a:pt x="24" y="56"/>
                </a:moveTo>
                <a:cubicBezTo>
                  <a:pt x="25" y="55"/>
                  <a:pt x="27" y="54"/>
                  <a:pt x="27" y="54"/>
                </a:cubicBezTo>
                <a:cubicBezTo>
                  <a:pt x="28" y="53"/>
                  <a:pt x="29" y="51"/>
                  <a:pt x="31" y="50"/>
                </a:cubicBezTo>
                <a:cubicBezTo>
                  <a:pt x="31" y="50"/>
                  <a:pt x="30" y="50"/>
                  <a:pt x="30" y="50"/>
                </a:cubicBezTo>
                <a:cubicBezTo>
                  <a:pt x="29" y="52"/>
                  <a:pt x="27" y="54"/>
                  <a:pt x="25" y="55"/>
                </a:cubicBezTo>
                <a:cubicBezTo>
                  <a:pt x="25" y="55"/>
                  <a:pt x="25" y="56"/>
                  <a:pt x="24"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5"/>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1"/>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1"/>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1"/>
                </a:cubicBezTo>
                <a:cubicBezTo>
                  <a:pt x="34" y="31"/>
                  <a:pt x="34" y="31"/>
                  <a:pt x="34" y="31"/>
                </a:cubicBezTo>
                <a:cubicBezTo>
                  <a:pt x="28" y="35"/>
                  <a:pt x="23" y="40"/>
                  <a:pt x="18" y="45"/>
                </a:cubicBezTo>
                <a:cubicBezTo>
                  <a:pt x="17" y="43"/>
                  <a:pt x="16" y="42"/>
                  <a:pt x="16" y="41"/>
                </a:cubicBezTo>
                <a:close/>
                <a:moveTo>
                  <a:pt x="39" y="23"/>
                </a:moveTo>
                <a:cubicBezTo>
                  <a:pt x="43" y="20"/>
                  <a:pt x="46" y="17"/>
                  <a:pt x="50" y="15"/>
                </a:cubicBezTo>
                <a:cubicBezTo>
                  <a:pt x="51" y="14"/>
                  <a:pt x="51" y="14"/>
                  <a:pt x="51" y="14"/>
                </a:cubicBezTo>
                <a:cubicBezTo>
                  <a:pt x="51" y="14"/>
                  <a:pt x="52" y="14"/>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5"/>
                </a:cubicBezTo>
                <a:cubicBezTo>
                  <a:pt x="38" y="24"/>
                  <a:pt x="39" y="23"/>
                  <a:pt x="39" y="23"/>
                </a:cubicBezTo>
                <a:close/>
                <a:moveTo>
                  <a:pt x="51" y="7"/>
                </a:moveTo>
                <a:cubicBezTo>
                  <a:pt x="52" y="9"/>
                  <a:pt x="52" y="10"/>
                  <a:pt x="52" y="12"/>
                </a:cubicBezTo>
                <a:cubicBezTo>
                  <a:pt x="52" y="12"/>
                  <a:pt x="52" y="12"/>
                  <a:pt x="52" y="12"/>
                </a:cubicBezTo>
                <a:cubicBezTo>
                  <a:pt x="48" y="15"/>
                  <a:pt x="44" y="17"/>
                  <a:pt x="41" y="21"/>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9"/>
                  <a:pt x="26" y="40"/>
                </a:cubicBezTo>
                <a:cubicBezTo>
                  <a:pt x="24" y="42"/>
                  <a:pt x="20" y="43"/>
                  <a:pt x="19" y="44"/>
                </a:cubicBezTo>
                <a:cubicBezTo>
                  <a:pt x="24" y="40"/>
                  <a:pt x="30" y="35"/>
                  <a:pt x="35" y="31"/>
                </a:cubicBezTo>
                <a:cubicBezTo>
                  <a:pt x="41" y="27"/>
                  <a:pt x="46" y="23"/>
                  <a:pt x="51" y="19"/>
                </a:cubicBezTo>
                <a:cubicBezTo>
                  <a:pt x="50" y="21"/>
                  <a:pt x="49" y="24"/>
                  <a:pt x="48" y="26"/>
                </a:cubicBezTo>
                <a:close/>
                <a:moveTo>
                  <a:pt x="41" y="39"/>
                </a:moveTo>
                <a:cubicBezTo>
                  <a:pt x="37" y="42"/>
                  <a:pt x="34" y="44"/>
                  <a:pt x="30" y="47"/>
                </a:cubicBezTo>
                <a:cubicBezTo>
                  <a:pt x="30" y="48"/>
                  <a:pt x="29" y="48"/>
                  <a:pt x="28" y="49"/>
                </a:cubicBezTo>
                <a:cubicBezTo>
                  <a:pt x="30" y="47"/>
                  <a:pt x="33" y="45"/>
                  <a:pt x="35" y="43"/>
                </a:cubicBezTo>
                <a:cubicBezTo>
                  <a:pt x="37" y="41"/>
                  <a:pt x="40" y="39"/>
                  <a:pt x="42" y="37"/>
                </a:cubicBezTo>
                <a:cubicBezTo>
                  <a:pt x="42" y="38"/>
                  <a:pt x="41" y="38"/>
                  <a:pt x="41" y="39"/>
                </a:cubicBezTo>
                <a:close/>
                <a:moveTo>
                  <a:pt x="44" y="34"/>
                </a:moveTo>
                <a:cubicBezTo>
                  <a:pt x="43" y="35"/>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50"/>
                  <a:pt x="25" y="48"/>
                  <a:pt x="27" y="47"/>
                </a:cubicBezTo>
                <a:cubicBezTo>
                  <a:pt x="33" y="42"/>
                  <a:pt x="40" y="38"/>
                  <a:pt x="45" y="32"/>
                </a:cubicBezTo>
                <a:cubicBezTo>
                  <a:pt x="45" y="33"/>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4"/>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7"/>
                </a:cubicBezTo>
                <a:cubicBezTo>
                  <a:pt x="27" y="23"/>
                  <a:pt x="32" y="20"/>
                  <a:pt x="36" y="17"/>
                </a:cubicBezTo>
                <a:cubicBezTo>
                  <a:pt x="41" y="14"/>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9"/>
                  <a:pt x="15" y="27"/>
                  <a:pt x="17" y="25"/>
                </a:cubicBezTo>
                <a:cubicBezTo>
                  <a:pt x="20" y="23"/>
                  <a:pt x="23" y="21"/>
                  <a:pt x="25" y="19"/>
                </a:cubicBezTo>
                <a:cubicBezTo>
                  <a:pt x="21" y="24"/>
                  <a:pt x="16" y="28"/>
                  <a:pt x="11" y="33"/>
                </a:cubicBezTo>
                <a:cubicBezTo>
                  <a:pt x="11" y="32"/>
                  <a:pt x="10" y="31"/>
                  <a:pt x="10" y="30"/>
                </a:cubicBezTo>
                <a:close/>
                <a:moveTo>
                  <a:pt x="8" y="26"/>
                </a:moveTo>
                <a:cubicBezTo>
                  <a:pt x="13" y="25"/>
                  <a:pt x="16" y="21"/>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9"/>
                </a:cubicBezTo>
                <a:cubicBezTo>
                  <a:pt x="12" y="6"/>
                  <a:pt x="16" y="4"/>
                  <a:pt x="12" y="8"/>
                </a:cubicBezTo>
                <a:cubicBezTo>
                  <a:pt x="10" y="11"/>
                  <a:pt x="7" y="12"/>
                  <a:pt x="5" y="15"/>
                </a:cubicBezTo>
                <a:cubicBezTo>
                  <a:pt x="5" y="14"/>
                  <a:pt x="5" y="13"/>
                  <a:pt x="5" y="12"/>
                </a:cubicBezTo>
                <a:close/>
                <a:moveTo>
                  <a:pt x="5" y="17"/>
                </a:moveTo>
                <a:cubicBezTo>
                  <a:pt x="5" y="17"/>
                  <a:pt x="5" y="17"/>
                  <a:pt x="5" y="16"/>
                </a:cubicBezTo>
                <a:cubicBezTo>
                  <a:pt x="9" y="14"/>
                  <a:pt x="12" y="10"/>
                  <a:pt x="16" y="8"/>
                </a:cubicBezTo>
                <a:cubicBezTo>
                  <a:pt x="19" y="6"/>
                  <a:pt x="14" y="12"/>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2"/>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5"/>
                  <a:pt x="13" y="32"/>
                </a:cubicBezTo>
                <a:cubicBezTo>
                  <a:pt x="17" y="27"/>
                  <a:pt x="22" y="24"/>
                  <a:pt x="26" y="20"/>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2"/>
                </a:moveTo>
                <a:cubicBezTo>
                  <a:pt x="28" y="22"/>
                  <a:pt x="28" y="22"/>
                  <a:pt x="28" y="22"/>
                </a:cubicBezTo>
                <a:cubicBezTo>
                  <a:pt x="28" y="22"/>
                  <a:pt x="27" y="22"/>
                  <a:pt x="27" y="22"/>
                </a:cubicBezTo>
                <a:cubicBezTo>
                  <a:pt x="27" y="22"/>
                  <a:pt x="27" y="22"/>
                  <a:pt x="28" y="22"/>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6"/>
                  <a:pt x="47" y="6"/>
                  <a:pt x="46" y="7"/>
                </a:cubicBezTo>
                <a:cubicBezTo>
                  <a:pt x="46" y="8"/>
                  <a:pt x="44" y="9"/>
                  <a:pt x="43" y="11"/>
                </a:cubicBezTo>
                <a:cubicBezTo>
                  <a:pt x="41" y="13"/>
                  <a:pt x="38" y="14"/>
                  <a:pt x="36" y="16"/>
                </a:cubicBezTo>
                <a:cubicBezTo>
                  <a:pt x="34" y="18"/>
                  <a:pt x="32" y="19"/>
                  <a:pt x="30" y="20"/>
                </a:cubicBezTo>
                <a:cubicBezTo>
                  <a:pt x="30" y="20"/>
                  <a:pt x="30" y="20"/>
                  <a:pt x="30" y="19"/>
                </a:cubicBezTo>
                <a:close/>
                <a:moveTo>
                  <a:pt x="43" y="5"/>
                </a:moveTo>
                <a:cubicBezTo>
                  <a:pt x="44" y="5"/>
                  <a:pt x="46" y="4"/>
                  <a:pt x="46" y="5"/>
                </a:cubicBezTo>
                <a:cubicBezTo>
                  <a:pt x="45" y="5"/>
                  <a:pt x="44" y="6"/>
                  <a:pt x="43" y="7"/>
                </a:cubicBezTo>
                <a:cubicBezTo>
                  <a:pt x="41" y="9"/>
                  <a:pt x="38" y="11"/>
                  <a:pt x="35" y="13"/>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8"/>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2" name="Freeform 150"/>
          <p:cNvSpPr>
            <a:spLocks noEditPoints="1"/>
          </p:cNvSpPr>
          <p:nvPr/>
        </p:nvSpPr>
        <p:spPr bwMode="auto">
          <a:xfrm>
            <a:off x="10279063" y="6861176"/>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155"/>
          <p:cNvSpPr>
            <a:spLocks noEditPoints="1"/>
          </p:cNvSpPr>
          <p:nvPr/>
        </p:nvSpPr>
        <p:spPr bwMode="auto">
          <a:xfrm>
            <a:off x="10538619" y="3659219"/>
            <a:ext cx="247650" cy="417513"/>
          </a:xfrm>
          <a:custGeom>
            <a:avLst/>
            <a:gdLst>
              <a:gd name="T0" fmla="*/ 0 w 66"/>
              <a:gd name="T1" fmla="*/ 43 h 111"/>
              <a:gd name="T2" fmla="*/ 64 w 66"/>
              <a:gd name="T3" fmla="*/ 97 h 111"/>
              <a:gd name="T4" fmla="*/ 33 w 66"/>
              <a:gd name="T5" fmla="*/ 27 h 111"/>
              <a:gd name="T6" fmla="*/ 29 w 66"/>
              <a:gd name="T7" fmla="*/ 29 h 111"/>
              <a:gd name="T8" fmla="*/ 21 w 66"/>
              <a:gd name="T9" fmla="*/ 23 h 111"/>
              <a:gd name="T10" fmla="*/ 38 w 66"/>
              <a:gd name="T11" fmla="*/ 104 h 111"/>
              <a:gd name="T12" fmla="*/ 36 w 66"/>
              <a:gd name="T13" fmla="*/ 95 h 111"/>
              <a:gd name="T14" fmla="*/ 47 w 66"/>
              <a:gd name="T15" fmla="*/ 95 h 111"/>
              <a:gd name="T16" fmla="*/ 49 w 66"/>
              <a:gd name="T17" fmla="*/ 94 h 111"/>
              <a:gd name="T18" fmla="*/ 43 w 66"/>
              <a:gd name="T19" fmla="*/ 85 h 111"/>
              <a:gd name="T20" fmla="*/ 55 w 66"/>
              <a:gd name="T21" fmla="*/ 91 h 111"/>
              <a:gd name="T22" fmla="*/ 32 w 66"/>
              <a:gd name="T23" fmla="*/ 62 h 111"/>
              <a:gd name="T24" fmla="*/ 23 w 66"/>
              <a:gd name="T25" fmla="*/ 53 h 111"/>
              <a:gd name="T26" fmla="*/ 44 w 66"/>
              <a:gd name="T27" fmla="*/ 71 h 111"/>
              <a:gd name="T28" fmla="*/ 11 w 66"/>
              <a:gd name="T29" fmla="*/ 25 h 111"/>
              <a:gd name="T30" fmla="*/ 13 w 66"/>
              <a:gd name="T31" fmla="*/ 36 h 111"/>
              <a:gd name="T32" fmla="*/ 6 w 66"/>
              <a:gd name="T33" fmla="*/ 38 h 111"/>
              <a:gd name="T34" fmla="*/ 38 w 66"/>
              <a:gd name="T35" fmla="*/ 60 h 111"/>
              <a:gd name="T36" fmla="*/ 17 w 66"/>
              <a:gd name="T37" fmla="*/ 38 h 111"/>
              <a:gd name="T38" fmla="*/ 18 w 66"/>
              <a:gd name="T39" fmla="*/ 34 h 111"/>
              <a:gd name="T40" fmla="*/ 18 w 66"/>
              <a:gd name="T41" fmla="*/ 32 h 111"/>
              <a:gd name="T42" fmla="*/ 16 w 66"/>
              <a:gd name="T43" fmla="*/ 34 h 111"/>
              <a:gd name="T44" fmla="*/ 14 w 66"/>
              <a:gd name="T45" fmla="*/ 37 h 111"/>
              <a:gd name="T46" fmla="*/ 4 w 66"/>
              <a:gd name="T47" fmla="*/ 41 h 111"/>
              <a:gd name="T48" fmla="*/ 58 w 66"/>
              <a:gd name="T49" fmla="*/ 95 h 111"/>
              <a:gd name="T50" fmla="*/ 52 w 66"/>
              <a:gd name="T51" fmla="*/ 96 h 111"/>
              <a:gd name="T52" fmla="*/ 59 w 66"/>
              <a:gd name="T53" fmla="*/ 95 h 111"/>
              <a:gd name="T54" fmla="*/ 35 w 66"/>
              <a:gd name="T55" fmla="*/ 75 h 111"/>
              <a:gd name="T56" fmla="*/ 50 w 66"/>
              <a:gd name="T57" fmla="*/ 97 h 111"/>
              <a:gd name="T58" fmla="*/ 47 w 66"/>
              <a:gd name="T59" fmla="*/ 98 h 111"/>
              <a:gd name="T60" fmla="*/ 41 w 66"/>
              <a:gd name="T61" fmla="*/ 94 h 111"/>
              <a:gd name="T62" fmla="*/ 41 w 66"/>
              <a:gd name="T63" fmla="*/ 102 h 111"/>
              <a:gd name="T64" fmla="*/ 60 w 66"/>
              <a:gd name="T65" fmla="*/ 87 h 111"/>
              <a:gd name="T66" fmla="*/ 23 w 66"/>
              <a:gd name="T67" fmla="*/ 46 h 111"/>
              <a:gd name="T68" fmla="*/ 17 w 66"/>
              <a:gd name="T69" fmla="*/ 35 h 111"/>
              <a:gd name="T70" fmla="*/ 46 w 66"/>
              <a:gd name="T71" fmla="*/ 58 h 111"/>
              <a:gd name="T72" fmla="*/ 49 w 66"/>
              <a:gd name="T73" fmla="*/ 56 h 111"/>
              <a:gd name="T74" fmla="*/ 12 w 66"/>
              <a:gd name="T75" fmla="*/ 20 h 111"/>
              <a:gd name="T76" fmla="*/ 52 w 66"/>
              <a:gd name="T77" fmla="*/ 63 h 111"/>
              <a:gd name="T78" fmla="*/ 43 w 66"/>
              <a:gd name="T79" fmla="*/ 41 h 111"/>
              <a:gd name="T80" fmla="*/ 25 w 66"/>
              <a:gd name="T81" fmla="*/ 27 h 111"/>
              <a:gd name="T82" fmla="*/ 37 w 66"/>
              <a:gd name="T83" fmla="*/ 34 h 111"/>
              <a:gd name="T84" fmla="*/ 17 w 66"/>
              <a:gd name="T85" fmla="*/ 14 h 111"/>
              <a:gd name="T86" fmla="*/ 52 w 66"/>
              <a:gd name="T87" fmla="*/ 62 h 111"/>
              <a:gd name="T88" fmla="*/ 29 w 66"/>
              <a:gd name="T89" fmla="*/ 31 h 111"/>
              <a:gd name="T90" fmla="*/ 48 w 66"/>
              <a:gd name="T91" fmla="*/ 26 h 111"/>
              <a:gd name="T92" fmla="*/ 28 w 66"/>
              <a:gd name="T93" fmla="*/ 12 h 111"/>
              <a:gd name="T94" fmla="*/ 43 w 66"/>
              <a:gd name="T95" fmla="*/ 28 h 111"/>
              <a:gd name="T96" fmla="*/ 22 w 66"/>
              <a:gd name="T97" fmla="*/ 12 h 111"/>
              <a:gd name="T98" fmla="*/ 32 w 66"/>
              <a:gd name="T99" fmla="*/ 12 h 111"/>
              <a:gd name="T100" fmla="*/ 39 w 66"/>
              <a:gd name="T101" fmla="*/ 18 h 111"/>
              <a:gd name="T102" fmla="*/ 20 w 66"/>
              <a:gd name="T103" fmla="*/ 4 h 111"/>
              <a:gd name="T104" fmla="*/ 21 w 66"/>
              <a:gd name="T105" fmla="*/ 8 h 111"/>
              <a:gd name="T106" fmla="*/ 41 w 66"/>
              <a:gd name="T107" fmla="*/ 28 h 111"/>
              <a:gd name="T108" fmla="*/ 39 w 66"/>
              <a:gd name="T109" fmla="*/ 31 h 111"/>
              <a:gd name="T110" fmla="*/ 31 w 66"/>
              <a:gd name="T111"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1">
                <a:moveTo>
                  <a:pt x="57" y="25"/>
                </a:moveTo>
                <a:cubicBezTo>
                  <a:pt x="57" y="24"/>
                  <a:pt x="57" y="24"/>
                  <a:pt x="56" y="23"/>
                </a:cubicBezTo>
                <a:cubicBezTo>
                  <a:pt x="44" y="16"/>
                  <a:pt x="32" y="7"/>
                  <a:pt x="20" y="0"/>
                </a:cubicBezTo>
                <a:cubicBezTo>
                  <a:pt x="19" y="0"/>
                  <a:pt x="19" y="0"/>
                  <a:pt x="18" y="0"/>
                </a:cubicBezTo>
                <a:cubicBezTo>
                  <a:pt x="18" y="0"/>
                  <a:pt x="18" y="0"/>
                  <a:pt x="18" y="1"/>
                </a:cubicBezTo>
                <a:cubicBezTo>
                  <a:pt x="14" y="7"/>
                  <a:pt x="11" y="15"/>
                  <a:pt x="8" y="23"/>
                </a:cubicBezTo>
                <a:cubicBezTo>
                  <a:pt x="5" y="29"/>
                  <a:pt x="3" y="36"/>
                  <a:pt x="0" y="43"/>
                </a:cubicBezTo>
                <a:cubicBezTo>
                  <a:pt x="0" y="43"/>
                  <a:pt x="0" y="43"/>
                  <a:pt x="0" y="44"/>
                </a:cubicBezTo>
                <a:cubicBezTo>
                  <a:pt x="1" y="44"/>
                  <a:pt x="1" y="45"/>
                  <a:pt x="2" y="45"/>
                </a:cubicBezTo>
                <a:cubicBezTo>
                  <a:pt x="6" y="43"/>
                  <a:pt x="12" y="42"/>
                  <a:pt x="16" y="41"/>
                </a:cubicBezTo>
                <a:cubicBezTo>
                  <a:pt x="23" y="64"/>
                  <a:pt x="32" y="86"/>
                  <a:pt x="35" y="109"/>
                </a:cubicBezTo>
                <a:cubicBezTo>
                  <a:pt x="34" y="110"/>
                  <a:pt x="36" y="111"/>
                  <a:pt x="36" y="111"/>
                </a:cubicBezTo>
                <a:cubicBezTo>
                  <a:pt x="37" y="111"/>
                  <a:pt x="37" y="111"/>
                  <a:pt x="37" y="110"/>
                </a:cubicBezTo>
                <a:cubicBezTo>
                  <a:pt x="43" y="101"/>
                  <a:pt x="54" y="97"/>
                  <a:pt x="64" y="97"/>
                </a:cubicBezTo>
                <a:cubicBezTo>
                  <a:pt x="65" y="97"/>
                  <a:pt x="65" y="97"/>
                  <a:pt x="65" y="96"/>
                </a:cubicBezTo>
                <a:cubicBezTo>
                  <a:pt x="66" y="96"/>
                  <a:pt x="66" y="96"/>
                  <a:pt x="66" y="95"/>
                </a:cubicBezTo>
                <a:cubicBezTo>
                  <a:pt x="59" y="73"/>
                  <a:pt x="51" y="52"/>
                  <a:pt x="44" y="30"/>
                </a:cubicBezTo>
                <a:cubicBezTo>
                  <a:pt x="48" y="29"/>
                  <a:pt x="52" y="28"/>
                  <a:pt x="56" y="27"/>
                </a:cubicBezTo>
                <a:cubicBezTo>
                  <a:pt x="57" y="27"/>
                  <a:pt x="58" y="25"/>
                  <a:pt x="57" y="25"/>
                </a:cubicBezTo>
                <a:close/>
                <a:moveTo>
                  <a:pt x="43" y="37"/>
                </a:moveTo>
                <a:cubicBezTo>
                  <a:pt x="41" y="33"/>
                  <a:pt x="36" y="30"/>
                  <a:pt x="33" y="27"/>
                </a:cubicBezTo>
                <a:cubicBezTo>
                  <a:pt x="33" y="27"/>
                  <a:pt x="33" y="27"/>
                  <a:pt x="33" y="27"/>
                </a:cubicBezTo>
                <a:cubicBezTo>
                  <a:pt x="36" y="29"/>
                  <a:pt x="39" y="32"/>
                  <a:pt x="42" y="34"/>
                </a:cubicBezTo>
                <a:cubicBezTo>
                  <a:pt x="43" y="35"/>
                  <a:pt x="43" y="36"/>
                  <a:pt x="43" y="37"/>
                </a:cubicBezTo>
                <a:close/>
                <a:moveTo>
                  <a:pt x="47" y="47"/>
                </a:moveTo>
                <a:cubicBezTo>
                  <a:pt x="43" y="43"/>
                  <a:pt x="39" y="39"/>
                  <a:pt x="34" y="35"/>
                </a:cubicBezTo>
                <a:cubicBezTo>
                  <a:pt x="30" y="31"/>
                  <a:pt x="26" y="26"/>
                  <a:pt x="21" y="22"/>
                </a:cubicBezTo>
                <a:cubicBezTo>
                  <a:pt x="24" y="24"/>
                  <a:pt x="27" y="26"/>
                  <a:pt x="29" y="29"/>
                </a:cubicBezTo>
                <a:cubicBezTo>
                  <a:pt x="35" y="34"/>
                  <a:pt x="40" y="39"/>
                  <a:pt x="46" y="44"/>
                </a:cubicBezTo>
                <a:cubicBezTo>
                  <a:pt x="46" y="44"/>
                  <a:pt x="46" y="44"/>
                  <a:pt x="46" y="44"/>
                </a:cubicBezTo>
                <a:cubicBezTo>
                  <a:pt x="46" y="45"/>
                  <a:pt x="46" y="46"/>
                  <a:pt x="47" y="47"/>
                </a:cubicBezTo>
                <a:close/>
                <a:moveTo>
                  <a:pt x="50" y="56"/>
                </a:moveTo>
                <a:cubicBezTo>
                  <a:pt x="40" y="44"/>
                  <a:pt x="28" y="33"/>
                  <a:pt x="17" y="21"/>
                </a:cubicBezTo>
                <a:cubicBezTo>
                  <a:pt x="16" y="20"/>
                  <a:pt x="12" y="16"/>
                  <a:pt x="15" y="19"/>
                </a:cubicBezTo>
                <a:cubicBezTo>
                  <a:pt x="17" y="20"/>
                  <a:pt x="19" y="22"/>
                  <a:pt x="21" y="23"/>
                </a:cubicBezTo>
                <a:cubicBezTo>
                  <a:pt x="24" y="26"/>
                  <a:pt x="27" y="30"/>
                  <a:pt x="30" y="33"/>
                </a:cubicBezTo>
                <a:cubicBezTo>
                  <a:pt x="35" y="39"/>
                  <a:pt x="42" y="43"/>
                  <a:pt x="47" y="49"/>
                </a:cubicBezTo>
                <a:cubicBezTo>
                  <a:pt x="48" y="52"/>
                  <a:pt x="49" y="54"/>
                  <a:pt x="50" y="56"/>
                </a:cubicBezTo>
                <a:close/>
                <a:moveTo>
                  <a:pt x="37" y="106"/>
                </a:moveTo>
                <a:cubicBezTo>
                  <a:pt x="37" y="105"/>
                  <a:pt x="37" y="103"/>
                  <a:pt x="36" y="102"/>
                </a:cubicBezTo>
                <a:cubicBezTo>
                  <a:pt x="37" y="103"/>
                  <a:pt x="37" y="104"/>
                  <a:pt x="38" y="104"/>
                </a:cubicBezTo>
                <a:cubicBezTo>
                  <a:pt x="38" y="105"/>
                  <a:pt x="39" y="104"/>
                  <a:pt x="38" y="104"/>
                </a:cubicBezTo>
                <a:cubicBezTo>
                  <a:pt x="38" y="104"/>
                  <a:pt x="35" y="100"/>
                  <a:pt x="38" y="102"/>
                </a:cubicBezTo>
                <a:cubicBezTo>
                  <a:pt x="38" y="102"/>
                  <a:pt x="39" y="102"/>
                  <a:pt x="40" y="103"/>
                </a:cubicBezTo>
                <a:cubicBezTo>
                  <a:pt x="39" y="104"/>
                  <a:pt x="38" y="105"/>
                  <a:pt x="37" y="106"/>
                </a:cubicBezTo>
                <a:close/>
                <a:moveTo>
                  <a:pt x="34" y="90"/>
                </a:moveTo>
                <a:cubicBezTo>
                  <a:pt x="36" y="92"/>
                  <a:pt x="38" y="94"/>
                  <a:pt x="40" y="96"/>
                </a:cubicBezTo>
                <a:cubicBezTo>
                  <a:pt x="40" y="96"/>
                  <a:pt x="44" y="100"/>
                  <a:pt x="43" y="99"/>
                </a:cubicBezTo>
                <a:cubicBezTo>
                  <a:pt x="41" y="98"/>
                  <a:pt x="38" y="97"/>
                  <a:pt x="36" y="95"/>
                </a:cubicBezTo>
                <a:cubicBezTo>
                  <a:pt x="36" y="95"/>
                  <a:pt x="35" y="96"/>
                  <a:pt x="35" y="96"/>
                </a:cubicBezTo>
                <a:cubicBezTo>
                  <a:pt x="37" y="98"/>
                  <a:pt x="38" y="100"/>
                  <a:pt x="40" y="102"/>
                </a:cubicBezTo>
                <a:cubicBezTo>
                  <a:pt x="40" y="103"/>
                  <a:pt x="38" y="101"/>
                  <a:pt x="38" y="101"/>
                </a:cubicBezTo>
                <a:cubicBezTo>
                  <a:pt x="37" y="100"/>
                  <a:pt x="37" y="100"/>
                  <a:pt x="36" y="100"/>
                </a:cubicBezTo>
                <a:cubicBezTo>
                  <a:pt x="35" y="97"/>
                  <a:pt x="35" y="93"/>
                  <a:pt x="34" y="90"/>
                </a:cubicBezTo>
                <a:close/>
                <a:moveTo>
                  <a:pt x="31" y="80"/>
                </a:moveTo>
                <a:cubicBezTo>
                  <a:pt x="36" y="86"/>
                  <a:pt x="43" y="89"/>
                  <a:pt x="47" y="95"/>
                </a:cubicBezTo>
                <a:cubicBezTo>
                  <a:pt x="49" y="99"/>
                  <a:pt x="46" y="95"/>
                  <a:pt x="45" y="94"/>
                </a:cubicBezTo>
                <a:cubicBezTo>
                  <a:pt x="43" y="92"/>
                  <a:pt x="42" y="91"/>
                  <a:pt x="40" y="89"/>
                </a:cubicBezTo>
                <a:cubicBezTo>
                  <a:pt x="38" y="86"/>
                  <a:pt x="35" y="84"/>
                  <a:pt x="32" y="82"/>
                </a:cubicBezTo>
                <a:cubicBezTo>
                  <a:pt x="32" y="81"/>
                  <a:pt x="31" y="81"/>
                  <a:pt x="31" y="80"/>
                </a:cubicBezTo>
                <a:close/>
                <a:moveTo>
                  <a:pt x="29" y="73"/>
                </a:moveTo>
                <a:cubicBezTo>
                  <a:pt x="35" y="81"/>
                  <a:pt x="43" y="87"/>
                  <a:pt x="49" y="94"/>
                </a:cubicBezTo>
                <a:cubicBezTo>
                  <a:pt x="52" y="97"/>
                  <a:pt x="51" y="96"/>
                  <a:pt x="49" y="94"/>
                </a:cubicBezTo>
                <a:cubicBezTo>
                  <a:pt x="46" y="92"/>
                  <a:pt x="44" y="89"/>
                  <a:pt x="42" y="87"/>
                </a:cubicBezTo>
                <a:cubicBezTo>
                  <a:pt x="38" y="83"/>
                  <a:pt x="35" y="80"/>
                  <a:pt x="30" y="77"/>
                </a:cubicBezTo>
                <a:cubicBezTo>
                  <a:pt x="30" y="76"/>
                  <a:pt x="30" y="74"/>
                  <a:pt x="29" y="73"/>
                </a:cubicBezTo>
                <a:close/>
                <a:moveTo>
                  <a:pt x="28" y="68"/>
                </a:moveTo>
                <a:cubicBezTo>
                  <a:pt x="35" y="77"/>
                  <a:pt x="45" y="84"/>
                  <a:pt x="53" y="93"/>
                </a:cubicBezTo>
                <a:cubicBezTo>
                  <a:pt x="56" y="98"/>
                  <a:pt x="53" y="94"/>
                  <a:pt x="51" y="92"/>
                </a:cubicBezTo>
                <a:cubicBezTo>
                  <a:pt x="48" y="90"/>
                  <a:pt x="45" y="87"/>
                  <a:pt x="43" y="85"/>
                </a:cubicBezTo>
                <a:cubicBezTo>
                  <a:pt x="39" y="80"/>
                  <a:pt x="33" y="76"/>
                  <a:pt x="29" y="71"/>
                </a:cubicBezTo>
                <a:cubicBezTo>
                  <a:pt x="29" y="71"/>
                  <a:pt x="29" y="71"/>
                  <a:pt x="28" y="71"/>
                </a:cubicBezTo>
                <a:cubicBezTo>
                  <a:pt x="28" y="70"/>
                  <a:pt x="28" y="69"/>
                  <a:pt x="28" y="68"/>
                </a:cubicBezTo>
                <a:close/>
                <a:moveTo>
                  <a:pt x="25" y="61"/>
                </a:moveTo>
                <a:cubicBezTo>
                  <a:pt x="29" y="66"/>
                  <a:pt x="34" y="70"/>
                  <a:pt x="39" y="74"/>
                </a:cubicBezTo>
                <a:cubicBezTo>
                  <a:pt x="41" y="77"/>
                  <a:pt x="44" y="80"/>
                  <a:pt x="46" y="83"/>
                </a:cubicBezTo>
                <a:cubicBezTo>
                  <a:pt x="49" y="86"/>
                  <a:pt x="52" y="89"/>
                  <a:pt x="55" y="91"/>
                </a:cubicBezTo>
                <a:cubicBezTo>
                  <a:pt x="56" y="92"/>
                  <a:pt x="57" y="94"/>
                  <a:pt x="58" y="94"/>
                </a:cubicBezTo>
                <a:cubicBezTo>
                  <a:pt x="56" y="93"/>
                  <a:pt x="54" y="92"/>
                  <a:pt x="52" y="90"/>
                </a:cubicBezTo>
                <a:cubicBezTo>
                  <a:pt x="49" y="87"/>
                  <a:pt x="46" y="85"/>
                  <a:pt x="43" y="82"/>
                </a:cubicBezTo>
                <a:cubicBezTo>
                  <a:pt x="38" y="76"/>
                  <a:pt x="33" y="71"/>
                  <a:pt x="27" y="66"/>
                </a:cubicBezTo>
                <a:cubicBezTo>
                  <a:pt x="26" y="64"/>
                  <a:pt x="26" y="63"/>
                  <a:pt x="25" y="61"/>
                </a:cubicBezTo>
                <a:close/>
                <a:moveTo>
                  <a:pt x="23" y="53"/>
                </a:moveTo>
                <a:cubicBezTo>
                  <a:pt x="26" y="56"/>
                  <a:pt x="29" y="59"/>
                  <a:pt x="32" y="62"/>
                </a:cubicBezTo>
                <a:cubicBezTo>
                  <a:pt x="35" y="64"/>
                  <a:pt x="37" y="67"/>
                  <a:pt x="39" y="69"/>
                </a:cubicBezTo>
                <a:cubicBezTo>
                  <a:pt x="45" y="76"/>
                  <a:pt x="52" y="82"/>
                  <a:pt x="58" y="89"/>
                </a:cubicBezTo>
                <a:cubicBezTo>
                  <a:pt x="59" y="90"/>
                  <a:pt x="59" y="90"/>
                  <a:pt x="60" y="91"/>
                </a:cubicBezTo>
                <a:cubicBezTo>
                  <a:pt x="59" y="90"/>
                  <a:pt x="58" y="89"/>
                  <a:pt x="57" y="88"/>
                </a:cubicBezTo>
                <a:cubicBezTo>
                  <a:pt x="53" y="85"/>
                  <a:pt x="49" y="82"/>
                  <a:pt x="45" y="78"/>
                </a:cubicBezTo>
                <a:cubicBezTo>
                  <a:pt x="38" y="72"/>
                  <a:pt x="31" y="66"/>
                  <a:pt x="25" y="58"/>
                </a:cubicBezTo>
                <a:cubicBezTo>
                  <a:pt x="24" y="57"/>
                  <a:pt x="23" y="55"/>
                  <a:pt x="23" y="53"/>
                </a:cubicBezTo>
                <a:close/>
                <a:moveTo>
                  <a:pt x="20" y="43"/>
                </a:moveTo>
                <a:cubicBezTo>
                  <a:pt x="24" y="49"/>
                  <a:pt x="29" y="53"/>
                  <a:pt x="34" y="58"/>
                </a:cubicBezTo>
                <a:cubicBezTo>
                  <a:pt x="37" y="61"/>
                  <a:pt x="39" y="64"/>
                  <a:pt x="42" y="68"/>
                </a:cubicBezTo>
                <a:cubicBezTo>
                  <a:pt x="46" y="71"/>
                  <a:pt x="50" y="75"/>
                  <a:pt x="53" y="79"/>
                </a:cubicBezTo>
                <a:cubicBezTo>
                  <a:pt x="55" y="81"/>
                  <a:pt x="57" y="83"/>
                  <a:pt x="59" y="85"/>
                </a:cubicBezTo>
                <a:cubicBezTo>
                  <a:pt x="58" y="84"/>
                  <a:pt x="56" y="82"/>
                  <a:pt x="55" y="81"/>
                </a:cubicBezTo>
                <a:cubicBezTo>
                  <a:pt x="51" y="78"/>
                  <a:pt x="47" y="75"/>
                  <a:pt x="44" y="71"/>
                </a:cubicBezTo>
                <a:cubicBezTo>
                  <a:pt x="41" y="68"/>
                  <a:pt x="37" y="66"/>
                  <a:pt x="34" y="63"/>
                </a:cubicBezTo>
                <a:cubicBezTo>
                  <a:pt x="34" y="63"/>
                  <a:pt x="34" y="62"/>
                  <a:pt x="34" y="62"/>
                </a:cubicBezTo>
                <a:cubicBezTo>
                  <a:pt x="30" y="58"/>
                  <a:pt x="26" y="55"/>
                  <a:pt x="22" y="51"/>
                </a:cubicBezTo>
                <a:cubicBezTo>
                  <a:pt x="21" y="48"/>
                  <a:pt x="21" y="46"/>
                  <a:pt x="20" y="43"/>
                </a:cubicBezTo>
                <a:close/>
                <a:moveTo>
                  <a:pt x="11" y="23"/>
                </a:moveTo>
                <a:cubicBezTo>
                  <a:pt x="11" y="24"/>
                  <a:pt x="11" y="25"/>
                  <a:pt x="12" y="26"/>
                </a:cubicBezTo>
                <a:cubicBezTo>
                  <a:pt x="12" y="26"/>
                  <a:pt x="11" y="25"/>
                  <a:pt x="11" y="25"/>
                </a:cubicBezTo>
                <a:cubicBezTo>
                  <a:pt x="10" y="25"/>
                  <a:pt x="10" y="25"/>
                  <a:pt x="10" y="25"/>
                </a:cubicBezTo>
                <a:cubicBezTo>
                  <a:pt x="11" y="28"/>
                  <a:pt x="12" y="31"/>
                  <a:pt x="14" y="33"/>
                </a:cubicBezTo>
                <a:cubicBezTo>
                  <a:pt x="14" y="34"/>
                  <a:pt x="18" y="38"/>
                  <a:pt x="16" y="36"/>
                </a:cubicBezTo>
                <a:cubicBezTo>
                  <a:pt x="14" y="34"/>
                  <a:pt x="13" y="33"/>
                  <a:pt x="11" y="31"/>
                </a:cubicBezTo>
                <a:cubicBezTo>
                  <a:pt x="11" y="31"/>
                  <a:pt x="10" y="31"/>
                  <a:pt x="11" y="31"/>
                </a:cubicBezTo>
                <a:cubicBezTo>
                  <a:pt x="12" y="33"/>
                  <a:pt x="13" y="35"/>
                  <a:pt x="14" y="36"/>
                </a:cubicBezTo>
                <a:cubicBezTo>
                  <a:pt x="17" y="39"/>
                  <a:pt x="13" y="36"/>
                  <a:pt x="13" y="36"/>
                </a:cubicBezTo>
                <a:cubicBezTo>
                  <a:pt x="12" y="35"/>
                  <a:pt x="11" y="34"/>
                  <a:pt x="10" y="33"/>
                </a:cubicBezTo>
                <a:cubicBezTo>
                  <a:pt x="9" y="33"/>
                  <a:pt x="9" y="33"/>
                  <a:pt x="9" y="33"/>
                </a:cubicBezTo>
                <a:cubicBezTo>
                  <a:pt x="10" y="35"/>
                  <a:pt x="12" y="38"/>
                  <a:pt x="13" y="38"/>
                </a:cubicBezTo>
                <a:cubicBezTo>
                  <a:pt x="12" y="37"/>
                  <a:pt x="10" y="36"/>
                  <a:pt x="8" y="36"/>
                </a:cubicBezTo>
                <a:cubicBezTo>
                  <a:pt x="8" y="36"/>
                  <a:pt x="8" y="36"/>
                  <a:pt x="8" y="36"/>
                </a:cubicBezTo>
                <a:cubicBezTo>
                  <a:pt x="11" y="39"/>
                  <a:pt x="7" y="38"/>
                  <a:pt x="6" y="37"/>
                </a:cubicBezTo>
                <a:cubicBezTo>
                  <a:pt x="5" y="37"/>
                  <a:pt x="5" y="38"/>
                  <a:pt x="6" y="38"/>
                </a:cubicBezTo>
                <a:cubicBezTo>
                  <a:pt x="7" y="40"/>
                  <a:pt x="6" y="40"/>
                  <a:pt x="4" y="40"/>
                </a:cubicBezTo>
                <a:cubicBezTo>
                  <a:pt x="6" y="34"/>
                  <a:pt x="9" y="29"/>
                  <a:pt x="11" y="23"/>
                </a:cubicBezTo>
                <a:close/>
                <a:moveTo>
                  <a:pt x="16" y="34"/>
                </a:moveTo>
                <a:cubicBezTo>
                  <a:pt x="27" y="48"/>
                  <a:pt x="40" y="58"/>
                  <a:pt x="52" y="71"/>
                </a:cubicBezTo>
                <a:cubicBezTo>
                  <a:pt x="52" y="72"/>
                  <a:pt x="57" y="77"/>
                  <a:pt x="54" y="74"/>
                </a:cubicBezTo>
                <a:cubicBezTo>
                  <a:pt x="52" y="72"/>
                  <a:pt x="50" y="71"/>
                  <a:pt x="49" y="69"/>
                </a:cubicBezTo>
                <a:cubicBezTo>
                  <a:pt x="45" y="66"/>
                  <a:pt x="42" y="63"/>
                  <a:pt x="38" y="60"/>
                </a:cubicBezTo>
                <a:cubicBezTo>
                  <a:pt x="32" y="53"/>
                  <a:pt x="25" y="47"/>
                  <a:pt x="19" y="41"/>
                </a:cubicBezTo>
                <a:cubicBezTo>
                  <a:pt x="19" y="40"/>
                  <a:pt x="19" y="40"/>
                  <a:pt x="19" y="39"/>
                </a:cubicBezTo>
                <a:cubicBezTo>
                  <a:pt x="18" y="39"/>
                  <a:pt x="18" y="38"/>
                  <a:pt x="18" y="38"/>
                </a:cubicBezTo>
                <a:cubicBezTo>
                  <a:pt x="18" y="38"/>
                  <a:pt x="17" y="38"/>
                  <a:pt x="17" y="38"/>
                </a:cubicBezTo>
                <a:cubicBezTo>
                  <a:pt x="17" y="38"/>
                  <a:pt x="17" y="38"/>
                  <a:pt x="17" y="38"/>
                </a:cubicBezTo>
                <a:cubicBezTo>
                  <a:pt x="17" y="38"/>
                  <a:pt x="16" y="37"/>
                  <a:pt x="16" y="37"/>
                </a:cubicBezTo>
                <a:cubicBezTo>
                  <a:pt x="16" y="37"/>
                  <a:pt x="17" y="37"/>
                  <a:pt x="17" y="38"/>
                </a:cubicBezTo>
                <a:cubicBezTo>
                  <a:pt x="17" y="38"/>
                  <a:pt x="18" y="38"/>
                  <a:pt x="18" y="37"/>
                </a:cubicBezTo>
                <a:cubicBezTo>
                  <a:pt x="17" y="36"/>
                  <a:pt x="16" y="34"/>
                  <a:pt x="15" y="33"/>
                </a:cubicBezTo>
                <a:cubicBezTo>
                  <a:pt x="14" y="32"/>
                  <a:pt x="14" y="31"/>
                  <a:pt x="13" y="30"/>
                </a:cubicBezTo>
                <a:cubicBezTo>
                  <a:pt x="13" y="30"/>
                  <a:pt x="11" y="26"/>
                  <a:pt x="11" y="26"/>
                </a:cubicBezTo>
                <a:cubicBezTo>
                  <a:pt x="12" y="27"/>
                  <a:pt x="13" y="28"/>
                  <a:pt x="14" y="29"/>
                </a:cubicBezTo>
                <a:cubicBezTo>
                  <a:pt x="14" y="30"/>
                  <a:pt x="15" y="30"/>
                  <a:pt x="15" y="30"/>
                </a:cubicBezTo>
                <a:cubicBezTo>
                  <a:pt x="16" y="31"/>
                  <a:pt x="17" y="33"/>
                  <a:pt x="18" y="34"/>
                </a:cubicBezTo>
                <a:cubicBezTo>
                  <a:pt x="18" y="35"/>
                  <a:pt x="18" y="35"/>
                  <a:pt x="19" y="35"/>
                </a:cubicBezTo>
                <a:cubicBezTo>
                  <a:pt x="19" y="35"/>
                  <a:pt x="19" y="36"/>
                  <a:pt x="20" y="36"/>
                </a:cubicBezTo>
                <a:cubicBezTo>
                  <a:pt x="20" y="36"/>
                  <a:pt x="20" y="36"/>
                  <a:pt x="20" y="36"/>
                </a:cubicBezTo>
                <a:cubicBezTo>
                  <a:pt x="18" y="32"/>
                  <a:pt x="15" y="30"/>
                  <a:pt x="13" y="26"/>
                </a:cubicBezTo>
                <a:cubicBezTo>
                  <a:pt x="12" y="25"/>
                  <a:pt x="12" y="24"/>
                  <a:pt x="11" y="23"/>
                </a:cubicBezTo>
                <a:cubicBezTo>
                  <a:pt x="12" y="24"/>
                  <a:pt x="14" y="26"/>
                  <a:pt x="15" y="27"/>
                </a:cubicBezTo>
                <a:cubicBezTo>
                  <a:pt x="16" y="29"/>
                  <a:pt x="17" y="30"/>
                  <a:pt x="18" y="32"/>
                </a:cubicBezTo>
                <a:cubicBezTo>
                  <a:pt x="22" y="36"/>
                  <a:pt x="27" y="39"/>
                  <a:pt x="30" y="42"/>
                </a:cubicBezTo>
                <a:cubicBezTo>
                  <a:pt x="34" y="46"/>
                  <a:pt x="38" y="51"/>
                  <a:pt x="42" y="55"/>
                </a:cubicBezTo>
                <a:cubicBezTo>
                  <a:pt x="45" y="59"/>
                  <a:pt x="49" y="63"/>
                  <a:pt x="52" y="67"/>
                </a:cubicBezTo>
                <a:cubicBezTo>
                  <a:pt x="55" y="71"/>
                  <a:pt x="50" y="65"/>
                  <a:pt x="49" y="65"/>
                </a:cubicBezTo>
                <a:cubicBezTo>
                  <a:pt x="47" y="63"/>
                  <a:pt x="45" y="61"/>
                  <a:pt x="43" y="59"/>
                </a:cubicBezTo>
                <a:cubicBezTo>
                  <a:pt x="34" y="51"/>
                  <a:pt x="26" y="41"/>
                  <a:pt x="16" y="34"/>
                </a:cubicBezTo>
                <a:cubicBezTo>
                  <a:pt x="16" y="33"/>
                  <a:pt x="16" y="34"/>
                  <a:pt x="16" y="34"/>
                </a:cubicBezTo>
                <a:close/>
                <a:moveTo>
                  <a:pt x="7" y="40"/>
                </a:moveTo>
                <a:cubicBezTo>
                  <a:pt x="7" y="40"/>
                  <a:pt x="7" y="40"/>
                  <a:pt x="7" y="40"/>
                </a:cubicBezTo>
                <a:cubicBezTo>
                  <a:pt x="7" y="39"/>
                  <a:pt x="7" y="39"/>
                  <a:pt x="7" y="38"/>
                </a:cubicBezTo>
                <a:cubicBezTo>
                  <a:pt x="7" y="39"/>
                  <a:pt x="8" y="39"/>
                  <a:pt x="10" y="40"/>
                </a:cubicBezTo>
                <a:cubicBezTo>
                  <a:pt x="9" y="40"/>
                  <a:pt x="8" y="40"/>
                  <a:pt x="7" y="40"/>
                </a:cubicBezTo>
                <a:close/>
                <a:moveTo>
                  <a:pt x="14" y="39"/>
                </a:moveTo>
                <a:cubicBezTo>
                  <a:pt x="14" y="38"/>
                  <a:pt x="14" y="38"/>
                  <a:pt x="14" y="37"/>
                </a:cubicBezTo>
                <a:cubicBezTo>
                  <a:pt x="14" y="38"/>
                  <a:pt x="15" y="38"/>
                  <a:pt x="16" y="38"/>
                </a:cubicBezTo>
                <a:cubicBezTo>
                  <a:pt x="15" y="38"/>
                  <a:pt x="15" y="39"/>
                  <a:pt x="14" y="39"/>
                </a:cubicBezTo>
                <a:close/>
                <a:moveTo>
                  <a:pt x="12" y="39"/>
                </a:moveTo>
                <a:cubicBezTo>
                  <a:pt x="11" y="38"/>
                  <a:pt x="10" y="37"/>
                  <a:pt x="10" y="37"/>
                </a:cubicBezTo>
                <a:cubicBezTo>
                  <a:pt x="10" y="37"/>
                  <a:pt x="12" y="38"/>
                  <a:pt x="13" y="39"/>
                </a:cubicBezTo>
                <a:cubicBezTo>
                  <a:pt x="13" y="39"/>
                  <a:pt x="12" y="39"/>
                  <a:pt x="12" y="39"/>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5"/>
                </a:moveTo>
                <a:cubicBezTo>
                  <a:pt x="54" y="93"/>
                  <a:pt x="52" y="91"/>
                  <a:pt x="51" y="90"/>
                </a:cubicBezTo>
                <a:cubicBezTo>
                  <a:pt x="53" y="92"/>
                  <a:pt x="55" y="93"/>
                  <a:pt x="58" y="95"/>
                </a:cubicBezTo>
                <a:cubicBezTo>
                  <a:pt x="57" y="95"/>
                  <a:pt x="56" y="95"/>
                  <a:pt x="55" y="95"/>
                </a:cubicBezTo>
                <a:close/>
                <a:moveTo>
                  <a:pt x="52" y="96"/>
                </a:moveTo>
                <a:cubicBezTo>
                  <a:pt x="46" y="88"/>
                  <a:pt x="37" y="82"/>
                  <a:pt x="31" y="74"/>
                </a:cubicBezTo>
                <a:cubicBezTo>
                  <a:pt x="32" y="75"/>
                  <a:pt x="32" y="75"/>
                  <a:pt x="33" y="76"/>
                </a:cubicBezTo>
                <a:cubicBezTo>
                  <a:pt x="35" y="78"/>
                  <a:pt x="38" y="80"/>
                  <a:pt x="40" y="83"/>
                </a:cubicBezTo>
                <a:cubicBezTo>
                  <a:pt x="45" y="87"/>
                  <a:pt x="49" y="92"/>
                  <a:pt x="54" y="96"/>
                </a:cubicBezTo>
                <a:cubicBezTo>
                  <a:pt x="53" y="96"/>
                  <a:pt x="52" y="96"/>
                  <a:pt x="52" y="96"/>
                </a:cubicBezTo>
                <a:close/>
                <a:moveTo>
                  <a:pt x="44" y="100"/>
                </a:moveTo>
                <a:cubicBezTo>
                  <a:pt x="42" y="96"/>
                  <a:pt x="39" y="94"/>
                  <a:pt x="36" y="92"/>
                </a:cubicBezTo>
                <a:cubicBezTo>
                  <a:pt x="36" y="91"/>
                  <a:pt x="35" y="90"/>
                  <a:pt x="34" y="90"/>
                </a:cubicBezTo>
                <a:cubicBezTo>
                  <a:pt x="36" y="91"/>
                  <a:pt x="38" y="92"/>
                  <a:pt x="39" y="94"/>
                </a:cubicBezTo>
                <a:cubicBezTo>
                  <a:pt x="42" y="95"/>
                  <a:pt x="44" y="97"/>
                  <a:pt x="46" y="99"/>
                </a:cubicBezTo>
                <a:cubicBezTo>
                  <a:pt x="45" y="99"/>
                  <a:pt x="45" y="99"/>
                  <a:pt x="44" y="100"/>
                </a:cubicBezTo>
                <a:close/>
                <a:moveTo>
                  <a:pt x="59" y="95"/>
                </a:moveTo>
                <a:cubicBezTo>
                  <a:pt x="57" y="92"/>
                  <a:pt x="55" y="91"/>
                  <a:pt x="53" y="89"/>
                </a:cubicBezTo>
                <a:cubicBezTo>
                  <a:pt x="50" y="86"/>
                  <a:pt x="47" y="83"/>
                  <a:pt x="45" y="80"/>
                </a:cubicBezTo>
                <a:cubicBezTo>
                  <a:pt x="41" y="75"/>
                  <a:pt x="37" y="72"/>
                  <a:pt x="33" y="68"/>
                </a:cubicBezTo>
                <a:cubicBezTo>
                  <a:pt x="36" y="71"/>
                  <a:pt x="39" y="73"/>
                  <a:pt x="42" y="76"/>
                </a:cubicBezTo>
                <a:cubicBezTo>
                  <a:pt x="48" y="83"/>
                  <a:pt x="56" y="88"/>
                  <a:pt x="62" y="94"/>
                </a:cubicBezTo>
                <a:cubicBezTo>
                  <a:pt x="61" y="94"/>
                  <a:pt x="60" y="94"/>
                  <a:pt x="59" y="95"/>
                </a:cubicBezTo>
                <a:close/>
                <a:moveTo>
                  <a:pt x="35" y="75"/>
                </a:moveTo>
                <a:cubicBezTo>
                  <a:pt x="35" y="75"/>
                  <a:pt x="35" y="75"/>
                  <a:pt x="35" y="74"/>
                </a:cubicBezTo>
                <a:cubicBezTo>
                  <a:pt x="34" y="73"/>
                  <a:pt x="33" y="72"/>
                  <a:pt x="31" y="71"/>
                </a:cubicBezTo>
                <a:cubicBezTo>
                  <a:pt x="31" y="70"/>
                  <a:pt x="25" y="65"/>
                  <a:pt x="28" y="68"/>
                </a:cubicBezTo>
                <a:cubicBezTo>
                  <a:pt x="31" y="70"/>
                  <a:pt x="33" y="72"/>
                  <a:pt x="35" y="75"/>
                </a:cubicBezTo>
                <a:close/>
                <a:moveTo>
                  <a:pt x="33" y="80"/>
                </a:moveTo>
                <a:cubicBezTo>
                  <a:pt x="35" y="82"/>
                  <a:pt x="37" y="83"/>
                  <a:pt x="39" y="85"/>
                </a:cubicBezTo>
                <a:cubicBezTo>
                  <a:pt x="43" y="89"/>
                  <a:pt x="47" y="93"/>
                  <a:pt x="50" y="97"/>
                </a:cubicBezTo>
                <a:cubicBezTo>
                  <a:pt x="50" y="97"/>
                  <a:pt x="49" y="97"/>
                  <a:pt x="49" y="97"/>
                </a:cubicBezTo>
                <a:cubicBezTo>
                  <a:pt x="46" y="90"/>
                  <a:pt x="39" y="87"/>
                  <a:pt x="33" y="82"/>
                </a:cubicBezTo>
                <a:cubicBezTo>
                  <a:pt x="33" y="81"/>
                  <a:pt x="32" y="80"/>
                  <a:pt x="31" y="79"/>
                </a:cubicBezTo>
                <a:cubicBezTo>
                  <a:pt x="31" y="79"/>
                  <a:pt x="31" y="79"/>
                  <a:pt x="31" y="78"/>
                </a:cubicBezTo>
                <a:cubicBezTo>
                  <a:pt x="31" y="78"/>
                  <a:pt x="32" y="79"/>
                  <a:pt x="33" y="80"/>
                </a:cubicBezTo>
                <a:close/>
                <a:moveTo>
                  <a:pt x="48" y="98"/>
                </a:moveTo>
                <a:cubicBezTo>
                  <a:pt x="47" y="98"/>
                  <a:pt x="47" y="98"/>
                  <a:pt x="47" y="98"/>
                </a:cubicBezTo>
                <a:cubicBezTo>
                  <a:pt x="45" y="95"/>
                  <a:pt x="42" y="93"/>
                  <a:pt x="40" y="91"/>
                </a:cubicBezTo>
                <a:cubicBezTo>
                  <a:pt x="38" y="89"/>
                  <a:pt x="36" y="88"/>
                  <a:pt x="35" y="86"/>
                </a:cubicBezTo>
                <a:cubicBezTo>
                  <a:pt x="34" y="85"/>
                  <a:pt x="33" y="84"/>
                  <a:pt x="32" y="83"/>
                </a:cubicBezTo>
                <a:cubicBezTo>
                  <a:pt x="32" y="83"/>
                  <a:pt x="32" y="83"/>
                  <a:pt x="32" y="83"/>
                </a:cubicBezTo>
                <a:cubicBezTo>
                  <a:pt x="38" y="86"/>
                  <a:pt x="43" y="93"/>
                  <a:pt x="48" y="98"/>
                </a:cubicBezTo>
                <a:close/>
                <a:moveTo>
                  <a:pt x="44" y="96"/>
                </a:moveTo>
                <a:cubicBezTo>
                  <a:pt x="49" y="101"/>
                  <a:pt x="43" y="95"/>
                  <a:pt x="41" y="94"/>
                </a:cubicBezTo>
                <a:cubicBezTo>
                  <a:pt x="39" y="92"/>
                  <a:pt x="36" y="90"/>
                  <a:pt x="34" y="88"/>
                </a:cubicBezTo>
                <a:cubicBezTo>
                  <a:pt x="34" y="88"/>
                  <a:pt x="33" y="88"/>
                  <a:pt x="33" y="88"/>
                </a:cubicBezTo>
                <a:cubicBezTo>
                  <a:pt x="33" y="87"/>
                  <a:pt x="33" y="86"/>
                  <a:pt x="33" y="85"/>
                </a:cubicBezTo>
                <a:cubicBezTo>
                  <a:pt x="36" y="88"/>
                  <a:pt x="40" y="92"/>
                  <a:pt x="44" y="96"/>
                </a:cubicBezTo>
                <a:close/>
                <a:moveTo>
                  <a:pt x="37" y="97"/>
                </a:moveTo>
                <a:cubicBezTo>
                  <a:pt x="37" y="98"/>
                  <a:pt x="41" y="99"/>
                  <a:pt x="43" y="100"/>
                </a:cubicBezTo>
                <a:cubicBezTo>
                  <a:pt x="42" y="101"/>
                  <a:pt x="41" y="102"/>
                  <a:pt x="41" y="102"/>
                </a:cubicBezTo>
                <a:cubicBezTo>
                  <a:pt x="39" y="100"/>
                  <a:pt x="38" y="99"/>
                  <a:pt x="37" y="97"/>
                </a:cubicBezTo>
                <a:close/>
                <a:moveTo>
                  <a:pt x="55" y="85"/>
                </a:moveTo>
                <a:cubicBezTo>
                  <a:pt x="51" y="82"/>
                  <a:pt x="48" y="78"/>
                  <a:pt x="44" y="74"/>
                </a:cubicBezTo>
                <a:cubicBezTo>
                  <a:pt x="42" y="71"/>
                  <a:pt x="40" y="69"/>
                  <a:pt x="37" y="66"/>
                </a:cubicBezTo>
                <a:cubicBezTo>
                  <a:pt x="38" y="67"/>
                  <a:pt x="38" y="67"/>
                  <a:pt x="39" y="67"/>
                </a:cubicBezTo>
                <a:cubicBezTo>
                  <a:pt x="46" y="74"/>
                  <a:pt x="53" y="80"/>
                  <a:pt x="60" y="87"/>
                </a:cubicBezTo>
                <a:cubicBezTo>
                  <a:pt x="60" y="87"/>
                  <a:pt x="60" y="87"/>
                  <a:pt x="60" y="87"/>
                </a:cubicBezTo>
                <a:cubicBezTo>
                  <a:pt x="61" y="89"/>
                  <a:pt x="62" y="91"/>
                  <a:pt x="62" y="94"/>
                </a:cubicBezTo>
                <a:cubicBezTo>
                  <a:pt x="61" y="90"/>
                  <a:pt x="58" y="88"/>
                  <a:pt x="55" y="85"/>
                </a:cubicBezTo>
                <a:close/>
                <a:moveTo>
                  <a:pt x="43" y="67"/>
                </a:moveTo>
                <a:cubicBezTo>
                  <a:pt x="40" y="64"/>
                  <a:pt x="37" y="60"/>
                  <a:pt x="34" y="57"/>
                </a:cubicBezTo>
                <a:cubicBezTo>
                  <a:pt x="31" y="54"/>
                  <a:pt x="27" y="51"/>
                  <a:pt x="24" y="47"/>
                </a:cubicBezTo>
                <a:cubicBezTo>
                  <a:pt x="23" y="46"/>
                  <a:pt x="21" y="44"/>
                  <a:pt x="20" y="43"/>
                </a:cubicBezTo>
                <a:cubicBezTo>
                  <a:pt x="21" y="44"/>
                  <a:pt x="22" y="45"/>
                  <a:pt x="23" y="46"/>
                </a:cubicBezTo>
                <a:cubicBezTo>
                  <a:pt x="26" y="49"/>
                  <a:pt x="30" y="53"/>
                  <a:pt x="34" y="56"/>
                </a:cubicBezTo>
                <a:cubicBezTo>
                  <a:pt x="41" y="63"/>
                  <a:pt x="49" y="70"/>
                  <a:pt x="56" y="76"/>
                </a:cubicBezTo>
                <a:cubicBezTo>
                  <a:pt x="56" y="77"/>
                  <a:pt x="57" y="77"/>
                  <a:pt x="57" y="76"/>
                </a:cubicBezTo>
                <a:cubicBezTo>
                  <a:pt x="58" y="80"/>
                  <a:pt x="59" y="83"/>
                  <a:pt x="60" y="86"/>
                </a:cubicBezTo>
                <a:cubicBezTo>
                  <a:pt x="55" y="79"/>
                  <a:pt x="49" y="73"/>
                  <a:pt x="43" y="67"/>
                </a:cubicBezTo>
                <a:close/>
                <a:moveTo>
                  <a:pt x="21" y="39"/>
                </a:moveTo>
                <a:cubicBezTo>
                  <a:pt x="20" y="37"/>
                  <a:pt x="19" y="36"/>
                  <a:pt x="17" y="35"/>
                </a:cubicBezTo>
                <a:cubicBezTo>
                  <a:pt x="19" y="37"/>
                  <a:pt x="21" y="39"/>
                  <a:pt x="23" y="40"/>
                </a:cubicBezTo>
                <a:cubicBezTo>
                  <a:pt x="26" y="44"/>
                  <a:pt x="30" y="47"/>
                  <a:pt x="33" y="50"/>
                </a:cubicBezTo>
                <a:cubicBezTo>
                  <a:pt x="40" y="57"/>
                  <a:pt x="47" y="63"/>
                  <a:pt x="54" y="70"/>
                </a:cubicBezTo>
                <a:cubicBezTo>
                  <a:pt x="54" y="70"/>
                  <a:pt x="54" y="70"/>
                  <a:pt x="54" y="70"/>
                </a:cubicBezTo>
                <a:cubicBezTo>
                  <a:pt x="55" y="72"/>
                  <a:pt x="56" y="74"/>
                  <a:pt x="56" y="76"/>
                </a:cubicBezTo>
                <a:cubicBezTo>
                  <a:pt x="46" y="62"/>
                  <a:pt x="32" y="52"/>
                  <a:pt x="21" y="39"/>
                </a:cubicBezTo>
                <a:close/>
                <a:moveTo>
                  <a:pt x="46" y="58"/>
                </a:moveTo>
                <a:cubicBezTo>
                  <a:pt x="42" y="54"/>
                  <a:pt x="38" y="50"/>
                  <a:pt x="34" y="46"/>
                </a:cubicBezTo>
                <a:cubicBezTo>
                  <a:pt x="31" y="42"/>
                  <a:pt x="27" y="38"/>
                  <a:pt x="22" y="34"/>
                </a:cubicBezTo>
                <a:cubicBezTo>
                  <a:pt x="18" y="31"/>
                  <a:pt x="15" y="26"/>
                  <a:pt x="11" y="22"/>
                </a:cubicBezTo>
                <a:cubicBezTo>
                  <a:pt x="12" y="20"/>
                  <a:pt x="12" y="19"/>
                  <a:pt x="13" y="17"/>
                </a:cubicBezTo>
                <a:cubicBezTo>
                  <a:pt x="17" y="23"/>
                  <a:pt x="23" y="28"/>
                  <a:pt x="28" y="33"/>
                </a:cubicBezTo>
                <a:cubicBezTo>
                  <a:pt x="34" y="40"/>
                  <a:pt x="41" y="46"/>
                  <a:pt x="47" y="54"/>
                </a:cubicBezTo>
                <a:cubicBezTo>
                  <a:pt x="47" y="55"/>
                  <a:pt x="48" y="56"/>
                  <a:pt x="49" y="56"/>
                </a:cubicBezTo>
                <a:cubicBezTo>
                  <a:pt x="48" y="56"/>
                  <a:pt x="47" y="55"/>
                  <a:pt x="46" y="54"/>
                </a:cubicBezTo>
                <a:cubicBezTo>
                  <a:pt x="44" y="53"/>
                  <a:pt x="43" y="51"/>
                  <a:pt x="41" y="50"/>
                </a:cubicBezTo>
                <a:cubicBezTo>
                  <a:pt x="39" y="47"/>
                  <a:pt x="36" y="45"/>
                  <a:pt x="34" y="42"/>
                </a:cubicBezTo>
                <a:cubicBezTo>
                  <a:pt x="34" y="42"/>
                  <a:pt x="34" y="42"/>
                  <a:pt x="34" y="42"/>
                </a:cubicBezTo>
                <a:cubicBezTo>
                  <a:pt x="30" y="37"/>
                  <a:pt x="26" y="33"/>
                  <a:pt x="22" y="29"/>
                </a:cubicBezTo>
                <a:cubicBezTo>
                  <a:pt x="19" y="26"/>
                  <a:pt x="16" y="23"/>
                  <a:pt x="13" y="19"/>
                </a:cubicBezTo>
                <a:cubicBezTo>
                  <a:pt x="13" y="19"/>
                  <a:pt x="12" y="20"/>
                  <a:pt x="12" y="20"/>
                </a:cubicBezTo>
                <a:cubicBezTo>
                  <a:pt x="13" y="20"/>
                  <a:pt x="13" y="21"/>
                  <a:pt x="14" y="21"/>
                </a:cubicBezTo>
                <a:cubicBezTo>
                  <a:pt x="14" y="21"/>
                  <a:pt x="14" y="22"/>
                  <a:pt x="14" y="22"/>
                </a:cubicBezTo>
                <a:cubicBezTo>
                  <a:pt x="16" y="24"/>
                  <a:pt x="17" y="26"/>
                  <a:pt x="19" y="27"/>
                </a:cubicBezTo>
                <a:cubicBezTo>
                  <a:pt x="20" y="29"/>
                  <a:pt x="21" y="30"/>
                  <a:pt x="22" y="31"/>
                </a:cubicBezTo>
                <a:cubicBezTo>
                  <a:pt x="26" y="34"/>
                  <a:pt x="29" y="38"/>
                  <a:pt x="32" y="41"/>
                </a:cubicBezTo>
                <a:cubicBezTo>
                  <a:pt x="33" y="42"/>
                  <a:pt x="33" y="42"/>
                  <a:pt x="33" y="42"/>
                </a:cubicBezTo>
                <a:cubicBezTo>
                  <a:pt x="39" y="50"/>
                  <a:pt x="45" y="57"/>
                  <a:pt x="52" y="63"/>
                </a:cubicBezTo>
                <a:cubicBezTo>
                  <a:pt x="52" y="63"/>
                  <a:pt x="52" y="63"/>
                  <a:pt x="52" y="63"/>
                </a:cubicBezTo>
                <a:cubicBezTo>
                  <a:pt x="53" y="65"/>
                  <a:pt x="54" y="67"/>
                  <a:pt x="54" y="69"/>
                </a:cubicBezTo>
                <a:cubicBezTo>
                  <a:pt x="52" y="65"/>
                  <a:pt x="49" y="62"/>
                  <a:pt x="46" y="58"/>
                </a:cubicBezTo>
                <a:close/>
                <a:moveTo>
                  <a:pt x="15" y="12"/>
                </a:moveTo>
                <a:cubicBezTo>
                  <a:pt x="21" y="19"/>
                  <a:pt x="27" y="26"/>
                  <a:pt x="34" y="31"/>
                </a:cubicBezTo>
                <a:cubicBezTo>
                  <a:pt x="37" y="34"/>
                  <a:pt x="40" y="37"/>
                  <a:pt x="42" y="40"/>
                </a:cubicBezTo>
                <a:cubicBezTo>
                  <a:pt x="42" y="41"/>
                  <a:pt x="43" y="41"/>
                  <a:pt x="43" y="41"/>
                </a:cubicBezTo>
                <a:cubicBezTo>
                  <a:pt x="42" y="41"/>
                  <a:pt x="42" y="40"/>
                  <a:pt x="42" y="40"/>
                </a:cubicBezTo>
                <a:cubicBezTo>
                  <a:pt x="40" y="39"/>
                  <a:pt x="39" y="37"/>
                  <a:pt x="37" y="36"/>
                </a:cubicBezTo>
                <a:cubicBezTo>
                  <a:pt x="31" y="29"/>
                  <a:pt x="24" y="23"/>
                  <a:pt x="18" y="17"/>
                </a:cubicBezTo>
                <a:cubicBezTo>
                  <a:pt x="17" y="17"/>
                  <a:pt x="17" y="17"/>
                  <a:pt x="17" y="17"/>
                </a:cubicBezTo>
                <a:cubicBezTo>
                  <a:pt x="16" y="16"/>
                  <a:pt x="16" y="16"/>
                  <a:pt x="15" y="16"/>
                </a:cubicBezTo>
                <a:cubicBezTo>
                  <a:pt x="15" y="15"/>
                  <a:pt x="15" y="16"/>
                  <a:pt x="15" y="16"/>
                </a:cubicBezTo>
                <a:cubicBezTo>
                  <a:pt x="18" y="20"/>
                  <a:pt x="22" y="23"/>
                  <a:pt x="25" y="27"/>
                </a:cubicBezTo>
                <a:cubicBezTo>
                  <a:pt x="22" y="23"/>
                  <a:pt x="18" y="20"/>
                  <a:pt x="13" y="17"/>
                </a:cubicBezTo>
                <a:cubicBezTo>
                  <a:pt x="14" y="15"/>
                  <a:pt x="15" y="14"/>
                  <a:pt x="15" y="12"/>
                </a:cubicBezTo>
                <a:close/>
                <a:moveTo>
                  <a:pt x="16" y="10"/>
                </a:moveTo>
                <a:cubicBezTo>
                  <a:pt x="20" y="15"/>
                  <a:pt x="24" y="19"/>
                  <a:pt x="28" y="23"/>
                </a:cubicBezTo>
                <a:cubicBezTo>
                  <a:pt x="31" y="26"/>
                  <a:pt x="33" y="29"/>
                  <a:pt x="36" y="31"/>
                </a:cubicBezTo>
                <a:cubicBezTo>
                  <a:pt x="38" y="32"/>
                  <a:pt x="39" y="34"/>
                  <a:pt x="41" y="35"/>
                </a:cubicBezTo>
                <a:cubicBezTo>
                  <a:pt x="46" y="40"/>
                  <a:pt x="39" y="35"/>
                  <a:pt x="37" y="34"/>
                </a:cubicBezTo>
                <a:cubicBezTo>
                  <a:pt x="36" y="33"/>
                  <a:pt x="36" y="32"/>
                  <a:pt x="35" y="31"/>
                </a:cubicBezTo>
                <a:cubicBezTo>
                  <a:pt x="33" y="30"/>
                  <a:pt x="32" y="29"/>
                  <a:pt x="31" y="28"/>
                </a:cubicBezTo>
                <a:cubicBezTo>
                  <a:pt x="26" y="22"/>
                  <a:pt x="21" y="16"/>
                  <a:pt x="16" y="11"/>
                </a:cubicBezTo>
                <a:cubicBezTo>
                  <a:pt x="16" y="11"/>
                  <a:pt x="16" y="10"/>
                  <a:pt x="16" y="10"/>
                </a:cubicBezTo>
                <a:close/>
                <a:moveTo>
                  <a:pt x="27" y="24"/>
                </a:moveTo>
                <a:cubicBezTo>
                  <a:pt x="23" y="21"/>
                  <a:pt x="20" y="18"/>
                  <a:pt x="18" y="14"/>
                </a:cubicBezTo>
                <a:cubicBezTo>
                  <a:pt x="18" y="14"/>
                  <a:pt x="17" y="14"/>
                  <a:pt x="17" y="14"/>
                </a:cubicBezTo>
                <a:cubicBezTo>
                  <a:pt x="18" y="14"/>
                  <a:pt x="18" y="14"/>
                  <a:pt x="18" y="14"/>
                </a:cubicBezTo>
                <a:cubicBezTo>
                  <a:pt x="20" y="16"/>
                  <a:pt x="21" y="18"/>
                  <a:pt x="23" y="20"/>
                </a:cubicBezTo>
                <a:cubicBezTo>
                  <a:pt x="24" y="21"/>
                  <a:pt x="25" y="23"/>
                  <a:pt x="27" y="24"/>
                </a:cubicBezTo>
                <a:close/>
                <a:moveTo>
                  <a:pt x="42" y="51"/>
                </a:moveTo>
                <a:cubicBezTo>
                  <a:pt x="44" y="54"/>
                  <a:pt x="47" y="56"/>
                  <a:pt x="50" y="58"/>
                </a:cubicBezTo>
                <a:cubicBezTo>
                  <a:pt x="50" y="58"/>
                  <a:pt x="50" y="58"/>
                  <a:pt x="50" y="58"/>
                </a:cubicBezTo>
                <a:cubicBezTo>
                  <a:pt x="51" y="59"/>
                  <a:pt x="51" y="60"/>
                  <a:pt x="52" y="62"/>
                </a:cubicBezTo>
                <a:cubicBezTo>
                  <a:pt x="48" y="58"/>
                  <a:pt x="45" y="55"/>
                  <a:pt x="42" y="51"/>
                </a:cubicBezTo>
                <a:close/>
                <a:moveTo>
                  <a:pt x="29" y="31"/>
                </a:moveTo>
                <a:cubicBezTo>
                  <a:pt x="30" y="31"/>
                  <a:pt x="31" y="32"/>
                  <a:pt x="31" y="33"/>
                </a:cubicBezTo>
                <a:cubicBezTo>
                  <a:pt x="34" y="36"/>
                  <a:pt x="37" y="39"/>
                  <a:pt x="40" y="41"/>
                </a:cubicBezTo>
                <a:cubicBezTo>
                  <a:pt x="40" y="42"/>
                  <a:pt x="40" y="42"/>
                  <a:pt x="41" y="42"/>
                </a:cubicBezTo>
                <a:cubicBezTo>
                  <a:pt x="40" y="41"/>
                  <a:pt x="38" y="40"/>
                  <a:pt x="37" y="40"/>
                </a:cubicBezTo>
                <a:cubicBezTo>
                  <a:pt x="34" y="37"/>
                  <a:pt x="32" y="34"/>
                  <a:pt x="29" y="31"/>
                </a:cubicBezTo>
                <a:cubicBezTo>
                  <a:pt x="29" y="31"/>
                  <a:pt x="29" y="31"/>
                  <a:pt x="29" y="31"/>
                </a:cubicBezTo>
                <a:close/>
                <a:moveTo>
                  <a:pt x="39" y="36"/>
                </a:moveTo>
                <a:cubicBezTo>
                  <a:pt x="41" y="37"/>
                  <a:pt x="42" y="38"/>
                  <a:pt x="44" y="39"/>
                </a:cubicBezTo>
                <a:cubicBezTo>
                  <a:pt x="44" y="39"/>
                  <a:pt x="44" y="39"/>
                  <a:pt x="44" y="39"/>
                </a:cubicBezTo>
                <a:cubicBezTo>
                  <a:pt x="44" y="40"/>
                  <a:pt x="45" y="41"/>
                  <a:pt x="45" y="42"/>
                </a:cubicBezTo>
                <a:cubicBezTo>
                  <a:pt x="43" y="40"/>
                  <a:pt x="41" y="38"/>
                  <a:pt x="39" y="36"/>
                </a:cubicBezTo>
                <a:close/>
                <a:moveTo>
                  <a:pt x="48" y="26"/>
                </a:moveTo>
                <a:cubicBezTo>
                  <a:pt x="44" y="22"/>
                  <a:pt x="40" y="18"/>
                  <a:pt x="36" y="15"/>
                </a:cubicBezTo>
                <a:cubicBezTo>
                  <a:pt x="37" y="16"/>
                  <a:pt x="39" y="16"/>
                  <a:pt x="40" y="17"/>
                </a:cubicBezTo>
                <a:cubicBezTo>
                  <a:pt x="44" y="20"/>
                  <a:pt x="47" y="23"/>
                  <a:pt x="51" y="25"/>
                </a:cubicBezTo>
                <a:cubicBezTo>
                  <a:pt x="50" y="26"/>
                  <a:pt x="49" y="26"/>
                  <a:pt x="48" y="26"/>
                </a:cubicBezTo>
                <a:close/>
                <a:moveTo>
                  <a:pt x="44" y="27"/>
                </a:moveTo>
                <a:cubicBezTo>
                  <a:pt x="42" y="23"/>
                  <a:pt x="38" y="20"/>
                  <a:pt x="35" y="18"/>
                </a:cubicBezTo>
                <a:cubicBezTo>
                  <a:pt x="32" y="16"/>
                  <a:pt x="30" y="14"/>
                  <a:pt x="28" y="12"/>
                </a:cubicBezTo>
                <a:cubicBezTo>
                  <a:pt x="27" y="11"/>
                  <a:pt x="27" y="11"/>
                  <a:pt x="27" y="11"/>
                </a:cubicBezTo>
                <a:cubicBezTo>
                  <a:pt x="30" y="13"/>
                  <a:pt x="32" y="15"/>
                  <a:pt x="35" y="17"/>
                </a:cubicBezTo>
                <a:cubicBezTo>
                  <a:pt x="40" y="20"/>
                  <a:pt x="43" y="24"/>
                  <a:pt x="47" y="27"/>
                </a:cubicBezTo>
                <a:cubicBezTo>
                  <a:pt x="46" y="27"/>
                  <a:pt x="45" y="27"/>
                  <a:pt x="44" y="27"/>
                </a:cubicBezTo>
                <a:close/>
                <a:moveTo>
                  <a:pt x="42" y="28"/>
                </a:moveTo>
                <a:cubicBezTo>
                  <a:pt x="40" y="26"/>
                  <a:pt x="38" y="24"/>
                  <a:pt x="37" y="23"/>
                </a:cubicBezTo>
                <a:cubicBezTo>
                  <a:pt x="39" y="24"/>
                  <a:pt x="41" y="26"/>
                  <a:pt x="43" y="28"/>
                </a:cubicBezTo>
                <a:cubicBezTo>
                  <a:pt x="43" y="28"/>
                  <a:pt x="42" y="28"/>
                  <a:pt x="42" y="28"/>
                </a:cubicBezTo>
                <a:cubicBezTo>
                  <a:pt x="42" y="28"/>
                  <a:pt x="42" y="28"/>
                  <a:pt x="42" y="28"/>
                </a:cubicBezTo>
                <a:close/>
                <a:moveTo>
                  <a:pt x="41" y="29"/>
                </a:moveTo>
                <a:cubicBezTo>
                  <a:pt x="41" y="29"/>
                  <a:pt x="41" y="29"/>
                  <a:pt x="41" y="30"/>
                </a:cubicBezTo>
                <a:cubicBezTo>
                  <a:pt x="41" y="30"/>
                  <a:pt x="41" y="31"/>
                  <a:pt x="42" y="31"/>
                </a:cubicBezTo>
                <a:cubicBezTo>
                  <a:pt x="39" y="29"/>
                  <a:pt x="37" y="26"/>
                  <a:pt x="34" y="24"/>
                </a:cubicBezTo>
                <a:cubicBezTo>
                  <a:pt x="30" y="20"/>
                  <a:pt x="26" y="16"/>
                  <a:pt x="22" y="12"/>
                </a:cubicBezTo>
                <a:cubicBezTo>
                  <a:pt x="23" y="13"/>
                  <a:pt x="24" y="13"/>
                  <a:pt x="24" y="14"/>
                </a:cubicBezTo>
                <a:cubicBezTo>
                  <a:pt x="26" y="16"/>
                  <a:pt x="28" y="18"/>
                  <a:pt x="30" y="20"/>
                </a:cubicBezTo>
                <a:cubicBezTo>
                  <a:pt x="33" y="23"/>
                  <a:pt x="37" y="26"/>
                  <a:pt x="41" y="29"/>
                </a:cubicBezTo>
                <a:close/>
                <a:moveTo>
                  <a:pt x="53" y="25"/>
                </a:moveTo>
                <a:cubicBezTo>
                  <a:pt x="53" y="25"/>
                  <a:pt x="53" y="25"/>
                  <a:pt x="52" y="25"/>
                </a:cubicBezTo>
                <a:cubicBezTo>
                  <a:pt x="48" y="23"/>
                  <a:pt x="45" y="21"/>
                  <a:pt x="42" y="18"/>
                </a:cubicBezTo>
                <a:cubicBezTo>
                  <a:pt x="39" y="15"/>
                  <a:pt x="35" y="14"/>
                  <a:pt x="32" y="12"/>
                </a:cubicBezTo>
                <a:cubicBezTo>
                  <a:pt x="32" y="11"/>
                  <a:pt x="31" y="10"/>
                  <a:pt x="30" y="10"/>
                </a:cubicBezTo>
                <a:cubicBezTo>
                  <a:pt x="38" y="15"/>
                  <a:pt x="45" y="20"/>
                  <a:pt x="53" y="25"/>
                </a:cubicBezTo>
                <a:close/>
                <a:moveTo>
                  <a:pt x="19" y="3"/>
                </a:moveTo>
                <a:cubicBezTo>
                  <a:pt x="20" y="4"/>
                  <a:pt x="21" y="4"/>
                  <a:pt x="22" y="5"/>
                </a:cubicBezTo>
                <a:cubicBezTo>
                  <a:pt x="22" y="5"/>
                  <a:pt x="22" y="5"/>
                  <a:pt x="22" y="6"/>
                </a:cubicBezTo>
                <a:cubicBezTo>
                  <a:pt x="25" y="8"/>
                  <a:pt x="28" y="9"/>
                  <a:pt x="31" y="11"/>
                </a:cubicBezTo>
                <a:cubicBezTo>
                  <a:pt x="34" y="13"/>
                  <a:pt x="36" y="16"/>
                  <a:pt x="39" y="18"/>
                </a:cubicBezTo>
                <a:cubicBezTo>
                  <a:pt x="42" y="20"/>
                  <a:pt x="44" y="23"/>
                  <a:pt x="47" y="26"/>
                </a:cubicBezTo>
                <a:cubicBezTo>
                  <a:pt x="46" y="25"/>
                  <a:pt x="45" y="24"/>
                  <a:pt x="44" y="23"/>
                </a:cubicBezTo>
                <a:cubicBezTo>
                  <a:pt x="42" y="22"/>
                  <a:pt x="41" y="20"/>
                  <a:pt x="39" y="19"/>
                </a:cubicBezTo>
                <a:cubicBezTo>
                  <a:pt x="37" y="17"/>
                  <a:pt x="34" y="16"/>
                  <a:pt x="32" y="14"/>
                </a:cubicBezTo>
                <a:cubicBezTo>
                  <a:pt x="28" y="12"/>
                  <a:pt x="25" y="9"/>
                  <a:pt x="23" y="6"/>
                </a:cubicBezTo>
                <a:cubicBezTo>
                  <a:pt x="22" y="6"/>
                  <a:pt x="22" y="5"/>
                  <a:pt x="22" y="5"/>
                </a:cubicBezTo>
                <a:cubicBezTo>
                  <a:pt x="21" y="5"/>
                  <a:pt x="21" y="5"/>
                  <a:pt x="20" y="4"/>
                </a:cubicBezTo>
                <a:cubicBezTo>
                  <a:pt x="20" y="4"/>
                  <a:pt x="19" y="4"/>
                  <a:pt x="20" y="5"/>
                </a:cubicBezTo>
                <a:cubicBezTo>
                  <a:pt x="23" y="8"/>
                  <a:pt x="27" y="12"/>
                  <a:pt x="31" y="15"/>
                </a:cubicBezTo>
                <a:cubicBezTo>
                  <a:pt x="35" y="19"/>
                  <a:pt x="39" y="21"/>
                  <a:pt x="43" y="26"/>
                </a:cubicBezTo>
                <a:cubicBezTo>
                  <a:pt x="43" y="27"/>
                  <a:pt x="44" y="27"/>
                  <a:pt x="43" y="27"/>
                </a:cubicBezTo>
                <a:cubicBezTo>
                  <a:pt x="41" y="25"/>
                  <a:pt x="39" y="24"/>
                  <a:pt x="38" y="23"/>
                </a:cubicBezTo>
                <a:cubicBezTo>
                  <a:pt x="36" y="21"/>
                  <a:pt x="33" y="19"/>
                  <a:pt x="31" y="17"/>
                </a:cubicBezTo>
                <a:cubicBezTo>
                  <a:pt x="28" y="14"/>
                  <a:pt x="24" y="11"/>
                  <a:pt x="21" y="8"/>
                </a:cubicBezTo>
                <a:cubicBezTo>
                  <a:pt x="21" y="7"/>
                  <a:pt x="21" y="7"/>
                  <a:pt x="20" y="7"/>
                </a:cubicBezTo>
                <a:cubicBezTo>
                  <a:pt x="20" y="6"/>
                  <a:pt x="20" y="6"/>
                  <a:pt x="19" y="6"/>
                </a:cubicBezTo>
                <a:cubicBezTo>
                  <a:pt x="19" y="5"/>
                  <a:pt x="18" y="6"/>
                  <a:pt x="19" y="6"/>
                </a:cubicBezTo>
                <a:cubicBezTo>
                  <a:pt x="22" y="10"/>
                  <a:pt x="25" y="14"/>
                  <a:pt x="28" y="17"/>
                </a:cubicBezTo>
                <a:cubicBezTo>
                  <a:pt x="32" y="20"/>
                  <a:pt x="36" y="23"/>
                  <a:pt x="40" y="27"/>
                </a:cubicBezTo>
                <a:cubicBezTo>
                  <a:pt x="40" y="27"/>
                  <a:pt x="41" y="28"/>
                  <a:pt x="41" y="28"/>
                </a:cubicBezTo>
                <a:cubicBezTo>
                  <a:pt x="41" y="28"/>
                  <a:pt x="41" y="28"/>
                  <a:pt x="41" y="28"/>
                </a:cubicBezTo>
                <a:cubicBezTo>
                  <a:pt x="40" y="27"/>
                  <a:pt x="38" y="26"/>
                  <a:pt x="36" y="25"/>
                </a:cubicBezTo>
                <a:cubicBezTo>
                  <a:pt x="34" y="23"/>
                  <a:pt x="32" y="21"/>
                  <a:pt x="30" y="19"/>
                </a:cubicBezTo>
                <a:cubicBezTo>
                  <a:pt x="26" y="16"/>
                  <a:pt x="23" y="11"/>
                  <a:pt x="19" y="8"/>
                </a:cubicBezTo>
                <a:cubicBezTo>
                  <a:pt x="19" y="8"/>
                  <a:pt x="19" y="8"/>
                  <a:pt x="19" y="8"/>
                </a:cubicBezTo>
                <a:cubicBezTo>
                  <a:pt x="24" y="15"/>
                  <a:pt x="29" y="21"/>
                  <a:pt x="36" y="27"/>
                </a:cubicBezTo>
                <a:cubicBezTo>
                  <a:pt x="37" y="28"/>
                  <a:pt x="39" y="29"/>
                  <a:pt x="40" y="31"/>
                </a:cubicBezTo>
                <a:cubicBezTo>
                  <a:pt x="44" y="35"/>
                  <a:pt x="40" y="31"/>
                  <a:pt x="39" y="31"/>
                </a:cubicBezTo>
                <a:cubicBezTo>
                  <a:pt x="36" y="28"/>
                  <a:pt x="33" y="26"/>
                  <a:pt x="29" y="23"/>
                </a:cubicBezTo>
                <a:cubicBezTo>
                  <a:pt x="25" y="18"/>
                  <a:pt x="21" y="14"/>
                  <a:pt x="17" y="9"/>
                </a:cubicBezTo>
                <a:cubicBezTo>
                  <a:pt x="17" y="9"/>
                  <a:pt x="17" y="9"/>
                  <a:pt x="16" y="9"/>
                </a:cubicBezTo>
                <a:cubicBezTo>
                  <a:pt x="17" y="7"/>
                  <a:pt x="18" y="5"/>
                  <a:pt x="19" y="3"/>
                </a:cubicBezTo>
                <a:close/>
                <a:moveTo>
                  <a:pt x="33" y="20"/>
                </a:moveTo>
                <a:cubicBezTo>
                  <a:pt x="31" y="18"/>
                  <a:pt x="29" y="17"/>
                  <a:pt x="28" y="15"/>
                </a:cubicBezTo>
                <a:cubicBezTo>
                  <a:pt x="29" y="16"/>
                  <a:pt x="30" y="17"/>
                  <a:pt x="31" y="18"/>
                </a:cubicBezTo>
                <a:cubicBezTo>
                  <a:pt x="32" y="19"/>
                  <a:pt x="32" y="19"/>
                  <a:pt x="33" y="20"/>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54" name="Freeform 157"/>
          <p:cNvSpPr>
            <a:spLocks noEditPoints="1"/>
          </p:cNvSpPr>
          <p:nvPr/>
        </p:nvSpPr>
        <p:spPr bwMode="auto">
          <a:xfrm>
            <a:off x="9799287" y="4254835"/>
            <a:ext cx="244475" cy="420688"/>
          </a:xfrm>
          <a:custGeom>
            <a:avLst/>
            <a:gdLst>
              <a:gd name="T0" fmla="*/ 0 w 65"/>
              <a:gd name="T1" fmla="*/ 43 h 112"/>
              <a:gd name="T2" fmla="*/ 64 w 65"/>
              <a:gd name="T3" fmla="*/ 97 h 112"/>
              <a:gd name="T4" fmla="*/ 33 w 65"/>
              <a:gd name="T5" fmla="*/ 27 h 112"/>
              <a:gd name="T6" fmla="*/ 29 w 65"/>
              <a:gd name="T7" fmla="*/ 29 h 112"/>
              <a:gd name="T8" fmla="*/ 20 w 65"/>
              <a:gd name="T9" fmla="*/ 24 h 112"/>
              <a:gd name="T10" fmla="*/ 38 w 65"/>
              <a:gd name="T11" fmla="*/ 104 h 112"/>
              <a:gd name="T12" fmla="*/ 36 w 65"/>
              <a:gd name="T13" fmla="*/ 96 h 112"/>
              <a:gd name="T14" fmla="*/ 46 w 65"/>
              <a:gd name="T15" fmla="*/ 95 h 112"/>
              <a:gd name="T16" fmla="*/ 48 w 65"/>
              <a:gd name="T17" fmla="*/ 94 h 112"/>
              <a:gd name="T18" fmla="*/ 43 w 65"/>
              <a:gd name="T19" fmla="*/ 85 h 112"/>
              <a:gd name="T20" fmla="*/ 55 w 65"/>
              <a:gd name="T21" fmla="*/ 92 h 112"/>
              <a:gd name="T22" fmla="*/ 32 w 65"/>
              <a:gd name="T23" fmla="*/ 62 h 112"/>
              <a:gd name="T24" fmla="*/ 22 w 65"/>
              <a:gd name="T25" fmla="*/ 53 h 112"/>
              <a:gd name="T26" fmla="*/ 43 w 65"/>
              <a:gd name="T27" fmla="*/ 71 h 112"/>
              <a:gd name="T28" fmla="*/ 10 w 65"/>
              <a:gd name="T29" fmla="*/ 25 h 112"/>
              <a:gd name="T30" fmla="*/ 12 w 65"/>
              <a:gd name="T31" fmla="*/ 36 h 112"/>
              <a:gd name="T32" fmla="*/ 5 w 65"/>
              <a:gd name="T33" fmla="*/ 38 h 112"/>
              <a:gd name="T34" fmla="*/ 38 w 65"/>
              <a:gd name="T35" fmla="*/ 60 h 112"/>
              <a:gd name="T36" fmla="*/ 17 w 65"/>
              <a:gd name="T37" fmla="*/ 38 h 112"/>
              <a:gd name="T38" fmla="*/ 17 w 65"/>
              <a:gd name="T39" fmla="*/ 34 h 112"/>
              <a:gd name="T40" fmla="*/ 18 w 65"/>
              <a:gd name="T41" fmla="*/ 32 h 112"/>
              <a:gd name="T42" fmla="*/ 16 w 65"/>
              <a:gd name="T43" fmla="*/ 34 h 112"/>
              <a:gd name="T44" fmla="*/ 13 w 65"/>
              <a:gd name="T45" fmla="*/ 38 h 112"/>
              <a:gd name="T46" fmla="*/ 4 w 65"/>
              <a:gd name="T47" fmla="*/ 41 h 112"/>
              <a:gd name="T48" fmla="*/ 57 w 65"/>
              <a:gd name="T49" fmla="*/ 95 h 112"/>
              <a:gd name="T50" fmla="*/ 51 w 65"/>
              <a:gd name="T51" fmla="*/ 97 h 112"/>
              <a:gd name="T52" fmla="*/ 59 w 65"/>
              <a:gd name="T53" fmla="*/ 95 h 112"/>
              <a:gd name="T54" fmla="*/ 35 w 65"/>
              <a:gd name="T55" fmla="*/ 75 h 112"/>
              <a:gd name="T56" fmla="*/ 50 w 65"/>
              <a:gd name="T57" fmla="*/ 97 h 112"/>
              <a:gd name="T58" fmla="*/ 46 w 65"/>
              <a:gd name="T59" fmla="*/ 99 h 112"/>
              <a:gd name="T60" fmla="*/ 41 w 65"/>
              <a:gd name="T61" fmla="*/ 94 h 112"/>
              <a:gd name="T62" fmla="*/ 40 w 65"/>
              <a:gd name="T63" fmla="*/ 103 h 112"/>
              <a:gd name="T64" fmla="*/ 60 w 65"/>
              <a:gd name="T65" fmla="*/ 87 h 112"/>
              <a:gd name="T66" fmla="*/ 22 w 65"/>
              <a:gd name="T67" fmla="*/ 46 h 112"/>
              <a:gd name="T68" fmla="*/ 17 w 65"/>
              <a:gd name="T69" fmla="*/ 36 h 112"/>
              <a:gd name="T70" fmla="*/ 45 w 65"/>
              <a:gd name="T71" fmla="*/ 59 h 112"/>
              <a:gd name="T72" fmla="*/ 49 w 65"/>
              <a:gd name="T73" fmla="*/ 57 h 112"/>
              <a:gd name="T74" fmla="*/ 12 w 65"/>
              <a:gd name="T75" fmla="*/ 20 h 112"/>
              <a:gd name="T76" fmla="*/ 52 w 65"/>
              <a:gd name="T77" fmla="*/ 63 h 112"/>
              <a:gd name="T78" fmla="*/ 42 w 65"/>
              <a:gd name="T79" fmla="*/ 41 h 112"/>
              <a:gd name="T80" fmla="*/ 25 w 65"/>
              <a:gd name="T81" fmla="*/ 27 h 112"/>
              <a:gd name="T82" fmla="*/ 37 w 65"/>
              <a:gd name="T83" fmla="*/ 34 h 112"/>
              <a:gd name="T84" fmla="*/ 17 w 65"/>
              <a:gd name="T85" fmla="*/ 14 h 112"/>
              <a:gd name="T86" fmla="*/ 51 w 65"/>
              <a:gd name="T87" fmla="*/ 62 h 112"/>
              <a:gd name="T88" fmla="*/ 29 w 65"/>
              <a:gd name="T89" fmla="*/ 31 h 112"/>
              <a:gd name="T90" fmla="*/ 48 w 65"/>
              <a:gd name="T91" fmla="*/ 26 h 112"/>
              <a:gd name="T92" fmla="*/ 27 w 65"/>
              <a:gd name="T93" fmla="*/ 12 h 112"/>
              <a:gd name="T94" fmla="*/ 43 w 65"/>
              <a:gd name="T95" fmla="*/ 28 h 112"/>
              <a:gd name="T96" fmla="*/ 22 w 65"/>
              <a:gd name="T97" fmla="*/ 12 h 112"/>
              <a:gd name="T98" fmla="*/ 32 w 65"/>
              <a:gd name="T99" fmla="*/ 12 h 112"/>
              <a:gd name="T100" fmla="*/ 38 w 65"/>
              <a:gd name="T101" fmla="*/ 18 h 112"/>
              <a:gd name="T102" fmla="*/ 20 w 65"/>
              <a:gd name="T103" fmla="*/ 5 h 112"/>
              <a:gd name="T104" fmla="*/ 21 w 65"/>
              <a:gd name="T105" fmla="*/ 8 h 112"/>
              <a:gd name="T106" fmla="*/ 41 w 65"/>
              <a:gd name="T107" fmla="*/ 29 h 112"/>
              <a:gd name="T108" fmla="*/ 39 w 65"/>
              <a:gd name="T109" fmla="*/ 31 h 112"/>
              <a:gd name="T110" fmla="*/ 30 w 65"/>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 h="112">
                <a:moveTo>
                  <a:pt x="57" y="25"/>
                </a:moveTo>
                <a:cubicBezTo>
                  <a:pt x="57" y="24"/>
                  <a:pt x="57" y="24"/>
                  <a:pt x="56" y="24"/>
                </a:cubicBezTo>
                <a:cubicBezTo>
                  <a:pt x="43" y="16"/>
                  <a:pt x="32" y="7"/>
                  <a:pt x="19" y="0"/>
                </a:cubicBezTo>
                <a:cubicBezTo>
                  <a:pt x="19" y="0"/>
                  <a:pt x="18" y="0"/>
                  <a:pt x="18" y="0"/>
                </a:cubicBezTo>
                <a:cubicBezTo>
                  <a:pt x="18" y="0"/>
                  <a:pt x="17" y="1"/>
                  <a:pt x="17" y="1"/>
                </a:cubicBezTo>
                <a:cubicBezTo>
                  <a:pt x="13" y="8"/>
                  <a:pt x="10" y="16"/>
                  <a:pt x="8" y="23"/>
                </a:cubicBezTo>
                <a:cubicBezTo>
                  <a:pt x="5" y="30"/>
                  <a:pt x="2" y="36"/>
                  <a:pt x="0" y="43"/>
                </a:cubicBezTo>
                <a:cubicBezTo>
                  <a:pt x="0" y="43"/>
                  <a:pt x="0" y="44"/>
                  <a:pt x="0" y="44"/>
                </a:cubicBezTo>
                <a:cubicBezTo>
                  <a:pt x="0" y="45"/>
                  <a:pt x="1" y="45"/>
                  <a:pt x="2" y="45"/>
                </a:cubicBezTo>
                <a:cubicBezTo>
                  <a:pt x="6" y="43"/>
                  <a:pt x="11" y="43"/>
                  <a:pt x="16" y="42"/>
                </a:cubicBezTo>
                <a:cubicBezTo>
                  <a:pt x="22" y="64"/>
                  <a:pt x="31" y="86"/>
                  <a:pt x="34" y="110"/>
                </a:cubicBezTo>
                <a:cubicBezTo>
                  <a:pt x="34" y="111"/>
                  <a:pt x="35" y="112"/>
                  <a:pt x="36" y="111"/>
                </a:cubicBezTo>
                <a:cubicBezTo>
                  <a:pt x="37" y="111"/>
                  <a:pt x="37" y="111"/>
                  <a:pt x="37" y="110"/>
                </a:cubicBezTo>
                <a:cubicBezTo>
                  <a:pt x="43" y="102"/>
                  <a:pt x="54" y="97"/>
                  <a:pt x="64" y="97"/>
                </a:cubicBezTo>
                <a:cubicBezTo>
                  <a:pt x="64" y="97"/>
                  <a:pt x="65" y="97"/>
                  <a:pt x="65" y="97"/>
                </a:cubicBezTo>
                <a:cubicBezTo>
                  <a:pt x="65" y="96"/>
                  <a:pt x="65" y="96"/>
                  <a:pt x="65" y="95"/>
                </a:cubicBezTo>
                <a:cubicBezTo>
                  <a:pt x="59" y="74"/>
                  <a:pt x="50" y="52"/>
                  <a:pt x="44" y="31"/>
                </a:cubicBezTo>
                <a:cubicBezTo>
                  <a:pt x="48" y="29"/>
                  <a:pt x="52" y="28"/>
                  <a:pt x="56" y="27"/>
                </a:cubicBezTo>
                <a:cubicBezTo>
                  <a:pt x="57" y="27"/>
                  <a:pt x="57" y="26"/>
                  <a:pt x="57" y="25"/>
                </a:cubicBezTo>
                <a:close/>
                <a:moveTo>
                  <a:pt x="43" y="37"/>
                </a:moveTo>
                <a:cubicBezTo>
                  <a:pt x="40" y="33"/>
                  <a:pt x="36" y="31"/>
                  <a:pt x="33" y="27"/>
                </a:cubicBezTo>
                <a:cubicBezTo>
                  <a:pt x="33" y="27"/>
                  <a:pt x="33" y="27"/>
                  <a:pt x="32" y="27"/>
                </a:cubicBezTo>
                <a:cubicBezTo>
                  <a:pt x="36" y="29"/>
                  <a:pt x="39" y="32"/>
                  <a:pt x="42" y="34"/>
                </a:cubicBezTo>
                <a:cubicBezTo>
                  <a:pt x="42" y="35"/>
                  <a:pt x="43" y="36"/>
                  <a:pt x="43" y="37"/>
                </a:cubicBezTo>
                <a:close/>
                <a:moveTo>
                  <a:pt x="46" y="48"/>
                </a:moveTo>
                <a:cubicBezTo>
                  <a:pt x="43" y="43"/>
                  <a:pt x="38" y="40"/>
                  <a:pt x="34" y="36"/>
                </a:cubicBezTo>
                <a:cubicBezTo>
                  <a:pt x="29" y="31"/>
                  <a:pt x="25" y="26"/>
                  <a:pt x="21" y="22"/>
                </a:cubicBezTo>
                <a:cubicBezTo>
                  <a:pt x="24" y="24"/>
                  <a:pt x="26" y="27"/>
                  <a:pt x="29" y="29"/>
                </a:cubicBezTo>
                <a:cubicBezTo>
                  <a:pt x="34" y="34"/>
                  <a:pt x="40" y="40"/>
                  <a:pt x="45" y="45"/>
                </a:cubicBezTo>
                <a:cubicBezTo>
                  <a:pt x="45" y="45"/>
                  <a:pt x="45" y="45"/>
                  <a:pt x="45" y="45"/>
                </a:cubicBezTo>
                <a:cubicBezTo>
                  <a:pt x="46" y="46"/>
                  <a:pt x="46" y="47"/>
                  <a:pt x="46" y="48"/>
                </a:cubicBezTo>
                <a:close/>
                <a:moveTo>
                  <a:pt x="49" y="57"/>
                </a:moveTo>
                <a:cubicBezTo>
                  <a:pt x="39" y="44"/>
                  <a:pt x="28" y="33"/>
                  <a:pt x="17" y="22"/>
                </a:cubicBezTo>
                <a:cubicBezTo>
                  <a:pt x="16" y="21"/>
                  <a:pt x="11" y="16"/>
                  <a:pt x="15" y="19"/>
                </a:cubicBezTo>
                <a:cubicBezTo>
                  <a:pt x="17" y="21"/>
                  <a:pt x="19" y="22"/>
                  <a:pt x="20" y="24"/>
                </a:cubicBezTo>
                <a:cubicBezTo>
                  <a:pt x="24" y="27"/>
                  <a:pt x="27" y="30"/>
                  <a:pt x="30" y="33"/>
                </a:cubicBezTo>
                <a:cubicBezTo>
                  <a:pt x="35" y="39"/>
                  <a:pt x="42" y="44"/>
                  <a:pt x="47" y="50"/>
                </a:cubicBezTo>
                <a:cubicBezTo>
                  <a:pt x="48" y="52"/>
                  <a:pt x="49" y="54"/>
                  <a:pt x="49" y="57"/>
                </a:cubicBezTo>
                <a:close/>
                <a:moveTo>
                  <a:pt x="37" y="106"/>
                </a:moveTo>
                <a:cubicBezTo>
                  <a:pt x="36" y="105"/>
                  <a:pt x="36" y="104"/>
                  <a:pt x="36" y="102"/>
                </a:cubicBezTo>
                <a:cubicBezTo>
                  <a:pt x="37" y="103"/>
                  <a:pt x="37" y="104"/>
                  <a:pt x="37" y="105"/>
                </a:cubicBezTo>
                <a:cubicBezTo>
                  <a:pt x="38" y="105"/>
                  <a:pt x="38" y="105"/>
                  <a:pt x="38" y="104"/>
                </a:cubicBezTo>
                <a:cubicBezTo>
                  <a:pt x="38" y="104"/>
                  <a:pt x="35" y="101"/>
                  <a:pt x="37" y="102"/>
                </a:cubicBezTo>
                <a:cubicBezTo>
                  <a:pt x="38" y="102"/>
                  <a:pt x="39" y="103"/>
                  <a:pt x="40" y="103"/>
                </a:cubicBezTo>
                <a:cubicBezTo>
                  <a:pt x="38" y="104"/>
                  <a:pt x="38" y="105"/>
                  <a:pt x="37" y="106"/>
                </a:cubicBezTo>
                <a:close/>
                <a:moveTo>
                  <a:pt x="34" y="90"/>
                </a:moveTo>
                <a:cubicBezTo>
                  <a:pt x="35" y="92"/>
                  <a:pt x="37" y="94"/>
                  <a:pt x="40" y="96"/>
                </a:cubicBezTo>
                <a:cubicBezTo>
                  <a:pt x="40" y="96"/>
                  <a:pt x="44" y="100"/>
                  <a:pt x="43" y="100"/>
                </a:cubicBezTo>
                <a:cubicBezTo>
                  <a:pt x="40" y="98"/>
                  <a:pt x="38" y="97"/>
                  <a:pt x="36" y="96"/>
                </a:cubicBezTo>
                <a:cubicBezTo>
                  <a:pt x="35" y="95"/>
                  <a:pt x="35" y="96"/>
                  <a:pt x="35" y="96"/>
                </a:cubicBezTo>
                <a:cubicBezTo>
                  <a:pt x="36" y="98"/>
                  <a:pt x="38" y="100"/>
                  <a:pt x="39" y="102"/>
                </a:cubicBezTo>
                <a:cubicBezTo>
                  <a:pt x="40" y="103"/>
                  <a:pt x="38" y="101"/>
                  <a:pt x="38" y="101"/>
                </a:cubicBezTo>
                <a:cubicBezTo>
                  <a:pt x="37" y="101"/>
                  <a:pt x="36" y="101"/>
                  <a:pt x="36" y="100"/>
                </a:cubicBezTo>
                <a:cubicBezTo>
                  <a:pt x="35" y="97"/>
                  <a:pt x="34" y="94"/>
                  <a:pt x="34" y="90"/>
                </a:cubicBezTo>
                <a:close/>
                <a:moveTo>
                  <a:pt x="31" y="81"/>
                </a:moveTo>
                <a:cubicBezTo>
                  <a:pt x="35" y="86"/>
                  <a:pt x="42" y="89"/>
                  <a:pt x="46" y="95"/>
                </a:cubicBezTo>
                <a:cubicBezTo>
                  <a:pt x="49" y="99"/>
                  <a:pt x="46" y="96"/>
                  <a:pt x="45" y="94"/>
                </a:cubicBezTo>
                <a:cubicBezTo>
                  <a:pt x="43" y="93"/>
                  <a:pt x="41" y="91"/>
                  <a:pt x="40" y="89"/>
                </a:cubicBezTo>
                <a:cubicBezTo>
                  <a:pt x="37" y="87"/>
                  <a:pt x="35" y="84"/>
                  <a:pt x="31" y="82"/>
                </a:cubicBezTo>
                <a:cubicBezTo>
                  <a:pt x="31" y="82"/>
                  <a:pt x="31" y="81"/>
                  <a:pt x="31" y="81"/>
                </a:cubicBezTo>
                <a:close/>
                <a:moveTo>
                  <a:pt x="29" y="73"/>
                </a:moveTo>
                <a:cubicBezTo>
                  <a:pt x="34" y="81"/>
                  <a:pt x="43" y="87"/>
                  <a:pt x="49" y="94"/>
                </a:cubicBezTo>
                <a:cubicBezTo>
                  <a:pt x="51" y="98"/>
                  <a:pt x="51" y="97"/>
                  <a:pt x="48" y="94"/>
                </a:cubicBezTo>
                <a:cubicBezTo>
                  <a:pt x="46" y="92"/>
                  <a:pt x="44" y="90"/>
                  <a:pt x="42" y="87"/>
                </a:cubicBezTo>
                <a:cubicBezTo>
                  <a:pt x="38" y="84"/>
                  <a:pt x="34" y="80"/>
                  <a:pt x="30" y="77"/>
                </a:cubicBezTo>
                <a:cubicBezTo>
                  <a:pt x="30" y="76"/>
                  <a:pt x="29" y="75"/>
                  <a:pt x="29" y="73"/>
                </a:cubicBezTo>
                <a:close/>
                <a:moveTo>
                  <a:pt x="27" y="68"/>
                </a:moveTo>
                <a:cubicBezTo>
                  <a:pt x="35" y="77"/>
                  <a:pt x="45" y="84"/>
                  <a:pt x="52" y="93"/>
                </a:cubicBezTo>
                <a:cubicBezTo>
                  <a:pt x="56" y="98"/>
                  <a:pt x="52" y="94"/>
                  <a:pt x="50" y="92"/>
                </a:cubicBezTo>
                <a:cubicBezTo>
                  <a:pt x="48" y="90"/>
                  <a:pt x="45" y="88"/>
                  <a:pt x="43" y="85"/>
                </a:cubicBezTo>
                <a:cubicBezTo>
                  <a:pt x="38" y="80"/>
                  <a:pt x="33" y="76"/>
                  <a:pt x="28" y="71"/>
                </a:cubicBezTo>
                <a:cubicBezTo>
                  <a:pt x="28" y="71"/>
                  <a:pt x="28" y="71"/>
                  <a:pt x="28" y="71"/>
                </a:cubicBezTo>
                <a:cubicBezTo>
                  <a:pt x="28" y="70"/>
                  <a:pt x="27" y="69"/>
                  <a:pt x="27" y="68"/>
                </a:cubicBezTo>
                <a:close/>
                <a:moveTo>
                  <a:pt x="25" y="61"/>
                </a:moveTo>
                <a:cubicBezTo>
                  <a:pt x="29" y="66"/>
                  <a:pt x="34" y="70"/>
                  <a:pt x="38" y="74"/>
                </a:cubicBezTo>
                <a:cubicBezTo>
                  <a:pt x="41" y="77"/>
                  <a:pt x="43" y="80"/>
                  <a:pt x="46" y="83"/>
                </a:cubicBezTo>
                <a:cubicBezTo>
                  <a:pt x="49" y="86"/>
                  <a:pt x="52" y="89"/>
                  <a:pt x="55" y="92"/>
                </a:cubicBezTo>
                <a:cubicBezTo>
                  <a:pt x="56" y="93"/>
                  <a:pt x="57" y="94"/>
                  <a:pt x="58" y="95"/>
                </a:cubicBezTo>
                <a:cubicBezTo>
                  <a:pt x="56" y="93"/>
                  <a:pt x="54" y="92"/>
                  <a:pt x="52" y="90"/>
                </a:cubicBezTo>
                <a:cubicBezTo>
                  <a:pt x="49" y="88"/>
                  <a:pt x="46" y="85"/>
                  <a:pt x="43" y="82"/>
                </a:cubicBezTo>
                <a:cubicBezTo>
                  <a:pt x="37" y="77"/>
                  <a:pt x="32" y="71"/>
                  <a:pt x="27" y="66"/>
                </a:cubicBezTo>
                <a:cubicBezTo>
                  <a:pt x="26" y="64"/>
                  <a:pt x="26" y="63"/>
                  <a:pt x="25" y="61"/>
                </a:cubicBezTo>
                <a:close/>
                <a:moveTo>
                  <a:pt x="22" y="53"/>
                </a:moveTo>
                <a:cubicBezTo>
                  <a:pt x="25" y="57"/>
                  <a:pt x="29" y="59"/>
                  <a:pt x="32" y="62"/>
                </a:cubicBezTo>
                <a:cubicBezTo>
                  <a:pt x="34" y="64"/>
                  <a:pt x="36" y="67"/>
                  <a:pt x="38" y="69"/>
                </a:cubicBezTo>
                <a:cubicBezTo>
                  <a:pt x="45" y="76"/>
                  <a:pt x="51" y="83"/>
                  <a:pt x="58" y="89"/>
                </a:cubicBezTo>
                <a:cubicBezTo>
                  <a:pt x="58" y="90"/>
                  <a:pt x="59" y="91"/>
                  <a:pt x="59" y="92"/>
                </a:cubicBezTo>
                <a:cubicBezTo>
                  <a:pt x="58" y="90"/>
                  <a:pt x="57" y="89"/>
                  <a:pt x="56" y="88"/>
                </a:cubicBezTo>
                <a:cubicBezTo>
                  <a:pt x="53" y="85"/>
                  <a:pt x="48" y="82"/>
                  <a:pt x="45" y="79"/>
                </a:cubicBezTo>
                <a:cubicBezTo>
                  <a:pt x="38" y="72"/>
                  <a:pt x="30" y="66"/>
                  <a:pt x="24" y="59"/>
                </a:cubicBezTo>
                <a:cubicBezTo>
                  <a:pt x="24" y="57"/>
                  <a:pt x="23" y="55"/>
                  <a:pt x="22" y="53"/>
                </a:cubicBezTo>
                <a:close/>
                <a:moveTo>
                  <a:pt x="20" y="44"/>
                </a:moveTo>
                <a:cubicBezTo>
                  <a:pt x="24" y="49"/>
                  <a:pt x="29" y="53"/>
                  <a:pt x="33" y="58"/>
                </a:cubicBezTo>
                <a:cubicBezTo>
                  <a:pt x="36" y="61"/>
                  <a:pt x="39" y="65"/>
                  <a:pt x="42" y="68"/>
                </a:cubicBezTo>
                <a:cubicBezTo>
                  <a:pt x="46" y="72"/>
                  <a:pt x="49" y="75"/>
                  <a:pt x="53" y="79"/>
                </a:cubicBezTo>
                <a:cubicBezTo>
                  <a:pt x="55" y="81"/>
                  <a:pt x="57" y="83"/>
                  <a:pt x="58" y="85"/>
                </a:cubicBezTo>
                <a:cubicBezTo>
                  <a:pt x="58" y="85"/>
                  <a:pt x="56" y="83"/>
                  <a:pt x="55" y="82"/>
                </a:cubicBezTo>
                <a:cubicBezTo>
                  <a:pt x="51" y="78"/>
                  <a:pt x="47" y="75"/>
                  <a:pt x="43" y="71"/>
                </a:cubicBezTo>
                <a:cubicBezTo>
                  <a:pt x="40" y="69"/>
                  <a:pt x="37" y="66"/>
                  <a:pt x="34" y="63"/>
                </a:cubicBezTo>
                <a:cubicBezTo>
                  <a:pt x="34" y="63"/>
                  <a:pt x="33" y="63"/>
                  <a:pt x="33" y="62"/>
                </a:cubicBezTo>
                <a:cubicBezTo>
                  <a:pt x="30" y="59"/>
                  <a:pt x="25" y="55"/>
                  <a:pt x="22" y="51"/>
                </a:cubicBezTo>
                <a:cubicBezTo>
                  <a:pt x="21" y="49"/>
                  <a:pt x="20" y="46"/>
                  <a:pt x="20" y="44"/>
                </a:cubicBezTo>
                <a:close/>
                <a:moveTo>
                  <a:pt x="10" y="23"/>
                </a:moveTo>
                <a:cubicBezTo>
                  <a:pt x="11" y="25"/>
                  <a:pt x="11" y="26"/>
                  <a:pt x="12" y="27"/>
                </a:cubicBezTo>
                <a:cubicBezTo>
                  <a:pt x="11" y="26"/>
                  <a:pt x="11" y="26"/>
                  <a:pt x="10" y="25"/>
                </a:cubicBezTo>
                <a:cubicBezTo>
                  <a:pt x="10" y="25"/>
                  <a:pt x="10" y="25"/>
                  <a:pt x="10" y="26"/>
                </a:cubicBezTo>
                <a:cubicBezTo>
                  <a:pt x="10" y="29"/>
                  <a:pt x="12" y="31"/>
                  <a:pt x="14" y="33"/>
                </a:cubicBezTo>
                <a:cubicBezTo>
                  <a:pt x="14" y="34"/>
                  <a:pt x="18" y="38"/>
                  <a:pt x="15" y="36"/>
                </a:cubicBezTo>
                <a:cubicBezTo>
                  <a:pt x="14" y="35"/>
                  <a:pt x="12" y="33"/>
                  <a:pt x="11" y="31"/>
                </a:cubicBezTo>
                <a:cubicBezTo>
                  <a:pt x="11" y="31"/>
                  <a:pt x="10" y="31"/>
                  <a:pt x="10" y="32"/>
                </a:cubicBezTo>
                <a:cubicBezTo>
                  <a:pt x="11" y="34"/>
                  <a:pt x="12" y="35"/>
                  <a:pt x="14" y="37"/>
                </a:cubicBezTo>
                <a:cubicBezTo>
                  <a:pt x="17" y="40"/>
                  <a:pt x="13" y="36"/>
                  <a:pt x="12" y="36"/>
                </a:cubicBezTo>
                <a:cubicBezTo>
                  <a:pt x="11" y="35"/>
                  <a:pt x="10" y="34"/>
                  <a:pt x="9" y="33"/>
                </a:cubicBezTo>
                <a:cubicBezTo>
                  <a:pt x="9" y="33"/>
                  <a:pt x="9" y="33"/>
                  <a:pt x="9" y="34"/>
                </a:cubicBezTo>
                <a:cubicBezTo>
                  <a:pt x="10" y="35"/>
                  <a:pt x="12" y="38"/>
                  <a:pt x="13" y="38"/>
                </a:cubicBezTo>
                <a:cubicBezTo>
                  <a:pt x="11" y="38"/>
                  <a:pt x="10" y="37"/>
                  <a:pt x="8" y="36"/>
                </a:cubicBezTo>
                <a:cubicBezTo>
                  <a:pt x="8" y="36"/>
                  <a:pt x="7" y="36"/>
                  <a:pt x="8" y="37"/>
                </a:cubicBezTo>
                <a:cubicBezTo>
                  <a:pt x="11" y="39"/>
                  <a:pt x="7" y="38"/>
                  <a:pt x="6" y="38"/>
                </a:cubicBezTo>
                <a:cubicBezTo>
                  <a:pt x="5" y="38"/>
                  <a:pt x="5" y="38"/>
                  <a:pt x="5" y="38"/>
                </a:cubicBezTo>
                <a:cubicBezTo>
                  <a:pt x="7" y="40"/>
                  <a:pt x="6" y="40"/>
                  <a:pt x="4" y="40"/>
                </a:cubicBezTo>
                <a:cubicBezTo>
                  <a:pt x="6" y="35"/>
                  <a:pt x="8" y="29"/>
                  <a:pt x="10" y="23"/>
                </a:cubicBezTo>
                <a:close/>
                <a:moveTo>
                  <a:pt x="16" y="34"/>
                </a:moveTo>
                <a:cubicBezTo>
                  <a:pt x="26" y="48"/>
                  <a:pt x="40" y="59"/>
                  <a:pt x="51" y="72"/>
                </a:cubicBezTo>
                <a:cubicBezTo>
                  <a:pt x="52" y="72"/>
                  <a:pt x="57" y="77"/>
                  <a:pt x="54" y="74"/>
                </a:cubicBezTo>
                <a:cubicBezTo>
                  <a:pt x="52" y="72"/>
                  <a:pt x="50" y="71"/>
                  <a:pt x="48" y="69"/>
                </a:cubicBezTo>
                <a:cubicBezTo>
                  <a:pt x="45" y="66"/>
                  <a:pt x="41" y="63"/>
                  <a:pt x="38" y="60"/>
                </a:cubicBezTo>
                <a:cubicBezTo>
                  <a:pt x="32" y="54"/>
                  <a:pt x="25" y="48"/>
                  <a:pt x="19" y="41"/>
                </a:cubicBezTo>
                <a:cubicBezTo>
                  <a:pt x="19" y="41"/>
                  <a:pt x="18" y="40"/>
                  <a:pt x="18" y="39"/>
                </a:cubicBezTo>
                <a:cubicBezTo>
                  <a:pt x="18" y="39"/>
                  <a:pt x="18" y="39"/>
                  <a:pt x="17" y="38"/>
                </a:cubicBezTo>
                <a:cubicBezTo>
                  <a:pt x="17" y="38"/>
                  <a:pt x="17" y="38"/>
                  <a:pt x="16" y="38"/>
                </a:cubicBezTo>
                <a:cubicBezTo>
                  <a:pt x="16" y="38"/>
                  <a:pt x="16" y="38"/>
                  <a:pt x="16" y="38"/>
                </a:cubicBezTo>
                <a:cubicBezTo>
                  <a:pt x="16" y="38"/>
                  <a:pt x="16" y="38"/>
                  <a:pt x="15" y="37"/>
                </a:cubicBezTo>
                <a:cubicBezTo>
                  <a:pt x="16" y="37"/>
                  <a:pt x="16" y="38"/>
                  <a:pt x="17" y="38"/>
                </a:cubicBezTo>
                <a:cubicBezTo>
                  <a:pt x="17" y="38"/>
                  <a:pt x="17" y="38"/>
                  <a:pt x="17" y="38"/>
                </a:cubicBezTo>
                <a:cubicBezTo>
                  <a:pt x="16" y="36"/>
                  <a:pt x="15" y="34"/>
                  <a:pt x="14" y="33"/>
                </a:cubicBezTo>
                <a:cubicBezTo>
                  <a:pt x="14" y="32"/>
                  <a:pt x="13" y="31"/>
                  <a:pt x="13" y="31"/>
                </a:cubicBezTo>
                <a:cubicBezTo>
                  <a:pt x="12" y="30"/>
                  <a:pt x="11" y="27"/>
                  <a:pt x="11" y="27"/>
                </a:cubicBezTo>
                <a:cubicBezTo>
                  <a:pt x="12" y="28"/>
                  <a:pt x="13" y="29"/>
                  <a:pt x="14" y="30"/>
                </a:cubicBezTo>
                <a:cubicBezTo>
                  <a:pt x="14" y="30"/>
                  <a:pt x="14" y="30"/>
                  <a:pt x="14" y="30"/>
                </a:cubicBezTo>
                <a:cubicBezTo>
                  <a:pt x="15" y="32"/>
                  <a:pt x="16" y="33"/>
                  <a:pt x="17" y="34"/>
                </a:cubicBezTo>
                <a:cubicBezTo>
                  <a:pt x="18" y="35"/>
                  <a:pt x="18" y="36"/>
                  <a:pt x="18" y="35"/>
                </a:cubicBezTo>
                <a:cubicBezTo>
                  <a:pt x="19" y="36"/>
                  <a:pt x="19" y="36"/>
                  <a:pt x="19" y="36"/>
                </a:cubicBezTo>
                <a:cubicBezTo>
                  <a:pt x="20" y="37"/>
                  <a:pt x="20" y="36"/>
                  <a:pt x="20" y="36"/>
                </a:cubicBezTo>
                <a:cubicBezTo>
                  <a:pt x="17" y="33"/>
                  <a:pt x="15" y="30"/>
                  <a:pt x="13" y="27"/>
                </a:cubicBezTo>
                <a:cubicBezTo>
                  <a:pt x="12" y="26"/>
                  <a:pt x="11" y="25"/>
                  <a:pt x="11" y="23"/>
                </a:cubicBezTo>
                <a:cubicBezTo>
                  <a:pt x="11" y="25"/>
                  <a:pt x="13" y="26"/>
                  <a:pt x="14" y="27"/>
                </a:cubicBezTo>
                <a:cubicBezTo>
                  <a:pt x="15" y="29"/>
                  <a:pt x="17" y="31"/>
                  <a:pt x="18" y="32"/>
                </a:cubicBezTo>
                <a:cubicBezTo>
                  <a:pt x="22" y="36"/>
                  <a:pt x="26" y="39"/>
                  <a:pt x="30" y="43"/>
                </a:cubicBezTo>
                <a:cubicBezTo>
                  <a:pt x="34" y="47"/>
                  <a:pt x="38" y="51"/>
                  <a:pt x="41" y="56"/>
                </a:cubicBezTo>
                <a:cubicBezTo>
                  <a:pt x="45" y="60"/>
                  <a:pt x="49" y="63"/>
                  <a:pt x="52" y="68"/>
                </a:cubicBezTo>
                <a:cubicBezTo>
                  <a:pt x="54" y="71"/>
                  <a:pt x="50" y="66"/>
                  <a:pt x="49" y="65"/>
                </a:cubicBezTo>
                <a:cubicBezTo>
                  <a:pt x="47" y="63"/>
                  <a:pt x="44" y="61"/>
                  <a:pt x="42" y="59"/>
                </a:cubicBezTo>
                <a:cubicBezTo>
                  <a:pt x="33" y="51"/>
                  <a:pt x="25" y="42"/>
                  <a:pt x="16" y="34"/>
                </a:cubicBezTo>
                <a:cubicBezTo>
                  <a:pt x="16" y="34"/>
                  <a:pt x="15" y="34"/>
                  <a:pt x="16" y="34"/>
                </a:cubicBezTo>
                <a:close/>
                <a:moveTo>
                  <a:pt x="7" y="40"/>
                </a:moveTo>
                <a:cubicBezTo>
                  <a:pt x="7" y="40"/>
                  <a:pt x="7" y="40"/>
                  <a:pt x="7" y="40"/>
                </a:cubicBezTo>
                <a:cubicBezTo>
                  <a:pt x="7" y="40"/>
                  <a:pt x="7" y="39"/>
                  <a:pt x="6" y="38"/>
                </a:cubicBezTo>
                <a:cubicBezTo>
                  <a:pt x="7" y="39"/>
                  <a:pt x="8" y="40"/>
                  <a:pt x="9" y="40"/>
                </a:cubicBezTo>
                <a:cubicBezTo>
                  <a:pt x="8" y="40"/>
                  <a:pt x="8" y="40"/>
                  <a:pt x="7" y="40"/>
                </a:cubicBezTo>
                <a:close/>
                <a:moveTo>
                  <a:pt x="14" y="39"/>
                </a:moveTo>
                <a:cubicBezTo>
                  <a:pt x="14" y="38"/>
                  <a:pt x="14" y="38"/>
                  <a:pt x="13" y="38"/>
                </a:cubicBezTo>
                <a:cubicBezTo>
                  <a:pt x="14" y="38"/>
                  <a:pt x="15" y="38"/>
                  <a:pt x="15" y="39"/>
                </a:cubicBezTo>
                <a:cubicBezTo>
                  <a:pt x="15" y="39"/>
                  <a:pt x="14" y="39"/>
                  <a:pt x="14" y="39"/>
                </a:cubicBezTo>
                <a:close/>
                <a:moveTo>
                  <a:pt x="11" y="39"/>
                </a:moveTo>
                <a:cubicBezTo>
                  <a:pt x="11" y="38"/>
                  <a:pt x="10" y="38"/>
                  <a:pt x="9" y="37"/>
                </a:cubicBezTo>
                <a:cubicBezTo>
                  <a:pt x="10" y="38"/>
                  <a:pt x="11" y="39"/>
                  <a:pt x="13" y="39"/>
                </a:cubicBezTo>
                <a:cubicBezTo>
                  <a:pt x="12" y="39"/>
                  <a:pt x="12" y="39"/>
                  <a:pt x="11" y="39"/>
                </a:cubicBezTo>
                <a:close/>
                <a:moveTo>
                  <a:pt x="4" y="41"/>
                </a:moveTo>
                <a:cubicBezTo>
                  <a:pt x="4" y="41"/>
                  <a:pt x="4" y="41"/>
                  <a:pt x="5" y="41"/>
                </a:cubicBezTo>
                <a:cubicBezTo>
                  <a:pt x="4" y="41"/>
                  <a:pt x="4" y="41"/>
                  <a:pt x="3" y="41"/>
                </a:cubicBezTo>
                <a:cubicBezTo>
                  <a:pt x="3" y="41"/>
                  <a:pt x="4" y="41"/>
                  <a:pt x="4" y="41"/>
                </a:cubicBezTo>
                <a:cubicBezTo>
                  <a:pt x="4" y="41"/>
                  <a:pt x="4" y="41"/>
                  <a:pt x="4" y="41"/>
                </a:cubicBezTo>
                <a:close/>
                <a:moveTo>
                  <a:pt x="55" y="96"/>
                </a:moveTo>
                <a:cubicBezTo>
                  <a:pt x="53" y="94"/>
                  <a:pt x="52" y="92"/>
                  <a:pt x="50" y="90"/>
                </a:cubicBezTo>
                <a:cubicBezTo>
                  <a:pt x="53" y="92"/>
                  <a:pt x="55" y="94"/>
                  <a:pt x="57" y="95"/>
                </a:cubicBezTo>
                <a:cubicBezTo>
                  <a:pt x="56" y="95"/>
                  <a:pt x="56" y="95"/>
                  <a:pt x="55" y="96"/>
                </a:cubicBezTo>
                <a:close/>
                <a:moveTo>
                  <a:pt x="51" y="97"/>
                </a:moveTo>
                <a:cubicBezTo>
                  <a:pt x="46" y="88"/>
                  <a:pt x="37" y="83"/>
                  <a:pt x="31" y="75"/>
                </a:cubicBezTo>
                <a:cubicBezTo>
                  <a:pt x="31" y="75"/>
                  <a:pt x="32" y="76"/>
                  <a:pt x="32" y="76"/>
                </a:cubicBezTo>
                <a:cubicBezTo>
                  <a:pt x="35" y="79"/>
                  <a:pt x="37" y="81"/>
                  <a:pt x="40" y="83"/>
                </a:cubicBezTo>
                <a:cubicBezTo>
                  <a:pt x="44" y="88"/>
                  <a:pt x="49" y="92"/>
                  <a:pt x="53" y="96"/>
                </a:cubicBezTo>
                <a:cubicBezTo>
                  <a:pt x="53" y="96"/>
                  <a:pt x="52" y="96"/>
                  <a:pt x="51" y="97"/>
                </a:cubicBezTo>
                <a:close/>
                <a:moveTo>
                  <a:pt x="44" y="100"/>
                </a:moveTo>
                <a:cubicBezTo>
                  <a:pt x="42" y="97"/>
                  <a:pt x="39" y="94"/>
                  <a:pt x="36" y="92"/>
                </a:cubicBezTo>
                <a:cubicBezTo>
                  <a:pt x="35" y="91"/>
                  <a:pt x="35" y="91"/>
                  <a:pt x="34" y="90"/>
                </a:cubicBezTo>
                <a:cubicBezTo>
                  <a:pt x="36" y="91"/>
                  <a:pt x="37" y="93"/>
                  <a:pt x="39" y="94"/>
                </a:cubicBezTo>
                <a:cubicBezTo>
                  <a:pt x="41" y="95"/>
                  <a:pt x="43" y="97"/>
                  <a:pt x="46" y="99"/>
                </a:cubicBezTo>
                <a:cubicBezTo>
                  <a:pt x="45" y="99"/>
                  <a:pt x="44" y="100"/>
                  <a:pt x="44" y="100"/>
                </a:cubicBezTo>
                <a:close/>
                <a:moveTo>
                  <a:pt x="59" y="95"/>
                </a:moveTo>
                <a:cubicBezTo>
                  <a:pt x="57" y="93"/>
                  <a:pt x="55" y="91"/>
                  <a:pt x="53" y="89"/>
                </a:cubicBezTo>
                <a:cubicBezTo>
                  <a:pt x="50" y="86"/>
                  <a:pt x="47" y="83"/>
                  <a:pt x="44" y="80"/>
                </a:cubicBezTo>
                <a:cubicBezTo>
                  <a:pt x="40" y="76"/>
                  <a:pt x="36" y="72"/>
                  <a:pt x="32" y="68"/>
                </a:cubicBezTo>
                <a:cubicBezTo>
                  <a:pt x="35" y="71"/>
                  <a:pt x="39" y="74"/>
                  <a:pt x="42" y="77"/>
                </a:cubicBezTo>
                <a:cubicBezTo>
                  <a:pt x="48" y="83"/>
                  <a:pt x="55" y="88"/>
                  <a:pt x="61" y="95"/>
                </a:cubicBezTo>
                <a:cubicBezTo>
                  <a:pt x="60" y="95"/>
                  <a:pt x="60" y="95"/>
                  <a:pt x="59" y="95"/>
                </a:cubicBezTo>
                <a:close/>
                <a:moveTo>
                  <a:pt x="35" y="75"/>
                </a:moveTo>
                <a:cubicBezTo>
                  <a:pt x="35" y="75"/>
                  <a:pt x="35" y="75"/>
                  <a:pt x="35" y="75"/>
                </a:cubicBezTo>
                <a:cubicBezTo>
                  <a:pt x="33" y="74"/>
                  <a:pt x="32" y="72"/>
                  <a:pt x="31" y="71"/>
                </a:cubicBezTo>
                <a:cubicBezTo>
                  <a:pt x="30" y="70"/>
                  <a:pt x="25" y="65"/>
                  <a:pt x="28" y="68"/>
                </a:cubicBezTo>
                <a:cubicBezTo>
                  <a:pt x="30" y="70"/>
                  <a:pt x="33" y="73"/>
                  <a:pt x="35" y="75"/>
                </a:cubicBezTo>
                <a:close/>
                <a:moveTo>
                  <a:pt x="33" y="80"/>
                </a:moveTo>
                <a:cubicBezTo>
                  <a:pt x="35" y="82"/>
                  <a:pt x="37" y="84"/>
                  <a:pt x="39" y="86"/>
                </a:cubicBezTo>
                <a:cubicBezTo>
                  <a:pt x="43" y="89"/>
                  <a:pt x="46" y="93"/>
                  <a:pt x="50" y="97"/>
                </a:cubicBezTo>
                <a:cubicBezTo>
                  <a:pt x="50" y="97"/>
                  <a:pt x="49" y="97"/>
                  <a:pt x="48" y="98"/>
                </a:cubicBezTo>
                <a:cubicBezTo>
                  <a:pt x="46" y="91"/>
                  <a:pt x="38" y="87"/>
                  <a:pt x="33" y="82"/>
                </a:cubicBezTo>
                <a:cubicBezTo>
                  <a:pt x="32" y="81"/>
                  <a:pt x="31" y="80"/>
                  <a:pt x="31" y="79"/>
                </a:cubicBezTo>
                <a:cubicBezTo>
                  <a:pt x="31" y="79"/>
                  <a:pt x="30" y="79"/>
                  <a:pt x="30" y="79"/>
                </a:cubicBezTo>
                <a:cubicBezTo>
                  <a:pt x="31" y="79"/>
                  <a:pt x="32" y="79"/>
                  <a:pt x="33" y="80"/>
                </a:cubicBezTo>
                <a:close/>
                <a:moveTo>
                  <a:pt x="47" y="98"/>
                </a:moveTo>
                <a:cubicBezTo>
                  <a:pt x="47" y="98"/>
                  <a:pt x="47" y="98"/>
                  <a:pt x="46" y="99"/>
                </a:cubicBezTo>
                <a:cubicBezTo>
                  <a:pt x="44" y="96"/>
                  <a:pt x="42" y="93"/>
                  <a:pt x="39" y="91"/>
                </a:cubicBezTo>
                <a:cubicBezTo>
                  <a:pt x="38" y="89"/>
                  <a:pt x="36" y="88"/>
                  <a:pt x="35" y="86"/>
                </a:cubicBezTo>
                <a:cubicBezTo>
                  <a:pt x="34" y="86"/>
                  <a:pt x="33" y="84"/>
                  <a:pt x="32" y="83"/>
                </a:cubicBezTo>
                <a:cubicBezTo>
                  <a:pt x="32" y="83"/>
                  <a:pt x="32" y="83"/>
                  <a:pt x="32" y="83"/>
                </a:cubicBezTo>
                <a:cubicBezTo>
                  <a:pt x="38" y="87"/>
                  <a:pt x="42" y="93"/>
                  <a:pt x="47" y="98"/>
                </a:cubicBezTo>
                <a:close/>
                <a:moveTo>
                  <a:pt x="43" y="96"/>
                </a:moveTo>
                <a:cubicBezTo>
                  <a:pt x="48" y="101"/>
                  <a:pt x="42" y="95"/>
                  <a:pt x="41" y="94"/>
                </a:cubicBezTo>
                <a:cubicBezTo>
                  <a:pt x="38" y="92"/>
                  <a:pt x="36" y="91"/>
                  <a:pt x="33" y="89"/>
                </a:cubicBezTo>
                <a:cubicBezTo>
                  <a:pt x="33" y="89"/>
                  <a:pt x="33" y="89"/>
                  <a:pt x="33" y="89"/>
                </a:cubicBezTo>
                <a:cubicBezTo>
                  <a:pt x="33" y="88"/>
                  <a:pt x="32" y="86"/>
                  <a:pt x="32" y="85"/>
                </a:cubicBezTo>
                <a:cubicBezTo>
                  <a:pt x="36" y="89"/>
                  <a:pt x="40" y="92"/>
                  <a:pt x="43" y="96"/>
                </a:cubicBezTo>
                <a:close/>
                <a:moveTo>
                  <a:pt x="36" y="97"/>
                </a:moveTo>
                <a:cubicBezTo>
                  <a:pt x="37" y="98"/>
                  <a:pt x="41" y="100"/>
                  <a:pt x="43" y="101"/>
                </a:cubicBezTo>
                <a:cubicBezTo>
                  <a:pt x="42" y="101"/>
                  <a:pt x="41" y="102"/>
                  <a:pt x="40" y="103"/>
                </a:cubicBezTo>
                <a:cubicBezTo>
                  <a:pt x="39" y="101"/>
                  <a:pt x="38" y="99"/>
                  <a:pt x="36" y="97"/>
                </a:cubicBezTo>
                <a:close/>
                <a:moveTo>
                  <a:pt x="55" y="86"/>
                </a:moveTo>
                <a:cubicBezTo>
                  <a:pt x="51" y="82"/>
                  <a:pt x="47" y="78"/>
                  <a:pt x="44" y="74"/>
                </a:cubicBezTo>
                <a:cubicBezTo>
                  <a:pt x="41" y="72"/>
                  <a:pt x="39" y="69"/>
                  <a:pt x="37" y="67"/>
                </a:cubicBezTo>
                <a:cubicBezTo>
                  <a:pt x="37" y="67"/>
                  <a:pt x="38" y="67"/>
                  <a:pt x="38" y="68"/>
                </a:cubicBezTo>
                <a:cubicBezTo>
                  <a:pt x="45" y="74"/>
                  <a:pt x="53" y="80"/>
                  <a:pt x="59" y="87"/>
                </a:cubicBezTo>
                <a:cubicBezTo>
                  <a:pt x="59" y="87"/>
                  <a:pt x="60" y="87"/>
                  <a:pt x="60" y="87"/>
                </a:cubicBezTo>
                <a:cubicBezTo>
                  <a:pt x="60" y="89"/>
                  <a:pt x="61" y="92"/>
                  <a:pt x="62" y="94"/>
                </a:cubicBezTo>
                <a:cubicBezTo>
                  <a:pt x="60" y="91"/>
                  <a:pt x="58" y="88"/>
                  <a:pt x="55" y="86"/>
                </a:cubicBezTo>
                <a:close/>
                <a:moveTo>
                  <a:pt x="43" y="67"/>
                </a:moveTo>
                <a:cubicBezTo>
                  <a:pt x="40" y="64"/>
                  <a:pt x="37" y="61"/>
                  <a:pt x="34" y="58"/>
                </a:cubicBezTo>
                <a:cubicBezTo>
                  <a:pt x="31" y="54"/>
                  <a:pt x="27" y="51"/>
                  <a:pt x="24" y="48"/>
                </a:cubicBezTo>
                <a:cubicBezTo>
                  <a:pt x="22" y="46"/>
                  <a:pt x="21" y="45"/>
                  <a:pt x="20" y="43"/>
                </a:cubicBezTo>
                <a:cubicBezTo>
                  <a:pt x="21" y="44"/>
                  <a:pt x="21" y="45"/>
                  <a:pt x="22" y="46"/>
                </a:cubicBezTo>
                <a:cubicBezTo>
                  <a:pt x="26" y="50"/>
                  <a:pt x="30" y="53"/>
                  <a:pt x="34" y="57"/>
                </a:cubicBezTo>
                <a:cubicBezTo>
                  <a:pt x="41" y="64"/>
                  <a:pt x="48" y="70"/>
                  <a:pt x="56" y="77"/>
                </a:cubicBezTo>
                <a:cubicBezTo>
                  <a:pt x="56" y="77"/>
                  <a:pt x="56" y="77"/>
                  <a:pt x="56" y="77"/>
                </a:cubicBezTo>
                <a:cubicBezTo>
                  <a:pt x="57" y="80"/>
                  <a:pt x="58" y="83"/>
                  <a:pt x="59" y="86"/>
                </a:cubicBezTo>
                <a:cubicBezTo>
                  <a:pt x="55" y="79"/>
                  <a:pt x="48" y="73"/>
                  <a:pt x="43" y="67"/>
                </a:cubicBezTo>
                <a:close/>
                <a:moveTo>
                  <a:pt x="21" y="39"/>
                </a:moveTo>
                <a:cubicBezTo>
                  <a:pt x="19" y="38"/>
                  <a:pt x="18" y="37"/>
                  <a:pt x="17" y="36"/>
                </a:cubicBezTo>
                <a:cubicBezTo>
                  <a:pt x="19" y="37"/>
                  <a:pt x="21" y="39"/>
                  <a:pt x="22" y="41"/>
                </a:cubicBezTo>
                <a:cubicBezTo>
                  <a:pt x="26" y="44"/>
                  <a:pt x="29" y="47"/>
                  <a:pt x="33" y="51"/>
                </a:cubicBezTo>
                <a:cubicBezTo>
                  <a:pt x="39" y="57"/>
                  <a:pt x="47" y="64"/>
                  <a:pt x="54" y="70"/>
                </a:cubicBezTo>
                <a:cubicBezTo>
                  <a:pt x="54" y="71"/>
                  <a:pt x="54" y="70"/>
                  <a:pt x="54" y="70"/>
                </a:cubicBezTo>
                <a:cubicBezTo>
                  <a:pt x="55" y="72"/>
                  <a:pt x="55" y="74"/>
                  <a:pt x="56" y="76"/>
                </a:cubicBezTo>
                <a:cubicBezTo>
                  <a:pt x="45" y="63"/>
                  <a:pt x="32" y="52"/>
                  <a:pt x="21" y="39"/>
                </a:cubicBezTo>
                <a:close/>
                <a:moveTo>
                  <a:pt x="45" y="59"/>
                </a:moveTo>
                <a:cubicBezTo>
                  <a:pt x="41" y="55"/>
                  <a:pt x="38" y="50"/>
                  <a:pt x="34" y="46"/>
                </a:cubicBezTo>
                <a:cubicBezTo>
                  <a:pt x="30" y="42"/>
                  <a:pt x="26" y="38"/>
                  <a:pt x="22" y="34"/>
                </a:cubicBezTo>
                <a:cubicBezTo>
                  <a:pt x="17" y="31"/>
                  <a:pt x="15" y="26"/>
                  <a:pt x="11" y="22"/>
                </a:cubicBezTo>
                <a:cubicBezTo>
                  <a:pt x="12" y="21"/>
                  <a:pt x="12" y="19"/>
                  <a:pt x="13" y="18"/>
                </a:cubicBezTo>
                <a:cubicBezTo>
                  <a:pt x="17" y="24"/>
                  <a:pt x="22" y="28"/>
                  <a:pt x="27" y="33"/>
                </a:cubicBezTo>
                <a:cubicBezTo>
                  <a:pt x="34" y="40"/>
                  <a:pt x="40" y="47"/>
                  <a:pt x="46" y="54"/>
                </a:cubicBezTo>
                <a:cubicBezTo>
                  <a:pt x="47" y="55"/>
                  <a:pt x="48" y="56"/>
                  <a:pt x="49" y="57"/>
                </a:cubicBezTo>
                <a:cubicBezTo>
                  <a:pt x="48" y="56"/>
                  <a:pt x="46" y="55"/>
                  <a:pt x="45" y="54"/>
                </a:cubicBezTo>
                <a:cubicBezTo>
                  <a:pt x="44" y="53"/>
                  <a:pt x="42" y="52"/>
                  <a:pt x="41" y="50"/>
                </a:cubicBezTo>
                <a:cubicBezTo>
                  <a:pt x="38" y="48"/>
                  <a:pt x="36" y="45"/>
                  <a:pt x="34" y="42"/>
                </a:cubicBezTo>
                <a:cubicBezTo>
                  <a:pt x="34" y="42"/>
                  <a:pt x="33" y="42"/>
                  <a:pt x="33" y="42"/>
                </a:cubicBezTo>
                <a:cubicBezTo>
                  <a:pt x="30" y="38"/>
                  <a:pt x="25" y="33"/>
                  <a:pt x="21" y="29"/>
                </a:cubicBezTo>
                <a:cubicBezTo>
                  <a:pt x="18" y="26"/>
                  <a:pt x="15" y="23"/>
                  <a:pt x="13" y="20"/>
                </a:cubicBezTo>
                <a:cubicBezTo>
                  <a:pt x="12" y="19"/>
                  <a:pt x="12" y="20"/>
                  <a:pt x="12" y="20"/>
                </a:cubicBezTo>
                <a:cubicBezTo>
                  <a:pt x="12" y="21"/>
                  <a:pt x="13" y="21"/>
                  <a:pt x="13" y="22"/>
                </a:cubicBezTo>
                <a:cubicBezTo>
                  <a:pt x="13" y="22"/>
                  <a:pt x="13" y="22"/>
                  <a:pt x="14" y="23"/>
                </a:cubicBezTo>
                <a:cubicBezTo>
                  <a:pt x="15" y="24"/>
                  <a:pt x="17" y="26"/>
                  <a:pt x="19" y="28"/>
                </a:cubicBezTo>
                <a:cubicBezTo>
                  <a:pt x="20" y="29"/>
                  <a:pt x="21" y="30"/>
                  <a:pt x="22" y="31"/>
                </a:cubicBezTo>
                <a:cubicBezTo>
                  <a:pt x="25" y="34"/>
                  <a:pt x="29" y="38"/>
                  <a:pt x="32" y="42"/>
                </a:cubicBezTo>
                <a:cubicBezTo>
                  <a:pt x="32" y="42"/>
                  <a:pt x="33" y="42"/>
                  <a:pt x="33" y="43"/>
                </a:cubicBezTo>
                <a:cubicBezTo>
                  <a:pt x="39" y="50"/>
                  <a:pt x="45" y="57"/>
                  <a:pt x="52" y="63"/>
                </a:cubicBezTo>
                <a:cubicBezTo>
                  <a:pt x="52" y="63"/>
                  <a:pt x="52" y="63"/>
                  <a:pt x="52" y="64"/>
                </a:cubicBezTo>
                <a:cubicBezTo>
                  <a:pt x="52" y="66"/>
                  <a:pt x="53" y="68"/>
                  <a:pt x="54" y="70"/>
                </a:cubicBezTo>
                <a:cubicBezTo>
                  <a:pt x="52" y="65"/>
                  <a:pt x="48" y="62"/>
                  <a:pt x="45" y="59"/>
                </a:cubicBezTo>
                <a:close/>
                <a:moveTo>
                  <a:pt x="15" y="13"/>
                </a:moveTo>
                <a:cubicBezTo>
                  <a:pt x="20" y="20"/>
                  <a:pt x="26" y="26"/>
                  <a:pt x="33" y="32"/>
                </a:cubicBezTo>
                <a:cubicBezTo>
                  <a:pt x="36" y="35"/>
                  <a:pt x="39" y="38"/>
                  <a:pt x="42" y="41"/>
                </a:cubicBezTo>
                <a:cubicBezTo>
                  <a:pt x="42" y="41"/>
                  <a:pt x="42" y="41"/>
                  <a:pt x="42" y="41"/>
                </a:cubicBezTo>
                <a:cubicBezTo>
                  <a:pt x="42" y="41"/>
                  <a:pt x="42" y="41"/>
                  <a:pt x="42" y="41"/>
                </a:cubicBezTo>
                <a:cubicBezTo>
                  <a:pt x="40" y="39"/>
                  <a:pt x="38" y="37"/>
                  <a:pt x="37" y="36"/>
                </a:cubicBezTo>
                <a:cubicBezTo>
                  <a:pt x="30" y="30"/>
                  <a:pt x="24" y="23"/>
                  <a:pt x="17" y="18"/>
                </a:cubicBezTo>
                <a:cubicBezTo>
                  <a:pt x="17" y="17"/>
                  <a:pt x="17" y="17"/>
                  <a:pt x="17" y="17"/>
                </a:cubicBezTo>
                <a:cubicBezTo>
                  <a:pt x="16" y="17"/>
                  <a:pt x="16" y="16"/>
                  <a:pt x="15" y="16"/>
                </a:cubicBezTo>
                <a:cubicBezTo>
                  <a:pt x="15" y="16"/>
                  <a:pt x="14" y="16"/>
                  <a:pt x="15" y="17"/>
                </a:cubicBezTo>
                <a:cubicBezTo>
                  <a:pt x="18" y="20"/>
                  <a:pt x="22" y="24"/>
                  <a:pt x="25" y="27"/>
                </a:cubicBezTo>
                <a:cubicBezTo>
                  <a:pt x="21" y="24"/>
                  <a:pt x="17" y="20"/>
                  <a:pt x="13" y="17"/>
                </a:cubicBezTo>
                <a:cubicBezTo>
                  <a:pt x="14" y="15"/>
                  <a:pt x="14" y="14"/>
                  <a:pt x="15" y="13"/>
                </a:cubicBezTo>
                <a:close/>
                <a:moveTo>
                  <a:pt x="16" y="10"/>
                </a:moveTo>
                <a:cubicBezTo>
                  <a:pt x="20" y="15"/>
                  <a:pt x="24" y="19"/>
                  <a:pt x="28" y="23"/>
                </a:cubicBezTo>
                <a:cubicBezTo>
                  <a:pt x="30" y="26"/>
                  <a:pt x="33" y="29"/>
                  <a:pt x="36" y="31"/>
                </a:cubicBezTo>
                <a:cubicBezTo>
                  <a:pt x="37" y="33"/>
                  <a:pt x="39" y="34"/>
                  <a:pt x="40" y="35"/>
                </a:cubicBezTo>
                <a:cubicBezTo>
                  <a:pt x="46" y="40"/>
                  <a:pt x="39" y="35"/>
                  <a:pt x="37" y="34"/>
                </a:cubicBezTo>
                <a:cubicBezTo>
                  <a:pt x="36" y="33"/>
                  <a:pt x="35" y="32"/>
                  <a:pt x="34" y="32"/>
                </a:cubicBezTo>
                <a:cubicBezTo>
                  <a:pt x="33" y="30"/>
                  <a:pt x="32" y="29"/>
                  <a:pt x="31" y="28"/>
                </a:cubicBezTo>
                <a:cubicBezTo>
                  <a:pt x="25" y="23"/>
                  <a:pt x="21" y="17"/>
                  <a:pt x="15" y="12"/>
                </a:cubicBezTo>
                <a:cubicBezTo>
                  <a:pt x="15" y="11"/>
                  <a:pt x="16" y="11"/>
                  <a:pt x="16" y="10"/>
                </a:cubicBezTo>
                <a:close/>
                <a:moveTo>
                  <a:pt x="26" y="24"/>
                </a:moveTo>
                <a:cubicBezTo>
                  <a:pt x="23" y="21"/>
                  <a:pt x="20" y="18"/>
                  <a:pt x="17" y="15"/>
                </a:cubicBezTo>
                <a:cubicBezTo>
                  <a:pt x="17" y="14"/>
                  <a:pt x="17" y="14"/>
                  <a:pt x="17" y="14"/>
                </a:cubicBezTo>
                <a:cubicBezTo>
                  <a:pt x="17" y="14"/>
                  <a:pt x="17" y="15"/>
                  <a:pt x="18" y="15"/>
                </a:cubicBezTo>
                <a:cubicBezTo>
                  <a:pt x="19" y="16"/>
                  <a:pt x="21" y="18"/>
                  <a:pt x="22" y="20"/>
                </a:cubicBezTo>
                <a:cubicBezTo>
                  <a:pt x="24" y="21"/>
                  <a:pt x="25" y="23"/>
                  <a:pt x="26" y="24"/>
                </a:cubicBezTo>
                <a:close/>
                <a:moveTo>
                  <a:pt x="41" y="52"/>
                </a:moveTo>
                <a:cubicBezTo>
                  <a:pt x="44" y="54"/>
                  <a:pt x="46" y="56"/>
                  <a:pt x="50" y="58"/>
                </a:cubicBezTo>
                <a:cubicBezTo>
                  <a:pt x="50" y="58"/>
                  <a:pt x="50" y="58"/>
                  <a:pt x="50" y="58"/>
                </a:cubicBezTo>
                <a:cubicBezTo>
                  <a:pt x="50" y="59"/>
                  <a:pt x="51" y="61"/>
                  <a:pt x="51" y="62"/>
                </a:cubicBezTo>
                <a:cubicBezTo>
                  <a:pt x="48" y="59"/>
                  <a:pt x="44" y="55"/>
                  <a:pt x="41" y="52"/>
                </a:cubicBezTo>
                <a:close/>
                <a:moveTo>
                  <a:pt x="28" y="31"/>
                </a:moveTo>
                <a:cubicBezTo>
                  <a:pt x="29" y="32"/>
                  <a:pt x="30" y="33"/>
                  <a:pt x="31" y="34"/>
                </a:cubicBezTo>
                <a:cubicBezTo>
                  <a:pt x="34" y="36"/>
                  <a:pt x="37" y="39"/>
                  <a:pt x="40" y="42"/>
                </a:cubicBezTo>
                <a:cubicBezTo>
                  <a:pt x="40" y="42"/>
                  <a:pt x="40" y="42"/>
                  <a:pt x="40" y="42"/>
                </a:cubicBezTo>
                <a:cubicBezTo>
                  <a:pt x="39" y="42"/>
                  <a:pt x="38" y="41"/>
                  <a:pt x="37" y="40"/>
                </a:cubicBezTo>
                <a:cubicBezTo>
                  <a:pt x="34" y="37"/>
                  <a:pt x="32" y="34"/>
                  <a:pt x="29" y="31"/>
                </a:cubicBezTo>
                <a:cubicBezTo>
                  <a:pt x="29" y="31"/>
                  <a:pt x="29" y="31"/>
                  <a:pt x="28" y="31"/>
                </a:cubicBezTo>
                <a:close/>
                <a:moveTo>
                  <a:pt x="39" y="36"/>
                </a:moveTo>
                <a:cubicBezTo>
                  <a:pt x="40" y="37"/>
                  <a:pt x="42" y="39"/>
                  <a:pt x="43" y="40"/>
                </a:cubicBezTo>
                <a:cubicBezTo>
                  <a:pt x="43" y="40"/>
                  <a:pt x="44" y="40"/>
                  <a:pt x="44" y="40"/>
                </a:cubicBezTo>
                <a:cubicBezTo>
                  <a:pt x="44" y="41"/>
                  <a:pt x="44" y="42"/>
                  <a:pt x="45" y="43"/>
                </a:cubicBezTo>
                <a:cubicBezTo>
                  <a:pt x="43" y="40"/>
                  <a:pt x="41" y="38"/>
                  <a:pt x="39" y="36"/>
                </a:cubicBezTo>
                <a:close/>
                <a:moveTo>
                  <a:pt x="48" y="26"/>
                </a:moveTo>
                <a:cubicBezTo>
                  <a:pt x="44" y="23"/>
                  <a:pt x="40" y="19"/>
                  <a:pt x="36" y="15"/>
                </a:cubicBezTo>
                <a:cubicBezTo>
                  <a:pt x="37" y="16"/>
                  <a:pt x="38" y="17"/>
                  <a:pt x="40" y="18"/>
                </a:cubicBezTo>
                <a:cubicBezTo>
                  <a:pt x="43" y="21"/>
                  <a:pt x="47" y="24"/>
                  <a:pt x="51" y="26"/>
                </a:cubicBezTo>
                <a:cubicBezTo>
                  <a:pt x="50" y="26"/>
                  <a:pt x="49" y="26"/>
                  <a:pt x="48" y="26"/>
                </a:cubicBezTo>
                <a:close/>
                <a:moveTo>
                  <a:pt x="44" y="28"/>
                </a:moveTo>
                <a:cubicBezTo>
                  <a:pt x="42" y="23"/>
                  <a:pt x="38" y="21"/>
                  <a:pt x="34" y="18"/>
                </a:cubicBezTo>
                <a:cubicBezTo>
                  <a:pt x="32" y="16"/>
                  <a:pt x="29" y="14"/>
                  <a:pt x="27" y="12"/>
                </a:cubicBezTo>
                <a:cubicBezTo>
                  <a:pt x="27" y="12"/>
                  <a:pt x="27" y="11"/>
                  <a:pt x="26" y="11"/>
                </a:cubicBezTo>
                <a:cubicBezTo>
                  <a:pt x="29" y="13"/>
                  <a:pt x="32" y="16"/>
                  <a:pt x="35" y="17"/>
                </a:cubicBezTo>
                <a:cubicBezTo>
                  <a:pt x="39" y="20"/>
                  <a:pt x="42" y="24"/>
                  <a:pt x="47" y="27"/>
                </a:cubicBezTo>
                <a:cubicBezTo>
                  <a:pt x="46" y="27"/>
                  <a:pt x="45" y="27"/>
                  <a:pt x="44" y="28"/>
                </a:cubicBezTo>
                <a:close/>
                <a:moveTo>
                  <a:pt x="42" y="28"/>
                </a:moveTo>
                <a:cubicBezTo>
                  <a:pt x="40" y="26"/>
                  <a:pt x="38" y="25"/>
                  <a:pt x="36" y="23"/>
                </a:cubicBezTo>
                <a:cubicBezTo>
                  <a:pt x="38" y="25"/>
                  <a:pt x="41" y="26"/>
                  <a:pt x="43" y="28"/>
                </a:cubicBezTo>
                <a:cubicBezTo>
                  <a:pt x="42" y="28"/>
                  <a:pt x="42" y="28"/>
                  <a:pt x="42" y="28"/>
                </a:cubicBezTo>
                <a:cubicBezTo>
                  <a:pt x="42" y="28"/>
                  <a:pt x="42" y="28"/>
                  <a:pt x="42" y="28"/>
                </a:cubicBezTo>
                <a:close/>
                <a:moveTo>
                  <a:pt x="41" y="29"/>
                </a:moveTo>
                <a:cubicBezTo>
                  <a:pt x="41" y="29"/>
                  <a:pt x="41" y="30"/>
                  <a:pt x="41" y="30"/>
                </a:cubicBezTo>
                <a:cubicBezTo>
                  <a:pt x="41" y="31"/>
                  <a:pt x="41" y="31"/>
                  <a:pt x="41" y="32"/>
                </a:cubicBezTo>
                <a:cubicBezTo>
                  <a:pt x="39" y="29"/>
                  <a:pt x="36" y="27"/>
                  <a:pt x="34" y="24"/>
                </a:cubicBezTo>
                <a:cubicBezTo>
                  <a:pt x="29" y="21"/>
                  <a:pt x="26" y="17"/>
                  <a:pt x="22" y="12"/>
                </a:cubicBezTo>
                <a:cubicBezTo>
                  <a:pt x="23" y="13"/>
                  <a:pt x="23" y="14"/>
                  <a:pt x="24" y="14"/>
                </a:cubicBezTo>
                <a:cubicBezTo>
                  <a:pt x="26" y="16"/>
                  <a:pt x="27" y="18"/>
                  <a:pt x="29" y="20"/>
                </a:cubicBezTo>
                <a:cubicBezTo>
                  <a:pt x="33" y="23"/>
                  <a:pt x="37" y="26"/>
                  <a:pt x="41" y="29"/>
                </a:cubicBezTo>
                <a:close/>
                <a:moveTo>
                  <a:pt x="53" y="25"/>
                </a:moveTo>
                <a:cubicBezTo>
                  <a:pt x="53" y="25"/>
                  <a:pt x="52" y="25"/>
                  <a:pt x="52" y="25"/>
                </a:cubicBezTo>
                <a:cubicBezTo>
                  <a:pt x="48" y="24"/>
                  <a:pt x="45" y="21"/>
                  <a:pt x="41" y="18"/>
                </a:cubicBezTo>
                <a:cubicBezTo>
                  <a:pt x="38" y="16"/>
                  <a:pt x="35" y="14"/>
                  <a:pt x="32" y="12"/>
                </a:cubicBezTo>
                <a:cubicBezTo>
                  <a:pt x="31" y="11"/>
                  <a:pt x="31" y="11"/>
                  <a:pt x="30" y="10"/>
                </a:cubicBezTo>
                <a:cubicBezTo>
                  <a:pt x="37" y="15"/>
                  <a:pt x="45" y="20"/>
                  <a:pt x="53" y="25"/>
                </a:cubicBezTo>
                <a:close/>
                <a:moveTo>
                  <a:pt x="19" y="4"/>
                </a:moveTo>
                <a:cubicBezTo>
                  <a:pt x="20" y="4"/>
                  <a:pt x="21" y="5"/>
                  <a:pt x="22" y="5"/>
                </a:cubicBezTo>
                <a:cubicBezTo>
                  <a:pt x="22" y="5"/>
                  <a:pt x="22" y="6"/>
                  <a:pt x="22" y="6"/>
                </a:cubicBezTo>
                <a:cubicBezTo>
                  <a:pt x="25" y="8"/>
                  <a:pt x="28" y="10"/>
                  <a:pt x="30" y="12"/>
                </a:cubicBezTo>
                <a:cubicBezTo>
                  <a:pt x="33" y="14"/>
                  <a:pt x="36" y="16"/>
                  <a:pt x="38" y="18"/>
                </a:cubicBezTo>
                <a:cubicBezTo>
                  <a:pt x="41" y="21"/>
                  <a:pt x="44" y="23"/>
                  <a:pt x="46" y="26"/>
                </a:cubicBezTo>
                <a:cubicBezTo>
                  <a:pt x="45" y="25"/>
                  <a:pt x="44" y="24"/>
                  <a:pt x="43" y="23"/>
                </a:cubicBezTo>
                <a:cubicBezTo>
                  <a:pt x="42" y="22"/>
                  <a:pt x="40" y="21"/>
                  <a:pt x="39" y="19"/>
                </a:cubicBezTo>
                <a:cubicBezTo>
                  <a:pt x="37" y="17"/>
                  <a:pt x="34" y="16"/>
                  <a:pt x="31" y="14"/>
                </a:cubicBezTo>
                <a:cubicBezTo>
                  <a:pt x="28" y="12"/>
                  <a:pt x="25" y="9"/>
                  <a:pt x="22" y="7"/>
                </a:cubicBezTo>
                <a:cubicBezTo>
                  <a:pt x="22" y="6"/>
                  <a:pt x="22" y="6"/>
                  <a:pt x="21" y="6"/>
                </a:cubicBezTo>
                <a:cubicBezTo>
                  <a:pt x="21" y="5"/>
                  <a:pt x="20" y="5"/>
                  <a:pt x="20" y="5"/>
                </a:cubicBezTo>
                <a:cubicBezTo>
                  <a:pt x="20" y="4"/>
                  <a:pt x="19" y="5"/>
                  <a:pt x="19" y="5"/>
                </a:cubicBezTo>
                <a:cubicBezTo>
                  <a:pt x="23" y="9"/>
                  <a:pt x="26" y="12"/>
                  <a:pt x="30" y="16"/>
                </a:cubicBezTo>
                <a:cubicBezTo>
                  <a:pt x="34" y="19"/>
                  <a:pt x="39" y="22"/>
                  <a:pt x="42" y="26"/>
                </a:cubicBezTo>
                <a:cubicBezTo>
                  <a:pt x="43" y="27"/>
                  <a:pt x="43" y="27"/>
                  <a:pt x="43" y="27"/>
                </a:cubicBezTo>
                <a:cubicBezTo>
                  <a:pt x="41" y="26"/>
                  <a:pt x="39" y="24"/>
                  <a:pt x="37" y="23"/>
                </a:cubicBezTo>
                <a:cubicBezTo>
                  <a:pt x="35" y="21"/>
                  <a:pt x="33" y="19"/>
                  <a:pt x="31" y="18"/>
                </a:cubicBezTo>
                <a:cubicBezTo>
                  <a:pt x="27" y="15"/>
                  <a:pt x="24" y="11"/>
                  <a:pt x="21" y="8"/>
                </a:cubicBezTo>
                <a:cubicBezTo>
                  <a:pt x="21" y="7"/>
                  <a:pt x="20" y="7"/>
                  <a:pt x="20" y="7"/>
                </a:cubicBezTo>
                <a:cubicBezTo>
                  <a:pt x="20" y="7"/>
                  <a:pt x="19" y="6"/>
                  <a:pt x="19" y="6"/>
                </a:cubicBezTo>
                <a:cubicBezTo>
                  <a:pt x="18" y="6"/>
                  <a:pt x="18" y="6"/>
                  <a:pt x="18" y="6"/>
                </a:cubicBezTo>
                <a:cubicBezTo>
                  <a:pt x="22" y="10"/>
                  <a:pt x="24" y="14"/>
                  <a:pt x="28" y="17"/>
                </a:cubicBezTo>
                <a:cubicBezTo>
                  <a:pt x="32" y="21"/>
                  <a:pt x="36" y="23"/>
                  <a:pt x="40" y="27"/>
                </a:cubicBezTo>
                <a:cubicBezTo>
                  <a:pt x="40" y="28"/>
                  <a:pt x="41" y="28"/>
                  <a:pt x="41" y="29"/>
                </a:cubicBezTo>
                <a:cubicBezTo>
                  <a:pt x="41" y="29"/>
                  <a:pt x="41" y="29"/>
                  <a:pt x="41" y="29"/>
                </a:cubicBezTo>
                <a:cubicBezTo>
                  <a:pt x="39" y="27"/>
                  <a:pt x="38" y="26"/>
                  <a:pt x="36" y="25"/>
                </a:cubicBezTo>
                <a:cubicBezTo>
                  <a:pt x="34" y="23"/>
                  <a:pt x="32" y="21"/>
                  <a:pt x="30" y="19"/>
                </a:cubicBezTo>
                <a:cubicBezTo>
                  <a:pt x="26" y="16"/>
                  <a:pt x="23" y="12"/>
                  <a:pt x="19" y="8"/>
                </a:cubicBezTo>
                <a:cubicBezTo>
                  <a:pt x="19" y="8"/>
                  <a:pt x="18" y="8"/>
                  <a:pt x="18" y="9"/>
                </a:cubicBezTo>
                <a:cubicBezTo>
                  <a:pt x="24" y="15"/>
                  <a:pt x="29" y="21"/>
                  <a:pt x="35" y="27"/>
                </a:cubicBezTo>
                <a:cubicBezTo>
                  <a:pt x="37" y="28"/>
                  <a:pt x="38" y="30"/>
                  <a:pt x="40" y="31"/>
                </a:cubicBezTo>
                <a:cubicBezTo>
                  <a:pt x="44" y="35"/>
                  <a:pt x="40" y="32"/>
                  <a:pt x="39" y="31"/>
                </a:cubicBezTo>
                <a:cubicBezTo>
                  <a:pt x="35" y="29"/>
                  <a:pt x="32" y="26"/>
                  <a:pt x="29" y="23"/>
                </a:cubicBezTo>
                <a:cubicBezTo>
                  <a:pt x="25" y="19"/>
                  <a:pt x="21" y="14"/>
                  <a:pt x="16" y="10"/>
                </a:cubicBezTo>
                <a:cubicBezTo>
                  <a:pt x="16" y="10"/>
                  <a:pt x="16" y="10"/>
                  <a:pt x="16" y="10"/>
                </a:cubicBezTo>
                <a:cubicBezTo>
                  <a:pt x="17" y="7"/>
                  <a:pt x="18" y="5"/>
                  <a:pt x="19" y="4"/>
                </a:cubicBezTo>
                <a:close/>
                <a:moveTo>
                  <a:pt x="33" y="20"/>
                </a:moveTo>
                <a:cubicBezTo>
                  <a:pt x="31" y="19"/>
                  <a:pt x="29" y="17"/>
                  <a:pt x="27" y="15"/>
                </a:cubicBezTo>
                <a:cubicBezTo>
                  <a:pt x="28" y="16"/>
                  <a:pt x="29" y="17"/>
                  <a:pt x="30" y="18"/>
                </a:cubicBezTo>
                <a:cubicBezTo>
                  <a:pt x="31" y="19"/>
                  <a:pt x="32" y="20"/>
                  <a:pt x="33"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60"/>
          <p:cNvSpPr>
            <a:spLocks noEditPoints="1"/>
          </p:cNvSpPr>
          <p:nvPr/>
        </p:nvSpPr>
        <p:spPr bwMode="auto">
          <a:xfrm>
            <a:off x="10263187" y="3859213"/>
            <a:ext cx="247650" cy="420688"/>
          </a:xfrm>
          <a:custGeom>
            <a:avLst/>
            <a:gdLst>
              <a:gd name="T0" fmla="*/ 0 w 66"/>
              <a:gd name="T1" fmla="*/ 43 h 112"/>
              <a:gd name="T2" fmla="*/ 64 w 66"/>
              <a:gd name="T3" fmla="*/ 98 h 112"/>
              <a:gd name="T4" fmla="*/ 33 w 66"/>
              <a:gd name="T5" fmla="*/ 27 h 112"/>
              <a:gd name="T6" fmla="*/ 29 w 66"/>
              <a:gd name="T7" fmla="*/ 29 h 112"/>
              <a:gd name="T8" fmla="*/ 21 w 66"/>
              <a:gd name="T9" fmla="*/ 24 h 112"/>
              <a:gd name="T10" fmla="*/ 39 w 66"/>
              <a:gd name="T11" fmla="*/ 104 h 112"/>
              <a:gd name="T12" fmla="*/ 36 w 66"/>
              <a:gd name="T13" fmla="*/ 96 h 112"/>
              <a:gd name="T14" fmla="*/ 47 w 66"/>
              <a:gd name="T15" fmla="*/ 96 h 112"/>
              <a:gd name="T16" fmla="*/ 49 w 66"/>
              <a:gd name="T17" fmla="*/ 95 h 112"/>
              <a:gd name="T18" fmla="*/ 43 w 66"/>
              <a:gd name="T19" fmla="*/ 85 h 112"/>
              <a:gd name="T20" fmla="*/ 55 w 66"/>
              <a:gd name="T21" fmla="*/ 92 h 112"/>
              <a:gd name="T22" fmla="*/ 32 w 66"/>
              <a:gd name="T23" fmla="*/ 62 h 112"/>
              <a:gd name="T24" fmla="*/ 23 w 66"/>
              <a:gd name="T25" fmla="*/ 54 h 112"/>
              <a:gd name="T26" fmla="*/ 44 w 66"/>
              <a:gd name="T27" fmla="*/ 72 h 112"/>
              <a:gd name="T28" fmla="*/ 11 w 66"/>
              <a:gd name="T29" fmla="*/ 26 h 112"/>
              <a:gd name="T30" fmla="*/ 13 w 66"/>
              <a:gd name="T31" fmla="*/ 36 h 112"/>
              <a:gd name="T32" fmla="*/ 6 w 66"/>
              <a:gd name="T33" fmla="*/ 39 h 112"/>
              <a:gd name="T34" fmla="*/ 38 w 66"/>
              <a:gd name="T35" fmla="*/ 60 h 112"/>
              <a:gd name="T36" fmla="*/ 17 w 66"/>
              <a:gd name="T37" fmla="*/ 38 h 112"/>
              <a:gd name="T38" fmla="*/ 18 w 66"/>
              <a:gd name="T39" fmla="*/ 34 h 112"/>
              <a:gd name="T40" fmla="*/ 18 w 66"/>
              <a:gd name="T41" fmla="*/ 32 h 112"/>
              <a:gd name="T42" fmla="*/ 16 w 66"/>
              <a:gd name="T43" fmla="*/ 34 h 112"/>
              <a:gd name="T44" fmla="*/ 14 w 66"/>
              <a:gd name="T45" fmla="*/ 38 h 112"/>
              <a:gd name="T46" fmla="*/ 4 w 66"/>
              <a:gd name="T47" fmla="*/ 41 h 112"/>
              <a:gd name="T48" fmla="*/ 58 w 66"/>
              <a:gd name="T49" fmla="*/ 95 h 112"/>
              <a:gd name="T50" fmla="*/ 52 w 66"/>
              <a:gd name="T51" fmla="*/ 97 h 112"/>
              <a:gd name="T52" fmla="*/ 59 w 66"/>
              <a:gd name="T53" fmla="*/ 95 h 112"/>
              <a:gd name="T54" fmla="*/ 36 w 66"/>
              <a:gd name="T55" fmla="*/ 75 h 112"/>
              <a:gd name="T56" fmla="*/ 51 w 66"/>
              <a:gd name="T57" fmla="*/ 97 h 112"/>
              <a:gd name="T58" fmla="*/ 47 w 66"/>
              <a:gd name="T59" fmla="*/ 99 h 112"/>
              <a:gd name="T60" fmla="*/ 41 w 66"/>
              <a:gd name="T61" fmla="*/ 94 h 112"/>
              <a:gd name="T62" fmla="*/ 41 w 66"/>
              <a:gd name="T63" fmla="*/ 103 h 112"/>
              <a:gd name="T64" fmla="*/ 60 w 66"/>
              <a:gd name="T65" fmla="*/ 87 h 112"/>
              <a:gd name="T66" fmla="*/ 23 w 66"/>
              <a:gd name="T67" fmla="*/ 46 h 112"/>
              <a:gd name="T68" fmla="*/ 17 w 66"/>
              <a:gd name="T69" fmla="*/ 36 h 112"/>
              <a:gd name="T70" fmla="*/ 46 w 66"/>
              <a:gd name="T71" fmla="*/ 59 h 112"/>
              <a:gd name="T72" fmla="*/ 49 w 66"/>
              <a:gd name="T73" fmla="*/ 57 h 112"/>
              <a:gd name="T74" fmla="*/ 12 w 66"/>
              <a:gd name="T75" fmla="*/ 20 h 112"/>
              <a:gd name="T76" fmla="*/ 52 w 66"/>
              <a:gd name="T77" fmla="*/ 64 h 112"/>
              <a:gd name="T78" fmla="*/ 43 w 66"/>
              <a:gd name="T79" fmla="*/ 41 h 112"/>
              <a:gd name="T80" fmla="*/ 25 w 66"/>
              <a:gd name="T81" fmla="*/ 28 h 112"/>
              <a:gd name="T82" fmla="*/ 38 w 66"/>
              <a:gd name="T83" fmla="*/ 34 h 112"/>
              <a:gd name="T84" fmla="*/ 17 w 66"/>
              <a:gd name="T85" fmla="*/ 15 h 112"/>
              <a:gd name="T86" fmla="*/ 52 w 66"/>
              <a:gd name="T87" fmla="*/ 62 h 112"/>
              <a:gd name="T88" fmla="*/ 29 w 66"/>
              <a:gd name="T89" fmla="*/ 32 h 112"/>
              <a:gd name="T90" fmla="*/ 48 w 66"/>
              <a:gd name="T91" fmla="*/ 27 h 112"/>
              <a:gd name="T92" fmla="*/ 28 w 66"/>
              <a:gd name="T93" fmla="*/ 12 h 112"/>
              <a:gd name="T94" fmla="*/ 43 w 66"/>
              <a:gd name="T95" fmla="*/ 28 h 112"/>
              <a:gd name="T96" fmla="*/ 22 w 66"/>
              <a:gd name="T97" fmla="*/ 13 h 112"/>
              <a:gd name="T98" fmla="*/ 32 w 66"/>
              <a:gd name="T99" fmla="*/ 12 h 112"/>
              <a:gd name="T100" fmla="*/ 39 w 66"/>
              <a:gd name="T101" fmla="*/ 19 h 112"/>
              <a:gd name="T102" fmla="*/ 20 w 66"/>
              <a:gd name="T103" fmla="*/ 5 h 112"/>
              <a:gd name="T104" fmla="*/ 21 w 66"/>
              <a:gd name="T105" fmla="*/ 8 h 112"/>
              <a:gd name="T106" fmla="*/ 41 w 66"/>
              <a:gd name="T107" fmla="*/ 29 h 112"/>
              <a:gd name="T108" fmla="*/ 39 w 66"/>
              <a:gd name="T109" fmla="*/ 31 h 112"/>
              <a:gd name="T110" fmla="*/ 31 w 66"/>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2">
                <a:moveTo>
                  <a:pt x="57" y="25"/>
                </a:moveTo>
                <a:cubicBezTo>
                  <a:pt x="57" y="25"/>
                  <a:pt x="57" y="24"/>
                  <a:pt x="56" y="24"/>
                </a:cubicBezTo>
                <a:cubicBezTo>
                  <a:pt x="44" y="17"/>
                  <a:pt x="32" y="8"/>
                  <a:pt x="20" y="1"/>
                </a:cubicBezTo>
                <a:cubicBezTo>
                  <a:pt x="19" y="0"/>
                  <a:pt x="19" y="0"/>
                  <a:pt x="18" y="1"/>
                </a:cubicBezTo>
                <a:cubicBezTo>
                  <a:pt x="18" y="1"/>
                  <a:pt x="18" y="1"/>
                  <a:pt x="18" y="1"/>
                </a:cubicBezTo>
                <a:cubicBezTo>
                  <a:pt x="14" y="8"/>
                  <a:pt x="11" y="16"/>
                  <a:pt x="8" y="23"/>
                </a:cubicBezTo>
                <a:cubicBezTo>
                  <a:pt x="5" y="30"/>
                  <a:pt x="3" y="36"/>
                  <a:pt x="0" y="43"/>
                </a:cubicBezTo>
                <a:cubicBezTo>
                  <a:pt x="0" y="44"/>
                  <a:pt x="0" y="44"/>
                  <a:pt x="0" y="44"/>
                </a:cubicBezTo>
                <a:cubicBezTo>
                  <a:pt x="1" y="45"/>
                  <a:pt x="2" y="46"/>
                  <a:pt x="2" y="45"/>
                </a:cubicBezTo>
                <a:cubicBezTo>
                  <a:pt x="7" y="43"/>
                  <a:pt x="12" y="43"/>
                  <a:pt x="16" y="42"/>
                </a:cubicBezTo>
                <a:cubicBezTo>
                  <a:pt x="23" y="64"/>
                  <a:pt x="32" y="87"/>
                  <a:pt x="35" y="110"/>
                </a:cubicBezTo>
                <a:cubicBezTo>
                  <a:pt x="34" y="111"/>
                  <a:pt x="36" y="112"/>
                  <a:pt x="36" y="112"/>
                </a:cubicBezTo>
                <a:cubicBezTo>
                  <a:pt x="37" y="111"/>
                  <a:pt x="37" y="111"/>
                  <a:pt x="38" y="111"/>
                </a:cubicBezTo>
                <a:cubicBezTo>
                  <a:pt x="43" y="102"/>
                  <a:pt x="55" y="98"/>
                  <a:pt x="64" y="98"/>
                </a:cubicBezTo>
                <a:cubicBezTo>
                  <a:pt x="65" y="98"/>
                  <a:pt x="65" y="97"/>
                  <a:pt x="65" y="97"/>
                </a:cubicBezTo>
                <a:cubicBezTo>
                  <a:pt x="66" y="97"/>
                  <a:pt x="66" y="96"/>
                  <a:pt x="66" y="96"/>
                </a:cubicBezTo>
                <a:cubicBezTo>
                  <a:pt x="59" y="74"/>
                  <a:pt x="51" y="53"/>
                  <a:pt x="44" y="31"/>
                </a:cubicBezTo>
                <a:cubicBezTo>
                  <a:pt x="48" y="30"/>
                  <a:pt x="52" y="29"/>
                  <a:pt x="56" y="27"/>
                </a:cubicBezTo>
                <a:cubicBezTo>
                  <a:pt x="58" y="27"/>
                  <a:pt x="58" y="26"/>
                  <a:pt x="57" y="25"/>
                </a:cubicBezTo>
                <a:close/>
                <a:moveTo>
                  <a:pt x="43" y="38"/>
                </a:moveTo>
                <a:cubicBezTo>
                  <a:pt x="41" y="34"/>
                  <a:pt x="36" y="31"/>
                  <a:pt x="33" y="27"/>
                </a:cubicBezTo>
                <a:cubicBezTo>
                  <a:pt x="33" y="27"/>
                  <a:pt x="33" y="27"/>
                  <a:pt x="33" y="27"/>
                </a:cubicBezTo>
                <a:cubicBezTo>
                  <a:pt x="36" y="30"/>
                  <a:pt x="39" y="32"/>
                  <a:pt x="42" y="34"/>
                </a:cubicBezTo>
                <a:cubicBezTo>
                  <a:pt x="43" y="35"/>
                  <a:pt x="43" y="36"/>
                  <a:pt x="43" y="38"/>
                </a:cubicBezTo>
                <a:close/>
                <a:moveTo>
                  <a:pt x="47" y="48"/>
                </a:moveTo>
                <a:cubicBezTo>
                  <a:pt x="43" y="44"/>
                  <a:pt x="39" y="40"/>
                  <a:pt x="34" y="36"/>
                </a:cubicBezTo>
                <a:cubicBezTo>
                  <a:pt x="30" y="31"/>
                  <a:pt x="26" y="27"/>
                  <a:pt x="22" y="22"/>
                </a:cubicBezTo>
                <a:cubicBezTo>
                  <a:pt x="24" y="24"/>
                  <a:pt x="27" y="27"/>
                  <a:pt x="29" y="29"/>
                </a:cubicBezTo>
                <a:cubicBezTo>
                  <a:pt x="35" y="35"/>
                  <a:pt x="40" y="40"/>
                  <a:pt x="46" y="45"/>
                </a:cubicBezTo>
                <a:cubicBezTo>
                  <a:pt x="46" y="45"/>
                  <a:pt x="46" y="45"/>
                  <a:pt x="46" y="45"/>
                </a:cubicBezTo>
                <a:cubicBezTo>
                  <a:pt x="46" y="46"/>
                  <a:pt x="46" y="47"/>
                  <a:pt x="47" y="48"/>
                </a:cubicBezTo>
                <a:close/>
                <a:moveTo>
                  <a:pt x="50" y="57"/>
                </a:moveTo>
                <a:cubicBezTo>
                  <a:pt x="40" y="44"/>
                  <a:pt x="28" y="33"/>
                  <a:pt x="17" y="22"/>
                </a:cubicBezTo>
                <a:cubicBezTo>
                  <a:pt x="16" y="21"/>
                  <a:pt x="12" y="16"/>
                  <a:pt x="15" y="19"/>
                </a:cubicBezTo>
                <a:cubicBezTo>
                  <a:pt x="17" y="21"/>
                  <a:pt x="19" y="22"/>
                  <a:pt x="21" y="24"/>
                </a:cubicBezTo>
                <a:cubicBezTo>
                  <a:pt x="24" y="27"/>
                  <a:pt x="27" y="30"/>
                  <a:pt x="30" y="33"/>
                </a:cubicBezTo>
                <a:cubicBezTo>
                  <a:pt x="35" y="39"/>
                  <a:pt x="42" y="44"/>
                  <a:pt x="47" y="50"/>
                </a:cubicBezTo>
                <a:cubicBezTo>
                  <a:pt x="48" y="52"/>
                  <a:pt x="49" y="55"/>
                  <a:pt x="50" y="57"/>
                </a:cubicBezTo>
                <a:close/>
                <a:moveTo>
                  <a:pt x="37" y="106"/>
                </a:moveTo>
                <a:cubicBezTo>
                  <a:pt x="37" y="105"/>
                  <a:pt x="37" y="104"/>
                  <a:pt x="36" y="103"/>
                </a:cubicBezTo>
                <a:cubicBezTo>
                  <a:pt x="37" y="103"/>
                  <a:pt x="37" y="104"/>
                  <a:pt x="38" y="105"/>
                </a:cubicBezTo>
                <a:cubicBezTo>
                  <a:pt x="38" y="105"/>
                  <a:pt x="39" y="105"/>
                  <a:pt x="39" y="104"/>
                </a:cubicBezTo>
                <a:cubicBezTo>
                  <a:pt x="38" y="104"/>
                  <a:pt x="35" y="101"/>
                  <a:pt x="38" y="102"/>
                </a:cubicBezTo>
                <a:cubicBezTo>
                  <a:pt x="38" y="102"/>
                  <a:pt x="39" y="103"/>
                  <a:pt x="40" y="103"/>
                </a:cubicBezTo>
                <a:cubicBezTo>
                  <a:pt x="39" y="104"/>
                  <a:pt x="38" y="105"/>
                  <a:pt x="37" y="106"/>
                </a:cubicBezTo>
                <a:close/>
                <a:moveTo>
                  <a:pt x="34" y="91"/>
                </a:moveTo>
                <a:cubicBezTo>
                  <a:pt x="36" y="93"/>
                  <a:pt x="38" y="94"/>
                  <a:pt x="40" y="96"/>
                </a:cubicBezTo>
                <a:cubicBezTo>
                  <a:pt x="40" y="97"/>
                  <a:pt x="44" y="100"/>
                  <a:pt x="43" y="100"/>
                </a:cubicBezTo>
                <a:cubicBezTo>
                  <a:pt x="41" y="99"/>
                  <a:pt x="38" y="97"/>
                  <a:pt x="36" y="96"/>
                </a:cubicBezTo>
                <a:cubicBezTo>
                  <a:pt x="36" y="96"/>
                  <a:pt x="35" y="96"/>
                  <a:pt x="36" y="96"/>
                </a:cubicBezTo>
                <a:cubicBezTo>
                  <a:pt x="37" y="99"/>
                  <a:pt x="38" y="101"/>
                  <a:pt x="40" y="103"/>
                </a:cubicBezTo>
                <a:cubicBezTo>
                  <a:pt x="40" y="104"/>
                  <a:pt x="38" y="102"/>
                  <a:pt x="38" y="101"/>
                </a:cubicBezTo>
                <a:cubicBezTo>
                  <a:pt x="37" y="101"/>
                  <a:pt x="37" y="101"/>
                  <a:pt x="36" y="101"/>
                </a:cubicBezTo>
                <a:cubicBezTo>
                  <a:pt x="35" y="97"/>
                  <a:pt x="35" y="94"/>
                  <a:pt x="34" y="91"/>
                </a:cubicBezTo>
                <a:close/>
                <a:moveTo>
                  <a:pt x="31" y="81"/>
                </a:moveTo>
                <a:cubicBezTo>
                  <a:pt x="36" y="86"/>
                  <a:pt x="43" y="90"/>
                  <a:pt x="47" y="96"/>
                </a:cubicBezTo>
                <a:cubicBezTo>
                  <a:pt x="49" y="99"/>
                  <a:pt x="46" y="96"/>
                  <a:pt x="45" y="95"/>
                </a:cubicBezTo>
                <a:cubicBezTo>
                  <a:pt x="43" y="93"/>
                  <a:pt x="42" y="91"/>
                  <a:pt x="40" y="89"/>
                </a:cubicBezTo>
                <a:cubicBezTo>
                  <a:pt x="38" y="87"/>
                  <a:pt x="35" y="84"/>
                  <a:pt x="32" y="83"/>
                </a:cubicBezTo>
                <a:cubicBezTo>
                  <a:pt x="32" y="82"/>
                  <a:pt x="32" y="81"/>
                  <a:pt x="31" y="81"/>
                </a:cubicBezTo>
                <a:close/>
                <a:moveTo>
                  <a:pt x="29" y="74"/>
                </a:moveTo>
                <a:cubicBezTo>
                  <a:pt x="35" y="82"/>
                  <a:pt x="43" y="87"/>
                  <a:pt x="49" y="95"/>
                </a:cubicBezTo>
                <a:cubicBezTo>
                  <a:pt x="52" y="98"/>
                  <a:pt x="51" y="97"/>
                  <a:pt x="49" y="95"/>
                </a:cubicBezTo>
                <a:cubicBezTo>
                  <a:pt x="46" y="92"/>
                  <a:pt x="44" y="90"/>
                  <a:pt x="42" y="88"/>
                </a:cubicBezTo>
                <a:cubicBezTo>
                  <a:pt x="38" y="84"/>
                  <a:pt x="35" y="81"/>
                  <a:pt x="30" y="78"/>
                </a:cubicBezTo>
                <a:cubicBezTo>
                  <a:pt x="30" y="76"/>
                  <a:pt x="30" y="75"/>
                  <a:pt x="29" y="74"/>
                </a:cubicBezTo>
                <a:close/>
                <a:moveTo>
                  <a:pt x="28" y="68"/>
                </a:moveTo>
                <a:cubicBezTo>
                  <a:pt x="35" y="77"/>
                  <a:pt x="45" y="84"/>
                  <a:pt x="53" y="94"/>
                </a:cubicBezTo>
                <a:cubicBezTo>
                  <a:pt x="56" y="98"/>
                  <a:pt x="53" y="94"/>
                  <a:pt x="51" y="93"/>
                </a:cubicBezTo>
                <a:cubicBezTo>
                  <a:pt x="48" y="90"/>
                  <a:pt x="45" y="88"/>
                  <a:pt x="43" y="85"/>
                </a:cubicBezTo>
                <a:cubicBezTo>
                  <a:pt x="39" y="80"/>
                  <a:pt x="33" y="76"/>
                  <a:pt x="29" y="71"/>
                </a:cubicBezTo>
                <a:cubicBezTo>
                  <a:pt x="29" y="71"/>
                  <a:pt x="29" y="71"/>
                  <a:pt x="29" y="71"/>
                </a:cubicBezTo>
                <a:cubicBezTo>
                  <a:pt x="28" y="70"/>
                  <a:pt x="28" y="69"/>
                  <a:pt x="28" y="68"/>
                </a:cubicBezTo>
                <a:close/>
                <a:moveTo>
                  <a:pt x="25" y="62"/>
                </a:moveTo>
                <a:cubicBezTo>
                  <a:pt x="29" y="66"/>
                  <a:pt x="34" y="70"/>
                  <a:pt x="39" y="75"/>
                </a:cubicBezTo>
                <a:cubicBezTo>
                  <a:pt x="41" y="77"/>
                  <a:pt x="44" y="80"/>
                  <a:pt x="46" y="83"/>
                </a:cubicBezTo>
                <a:cubicBezTo>
                  <a:pt x="49" y="86"/>
                  <a:pt x="52" y="89"/>
                  <a:pt x="55" y="92"/>
                </a:cubicBezTo>
                <a:cubicBezTo>
                  <a:pt x="56" y="93"/>
                  <a:pt x="57" y="94"/>
                  <a:pt x="58" y="95"/>
                </a:cubicBezTo>
                <a:cubicBezTo>
                  <a:pt x="56" y="94"/>
                  <a:pt x="54" y="92"/>
                  <a:pt x="52" y="91"/>
                </a:cubicBezTo>
                <a:cubicBezTo>
                  <a:pt x="49" y="88"/>
                  <a:pt x="46" y="85"/>
                  <a:pt x="43" y="82"/>
                </a:cubicBezTo>
                <a:cubicBezTo>
                  <a:pt x="38" y="77"/>
                  <a:pt x="33" y="71"/>
                  <a:pt x="27" y="66"/>
                </a:cubicBezTo>
                <a:cubicBezTo>
                  <a:pt x="26" y="65"/>
                  <a:pt x="26" y="63"/>
                  <a:pt x="25" y="62"/>
                </a:cubicBezTo>
                <a:close/>
                <a:moveTo>
                  <a:pt x="23" y="54"/>
                </a:moveTo>
                <a:cubicBezTo>
                  <a:pt x="26" y="57"/>
                  <a:pt x="29" y="60"/>
                  <a:pt x="32" y="62"/>
                </a:cubicBezTo>
                <a:cubicBezTo>
                  <a:pt x="35" y="65"/>
                  <a:pt x="37" y="67"/>
                  <a:pt x="39" y="70"/>
                </a:cubicBezTo>
                <a:cubicBezTo>
                  <a:pt x="45" y="77"/>
                  <a:pt x="52" y="83"/>
                  <a:pt x="58" y="90"/>
                </a:cubicBezTo>
                <a:cubicBezTo>
                  <a:pt x="59" y="90"/>
                  <a:pt x="59" y="91"/>
                  <a:pt x="60" y="92"/>
                </a:cubicBezTo>
                <a:cubicBezTo>
                  <a:pt x="59" y="91"/>
                  <a:pt x="58" y="90"/>
                  <a:pt x="57" y="89"/>
                </a:cubicBezTo>
                <a:cubicBezTo>
                  <a:pt x="53" y="85"/>
                  <a:pt x="49" y="82"/>
                  <a:pt x="45" y="79"/>
                </a:cubicBezTo>
                <a:cubicBezTo>
                  <a:pt x="38" y="73"/>
                  <a:pt x="31" y="66"/>
                  <a:pt x="25" y="59"/>
                </a:cubicBezTo>
                <a:cubicBezTo>
                  <a:pt x="24" y="57"/>
                  <a:pt x="23" y="55"/>
                  <a:pt x="23" y="54"/>
                </a:cubicBezTo>
                <a:close/>
                <a:moveTo>
                  <a:pt x="20" y="44"/>
                </a:moveTo>
                <a:cubicBezTo>
                  <a:pt x="24" y="49"/>
                  <a:pt x="29" y="54"/>
                  <a:pt x="34" y="58"/>
                </a:cubicBezTo>
                <a:cubicBezTo>
                  <a:pt x="37" y="61"/>
                  <a:pt x="39" y="65"/>
                  <a:pt x="42" y="68"/>
                </a:cubicBezTo>
                <a:cubicBezTo>
                  <a:pt x="46" y="72"/>
                  <a:pt x="50" y="75"/>
                  <a:pt x="53" y="79"/>
                </a:cubicBezTo>
                <a:cubicBezTo>
                  <a:pt x="55" y="81"/>
                  <a:pt x="57" y="83"/>
                  <a:pt x="59" y="86"/>
                </a:cubicBezTo>
                <a:cubicBezTo>
                  <a:pt x="58" y="85"/>
                  <a:pt x="56" y="83"/>
                  <a:pt x="55" y="82"/>
                </a:cubicBezTo>
                <a:cubicBezTo>
                  <a:pt x="51" y="78"/>
                  <a:pt x="47" y="75"/>
                  <a:pt x="44" y="72"/>
                </a:cubicBezTo>
                <a:cubicBezTo>
                  <a:pt x="41" y="69"/>
                  <a:pt x="38" y="66"/>
                  <a:pt x="34" y="63"/>
                </a:cubicBezTo>
                <a:cubicBezTo>
                  <a:pt x="34" y="63"/>
                  <a:pt x="34" y="63"/>
                  <a:pt x="34" y="63"/>
                </a:cubicBezTo>
                <a:cubicBezTo>
                  <a:pt x="30" y="59"/>
                  <a:pt x="26" y="55"/>
                  <a:pt x="22" y="52"/>
                </a:cubicBezTo>
                <a:cubicBezTo>
                  <a:pt x="21" y="49"/>
                  <a:pt x="21" y="47"/>
                  <a:pt x="20" y="44"/>
                </a:cubicBezTo>
                <a:close/>
                <a:moveTo>
                  <a:pt x="11" y="24"/>
                </a:moveTo>
                <a:cubicBezTo>
                  <a:pt x="11" y="25"/>
                  <a:pt x="12" y="26"/>
                  <a:pt x="12" y="27"/>
                </a:cubicBezTo>
                <a:cubicBezTo>
                  <a:pt x="12" y="26"/>
                  <a:pt x="11" y="26"/>
                  <a:pt x="11" y="26"/>
                </a:cubicBezTo>
                <a:cubicBezTo>
                  <a:pt x="10" y="25"/>
                  <a:pt x="10" y="26"/>
                  <a:pt x="10" y="26"/>
                </a:cubicBezTo>
                <a:cubicBezTo>
                  <a:pt x="11" y="29"/>
                  <a:pt x="12" y="31"/>
                  <a:pt x="14" y="34"/>
                </a:cubicBezTo>
                <a:cubicBezTo>
                  <a:pt x="15" y="34"/>
                  <a:pt x="18" y="38"/>
                  <a:pt x="16" y="36"/>
                </a:cubicBezTo>
                <a:cubicBezTo>
                  <a:pt x="14" y="35"/>
                  <a:pt x="13" y="33"/>
                  <a:pt x="11" y="32"/>
                </a:cubicBezTo>
                <a:cubicBezTo>
                  <a:pt x="11" y="31"/>
                  <a:pt x="11" y="31"/>
                  <a:pt x="11" y="32"/>
                </a:cubicBezTo>
                <a:cubicBezTo>
                  <a:pt x="12" y="34"/>
                  <a:pt x="13" y="35"/>
                  <a:pt x="14" y="37"/>
                </a:cubicBezTo>
                <a:cubicBezTo>
                  <a:pt x="17" y="40"/>
                  <a:pt x="13" y="37"/>
                  <a:pt x="13" y="36"/>
                </a:cubicBezTo>
                <a:cubicBezTo>
                  <a:pt x="12" y="36"/>
                  <a:pt x="11" y="34"/>
                  <a:pt x="10" y="33"/>
                </a:cubicBezTo>
                <a:cubicBezTo>
                  <a:pt x="10" y="33"/>
                  <a:pt x="9" y="34"/>
                  <a:pt x="9" y="34"/>
                </a:cubicBezTo>
                <a:cubicBezTo>
                  <a:pt x="10" y="35"/>
                  <a:pt x="12" y="38"/>
                  <a:pt x="13" y="39"/>
                </a:cubicBezTo>
                <a:cubicBezTo>
                  <a:pt x="12" y="38"/>
                  <a:pt x="10" y="37"/>
                  <a:pt x="9" y="36"/>
                </a:cubicBezTo>
                <a:cubicBezTo>
                  <a:pt x="8" y="36"/>
                  <a:pt x="8" y="37"/>
                  <a:pt x="8" y="37"/>
                </a:cubicBezTo>
                <a:cubicBezTo>
                  <a:pt x="11" y="39"/>
                  <a:pt x="7" y="38"/>
                  <a:pt x="6" y="38"/>
                </a:cubicBezTo>
                <a:cubicBezTo>
                  <a:pt x="6" y="38"/>
                  <a:pt x="5" y="38"/>
                  <a:pt x="6" y="39"/>
                </a:cubicBezTo>
                <a:cubicBezTo>
                  <a:pt x="7" y="40"/>
                  <a:pt x="6" y="40"/>
                  <a:pt x="4" y="40"/>
                </a:cubicBezTo>
                <a:cubicBezTo>
                  <a:pt x="6" y="35"/>
                  <a:pt x="9" y="29"/>
                  <a:pt x="11" y="24"/>
                </a:cubicBezTo>
                <a:close/>
                <a:moveTo>
                  <a:pt x="16" y="34"/>
                </a:moveTo>
                <a:cubicBezTo>
                  <a:pt x="27" y="48"/>
                  <a:pt x="40" y="59"/>
                  <a:pt x="52" y="72"/>
                </a:cubicBezTo>
                <a:cubicBezTo>
                  <a:pt x="53" y="72"/>
                  <a:pt x="58" y="77"/>
                  <a:pt x="54" y="74"/>
                </a:cubicBezTo>
                <a:cubicBezTo>
                  <a:pt x="52" y="73"/>
                  <a:pt x="50" y="71"/>
                  <a:pt x="49" y="70"/>
                </a:cubicBezTo>
                <a:cubicBezTo>
                  <a:pt x="45" y="67"/>
                  <a:pt x="42" y="64"/>
                  <a:pt x="38" y="60"/>
                </a:cubicBezTo>
                <a:cubicBezTo>
                  <a:pt x="32" y="54"/>
                  <a:pt x="25" y="48"/>
                  <a:pt x="19" y="41"/>
                </a:cubicBezTo>
                <a:cubicBezTo>
                  <a:pt x="19" y="41"/>
                  <a:pt x="19" y="40"/>
                  <a:pt x="19" y="40"/>
                </a:cubicBezTo>
                <a:cubicBezTo>
                  <a:pt x="18" y="39"/>
                  <a:pt x="18" y="39"/>
                  <a:pt x="18" y="39"/>
                </a:cubicBezTo>
                <a:cubicBezTo>
                  <a:pt x="18" y="39"/>
                  <a:pt x="17" y="39"/>
                  <a:pt x="17" y="39"/>
                </a:cubicBezTo>
                <a:cubicBezTo>
                  <a:pt x="17" y="39"/>
                  <a:pt x="17" y="39"/>
                  <a:pt x="17" y="39"/>
                </a:cubicBezTo>
                <a:cubicBezTo>
                  <a:pt x="17" y="38"/>
                  <a:pt x="16" y="38"/>
                  <a:pt x="16" y="37"/>
                </a:cubicBezTo>
                <a:cubicBezTo>
                  <a:pt x="16" y="38"/>
                  <a:pt x="17" y="38"/>
                  <a:pt x="17" y="38"/>
                </a:cubicBezTo>
                <a:cubicBezTo>
                  <a:pt x="18" y="39"/>
                  <a:pt x="18" y="38"/>
                  <a:pt x="18" y="38"/>
                </a:cubicBezTo>
                <a:cubicBezTo>
                  <a:pt x="17" y="36"/>
                  <a:pt x="16" y="35"/>
                  <a:pt x="15" y="33"/>
                </a:cubicBezTo>
                <a:cubicBezTo>
                  <a:pt x="14" y="32"/>
                  <a:pt x="14" y="32"/>
                  <a:pt x="13" y="31"/>
                </a:cubicBezTo>
                <a:cubicBezTo>
                  <a:pt x="13" y="30"/>
                  <a:pt x="11" y="27"/>
                  <a:pt x="11" y="27"/>
                </a:cubicBezTo>
                <a:cubicBezTo>
                  <a:pt x="12" y="28"/>
                  <a:pt x="13" y="29"/>
                  <a:pt x="14" y="30"/>
                </a:cubicBezTo>
                <a:cubicBezTo>
                  <a:pt x="14" y="30"/>
                  <a:pt x="15" y="30"/>
                  <a:pt x="15" y="31"/>
                </a:cubicBezTo>
                <a:cubicBezTo>
                  <a:pt x="16" y="32"/>
                  <a:pt x="17" y="33"/>
                  <a:pt x="18" y="34"/>
                </a:cubicBezTo>
                <a:cubicBezTo>
                  <a:pt x="18" y="35"/>
                  <a:pt x="19" y="36"/>
                  <a:pt x="19" y="36"/>
                </a:cubicBezTo>
                <a:cubicBezTo>
                  <a:pt x="19" y="36"/>
                  <a:pt x="19" y="36"/>
                  <a:pt x="20" y="37"/>
                </a:cubicBezTo>
                <a:cubicBezTo>
                  <a:pt x="20" y="37"/>
                  <a:pt x="20" y="36"/>
                  <a:pt x="20" y="36"/>
                </a:cubicBezTo>
                <a:cubicBezTo>
                  <a:pt x="18" y="33"/>
                  <a:pt x="15" y="30"/>
                  <a:pt x="13" y="27"/>
                </a:cubicBezTo>
                <a:cubicBezTo>
                  <a:pt x="12" y="26"/>
                  <a:pt x="12" y="25"/>
                  <a:pt x="12" y="24"/>
                </a:cubicBezTo>
                <a:cubicBezTo>
                  <a:pt x="12" y="25"/>
                  <a:pt x="14" y="26"/>
                  <a:pt x="15" y="28"/>
                </a:cubicBezTo>
                <a:cubicBezTo>
                  <a:pt x="16" y="29"/>
                  <a:pt x="17" y="31"/>
                  <a:pt x="18" y="32"/>
                </a:cubicBezTo>
                <a:cubicBezTo>
                  <a:pt x="22" y="36"/>
                  <a:pt x="27" y="39"/>
                  <a:pt x="30" y="43"/>
                </a:cubicBezTo>
                <a:cubicBezTo>
                  <a:pt x="34" y="47"/>
                  <a:pt x="38" y="52"/>
                  <a:pt x="42" y="56"/>
                </a:cubicBezTo>
                <a:cubicBezTo>
                  <a:pt x="45" y="60"/>
                  <a:pt x="49" y="63"/>
                  <a:pt x="52" y="68"/>
                </a:cubicBezTo>
                <a:cubicBezTo>
                  <a:pt x="55" y="71"/>
                  <a:pt x="50" y="66"/>
                  <a:pt x="49" y="65"/>
                </a:cubicBezTo>
                <a:cubicBezTo>
                  <a:pt x="47" y="63"/>
                  <a:pt x="45" y="61"/>
                  <a:pt x="43" y="59"/>
                </a:cubicBezTo>
                <a:cubicBezTo>
                  <a:pt x="34" y="51"/>
                  <a:pt x="26" y="42"/>
                  <a:pt x="17" y="34"/>
                </a:cubicBezTo>
                <a:cubicBezTo>
                  <a:pt x="16" y="34"/>
                  <a:pt x="16" y="34"/>
                  <a:pt x="16" y="34"/>
                </a:cubicBezTo>
                <a:close/>
                <a:moveTo>
                  <a:pt x="7" y="41"/>
                </a:moveTo>
                <a:cubicBezTo>
                  <a:pt x="7" y="41"/>
                  <a:pt x="7" y="40"/>
                  <a:pt x="7" y="40"/>
                </a:cubicBezTo>
                <a:cubicBezTo>
                  <a:pt x="7" y="40"/>
                  <a:pt x="7" y="39"/>
                  <a:pt x="7" y="39"/>
                </a:cubicBezTo>
                <a:cubicBezTo>
                  <a:pt x="7" y="39"/>
                  <a:pt x="9" y="40"/>
                  <a:pt x="10" y="40"/>
                </a:cubicBezTo>
                <a:cubicBezTo>
                  <a:pt x="9" y="40"/>
                  <a:pt x="8" y="40"/>
                  <a:pt x="7" y="41"/>
                </a:cubicBezTo>
                <a:close/>
                <a:moveTo>
                  <a:pt x="14" y="39"/>
                </a:moveTo>
                <a:cubicBezTo>
                  <a:pt x="14" y="39"/>
                  <a:pt x="14" y="38"/>
                  <a:pt x="14" y="38"/>
                </a:cubicBezTo>
                <a:cubicBezTo>
                  <a:pt x="14" y="38"/>
                  <a:pt x="15" y="39"/>
                  <a:pt x="16" y="39"/>
                </a:cubicBezTo>
                <a:cubicBezTo>
                  <a:pt x="15" y="39"/>
                  <a:pt x="15" y="39"/>
                  <a:pt x="14" y="39"/>
                </a:cubicBezTo>
                <a:close/>
                <a:moveTo>
                  <a:pt x="12" y="40"/>
                </a:moveTo>
                <a:cubicBezTo>
                  <a:pt x="11" y="39"/>
                  <a:pt x="11" y="38"/>
                  <a:pt x="10" y="37"/>
                </a:cubicBezTo>
                <a:cubicBezTo>
                  <a:pt x="10" y="38"/>
                  <a:pt x="12" y="39"/>
                  <a:pt x="13" y="39"/>
                </a:cubicBezTo>
                <a:cubicBezTo>
                  <a:pt x="13" y="40"/>
                  <a:pt x="12" y="40"/>
                  <a:pt x="12" y="40"/>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6"/>
                </a:moveTo>
                <a:cubicBezTo>
                  <a:pt x="54" y="94"/>
                  <a:pt x="52" y="92"/>
                  <a:pt x="51" y="90"/>
                </a:cubicBezTo>
                <a:cubicBezTo>
                  <a:pt x="53" y="92"/>
                  <a:pt x="55" y="94"/>
                  <a:pt x="58" y="95"/>
                </a:cubicBezTo>
                <a:cubicBezTo>
                  <a:pt x="57" y="95"/>
                  <a:pt x="56" y="96"/>
                  <a:pt x="55" y="96"/>
                </a:cubicBezTo>
                <a:close/>
                <a:moveTo>
                  <a:pt x="52" y="97"/>
                </a:moveTo>
                <a:cubicBezTo>
                  <a:pt x="46" y="88"/>
                  <a:pt x="37" y="83"/>
                  <a:pt x="31" y="75"/>
                </a:cubicBezTo>
                <a:cubicBezTo>
                  <a:pt x="32" y="75"/>
                  <a:pt x="32" y="76"/>
                  <a:pt x="33" y="77"/>
                </a:cubicBezTo>
                <a:cubicBezTo>
                  <a:pt x="35" y="79"/>
                  <a:pt x="38" y="81"/>
                  <a:pt x="40" y="83"/>
                </a:cubicBezTo>
                <a:cubicBezTo>
                  <a:pt x="45" y="88"/>
                  <a:pt x="49" y="92"/>
                  <a:pt x="54" y="96"/>
                </a:cubicBezTo>
                <a:cubicBezTo>
                  <a:pt x="53" y="96"/>
                  <a:pt x="52" y="97"/>
                  <a:pt x="52" y="97"/>
                </a:cubicBezTo>
                <a:close/>
                <a:moveTo>
                  <a:pt x="44" y="100"/>
                </a:moveTo>
                <a:cubicBezTo>
                  <a:pt x="42" y="97"/>
                  <a:pt x="39" y="95"/>
                  <a:pt x="36" y="92"/>
                </a:cubicBezTo>
                <a:cubicBezTo>
                  <a:pt x="36" y="91"/>
                  <a:pt x="35" y="91"/>
                  <a:pt x="34" y="90"/>
                </a:cubicBezTo>
                <a:cubicBezTo>
                  <a:pt x="36" y="92"/>
                  <a:pt x="38" y="93"/>
                  <a:pt x="39" y="94"/>
                </a:cubicBezTo>
                <a:cubicBezTo>
                  <a:pt x="42" y="96"/>
                  <a:pt x="44" y="98"/>
                  <a:pt x="46" y="99"/>
                </a:cubicBezTo>
                <a:cubicBezTo>
                  <a:pt x="45" y="100"/>
                  <a:pt x="45" y="100"/>
                  <a:pt x="44" y="100"/>
                </a:cubicBezTo>
                <a:close/>
                <a:moveTo>
                  <a:pt x="59" y="95"/>
                </a:moveTo>
                <a:cubicBezTo>
                  <a:pt x="57" y="93"/>
                  <a:pt x="56" y="91"/>
                  <a:pt x="53" y="89"/>
                </a:cubicBezTo>
                <a:cubicBezTo>
                  <a:pt x="50" y="87"/>
                  <a:pt x="47" y="83"/>
                  <a:pt x="45" y="80"/>
                </a:cubicBezTo>
                <a:cubicBezTo>
                  <a:pt x="41" y="76"/>
                  <a:pt x="37" y="72"/>
                  <a:pt x="33" y="68"/>
                </a:cubicBezTo>
                <a:cubicBezTo>
                  <a:pt x="36" y="71"/>
                  <a:pt x="39" y="74"/>
                  <a:pt x="42" y="77"/>
                </a:cubicBezTo>
                <a:cubicBezTo>
                  <a:pt x="48" y="83"/>
                  <a:pt x="56" y="88"/>
                  <a:pt x="62" y="95"/>
                </a:cubicBezTo>
                <a:cubicBezTo>
                  <a:pt x="61" y="95"/>
                  <a:pt x="60" y="95"/>
                  <a:pt x="59" y="95"/>
                </a:cubicBezTo>
                <a:close/>
                <a:moveTo>
                  <a:pt x="36" y="75"/>
                </a:moveTo>
                <a:cubicBezTo>
                  <a:pt x="35" y="75"/>
                  <a:pt x="35" y="75"/>
                  <a:pt x="35" y="75"/>
                </a:cubicBezTo>
                <a:cubicBezTo>
                  <a:pt x="34" y="74"/>
                  <a:pt x="33" y="73"/>
                  <a:pt x="31" y="71"/>
                </a:cubicBezTo>
                <a:cubicBezTo>
                  <a:pt x="31" y="71"/>
                  <a:pt x="25" y="66"/>
                  <a:pt x="28" y="68"/>
                </a:cubicBezTo>
                <a:cubicBezTo>
                  <a:pt x="31" y="71"/>
                  <a:pt x="33" y="73"/>
                  <a:pt x="36" y="75"/>
                </a:cubicBezTo>
                <a:close/>
                <a:moveTo>
                  <a:pt x="33" y="80"/>
                </a:moveTo>
                <a:cubicBezTo>
                  <a:pt x="35" y="82"/>
                  <a:pt x="37" y="84"/>
                  <a:pt x="39" y="86"/>
                </a:cubicBezTo>
                <a:cubicBezTo>
                  <a:pt x="43" y="90"/>
                  <a:pt x="47" y="94"/>
                  <a:pt x="51" y="97"/>
                </a:cubicBezTo>
                <a:cubicBezTo>
                  <a:pt x="50" y="97"/>
                  <a:pt x="49" y="98"/>
                  <a:pt x="49" y="98"/>
                </a:cubicBezTo>
                <a:cubicBezTo>
                  <a:pt x="46" y="91"/>
                  <a:pt x="39" y="87"/>
                  <a:pt x="33" y="82"/>
                </a:cubicBezTo>
                <a:cubicBezTo>
                  <a:pt x="33" y="81"/>
                  <a:pt x="32" y="80"/>
                  <a:pt x="31" y="80"/>
                </a:cubicBezTo>
                <a:cubicBezTo>
                  <a:pt x="31" y="79"/>
                  <a:pt x="31" y="79"/>
                  <a:pt x="31" y="79"/>
                </a:cubicBezTo>
                <a:cubicBezTo>
                  <a:pt x="31" y="79"/>
                  <a:pt x="32" y="80"/>
                  <a:pt x="33" y="80"/>
                </a:cubicBezTo>
                <a:close/>
                <a:moveTo>
                  <a:pt x="48" y="98"/>
                </a:moveTo>
                <a:cubicBezTo>
                  <a:pt x="47" y="99"/>
                  <a:pt x="47" y="99"/>
                  <a:pt x="47" y="99"/>
                </a:cubicBezTo>
                <a:cubicBezTo>
                  <a:pt x="45" y="96"/>
                  <a:pt x="42" y="94"/>
                  <a:pt x="40" y="91"/>
                </a:cubicBezTo>
                <a:cubicBezTo>
                  <a:pt x="38" y="90"/>
                  <a:pt x="37" y="88"/>
                  <a:pt x="35" y="87"/>
                </a:cubicBezTo>
                <a:cubicBezTo>
                  <a:pt x="34" y="86"/>
                  <a:pt x="33" y="84"/>
                  <a:pt x="32" y="84"/>
                </a:cubicBezTo>
                <a:cubicBezTo>
                  <a:pt x="32" y="84"/>
                  <a:pt x="32" y="84"/>
                  <a:pt x="32" y="83"/>
                </a:cubicBezTo>
                <a:cubicBezTo>
                  <a:pt x="38" y="87"/>
                  <a:pt x="43" y="94"/>
                  <a:pt x="48" y="98"/>
                </a:cubicBezTo>
                <a:close/>
                <a:moveTo>
                  <a:pt x="44" y="96"/>
                </a:moveTo>
                <a:cubicBezTo>
                  <a:pt x="49" y="102"/>
                  <a:pt x="43" y="96"/>
                  <a:pt x="41" y="94"/>
                </a:cubicBezTo>
                <a:cubicBezTo>
                  <a:pt x="39" y="93"/>
                  <a:pt x="36" y="91"/>
                  <a:pt x="34" y="89"/>
                </a:cubicBezTo>
                <a:cubicBezTo>
                  <a:pt x="34" y="89"/>
                  <a:pt x="34" y="89"/>
                  <a:pt x="34" y="89"/>
                </a:cubicBezTo>
                <a:cubicBezTo>
                  <a:pt x="33" y="88"/>
                  <a:pt x="33" y="86"/>
                  <a:pt x="33" y="85"/>
                </a:cubicBezTo>
                <a:cubicBezTo>
                  <a:pt x="36" y="89"/>
                  <a:pt x="40" y="92"/>
                  <a:pt x="44" y="96"/>
                </a:cubicBezTo>
                <a:close/>
                <a:moveTo>
                  <a:pt x="37" y="97"/>
                </a:moveTo>
                <a:cubicBezTo>
                  <a:pt x="37" y="98"/>
                  <a:pt x="41" y="100"/>
                  <a:pt x="43" y="101"/>
                </a:cubicBezTo>
                <a:cubicBezTo>
                  <a:pt x="42" y="101"/>
                  <a:pt x="42" y="102"/>
                  <a:pt x="41" y="103"/>
                </a:cubicBezTo>
                <a:cubicBezTo>
                  <a:pt x="39" y="101"/>
                  <a:pt x="38" y="99"/>
                  <a:pt x="37" y="97"/>
                </a:cubicBezTo>
                <a:close/>
                <a:moveTo>
                  <a:pt x="55" y="86"/>
                </a:moveTo>
                <a:cubicBezTo>
                  <a:pt x="51" y="82"/>
                  <a:pt x="48" y="78"/>
                  <a:pt x="44" y="74"/>
                </a:cubicBezTo>
                <a:cubicBezTo>
                  <a:pt x="42" y="72"/>
                  <a:pt x="40" y="69"/>
                  <a:pt x="37" y="67"/>
                </a:cubicBezTo>
                <a:cubicBezTo>
                  <a:pt x="38" y="67"/>
                  <a:pt x="38" y="68"/>
                  <a:pt x="39" y="68"/>
                </a:cubicBezTo>
                <a:cubicBezTo>
                  <a:pt x="46" y="74"/>
                  <a:pt x="53" y="80"/>
                  <a:pt x="60" y="87"/>
                </a:cubicBezTo>
                <a:cubicBezTo>
                  <a:pt x="60" y="87"/>
                  <a:pt x="60" y="87"/>
                  <a:pt x="60" y="87"/>
                </a:cubicBezTo>
                <a:cubicBezTo>
                  <a:pt x="61" y="90"/>
                  <a:pt x="62" y="92"/>
                  <a:pt x="62" y="94"/>
                </a:cubicBezTo>
                <a:cubicBezTo>
                  <a:pt x="61" y="91"/>
                  <a:pt x="58" y="88"/>
                  <a:pt x="55" y="86"/>
                </a:cubicBezTo>
                <a:close/>
                <a:moveTo>
                  <a:pt x="43" y="68"/>
                </a:moveTo>
                <a:cubicBezTo>
                  <a:pt x="40" y="64"/>
                  <a:pt x="37" y="61"/>
                  <a:pt x="34" y="58"/>
                </a:cubicBezTo>
                <a:cubicBezTo>
                  <a:pt x="31" y="54"/>
                  <a:pt x="28" y="51"/>
                  <a:pt x="24" y="48"/>
                </a:cubicBezTo>
                <a:cubicBezTo>
                  <a:pt x="23" y="46"/>
                  <a:pt x="21" y="45"/>
                  <a:pt x="20" y="43"/>
                </a:cubicBezTo>
                <a:cubicBezTo>
                  <a:pt x="21" y="44"/>
                  <a:pt x="22" y="45"/>
                  <a:pt x="23" y="46"/>
                </a:cubicBezTo>
                <a:cubicBezTo>
                  <a:pt x="26" y="50"/>
                  <a:pt x="30" y="53"/>
                  <a:pt x="34" y="57"/>
                </a:cubicBezTo>
                <a:cubicBezTo>
                  <a:pt x="41" y="64"/>
                  <a:pt x="49" y="71"/>
                  <a:pt x="56" y="77"/>
                </a:cubicBezTo>
                <a:cubicBezTo>
                  <a:pt x="56" y="77"/>
                  <a:pt x="57" y="77"/>
                  <a:pt x="57" y="77"/>
                </a:cubicBezTo>
                <a:cubicBezTo>
                  <a:pt x="58" y="80"/>
                  <a:pt x="59" y="83"/>
                  <a:pt x="60" y="86"/>
                </a:cubicBezTo>
                <a:cubicBezTo>
                  <a:pt x="55" y="79"/>
                  <a:pt x="49" y="74"/>
                  <a:pt x="43" y="68"/>
                </a:cubicBezTo>
                <a:close/>
                <a:moveTo>
                  <a:pt x="21" y="39"/>
                </a:moveTo>
                <a:cubicBezTo>
                  <a:pt x="20" y="38"/>
                  <a:pt x="19" y="37"/>
                  <a:pt x="17" y="36"/>
                </a:cubicBezTo>
                <a:cubicBezTo>
                  <a:pt x="19" y="37"/>
                  <a:pt x="21" y="39"/>
                  <a:pt x="23" y="41"/>
                </a:cubicBezTo>
                <a:cubicBezTo>
                  <a:pt x="26" y="44"/>
                  <a:pt x="30" y="48"/>
                  <a:pt x="33" y="51"/>
                </a:cubicBezTo>
                <a:cubicBezTo>
                  <a:pt x="40" y="58"/>
                  <a:pt x="47" y="64"/>
                  <a:pt x="54" y="71"/>
                </a:cubicBezTo>
                <a:cubicBezTo>
                  <a:pt x="54" y="71"/>
                  <a:pt x="54" y="71"/>
                  <a:pt x="55" y="70"/>
                </a:cubicBezTo>
                <a:cubicBezTo>
                  <a:pt x="55" y="72"/>
                  <a:pt x="56" y="74"/>
                  <a:pt x="56" y="76"/>
                </a:cubicBezTo>
                <a:cubicBezTo>
                  <a:pt x="46" y="63"/>
                  <a:pt x="32" y="52"/>
                  <a:pt x="21" y="39"/>
                </a:cubicBezTo>
                <a:close/>
                <a:moveTo>
                  <a:pt x="46" y="59"/>
                </a:moveTo>
                <a:cubicBezTo>
                  <a:pt x="42" y="55"/>
                  <a:pt x="38" y="50"/>
                  <a:pt x="34" y="46"/>
                </a:cubicBezTo>
                <a:cubicBezTo>
                  <a:pt x="31" y="42"/>
                  <a:pt x="27" y="38"/>
                  <a:pt x="22" y="35"/>
                </a:cubicBezTo>
                <a:cubicBezTo>
                  <a:pt x="18" y="31"/>
                  <a:pt x="15" y="26"/>
                  <a:pt x="11" y="23"/>
                </a:cubicBezTo>
                <a:cubicBezTo>
                  <a:pt x="12" y="21"/>
                  <a:pt x="13" y="20"/>
                  <a:pt x="13" y="18"/>
                </a:cubicBezTo>
                <a:cubicBezTo>
                  <a:pt x="17" y="24"/>
                  <a:pt x="23" y="28"/>
                  <a:pt x="28" y="33"/>
                </a:cubicBezTo>
                <a:cubicBezTo>
                  <a:pt x="34" y="40"/>
                  <a:pt x="41" y="47"/>
                  <a:pt x="47" y="54"/>
                </a:cubicBezTo>
                <a:cubicBezTo>
                  <a:pt x="47" y="55"/>
                  <a:pt x="48" y="56"/>
                  <a:pt x="49" y="57"/>
                </a:cubicBezTo>
                <a:cubicBezTo>
                  <a:pt x="48" y="56"/>
                  <a:pt x="47" y="55"/>
                  <a:pt x="46" y="54"/>
                </a:cubicBezTo>
                <a:cubicBezTo>
                  <a:pt x="44" y="53"/>
                  <a:pt x="43" y="52"/>
                  <a:pt x="41" y="50"/>
                </a:cubicBezTo>
                <a:cubicBezTo>
                  <a:pt x="39" y="48"/>
                  <a:pt x="36" y="45"/>
                  <a:pt x="34" y="43"/>
                </a:cubicBezTo>
                <a:cubicBezTo>
                  <a:pt x="34" y="43"/>
                  <a:pt x="34" y="42"/>
                  <a:pt x="34" y="42"/>
                </a:cubicBezTo>
                <a:cubicBezTo>
                  <a:pt x="30" y="38"/>
                  <a:pt x="26" y="34"/>
                  <a:pt x="22" y="29"/>
                </a:cubicBezTo>
                <a:cubicBezTo>
                  <a:pt x="19" y="26"/>
                  <a:pt x="16" y="23"/>
                  <a:pt x="13" y="20"/>
                </a:cubicBezTo>
                <a:cubicBezTo>
                  <a:pt x="13" y="20"/>
                  <a:pt x="12" y="20"/>
                  <a:pt x="12" y="20"/>
                </a:cubicBezTo>
                <a:cubicBezTo>
                  <a:pt x="13" y="21"/>
                  <a:pt x="13" y="21"/>
                  <a:pt x="14" y="22"/>
                </a:cubicBezTo>
                <a:cubicBezTo>
                  <a:pt x="14" y="22"/>
                  <a:pt x="14" y="22"/>
                  <a:pt x="14" y="23"/>
                </a:cubicBezTo>
                <a:cubicBezTo>
                  <a:pt x="16" y="25"/>
                  <a:pt x="18" y="26"/>
                  <a:pt x="19" y="28"/>
                </a:cubicBezTo>
                <a:cubicBezTo>
                  <a:pt x="20" y="29"/>
                  <a:pt x="21" y="30"/>
                  <a:pt x="22" y="31"/>
                </a:cubicBezTo>
                <a:cubicBezTo>
                  <a:pt x="26" y="35"/>
                  <a:pt x="29" y="38"/>
                  <a:pt x="32" y="42"/>
                </a:cubicBezTo>
                <a:cubicBezTo>
                  <a:pt x="33" y="42"/>
                  <a:pt x="33" y="42"/>
                  <a:pt x="33" y="43"/>
                </a:cubicBezTo>
                <a:cubicBezTo>
                  <a:pt x="39" y="50"/>
                  <a:pt x="45" y="57"/>
                  <a:pt x="52" y="64"/>
                </a:cubicBezTo>
                <a:cubicBezTo>
                  <a:pt x="52" y="64"/>
                  <a:pt x="52" y="64"/>
                  <a:pt x="52" y="64"/>
                </a:cubicBezTo>
                <a:cubicBezTo>
                  <a:pt x="53" y="66"/>
                  <a:pt x="54" y="68"/>
                  <a:pt x="54" y="70"/>
                </a:cubicBezTo>
                <a:cubicBezTo>
                  <a:pt x="52" y="66"/>
                  <a:pt x="49" y="62"/>
                  <a:pt x="46" y="59"/>
                </a:cubicBezTo>
                <a:close/>
                <a:moveTo>
                  <a:pt x="15" y="13"/>
                </a:moveTo>
                <a:cubicBezTo>
                  <a:pt x="21" y="20"/>
                  <a:pt x="27" y="26"/>
                  <a:pt x="34" y="32"/>
                </a:cubicBezTo>
                <a:cubicBezTo>
                  <a:pt x="37" y="35"/>
                  <a:pt x="40" y="38"/>
                  <a:pt x="42" y="41"/>
                </a:cubicBezTo>
                <a:cubicBezTo>
                  <a:pt x="43" y="41"/>
                  <a:pt x="43" y="41"/>
                  <a:pt x="43" y="41"/>
                </a:cubicBezTo>
                <a:cubicBezTo>
                  <a:pt x="43" y="41"/>
                  <a:pt x="42" y="41"/>
                  <a:pt x="42" y="41"/>
                </a:cubicBezTo>
                <a:cubicBezTo>
                  <a:pt x="40" y="39"/>
                  <a:pt x="39" y="38"/>
                  <a:pt x="37" y="36"/>
                </a:cubicBezTo>
                <a:cubicBezTo>
                  <a:pt x="31" y="30"/>
                  <a:pt x="25" y="24"/>
                  <a:pt x="18" y="18"/>
                </a:cubicBezTo>
                <a:cubicBezTo>
                  <a:pt x="17" y="18"/>
                  <a:pt x="17" y="17"/>
                  <a:pt x="17" y="17"/>
                </a:cubicBezTo>
                <a:cubicBezTo>
                  <a:pt x="17" y="17"/>
                  <a:pt x="16" y="17"/>
                  <a:pt x="16" y="16"/>
                </a:cubicBezTo>
                <a:cubicBezTo>
                  <a:pt x="15" y="16"/>
                  <a:pt x="15" y="16"/>
                  <a:pt x="15" y="17"/>
                </a:cubicBezTo>
                <a:cubicBezTo>
                  <a:pt x="19" y="20"/>
                  <a:pt x="22" y="24"/>
                  <a:pt x="25" y="28"/>
                </a:cubicBezTo>
                <a:cubicBezTo>
                  <a:pt x="22" y="24"/>
                  <a:pt x="18" y="20"/>
                  <a:pt x="13" y="17"/>
                </a:cubicBezTo>
                <a:cubicBezTo>
                  <a:pt x="14" y="16"/>
                  <a:pt x="15" y="14"/>
                  <a:pt x="15" y="13"/>
                </a:cubicBezTo>
                <a:close/>
                <a:moveTo>
                  <a:pt x="16" y="10"/>
                </a:moveTo>
                <a:cubicBezTo>
                  <a:pt x="20" y="15"/>
                  <a:pt x="24" y="19"/>
                  <a:pt x="28" y="23"/>
                </a:cubicBezTo>
                <a:cubicBezTo>
                  <a:pt x="31" y="26"/>
                  <a:pt x="33" y="29"/>
                  <a:pt x="36" y="32"/>
                </a:cubicBezTo>
                <a:cubicBezTo>
                  <a:pt x="38" y="33"/>
                  <a:pt x="39" y="34"/>
                  <a:pt x="41" y="36"/>
                </a:cubicBezTo>
                <a:cubicBezTo>
                  <a:pt x="46" y="41"/>
                  <a:pt x="39" y="36"/>
                  <a:pt x="38" y="34"/>
                </a:cubicBezTo>
                <a:cubicBezTo>
                  <a:pt x="37" y="33"/>
                  <a:pt x="36" y="33"/>
                  <a:pt x="35" y="32"/>
                </a:cubicBezTo>
                <a:cubicBezTo>
                  <a:pt x="33" y="31"/>
                  <a:pt x="32" y="30"/>
                  <a:pt x="31" y="28"/>
                </a:cubicBezTo>
                <a:cubicBezTo>
                  <a:pt x="26" y="23"/>
                  <a:pt x="21" y="17"/>
                  <a:pt x="16" y="12"/>
                </a:cubicBezTo>
                <a:cubicBezTo>
                  <a:pt x="16" y="11"/>
                  <a:pt x="16" y="11"/>
                  <a:pt x="16" y="10"/>
                </a:cubicBezTo>
                <a:close/>
                <a:moveTo>
                  <a:pt x="27" y="25"/>
                </a:moveTo>
                <a:cubicBezTo>
                  <a:pt x="24" y="21"/>
                  <a:pt x="21" y="18"/>
                  <a:pt x="18" y="15"/>
                </a:cubicBezTo>
                <a:cubicBezTo>
                  <a:pt x="18" y="15"/>
                  <a:pt x="18" y="15"/>
                  <a:pt x="17" y="15"/>
                </a:cubicBezTo>
                <a:cubicBezTo>
                  <a:pt x="18" y="15"/>
                  <a:pt x="18" y="15"/>
                  <a:pt x="18" y="15"/>
                </a:cubicBezTo>
                <a:cubicBezTo>
                  <a:pt x="20" y="17"/>
                  <a:pt x="21" y="18"/>
                  <a:pt x="23" y="20"/>
                </a:cubicBezTo>
                <a:cubicBezTo>
                  <a:pt x="24" y="22"/>
                  <a:pt x="25" y="23"/>
                  <a:pt x="27" y="25"/>
                </a:cubicBezTo>
                <a:close/>
                <a:moveTo>
                  <a:pt x="42" y="52"/>
                </a:moveTo>
                <a:cubicBezTo>
                  <a:pt x="44" y="54"/>
                  <a:pt x="47" y="56"/>
                  <a:pt x="50" y="58"/>
                </a:cubicBezTo>
                <a:cubicBezTo>
                  <a:pt x="50" y="58"/>
                  <a:pt x="50" y="58"/>
                  <a:pt x="50" y="58"/>
                </a:cubicBezTo>
                <a:cubicBezTo>
                  <a:pt x="51" y="60"/>
                  <a:pt x="51" y="61"/>
                  <a:pt x="52" y="62"/>
                </a:cubicBezTo>
                <a:cubicBezTo>
                  <a:pt x="48" y="59"/>
                  <a:pt x="45" y="55"/>
                  <a:pt x="42" y="52"/>
                </a:cubicBezTo>
                <a:close/>
                <a:moveTo>
                  <a:pt x="29" y="31"/>
                </a:moveTo>
                <a:cubicBezTo>
                  <a:pt x="30" y="32"/>
                  <a:pt x="31" y="33"/>
                  <a:pt x="31" y="34"/>
                </a:cubicBezTo>
                <a:cubicBezTo>
                  <a:pt x="34" y="37"/>
                  <a:pt x="37" y="39"/>
                  <a:pt x="40" y="42"/>
                </a:cubicBezTo>
                <a:cubicBezTo>
                  <a:pt x="40" y="42"/>
                  <a:pt x="40" y="42"/>
                  <a:pt x="41" y="43"/>
                </a:cubicBezTo>
                <a:cubicBezTo>
                  <a:pt x="40" y="42"/>
                  <a:pt x="39" y="41"/>
                  <a:pt x="37" y="40"/>
                </a:cubicBezTo>
                <a:cubicBezTo>
                  <a:pt x="34" y="38"/>
                  <a:pt x="32" y="35"/>
                  <a:pt x="29" y="32"/>
                </a:cubicBezTo>
                <a:cubicBezTo>
                  <a:pt x="29" y="31"/>
                  <a:pt x="29" y="31"/>
                  <a:pt x="29" y="31"/>
                </a:cubicBezTo>
                <a:close/>
                <a:moveTo>
                  <a:pt x="39" y="36"/>
                </a:moveTo>
                <a:cubicBezTo>
                  <a:pt x="41" y="38"/>
                  <a:pt x="42" y="39"/>
                  <a:pt x="44" y="40"/>
                </a:cubicBezTo>
                <a:cubicBezTo>
                  <a:pt x="44" y="40"/>
                  <a:pt x="44" y="40"/>
                  <a:pt x="44" y="40"/>
                </a:cubicBezTo>
                <a:cubicBezTo>
                  <a:pt x="44" y="41"/>
                  <a:pt x="45" y="42"/>
                  <a:pt x="45" y="43"/>
                </a:cubicBezTo>
                <a:cubicBezTo>
                  <a:pt x="43" y="41"/>
                  <a:pt x="41" y="39"/>
                  <a:pt x="39" y="36"/>
                </a:cubicBezTo>
                <a:close/>
                <a:moveTo>
                  <a:pt x="48" y="27"/>
                </a:moveTo>
                <a:cubicBezTo>
                  <a:pt x="44" y="23"/>
                  <a:pt x="40" y="19"/>
                  <a:pt x="36" y="15"/>
                </a:cubicBezTo>
                <a:cubicBezTo>
                  <a:pt x="37" y="16"/>
                  <a:pt x="39" y="17"/>
                  <a:pt x="40" y="18"/>
                </a:cubicBezTo>
                <a:cubicBezTo>
                  <a:pt x="44" y="21"/>
                  <a:pt x="47" y="24"/>
                  <a:pt x="51" y="26"/>
                </a:cubicBezTo>
                <a:cubicBezTo>
                  <a:pt x="50" y="26"/>
                  <a:pt x="49" y="26"/>
                  <a:pt x="48" y="27"/>
                </a:cubicBezTo>
                <a:close/>
                <a:moveTo>
                  <a:pt x="44" y="28"/>
                </a:moveTo>
                <a:cubicBezTo>
                  <a:pt x="42" y="24"/>
                  <a:pt x="38" y="21"/>
                  <a:pt x="35" y="18"/>
                </a:cubicBezTo>
                <a:cubicBezTo>
                  <a:pt x="32" y="16"/>
                  <a:pt x="30" y="14"/>
                  <a:pt x="28" y="12"/>
                </a:cubicBezTo>
                <a:cubicBezTo>
                  <a:pt x="27" y="12"/>
                  <a:pt x="27" y="12"/>
                  <a:pt x="27" y="11"/>
                </a:cubicBezTo>
                <a:cubicBezTo>
                  <a:pt x="30" y="14"/>
                  <a:pt x="32" y="16"/>
                  <a:pt x="35" y="18"/>
                </a:cubicBezTo>
                <a:cubicBezTo>
                  <a:pt x="40" y="20"/>
                  <a:pt x="43" y="24"/>
                  <a:pt x="47" y="27"/>
                </a:cubicBezTo>
                <a:cubicBezTo>
                  <a:pt x="46" y="27"/>
                  <a:pt x="45" y="28"/>
                  <a:pt x="44" y="28"/>
                </a:cubicBezTo>
                <a:close/>
                <a:moveTo>
                  <a:pt x="42" y="29"/>
                </a:moveTo>
                <a:cubicBezTo>
                  <a:pt x="40" y="27"/>
                  <a:pt x="39" y="25"/>
                  <a:pt x="37" y="23"/>
                </a:cubicBezTo>
                <a:cubicBezTo>
                  <a:pt x="39" y="25"/>
                  <a:pt x="41" y="27"/>
                  <a:pt x="43" y="28"/>
                </a:cubicBezTo>
                <a:cubicBezTo>
                  <a:pt x="43" y="28"/>
                  <a:pt x="43" y="28"/>
                  <a:pt x="42" y="28"/>
                </a:cubicBezTo>
                <a:cubicBezTo>
                  <a:pt x="42" y="28"/>
                  <a:pt x="42" y="28"/>
                  <a:pt x="42" y="29"/>
                </a:cubicBezTo>
                <a:close/>
                <a:moveTo>
                  <a:pt x="41" y="29"/>
                </a:moveTo>
                <a:cubicBezTo>
                  <a:pt x="41" y="30"/>
                  <a:pt x="41" y="30"/>
                  <a:pt x="41" y="30"/>
                </a:cubicBezTo>
                <a:cubicBezTo>
                  <a:pt x="41" y="31"/>
                  <a:pt x="41" y="31"/>
                  <a:pt x="42" y="32"/>
                </a:cubicBezTo>
                <a:cubicBezTo>
                  <a:pt x="39" y="29"/>
                  <a:pt x="37" y="27"/>
                  <a:pt x="34" y="25"/>
                </a:cubicBezTo>
                <a:cubicBezTo>
                  <a:pt x="30" y="21"/>
                  <a:pt x="26" y="17"/>
                  <a:pt x="22" y="13"/>
                </a:cubicBezTo>
                <a:cubicBezTo>
                  <a:pt x="23" y="13"/>
                  <a:pt x="24" y="14"/>
                  <a:pt x="24" y="14"/>
                </a:cubicBezTo>
                <a:cubicBezTo>
                  <a:pt x="26" y="16"/>
                  <a:pt x="28" y="18"/>
                  <a:pt x="30" y="20"/>
                </a:cubicBezTo>
                <a:cubicBezTo>
                  <a:pt x="33" y="24"/>
                  <a:pt x="37" y="27"/>
                  <a:pt x="41" y="29"/>
                </a:cubicBezTo>
                <a:close/>
                <a:moveTo>
                  <a:pt x="53" y="25"/>
                </a:moveTo>
                <a:cubicBezTo>
                  <a:pt x="53" y="25"/>
                  <a:pt x="53" y="25"/>
                  <a:pt x="52" y="26"/>
                </a:cubicBezTo>
                <a:cubicBezTo>
                  <a:pt x="48" y="24"/>
                  <a:pt x="45" y="21"/>
                  <a:pt x="42" y="18"/>
                </a:cubicBezTo>
                <a:cubicBezTo>
                  <a:pt x="39" y="16"/>
                  <a:pt x="35" y="14"/>
                  <a:pt x="32" y="12"/>
                </a:cubicBezTo>
                <a:cubicBezTo>
                  <a:pt x="32" y="12"/>
                  <a:pt x="31" y="11"/>
                  <a:pt x="30" y="10"/>
                </a:cubicBezTo>
                <a:cubicBezTo>
                  <a:pt x="38" y="15"/>
                  <a:pt x="45" y="21"/>
                  <a:pt x="53" y="25"/>
                </a:cubicBezTo>
                <a:close/>
                <a:moveTo>
                  <a:pt x="20" y="4"/>
                </a:moveTo>
                <a:cubicBezTo>
                  <a:pt x="21" y="4"/>
                  <a:pt x="22" y="5"/>
                  <a:pt x="23" y="6"/>
                </a:cubicBezTo>
                <a:cubicBezTo>
                  <a:pt x="22" y="6"/>
                  <a:pt x="22" y="6"/>
                  <a:pt x="23" y="6"/>
                </a:cubicBezTo>
                <a:cubicBezTo>
                  <a:pt x="25" y="8"/>
                  <a:pt x="28" y="10"/>
                  <a:pt x="31" y="12"/>
                </a:cubicBezTo>
                <a:cubicBezTo>
                  <a:pt x="34" y="14"/>
                  <a:pt x="36" y="16"/>
                  <a:pt x="39" y="19"/>
                </a:cubicBezTo>
                <a:cubicBezTo>
                  <a:pt x="42" y="21"/>
                  <a:pt x="44" y="24"/>
                  <a:pt x="47" y="26"/>
                </a:cubicBezTo>
                <a:cubicBezTo>
                  <a:pt x="46" y="25"/>
                  <a:pt x="45" y="24"/>
                  <a:pt x="44" y="24"/>
                </a:cubicBezTo>
                <a:cubicBezTo>
                  <a:pt x="42" y="22"/>
                  <a:pt x="41" y="21"/>
                  <a:pt x="39" y="20"/>
                </a:cubicBezTo>
                <a:cubicBezTo>
                  <a:pt x="37" y="18"/>
                  <a:pt x="34" y="16"/>
                  <a:pt x="32" y="14"/>
                </a:cubicBezTo>
                <a:cubicBezTo>
                  <a:pt x="28" y="12"/>
                  <a:pt x="26" y="9"/>
                  <a:pt x="23" y="7"/>
                </a:cubicBezTo>
                <a:cubicBezTo>
                  <a:pt x="22" y="6"/>
                  <a:pt x="22" y="6"/>
                  <a:pt x="22" y="6"/>
                </a:cubicBezTo>
                <a:cubicBezTo>
                  <a:pt x="21" y="6"/>
                  <a:pt x="21" y="5"/>
                  <a:pt x="20" y="5"/>
                </a:cubicBezTo>
                <a:cubicBezTo>
                  <a:pt x="20" y="4"/>
                  <a:pt x="19" y="5"/>
                  <a:pt x="20" y="5"/>
                </a:cubicBezTo>
                <a:cubicBezTo>
                  <a:pt x="24" y="9"/>
                  <a:pt x="27" y="13"/>
                  <a:pt x="31" y="16"/>
                </a:cubicBezTo>
                <a:cubicBezTo>
                  <a:pt x="35" y="19"/>
                  <a:pt x="39" y="22"/>
                  <a:pt x="43" y="26"/>
                </a:cubicBezTo>
                <a:cubicBezTo>
                  <a:pt x="44" y="27"/>
                  <a:pt x="44" y="28"/>
                  <a:pt x="43" y="27"/>
                </a:cubicBezTo>
                <a:cubicBezTo>
                  <a:pt x="41" y="26"/>
                  <a:pt x="40" y="25"/>
                  <a:pt x="38" y="23"/>
                </a:cubicBezTo>
                <a:cubicBezTo>
                  <a:pt x="36" y="22"/>
                  <a:pt x="33" y="20"/>
                  <a:pt x="31" y="18"/>
                </a:cubicBezTo>
                <a:cubicBezTo>
                  <a:pt x="28" y="15"/>
                  <a:pt x="25" y="12"/>
                  <a:pt x="21" y="8"/>
                </a:cubicBezTo>
                <a:cubicBezTo>
                  <a:pt x="21" y="8"/>
                  <a:pt x="21" y="7"/>
                  <a:pt x="20" y="7"/>
                </a:cubicBezTo>
                <a:cubicBezTo>
                  <a:pt x="20" y="7"/>
                  <a:pt x="20" y="7"/>
                  <a:pt x="19" y="6"/>
                </a:cubicBezTo>
                <a:cubicBezTo>
                  <a:pt x="19" y="6"/>
                  <a:pt x="18" y="6"/>
                  <a:pt x="19" y="7"/>
                </a:cubicBezTo>
                <a:cubicBezTo>
                  <a:pt x="22" y="10"/>
                  <a:pt x="25" y="14"/>
                  <a:pt x="28" y="17"/>
                </a:cubicBezTo>
                <a:cubicBezTo>
                  <a:pt x="32" y="21"/>
                  <a:pt x="36" y="24"/>
                  <a:pt x="40" y="27"/>
                </a:cubicBezTo>
                <a:cubicBezTo>
                  <a:pt x="40" y="28"/>
                  <a:pt x="41" y="28"/>
                  <a:pt x="41" y="29"/>
                </a:cubicBezTo>
                <a:cubicBezTo>
                  <a:pt x="41" y="29"/>
                  <a:pt x="41" y="29"/>
                  <a:pt x="41" y="29"/>
                </a:cubicBezTo>
                <a:cubicBezTo>
                  <a:pt x="40" y="28"/>
                  <a:pt x="38" y="26"/>
                  <a:pt x="36" y="25"/>
                </a:cubicBezTo>
                <a:cubicBezTo>
                  <a:pt x="34" y="23"/>
                  <a:pt x="32" y="22"/>
                  <a:pt x="30" y="20"/>
                </a:cubicBezTo>
                <a:cubicBezTo>
                  <a:pt x="26" y="16"/>
                  <a:pt x="23" y="12"/>
                  <a:pt x="19" y="9"/>
                </a:cubicBezTo>
                <a:cubicBezTo>
                  <a:pt x="19" y="8"/>
                  <a:pt x="19" y="9"/>
                  <a:pt x="19" y="9"/>
                </a:cubicBezTo>
                <a:cubicBezTo>
                  <a:pt x="24" y="16"/>
                  <a:pt x="29" y="22"/>
                  <a:pt x="36" y="27"/>
                </a:cubicBezTo>
                <a:cubicBezTo>
                  <a:pt x="37" y="28"/>
                  <a:pt x="39" y="30"/>
                  <a:pt x="40" y="31"/>
                </a:cubicBezTo>
                <a:cubicBezTo>
                  <a:pt x="44" y="36"/>
                  <a:pt x="40" y="32"/>
                  <a:pt x="39" y="31"/>
                </a:cubicBezTo>
                <a:cubicBezTo>
                  <a:pt x="36" y="29"/>
                  <a:pt x="33" y="26"/>
                  <a:pt x="30" y="24"/>
                </a:cubicBezTo>
                <a:cubicBezTo>
                  <a:pt x="25" y="19"/>
                  <a:pt x="21" y="14"/>
                  <a:pt x="17" y="10"/>
                </a:cubicBezTo>
                <a:cubicBezTo>
                  <a:pt x="17" y="10"/>
                  <a:pt x="17" y="10"/>
                  <a:pt x="17" y="10"/>
                </a:cubicBezTo>
                <a:cubicBezTo>
                  <a:pt x="17" y="8"/>
                  <a:pt x="18" y="6"/>
                  <a:pt x="20" y="4"/>
                </a:cubicBezTo>
                <a:close/>
                <a:moveTo>
                  <a:pt x="33" y="21"/>
                </a:moveTo>
                <a:cubicBezTo>
                  <a:pt x="31" y="19"/>
                  <a:pt x="29" y="17"/>
                  <a:pt x="28" y="15"/>
                </a:cubicBezTo>
                <a:cubicBezTo>
                  <a:pt x="29" y="16"/>
                  <a:pt x="30" y="17"/>
                  <a:pt x="31" y="18"/>
                </a:cubicBezTo>
                <a:cubicBezTo>
                  <a:pt x="32" y="19"/>
                  <a:pt x="32" y="20"/>
                  <a:pt x="33" y="2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169"/>
          <p:cNvSpPr>
            <a:spLocks noEditPoints="1"/>
          </p:cNvSpPr>
          <p:nvPr/>
        </p:nvSpPr>
        <p:spPr bwMode="auto">
          <a:xfrm>
            <a:off x="10256838" y="4492626"/>
            <a:ext cx="98425" cy="79375"/>
          </a:xfrm>
          <a:custGeom>
            <a:avLst/>
            <a:gdLst>
              <a:gd name="T0" fmla="*/ 13 w 26"/>
              <a:gd name="T1" fmla="*/ 21 h 21"/>
              <a:gd name="T2" fmla="*/ 14 w 26"/>
              <a:gd name="T3" fmla="*/ 21 h 21"/>
              <a:gd name="T4" fmla="*/ 25 w 26"/>
              <a:gd name="T5" fmla="*/ 12 h 21"/>
              <a:gd name="T6" fmla="*/ 16 w 26"/>
              <a:gd name="T7" fmla="*/ 2 h 21"/>
              <a:gd name="T8" fmla="*/ 13 w 26"/>
              <a:gd name="T9" fmla="*/ 21 h 21"/>
              <a:gd name="T10" fmla="*/ 8 w 26"/>
              <a:gd name="T11" fmla="*/ 10 h 21"/>
              <a:gd name="T12" fmla="*/ 8 w 26"/>
              <a:gd name="T13" fmla="*/ 10 h 21"/>
              <a:gd name="T14" fmla="*/ 15 w 26"/>
              <a:gd name="T15" fmla="*/ 6 h 21"/>
              <a:gd name="T16" fmla="*/ 8 w 26"/>
              <a:gd name="T17" fmla="*/ 12 h 21"/>
              <a:gd name="T18" fmla="*/ 8 w 26"/>
              <a:gd name="T19" fmla="*/ 10 h 21"/>
              <a:gd name="T20" fmla="*/ 20 w 26"/>
              <a:gd name="T21" fmla="*/ 6 h 21"/>
              <a:gd name="T22" fmla="*/ 8 w 26"/>
              <a:gd name="T23" fmla="*/ 13 h 21"/>
              <a:gd name="T24" fmla="*/ 8 w 26"/>
              <a:gd name="T25" fmla="*/ 13 h 21"/>
              <a:gd name="T26" fmla="*/ 16 w 26"/>
              <a:gd name="T27" fmla="*/ 5 h 21"/>
              <a:gd name="T28" fmla="*/ 16 w 26"/>
              <a:gd name="T29" fmla="*/ 4 h 21"/>
              <a:gd name="T30" fmla="*/ 20 w 26"/>
              <a:gd name="T31" fmla="*/ 6 h 21"/>
              <a:gd name="T32" fmla="*/ 20 w 26"/>
              <a:gd name="T33" fmla="*/ 6 h 21"/>
              <a:gd name="T34" fmla="*/ 18 w 26"/>
              <a:gd name="T35" fmla="*/ 8 h 21"/>
              <a:gd name="T36" fmla="*/ 9 w 26"/>
              <a:gd name="T37" fmla="*/ 16 h 21"/>
              <a:gd name="T38" fmla="*/ 8 w 26"/>
              <a:gd name="T39" fmla="*/ 14 h 21"/>
              <a:gd name="T40" fmla="*/ 18 w 26"/>
              <a:gd name="T41" fmla="*/ 8 h 21"/>
              <a:gd name="T42" fmla="*/ 10 w 26"/>
              <a:gd name="T43" fmla="*/ 16 h 21"/>
              <a:gd name="T44" fmla="*/ 18 w 26"/>
              <a:gd name="T45" fmla="*/ 12 h 21"/>
              <a:gd name="T46" fmla="*/ 12 w 26"/>
              <a:gd name="T47" fmla="*/ 17 h 21"/>
              <a:gd name="T48" fmla="*/ 12 w 26"/>
              <a:gd name="T49" fmla="*/ 18 h 21"/>
              <a:gd name="T50" fmla="*/ 10 w 26"/>
              <a:gd name="T51" fmla="*/ 16 h 21"/>
              <a:gd name="T52" fmla="*/ 22 w 26"/>
              <a:gd name="T53" fmla="*/ 12 h 21"/>
              <a:gd name="T54" fmla="*/ 14 w 26"/>
              <a:gd name="T55" fmla="*/ 18 h 21"/>
              <a:gd name="T56" fmla="*/ 12 w 26"/>
              <a:gd name="T57" fmla="*/ 18 h 21"/>
              <a:gd name="T58" fmla="*/ 19 w 26"/>
              <a:gd name="T59" fmla="*/ 14 h 21"/>
              <a:gd name="T60" fmla="*/ 17 w 26"/>
              <a:gd name="T61" fmla="*/ 16 h 21"/>
              <a:gd name="T62" fmla="*/ 17 w 26"/>
              <a:gd name="T63" fmla="*/ 16 h 21"/>
              <a:gd name="T64" fmla="*/ 21 w 26"/>
              <a:gd name="T65" fmla="*/ 13 h 21"/>
              <a:gd name="T66" fmla="*/ 20 w 26"/>
              <a:gd name="T67" fmla="*/ 12 h 21"/>
              <a:gd name="T68" fmla="*/ 14 w 26"/>
              <a:gd name="T69" fmla="*/ 16 h 21"/>
              <a:gd name="T70" fmla="*/ 20 w 26"/>
              <a:gd name="T71" fmla="*/ 11 h 21"/>
              <a:gd name="T72" fmla="*/ 20 w 26"/>
              <a:gd name="T73" fmla="*/ 10 h 21"/>
              <a:gd name="T74" fmla="*/ 11 w 26"/>
              <a:gd name="T75" fmla="*/ 15 h 21"/>
              <a:gd name="T76" fmla="*/ 20 w 26"/>
              <a:gd name="T77" fmla="*/ 7 h 21"/>
              <a:gd name="T78" fmla="*/ 20 w 26"/>
              <a:gd name="T79" fmla="*/ 6 h 21"/>
              <a:gd name="T80" fmla="*/ 22 w 26"/>
              <a:gd name="T81" fmla="*/ 12 h 21"/>
              <a:gd name="T82" fmla="*/ 15 w 26"/>
              <a:gd name="T83" fmla="*/ 4 h 21"/>
              <a:gd name="T84" fmla="*/ 16 w 26"/>
              <a:gd name="T85" fmla="*/ 4 h 21"/>
              <a:gd name="T86" fmla="*/ 8 w 26"/>
              <a:gd name="T87" fmla="*/ 9 h 21"/>
              <a:gd name="T88" fmla="*/ 15 w 26"/>
              <a:gd name="T8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1">
                <a:moveTo>
                  <a:pt x="13" y="21"/>
                </a:moveTo>
                <a:cubicBezTo>
                  <a:pt x="13" y="21"/>
                  <a:pt x="13" y="21"/>
                  <a:pt x="14" y="21"/>
                </a:cubicBezTo>
                <a:cubicBezTo>
                  <a:pt x="19" y="21"/>
                  <a:pt x="24" y="18"/>
                  <a:pt x="25" y="12"/>
                </a:cubicBezTo>
                <a:cubicBezTo>
                  <a:pt x="26" y="6"/>
                  <a:pt x="22" y="2"/>
                  <a:pt x="16" y="2"/>
                </a:cubicBezTo>
                <a:cubicBezTo>
                  <a:pt x="3" y="0"/>
                  <a:pt x="0" y="19"/>
                  <a:pt x="13" y="21"/>
                </a:cubicBezTo>
                <a:close/>
                <a:moveTo>
                  <a:pt x="8" y="10"/>
                </a:moveTo>
                <a:cubicBezTo>
                  <a:pt x="8" y="10"/>
                  <a:pt x="8" y="10"/>
                  <a:pt x="8" y="10"/>
                </a:cubicBezTo>
                <a:cubicBezTo>
                  <a:pt x="10" y="9"/>
                  <a:pt x="13" y="7"/>
                  <a:pt x="15" y="6"/>
                </a:cubicBezTo>
                <a:cubicBezTo>
                  <a:pt x="13" y="8"/>
                  <a:pt x="10" y="10"/>
                  <a:pt x="8" y="12"/>
                </a:cubicBezTo>
                <a:cubicBezTo>
                  <a:pt x="8" y="11"/>
                  <a:pt x="8" y="11"/>
                  <a:pt x="8" y="10"/>
                </a:cubicBezTo>
                <a:close/>
                <a:moveTo>
                  <a:pt x="20" y="6"/>
                </a:moveTo>
                <a:cubicBezTo>
                  <a:pt x="16" y="8"/>
                  <a:pt x="12" y="11"/>
                  <a:pt x="8" y="13"/>
                </a:cubicBezTo>
                <a:cubicBezTo>
                  <a:pt x="8" y="13"/>
                  <a:pt x="8" y="13"/>
                  <a:pt x="8" y="13"/>
                </a:cubicBezTo>
                <a:cubicBezTo>
                  <a:pt x="11" y="10"/>
                  <a:pt x="15" y="8"/>
                  <a:pt x="16" y="5"/>
                </a:cubicBezTo>
                <a:cubicBezTo>
                  <a:pt x="16" y="5"/>
                  <a:pt x="16" y="5"/>
                  <a:pt x="16" y="4"/>
                </a:cubicBezTo>
                <a:cubicBezTo>
                  <a:pt x="18" y="5"/>
                  <a:pt x="19" y="5"/>
                  <a:pt x="20" y="6"/>
                </a:cubicBezTo>
                <a:cubicBezTo>
                  <a:pt x="20" y="6"/>
                  <a:pt x="20" y="6"/>
                  <a:pt x="20" y="6"/>
                </a:cubicBezTo>
                <a:close/>
                <a:moveTo>
                  <a:pt x="18" y="8"/>
                </a:moveTo>
                <a:cubicBezTo>
                  <a:pt x="15" y="11"/>
                  <a:pt x="12" y="13"/>
                  <a:pt x="9" y="16"/>
                </a:cubicBezTo>
                <a:cubicBezTo>
                  <a:pt x="9" y="15"/>
                  <a:pt x="8" y="14"/>
                  <a:pt x="8" y="14"/>
                </a:cubicBezTo>
                <a:cubicBezTo>
                  <a:pt x="12" y="12"/>
                  <a:pt x="14" y="10"/>
                  <a:pt x="18" y="8"/>
                </a:cubicBezTo>
                <a:close/>
                <a:moveTo>
                  <a:pt x="10" y="16"/>
                </a:moveTo>
                <a:cubicBezTo>
                  <a:pt x="13" y="15"/>
                  <a:pt x="15" y="13"/>
                  <a:pt x="18" y="12"/>
                </a:cubicBezTo>
                <a:cubicBezTo>
                  <a:pt x="16" y="14"/>
                  <a:pt x="14" y="15"/>
                  <a:pt x="12" y="17"/>
                </a:cubicBezTo>
                <a:cubicBezTo>
                  <a:pt x="12" y="17"/>
                  <a:pt x="12" y="18"/>
                  <a:pt x="12" y="18"/>
                </a:cubicBezTo>
                <a:cubicBezTo>
                  <a:pt x="11" y="17"/>
                  <a:pt x="10" y="17"/>
                  <a:pt x="10" y="16"/>
                </a:cubicBezTo>
                <a:close/>
                <a:moveTo>
                  <a:pt x="22" y="12"/>
                </a:moveTo>
                <a:cubicBezTo>
                  <a:pt x="21" y="16"/>
                  <a:pt x="18" y="18"/>
                  <a:pt x="14" y="18"/>
                </a:cubicBezTo>
                <a:cubicBezTo>
                  <a:pt x="13" y="18"/>
                  <a:pt x="13" y="18"/>
                  <a:pt x="12" y="18"/>
                </a:cubicBezTo>
                <a:cubicBezTo>
                  <a:pt x="15" y="17"/>
                  <a:pt x="17" y="15"/>
                  <a:pt x="19" y="14"/>
                </a:cubicBezTo>
                <a:cubicBezTo>
                  <a:pt x="19" y="15"/>
                  <a:pt x="18" y="15"/>
                  <a:pt x="17" y="16"/>
                </a:cubicBezTo>
                <a:cubicBezTo>
                  <a:pt x="17" y="16"/>
                  <a:pt x="17" y="17"/>
                  <a:pt x="17" y="16"/>
                </a:cubicBezTo>
                <a:cubicBezTo>
                  <a:pt x="19" y="15"/>
                  <a:pt x="20" y="15"/>
                  <a:pt x="21" y="13"/>
                </a:cubicBezTo>
                <a:cubicBezTo>
                  <a:pt x="21" y="13"/>
                  <a:pt x="21" y="12"/>
                  <a:pt x="20" y="12"/>
                </a:cubicBezTo>
                <a:cubicBezTo>
                  <a:pt x="18" y="14"/>
                  <a:pt x="16" y="15"/>
                  <a:pt x="14" y="16"/>
                </a:cubicBezTo>
                <a:cubicBezTo>
                  <a:pt x="16" y="14"/>
                  <a:pt x="18" y="13"/>
                  <a:pt x="20" y="11"/>
                </a:cubicBezTo>
                <a:cubicBezTo>
                  <a:pt x="20" y="10"/>
                  <a:pt x="20" y="10"/>
                  <a:pt x="20" y="10"/>
                </a:cubicBezTo>
                <a:cubicBezTo>
                  <a:pt x="17" y="11"/>
                  <a:pt x="14" y="14"/>
                  <a:pt x="11" y="15"/>
                </a:cubicBezTo>
                <a:cubicBezTo>
                  <a:pt x="14" y="12"/>
                  <a:pt x="17" y="9"/>
                  <a:pt x="20" y="7"/>
                </a:cubicBezTo>
                <a:cubicBezTo>
                  <a:pt x="20" y="7"/>
                  <a:pt x="20" y="7"/>
                  <a:pt x="20" y="6"/>
                </a:cubicBezTo>
                <a:cubicBezTo>
                  <a:pt x="22" y="8"/>
                  <a:pt x="22" y="10"/>
                  <a:pt x="22" y="12"/>
                </a:cubicBezTo>
                <a:close/>
                <a:moveTo>
                  <a:pt x="15" y="4"/>
                </a:moveTo>
                <a:cubicBezTo>
                  <a:pt x="15" y="4"/>
                  <a:pt x="15" y="4"/>
                  <a:pt x="16" y="4"/>
                </a:cubicBezTo>
                <a:cubicBezTo>
                  <a:pt x="13" y="6"/>
                  <a:pt x="11" y="8"/>
                  <a:pt x="8" y="9"/>
                </a:cubicBezTo>
                <a:cubicBezTo>
                  <a:pt x="9" y="7"/>
                  <a:pt x="11" y="4"/>
                  <a:pt x="15"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171"/>
          <p:cNvSpPr>
            <a:spLocks noEditPoints="1"/>
          </p:cNvSpPr>
          <p:nvPr/>
        </p:nvSpPr>
        <p:spPr bwMode="auto">
          <a:xfrm>
            <a:off x="10272713" y="4676776"/>
            <a:ext cx="66675" cy="63500"/>
          </a:xfrm>
          <a:custGeom>
            <a:avLst/>
            <a:gdLst>
              <a:gd name="T0" fmla="*/ 10 w 18"/>
              <a:gd name="T1" fmla="*/ 17 h 17"/>
              <a:gd name="T2" fmla="*/ 17 w 18"/>
              <a:gd name="T3" fmla="*/ 7 h 17"/>
              <a:gd name="T4" fmla="*/ 8 w 18"/>
              <a:gd name="T5" fmla="*/ 1 h 17"/>
              <a:gd name="T6" fmla="*/ 8 w 18"/>
              <a:gd name="T7" fmla="*/ 1 h 17"/>
              <a:gd name="T8" fmla="*/ 0 w 18"/>
              <a:gd name="T9" fmla="*/ 9 h 17"/>
              <a:gd name="T10" fmla="*/ 10 w 18"/>
              <a:gd name="T11" fmla="*/ 17 h 17"/>
              <a:gd name="T12" fmla="*/ 10 w 18"/>
              <a:gd name="T13" fmla="*/ 14 h 17"/>
              <a:gd name="T14" fmla="*/ 3 w 18"/>
              <a:gd name="T15" fmla="*/ 9 h 17"/>
              <a:gd name="T16" fmla="*/ 4 w 18"/>
              <a:gd name="T17" fmla="*/ 9 h 17"/>
              <a:gd name="T18" fmla="*/ 10 w 18"/>
              <a:gd name="T19" fmla="*/ 6 h 17"/>
              <a:gd name="T20" fmla="*/ 5 w 18"/>
              <a:gd name="T21" fmla="*/ 11 h 17"/>
              <a:gd name="T22" fmla="*/ 5 w 18"/>
              <a:gd name="T23" fmla="*/ 12 h 17"/>
              <a:gd name="T24" fmla="*/ 11 w 18"/>
              <a:gd name="T25" fmla="*/ 8 h 17"/>
              <a:gd name="T26" fmla="*/ 7 w 18"/>
              <a:gd name="T27" fmla="*/ 12 h 17"/>
              <a:gd name="T28" fmla="*/ 7 w 18"/>
              <a:gd name="T29" fmla="*/ 13 h 17"/>
              <a:gd name="T30" fmla="*/ 13 w 18"/>
              <a:gd name="T31" fmla="*/ 10 h 17"/>
              <a:gd name="T32" fmla="*/ 11 w 18"/>
              <a:gd name="T33" fmla="*/ 13 h 17"/>
              <a:gd name="T34" fmla="*/ 11 w 18"/>
              <a:gd name="T35" fmla="*/ 13 h 17"/>
              <a:gd name="T36" fmla="*/ 10 w 18"/>
              <a:gd name="T37" fmla="*/ 14 h 17"/>
              <a:gd name="T38" fmla="*/ 12 w 18"/>
              <a:gd name="T39" fmla="*/ 13 h 17"/>
              <a:gd name="T40" fmla="*/ 14 w 18"/>
              <a:gd name="T41" fmla="*/ 10 h 17"/>
              <a:gd name="T42" fmla="*/ 13 w 18"/>
              <a:gd name="T43" fmla="*/ 9 h 17"/>
              <a:gd name="T44" fmla="*/ 8 w 18"/>
              <a:gd name="T45" fmla="*/ 12 h 17"/>
              <a:gd name="T46" fmla="*/ 12 w 18"/>
              <a:gd name="T47" fmla="*/ 7 h 17"/>
              <a:gd name="T48" fmla="*/ 12 w 18"/>
              <a:gd name="T49" fmla="*/ 7 h 17"/>
              <a:gd name="T50" fmla="*/ 7 w 18"/>
              <a:gd name="T51" fmla="*/ 9 h 17"/>
              <a:gd name="T52" fmla="*/ 11 w 18"/>
              <a:gd name="T53" fmla="*/ 5 h 17"/>
              <a:gd name="T54" fmla="*/ 11 w 18"/>
              <a:gd name="T55" fmla="*/ 5 h 17"/>
              <a:gd name="T56" fmla="*/ 6 w 18"/>
              <a:gd name="T57" fmla="*/ 7 h 17"/>
              <a:gd name="T58" fmla="*/ 10 w 18"/>
              <a:gd name="T59" fmla="*/ 4 h 17"/>
              <a:gd name="T60" fmla="*/ 12 w 18"/>
              <a:gd name="T61" fmla="*/ 13 h 17"/>
              <a:gd name="T62" fmla="*/ 7 w 18"/>
              <a:gd name="T63" fmla="*/ 4 h 17"/>
              <a:gd name="T64" fmla="*/ 4 w 18"/>
              <a:gd name="T65" fmla="*/ 5 h 17"/>
              <a:gd name="T66" fmla="*/ 7 w 18"/>
              <a:gd name="T67" fmla="*/ 4 h 17"/>
              <a:gd name="T68" fmla="*/ 4 w 18"/>
              <a:gd name="T69" fmla="*/ 5 h 17"/>
              <a:gd name="T70" fmla="*/ 5 w 18"/>
              <a:gd name="T71" fmla="*/ 6 h 17"/>
              <a:gd name="T72" fmla="*/ 9 w 18"/>
              <a:gd name="T73" fmla="*/ 4 h 17"/>
              <a:gd name="T74" fmla="*/ 3 w 18"/>
              <a:gd name="T75" fmla="*/ 9 h 17"/>
              <a:gd name="T76" fmla="*/ 3 w 18"/>
              <a:gd name="T77" fmla="*/ 9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0" y="17"/>
                </a:moveTo>
                <a:cubicBezTo>
                  <a:pt x="15" y="16"/>
                  <a:pt x="18" y="12"/>
                  <a:pt x="17" y="7"/>
                </a:cubicBezTo>
                <a:cubicBezTo>
                  <a:pt x="16" y="3"/>
                  <a:pt x="12" y="0"/>
                  <a:pt x="8" y="1"/>
                </a:cubicBezTo>
                <a:cubicBezTo>
                  <a:pt x="8" y="1"/>
                  <a:pt x="8" y="1"/>
                  <a:pt x="8" y="1"/>
                </a:cubicBezTo>
                <a:cubicBezTo>
                  <a:pt x="3" y="1"/>
                  <a:pt x="0" y="5"/>
                  <a:pt x="0" y="9"/>
                </a:cubicBezTo>
                <a:cubicBezTo>
                  <a:pt x="1" y="14"/>
                  <a:pt x="6" y="17"/>
                  <a:pt x="10" y="17"/>
                </a:cubicBezTo>
                <a:close/>
                <a:moveTo>
                  <a:pt x="10" y="14"/>
                </a:moveTo>
                <a:cubicBezTo>
                  <a:pt x="7" y="14"/>
                  <a:pt x="4" y="12"/>
                  <a:pt x="3" y="9"/>
                </a:cubicBezTo>
                <a:cubicBezTo>
                  <a:pt x="3" y="9"/>
                  <a:pt x="3" y="9"/>
                  <a:pt x="4" y="9"/>
                </a:cubicBezTo>
                <a:cubicBezTo>
                  <a:pt x="6" y="8"/>
                  <a:pt x="8" y="7"/>
                  <a:pt x="10" y="6"/>
                </a:cubicBezTo>
                <a:cubicBezTo>
                  <a:pt x="8" y="8"/>
                  <a:pt x="6" y="9"/>
                  <a:pt x="5" y="11"/>
                </a:cubicBezTo>
                <a:cubicBezTo>
                  <a:pt x="4" y="11"/>
                  <a:pt x="5" y="12"/>
                  <a:pt x="5" y="12"/>
                </a:cubicBezTo>
                <a:cubicBezTo>
                  <a:pt x="7" y="10"/>
                  <a:pt x="9" y="9"/>
                  <a:pt x="11" y="8"/>
                </a:cubicBezTo>
                <a:cubicBezTo>
                  <a:pt x="10" y="9"/>
                  <a:pt x="8" y="11"/>
                  <a:pt x="7" y="12"/>
                </a:cubicBezTo>
                <a:cubicBezTo>
                  <a:pt x="7" y="13"/>
                  <a:pt x="7" y="13"/>
                  <a:pt x="7" y="13"/>
                </a:cubicBezTo>
                <a:cubicBezTo>
                  <a:pt x="9" y="12"/>
                  <a:pt x="11" y="11"/>
                  <a:pt x="13" y="10"/>
                </a:cubicBezTo>
                <a:cubicBezTo>
                  <a:pt x="12" y="11"/>
                  <a:pt x="12" y="12"/>
                  <a:pt x="11" y="13"/>
                </a:cubicBezTo>
                <a:cubicBezTo>
                  <a:pt x="11" y="13"/>
                  <a:pt x="11" y="13"/>
                  <a:pt x="11" y="13"/>
                </a:cubicBezTo>
                <a:cubicBezTo>
                  <a:pt x="11" y="14"/>
                  <a:pt x="10" y="14"/>
                  <a:pt x="10" y="14"/>
                </a:cubicBezTo>
                <a:close/>
                <a:moveTo>
                  <a:pt x="12" y="13"/>
                </a:moveTo>
                <a:cubicBezTo>
                  <a:pt x="12" y="12"/>
                  <a:pt x="13" y="11"/>
                  <a:pt x="14" y="10"/>
                </a:cubicBezTo>
                <a:cubicBezTo>
                  <a:pt x="14" y="10"/>
                  <a:pt x="14" y="9"/>
                  <a:pt x="13" y="9"/>
                </a:cubicBezTo>
                <a:cubicBezTo>
                  <a:pt x="12" y="10"/>
                  <a:pt x="10" y="11"/>
                  <a:pt x="8" y="12"/>
                </a:cubicBezTo>
                <a:cubicBezTo>
                  <a:pt x="10" y="10"/>
                  <a:pt x="11" y="9"/>
                  <a:pt x="12" y="7"/>
                </a:cubicBezTo>
                <a:cubicBezTo>
                  <a:pt x="13" y="7"/>
                  <a:pt x="12" y="6"/>
                  <a:pt x="12" y="7"/>
                </a:cubicBezTo>
                <a:cubicBezTo>
                  <a:pt x="10" y="7"/>
                  <a:pt x="9" y="8"/>
                  <a:pt x="7" y="9"/>
                </a:cubicBezTo>
                <a:cubicBezTo>
                  <a:pt x="9" y="8"/>
                  <a:pt x="10" y="7"/>
                  <a:pt x="11" y="5"/>
                </a:cubicBezTo>
                <a:cubicBezTo>
                  <a:pt x="12" y="5"/>
                  <a:pt x="11" y="4"/>
                  <a:pt x="11" y="5"/>
                </a:cubicBezTo>
                <a:cubicBezTo>
                  <a:pt x="9" y="5"/>
                  <a:pt x="8" y="6"/>
                  <a:pt x="6" y="7"/>
                </a:cubicBezTo>
                <a:cubicBezTo>
                  <a:pt x="7" y="6"/>
                  <a:pt x="9" y="5"/>
                  <a:pt x="10" y="4"/>
                </a:cubicBezTo>
                <a:cubicBezTo>
                  <a:pt x="15" y="4"/>
                  <a:pt x="16" y="11"/>
                  <a:pt x="12" y="13"/>
                </a:cubicBezTo>
                <a:close/>
                <a:moveTo>
                  <a:pt x="7" y="4"/>
                </a:moveTo>
                <a:cubicBezTo>
                  <a:pt x="6" y="4"/>
                  <a:pt x="5" y="5"/>
                  <a:pt x="4" y="5"/>
                </a:cubicBezTo>
                <a:cubicBezTo>
                  <a:pt x="5" y="4"/>
                  <a:pt x="6" y="4"/>
                  <a:pt x="7" y="4"/>
                </a:cubicBezTo>
                <a:close/>
                <a:moveTo>
                  <a:pt x="4" y="5"/>
                </a:moveTo>
                <a:cubicBezTo>
                  <a:pt x="4" y="6"/>
                  <a:pt x="4" y="6"/>
                  <a:pt x="5" y="6"/>
                </a:cubicBezTo>
                <a:cubicBezTo>
                  <a:pt x="6" y="5"/>
                  <a:pt x="7" y="4"/>
                  <a:pt x="9" y="4"/>
                </a:cubicBezTo>
                <a:cubicBezTo>
                  <a:pt x="7" y="5"/>
                  <a:pt x="5" y="7"/>
                  <a:pt x="3" y="9"/>
                </a:cubicBezTo>
                <a:cubicBezTo>
                  <a:pt x="3" y="9"/>
                  <a:pt x="3" y="9"/>
                  <a:pt x="3" y="9"/>
                </a:cubicBezTo>
                <a:cubicBezTo>
                  <a:pt x="3" y="7"/>
                  <a:pt x="3"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172"/>
          <p:cNvSpPr>
            <a:spLocks noEditPoints="1"/>
          </p:cNvSpPr>
          <p:nvPr/>
        </p:nvSpPr>
        <p:spPr bwMode="auto">
          <a:xfrm>
            <a:off x="11369675" y="750888"/>
            <a:ext cx="95250" cy="82550"/>
          </a:xfrm>
          <a:custGeom>
            <a:avLst/>
            <a:gdLst>
              <a:gd name="T0" fmla="*/ 12 w 25"/>
              <a:gd name="T1" fmla="*/ 22 h 22"/>
              <a:gd name="T2" fmla="*/ 13 w 25"/>
              <a:gd name="T3" fmla="*/ 22 h 22"/>
              <a:gd name="T4" fmla="*/ 24 w 25"/>
              <a:gd name="T5" fmla="*/ 12 h 22"/>
              <a:gd name="T6" fmla="*/ 15 w 25"/>
              <a:gd name="T7" fmla="*/ 2 h 22"/>
              <a:gd name="T8" fmla="*/ 12 w 25"/>
              <a:gd name="T9" fmla="*/ 22 h 22"/>
              <a:gd name="T10" fmla="*/ 7 w 25"/>
              <a:gd name="T11" fmla="*/ 11 h 22"/>
              <a:gd name="T12" fmla="*/ 7 w 25"/>
              <a:gd name="T13" fmla="*/ 11 h 22"/>
              <a:gd name="T14" fmla="*/ 14 w 25"/>
              <a:gd name="T15" fmla="*/ 6 h 22"/>
              <a:gd name="T16" fmla="*/ 7 w 25"/>
              <a:gd name="T17" fmla="*/ 12 h 22"/>
              <a:gd name="T18" fmla="*/ 7 w 25"/>
              <a:gd name="T19" fmla="*/ 11 h 22"/>
              <a:gd name="T20" fmla="*/ 19 w 25"/>
              <a:gd name="T21" fmla="*/ 7 h 22"/>
              <a:gd name="T22" fmla="*/ 7 w 25"/>
              <a:gd name="T23" fmla="*/ 13 h 22"/>
              <a:gd name="T24" fmla="*/ 7 w 25"/>
              <a:gd name="T25" fmla="*/ 13 h 22"/>
              <a:gd name="T26" fmla="*/ 16 w 25"/>
              <a:gd name="T27" fmla="*/ 5 h 22"/>
              <a:gd name="T28" fmla="*/ 16 w 25"/>
              <a:gd name="T29" fmla="*/ 5 h 22"/>
              <a:gd name="T30" fmla="*/ 19 w 25"/>
              <a:gd name="T31" fmla="*/ 7 h 22"/>
              <a:gd name="T32" fmla="*/ 19 w 25"/>
              <a:gd name="T33" fmla="*/ 7 h 22"/>
              <a:gd name="T34" fmla="*/ 17 w 25"/>
              <a:gd name="T35" fmla="*/ 9 h 22"/>
              <a:gd name="T36" fmla="*/ 9 w 25"/>
              <a:gd name="T37" fmla="*/ 16 h 22"/>
              <a:gd name="T38" fmla="*/ 7 w 25"/>
              <a:gd name="T39" fmla="*/ 14 h 22"/>
              <a:gd name="T40" fmla="*/ 17 w 25"/>
              <a:gd name="T41" fmla="*/ 9 h 22"/>
              <a:gd name="T42" fmla="*/ 9 w 25"/>
              <a:gd name="T43" fmla="*/ 17 h 22"/>
              <a:gd name="T44" fmla="*/ 17 w 25"/>
              <a:gd name="T45" fmla="*/ 12 h 22"/>
              <a:gd name="T46" fmla="*/ 11 w 25"/>
              <a:gd name="T47" fmla="*/ 18 h 22"/>
              <a:gd name="T48" fmla="*/ 11 w 25"/>
              <a:gd name="T49" fmla="*/ 18 h 22"/>
              <a:gd name="T50" fmla="*/ 9 w 25"/>
              <a:gd name="T51" fmla="*/ 17 h 22"/>
              <a:gd name="T52" fmla="*/ 21 w 25"/>
              <a:gd name="T53" fmla="*/ 12 h 22"/>
              <a:gd name="T54" fmla="*/ 13 w 25"/>
              <a:gd name="T55" fmla="*/ 19 h 22"/>
              <a:gd name="T56" fmla="*/ 12 w 25"/>
              <a:gd name="T57" fmla="*/ 18 h 22"/>
              <a:gd name="T58" fmla="*/ 19 w 25"/>
              <a:gd name="T59" fmla="*/ 14 h 22"/>
              <a:gd name="T60" fmla="*/ 16 w 25"/>
              <a:gd name="T61" fmla="*/ 16 h 22"/>
              <a:gd name="T62" fmla="*/ 16 w 25"/>
              <a:gd name="T63" fmla="*/ 17 h 22"/>
              <a:gd name="T64" fmla="*/ 20 w 25"/>
              <a:gd name="T65" fmla="*/ 14 h 22"/>
              <a:gd name="T66" fmla="*/ 19 w 25"/>
              <a:gd name="T67" fmla="*/ 13 h 22"/>
              <a:gd name="T68" fmla="*/ 13 w 25"/>
              <a:gd name="T69" fmla="*/ 17 h 22"/>
              <a:gd name="T70" fmla="*/ 19 w 25"/>
              <a:gd name="T71" fmla="*/ 11 h 22"/>
              <a:gd name="T72" fmla="*/ 19 w 25"/>
              <a:gd name="T73" fmla="*/ 11 h 22"/>
              <a:gd name="T74" fmla="*/ 10 w 25"/>
              <a:gd name="T75" fmla="*/ 16 h 22"/>
              <a:gd name="T76" fmla="*/ 19 w 25"/>
              <a:gd name="T77" fmla="*/ 7 h 22"/>
              <a:gd name="T78" fmla="*/ 20 w 25"/>
              <a:gd name="T79" fmla="*/ 7 h 22"/>
              <a:gd name="T80" fmla="*/ 21 w 25"/>
              <a:gd name="T81" fmla="*/ 12 h 22"/>
              <a:gd name="T82" fmla="*/ 14 w 25"/>
              <a:gd name="T83" fmla="*/ 5 h 22"/>
              <a:gd name="T84" fmla="*/ 15 w 25"/>
              <a:gd name="T85" fmla="*/ 5 h 22"/>
              <a:gd name="T86" fmla="*/ 7 w 25"/>
              <a:gd name="T87" fmla="*/ 10 h 22"/>
              <a:gd name="T88" fmla="*/ 14 w 25"/>
              <a:gd name="T8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2">
                <a:moveTo>
                  <a:pt x="12" y="22"/>
                </a:moveTo>
                <a:cubicBezTo>
                  <a:pt x="12" y="22"/>
                  <a:pt x="13" y="22"/>
                  <a:pt x="13" y="22"/>
                </a:cubicBezTo>
                <a:cubicBezTo>
                  <a:pt x="18" y="22"/>
                  <a:pt x="23" y="18"/>
                  <a:pt x="24" y="12"/>
                </a:cubicBezTo>
                <a:cubicBezTo>
                  <a:pt x="25" y="7"/>
                  <a:pt x="21" y="3"/>
                  <a:pt x="15" y="2"/>
                </a:cubicBezTo>
                <a:cubicBezTo>
                  <a:pt x="3" y="0"/>
                  <a:pt x="0" y="19"/>
                  <a:pt x="12" y="22"/>
                </a:cubicBezTo>
                <a:close/>
                <a:moveTo>
                  <a:pt x="7" y="11"/>
                </a:moveTo>
                <a:cubicBezTo>
                  <a:pt x="7" y="11"/>
                  <a:pt x="7" y="11"/>
                  <a:pt x="7" y="11"/>
                </a:cubicBezTo>
                <a:cubicBezTo>
                  <a:pt x="10" y="9"/>
                  <a:pt x="12" y="8"/>
                  <a:pt x="14" y="6"/>
                </a:cubicBezTo>
                <a:cubicBezTo>
                  <a:pt x="12" y="9"/>
                  <a:pt x="9" y="10"/>
                  <a:pt x="7" y="12"/>
                </a:cubicBezTo>
                <a:cubicBezTo>
                  <a:pt x="7" y="12"/>
                  <a:pt x="7" y="11"/>
                  <a:pt x="7" y="11"/>
                </a:cubicBezTo>
                <a:close/>
                <a:moveTo>
                  <a:pt x="19" y="7"/>
                </a:moveTo>
                <a:cubicBezTo>
                  <a:pt x="15" y="9"/>
                  <a:pt x="11" y="12"/>
                  <a:pt x="7" y="13"/>
                </a:cubicBezTo>
                <a:cubicBezTo>
                  <a:pt x="7" y="13"/>
                  <a:pt x="7" y="13"/>
                  <a:pt x="7" y="13"/>
                </a:cubicBezTo>
                <a:cubicBezTo>
                  <a:pt x="10" y="10"/>
                  <a:pt x="14" y="9"/>
                  <a:pt x="16" y="5"/>
                </a:cubicBezTo>
                <a:cubicBezTo>
                  <a:pt x="16" y="5"/>
                  <a:pt x="16" y="5"/>
                  <a:pt x="16" y="5"/>
                </a:cubicBezTo>
                <a:cubicBezTo>
                  <a:pt x="17" y="5"/>
                  <a:pt x="18" y="6"/>
                  <a:pt x="19" y="7"/>
                </a:cubicBezTo>
                <a:cubicBezTo>
                  <a:pt x="19" y="7"/>
                  <a:pt x="19" y="7"/>
                  <a:pt x="19" y="7"/>
                </a:cubicBezTo>
                <a:close/>
                <a:moveTo>
                  <a:pt x="17" y="9"/>
                </a:moveTo>
                <a:cubicBezTo>
                  <a:pt x="14" y="11"/>
                  <a:pt x="11" y="14"/>
                  <a:pt x="9" y="16"/>
                </a:cubicBezTo>
                <a:cubicBezTo>
                  <a:pt x="8" y="16"/>
                  <a:pt x="8" y="15"/>
                  <a:pt x="7" y="14"/>
                </a:cubicBezTo>
                <a:cubicBezTo>
                  <a:pt x="11" y="13"/>
                  <a:pt x="14" y="11"/>
                  <a:pt x="17" y="9"/>
                </a:cubicBezTo>
                <a:close/>
                <a:moveTo>
                  <a:pt x="9" y="17"/>
                </a:moveTo>
                <a:cubicBezTo>
                  <a:pt x="12" y="16"/>
                  <a:pt x="14" y="14"/>
                  <a:pt x="17" y="12"/>
                </a:cubicBezTo>
                <a:cubicBezTo>
                  <a:pt x="15" y="14"/>
                  <a:pt x="13" y="16"/>
                  <a:pt x="11" y="18"/>
                </a:cubicBezTo>
                <a:cubicBezTo>
                  <a:pt x="11" y="18"/>
                  <a:pt x="11" y="18"/>
                  <a:pt x="11" y="18"/>
                </a:cubicBezTo>
                <a:cubicBezTo>
                  <a:pt x="10" y="18"/>
                  <a:pt x="10" y="17"/>
                  <a:pt x="9" y="17"/>
                </a:cubicBezTo>
                <a:close/>
                <a:moveTo>
                  <a:pt x="21" y="12"/>
                </a:moveTo>
                <a:cubicBezTo>
                  <a:pt x="21" y="16"/>
                  <a:pt x="17" y="19"/>
                  <a:pt x="13" y="19"/>
                </a:cubicBezTo>
                <a:cubicBezTo>
                  <a:pt x="12" y="19"/>
                  <a:pt x="12" y="19"/>
                  <a:pt x="12" y="18"/>
                </a:cubicBezTo>
                <a:cubicBezTo>
                  <a:pt x="14" y="17"/>
                  <a:pt x="16" y="16"/>
                  <a:pt x="19" y="14"/>
                </a:cubicBezTo>
                <a:cubicBezTo>
                  <a:pt x="18" y="15"/>
                  <a:pt x="17" y="16"/>
                  <a:pt x="16" y="16"/>
                </a:cubicBezTo>
                <a:cubicBezTo>
                  <a:pt x="16" y="17"/>
                  <a:pt x="16" y="17"/>
                  <a:pt x="16" y="17"/>
                </a:cubicBezTo>
                <a:cubicBezTo>
                  <a:pt x="18" y="16"/>
                  <a:pt x="19" y="15"/>
                  <a:pt x="20" y="14"/>
                </a:cubicBezTo>
                <a:cubicBezTo>
                  <a:pt x="20" y="13"/>
                  <a:pt x="20" y="13"/>
                  <a:pt x="19" y="13"/>
                </a:cubicBezTo>
                <a:cubicBezTo>
                  <a:pt x="17" y="14"/>
                  <a:pt x="15" y="16"/>
                  <a:pt x="13" y="17"/>
                </a:cubicBezTo>
                <a:cubicBezTo>
                  <a:pt x="15" y="15"/>
                  <a:pt x="17" y="13"/>
                  <a:pt x="19" y="11"/>
                </a:cubicBezTo>
                <a:cubicBezTo>
                  <a:pt x="20" y="11"/>
                  <a:pt x="19" y="10"/>
                  <a:pt x="19" y="11"/>
                </a:cubicBezTo>
                <a:cubicBezTo>
                  <a:pt x="16" y="12"/>
                  <a:pt x="13" y="14"/>
                  <a:pt x="10" y="16"/>
                </a:cubicBezTo>
                <a:cubicBezTo>
                  <a:pt x="13" y="13"/>
                  <a:pt x="16" y="10"/>
                  <a:pt x="19" y="7"/>
                </a:cubicBezTo>
                <a:cubicBezTo>
                  <a:pt x="19" y="7"/>
                  <a:pt x="20" y="7"/>
                  <a:pt x="20" y="7"/>
                </a:cubicBezTo>
                <a:cubicBezTo>
                  <a:pt x="21" y="8"/>
                  <a:pt x="21" y="10"/>
                  <a:pt x="21" y="12"/>
                </a:cubicBezTo>
                <a:close/>
                <a:moveTo>
                  <a:pt x="14" y="5"/>
                </a:moveTo>
                <a:cubicBezTo>
                  <a:pt x="14" y="5"/>
                  <a:pt x="15" y="5"/>
                  <a:pt x="15" y="5"/>
                </a:cubicBezTo>
                <a:cubicBezTo>
                  <a:pt x="12" y="7"/>
                  <a:pt x="10" y="8"/>
                  <a:pt x="7" y="10"/>
                </a:cubicBezTo>
                <a:cubicBezTo>
                  <a:pt x="8" y="7"/>
                  <a:pt x="10" y="5"/>
                  <a:pt x="1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9" name="Freeform 173"/>
          <p:cNvSpPr>
            <a:spLocks noEditPoints="1"/>
          </p:cNvSpPr>
          <p:nvPr/>
        </p:nvSpPr>
        <p:spPr bwMode="auto">
          <a:xfrm>
            <a:off x="11295062" y="849313"/>
            <a:ext cx="258762" cy="71438"/>
          </a:xfrm>
          <a:custGeom>
            <a:avLst/>
            <a:gdLst>
              <a:gd name="T0" fmla="*/ 69 w 69"/>
              <a:gd name="T1" fmla="*/ 4 h 19"/>
              <a:gd name="T2" fmla="*/ 0 w 69"/>
              <a:gd name="T3" fmla="*/ 1 h 19"/>
              <a:gd name="T4" fmla="*/ 2 w 69"/>
              <a:gd name="T5" fmla="*/ 17 h 19"/>
              <a:gd name="T6" fmla="*/ 46 w 69"/>
              <a:gd name="T7" fmla="*/ 7 h 19"/>
              <a:gd name="T8" fmla="*/ 37 w 69"/>
              <a:gd name="T9" fmla="*/ 15 h 19"/>
              <a:gd name="T10" fmla="*/ 42 w 69"/>
              <a:gd name="T11" fmla="*/ 9 h 19"/>
              <a:gd name="T12" fmla="*/ 28 w 69"/>
              <a:gd name="T13" fmla="*/ 7 h 19"/>
              <a:gd name="T14" fmla="*/ 20 w 69"/>
              <a:gd name="T15" fmla="*/ 15 h 19"/>
              <a:gd name="T16" fmla="*/ 7 w 69"/>
              <a:gd name="T17" fmla="*/ 14 h 19"/>
              <a:gd name="T18" fmla="*/ 3 w 69"/>
              <a:gd name="T19" fmla="*/ 10 h 19"/>
              <a:gd name="T20" fmla="*/ 12 w 69"/>
              <a:gd name="T21" fmla="*/ 3 h 19"/>
              <a:gd name="T22" fmla="*/ 22 w 69"/>
              <a:gd name="T23" fmla="*/ 3 h 19"/>
              <a:gd name="T24" fmla="*/ 10 w 69"/>
              <a:gd name="T25" fmla="*/ 12 h 19"/>
              <a:gd name="T26" fmla="*/ 18 w 69"/>
              <a:gd name="T27" fmla="*/ 3 h 19"/>
              <a:gd name="T28" fmla="*/ 3 w 69"/>
              <a:gd name="T29" fmla="*/ 8 h 19"/>
              <a:gd name="T30" fmla="*/ 11 w 69"/>
              <a:gd name="T31" fmla="*/ 5 h 19"/>
              <a:gd name="T32" fmla="*/ 13 w 69"/>
              <a:gd name="T33" fmla="*/ 3 h 19"/>
              <a:gd name="T34" fmla="*/ 3 w 69"/>
              <a:gd name="T35" fmla="*/ 7 h 19"/>
              <a:gd name="T36" fmla="*/ 16 w 69"/>
              <a:gd name="T37" fmla="*/ 9 h 19"/>
              <a:gd name="T38" fmla="*/ 13 w 69"/>
              <a:gd name="T39" fmla="*/ 14 h 19"/>
              <a:gd name="T40" fmla="*/ 23 w 69"/>
              <a:gd name="T41" fmla="*/ 5 h 19"/>
              <a:gd name="T42" fmla="*/ 16 w 69"/>
              <a:gd name="T43" fmla="*/ 14 h 19"/>
              <a:gd name="T44" fmla="*/ 17 w 69"/>
              <a:gd name="T45" fmla="*/ 14 h 19"/>
              <a:gd name="T46" fmla="*/ 19 w 69"/>
              <a:gd name="T47" fmla="*/ 14 h 19"/>
              <a:gd name="T48" fmla="*/ 35 w 69"/>
              <a:gd name="T49" fmla="*/ 6 h 19"/>
              <a:gd name="T50" fmla="*/ 33 w 69"/>
              <a:gd name="T51" fmla="*/ 15 h 19"/>
              <a:gd name="T52" fmla="*/ 39 w 69"/>
              <a:gd name="T53" fmla="*/ 8 h 19"/>
              <a:gd name="T54" fmla="*/ 59 w 69"/>
              <a:gd name="T55" fmla="*/ 4 h 19"/>
              <a:gd name="T56" fmla="*/ 58 w 69"/>
              <a:gd name="T57" fmla="*/ 12 h 19"/>
              <a:gd name="T58" fmla="*/ 54 w 69"/>
              <a:gd name="T59" fmla="*/ 4 h 19"/>
              <a:gd name="T60" fmla="*/ 51 w 69"/>
              <a:gd name="T61" fmla="*/ 4 h 19"/>
              <a:gd name="T62" fmla="*/ 55 w 69"/>
              <a:gd name="T63" fmla="*/ 4 h 19"/>
              <a:gd name="T64" fmla="*/ 52 w 69"/>
              <a:gd name="T65" fmla="*/ 8 h 19"/>
              <a:gd name="T66" fmla="*/ 57 w 69"/>
              <a:gd name="T67" fmla="*/ 7 h 19"/>
              <a:gd name="T68" fmla="*/ 43 w 69"/>
              <a:gd name="T69" fmla="*/ 15 h 19"/>
              <a:gd name="T70" fmla="*/ 59 w 69"/>
              <a:gd name="T71" fmla="*/ 9 h 19"/>
              <a:gd name="T72" fmla="*/ 58 w 69"/>
              <a:gd name="T73" fmla="*/ 8 h 19"/>
              <a:gd name="T74" fmla="*/ 59 w 69"/>
              <a:gd name="T75" fmla="*/ 16 h 19"/>
              <a:gd name="T76" fmla="*/ 65 w 69"/>
              <a:gd name="T77" fmla="*/ 15 h 19"/>
              <a:gd name="T78" fmla="*/ 66 w 69"/>
              <a:gd name="T79" fmla="*/ 10 h 19"/>
              <a:gd name="T80" fmla="*/ 66 w 69"/>
              <a:gd name="T81" fmla="*/ 5 h 19"/>
              <a:gd name="T82" fmla="*/ 62 w 69"/>
              <a:gd name="T83" fmla="*/ 8 h 19"/>
              <a:gd name="T84" fmla="*/ 47 w 69"/>
              <a:gd name="T85" fmla="*/ 4 h 19"/>
              <a:gd name="T86" fmla="*/ 43 w 69"/>
              <a:gd name="T87" fmla="*/ 4 h 19"/>
              <a:gd name="T88" fmla="*/ 37 w 69"/>
              <a:gd name="T89" fmla="*/ 5 h 19"/>
              <a:gd name="T90" fmla="*/ 33 w 69"/>
              <a:gd name="T91" fmla="*/ 4 h 19"/>
              <a:gd name="T92" fmla="*/ 24 w 69"/>
              <a:gd name="T93" fmla="*/ 10 h 19"/>
              <a:gd name="T94" fmla="*/ 17 w 69"/>
              <a:gd name="T95" fmla="*/ 13 h 19"/>
              <a:gd name="T96" fmla="*/ 36 w 69"/>
              <a:gd name="T9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9">
                <a:moveTo>
                  <a:pt x="67" y="19"/>
                </a:moveTo>
                <a:cubicBezTo>
                  <a:pt x="68" y="19"/>
                  <a:pt x="69" y="19"/>
                  <a:pt x="69" y="17"/>
                </a:cubicBezTo>
                <a:cubicBezTo>
                  <a:pt x="69" y="13"/>
                  <a:pt x="69" y="8"/>
                  <a:pt x="69" y="4"/>
                </a:cubicBezTo>
                <a:cubicBezTo>
                  <a:pt x="69" y="4"/>
                  <a:pt x="69" y="4"/>
                  <a:pt x="69" y="4"/>
                </a:cubicBezTo>
                <a:cubicBezTo>
                  <a:pt x="69" y="3"/>
                  <a:pt x="69" y="3"/>
                  <a:pt x="68" y="3"/>
                </a:cubicBezTo>
                <a:cubicBezTo>
                  <a:pt x="59" y="1"/>
                  <a:pt x="49" y="1"/>
                  <a:pt x="40" y="1"/>
                </a:cubicBezTo>
                <a:cubicBezTo>
                  <a:pt x="27" y="0"/>
                  <a:pt x="14" y="1"/>
                  <a:pt x="1" y="1"/>
                </a:cubicBezTo>
                <a:cubicBezTo>
                  <a:pt x="1" y="1"/>
                  <a:pt x="0" y="1"/>
                  <a:pt x="0" y="1"/>
                </a:cubicBezTo>
                <a:cubicBezTo>
                  <a:pt x="0" y="1"/>
                  <a:pt x="0" y="1"/>
                  <a:pt x="0" y="2"/>
                </a:cubicBezTo>
                <a:cubicBezTo>
                  <a:pt x="0" y="7"/>
                  <a:pt x="0" y="11"/>
                  <a:pt x="0" y="16"/>
                </a:cubicBezTo>
                <a:cubicBezTo>
                  <a:pt x="0" y="16"/>
                  <a:pt x="0" y="16"/>
                  <a:pt x="1" y="17"/>
                </a:cubicBezTo>
                <a:cubicBezTo>
                  <a:pt x="1" y="17"/>
                  <a:pt x="1" y="17"/>
                  <a:pt x="2" y="17"/>
                </a:cubicBezTo>
                <a:cubicBezTo>
                  <a:pt x="23" y="17"/>
                  <a:pt x="45" y="19"/>
                  <a:pt x="66" y="19"/>
                </a:cubicBezTo>
                <a:cubicBezTo>
                  <a:pt x="67" y="19"/>
                  <a:pt x="67" y="19"/>
                  <a:pt x="67" y="19"/>
                </a:cubicBezTo>
                <a:close/>
                <a:moveTo>
                  <a:pt x="37" y="15"/>
                </a:moveTo>
                <a:cubicBezTo>
                  <a:pt x="40" y="13"/>
                  <a:pt x="43" y="10"/>
                  <a:pt x="46" y="7"/>
                </a:cubicBezTo>
                <a:cubicBezTo>
                  <a:pt x="47" y="6"/>
                  <a:pt x="48" y="5"/>
                  <a:pt x="49" y="5"/>
                </a:cubicBezTo>
                <a:cubicBezTo>
                  <a:pt x="49" y="5"/>
                  <a:pt x="48" y="8"/>
                  <a:pt x="48" y="8"/>
                </a:cubicBezTo>
                <a:cubicBezTo>
                  <a:pt x="46" y="11"/>
                  <a:pt x="44" y="13"/>
                  <a:pt x="42" y="15"/>
                </a:cubicBezTo>
                <a:cubicBezTo>
                  <a:pt x="40" y="15"/>
                  <a:pt x="39" y="15"/>
                  <a:pt x="37" y="15"/>
                </a:cubicBezTo>
                <a:close/>
                <a:moveTo>
                  <a:pt x="33" y="15"/>
                </a:moveTo>
                <a:cubicBezTo>
                  <a:pt x="36" y="13"/>
                  <a:pt x="39" y="10"/>
                  <a:pt x="42" y="8"/>
                </a:cubicBezTo>
                <a:cubicBezTo>
                  <a:pt x="43" y="7"/>
                  <a:pt x="44" y="6"/>
                  <a:pt x="45" y="5"/>
                </a:cubicBezTo>
                <a:cubicBezTo>
                  <a:pt x="44" y="6"/>
                  <a:pt x="43" y="8"/>
                  <a:pt x="42" y="9"/>
                </a:cubicBezTo>
                <a:cubicBezTo>
                  <a:pt x="40" y="11"/>
                  <a:pt x="38" y="13"/>
                  <a:pt x="36" y="15"/>
                </a:cubicBezTo>
                <a:cubicBezTo>
                  <a:pt x="35" y="15"/>
                  <a:pt x="34" y="15"/>
                  <a:pt x="33" y="15"/>
                </a:cubicBezTo>
                <a:close/>
                <a:moveTo>
                  <a:pt x="20" y="15"/>
                </a:moveTo>
                <a:cubicBezTo>
                  <a:pt x="23" y="12"/>
                  <a:pt x="26" y="10"/>
                  <a:pt x="28" y="7"/>
                </a:cubicBezTo>
                <a:cubicBezTo>
                  <a:pt x="29" y="6"/>
                  <a:pt x="30" y="6"/>
                  <a:pt x="31" y="5"/>
                </a:cubicBezTo>
                <a:cubicBezTo>
                  <a:pt x="30" y="5"/>
                  <a:pt x="30" y="7"/>
                  <a:pt x="29" y="8"/>
                </a:cubicBezTo>
                <a:cubicBezTo>
                  <a:pt x="27" y="10"/>
                  <a:pt x="25" y="12"/>
                  <a:pt x="23" y="15"/>
                </a:cubicBezTo>
                <a:cubicBezTo>
                  <a:pt x="22" y="15"/>
                  <a:pt x="21" y="15"/>
                  <a:pt x="20" y="15"/>
                </a:cubicBezTo>
                <a:close/>
                <a:moveTo>
                  <a:pt x="3" y="14"/>
                </a:moveTo>
                <a:cubicBezTo>
                  <a:pt x="8" y="12"/>
                  <a:pt x="11" y="8"/>
                  <a:pt x="15" y="5"/>
                </a:cubicBezTo>
                <a:cubicBezTo>
                  <a:pt x="19" y="3"/>
                  <a:pt x="13" y="8"/>
                  <a:pt x="12" y="9"/>
                </a:cubicBezTo>
                <a:cubicBezTo>
                  <a:pt x="10" y="11"/>
                  <a:pt x="9" y="12"/>
                  <a:pt x="7" y="14"/>
                </a:cubicBezTo>
                <a:cubicBezTo>
                  <a:pt x="6" y="14"/>
                  <a:pt x="5" y="14"/>
                  <a:pt x="3" y="14"/>
                </a:cubicBezTo>
                <a:close/>
                <a:moveTo>
                  <a:pt x="12" y="3"/>
                </a:moveTo>
                <a:cubicBezTo>
                  <a:pt x="9" y="5"/>
                  <a:pt x="6" y="7"/>
                  <a:pt x="4" y="9"/>
                </a:cubicBezTo>
                <a:cubicBezTo>
                  <a:pt x="3" y="10"/>
                  <a:pt x="3" y="10"/>
                  <a:pt x="3" y="10"/>
                </a:cubicBezTo>
                <a:cubicBezTo>
                  <a:pt x="3" y="10"/>
                  <a:pt x="3" y="10"/>
                  <a:pt x="3" y="10"/>
                </a:cubicBezTo>
                <a:cubicBezTo>
                  <a:pt x="3" y="9"/>
                  <a:pt x="4" y="8"/>
                  <a:pt x="4" y="8"/>
                </a:cubicBezTo>
                <a:cubicBezTo>
                  <a:pt x="5" y="6"/>
                  <a:pt x="7" y="5"/>
                  <a:pt x="8" y="3"/>
                </a:cubicBezTo>
                <a:cubicBezTo>
                  <a:pt x="9" y="3"/>
                  <a:pt x="10" y="3"/>
                  <a:pt x="12" y="3"/>
                </a:cubicBezTo>
                <a:close/>
                <a:moveTo>
                  <a:pt x="22" y="3"/>
                </a:moveTo>
                <a:cubicBezTo>
                  <a:pt x="23" y="3"/>
                  <a:pt x="24" y="3"/>
                  <a:pt x="25" y="3"/>
                </a:cubicBezTo>
                <a:cubicBezTo>
                  <a:pt x="23" y="4"/>
                  <a:pt x="21" y="5"/>
                  <a:pt x="20" y="6"/>
                </a:cubicBezTo>
                <a:cubicBezTo>
                  <a:pt x="21" y="5"/>
                  <a:pt x="21" y="4"/>
                  <a:pt x="22" y="3"/>
                </a:cubicBezTo>
                <a:cubicBezTo>
                  <a:pt x="22" y="3"/>
                  <a:pt x="22" y="3"/>
                  <a:pt x="22" y="3"/>
                </a:cubicBezTo>
                <a:close/>
                <a:moveTo>
                  <a:pt x="18" y="3"/>
                </a:moveTo>
                <a:cubicBezTo>
                  <a:pt x="19" y="3"/>
                  <a:pt x="20" y="3"/>
                  <a:pt x="21" y="3"/>
                </a:cubicBezTo>
                <a:cubicBezTo>
                  <a:pt x="17" y="6"/>
                  <a:pt x="14" y="10"/>
                  <a:pt x="10" y="12"/>
                </a:cubicBezTo>
                <a:cubicBezTo>
                  <a:pt x="10" y="13"/>
                  <a:pt x="7" y="15"/>
                  <a:pt x="10" y="13"/>
                </a:cubicBezTo>
                <a:cubicBezTo>
                  <a:pt x="11" y="11"/>
                  <a:pt x="12" y="11"/>
                  <a:pt x="13" y="10"/>
                </a:cubicBezTo>
                <a:cubicBezTo>
                  <a:pt x="15" y="8"/>
                  <a:pt x="16" y="6"/>
                  <a:pt x="18" y="3"/>
                </a:cubicBezTo>
                <a:cubicBezTo>
                  <a:pt x="18" y="3"/>
                  <a:pt x="18" y="3"/>
                  <a:pt x="18" y="3"/>
                </a:cubicBezTo>
                <a:close/>
                <a:moveTo>
                  <a:pt x="3" y="8"/>
                </a:moveTo>
                <a:cubicBezTo>
                  <a:pt x="4" y="7"/>
                  <a:pt x="8" y="1"/>
                  <a:pt x="6" y="5"/>
                </a:cubicBezTo>
                <a:cubicBezTo>
                  <a:pt x="5" y="6"/>
                  <a:pt x="4" y="8"/>
                  <a:pt x="3" y="9"/>
                </a:cubicBezTo>
                <a:cubicBezTo>
                  <a:pt x="3" y="9"/>
                  <a:pt x="3" y="8"/>
                  <a:pt x="3" y="8"/>
                </a:cubicBezTo>
                <a:close/>
                <a:moveTo>
                  <a:pt x="3" y="11"/>
                </a:moveTo>
                <a:cubicBezTo>
                  <a:pt x="4" y="10"/>
                  <a:pt x="5" y="9"/>
                  <a:pt x="7" y="8"/>
                </a:cubicBezTo>
                <a:cubicBezTo>
                  <a:pt x="8" y="7"/>
                  <a:pt x="9" y="6"/>
                  <a:pt x="10" y="5"/>
                </a:cubicBezTo>
                <a:cubicBezTo>
                  <a:pt x="11" y="4"/>
                  <a:pt x="12" y="4"/>
                  <a:pt x="11" y="5"/>
                </a:cubicBezTo>
                <a:cubicBezTo>
                  <a:pt x="8" y="8"/>
                  <a:pt x="6" y="11"/>
                  <a:pt x="3" y="13"/>
                </a:cubicBezTo>
                <a:cubicBezTo>
                  <a:pt x="3" y="12"/>
                  <a:pt x="3" y="12"/>
                  <a:pt x="3" y="11"/>
                </a:cubicBezTo>
                <a:close/>
                <a:moveTo>
                  <a:pt x="13" y="3"/>
                </a:moveTo>
                <a:cubicBezTo>
                  <a:pt x="13" y="3"/>
                  <a:pt x="13" y="3"/>
                  <a:pt x="13" y="3"/>
                </a:cubicBezTo>
                <a:cubicBezTo>
                  <a:pt x="14" y="3"/>
                  <a:pt x="16" y="3"/>
                  <a:pt x="17" y="3"/>
                </a:cubicBezTo>
                <a:cubicBezTo>
                  <a:pt x="12" y="6"/>
                  <a:pt x="8" y="10"/>
                  <a:pt x="4" y="13"/>
                </a:cubicBezTo>
                <a:cubicBezTo>
                  <a:pt x="7" y="11"/>
                  <a:pt x="11" y="7"/>
                  <a:pt x="13" y="3"/>
                </a:cubicBezTo>
                <a:close/>
                <a:moveTo>
                  <a:pt x="3" y="7"/>
                </a:moveTo>
                <a:cubicBezTo>
                  <a:pt x="3" y="6"/>
                  <a:pt x="3" y="5"/>
                  <a:pt x="3" y="3"/>
                </a:cubicBezTo>
                <a:cubicBezTo>
                  <a:pt x="4" y="3"/>
                  <a:pt x="5" y="3"/>
                  <a:pt x="6" y="3"/>
                </a:cubicBezTo>
                <a:cubicBezTo>
                  <a:pt x="5" y="4"/>
                  <a:pt x="4" y="5"/>
                  <a:pt x="3" y="7"/>
                </a:cubicBezTo>
                <a:close/>
                <a:moveTo>
                  <a:pt x="16" y="9"/>
                </a:moveTo>
                <a:cubicBezTo>
                  <a:pt x="16" y="8"/>
                  <a:pt x="17" y="7"/>
                  <a:pt x="18" y="7"/>
                </a:cubicBezTo>
                <a:cubicBezTo>
                  <a:pt x="18" y="6"/>
                  <a:pt x="22" y="3"/>
                  <a:pt x="20" y="5"/>
                </a:cubicBezTo>
                <a:cubicBezTo>
                  <a:pt x="18" y="8"/>
                  <a:pt x="16" y="11"/>
                  <a:pt x="13" y="14"/>
                </a:cubicBezTo>
                <a:cubicBezTo>
                  <a:pt x="13" y="14"/>
                  <a:pt x="13" y="14"/>
                  <a:pt x="13" y="14"/>
                </a:cubicBezTo>
                <a:cubicBezTo>
                  <a:pt x="12" y="14"/>
                  <a:pt x="10" y="14"/>
                  <a:pt x="9" y="14"/>
                </a:cubicBezTo>
                <a:cubicBezTo>
                  <a:pt x="11" y="13"/>
                  <a:pt x="14" y="11"/>
                  <a:pt x="16" y="9"/>
                </a:cubicBezTo>
                <a:close/>
                <a:moveTo>
                  <a:pt x="14" y="14"/>
                </a:moveTo>
                <a:cubicBezTo>
                  <a:pt x="17" y="11"/>
                  <a:pt x="19" y="7"/>
                  <a:pt x="23" y="5"/>
                </a:cubicBezTo>
                <a:cubicBezTo>
                  <a:pt x="24" y="4"/>
                  <a:pt x="24" y="4"/>
                  <a:pt x="23" y="5"/>
                </a:cubicBezTo>
                <a:cubicBezTo>
                  <a:pt x="21" y="6"/>
                  <a:pt x="20" y="8"/>
                  <a:pt x="19" y="9"/>
                </a:cubicBezTo>
                <a:cubicBezTo>
                  <a:pt x="18" y="11"/>
                  <a:pt x="17" y="12"/>
                  <a:pt x="16" y="14"/>
                </a:cubicBezTo>
                <a:cubicBezTo>
                  <a:pt x="16" y="14"/>
                  <a:pt x="16" y="14"/>
                  <a:pt x="16" y="14"/>
                </a:cubicBezTo>
                <a:cubicBezTo>
                  <a:pt x="15" y="14"/>
                  <a:pt x="14" y="14"/>
                  <a:pt x="14" y="14"/>
                </a:cubicBezTo>
                <a:cubicBezTo>
                  <a:pt x="14" y="14"/>
                  <a:pt x="14" y="14"/>
                  <a:pt x="14" y="14"/>
                </a:cubicBezTo>
                <a:close/>
                <a:moveTo>
                  <a:pt x="19" y="14"/>
                </a:moveTo>
                <a:cubicBezTo>
                  <a:pt x="19" y="14"/>
                  <a:pt x="18" y="14"/>
                  <a:pt x="17" y="14"/>
                </a:cubicBezTo>
                <a:cubicBezTo>
                  <a:pt x="20" y="12"/>
                  <a:pt x="23" y="9"/>
                  <a:pt x="26" y="7"/>
                </a:cubicBezTo>
                <a:cubicBezTo>
                  <a:pt x="31" y="2"/>
                  <a:pt x="25" y="7"/>
                  <a:pt x="24" y="8"/>
                </a:cubicBezTo>
                <a:cubicBezTo>
                  <a:pt x="22" y="10"/>
                  <a:pt x="21" y="12"/>
                  <a:pt x="19" y="14"/>
                </a:cubicBezTo>
                <a:cubicBezTo>
                  <a:pt x="19" y="14"/>
                  <a:pt x="19" y="14"/>
                  <a:pt x="19" y="14"/>
                </a:cubicBezTo>
                <a:close/>
                <a:moveTo>
                  <a:pt x="29" y="15"/>
                </a:moveTo>
                <a:cubicBezTo>
                  <a:pt x="27" y="15"/>
                  <a:pt x="26" y="15"/>
                  <a:pt x="24" y="15"/>
                </a:cubicBezTo>
                <a:cubicBezTo>
                  <a:pt x="27" y="13"/>
                  <a:pt x="29" y="11"/>
                  <a:pt x="32" y="9"/>
                </a:cubicBezTo>
                <a:cubicBezTo>
                  <a:pt x="33" y="7"/>
                  <a:pt x="34" y="7"/>
                  <a:pt x="35" y="6"/>
                </a:cubicBezTo>
                <a:cubicBezTo>
                  <a:pt x="38" y="4"/>
                  <a:pt x="35" y="6"/>
                  <a:pt x="35" y="7"/>
                </a:cubicBezTo>
                <a:cubicBezTo>
                  <a:pt x="33" y="9"/>
                  <a:pt x="31" y="12"/>
                  <a:pt x="29" y="15"/>
                </a:cubicBezTo>
                <a:cubicBezTo>
                  <a:pt x="29" y="15"/>
                  <a:pt x="29" y="15"/>
                  <a:pt x="29" y="15"/>
                </a:cubicBezTo>
                <a:close/>
                <a:moveTo>
                  <a:pt x="33" y="15"/>
                </a:moveTo>
                <a:cubicBezTo>
                  <a:pt x="32" y="15"/>
                  <a:pt x="32" y="15"/>
                  <a:pt x="33" y="15"/>
                </a:cubicBezTo>
                <a:cubicBezTo>
                  <a:pt x="32" y="15"/>
                  <a:pt x="31" y="15"/>
                  <a:pt x="30" y="15"/>
                </a:cubicBezTo>
                <a:cubicBezTo>
                  <a:pt x="33" y="12"/>
                  <a:pt x="36" y="8"/>
                  <a:pt x="40" y="5"/>
                </a:cubicBezTo>
                <a:cubicBezTo>
                  <a:pt x="43" y="3"/>
                  <a:pt x="39" y="7"/>
                  <a:pt x="39" y="8"/>
                </a:cubicBezTo>
                <a:cubicBezTo>
                  <a:pt x="37" y="10"/>
                  <a:pt x="35" y="13"/>
                  <a:pt x="33" y="15"/>
                </a:cubicBezTo>
                <a:close/>
                <a:moveTo>
                  <a:pt x="61" y="5"/>
                </a:moveTo>
                <a:cubicBezTo>
                  <a:pt x="58" y="8"/>
                  <a:pt x="54" y="11"/>
                  <a:pt x="52" y="15"/>
                </a:cubicBezTo>
                <a:cubicBezTo>
                  <a:pt x="54" y="11"/>
                  <a:pt x="57" y="8"/>
                  <a:pt x="59" y="4"/>
                </a:cubicBezTo>
                <a:cubicBezTo>
                  <a:pt x="59" y="4"/>
                  <a:pt x="59" y="4"/>
                  <a:pt x="59" y="4"/>
                </a:cubicBezTo>
                <a:cubicBezTo>
                  <a:pt x="61" y="4"/>
                  <a:pt x="63" y="5"/>
                  <a:pt x="65" y="5"/>
                </a:cubicBezTo>
                <a:cubicBezTo>
                  <a:pt x="65" y="5"/>
                  <a:pt x="65" y="5"/>
                  <a:pt x="65" y="5"/>
                </a:cubicBezTo>
                <a:cubicBezTo>
                  <a:pt x="62" y="7"/>
                  <a:pt x="60" y="10"/>
                  <a:pt x="58" y="12"/>
                </a:cubicBezTo>
                <a:cubicBezTo>
                  <a:pt x="58" y="12"/>
                  <a:pt x="59" y="12"/>
                  <a:pt x="59" y="11"/>
                </a:cubicBezTo>
                <a:cubicBezTo>
                  <a:pt x="60" y="9"/>
                  <a:pt x="61" y="7"/>
                  <a:pt x="62" y="5"/>
                </a:cubicBezTo>
                <a:cubicBezTo>
                  <a:pt x="62" y="5"/>
                  <a:pt x="61" y="5"/>
                  <a:pt x="61" y="5"/>
                </a:cubicBezTo>
                <a:close/>
                <a:moveTo>
                  <a:pt x="54" y="4"/>
                </a:moveTo>
                <a:cubicBezTo>
                  <a:pt x="52" y="5"/>
                  <a:pt x="51" y="7"/>
                  <a:pt x="49" y="9"/>
                </a:cubicBezTo>
                <a:cubicBezTo>
                  <a:pt x="48" y="9"/>
                  <a:pt x="48" y="10"/>
                  <a:pt x="47" y="10"/>
                </a:cubicBezTo>
                <a:cubicBezTo>
                  <a:pt x="49" y="8"/>
                  <a:pt x="50" y="6"/>
                  <a:pt x="51" y="4"/>
                </a:cubicBezTo>
                <a:cubicBezTo>
                  <a:pt x="51" y="4"/>
                  <a:pt x="51" y="4"/>
                  <a:pt x="51" y="4"/>
                </a:cubicBezTo>
                <a:cubicBezTo>
                  <a:pt x="53" y="4"/>
                  <a:pt x="56" y="4"/>
                  <a:pt x="59" y="4"/>
                </a:cubicBezTo>
                <a:cubicBezTo>
                  <a:pt x="55" y="7"/>
                  <a:pt x="52" y="9"/>
                  <a:pt x="50" y="12"/>
                </a:cubicBezTo>
                <a:cubicBezTo>
                  <a:pt x="50" y="12"/>
                  <a:pt x="50" y="11"/>
                  <a:pt x="50" y="11"/>
                </a:cubicBezTo>
                <a:cubicBezTo>
                  <a:pt x="52" y="9"/>
                  <a:pt x="53" y="7"/>
                  <a:pt x="55" y="4"/>
                </a:cubicBezTo>
                <a:cubicBezTo>
                  <a:pt x="55" y="4"/>
                  <a:pt x="55" y="4"/>
                  <a:pt x="54" y="4"/>
                </a:cubicBezTo>
                <a:close/>
                <a:moveTo>
                  <a:pt x="50" y="8"/>
                </a:moveTo>
                <a:cubicBezTo>
                  <a:pt x="51" y="7"/>
                  <a:pt x="53" y="6"/>
                  <a:pt x="54" y="5"/>
                </a:cubicBezTo>
                <a:cubicBezTo>
                  <a:pt x="53" y="6"/>
                  <a:pt x="52" y="7"/>
                  <a:pt x="52" y="8"/>
                </a:cubicBezTo>
                <a:cubicBezTo>
                  <a:pt x="50" y="10"/>
                  <a:pt x="49" y="13"/>
                  <a:pt x="47" y="15"/>
                </a:cubicBezTo>
                <a:cubicBezTo>
                  <a:pt x="47" y="15"/>
                  <a:pt x="47" y="15"/>
                  <a:pt x="48" y="15"/>
                </a:cubicBezTo>
                <a:cubicBezTo>
                  <a:pt x="51" y="12"/>
                  <a:pt x="54" y="9"/>
                  <a:pt x="57" y="6"/>
                </a:cubicBezTo>
                <a:cubicBezTo>
                  <a:pt x="58" y="5"/>
                  <a:pt x="58" y="5"/>
                  <a:pt x="57" y="7"/>
                </a:cubicBezTo>
                <a:cubicBezTo>
                  <a:pt x="56" y="8"/>
                  <a:pt x="55" y="9"/>
                  <a:pt x="54" y="10"/>
                </a:cubicBezTo>
                <a:cubicBezTo>
                  <a:pt x="53" y="12"/>
                  <a:pt x="51" y="14"/>
                  <a:pt x="50" y="15"/>
                </a:cubicBezTo>
                <a:cubicBezTo>
                  <a:pt x="50" y="15"/>
                  <a:pt x="50" y="16"/>
                  <a:pt x="50" y="16"/>
                </a:cubicBezTo>
                <a:cubicBezTo>
                  <a:pt x="48" y="16"/>
                  <a:pt x="45" y="16"/>
                  <a:pt x="43" y="15"/>
                </a:cubicBezTo>
                <a:cubicBezTo>
                  <a:pt x="45" y="13"/>
                  <a:pt x="48" y="11"/>
                  <a:pt x="50" y="8"/>
                </a:cubicBezTo>
                <a:close/>
                <a:moveTo>
                  <a:pt x="58" y="8"/>
                </a:moveTo>
                <a:cubicBezTo>
                  <a:pt x="59" y="8"/>
                  <a:pt x="60" y="7"/>
                  <a:pt x="61" y="6"/>
                </a:cubicBezTo>
                <a:cubicBezTo>
                  <a:pt x="60" y="7"/>
                  <a:pt x="60" y="8"/>
                  <a:pt x="59" y="9"/>
                </a:cubicBezTo>
                <a:cubicBezTo>
                  <a:pt x="58" y="12"/>
                  <a:pt x="56" y="14"/>
                  <a:pt x="54" y="16"/>
                </a:cubicBezTo>
                <a:cubicBezTo>
                  <a:pt x="54" y="16"/>
                  <a:pt x="54" y="16"/>
                  <a:pt x="54" y="16"/>
                </a:cubicBezTo>
                <a:cubicBezTo>
                  <a:pt x="53" y="16"/>
                  <a:pt x="52" y="16"/>
                  <a:pt x="50" y="16"/>
                </a:cubicBezTo>
                <a:cubicBezTo>
                  <a:pt x="53" y="14"/>
                  <a:pt x="56" y="11"/>
                  <a:pt x="58" y="8"/>
                </a:cubicBezTo>
                <a:close/>
                <a:moveTo>
                  <a:pt x="62" y="8"/>
                </a:moveTo>
                <a:cubicBezTo>
                  <a:pt x="63" y="8"/>
                  <a:pt x="65" y="5"/>
                  <a:pt x="64" y="8"/>
                </a:cubicBezTo>
                <a:cubicBezTo>
                  <a:pt x="63" y="10"/>
                  <a:pt x="61" y="13"/>
                  <a:pt x="59" y="15"/>
                </a:cubicBezTo>
                <a:cubicBezTo>
                  <a:pt x="58" y="15"/>
                  <a:pt x="59" y="16"/>
                  <a:pt x="59" y="16"/>
                </a:cubicBezTo>
                <a:cubicBezTo>
                  <a:pt x="60" y="15"/>
                  <a:pt x="60" y="15"/>
                  <a:pt x="62" y="14"/>
                </a:cubicBezTo>
                <a:cubicBezTo>
                  <a:pt x="64" y="12"/>
                  <a:pt x="66" y="11"/>
                  <a:pt x="62" y="15"/>
                </a:cubicBezTo>
                <a:cubicBezTo>
                  <a:pt x="62" y="15"/>
                  <a:pt x="62" y="16"/>
                  <a:pt x="62" y="16"/>
                </a:cubicBezTo>
                <a:cubicBezTo>
                  <a:pt x="63" y="15"/>
                  <a:pt x="64" y="15"/>
                  <a:pt x="65" y="15"/>
                </a:cubicBezTo>
                <a:cubicBezTo>
                  <a:pt x="66" y="15"/>
                  <a:pt x="66" y="15"/>
                  <a:pt x="65" y="15"/>
                </a:cubicBezTo>
                <a:cubicBezTo>
                  <a:pt x="65" y="15"/>
                  <a:pt x="63" y="15"/>
                  <a:pt x="64" y="15"/>
                </a:cubicBezTo>
                <a:cubicBezTo>
                  <a:pt x="65" y="13"/>
                  <a:pt x="66" y="12"/>
                  <a:pt x="66" y="10"/>
                </a:cubicBezTo>
                <a:cubicBezTo>
                  <a:pt x="66" y="10"/>
                  <a:pt x="66" y="10"/>
                  <a:pt x="66" y="10"/>
                </a:cubicBezTo>
                <a:cubicBezTo>
                  <a:pt x="64" y="11"/>
                  <a:pt x="64" y="11"/>
                  <a:pt x="63" y="12"/>
                </a:cubicBezTo>
                <a:cubicBezTo>
                  <a:pt x="63" y="12"/>
                  <a:pt x="59" y="16"/>
                  <a:pt x="61" y="13"/>
                </a:cubicBezTo>
                <a:cubicBezTo>
                  <a:pt x="63" y="11"/>
                  <a:pt x="64" y="8"/>
                  <a:pt x="66" y="5"/>
                </a:cubicBezTo>
                <a:cubicBezTo>
                  <a:pt x="66" y="5"/>
                  <a:pt x="66" y="5"/>
                  <a:pt x="66" y="5"/>
                </a:cubicBezTo>
                <a:cubicBezTo>
                  <a:pt x="66" y="5"/>
                  <a:pt x="66" y="5"/>
                  <a:pt x="66" y="5"/>
                </a:cubicBezTo>
                <a:cubicBezTo>
                  <a:pt x="66" y="9"/>
                  <a:pt x="66" y="12"/>
                  <a:pt x="66" y="16"/>
                </a:cubicBezTo>
                <a:cubicBezTo>
                  <a:pt x="62" y="16"/>
                  <a:pt x="59" y="16"/>
                  <a:pt x="55" y="16"/>
                </a:cubicBezTo>
                <a:cubicBezTo>
                  <a:pt x="58" y="14"/>
                  <a:pt x="60" y="11"/>
                  <a:pt x="62" y="8"/>
                </a:cubicBezTo>
                <a:close/>
                <a:moveTo>
                  <a:pt x="36" y="3"/>
                </a:moveTo>
                <a:cubicBezTo>
                  <a:pt x="41" y="3"/>
                  <a:pt x="45" y="3"/>
                  <a:pt x="50" y="4"/>
                </a:cubicBezTo>
                <a:cubicBezTo>
                  <a:pt x="48" y="5"/>
                  <a:pt x="46" y="6"/>
                  <a:pt x="44" y="8"/>
                </a:cubicBezTo>
                <a:cubicBezTo>
                  <a:pt x="45" y="7"/>
                  <a:pt x="46" y="6"/>
                  <a:pt x="47" y="4"/>
                </a:cubicBezTo>
                <a:cubicBezTo>
                  <a:pt x="47" y="4"/>
                  <a:pt x="47" y="4"/>
                  <a:pt x="46" y="4"/>
                </a:cubicBezTo>
                <a:cubicBezTo>
                  <a:pt x="42" y="6"/>
                  <a:pt x="40" y="9"/>
                  <a:pt x="36" y="12"/>
                </a:cubicBezTo>
                <a:cubicBezTo>
                  <a:pt x="37" y="11"/>
                  <a:pt x="37" y="11"/>
                  <a:pt x="37" y="11"/>
                </a:cubicBezTo>
                <a:cubicBezTo>
                  <a:pt x="39" y="9"/>
                  <a:pt x="41" y="6"/>
                  <a:pt x="43" y="4"/>
                </a:cubicBezTo>
                <a:cubicBezTo>
                  <a:pt x="43" y="4"/>
                  <a:pt x="43" y="3"/>
                  <a:pt x="42" y="3"/>
                </a:cubicBezTo>
                <a:cubicBezTo>
                  <a:pt x="39" y="5"/>
                  <a:pt x="36" y="8"/>
                  <a:pt x="33" y="11"/>
                </a:cubicBezTo>
                <a:cubicBezTo>
                  <a:pt x="32" y="12"/>
                  <a:pt x="29" y="16"/>
                  <a:pt x="31" y="13"/>
                </a:cubicBezTo>
                <a:cubicBezTo>
                  <a:pt x="33" y="10"/>
                  <a:pt x="35" y="7"/>
                  <a:pt x="37" y="5"/>
                </a:cubicBezTo>
                <a:cubicBezTo>
                  <a:pt x="38" y="4"/>
                  <a:pt x="37" y="4"/>
                  <a:pt x="37" y="4"/>
                </a:cubicBezTo>
                <a:cubicBezTo>
                  <a:pt x="34" y="5"/>
                  <a:pt x="31" y="8"/>
                  <a:pt x="29" y="11"/>
                </a:cubicBezTo>
                <a:cubicBezTo>
                  <a:pt x="28" y="11"/>
                  <a:pt x="22" y="16"/>
                  <a:pt x="25" y="12"/>
                </a:cubicBezTo>
                <a:cubicBezTo>
                  <a:pt x="28" y="10"/>
                  <a:pt x="30" y="7"/>
                  <a:pt x="33" y="4"/>
                </a:cubicBezTo>
                <a:cubicBezTo>
                  <a:pt x="33" y="4"/>
                  <a:pt x="33" y="3"/>
                  <a:pt x="32" y="3"/>
                </a:cubicBezTo>
                <a:cubicBezTo>
                  <a:pt x="29" y="5"/>
                  <a:pt x="26" y="8"/>
                  <a:pt x="24" y="11"/>
                </a:cubicBezTo>
                <a:cubicBezTo>
                  <a:pt x="23" y="11"/>
                  <a:pt x="23" y="12"/>
                  <a:pt x="22" y="13"/>
                </a:cubicBezTo>
                <a:cubicBezTo>
                  <a:pt x="19" y="15"/>
                  <a:pt x="23" y="10"/>
                  <a:pt x="24" y="10"/>
                </a:cubicBezTo>
                <a:cubicBezTo>
                  <a:pt x="25" y="8"/>
                  <a:pt x="27" y="6"/>
                  <a:pt x="29" y="4"/>
                </a:cubicBezTo>
                <a:cubicBezTo>
                  <a:pt x="30" y="4"/>
                  <a:pt x="29" y="3"/>
                  <a:pt x="29" y="3"/>
                </a:cubicBezTo>
                <a:cubicBezTo>
                  <a:pt x="25" y="6"/>
                  <a:pt x="23" y="8"/>
                  <a:pt x="20" y="11"/>
                </a:cubicBezTo>
                <a:cubicBezTo>
                  <a:pt x="19" y="12"/>
                  <a:pt x="18" y="13"/>
                  <a:pt x="17" y="13"/>
                </a:cubicBezTo>
                <a:cubicBezTo>
                  <a:pt x="18" y="13"/>
                  <a:pt x="18" y="11"/>
                  <a:pt x="19" y="11"/>
                </a:cubicBezTo>
                <a:cubicBezTo>
                  <a:pt x="21" y="8"/>
                  <a:pt x="23" y="6"/>
                  <a:pt x="25" y="4"/>
                </a:cubicBezTo>
                <a:cubicBezTo>
                  <a:pt x="25" y="3"/>
                  <a:pt x="25" y="3"/>
                  <a:pt x="25" y="3"/>
                </a:cubicBezTo>
                <a:cubicBezTo>
                  <a:pt x="29" y="3"/>
                  <a:pt x="33" y="3"/>
                  <a:pt x="36"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174"/>
          <p:cNvSpPr>
            <a:spLocks noEditPoints="1"/>
          </p:cNvSpPr>
          <p:nvPr/>
        </p:nvSpPr>
        <p:spPr bwMode="auto">
          <a:xfrm>
            <a:off x="11382375" y="938213"/>
            <a:ext cx="66675" cy="65088"/>
          </a:xfrm>
          <a:custGeom>
            <a:avLst/>
            <a:gdLst>
              <a:gd name="T0" fmla="*/ 11 w 18"/>
              <a:gd name="T1" fmla="*/ 16 h 17"/>
              <a:gd name="T2" fmla="*/ 17 w 18"/>
              <a:gd name="T3" fmla="*/ 7 h 17"/>
              <a:gd name="T4" fmla="*/ 8 w 18"/>
              <a:gd name="T5" fmla="*/ 0 h 17"/>
              <a:gd name="T6" fmla="*/ 8 w 18"/>
              <a:gd name="T7" fmla="*/ 0 h 17"/>
              <a:gd name="T8" fmla="*/ 0 w 18"/>
              <a:gd name="T9" fmla="*/ 9 h 17"/>
              <a:gd name="T10" fmla="*/ 11 w 18"/>
              <a:gd name="T11" fmla="*/ 16 h 17"/>
              <a:gd name="T12" fmla="*/ 10 w 18"/>
              <a:gd name="T13" fmla="*/ 13 h 17"/>
              <a:gd name="T14" fmla="*/ 3 w 18"/>
              <a:gd name="T15" fmla="*/ 9 h 17"/>
              <a:gd name="T16" fmla="*/ 4 w 18"/>
              <a:gd name="T17" fmla="*/ 9 h 17"/>
              <a:gd name="T18" fmla="*/ 10 w 18"/>
              <a:gd name="T19" fmla="*/ 5 h 17"/>
              <a:gd name="T20" fmla="*/ 5 w 18"/>
              <a:gd name="T21" fmla="*/ 11 h 17"/>
              <a:gd name="T22" fmla="*/ 5 w 18"/>
              <a:gd name="T23" fmla="*/ 11 h 17"/>
              <a:gd name="T24" fmla="*/ 11 w 18"/>
              <a:gd name="T25" fmla="*/ 7 h 17"/>
              <a:gd name="T26" fmla="*/ 7 w 18"/>
              <a:gd name="T27" fmla="*/ 12 h 17"/>
              <a:gd name="T28" fmla="*/ 8 w 18"/>
              <a:gd name="T29" fmla="*/ 13 h 17"/>
              <a:gd name="T30" fmla="*/ 13 w 18"/>
              <a:gd name="T31" fmla="*/ 10 h 17"/>
              <a:gd name="T32" fmla="*/ 11 w 18"/>
              <a:gd name="T33" fmla="*/ 12 h 17"/>
              <a:gd name="T34" fmla="*/ 11 w 18"/>
              <a:gd name="T35" fmla="*/ 13 h 17"/>
              <a:gd name="T36" fmla="*/ 10 w 18"/>
              <a:gd name="T37" fmla="*/ 13 h 17"/>
              <a:gd name="T38" fmla="*/ 12 w 18"/>
              <a:gd name="T39" fmla="*/ 13 h 17"/>
              <a:gd name="T40" fmla="*/ 14 w 18"/>
              <a:gd name="T41" fmla="*/ 10 h 17"/>
              <a:gd name="T42" fmla="*/ 14 w 18"/>
              <a:gd name="T43" fmla="*/ 9 h 17"/>
              <a:gd name="T44" fmla="*/ 9 w 18"/>
              <a:gd name="T45" fmla="*/ 11 h 17"/>
              <a:gd name="T46" fmla="*/ 13 w 18"/>
              <a:gd name="T47" fmla="*/ 7 h 17"/>
              <a:gd name="T48" fmla="*/ 12 w 18"/>
              <a:gd name="T49" fmla="*/ 6 h 17"/>
              <a:gd name="T50" fmla="*/ 8 w 18"/>
              <a:gd name="T51" fmla="*/ 9 h 17"/>
              <a:gd name="T52" fmla="*/ 12 w 18"/>
              <a:gd name="T53" fmla="*/ 5 h 17"/>
              <a:gd name="T54" fmla="*/ 11 w 18"/>
              <a:gd name="T55" fmla="*/ 4 h 17"/>
              <a:gd name="T56" fmla="*/ 6 w 18"/>
              <a:gd name="T57" fmla="*/ 7 h 17"/>
              <a:gd name="T58" fmla="*/ 10 w 18"/>
              <a:gd name="T59" fmla="*/ 3 h 17"/>
              <a:gd name="T60" fmla="*/ 12 w 18"/>
              <a:gd name="T61" fmla="*/ 13 h 17"/>
              <a:gd name="T62" fmla="*/ 7 w 18"/>
              <a:gd name="T63" fmla="*/ 3 h 17"/>
              <a:gd name="T64" fmla="*/ 5 w 18"/>
              <a:gd name="T65" fmla="*/ 5 h 17"/>
              <a:gd name="T66" fmla="*/ 7 w 18"/>
              <a:gd name="T67" fmla="*/ 3 h 17"/>
              <a:gd name="T68" fmla="*/ 4 w 18"/>
              <a:gd name="T69" fmla="*/ 5 h 17"/>
              <a:gd name="T70" fmla="*/ 5 w 18"/>
              <a:gd name="T71" fmla="*/ 5 h 17"/>
              <a:gd name="T72" fmla="*/ 9 w 18"/>
              <a:gd name="T73" fmla="*/ 3 h 17"/>
              <a:gd name="T74" fmla="*/ 3 w 18"/>
              <a:gd name="T75" fmla="*/ 8 h 17"/>
              <a:gd name="T76" fmla="*/ 3 w 18"/>
              <a:gd name="T77" fmla="*/ 8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1" y="16"/>
                </a:moveTo>
                <a:cubicBezTo>
                  <a:pt x="15" y="15"/>
                  <a:pt x="18" y="12"/>
                  <a:pt x="17" y="7"/>
                </a:cubicBezTo>
                <a:cubicBezTo>
                  <a:pt x="17" y="2"/>
                  <a:pt x="12" y="0"/>
                  <a:pt x="8" y="0"/>
                </a:cubicBezTo>
                <a:cubicBezTo>
                  <a:pt x="8" y="0"/>
                  <a:pt x="8" y="0"/>
                  <a:pt x="8" y="0"/>
                </a:cubicBezTo>
                <a:cubicBezTo>
                  <a:pt x="3" y="0"/>
                  <a:pt x="0" y="4"/>
                  <a:pt x="0" y="9"/>
                </a:cubicBezTo>
                <a:cubicBezTo>
                  <a:pt x="1" y="14"/>
                  <a:pt x="6" y="17"/>
                  <a:pt x="11" y="16"/>
                </a:cubicBezTo>
                <a:close/>
                <a:moveTo>
                  <a:pt x="10" y="13"/>
                </a:moveTo>
                <a:cubicBezTo>
                  <a:pt x="7" y="14"/>
                  <a:pt x="4" y="12"/>
                  <a:pt x="3" y="9"/>
                </a:cubicBezTo>
                <a:cubicBezTo>
                  <a:pt x="3" y="9"/>
                  <a:pt x="4" y="9"/>
                  <a:pt x="4" y="9"/>
                </a:cubicBezTo>
                <a:cubicBezTo>
                  <a:pt x="6" y="8"/>
                  <a:pt x="8" y="6"/>
                  <a:pt x="10" y="5"/>
                </a:cubicBezTo>
                <a:cubicBezTo>
                  <a:pt x="8" y="7"/>
                  <a:pt x="6" y="9"/>
                  <a:pt x="5" y="11"/>
                </a:cubicBezTo>
                <a:cubicBezTo>
                  <a:pt x="5" y="11"/>
                  <a:pt x="5" y="11"/>
                  <a:pt x="5" y="11"/>
                </a:cubicBezTo>
                <a:cubicBezTo>
                  <a:pt x="7" y="10"/>
                  <a:pt x="9" y="9"/>
                  <a:pt x="11" y="7"/>
                </a:cubicBezTo>
                <a:cubicBezTo>
                  <a:pt x="10" y="9"/>
                  <a:pt x="8" y="10"/>
                  <a:pt x="7" y="12"/>
                </a:cubicBezTo>
                <a:cubicBezTo>
                  <a:pt x="7" y="12"/>
                  <a:pt x="7" y="13"/>
                  <a:pt x="8" y="13"/>
                </a:cubicBezTo>
                <a:cubicBezTo>
                  <a:pt x="9" y="12"/>
                  <a:pt x="11" y="11"/>
                  <a:pt x="13" y="10"/>
                </a:cubicBezTo>
                <a:cubicBezTo>
                  <a:pt x="12" y="11"/>
                  <a:pt x="12" y="12"/>
                  <a:pt x="11" y="12"/>
                </a:cubicBezTo>
                <a:cubicBezTo>
                  <a:pt x="11" y="13"/>
                  <a:pt x="11" y="13"/>
                  <a:pt x="11" y="13"/>
                </a:cubicBezTo>
                <a:cubicBezTo>
                  <a:pt x="11" y="13"/>
                  <a:pt x="11" y="13"/>
                  <a:pt x="10" y="13"/>
                </a:cubicBezTo>
                <a:close/>
                <a:moveTo>
                  <a:pt x="12" y="13"/>
                </a:moveTo>
                <a:cubicBezTo>
                  <a:pt x="13" y="12"/>
                  <a:pt x="13" y="11"/>
                  <a:pt x="14" y="10"/>
                </a:cubicBezTo>
                <a:cubicBezTo>
                  <a:pt x="14" y="9"/>
                  <a:pt x="14" y="9"/>
                  <a:pt x="14" y="9"/>
                </a:cubicBezTo>
                <a:cubicBezTo>
                  <a:pt x="12" y="9"/>
                  <a:pt x="10" y="10"/>
                  <a:pt x="9" y="11"/>
                </a:cubicBezTo>
                <a:cubicBezTo>
                  <a:pt x="10" y="10"/>
                  <a:pt x="11" y="8"/>
                  <a:pt x="13" y="7"/>
                </a:cubicBezTo>
                <a:cubicBezTo>
                  <a:pt x="13" y="6"/>
                  <a:pt x="12" y="6"/>
                  <a:pt x="12" y="6"/>
                </a:cubicBezTo>
                <a:cubicBezTo>
                  <a:pt x="10" y="7"/>
                  <a:pt x="9" y="8"/>
                  <a:pt x="8" y="9"/>
                </a:cubicBezTo>
                <a:cubicBezTo>
                  <a:pt x="9" y="7"/>
                  <a:pt x="10" y="6"/>
                  <a:pt x="12" y="5"/>
                </a:cubicBezTo>
                <a:cubicBezTo>
                  <a:pt x="12" y="4"/>
                  <a:pt x="12" y="4"/>
                  <a:pt x="11" y="4"/>
                </a:cubicBezTo>
                <a:cubicBezTo>
                  <a:pt x="9" y="5"/>
                  <a:pt x="8" y="6"/>
                  <a:pt x="6" y="7"/>
                </a:cubicBezTo>
                <a:cubicBezTo>
                  <a:pt x="8" y="6"/>
                  <a:pt x="9" y="4"/>
                  <a:pt x="10" y="3"/>
                </a:cubicBezTo>
                <a:cubicBezTo>
                  <a:pt x="15" y="4"/>
                  <a:pt x="16" y="11"/>
                  <a:pt x="12" y="13"/>
                </a:cubicBezTo>
                <a:close/>
                <a:moveTo>
                  <a:pt x="7" y="3"/>
                </a:moveTo>
                <a:cubicBezTo>
                  <a:pt x="6" y="4"/>
                  <a:pt x="5" y="4"/>
                  <a:pt x="5" y="5"/>
                </a:cubicBezTo>
                <a:cubicBezTo>
                  <a:pt x="5" y="4"/>
                  <a:pt x="6" y="4"/>
                  <a:pt x="7" y="3"/>
                </a:cubicBezTo>
                <a:close/>
                <a:moveTo>
                  <a:pt x="4" y="5"/>
                </a:moveTo>
                <a:cubicBezTo>
                  <a:pt x="4" y="5"/>
                  <a:pt x="4" y="5"/>
                  <a:pt x="5" y="5"/>
                </a:cubicBezTo>
                <a:cubicBezTo>
                  <a:pt x="6" y="5"/>
                  <a:pt x="7" y="4"/>
                  <a:pt x="9" y="3"/>
                </a:cubicBezTo>
                <a:cubicBezTo>
                  <a:pt x="7" y="5"/>
                  <a:pt x="5" y="7"/>
                  <a:pt x="3" y="8"/>
                </a:cubicBezTo>
                <a:cubicBezTo>
                  <a:pt x="3" y="8"/>
                  <a:pt x="3" y="8"/>
                  <a:pt x="3" y="8"/>
                </a:cubicBezTo>
                <a:cubicBezTo>
                  <a:pt x="3" y="7"/>
                  <a:pt x="4"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182"/>
          <p:cNvSpPr>
            <a:spLocks noEditPoints="1"/>
          </p:cNvSpPr>
          <p:nvPr/>
        </p:nvSpPr>
        <p:spPr bwMode="auto">
          <a:xfrm>
            <a:off x="11183938" y="7194551"/>
            <a:ext cx="203200" cy="188913"/>
          </a:xfrm>
          <a:custGeom>
            <a:avLst/>
            <a:gdLst>
              <a:gd name="T0" fmla="*/ 43 w 54"/>
              <a:gd name="T1" fmla="*/ 0 h 50"/>
              <a:gd name="T2" fmla="*/ 13 w 54"/>
              <a:gd name="T3" fmla="*/ 1 h 50"/>
              <a:gd name="T4" fmla="*/ 12 w 54"/>
              <a:gd name="T5" fmla="*/ 0 h 50"/>
              <a:gd name="T6" fmla="*/ 16 w 54"/>
              <a:gd name="T7" fmla="*/ 26 h 50"/>
              <a:gd name="T8" fmla="*/ 11 w 54"/>
              <a:gd name="T9" fmla="*/ 49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39 h 50"/>
              <a:gd name="T22" fmla="*/ 33 w 54"/>
              <a:gd name="T23" fmla="*/ 37 h 50"/>
              <a:gd name="T24" fmla="*/ 33 w 54"/>
              <a:gd name="T25" fmla="*/ 37 h 50"/>
              <a:gd name="T26" fmla="*/ 32 w 54"/>
              <a:gd name="T27" fmla="*/ 36 h 50"/>
              <a:gd name="T28" fmla="*/ 36 w 54"/>
              <a:gd name="T29" fmla="*/ 26 h 50"/>
              <a:gd name="T30" fmla="*/ 44 w 54"/>
              <a:gd name="T31" fmla="*/ 41 h 50"/>
              <a:gd name="T32" fmla="*/ 40 w 54"/>
              <a:gd name="T33" fmla="*/ 41 h 50"/>
              <a:gd name="T34" fmla="*/ 43 w 54"/>
              <a:gd name="T35" fmla="*/ 33 h 50"/>
              <a:gd name="T36" fmla="*/ 41 w 54"/>
              <a:gd name="T37" fmla="*/ 30 h 50"/>
              <a:gd name="T38" fmla="*/ 44 w 54"/>
              <a:gd name="T39" fmla="*/ 41 h 50"/>
              <a:gd name="T40" fmla="*/ 38 w 54"/>
              <a:gd name="T41" fmla="*/ 27 h 50"/>
              <a:gd name="T42" fmla="*/ 37 w 54"/>
              <a:gd name="T43" fmla="*/ 25 h 50"/>
              <a:gd name="T44" fmla="*/ 36 w 54"/>
              <a:gd name="T45" fmla="*/ 25 h 50"/>
              <a:gd name="T46" fmla="*/ 36 w 54"/>
              <a:gd name="T47" fmla="*/ 23 h 50"/>
              <a:gd name="T48" fmla="*/ 37 w 54"/>
              <a:gd name="T49" fmla="*/ 17 h 50"/>
              <a:gd name="T50" fmla="*/ 28 w 54"/>
              <a:gd name="T51" fmla="*/ 26 h 50"/>
              <a:gd name="T52" fmla="*/ 14 w 54"/>
              <a:gd name="T53" fmla="*/ 32 h 50"/>
              <a:gd name="T54" fmla="*/ 22 w 54"/>
              <a:gd name="T55" fmla="*/ 26 h 50"/>
              <a:gd name="T56" fmla="*/ 19 w 54"/>
              <a:gd name="T57" fmla="*/ 16 h 50"/>
              <a:gd name="T58" fmla="*/ 18 w 54"/>
              <a:gd name="T59" fmla="*/ 12 h 50"/>
              <a:gd name="T60" fmla="*/ 14 w 54"/>
              <a:gd name="T61" fmla="*/ 8 h 50"/>
              <a:gd name="T62" fmla="*/ 10 w 54"/>
              <a:gd name="T63" fmla="*/ 15 h 50"/>
              <a:gd name="T64" fmla="*/ 10 w 54"/>
              <a:gd name="T65" fmla="*/ 8 h 50"/>
              <a:gd name="T66" fmla="*/ 12 w 54"/>
              <a:gd name="T67" fmla="*/ 4 h 50"/>
              <a:gd name="T68" fmla="*/ 16 w 54"/>
              <a:gd name="T69" fmla="*/ 10 h 50"/>
              <a:gd name="T70" fmla="*/ 15 w 54"/>
              <a:gd name="T71" fmla="*/ 7 h 50"/>
              <a:gd name="T72" fmla="*/ 11 w 54"/>
              <a:gd name="T73" fmla="*/ 15 h 50"/>
              <a:gd name="T74" fmla="*/ 20 w 54"/>
              <a:gd name="T75" fmla="*/ 14 h 50"/>
              <a:gd name="T76" fmla="*/ 22 w 54"/>
              <a:gd name="T77" fmla="*/ 15 h 50"/>
              <a:gd name="T78" fmla="*/ 22 w 54"/>
              <a:gd name="T79" fmla="*/ 16 h 50"/>
              <a:gd name="T80" fmla="*/ 22 w 54"/>
              <a:gd name="T81" fmla="*/ 16 h 50"/>
              <a:gd name="T82" fmla="*/ 43 w 54"/>
              <a:gd name="T83" fmla="*/ 4 h 50"/>
              <a:gd name="T84" fmla="*/ 22 w 54"/>
              <a:gd name="T85" fmla="*/ 22 h 50"/>
              <a:gd name="T86" fmla="*/ 26 w 54"/>
              <a:gd name="T87" fmla="*/ 18 h 50"/>
              <a:gd name="T88" fmla="*/ 19 w 54"/>
              <a:gd name="T89" fmla="*/ 26 h 50"/>
              <a:gd name="T90" fmla="*/ 28 w 54"/>
              <a:gd name="T91" fmla="*/ 18 h 50"/>
              <a:gd name="T92" fmla="*/ 45 w 54"/>
              <a:gd name="T93" fmla="*/ 5 h 50"/>
              <a:gd name="T94" fmla="*/ 39 w 54"/>
              <a:gd name="T95" fmla="*/ 11 h 50"/>
              <a:gd name="T96" fmla="*/ 19 w 54"/>
              <a:gd name="T97" fmla="*/ 25 h 50"/>
              <a:gd name="T98" fmla="*/ 18 w 54"/>
              <a:gd name="T99" fmla="*/ 24 h 50"/>
              <a:gd name="T100" fmla="*/ 19 w 54"/>
              <a:gd name="T101" fmla="*/ 36 h 50"/>
              <a:gd name="T102" fmla="*/ 14 w 54"/>
              <a:gd name="T103" fmla="*/ 41 h 50"/>
              <a:gd name="T104" fmla="*/ 27 w 54"/>
              <a:gd name="T105" fmla="*/ 24 h 50"/>
              <a:gd name="T106" fmla="*/ 25 w 54"/>
              <a:gd name="T107" fmla="*/ 24 h 50"/>
              <a:gd name="T108" fmla="*/ 20 w 54"/>
              <a:gd name="T109" fmla="*/ 17 h 50"/>
              <a:gd name="T110" fmla="*/ 12 w 54"/>
              <a:gd name="T111" fmla="*/ 46 h 50"/>
              <a:gd name="T112" fmla="*/ 43 w 54"/>
              <a:gd name="T113" fmla="*/ 16 h 50"/>
              <a:gd name="T114" fmla="*/ 26 w 54"/>
              <a:gd name="T115" fmla="*/ 32 h 50"/>
              <a:gd name="T116" fmla="*/ 41 w 54"/>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9"/>
                </a:moveTo>
                <a:cubicBezTo>
                  <a:pt x="50" y="6"/>
                  <a:pt x="47" y="4"/>
                  <a:pt x="44" y="0"/>
                </a:cubicBezTo>
                <a:cubicBezTo>
                  <a:pt x="44" y="0"/>
                  <a:pt x="43" y="0"/>
                  <a:pt x="43" y="0"/>
                </a:cubicBezTo>
                <a:cubicBezTo>
                  <a:pt x="43" y="0"/>
                  <a:pt x="43" y="0"/>
                  <a:pt x="43" y="0"/>
                </a:cubicBezTo>
                <a:cubicBezTo>
                  <a:pt x="43" y="0"/>
                  <a:pt x="43" y="0"/>
                  <a:pt x="43" y="0"/>
                </a:cubicBezTo>
                <a:cubicBezTo>
                  <a:pt x="43" y="0"/>
                  <a:pt x="42" y="0"/>
                  <a:pt x="42" y="0"/>
                </a:cubicBezTo>
                <a:cubicBezTo>
                  <a:pt x="36" y="4"/>
                  <a:pt x="31" y="10"/>
                  <a:pt x="26" y="15"/>
                </a:cubicBezTo>
                <a:cubicBezTo>
                  <a:pt x="22" y="10"/>
                  <a:pt x="18" y="5"/>
                  <a:pt x="13" y="1"/>
                </a:cubicBezTo>
                <a:cubicBezTo>
                  <a:pt x="13" y="0"/>
                  <a:pt x="13" y="0"/>
                  <a:pt x="13" y="0"/>
                </a:cubicBezTo>
                <a:cubicBezTo>
                  <a:pt x="13" y="0"/>
                  <a:pt x="13" y="0"/>
                  <a:pt x="13" y="0"/>
                </a:cubicBezTo>
                <a:cubicBezTo>
                  <a:pt x="12" y="0"/>
                  <a:pt x="12" y="0"/>
                  <a:pt x="12" y="0"/>
                </a:cubicBezTo>
                <a:cubicBezTo>
                  <a:pt x="12" y="0"/>
                  <a:pt x="12" y="0"/>
                  <a:pt x="12" y="0"/>
                </a:cubicBezTo>
                <a:cubicBezTo>
                  <a:pt x="8" y="3"/>
                  <a:pt x="5" y="6"/>
                  <a:pt x="1" y="8"/>
                </a:cubicBezTo>
                <a:cubicBezTo>
                  <a:pt x="1" y="8"/>
                  <a:pt x="0" y="9"/>
                  <a:pt x="0" y="9"/>
                </a:cubicBezTo>
                <a:cubicBezTo>
                  <a:pt x="0" y="9"/>
                  <a:pt x="0" y="10"/>
                  <a:pt x="1" y="10"/>
                </a:cubicBezTo>
                <a:cubicBezTo>
                  <a:pt x="6" y="15"/>
                  <a:pt x="11" y="21"/>
                  <a:pt x="16" y="26"/>
                </a:cubicBezTo>
                <a:cubicBezTo>
                  <a:pt x="12" y="31"/>
                  <a:pt x="6" y="35"/>
                  <a:pt x="2" y="40"/>
                </a:cubicBezTo>
                <a:cubicBezTo>
                  <a:pt x="2" y="40"/>
                  <a:pt x="2" y="40"/>
                  <a:pt x="2" y="40"/>
                </a:cubicBezTo>
                <a:cubicBezTo>
                  <a:pt x="2" y="41"/>
                  <a:pt x="2" y="41"/>
                  <a:pt x="2" y="42"/>
                </a:cubicBezTo>
                <a:cubicBezTo>
                  <a:pt x="5" y="45"/>
                  <a:pt x="8" y="47"/>
                  <a:pt x="11" y="49"/>
                </a:cubicBezTo>
                <a:cubicBezTo>
                  <a:pt x="12" y="49"/>
                  <a:pt x="12" y="49"/>
                  <a:pt x="12" y="49"/>
                </a:cubicBezTo>
                <a:cubicBezTo>
                  <a:pt x="12" y="50"/>
                  <a:pt x="13" y="50"/>
                  <a:pt x="13" y="49"/>
                </a:cubicBezTo>
                <a:cubicBezTo>
                  <a:pt x="18" y="44"/>
                  <a:pt x="23" y="40"/>
                  <a:pt x="27" y="35"/>
                </a:cubicBezTo>
                <a:cubicBezTo>
                  <a:pt x="32" y="40"/>
                  <a:pt x="35" y="45"/>
                  <a:pt x="40" y="49"/>
                </a:cubicBezTo>
                <a:cubicBezTo>
                  <a:pt x="41" y="49"/>
                  <a:pt x="41" y="49"/>
                  <a:pt x="41" y="49"/>
                </a:cubicBezTo>
                <a:cubicBezTo>
                  <a:pt x="41" y="50"/>
                  <a:pt x="42" y="50"/>
                  <a:pt x="43" y="49"/>
                </a:cubicBezTo>
                <a:cubicBezTo>
                  <a:pt x="46" y="46"/>
                  <a:pt x="50" y="43"/>
                  <a:pt x="52" y="39"/>
                </a:cubicBezTo>
                <a:cubicBezTo>
                  <a:pt x="53" y="39"/>
                  <a:pt x="53" y="38"/>
                  <a:pt x="52" y="38"/>
                </a:cubicBezTo>
                <a:cubicBezTo>
                  <a:pt x="52" y="38"/>
                  <a:pt x="52" y="38"/>
                  <a:pt x="52" y="38"/>
                </a:cubicBezTo>
                <a:cubicBezTo>
                  <a:pt x="48" y="33"/>
                  <a:pt x="44" y="28"/>
                  <a:pt x="39" y="23"/>
                </a:cubicBezTo>
                <a:cubicBezTo>
                  <a:pt x="44" y="20"/>
                  <a:pt x="48" y="16"/>
                  <a:pt x="53" y="12"/>
                </a:cubicBezTo>
                <a:cubicBezTo>
                  <a:pt x="53" y="12"/>
                  <a:pt x="53" y="11"/>
                  <a:pt x="53" y="11"/>
                </a:cubicBezTo>
                <a:cubicBezTo>
                  <a:pt x="54" y="10"/>
                  <a:pt x="54"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2"/>
                </a:moveTo>
                <a:cubicBezTo>
                  <a:pt x="39" y="40"/>
                  <a:pt x="42" y="38"/>
                  <a:pt x="44" y="36"/>
                </a:cubicBezTo>
                <a:cubicBezTo>
                  <a:pt x="41" y="38"/>
                  <a:pt x="40" y="40"/>
                  <a:pt x="38" y="43"/>
                </a:cubicBezTo>
                <a:cubicBezTo>
                  <a:pt x="38" y="43"/>
                  <a:pt x="37" y="42"/>
                  <a:pt x="37" y="42"/>
                </a:cubicBezTo>
                <a:close/>
                <a:moveTo>
                  <a:pt x="35" y="39"/>
                </a:moveTo>
                <a:cubicBezTo>
                  <a:pt x="37" y="38"/>
                  <a:pt x="40" y="36"/>
                  <a:pt x="41" y="34"/>
                </a:cubicBezTo>
                <a:cubicBezTo>
                  <a:pt x="39" y="37"/>
                  <a:pt x="38" y="38"/>
                  <a:pt x="36" y="41"/>
                </a:cubicBezTo>
                <a:cubicBezTo>
                  <a:pt x="36" y="40"/>
                  <a:pt x="36" y="40"/>
                  <a:pt x="35" y="39"/>
                </a:cubicBezTo>
                <a:close/>
                <a:moveTo>
                  <a:pt x="33" y="37"/>
                </a:moveTo>
                <a:cubicBezTo>
                  <a:pt x="35" y="35"/>
                  <a:pt x="37" y="33"/>
                  <a:pt x="40" y="31"/>
                </a:cubicBezTo>
                <a:cubicBezTo>
                  <a:pt x="40" y="31"/>
                  <a:pt x="38" y="34"/>
                  <a:pt x="38" y="34"/>
                </a:cubicBezTo>
                <a:cubicBezTo>
                  <a:pt x="37" y="36"/>
                  <a:pt x="36" y="37"/>
                  <a:pt x="35" y="39"/>
                </a:cubicBezTo>
                <a:cubicBezTo>
                  <a:pt x="34" y="38"/>
                  <a:pt x="33" y="37"/>
                  <a:pt x="33" y="37"/>
                </a:cubicBezTo>
                <a:close/>
                <a:moveTo>
                  <a:pt x="30" y="34"/>
                </a:moveTo>
                <a:cubicBezTo>
                  <a:pt x="33" y="33"/>
                  <a:pt x="35" y="31"/>
                  <a:pt x="37" y="29"/>
                </a:cubicBezTo>
                <a:cubicBezTo>
                  <a:pt x="36" y="30"/>
                  <a:pt x="35" y="32"/>
                  <a:pt x="35" y="33"/>
                </a:cubicBezTo>
                <a:cubicBezTo>
                  <a:pt x="34" y="34"/>
                  <a:pt x="33" y="35"/>
                  <a:pt x="32" y="36"/>
                </a:cubicBezTo>
                <a:cubicBezTo>
                  <a:pt x="32" y="35"/>
                  <a:pt x="31" y="35"/>
                  <a:pt x="30" y="34"/>
                </a:cubicBezTo>
                <a:close/>
                <a:moveTo>
                  <a:pt x="28" y="32"/>
                </a:moveTo>
                <a:cubicBezTo>
                  <a:pt x="28" y="32"/>
                  <a:pt x="28" y="32"/>
                  <a:pt x="28" y="32"/>
                </a:cubicBezTo>
                <a:cubicBezTo>
                  <a:pt x="31" y="30"/>
                  <a:pt x="33" y="28"/>
                  <a:pt x="36" y="26"/>
                </a:cubicBezTo>
                <a:cubicBezTo>
                  <a:pt x="35" y="27"/>
                  <a:pt x="34" y="29"/>
                  <a:pt x="32" y="30"/>
                </a:cubicBezTo>
                <a:cubicBezTo>
                  <a:pt x="31" y="31"/>
                  <a:pt x="30" y="32"/>
                  <a:pt x="30" y="33"/>
                </a:cubicBezTo>
                <a:cubicBezTo>
                  <a:pt x="29" y="33"/>
                  <a:pt x="29" y="33"/>
                  <a:pt x="28" y="32"/>
                </a:cubicBezTo>
                <a:close/>
                <a:moveTo>
                  <a:pt x="44" y="41"/>
                </a:moveTo>
                <a:cubicBezTo>
                  <a:pt x="45" y="40"/>
                  <a:pt x="46" y="39"/>
                  <a:pt x="48" y="38"/>
                </a:cubicBezTo>
                <a:cubicBezTo>
                  <a:pt x="48" y="37"/>
                  <a:pt x="48" y="37"/>
                  <a:pt x="47" y="37"/>
                </a:cubicBezTo>
                <a:cubicBezTo>
                  <a:pt x="45" y="38"/>
                  <a:pt x="43" y="39"/>
                  <a:pt x="41" y="41"/>
                </a:cubicBezTo>
                <a:cubicBezTo>
                  <a:pt x="41" y="41"/>
                  <a:pt x="39" y="44"/>
                  <a:pt x="40" y="41"/>
                </a:cubicBezTo>
                <a:cubicBezTo>
                  <a:pt x="42" y="39"/>
                  <a:pt x="43" y="37"/>
                  <a:pt x="45" y="35"/>
                </a:cubicBezTo>
                <a:cubicBezTo>
                  <a:pt x="45" y="35"/>
                  <a:pt x="45" y="35"/>
                  <a:pt x="45" y="35"/>
                </a:cubicBezTo>
                <a:cubicBezTo>
                  <a:pt x="41" y="36"/>
                  <a:pt x="39" y="38"/>
                  <a:pt x="36" y="41"/>
                </a:cubicBezTo>
                <a:cubicBezTo>
                  <a:pt x="38" y="39"/>
                  <a:pt x="41" y="36"/>
                  <a:pt x="43" y="33"/>
                </a:cubicBezTo>
                <a:cubicBezTo>
                  <a:pt x="43" y="32"/>
                  <a:pt x="43" y="32"/>
                  <a:pt x="43" y="32"/>
                </a:cubicBezTo>
                <a:cubicBezTo>
                  <a:pt x="41" y="34"/>
                  <a:pt x="39"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8" y="32"/>
                  <a:pt x="36" y="33"/>
                </a:cubicBezTo>
                <a:cubicBezTo>
                  <a:pt x="34" y="35"/>
                  <a:pt x="31" y="38"/>
                  <a:pt x="34" y="35"/>
                </a:cubicBezTo>
                <a:cubicBezTo>
                  <a:pt x="36" y="33"/>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40" y="28"/>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0"/>
                </a:cubicBezTo>
                <a:cubicBezTo>
                  <a:pt x="31" y="29"/>
                  <a:pt x="32" y="27"/>
                  <a:pt x="34" y="25"/>
                </a:cubicBezTo>
                <a:cubicBezTo>
                  <a:pt x="34" y="25"/>
                  <a:pt x="35" y="24"/>
                  <a:pt x="36" y="23"/>
                </a:cubicBezTo>
                <a:cubicBezTo>
                  <a:pt x="36" y="24"/>
                  <a:pt x="36" y="24"/>
                  <a:pt x="36" y="25"/>
                </a:cubicBezTo>
                <a:close/>
                <a:moveTo>
                  <a:pt x="8" y="43"/>
                </a:moveTo>
                <a:cubicBezTo>
                  <a:pt x="13" y="37"/>
                  <a:pt x="20" y="33"/>
                  <a:pt x="25" y="27"/>
                </a:cubicBezTo>
                <a:cubicBezTo>
                  <a:pt x="29" y="23"/>
                  <a:pt x="33" y="20"/>
                  <a:pt x="37" y="17"/>
                </a:cubicBezTo>
                <a:cubicBezTo>
                  <a:pt x="40" y="15"/>
                  <a:pt x="42" y="12"/>
                  <a:pt x="45" y="10"/>
                </a:cubicBezTo>
                <a:cubicBezTo>
                  <a:pt x="48" y="7"/>
                  <a:pt x="43" y="12"/>
                  <a:pt x="43" y="12"/>
                </a:cubicBezTo>
                <a:cubicBezTo>
                  <a:pt x="41" y="14"/>
                  <a:pt x="39" y="15"/>
                  <a:pt x="38" y="17"/>
                </a:cubicBezTo>
                <a:cubicBezTo>
                  <a:pt x="35" y="20"/>
                  <a:pt x="31" y="23"/>
                  <a:pt x="28" y="26"/>
                </a:cubicBezTo>
                <a:cubicBezTo>
                  <a:pt x="21" y="32"/>
                  <a:pt x="15" y="38"/>
                  <a:pt x="10" y="45"/>
                </a:cubicBezTo>
                <a:cubicBezTo>
                  <a:pt x="9" y="44"/>
                  <a:pt x="8" y="43"/>
                  <a:pt x="8" y="43"/>
                </a:cubicBezTo>
                <a:close/>
                <a:moveTo>
                  <a:pt x="6" y="41"/>
                </a:moveTo>
                <a:cubicBezTo>
                  <a:pt x="8" y="38"/>
                  <a:pt x="11" y="35"/>
                  <a:pt x="14" y="32"/>
                </a:cubicBezTo>
                <a:cubicBezTo>
                  <a:pt x="15" y="32"/>
                  <a:pt x="15" y="31"/>
                  <a:pt x="16" y="31"/>
                </a:cubicBezTo>
                <a:cubicBezTo>
                  <a:pt x="19" y="28"/>
                  <a:pt x="22" y="25"/>
                  <a:pt x="25" y="23"/>
                </a:cubicBezTo>
                <a:cubicBezTo>
                  <a:pt x="27" y="20"/>
                  <a:pt x="30" y="19"/>
                  <a:pt x="32" y="17"/>
                </a:cubicBezTo>
                <a:cubicBezTo>
                  <a:pt x="29" y="20"/>
                  <a:pt x="25" y="23"/>
                  <a:pt x="22" y="26"/>
                </a:cubicBezTo>
                <a:cubicBezTo>
                  <a:pt x="17" y="32"/>
                  <a:pt x="10" y="36"/>
                  <a:pt x="7" y="42"/>
                </a:cubicBezTo>
                <a:cubicBezTo>
                  <a:pt x="6" y="42"/>
                  <a:pt x="6" y="41"/>
                  <a:pt x="6" y="41"/>
                </a:cubicBezTo>
                <a:close/>
                <a:moveTo>
                  <a:pt x="12" y="18"/>
                </a:moveTo>
                <a:cubicBezTo>
                  <a:pt x="14" y="17"/>
                  <a:pt x="16" y="17"/>
                  <a:pt x="19" y="16"/>
                </a:cubicBezTo>
                <a:cubicBezTo>
                  <a:pt x="17" y="17"/>
                  <a:pt x="15" y="18"/>
                  <a:pt x="13" y="19"/>
                </a:cubicBezTo>
                <a:cubicBezTo>
                  <a:pt x="13" y="19"/>
                  <a:pt x="12" y="18"/>
                  <a:pt x="12" y="18"/>
                </a:cubicBezTo>
                <a:close/>
                <a:moveTo>
                  <a:pt x="11" y="16"/>
                </a:moveTo>
                <a:cubicBezTo>
                  <a:pt x="13" y="15"/>
                  <a:pt x="16" y="14"/>
                  <a:pt x="18" y="12"/>
                </a:cubicBezTo>
                <a:cubicBezTo>
                  <a:pt x="16" y="14"/>
                  <a:pt x="13" y="15"/>
                  <a:pt x="11" y="17"/>
                </a:cubicBezTo>
                <a:cubicBezTo>
                  <a:pt x="11" y="17"/>
                  <a:pt x="11" y="17"/>
                  <a:pt x="11" y="16"/>
                </a:cubicBezTo>
                <a:close/>
                <a:moveTo>
                  <a:pt x="7" y="13"/>
                </a:moveTo>
                <a:cubicBezTo>
                  <a:pt x="9" y="11"/>
                  <a:pt x="12" y="10"/>
                  <a:pt x="14" y="8"/>
                </a:cubicBezTo>
                <a:cubicBezTo>
                  <a:pt x="12" y="10"/>
                  <a:pt x="10" y="11"/>
                  <a:pt x="9" y="14"/>
                </a:cubicBezTo>
                <a:cubicBezTo>
                  <a:pt x="9" y="14"/>
                  <a:pt x="9" y="14"/>
                  <a:pt x="9" y="14"/>
                </a:cubicBezTo>
                <a:cubicBezTo>
                  <a:pt x="11" y="13"/>
                  <a:pt x="13" y="12"/>
                  <a:pt x="15" y="11"/>
                </a:cubicBezTo>
                <a:cubicBezTo>
                  <a:pt x="13" y="12"/>
                  <a:pt x="11" y="14"/>
                  <a:pt x="10" y="15"/>
                </a:cubicBezTo>
                <a:cubicBezTo>
                  <a:pt x="9" y="14"/>
                  <a:pt x="8" y="13"/>
                  <a:pt x="7" y="13"/>
                </a:cubicBezTo>
                <a:close/>
                <a:moveTo>
                  <a:pt x="5" y="10"/>
                </a:moveTo>
                <a:cubicBezTo>
                  <a:pt x="7" y="9"/>
                  <a:pt x="9" y="8"/>
                  <a:pt x="11" y="7"/>
                </a:cubicBezTo>
                <a:cubicBezTo>
                  <a:pt x="10" y="7"/>
                  <a:pt x="10" y="7"/>
                  <a:pt x="10" y="8"/>
                </a:cubicBezTo>
                <a:cubicBezTo>
                  <a:pt x="9" y="9"/>
                  <a:pt x="8" y="10"/>
                  <a:pt x="6" y="12"/>
                </a:cubicBezTo>
                <a:cubicBezTo>
                  <a:pt x="6" y="11"/>
                  <a:pt x="6" y="11"/>
                  <a:pt x="5" y="10"/>
                </a:cubicBezTo>
                <a:close/>
                <a:moveTo>
                  <a:pt x="4" y="10"/>
                </a:moveTo>
                <a:cubicBezTo>
                  <a:pt x="7" y="8"/>
                  <a:pt x="9" y="5"/>
                  <a:pt x="12" y="4"/>
                </a:cubicBezTo>
                <a:cubicBezTo>
                  <a:pt x="12" y="4"/>
                  <a:pt x="13" y="4"/>
                  <a:pt x="13" y="5"/>
                </a:cubicBezTo>
                <a:cubicBezTo>
                  <a:pt x="10" y="6"/>
                  <a:pt x="7" y="8"/>
                  <a:pt x="5" y="10"/>
                </a:cubicBezTo>
                <a:cubicBezTo>
                  <a:pt x="4" y="10"/>
                  <a:pt x="4" y="10"/>
                  <a:pt x="4" y="10"/>
                </a:cubicBezTo>
                <a:close/>
                <a:moveTo>
                  <a:pt x="16" y="10"/>
                </a:moveTo>
                <a:cubicBezTo>
                  <a:pt x="14" y="10"/>
                  <a:pt x="13" y="11"/>
                  <a:pt x="11" y="12"/>
                </a:cubicBezTo>
                <a:cubicBezTo>
                  <a:pt x="11" y="12"/>
                  <a:pt x="11" y="11"/>
                  <a:pt x="12" y="11"/>
                </a:cubicBezTo>
                <a:cubicBezTo>
                  <a:pt x="13" y="10"/>
                  <a:pt x="14" y="9"/>
                  <a:pt x="15" y="8"/>
                </a:cubicBezTo>
                <a:cubicBezTo>
                  <a:pt x="15" y="7"/>
                  <a:pt x="15" y="7"/>
                  <a:pt x="15" y="7"/>
                </a:cubicBezTo>
                <a:cubicBezTo>
                  <a:pt x="12" y="8"/>
                  <a:pt x="10" y="10"/>
                  <a:pt x="7" y="12"/>
                </a:cubicBezTo>
                <a:cubicBezTo>
                  <a:pt x="9" y="10"/>
                  <a:pt x="11" y="7"/>
                  <a:pt x="14" y="5"/>
                </a:cubicBezTo>
                <a:cubicBezTo>
                  <a:pt x="15" y="7"/>
                  <a:pt x="17" y="9"/>
                  <a:pt x="19" y="11"/>
                </a:cubicBezTo>
                <a:cubicBezTo>
                  <a:pt x="16" y="13"/>
                  <a:pt x="14" y="14"/>
                  <a:pt x="11" y="15"/>
                </a:cubicBezTo>
                <a:cubicBezTo>
                  <a:pt x="12" y="15"/>
                  <a:pt x="15" y="11"/>
                  <a:pt x="17" y="10"/>
                </a:cubicBezTo>
                <a:cubicBezTo>
                  <a:pt x="17" y="10"/>
                  <a:pt x="16" y="9"/>
                  <a:pt x="16" y="10"/>
                </a:cubicBezTo>
                <a:close/>
                <a:moveTo>
                  <a:pt x="20" y="15"/>
                </a:moveTo>
                <a:cubicBezTo>
                  <a:pt x="20" y="15"/>
                  <a:pt x="20" y="14"/>
                  <a:pt x="20" y="14"/>
                </a:cubicBezTo>
                <a:cubicBezTo>
                  <a:pt x="18" y="15"/>
                  <a:pt x="16" y="16"/>
                  <a:pt x="14" y="17"/>
                </a:cubicBezTo>
                <a:cubicBezTo>
                  <a:pt x="10" y="18"/>
                  <a:pt x="14" y="16"/>
                  <a:pt x="15" y="16"/>
                </a:cubicBezTo>
                <a:cubicBezTo>
                  <a:pt x="17" y="14"/>
                  <a:pt x="18" y="13"/>
                  <a:pt x="19" y="12"/>
                </a:cubicBezTo>
                <a:cubicBezTo>
                  <a:pt x="20" y="13"/>
                  <a:pt x="21" y="14"/>
                  <a:pt x="22" y="15"/>
                </a:cubicBezTo>
                <a:cubicBezTo>
                  <a:pt x="22" y="15"/>
                  <a:pt x="22" y="15"/>
                  <a:pt x="22" y="15"/>
                </a:cubicBezTo>
                <a:cubicBezTo>
                  <a:pt x="19" y="17"/>
                  <a:pt x="16" y="18"/>
                  <a:pt x="14" y="20"/>
                </a:cubicBezTo>
                <a:cubicBezTo>
                  <a:pt x="15" y="19"/>
                  <a:pt x="18" y="17"/>
                  <a:pt x="20" y="15"/>
                </a:cubicBezTo>
                <a:close/>
                <a:moveTo>
                  <a:pt x="22" y="16"/>
                </a:moveTo>
                <a:cubicBezTo>
                  <a:pt x="22" y="16"/>
                  <a:pt x="22" y="16"/>
                  <a:pt x="22" y="16"/>
                </a:cubicBezTo>
                <a:cubicBezTo>
                  <a:pt x="23" y="16"/>
                  <a:pt x="23" y="17"/>
                  <a:pt x="24" y="17"/>
                </a:cubicBezTo>
                <a:cubicBezTo>
                  <a:pt x="22" y="19"/>
                  <a:pt x="19" y="20"/>
                  <a:pt x="17" y="21"/>
                </a:cubicBezTo>
                <a:cubicBezTo>
                  <a:pt x="19" y="20"/>
                  <a:pt x="21" y="18"/>
                  <a:pt x="22" y="16"/>
                </a:cubicBezTo>
                <a:close/>
                <a:moveTo>
                  <a:pt x="27" y="18"/>
                </a:moveTo>
                <a:cubicBezTo>
                  <a:pt x="32" y="13"/>
                  <a:pt x="37" y="8"/>
                  <a:pt x="43" y="3"/>
                </a:cubicBezTo>
                <a:cubicBezTo>
                  <a:pt x="43" y="4"/>
                  <a:pt x="43" y="4"/>
                  <a:pt x="43" y="4"/>
                </a:cubicBezTo>
                <a:cubicBezTo>
                  <a:pt x="43" y="4"/>
                  <a:pt x="43" y="4"/>
                  <a:pt x="43" y="4"/>
                </a:cubicBezTo>
                <a:cubicBezTo>
                  <a:pt x="38" y="9"/>
                  <a:pt x="32" y="14"/>
                  <a:pt x="27" y="18"/>
                </a:cubicBezTo>
                <a:cubicBezTo>
                  <a:pt x="26" y="19"/>
                  <a:pt x="26" y="19"/>
                  <a:pt x="26" y="19"/>
                </a:cubicBezTo>
                <a:cubicBezTo>
                  <a:pt x="25" y="20"/>
                  <a:pt x="24" y="20"/>
                  <a:pt x="24" y="20"/>
                </a:cubicBezTo>
                <a:cubicBezTo>
                  <a:pt x="23" y="21"/>
                  <a:pt x="23" y="22"/>
                  <a:pt x="22" y="22"/>
                </a:cubicBezTo>
                <a:cubicBezTo>
                  <a:pt x="21" y="23"/>
                  <a:pt x="19" y="24"/>
                  <a:pt x="19" y="24"/>
                </a:cubicBezTo>
                <a:cubicBezTo>
                  <a:pt x="20" y="22"/>
                  <a:pt x="23" y="20"/>
                  <a:pt x="24" y="18"/>
                </a:cubicBezTo>
                <a:cubicBezTo>
                  <a:pt x="24" y="18"/>
                  <a:pt x="25" y="18"/>
                  <a:pt x="25" y="18"/>
                </a:cubicBezTo>
                <a:cubicBezTo>
                  <a:pt x="25" y="19"/>
                  <a:pt x="26" y="19"/>
                  <a:pt x="26" y="18"/>
                </a:cubicBezTo>
                <a:cubicBezTo>
                  <a:pt x="26" y="18"/>
                  <a:pt x="27" y="18"/>
                  <a:pt x="27" y="18"/>
                </a:cubicBezTo>
                <a:close/>
                <a:moveTo>
                  <a:pt x="36" y="12"/>
                </a:moveTo>
                <a:cubicBezTo>
                  <a:pt x="33" y="15"/>
                  <a:pt x="30" y="17"/>
                  <a:pt x="27" y="20"/>
                </a:cubicBezTo>
                <a:cubicBezTo>
                  <a:pt x="24" y="22"/>
                  <a:pt x="22" y="24"/>
                  <a:pt x="19" y="26"/>
                </a:cubicBezTo>
                <a:cubicBezTo>
                  <a:pt x="19" y="26"/>
                  <a:pt x="19" y="26"/>
                  <a:pt x="19" y="26"/>
                </a:cubicBezTo>
                <a:cubicBezTo>
                  <a:pt x="20" y="25"/>
                  <a:pt x="21" y="24"/>
                  <a:pt x="22" y="24"/>
                </a:cubicBezTo>
                <a:cubicBezTo>
                  <a:pt x="22" y="23"/>
                  <a:pt x="22" y="23"/>
                  <a:pt x="22" y="23"/>
                </a:cubicBezTo>
                <a:cubicBezTo>
                  <a:pt x="24" y="22"/>
                  <a:pt x="26" y="20"/>
                  <a:pt x="28" y="18"/>
                </a:cubicBezTo>
                <a:cubicBezTo>
                  <a:pt x="30" y="17"/>
                  <a:pt x="31" y="16"/>
                  <a:pt x="33" y="15"/>
                </a:cubicBezTo>
                <a:cubicBezTo>
                  <a:pt x="37" y="12"/>
                  <a:pt x="40" y="8"/>
                  <a:pt x="44" y="5"/>
                </a:cubicBezTo>
                <a:cubicBezTo>
                  <a:pt x="44" y="5"/>
                  <a:pt x="44" y="5"/>
                  <a:pt x="44" y="5"/>
                </a:cubicBezTo>
                <a:cubicBezTo>
                  <a:pt x="44" y="5"/>
                  <a:pt x="44" y="5"/>
                  <a:pt x="45" y="5"/>
                </a:cubicBezTo>
                <a:cubicBezTo>
                  <a:pt x="41" y="7"/>
                  <a:pt x="39" y="10"/>
                  <a:pt x="36" y="12"/>
                </a:cubicBezTo>
                <a:close/>
                <a:moveTo>
                  <a:pt x="42" y="8"/>
                </a:moveTo>
                <a:cubicBezTo>
                  <a:pt x="41" y="9"/>
                  <a:pt x="40" y="10"/>
                  <a:pt x="38" y="12"/>
                </a:cubicBezTo>
                <a:cubicBezTo>
                  <a:pt x="39"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6" y="39"/>
                  <a:pt x="17" y="37"/>
                  <a:pt x="19" y="36"/>
                </a:cubicBezTo>
                <a:cubicBezTo>
                  <a:pt x="22" y="32"/>
                  <a:pt x="25" y="29"/>
                  <a:pt x="28" y="26"/>
                </a:cubicBezTo>
                <a:cubicBezTo>
                  <a:pt x="35" y="20"/>
                  <a:pt x="42" y="14"/>
                  <a:pt x="47" y="8"/>
                </a:cubicBezTo>
                <a:cubicBezTo>
                  <a:pt x="48" y="8"/>
                  <a:pt x="49" y="9"/>
                  <a:pt x="50" y="10"/>
                </a:cubicBezTo>
                <a:cubicBezTo>
                  <a:pt x="37" y="19"/>
                  <a:pt x="25" y="30"/>
                  <a:pt x="14" y="41"/>
                </a:cubicBezTo>
                <a:cubicBezTo>
                  <a:pt x="14" y="41"/>
                  <a:pt x="14" y="40"/>
                  <a:pt x="14" y="40"/>
                </a:cubicBezTo>
                <a:close/>
                <a:moveTo>
                  <a:pt x="47" y="7"/>
                </a:moveTo>
                <a:cubicBezTo>
                  <a:pt x="44" y="9"/>
                  <a:pt x="42" y="12"/>
                  <a:pt x="39" y="14"/>
                </a:cubicBezTo>
                <a:cubicBezTo>
                  <a:pt x="35" y="18"/>
                  <a:pt x="30" y="20"/>
                  <a:pt x="27" y="24"/>
                </a:cubicBezTo>
                <a:cubicBezTo>
                  <a:pt x="24" y="27"/>
                  <a:pt x="22" y="30"/>
                  <a:pt x="18" y="32"/>
                </a:cubicBezTo>
                <a:cubicBezTo>
                  <a:pt x="15" y="35"/>
                  <a:pt x="11" y="38"/>
                  <a:pt x="7" y="42"/>
                </a:cubicBezTo>
                <a:cubicBezTo>
                  <a:pt x="9" y="40"/>
                  <a:pt x="12" y="36"/>
                  <a:pt x="15" y="34"/>
                </a:cubicBezTo>
                <a:cubicBezTo>
                  <a:pt x="19" y="31"/>
                  <a:pt x="22" y="28"/>
                  <a:pt x="25" y="24"/>
                </a:cubicBezTo>
                <a:cubicBezTo>
                  <a:pt x="31" y="18"/>
                  <a:pt x="39" y="13"/>
                  <a:pt x="45" y="6"/>
                </a:cubicBezTo>
                <a:cubicBezTo>
                  <a:pt x="46" y="6"/>
                  <a:pt x="46" y="7"/>
                  <a:pt x="47" y="7"/>
                </a:cubicBezTo>
                <a:close/>
                <a:moveTo>
                  <a:pt x="14" y="20"/>
                </a:moveTo>
                <a:cubicBezTo>
                  <a:pt x="16" y="19"/>
                  <a:pt x="18" y="18"/>
                  <a:pt x="20" y="17"/>
                </a:cubicBezTo>
                <a:cubicBezTo>
                  <a:pt x="23" y="16"/>
                  <a:pt x="19" y="18"/>
                  <a:pt x="19" y="19"/>
                </a:cubicBezTo>
                <a:cubicBezTo>
                  <a:pt x="18" y="20"/>
                  <a:pt x="17" y="21"/>
                  <a:pt x="16" y="22"/>
                </a:cubicBezTo>
                <a:cubicBezTo>
                  <a:pt x="15" y="21"/>
                  <a:pt x="15" y="21"/>
                  <a:pt x="14" y="20"/>
                </a:cubicBezTo>
                <a:close/>
                <a:moveTo>
                  <a:pt x="12" y="46"/>
                </a:moveTo>
                <a:cubicBezTo>
                  <a:pt x="11" y="46"/>
                  <a:pt x="11" y="45"/>
                  <a:pt x="10" y="45"/>
                </a:cubicBezTo>
                <a:cubicBezTo>
                  <a:pt x="11" y="45"/>
                  <a:pt x="11" y="44"/>
                  <a:pt x="11" y="44"/>
                </a:cubicBezTo>
                <a:cubicBezTo>
                  <a:pt x="11" y="44"/>
                  <a:pt x="11" y="44"/>
                  <a:pt x="11" y="44"/>
                </a:cubicBezTo>
                <a:cubicBezTo>
                  <a:pt x="22" y="34"/>
                  <a:pt x="32" y="25"/>
                  <a:pt x="43" y="16"/>
                </a:cubicBezTo>
                <a:cubicBezTo>
                  <a:pt x="44" y="15"/>
                  <a:pt x="46" y="13"/>
                  <a:pt x="48" y="12"/>
                </a:cubicBezTo>
                <a:cubicBezTo>
                  <a:pt x="45" y="14"/>
                  <a:pt x="43" y="16"/>
                  <a:pt x="40" y="18"/>
                </a:cubicBezTo>
                <a:cubicBezTo>
                  <a:pt x="35" y="22"/>
                  <a:pt x="31" y="27"/>
                  <a:pt x="27" y="32"/>
                </a:cubicBezTo>
                <a:cubicBezTo>
                  <a:pt x="27" y="32"/>
                  <a:pt x="26" y="32"/>
                  <a:pt x="26" y="32"/>
                </a:cubicBezTo>
                <a:cubicBezTo>
                  <a:pt x="22" y="37"/>
                  <a:pt x="16" y="41"/>
                  <a:pt x="12" y="46"/>
                </a:cubicBezTo>
                <a:close/>
                <a:moveTo>
                  <a:pt x="41" y="46"/>
                </a:moveTo>
                <a:cubicBezTo>
                  <a:pt x="41" y="46"/>
                  <a:pt x="41" y="46"/>
                  <a:pt x="41" y="45"/>
                </a:cubicBezTo>
                <a:cubicBezTo>
                  <a:pt x="41" y="45"/>
                  <a:pt x="41" y="45"/>
                  <a:pt x="41" y="45"/>
                </a:cubicBezTo>
                <a:cubicBezTo>
                  <a:pt x="43" y="44"/>
                  <a:pt x="46"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183"/>
          <p:cNvSpPr>
            <a:spLocks noEditPoints="1"/>
          </p:cNvSpPr>
          <p:nvPr/>
        </p:nvSpPr>
        <p:spPr bwMode="auto">
          <a:xfrm>
            <a:off x="11599862" y="1382713"/>
            <a:ext cx="201612"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1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2 h 50"/>
              <a:gd name="T54" fmla="*/ 22 w 54"/>
              <a:gd name="T55" fmla="*/ 27 h 50"/>
              <a:gd name="T56" fmla="*/ 19 w 54"/>
              <a:gd name="T57" fmla="*/ 16 h 50"/>
              <a:gd name="T58" fmla="*/ 18 w 54"/>
              <a:gd name="T59" fmla="*/ 13 h 50"/>
              <a:gd name="T60" fmla="*/ 14 w 54"/>
              <a:gd name="T61" fmla="*/ 8 h 50"/>
              <a:gd name="T62" fmla="*/ 10 w 54"/>
              <a:gd name="T63" fmla="*/ 16 h 50"/>
              <a:gd name="T64" fmla="*/ 10 w 54"/>
              <a:gd name="T65" fmla="*/ 8 h 50"/>
              <a:gd name="T66" fmla="*/ 12 w 54"/>
              <a:gd name="T67" fmla="*/ 4 h 50"/>
              <a:gd name="T68" fmla="*/ 16 w 54"/>
              <a:gd name="T69" fmla="*/ 10 h 50"/>
              <a:gd name="T70" fmla="*/ 15 w 54"/>
              <a:gd name="T71" fmla="*/ 7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2 h 50"/>
              <a:gd name="T86" fmla="*/ 26 w 54"/>
              <a:gd name="T87" fmla="*/ 19 h 50"/>
              <a:gd name="T88" fmla="*/ 19 w 54"/>
              <a:gd name="T89" fmla="*/ 27 h 50"/>
              <a:gd name="T90" fmla="*/ 28 w 54"/>
              <a:gd name="T91" fmla="*/ 19 h 50"/>
              <a:gd name="T92" fmla="*/ 44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6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6"/>
                  <a:pt x="46" y="4"/>
                  <a:pt x="44" y="1"/>
                </a:cubicBezTo>
                <a:cubicBezTo>
                  <a:pt x="44" y="0"/>
                  <a:pt x="43" y="0"/>
                  <a:pt x="43" y="0"/>
                </a:cubicBezTo>
                <a:cubicBezTo>
                  <a:pt x="43" y="0"/>
                  <a:pt x="43" y="0"/>
                  <a:pt x="43" y="0"/>
                </a:cubicBezTo>
                <a:cubicBezTo>
                  <a:pt x="43" y="0"/>
                  <a:pt x="43" y="0"/>
                  <a:pt x="43" y="0"/>
                </a:cubicBezTo>
                <a:cubicBezTo>
                  <a:pt x="43" y="0"/>
                  <a:pt x="42" y="0"/>
                  <a:pt x="42" y="0"/>
                </a:cubicBezTo>
                <a:cubicBezTo>
                  <a:pt x="36" y="5"/>
                  <a:pt x="31" y="10"/>
                  <a:pt x="26" y="15"/>
                </a:cubicBezTo>
                <a:cubicBezTo>
                  <a:pt x="21" y="11"/>
                  <a:pt x="18" y="6"/>
                  <a:pt x="13" y="1"/>
                </a:cubicBezTo>
                <a:cubicBezTo>
                  <a:pt x="13" y="1"/>
                  <a:pt x="13" y="0"/>
                  <a:pt x="12" y="0"/>
                </a:cubicBezTo>
                <a:cubicBezTo>
                  <a:pt x="12" y="0"/>
                  <a:pt x="12" y="0"/>
                  <a:pt x="12" y="0"/>
                </a:cubicBezTo>
                <a:cubicBezTo>
                  <a:pt x="12" y="0"/>
                  <a:pt x="12" y="0"/>
                  <a:pt x="12" y="0"/>
                </a:cubicBezTo>
                <a:cubicBezTo>
                  <a:pt x="12" y="0"/>
                  <a:pt x="12" y="1"/>
                  <a:pt x="12" y="1"/>
                </a:cubicBezTo>
                <a:cubicBezTo>
                  <a:pt x="8" y="3"/>
                  <a:pt x="5" y="6"/>
                  <a:pt x="1" y="8"/>
                </a:cubicBezTo>
                <a:cubicBezTo>
                  <a:pt x="1" y="9"/>
                  <a:pt x="0" y="9"/>
                  <a:pt x="0" y="9"/>
                </a:cubicBezTo>
                <a:cubicBezTo>
                  <a:pt x="0" y="10"/>
                  <a:pt x="0" y="10"/>
                  <a:pt x="1" y="11"/>
                </a:cubicBezTo>
                <a:cubicBezTo>
                  <a:pt x="6" y="16"/>
                  <a:pt x="11" y="22"/>
                  <a:pt x="16" y="27"/>
                </a:cubicBezTo>
                <a:cubicBezTo>
                  <a:pt x="12" y="31"/>
                  <a:pt x="6" y="35"/>
                  <a:pt x="2" y="40"/>
                </a:cubicBezTo>
                <a:cubicBezTo>
                  <a:pt x="2" y="40"/>
                  <a:pt x="2" y="40"/>
                  <a:pt x="2" y="41"/>
                </a:cubicBezTo>
                <a:cubicBezTo>
                  <a:pt x="2" y="41"/>
                  <a:pt x="2" y="42"/>
                  <a:pt x="2" y="42"/>
                </a:cubicBezTo>
                <a:cubicBezTo>
                  <a:pt x="5" y="45"/>
                  <a:pt x="8" y="48"/>
                  <a:pt x="11" y="50"/>
                </a:cubicBezTo>
                <a:cubicBezTo>
                  <a:pt x="11" y="50"/>
                  <a:pt x="12" y="50"/>
                  <a:pt x="12" y="50"/>
                </a:cubicBezTo>
                <a:cubicBezTo>
                  <a:pt x="12" y="50"/>
                  <a:pt x="13" y="50"/>
                  <a:pt x="13" y="49"/>
                </a:cubicBezTo>
                <a:cubicBezTo>
                  <a:pt x="17" y="45"/>
                  <a:pt x="23" y="40"/>
                  <a:pt x="27" y="36"/>
                </a:cubicBezTo>
                <a:cubicBezTo>
                  <a:pt x="32" y="40"/>
                  <a:pt x="35" y="46"/>
                  <a:pt x="40" y="49"/>
                </a:cubicBezTo>
                <a:cubicBezTo>
                  <a:pt x="40" y="50"/>
                  <a:pt x="41" y="50"/>
                  <a:pt x="41" y="50"/>
                </a:cubicBezTo>
                <a:cubicBezTo>
                  <a:pt x="41" y="50"/>
                  <a:pt x="42" y="50"/>
                  <a:pt x="42" y="49"/>
                </a:cubicBezTo>
                <a:cubicBezTo>
                  <a:pt x="46" y="46"/>
                  <a:pt x="50" y="44"/>
                  <a:pt x="52" y="40"/>
                </a:cubicBezTo>
                <a:cubicBezTo>
                  <a:pt x="53" y="39"/>
                  <a:pt x="53" y="39"/>
                  <a:pt x="52" y="38"/>
                </a:cubicBezTo>
                <a:cubicBezTo>
                  <a:pt x="52" y="38"/>
                  <a:pt x="52" y="38"/>
                  <a:pt x="52" y="38"/>
                </a:cubicBezTo>
                <a:cubicBezTo>
                  <a:pt x="47"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1"/>
                </a:cubicBezTo>
                <a:cubicBezTo>
                  <a:pt x="43" y="40"/>
                  <a:pt x="45" y="40"/>
                  <a:pt x="46" y="39"/>
                </a:cubicBezTo>
                <a:cubicBezTo>
                  <a:pt x="44" y="41"/>
                  <a:pt x="42" y="43"/>
                  <a:pt x="40" y="45"/>
                </a:cubicBezTo>
                <a:close/>
                <a:moveTo>
                  <a:pt x="37" y="42"/>
                </a:moveTo>
                <a:cubicBezTo>
                  <a:pt x="39" y="40"/>
                  <a:pt x="42" y="38"/>
                  <a:pt x="43" y="36"/>
                </a:cubicBezTo>
                <a:cubicBezTo>
                  <a:pt x="41" y="38"/>
                  <a:pt x="40" y="41"/>
                  <a:pt x="38" y="44"/>
                </a:cubicBezTo>
                <a:cubicBezTo>
                  <a:pt x="38" y="43"/>
                  <a:pt x="37" y="42"/>
                  <a:pt x="37" y="42"/>
                </a:cubicBezTo>
                <a:close/>
                <a:moveTo>
                  <a:pt x="35" y="40"/>
                </a:moveTo>
                <a:cubicBezTo>
                  <a:pt x="37" y="38"/>
                  <a:pt x="40" y="37"/>
                  <a:pt x="41" y="35"/>
                </a:cubicBezTo>
                <a:cubicBezTo>
                  <a:pt x="39" y="37"/>
                  <a:pt x="37"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8"/>
                  <a:pt x="33" y="38"/>
                  <a:pt x="33" y="37"/>
                </a:cubicBezTo>
                <a:close/>
                <a:moveTo>
                  <a:pt x="30" y="34"/>
                </a:moveTo>
                <a:cubicBezTo>
                  <a:pt x="33" y="33"/>
                  <a:pt x="35" y="31"/>
                  <a:pt x="37" y="29"/>
                </a:cubicBezTo>
                <a:cubicBezTo>
                  <a:pt x="36" y="30"/>
                  <a:pt x="35" y="33"/>
                  <a:pt x="35" y="34"/>
                </a:cubicBezTo>
                <a:cubicBezTo>
                  <a:pt x="34" y="35"/>
                  <a:pt x="33" y="35"/>
                  <a:pt x="32" y="36"/>
                </a:cubicBezTo>
                <a:cubicBezTo>
                  <a:pt x="31" y="36"/>
                  <a:pt x="31" y="35"/>
                  <a:pt x="30" y="34"/>
                </a:cubicBezTo>
                <a:close/>
                <a:moveTo>
                  <a:pt x="28" y="33"/>
                </a:moveTo>
                <a:cubicBezTo>
                  <a:pt x="28" y="33"/>
                  <a:pt x="28" y="33"/>
                  <a:pt x="28" y="33"/>
                </a:cubicBezTo>
                <a:cubicBezTo>
                  <a:pt x="31" y="30"/>
                  <a:pt x="33" y="29"/>
                  <a:pt x="36" y="27"/>
                </a:cubicBezTo>
                <a:cubicBezTo>
                  <a:pt x="35" y="28"/>
                  <a:pt x="34" y="30"/>
                  <a:pt x="32" y="31"/>
                </a:cubicBezTo>
                <a:cubicBezTo>
                  <a:pt x="31" y="32"/>
                  <a:pt x="30" y="33"/>
                  <a:pt x="29" y="34"/>
                </a:cubicBezTo>
                <a:cubicBezTo>
                  <a:pt x="29" y="33"/>
                  <a:pt x="29" y="33"/>
                  <a:pt x="28" y="33"/>
                </a:cubicBezTo>
                <a:close/>
                <a:moveTo>
                  <a:pt x="44" y="42"/>
                </a:moveTo>
                <a:cubicBezTo>
                  <a:pt x="45" y="40"/>
                  <a:pt x="46" y="39"/>
                  <a:pt x="47" y="38"/>
                </a:cubicBezTo>
                <a:cubicBezTo>
                  <a:pt x="48" y="38"/>
                  <a:pt x="47" y="37"/>
                  <a:pt x="47" y="37"/>
                </a:cubicBezTo>
                <a:cubicBezTo>
                  <a:pt x="45" y="38"/>
                  <a:pt x="43" y="39"/>
                  <a:pt x="41" y="41"/>
                </a:cubicBezTo>
                <a:cubicBezTo>
                  <a:pt x="40" y="42"/>
                  <a:pt x="38" y="45"/>
                  <a:pt x="40" y="41"/>
                </a:cubicBezTo>
                <a:cubicBezTo>
                  <a:pt x="42" y="39"/>
                  <a:pt x="43" y="37"/>
                  <a:pt x="45" y="36"/>
                </a:cubicBezTo>
                <a:cubicBezTo>
                  <a:pt x="45" y="35"/>
                  <a:pt x="45" y="35"/>
                  <a:pt x="45" y="35"/>
                </a:cubicBezTo>
                <a:cubicBezTo>
                  <a:pt x="41" y="37"/>
                  <a:pt x="39" y="39"/>
                  <a:pt x="36" y="41"/>
                </a:cubicBezTo>
                <a:cubicBezTo>
                  <a:pt x="38" y="40"/>
                  <a:pt x="41" y="36"/>
                  <a:pt x="43" y="33"/>
                </a:cubicBezTo>
                <a:cubicBezTo>
                  <a:pt x="43" y="33"/>
                  <a:pt x="43" y="32"/>
                  <a:pt x="43" y="33"/>
                </a:cubicBezTo>
                <a:cubicBezTo>
                  <a:pt x="40" y="34"/>
                  <a:pt x="39" y="36"/>
                  <a:pt x="37" y="38"/>
                </a:cubicBezTo>
                <a:cubicBezTo>
                  <a:pt x="34" y="40"/>
                  <a:pt x="37" y="36"/>
                  <a:pt x="38" y="36"/>
                </a:cubicBezTo>
                <a:cubicBezTo>
                  <a:pt x="39" y="34"/>
                  <a:pt x="40" y="33"/>
                  <a:pt x="41" y="31"/>
                </a:cubicBezTo>
                <a:cubicBezTo>
                  <a:pt x="41" y="31"/>
                  <a:pt x="41" y="31"/>
                  <a:pt x="41" y="30"/>
                </a:cubicBezTo>
                <a:cubicBezTo>
                  <a:pt x="44" y="33"/>
                  <a:pt x="46" y="36"/>
                  <a:pt x="49" y="39"/>
                </a:cubicBezTo>
                <a:cubicBezTo>
                  <a:pt x="47" y="40"/>
                  <a:pt x="45" y="41"/>
                  <a:pt x="44" y="43"/>
                </a:cubicBezTo>
                <a:cubicBezTo>
                  <a:pt x="39" y="46"/>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29"/>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8"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2"/>
                  <a:pt x="45" y="10"/>
                </a:cubicBezTo>
                <a:cubicBezTo>
                  <a:pt x="48" y="7"/>
                  <a:pt x="43" y="12"/>
                  <a:pt x="42" y="12"/>
                </a:cubicBezTo>
                <a:cubicBezTo>
                  <a:pt x="41" y="14"/>
                  <a:pt x="39" y="16"/>
                  <a:pt x="38" y="17"/>
                </a:cubicBezTo>
                <a:cubicBezTo>
                  <a:pt x="35" y="20"/>
                  <a:pt x="31" y="23"/>
                  <a:pt x="28" y="26"/>
                </a:cubicBezTo>
                <a:cubicBezTo>
                  <a:pt x="21" y="32"/>
                  <a:pt x="15" y="38"/>
                  <a:pt x="9" y="45"/>
                </a:cubicBezTo>
                <a:cubicBezTo>
                  <a:pt x="9" y="44"/>
                  <a:pt x="8" y="44"/>
                  <a:pt x="7" y="43"/>
                </a:cubicBezTo>
                <a:close/>
                <a:moveTo>
                  <a:pt x="5" y="41"/>
                </a:moveTo>
                <a:cubicBezTo>
                  <a:pt x="8" y="38"/>
                  <a:pt x="11" y="35"/>
                  <a:pt x="14" y="32"/>
                </a:cubicBezTo>
                <a:cubicBezTo>
                  <a:pt x="15" y="32"/>
                  <a:pt x="15" y="31"/>
                  <a:pt x="16" y="31"/>
                </a:cubicBezTo>
                <a:cubicBezTo>
                  <a:pt x="19" y="28"/>
                  <a:pt x="22" y="26"/>
                  <a:pt x="25" y="23"/>
                </a:cubicBezTo>
                <a:cubicBezTo>
                  <a:pt x="27" y="21"/>
                  <a:pt x="30" y="19"/>
                  <a:pt x="32" y="17"/>
                </a:cubicBezTo>
                <a:cubicBezTo>
                  <a:pt x="29" y="20"/>
                  <a:pt x="25" y="23"/>
                  <a:pt x="22" y="27"/>
                </a:cubicBezTo>
                <a:cubicBezTo>
                  <a:pt x="17" y="32"/>
                  <a:pt x="10" y="36"/>
                  <a:pt x="7" y="42"/>
                </a:cubicBezTo>
                <a:cubicBezTo>
                  <a:pt x="6" y="42"/>
                  <a:pt x="6" y="42"/>
                  <a:pt x="5" y="41"/>
                </a:cubicBezTo>
                <a:close/>
                <a:moveTo>
                  <a:pt x="12" y="18"/>
                </a:moveTo>
                <a:cubicBezTo>
                  <a:pt x="14" y="18"/>
                  <a:pt x="16" y="17"/>
                  <a:pt x="19" y="16"/>
                </a:cubicBezTo>
                <a:cubicBezTo>
                  <a:pt x="16" y="17"/>
                  <a:pt x="15" y="18"/>
                  <a:pt x="13" y="20"/>
                </a:cubicBezTo>
                <a:cubicBezTo>
                  <a:pt x="13" y="19"/>
                  <a:pt x="12" y="19"/>
                  <a:pt x="12" y="18"/>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8"/>
                </a:cubicBezTo>
                <a:cubicBezTo>
                  <a:pt x="12" y="10"/>
                  <a:pt x="10" y="12"/>
                  <a:pt x="9" y="14"/>
                </a:cubicBezTo>
                <a:cubicBezTo>
                  <a:pt x="8" y="14"/>
                  <a:pt x="9" y="15"/>
                  <a:pt x="9" y="14"/>
                </a:cubicBezTo>
                <a:cubicBezTo>
                  <a:pt x="11" y="14"/>
                  <a:pt x="13" y="12"/>
                  <a:pt x="15" y="11"/>
                </a:cubicBezTo>
                <a:cubicBezTo>
                  <a:pt x="13" y="12"/>
                  <a:pt x="11" y="14"/>
                  <a:pt x="10" y="16"/>
                </a:cubicBezTo>
                <a:cubicBezTo>
                  <a:pt x="9" y="15"/>
                  <a:pt x="8" y="14"/>
                  <a:pt x="7" y="13"/>
                </a:cubicBezTo>
                <a:close/>
                <a:moveTo>
                  <a:pt x="5" y="11"/>
                </a:moveTo>
                <a:cubicBezTo>
                  <a:pt x="7" y="10"/>
                  <a:pt x="9" y="8"/>
                  <a:pt x="10" y="7"/>
                </a:cubicBezTo>
                <a:cubicBezTo>
                  <a:pt x="10" y="8"/>
                  <a:pt x="10" y="8"/>
                  <a:pt x="10" y="8"/>
                </a:cubicBezTo>
                <a:cubicBezTo>
                  <a:pt x="9" y="9"/>
                  <a:pt x="7" y="11"/>
                  <a:pt x="6" y="12"/>
                </a:cubicBezTo>
                <a:cubicBezTo>
                  <a:pt x="6" y="12"/>
                  <a:pt x="5" y="11"/>
                  <a:pt x="5" y="11"/>
                </a:cubicBezTo>
                <a:close/>
                <a:moveTo>
                  <a:pt x="4" y="10"/>
                </a:moveTo>
                <a:cubicBezTo>
                  <a:pt x="7" y="8"/>
                  <a:pt x="9" y="6"/>
                  <a:pt x="12" y="4"/>
                </a:cubicBezTo>
                <a:cubicBezTo>
                  <a:pt x="12" y="4"/>
                  <a:pt x="13" y="5"/>
                  <a:pt x="13" y="5"/>
                </a:cubicBezTo>
                <a:cubicBezTo>
                  <a:pt x="10" y="7"/>
                  <a:pt x="7" y="8"/>
                  <a:pt x="4" y="10"/>
                </a:cubicBezTo>
                <a:cubicBezTo>
                  <a:pt x="4" y="10"/>
                  <a:pt x="4" y="10"/>
                  <a:pt x="4" y="10"/>
                </a:cubicBezTo>
                <a:close/>
                <a:moveTo>
                  <a:pt x="16" y="10"/>
                </a:moveTo>
                <a:cubicBezTo>
                  <a:pt x="14" y="11"/>
                  <a:pt x="13" y="12"/>
                  <a:pt x="11" y="13"/>
                </a:cubicBezTo>
                <a:cubicBezTo>
                  <a:pt x="11" y="12"/>
                  <a:pt x="11" y="11"/>
                  <a:pt x="12" y="11"/>
                </a:cubicBezTo>
                <a:cubicBezTo>
                  <a:pt x="13" y="10"/>
                  <a:pt x="14" y="9"/>
                  <a:pt x="15" y="8"/>
                </a:cubicBezTo>
                <a:cubicBezTo>
                  <a:pt x="15" y="8"/>
                  <a:pt x="15" y="7"/>
                  <a:pt x="15" y="7"/>
                </a:cubicBezTo>
                <a:cubicBezTo>
                  <a:pt x="12" y="9"/>
                  <a:pt x="10" y="10"/>
                  <a:pt x="7" y="12"/>
                </a:cubicBezTo>
                <a:cubicBezTo>
                  <a:pt x="9" y="11"/>
                  <a:pt x="11" y="8"/>
                  <a:pt x="14" y="6"/>
                </a:cubicBezTo>
                <a:cubicBezTo>
                  <a:pt x="15" y="8"/>
                  <a:pt x="17" y="10"/>
                  <a:pt x="19" y="12"/>
                </a:cubicBezTo>
                <a:cubicBezTo>
                  <a:pt x="16" y="13"/>
                  <a:pt x="14" y="15"/>
                  <a:pt x="11" y="16"/>
                </a:cubicBezTo>
                <a:cubicBezTo>
                  <a:pt x="12" y="15"/>
                  <a:pt x="15" y="12"/>
                  <a:pt x="16" y="10"/>
                </a:cubicBezTo>
                <a:cubicBezTo>
                  <a:pt x="17" y="10"/>
                  <a:pt x="16" y="10"/>
                  <a:pt x="16" y="10"/>
                </a:cubicBezTo>
                <a:close/>
                <a:moveTo>
                  <a:pt x="20" y="15"/>
                </a:moveTo>
                <a:cubicBezTo>
                  <a:pt x="20" y="15"/>
                  <a:pt x="20" y="15"/>
                  <a:pt x="19" y="15"/>
                </a:cubicBezTo>
                <a:cubicBezTo>
                  <a:pt x="18" y="16"/>
                  <a:pt x="16" y="16"/>
                  <a:pt x="14" y="17"/>
                </a:cubicBezTo>
                <a:cubicBezTo>
                  <a:pt x="10" y="18"/>
                  <a:pt x="14" y="16"/>
                  <a:pt x="15" y="16"/>
                </a:cubicBezTo>
                <a:cubicBezTo>
                  <a:pt x="17" y="15"/>
                  <a:pt x="18" y="14"/>
                  <a:pt x="19" y="12"/>
                </a:cubicBezTo>
                <a:cubicBezTo>
                  <a:pt x="20" y="13"/>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1" y="19"/>
                  <a:pt x="18" y="20"/>
                  <a:pt x="17" y="22"/>
                </a:cubicBezTo>
                <a:cubicBezTo>
                  <a:pt x="19" y="20"/>
                  <a:pt x="21" y="18"/>
                  <a:pt x="22" y="16"/>
                </a:cubicBezTo>
                <a:close/>
                <a:moveTo>
                  <a:pt x="27" y="18"/>
                </a:moveTo>
                <a:cubicBezTo>
                  <a:pt x="32" y="14"/>
                  <a:pt x="37" y="8"/>
                  <a:pt x="43" y="4"/>
                </a:cubicBezTo>
                <a:cubicBezTo>
                  <a:pt x="43" y="4"/>
                  <a:pt x="43" y="4"/>
                  <a:pt x="43" y="5"/>
                </a:cubicBezTo>
                <a:cubicBezTo>
                  <a:pt x="43" y="5"/>
                  <a:pt x="43" y="5"/>
                  <a:pt x="43" y="5"/>
                </a:cubicBezTo>
                <a:cubicBezTo>
                  <a:pt x="37" y="9"/>
                  <a:pt x="32" y="14"/>
                  <a:pt x="26" y="19"/>
                </a:cubicBezTo>
                <a:cubicBezTo>
                  <a:pt x="26" y="19"/>
                  <a:pt x="26" y="19"/>
                  <a:pt x="26" y="19"/>
                </a:cubicBezTo>
                <a:cubicBezTo>
                  <a:pt x="25" y="20"/>
                  <a:pt x="24" y="20"/>
                  <a:pt x="24" y="21"/>
                </a:cubicBezTo>
                <a:cubicBezTo>
                  <a:pt x="23" y="21"/>
                  <a:pt x="22" y="22"/>
                  <a:pt x="22" y="22"/>
                </a:cubicBezTo>
                <a:cubicBezTo>
                  <a:pt x="21" y="23"/>
                  <a:pt x="19" y="25"/>
                  <a:pt x="19" y="25"/>
                </a:cubicBezTo>
                <a:cubicBezTo>
                  <a:pt x="20" y="22"/>
                  <a:pt x="22" y="20"/>
                  <a:pt x="24" y="18"/>
                </a:cubicBezTo>
                <a:cubicBezTo>
                  <a:pt x="24" y="18"/>
                  <a:pt x="24" y="18"/>
                  <a:pt x="25" y="18"/>
                </a:cubicBezTo>
                <a:cubicBezTo>
                  <a:pt x="25" y="19"/>
                  <a:pt x="26" y="19"/>
                  <a:pt x="26" y="19"/>
                </a:cubicBezTo>
                <a:cubicBezTo>
                  <a:pt x="26" y="19"/>
                  <a:pt x="26" y="19"/>
                  <a:pt x="27" y="18"/>
                </a:cubicBezTo>
                <a:close/>
                <a:moveTo>
                  <a:pt x="36" y="13"/>
                </a:moveTo>
                <a:cubicBezTo>
                  <a:pt x="33" y="16"/>
                  <a:pt x="30" y="17"/>
                  <a:pt x="27" y="20"/>
                </a:cubicBezTo>
                <a:cubicBezTo>
                  <a:pt x="24" y="22"/>
                  <a:pt x="22" y="24"/>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8"/>
                  <a:pt x="44" y="5"/>
                </a:cubicBezTo>
                <a:cubicBezTo>
                  <a:pt x="44" y="5"/>
                  <a:pt x="44" y="5"/>
                  <a:pt x="44" y="5"/>
                </a:cubicBezTo>
                <a:cubicBezTo>
                  <a:pt x="44" y="5"/>
                  <a:pt x="44" y="5"/>
                  <a:pt x="44" y="6"/>
                </a:cubicBezTo>
                <a:cubicBezTo>
                  <a:pt x="41" y="8"/>
                  <a:pt x="39" y="10"/>
                  <a:pt x="36" y="13"/>
                </a:cubicBezTo>
                <a:close/>
                <a:moveTo>
                  <a:pt x="42" y="8"/>
                </a:moveTo>
                <a:cubicBezTo>
                  <a:pt x="41" y="9"/>
                  <a:pt x="40" y="11"/>
                  <a:pt x="38" y="12"/>
                </a:cubicBezTo>
                <a:cubicBezTo>
                  <a:pt x="38" y="12"/>
                  <a:pt x="39" y="11"/>
                  <a:pt x="39" y="11"/>
                </a:cubicBezTo>
                <a:cubicBezTo>
                  <a:pt x="40" y="10"/>
                  <a:pt x="46" y="4"/>
                  <a:pt x="42" y="8"/>
                </a:cubicBezTo>
                <a:close/>
                <a:moveTo>
                  <a:pt x="19" y="26"/>
                </a:moveTo>
                <a:cubicBezTo>
                  <a:pt x="19" y="25"/>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3"/>
                  <a:pt x="16" y="23"/>
                </a:cubicBezTo>
                <a:cubicBezTo>
                  <a:pt x="19" y="22"/>
                  <a:pt x="21" y="20"/>
                  <a:pt x="23" y="19"/>
                </a:cubicBezTo>
                <a:close/>
                <a:moveTo>
                  <a:pt x="14" y="41"/>
                </a:moveTo>
                <a:cubicBezTo>
                  <a:pt x="16" y="39"/>
                  <a:pt x="17" y="37"/>
                  <a:pt x="19" y="36"/>
                </a:cubicBezTo>
                <a:cubicBezTo>
                  <a:pt x="22" y="33"/>
                  <a:pt x="25" y="30"/>
                  <a:pt x="28" y="27"/>
                </a:cubicBezTo>
                <a:cubicBezTo>
                  <a:pt x="35" y="21"/>
                  <a:pt x="42" y="15"/>
                  <a:pt x="47" y="8"/>
                </a:cubicBezTo>
                <a:cubicBezTo>
                  <a:pt x="48" y="9"/>
                  <a:pt x="49" y="9"/>
                  <a:pt x="49"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0"/>
                  <a:pt x="12" y="37"/>
                  <a:pt x="15" y="35"/>
                </a:cubicBezTo>
                <a:cubicBezTo>
                  <a:pt x="18" y="31"/>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5"/>
                </a:cubicBezTo>
                <a:cubicBezTo>
                  <a:pt x="10" y="45"/>
                  <a:pt x="11" y="45"/>
                  <a:pt x="11" y="45"/>
                </a:cubicBezTo>
                <a:cubicBezTo>
                  <a:pt x="11" y="44"/>
                  <a:pt x="11" y="44"/>
                  <a:pt x="11" y="44"/>
                </a:cubicBezTo>
                <a:cubicBezTo>
                  <a:pt x="22" y="35"/>
                  <a:pt x="32" y="25"/>
                  <a:pt x="43" y="16"/>
                </a:cubicBezTo>
                <a:cubicBezTo>
                  <a:pt x="44" y="15"/>
                  <a:pt x="46" y="14"/>
                  <a:pt x="48" y="12"/>
                </a:cubicBezTo>
                <a:cubicBezTo>
                  <a:pt x="45" y="15"/>
                  <a:pt x="42" y="17"/>
                  <a:pt x="40" y="19"/>
                </a:cubicBezTo>
                <a:cubicBezTo>
                  <a:pt x="35" y="23"/>
                  <a:pt x="31" y="27"/>
                  <a:pt x="27" y="32"/>
                </a:cubicBezTo>
                <a:cubicBezTo>
                  <a:pt x="27" y="32"/>
                  <a:pt x="26" y="32"/>
                  <a:pt x="26" y="33"/>
                </a:cubicBezTo>
                <a:cubicBezTo>
                  <a:pt x="22" y="37"/>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4"/>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185"/>
          <p:cNvSpPr>
            <a:spLocks noEditPoints="1"/>
          </p:cNvSpPr>
          <p:nvPr/>
        </p:nvSpPr>
        <p:spPr bwMode="auto">
          <a:xfrm>
            <a:off x="10945812" y="3724275"/>
            <a:ext cx="200025" cy="187325"/>
          </a:xfrm>
          <a:custGeom>
            <a:avLst/>
            <a:gdLst>
              <a:gd name="T0" fmla="*/ 43 w 53"/>
              <a:gd name="T1" fmla="*/ 1 h 50"/>
              <a:gd name="T2" fmla="*/ 13 w 53"/>
              <a:gd name="T3" fmla="*/ 1 h 50"/>
              <a:gd name="T4" fmla="*/ 11 w 53"/>
              <a:gd name="T5" fmla="*/ 1 h 50"/>
              <a:gd name="T6" fmla="*/ 15 w 53"/>
              <a:gd name="T7" fmla="*/ 27 h 50"/>
              <a:gd name="T8" fmla="*/ 11 w 53"/>
              <a:gd name="T9" fmla="*/ 50 h 50"/>
              <a:gd name="T10" fmla="*/ 40 w 53"/>
              <a:gd name="T11" fmla="*/ 50 h 50"/>
              <a:gd name="T12" fmla="*/ 52 w 53"/>
              <a:gd name="T13" fmla="*/ 39 h 50"/>
              <a:gd name="T14" fmla="*/ 53 w 53"/>
              <a:gd name="T15" fmla="*/ 12 h 50"/>
              <a:gd name="T16" fmla="*/ 39 w 53"/>
              <a:gd name="T17" fmla="*/ 45 h 50"/>
              <a:gd name="T18" fmla="*/ 36 w 53"/>
              <a:gd name="T19" fmla="*/ 42 h 50"/>
              <a:gd name="T20" fmla="*/ 35 w 53"/>
              <a:gd name="T21" fmla="*/ 40 h 50"/>
              <a:gd name="T22" fmla="*/ 32 w 53"/>
              <a:gd name="T23" fmla="*/ 38 h 50"/>
              <a:gd name="T24" fmla="*/ 32 w 53"/>
              <a:gd name="T25" fmla="*/ 38 h 50"/>
              <a:gd name="T26" fmla="*/ 32 w 53"/>
              <a:gd name="T27" fmla="*/ 37 h 50"/>
              <a:gd name="T28" fmla="*/ 35 w 53"/>
              <a:gd name="T29" fmla="*/ 27 h 50"/>
              <a:gd name="T30" fmla="*/ 43 w 53"/>
              <a:gd name="T31" fmla="*/ 42 h 50"/>
              <a:gd name="T32" fmla="*/ 40 w 53"/>
              <a:gd name="T33" fmla="*/ 42 h 50"/>
              <a:gd name="T34" fmla="*/ 43 w 53"/>
              <a:gd name="T35" fmla="*/ 34 h 50"/>
              <a:gd name="T36" fmla="*/ 41 w 53"/>
              <a:gd name="T37" fmla="*/ 31 h 50"/>
              <a:gd name="T38" fmla="*/ 43 w 53"/>
              <a:gd name="T39" fmla="*/ 42 h 50"/>
              <a:gd name="T40" fmla="*/ 38 w 53"/>
              <a:gd name="T41" fmla="*/ 28 h 50"/>
              <a:gd name="T42" fmla="*/ 36 w 53"/>
              <a:gd name="T43" fmla="*/ 26 h 50"/>
              <a:gd name="T44" fmla="*/ 36 w 53"/>
              <a:gd name="T45" fmla="*/ 25 h 50"/>
              <a:gd name="T46" fmla="*/ 35 w 53"/>
              <a:gd name="T47" fmla="*/ 24 h 50"/>
              <a:gd name="T48" fmla="*/ 36 w 53"/>
              <a:gd name="T49" fmla="*/ 18 h 50"/>
              <a:gd name="T50" fmla="*/ 27 w 53"/>
              <a:gd name="T51" fmla="*/ 27 h 50"/>
              <a:gd name="T52" fmla="*/ 14 w 53"/>
              <a:gd name="T53" fmla="*/ 33 h 50"/>
              <a:gd name="T54" fmla="*/ 22 w 53"/>
              <a:gd name="T55" fmla="*/ 27 h 50"/>
              <a:gd name="T56" fmla="*/ 18 w 53"/>
              <a:gd name="T57" fmla="*/ 16 h 50"/>
              <a:gd name="T58" fmla="*/ 18 w 53"/>
              <a:gd name="T59" fmla="*/ 13 h 50"/>
              <a:gd name="T60" fmla="*/ 13 w 53"/>
              <a:gd name="T61" fmla="*/ 9 h 50"/>
              <a:gd name="T62" fmla="*/ 9 w 53"/>
              <a:gd name="T63" fmla="*/ 16 h 50"/>
              <a:gd name="T64" fmla="*/ 9 w 53"/>
              <a:gd name="T65" fmla="*/ 8 h 50"/>
              <a:gd name="T66" fmla="*/ 12 w 53"/>
              <a:gd name="T67" fmla="*/ 4 h 50"/>
              <a:gd name="T68" fmla="*/ 16 w 53"/>
              <a:gd name="T69" fmla="*/ 10 h 50"/>
              <a:gd name="T70" fmla="*/ 14 w 53"/>
              <a:gd name="T71" fmla="*/ 8 h 50"/>
              <a:gd name="T72" fmla="*/ 10 w 53"/>
              <a:gd name="T73" fmla="*/ 16 h 50"/>
              <a:gd name="T74" fmla="*/ 19 w 53"/>
              <a:gd name="T75" fmla="*/ 15 h 50"/>
              <a:gd name="T76" fmla="*/ 22 w 53"/>
              <a:gd name="T77" fmla="*/ 16 h 50"/>
              <a:gd name="T78" fmla="*/ 22 w 53"/>
              <a:gd name="T79" fmla="*/ 17 h 50"/>
              <a:gd name="T80" fmla="*/ 22 w 53"/>
              <a:gd name="T81" fmla="*/ 17 h 50"/>
              <a:gd name="T82" fmla="*/ 43 w 53"/>
              <a:gd name="T83" fmla="*/ 5 h 50"/>
              <a:gd name="T84" fmla="*/ 21 w 53"/>
              <a:gd name="T85" fmla="*/ 23 h 50"/>
              <a:gd name="T86" fmla="*/ 26 w 53"/>
              <a:gd name="T87" fmla="*/ 19 h 50"/>
              <a:gd name="T88" fmla="*/ 19 w 53"/>
              <a:gd name="T89" fmla="*/ 27 h 50"/>
              <a:gd name="T90" fmla="*/ 28 w 53"/>
              <a:gd name="T91" fmla="*/ 19 h 50"/>
              <a:gd name="T92" fmla="*/ 44 w 53"/>
              <a:gd name="T93" fmla="*/ 6 h 50"/>
              <a:gd name="T94" fmla="*/ 39 w 53"/>
              <a:gd name="T95" fmla="*/ 11 h 50"/>
              <a:gd name="T96" fmla="*/ 18 w 53"/>
              <a:gd name="T97" fmla="*/ 26 h 50"/>
              <a:gd name="T98" fmla="*/ 17 w 53"/>
              <a:gd name="T99" fmla="*/ 25 h 50"/>
              <a:gd name="T100" fmla="*/ 18 w 53"/>
              <a:gd name="T101" fmla="*/ 36 h 50"/>
              <a:gd name="T102" fmla="*/ 13 w 53"/>
              <a:gd name="T103" fmla="*/ 42 h 50"/>
              <a:gd name="T104" fmla="*/ 26 w 53"/>
              <a:gd name="T105" fmla="*/ 25 h 50"/>
              <a:gd name="T106" fmla="*/ 25 w 53"/>
              <a:gd name="T107" fmla="*/ 25 h 50"/>
              <a:gd name="T108" fmla="*/ 19 w 53"/>
              <a:gd name="T109" fmla="*/ 18 h 50"/>
              <a:gd name="T110" fmla="*/ 11 w 53"/>
              <a:gd name="T111" fmla="*/ 47 h 50"/>
              <a:gd name="T112" fmla="*/ 42 w 53"/>
              <a:gd name="T113" fmla="*/ 17 h 50"/>
              <a:gd name="T114" fmla="*/ 26 w 53"/>
              <a:gd name="T115" fmla="*/ 33 h 50"/>
              <a:gd name="T116" fmla="*/ 40 w 53"/>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10"/>
                </a:moveTo>
                <a:cubicBezTo>
                  <a:pt x="50" y="7"/>
                  <a:pt x="46" y="4"/>
                  <a:pt x="43" y="1"/>
                </a:cubicBezTo>
                <a:cubicBezTo>
                  <a:pt x="43" y="1"/>
                  <a:pt x="43" y="1"/>
                  <a:pt x="43" y="1"/>
                </a:cubicBezTo>
                <a:cubicBezTo>
                  <a:pt x="43" y="1"/>
                  <a:pt x="43" y="1"/>
                  <a:pt x="43" y="1"/>
                </a:cubicBezTo>
                <a:cubicBezTo>
                  <a:pt x="43" y="1"/>
                  <a:pt x="43" y="1"/>
                  <a:pt x="43" y="1"/>
                </a:cubicBezTo>
                <a:cubicBezTo>
                  <a:pt x="42" y="0"/>
                  <a:pt x="42" y="1"/>
                  <a:pt x="42" y="1"/>
                </a:cubicBezTo>
                <a:cubicBezTo>
                  <a:pt x="36" y="5"/>
                  <a:pt x="31" y="11"/>
                  <a:pt x="25" y="16"/>
                </a:cubicBezTo>
                <a:cubicBezTo>
                  <a:pt x="21" y="11"/>
                  <a:pt x="17" y="6"/>
                  <a:pt x="13" y="1"/>
                </a:cubicBezTo>
                <a:cubicBezTo>
                  <a:pt x="13" y="1"/>
                  <a:pt x="12" y="1"/>
                  <a:pt x="12" y="1"/>
                </a:cubicBezTo>
                <a:cubicBezTo>
                  <a:pt x="12" y="1"/>
                  <a:pt x="12" y="1"/>
                  <a:pt x="12" y="1"/>
                </a:cubicBezTo>
                <a:cubicBezTo>
                  <a:pt x="12" y="1"/>
                  <a:pt x="12" y="1"/>
                  <a:pt x="12" y="1"/>
                </a:cubicBezTo>
                <a:cubicBezTo>
                  <a:pt x="12" y="1"/>
                  <a:pt x="11" y="1"/>
                  <a:pt x="11" y="1"/>
                </a:cubicBezTo>
                <a:cubicBezTo>
                  <a:pt x="8" y="4"/>
                  <a:pt x="4" y="7"/>
                  <a:pt x="1" y="9"/>
                </a:cubicBezTo>
                <a:cubicBezTo>
                  <a:pt x="0" y="9"/>
                  <a:pt x="0" y="9"/>
                  <a:pt x="0" y="10"/>
                </a:cubicBezTo>
                <a:cubicBezTo>
                  <a:pt x="0" y="10"/>
                  <a:pt x="0" y="11"/>
                  <a:pt x="0" y="11"/>
                </a:cubicBezTo>
                <a:cubicBezTo>
                  <a:pt x="6" y="16"/>
                  <a:pt x="10" y="22"/>
                  <a:pt x="15" y="27"/>
                </a:cubicBezTo>
                <a:cubicBezTo>
                  <a:pt x="11" y="32"/>
                  <a:pt x="6" y="35"/>
                  <a:pt x="2" y="40"/>
                </a:cubicBezTo>
                <a:cubicBezTo>
                  <a:pt x="2" y="41"/>
                  <a:pt x="2" y="41"/>
                  <a:pt x="2" y="41"/>
                </a:cubicBezTo>
                <a:cubicBezTo>
                  <a:pt x="1" y="41"/>
                  <a:pt x="1" y="42"/>
                  <a:pt x="2" y="42"/>
                </a:cubicBezTo>
                <a:cubicBezTo>
                  <a:pt x="5" y="46"/>
                  <a:pt x="7" y="48"/>
                  <a:pt x="11" y="50"/>
                </a:cubicBezTo>
                <a:cubicBezTo>
                  <a:pt x="11" y="50"/>
                  <a:pt x="11" y="50"/>
                  <a:pt x="11" y="50"/>
                </a:cubicBezTo>
                <a:cubicBezTo>
                  <a:pt x="12" y="50"/>
                  <a:pt x="12" y="50"/>
                  <a:pt x="13" y="50"/>
                </a:cubicBezTo>
                <a:cubicBezTo>
                  <a:pt x="17" y="45"/>
                  <a:pt x="22" y="41"/>
                  <a:pt x="27" y="36"/>
                </a:cubicBezTo>
                <a:cubicBezTo>
                  <a:pt x="32" y="40"/>
                  <a:pt x="35" y="46"/>
                  <a:pt x="40" y="50"/>
                </a:cubicBezTo>
                <a:cubicBezTo>
                  <a:pt x="40" y="50"/>
                  <a:pt x="40" y="50"/>
                  <a:pt x="40" y="50"/>
                </a:cubicBezTo>
                <a:cubicBezTo>
                  <a:pt x="41" y="50"/>
                  <a:pt x="41" y="50"/>
                  <a:pt x="42" y="50"/>
                </a:cubicBezTo>
                <a:cubicBezTo>
                  <a:pt x="45" y="47"/>
                  <a:pt x="49" y="44"/>
                  <a:pt x="52" y="40"/>
                </a:cubicBezTo>
                <a:cubicBezTo>
                  <a:pt x="52" y="40"/>
                  <a:pt x="52" y="39"/>
                  <a:pt x="52" y="39"/>
                </a:cubicBezTo>
                <a:cubicBezTo>
                  <a:pt x="52" y="39"/>
                  <a:pt x="52" y="39"/>
                  <a:pt x="52" y="38"/>
                </a:cubicBezTo>
                <a:cubicBezTo>
                  <a:pt x="47" y="34"/>
                  <a:pt x="43" y="29"/>
                  <a:pt x="39" y="24"/>
                </a:cubicBezTo>
                <a:cubicBezTo>
                  <a:pt x="43" y="20"/>
                  <a:pt x="48" y="16"/>
                  <a:pt x="52" y="13"/>
                </a:cubicBezTo>
                <a:cubicBezTo>
                  <a:pt x="53" y="12"/>
                  <a:pt x="53" y="12"/>
                  <a:pt x="53" y="12"/>
                </a:cubicBezTo>
                <a:cubicBezTo>
                  <a:pt x="53" y="11"/>
                  <a:pt x="53" y="11"/>
                  <a:pt x="53" y="10"/>
                </a:cubicBezTo>
                <a:close/>
                <a:moveTo>
                  <a:pt x="40" y="46"/>
                </a:moveTo>
                <a:cubicBezTo>
                  <a:pt x="40" y="46"/>
                  <a:pt x="40" y="46"/>
                  <a:pt x="40" y="46"/>
                </a:cubicBezTo>
                <a:cubicBezTo>
                  <a:pt x="39" y="45"/>
                  <a:pt x="39" y="45"/>
                  <a:pt x="39" y="45"/>
                </a:cubicBezTo>
                <a:cubicBezTo>
                  <a:pt x="40" y="44"/>
                  <a:pt x="40" y="43"/>
                  <a:pt x="41" y="42"/>
                </a:cubicBezTo>
                <a:cubicBezTo>
                  <a:pt x="43" y="41"/>
                  <a:pt x="44" y="40"/>
                  <a:pt x="45" y="39"/>
                </a:cubicBezTo>
                <a:cubicBezTo>
                  <a:pt x="43" y="41"/>
                  <a:pt x="41" y="43"/>
                  <a:pt x="40" y="46"/>
                </a:cubicBezTo>
                <a:close/>
                <a:moveTo>
                  <a:pt x="36" y="42"/>
                </a:moveTo>
                <a:cubicBezTo>
                  <a:pt x="39" y="40"/>
                  <a:pt x="41" y="38"/>
                  <a:pt x="43" y="37"/>
                </a:cubicBezTo>
                <a:cubicBezTo>
                  <a:pt x="41" y="39"/>
                  <a:pt x="39" y="41"/>
                  <a:pt x="38" y="44"/>
                </a:cubicBezTo>
                <a:cubicBezTo>
                  <a:pt x="37" y="43"/>
                  <a:pt x="37" y="43"/>
                  <a:pt x="36" y="42"/>
                </a:cubicBezTo>
                <a:close/>
                <a:moveTo>
                  <a:pt x="35" y="40"/>
                </a:moveTo>
                <a:cubicBezTo>
                  <a:pt x="37" y="39"/>
                  <a:pt x="39" y="37"/>
                  <a:pt x="41" y="35"/>
                </a:cubicBezTo>
                <a:cubicBezTo>
                  <a:pt x="39" y="37"/>
                  <a:pt x="37" y="39"/>
                  <a:pt x="36" y="41"/>
                </a:cubicBezTo>
                <a:cubicBezTo>
                  <a:pt x="35" y="41"/>
                  <a:pt x="35" y="41"/>
                  <a:pt x="35" y="40"/>
                </a:cubicBezTo>
                <a:close/>
                <a:moveTo>
                  <a:pt x="32" y="38"/>
                </a:moveTo>
                <a:cubicBezTo>
                  <a:pt x="35" y="36"/>
                  <a:pt x="37" y="34"/>
                  <a:pt x="39" y="32"/>
                </a:cubicBezTo>
                <a:cubicBezTo>
                  <a:pt x="40" y="32"/>
                  <a:pt x="38" y="35"/>
                  <a:pt x="38" y="35"/>
                </a:cubicBezTo>
                <a:cubicBezTo>
                  <a:pt x="37" y="36"/>
                  <a:pt x="35" y="38"/>
                  <a:pt x="34" y="40"/>
                </a:cubicBezTo>
                <a:cubicBezTo>
                  <a:pt x="34" y="39"/>
                  <a:pt x="33" y="38"/>
                  <a:pt x="32" y="38"/>
                </a:cubicBezTo>
                <a:close/>
                <a:moveTo>
                  <a:pt x="30" y="35"/>
                </a:moveTo>
                <a:cubicBezTo>
                  <a:pt x="32" y="33"/>
                  <a:pt x="35" y="32"/>
                  <a:pt x="37" y="30"/>
                </a:cubicBezTo>
                <a:cubicBezTo>
                  <a:pt x="36" y="30"/>
                  <a:pt x="35" y="33"/>
                  <a:pt x="34" y="34"/>
                </a:cubicBezTo>
                <a:cubicBezTo>
                  <a:pt x="33" y="35"/>
                  <a:pt x="32" y="36"/>
                  <a:pt x="32" y="37"/>
                </a:cubicBezTo>
                <a:cubicBezTo>
                  <a:pt x="31" y="36"/>
                  <a:pt x="30" y="35"/>
                  <a:pt x="30" y="35"/>
                </a:cubicBezTo>
                <a:close/>
                <a:moveTo>
                  <a:pt x="28" y="33"/>
                </a:moveTo>
                <a:cubicBezTo>
                  <a:pt x="28" y="33"/>
                  <a:pt x="28" y="33"/>
                  <a:pt x="28" y="33"/>
                </a:cubicBezTo>
                <a:cubicBezTo>
                  <a:pt x="30" y="31"/>
                  <a:pt x="33" y="29"/>
                  <a:pt x="35" y="27"/>
                </a:cubicBezTo>
                <a:cubicBezTo>
                  <a:pt x="34" y="28"/>
                  <a:pt x="33" y="30"/>
                  <a:pt x="32" y="31"/>
                </a:cubicBezTo>
                <a:cubicBezTo>
                  <a:pt x="31" y="32"/>
                  <a:pt x="30" y="33"/>
                  <a:pt x="29" y="34"/>
                </a:cubicBezTo>
                <a:cubicBezTo>
                  <a:pt x="29" y="34"/>
                  <a:pt x="28" y="33"/>
                  <a:pt x="28" y="33"/>
                </a:cubicBezTo>
                <a:close/>
                <a:moveTo>
                  <a:pt x="43" y="42"/>
                </a:moveTo>
                <a:cubicBezTo>
                  <a:pt x="45" y="41"/>
                  <a:pt x="46" y="40"/>
                  <a:pt x="47" y="38"/>
                </a:cubicBezTo>
                <a:cubicBezTo>
                  <a:pt x="47" y="38"/>
                  <a:pt x="47" y="38"/>
                  <a:pt x="47" y="38"/>
                </a:cubicBezTo>
                <a:cubicBezTo>
                  <a:pt x="44" y="38"/>
                  <a:pt x="43" y="40"/>
                  <a:pt x="41" y="41"/>
                </a:cubicBezTo>
                <a:cubicBezTo>
                  <a:pt x="40" y="42"/>
                  <a:pt x="38" y="45"/>
                  <a:pt x="40" y="42"/>
                </a:cubicBezTo>
                <a:cubicBezTo>
                  <a:pt x="41" y="40"/>
                  <a:pt x="43" y="38"/>
                  <a:pt x="45" y="36"/>
                </a:cubicBezTo>
                <a:cubicBezTo>
                  <a:pt x="45" y="36"/>
                  <a:pt x="45" y="35"/>
                  <a:pt x="44" y="35"/>
                </a:cubicBezTo>
                <a:cubicBezTo>
                  <a:pt x="41" y="37"/>
                  <a:pt x="38" y="39"/>
                  <a:pt x="36" y="42"/>
                </a:cubicBezTo>
                <a:cubicBezTo>
                  <a:pt x="38" y="40"/>
                  <a:pt x="41" y="36"/>
                  <a:pt x="43" y="34"/>
                </a:cubicBezTo>
                <a:cubicBezTo>
                  <a:pt x="43" y="33"/>
                  <a:pt x="43" y="33"/>
                  <a:pt x="42" y="33"/>
                </a:cubicBezTo>
                <a:cubicBezTo>
                  <a:pt x="40" y="34"/>
                  <a:pt x="38" y="36"/>
                  <a:pt x="36" y="38"/>
                </a:cubicBezTo>
                <a:cubicBezTo>
                  <a:pt x="34" y="41"/>
                  <a:pt x="37" y="37"/>
                  <a:pt x="37" y="36"/>
                </a:cubicBezTo>
                <a:cubicBezTo>
                  <a:pt x="39" y="35"/>
                  <a:pt x="40" y="33"/>
                  <a:pt x="41" y="31"/>
                </a:cubicBezTo>
                <a:cubicBezTo>
                  <a:pt x="41" y="31"/>
                  <a:pt x="41" y="31"/>
                  <a:pt x="41" y="31"/>
                </a:cubicBezTo>
                <a:cubicBezTo>
                  <a:pt x="43" y="34"/>
                  <a:pt x="46" y="37"/>
                  <a:pt x="49" y="39"/>
                </a:cubicBezTo>
                <a:cubicBezTo>
                  <a:pt x="47" y="41"/>
                  <a:pt x="45" y="42"/>
                  <a:pt x="43" y="43"/>
                </a:cubicBezTo>
                <a:cubicBezTo>
                  <a:pt x="38" y="47"/>
                  <a:pt x="43" y="43"/>
                  <a:pt x="43" y="42"/>
                </a:cubicBezTo>
                <a:close/>
                <a:moveTo>
                  <a:pt x="40" y="31"/>
                </a:moveTo>
                <a:cubicBezTo>
                  <a:pt x="39" y="32"/>
                  <a:pt x="37" y="33"/>
                  <a:pt x="36" y="34"/>
                </a:cubicBezTo>
                <a:cubicBezTo>
                  <a:pt x="34" y="36"/>
                  <a:pt x="31" y="39"/>
                  <a:pt x="34" y="35"/>
                </a:cubicBezTo>
                <a:cubicBezTo>
                  <a:pt x="36" y="33"/>
                  <a:pt x="38" y="31"/>
                  <a:pt x="38" y="28"/>
                </a:cubicBezTo>
                <a:cubicBezTo>
                  <a:pt x="38" y="28"/>
                  <a:pt x="38" y="28"/>
                  <a:pt x="37" y="28"/>
                </a:cubicBezTo>
                <a:cubicBezTo>
                  <a:pt x="36" y="30"/>
                  <a:pt x="34" y="32"/>
                  <a:pt x="31" y="33"/>
                </a:cubicBezTo>
                <a:cubicBezTo>
                  <a:pt x="29" y="35"/>
                  <a:pt x="31" y="33"/>
                  <a:pt x="32" y="32"/>
                </a:cubicBezTo>
                <a:cubicBezTo>
                  <a:pt x="34" y="30"/>
                  <a:pt x="35" y="29"/>
                  <a:pt x="36" y="26"/>
                </a:cubicBezTo>
                <a:cubicBezTo>
                  <a:pt x="38" y="28"/>
                  <a:pt x="39" y="29"/>
                  <a:pt x="41" y="31"/>
                </a:cubicBezTo>
                <a:cubicBezTo>
                  <a:pt x="41" y="31"/>
                  <a:pt x="40" y="31"/>
                  <a:pt x="40" y="31"/>
                </a:cubicBezTo>
                <a:close/>
                <a:moveTo>
                  <a:pt x="36" y="25"/>
                </a:moveTo>
                <a:cubicBezTo>
                  <a:pt x="36" y="25"/>
                  <a:pt x="36" y="25"/>
                  <a:pt x="36" y="25"/>
                </a:cubicBezTo>
                <a:cubicBezTo>
                  <a:pt x="33" y="28"/>
                  <a:pt x="31" y="30"/>
                  <a:pt x="28" y="32"/>
                </a:cubicBezTo>
                <a:cubicBezTo>
                  <a:pt x="28" y="32"/>
                  <a:pt x="28" y="31"/>
                  <a:pt x="29" y="31"/>
                </a:cubicBezTo>
                <a:cubicBezTo>
                  <a:pt x="30" y="29"/>
                  <a:pt x="32" y="28"/>
                  <a:pt x="33" y="26"/>
                </a:cubicBezTo>
                <a:cubicBezTo>
                  <a:pt x="34" y="25"/>
                  <a:pt x="34" y="25"/>
                  <a:pt x="35" y="24"/>
                </a:cubicBezTo>
                <a:cubicBezTo>
                  <a:pt x="35" y="25"/>
                  <a:pt x="35" y="25"/>
                  <a:pt x="36" y="25"/>
                </a:cubicBezTo>
                <a:close/>
                <a:moveTo>
                  <a:pt x="7" y="44"/>
                </a:moveTo>
                <a:cubicBezTo>
                  <a:pt x="13" y="38"/>
                  <a:pt x="19" y="33"/>
                  <a:pt x="25" y="27"/>
                </a:cubicBezTo>
                <a:cubicBezTo>
                  <a:pt x="28" y="24"/>
                  <a:pt x="32" y="21"/>
                  <a:pt x="36" y="18"/>
                </a:cubicBezTo>
                <a:cubicBezTo>
                  <a:pt x="39" y="16"/>
                  <a:pt x="42" y="13"/>
                  <a:pt x="44" y="10"/>
                </a:cubicBezTo>
                <a:cubicBezTo>
                  <a:pt x="47" y="8"/>
                  <a:pt x="43" y="12"/>
                  <a:pt x="42" y="13"/>
                </a:cubicBezTo>
                <a:cubicBezTo>
                  <a:pt x="40" y="14"/>
                  <a:pt x="39" y="16"/>
                  <a:pt x="37" y="18"/>
                </a:cubicBezTo>
                <a:cubicBezTo>
                  <a:pt x="34" y="21"/>
                  <a:pt x="31" y="24"/>
                  <a:pt x="27" y="27"/>
                </a:cubicBezTo>
                <a:cubicBezTo>
                  <a:pt x="21" y="33"/>
                  <a:pt x="15" y="39"/>
                  <a:pt x="9" y="45"/>
                </a:cubicBezTo>
                <a:cubicBezTo>
                  <a:pt x="8" y="45"/>
                  <a:pt x="8" y="44"/>
                  <a:pt x="7" y="44"/>
                </a:cubicBezTo>
                <a:close/>
                <a:moveTo>
                  <a:pt x="5" y="42"/>
                </a:moveTo>
                <a:cubicBezTo>
                  <a:pt x="8" y="39"/>
                  <a:pt x="11" y="36"/>
                  <a:pt x="14" y="33"/>
                </a:cubicBezTo>
                <a:cubicBezTo>
                  <a:pt x="14" y="32"/>
                  <a:pt x="15" y="32"/>
                  <a:pt x="15" y="31"/>
                </a:cubicBezTo>
                <a:cubicBezTo>
                  <a:pt x="18" y="29"/>
                  <a:pt x="21" y="26"/>
                  <a:pt x="24" y="23"/>
                </a:cubicBezTo>
                <a:cubicBezTo>
                  <a:pt x="27" y="21"/>
                  <a:pt x="29" y="19"/>
                  <a:pt x="32" y="18"/>
                </a:cubicBezTo>
                <a:cubicBezTo>
                  <a:pt x="28" y="21"/>
                  <a:pt x="25" y="24"/>
                  <a:pt x="22" y="27"/>
                </a:cubicBezTo>
                <a:cubicBezTo>
                  <a:pt x="17" y="33"/>
                  <a:pt x="10" y="36"/>
                  <a:pt x="6" y="43"/>
                </a:cubicBezTo>
                <a:cubicBezTo>
                  <a:pt x="6" y="43"/>
                  <a:pt x="5" y="42"/>
                  <a:pt x="5" y="42"/>
                </a:cubicBezTo>
                <a:close/>
                <a:moveTo>
                  <a:pt x="12" y="19"/>
                </a:moveTo>
                <a:cubicBezTo>
                  <a:pt x="14" y="18"/>
                  <a:pt x="16" y="17"/>
                  <a:pt x="18" y="16"/>
                </a:cubicBezTo>
                <a:cubicBezTo>
                  <a:pt x="16" y="17"/>
                  <a:pt x="14" y="18"/>
                  <a:pt x="13" y="20"/>
                </a:cubicBezTo>
                <a:cubicBezTo>
                  <a:pt x="12" y="20"/>
                  <a:pt x="12" y="19"/>
                  <a:pt x="12" y="19"/>
                </a:cubicBezTo>
                <a:close/>
                <a:moveTo>
                  <a:pt x="10" y="17"/>
                </a:moveTo>
                <a:cubicBezTo>
                  <a:pt x="13" y="16"/>
                  <a:pt x="15" y="15"/>
                  <a:pt x="18" y="13"/>
                </a:cubicBezTo>
                <a:cubicBezTo>
                  <a:pt x="15" y="14"/>
                  <a:pt x="13" y="16"/>
                  <a:pt x="11" y="18"/>
                </a:cubicBezTo>
                <a:cubicBezTo>
                  <a:pt x="11" y="18"/>
                  <a:pt x="10" y="17"/>
                  <a:pt x="10" y="17"/>
                </a:cubicBezTo>
                <a:close/>
                <a:moveTo>
                  <a:pt x="7" y="13"/>
                </a:moveTo>
                <a:cubicBezTo>
                  <a:pt x="9" y="12"/>
                  <a:pt x="11" y="11"/>
                  <a:pt x="13" y="9"/>
                </a:cubicBezTo>
                <a:cubicBezTo>
                  <a:pt x="11" y="11"/>
                  <a:pt x="10" y="12"/>
                  <a:pt x="8" y="14"/>
                </a:cubicBezTo>
                <a:cubicBezTo>
                  <a:pt x="8" y="15"/>
                  <a:pt x="8" y="15"/>
                  <a:pt x="9" y="15"/>
                </a:cubicBezTo>
                <a:cubicBezTo>
                  <a:pt x="11" y="14"/>
                  <a:pt x="13" y="13"/>
                  <a:pt x="15" y="12"/>
                </a:cubicBezTo>
                <a:cubicBezTo>
                  <a:pt x="13" y="13"/>
                  <a:pt x="11" y="14"/>
                  <a:pt x="9" y="16"/>
                </a:cubicBezTo>
                <a:cubicBezTo>
                  <a:pt x="8" y="15"/>
                  <a:pt x="8" y="14"/>
                  <a:pt x="7" y="13"/>
                </a:cubicBezTo>
                <a:close/>
                <a:moveTo>
                  <a:pt x="5" y="11"/>
                </a:moveTo>
                <a:cubicBezTo>
                  <a:pt x="6" y="10"/>
                  <a:pt x="8" y="9"/>
                  <a:pt x="10" y="8"/>
                </a:cubicBezTo>
                <a:cubicBezTo>
                  <a:pt x="10" y="8"/>
                  <a:pt x="10" y="8"/>
                  <a:pt x="9" y="8"/>
                </a:cubicBezTo>
                <a:cubicBezTo>
                  <a:pt x="8" y="10"/>
                  <a:pt x="7" y="11"/>
                  <a:pt x="6" y="13"/>
                </a:cubicBezTo>
                <a:cubicBezTo>
                  <a:pt x="5" y="12"/>
                  <a:pt x="5" y="12"/>
                  <a:pt x="5" y="11"/>
                </a:cubicBezTo>
                <a:close/>
                <a:moveTo>
                  <a:pt x="4" y="10"/>
                </a:moveTo>
                <a:cubicBezTo>
                  <a:pt x="6" y="9"/>
                  <a:pt x="9" y="6"/>
                  <a:pt x="12" y="4"/>
                </a:cubicBezTo>
                <a:cubicBezTo>
                  <a:pt x="12" y="5"/>
                  <a:pt x="12" y="5"/>
                  <a:pt x="13" y="5"/>
                </a:cubicBezTo>
                <a:cubicBezTo>
                  <a:pt x="10" y="7"/>
                  <a:pt x="7" y="9"/>
                  <a:pt x="4" y="11"/>
                </a:cubicBezTo>
                <a:cubicBezTo>
                  <a:pt x="4" y="11"/>
                  <a:pt x="4" y="11"/>
                  <a:pt x="4" y="10"/>
                </a:cubicBezTo>
                <a:close/>
                <a:moveTo>
                  <a:pt x="16" y="10"/>
                </a:moveTo>
                <a:cubicBezTo>
                  <a:pt x="14" y="11"/>
                  <a:pt x="12" y="12"/>
                  <a:pt x="11" y="13"/>
                </a:cubicBezTo>
                <a:cubicBezTo>
                  <a:pt x="10" y="12"/>
                  <a:pt x="11" y="12"/>
                  <a:pt x="12" y="11"/>
                </a:cubicBezTo>
                <a:cubicBezTo>
                  <a:pt x="12" y="10"/>
                  <a:pt x="14" y="9"/>
                  <a:pt x="15" y="8"/>
                </a:cubicBezTo>
                <a:cubicBezTo>
                  <a:pt x="15" y="8"/>
                  <a:pt x="15" y="8"/>
                  <a:pt x="14" y="8"/>
                </a:cubicBezTo>
                <a:cubicBezTo>
                  <a:pt x="11" y="9"/>
                  <a:pt x="9" y="11"/>
                  <a:pt x="7" y="13"/>
                </a:cubicBezTo>
                <a:cubicBezTo>
                  <a:pt x="9" y="11"/>
                  <a:pt x="11" y="8"/>
                  <a:pt x="13" y="6"/>
                </a:cubicBezTo>
                <a:cubicBezTo>
                  <a:pt x="15" y="8"/>
                  <a:pt x="16" y="10"/>
                  <a:pt x="18" y="12"/>
                </a:cubicBezTo>
                <a:cubicBezTo>
                  <a:pt x="16" y="13"/>
                  <a:pt x="13" y="15"/>
                  <a:pt x="10" y="16"/>
                </a:cubicBezTo>
                <a:cubicBezTo>
                  <a:pt x="12" y="16"/>
                  <a:pt x="15" y="12"/>
                  <a:pt x="16" y="11"/>
                </a:cubicBezTo>
                <a:cubicBezTo>
                  <a:pt x="16" y="11"/>
                  <a:pt x="16" y="10"/>
                  <a:pt x="16" y="10"/>
                </a:cubicBezTo>
                <a:close/>
                <a:moveTo>
                  <a:pt x="19" y="16"/>
                </a:moveTo>
                <a:cubicBezTo>
                  <a:pt x="20" y="15"/>
                  <a:pt x="19" y="15"/>
                  <a:pt x="19" y="15"/>
                </a:cubicBezTo>
                <a:cubicBezTo>
                  <a:pt x="17" y="16"/>
                  <a:pt x="15" y="17"/>
                  <a:pt x="13" y="18"/>
                </a:cubicBezTo>
                <a:cubicBezTo>
                  <a:pt x="10" y="19"/>
                  <a:pt x="14" y="17"/>
                  <a:pt x="15" y="16"/>
                </a:cubicBezTo>
                <a:cubicBezTo>
                  <a:pt x="16" y="15"/>
                  <a:pt x="18" y="14"/>
                  <a:pt x="19" y="13"/>
                </a:cubicBezTo>
                <a:cubicBezTo>
                  <a:pt x="20" y="14"/>
                  <a:pt x="21" y="15"/>
                  <a:pt x="22" y="16"/>
                </a:cubicBezTo>
                <a:cubicBezTo>
                  <a:pt x="22" y="16"/>
                  <a:pt x="21" y="16"/>
                  <a:pt x="21" y="16"/>
                </a:cubicBezTo>
                <a:cubicBezTo>
                  <a:pt x="19" y="18"/>
                  <a:pt x="16" y="19"/>
                  <a:pt x="13" y="20"/>
                </a:cubicBezTo>
                <a:cubicBezTo>
                  <a:pt x="15" y="20"/>
                  <a:pt x="18" y="17"/>
                  <a:pt x="19" y="16"/>
                </a:cubicBezTo>
                <a:close/>
                <a:moveTo>
                  <a:pt x="22" y="17"/>
                </a:moveTo>
                <a:cubicBezTo>
                  <a:pt x="22" y="17"/>
                  <a:pt x="22" y="17"/>
                  <a:pt x="22" y="16"/>
                </a:cubicBezTo>
                <a:cubicBezTo>
                  <a:pt x="22" y="17"/>
                  <a:pt x="23" y="17"/>
                  <a:pt x="23" y="18"/>
                </a:cubicBezTo>
                <a:cubicBezTo>
                  <a:pt x="21" y="19"/>
                  <a:pt x="18" y="21"/>
                  <a:pt x="16" y="22"/>
                </a:cubicBezTo>
                <a:cubicBezTo>
                  <a:pt x="18" y="20"/>
                  <a:pt x="20" y="19"/>
                  <a:pt x="22" y="17"/>
                </a:cubicBezTo>
                <a:close/>
                <a:moveTo>
                  <a:pt x="26" y="19"/>
                </a:moveTo>
                <a:cubicBezTo>
                  <a:pt x="32" y="14"/>
                  <a:pt x="36" y="8"/>
                  <a:pt x="42" y="4"/>
                </a:cubicBezTo>
                <a:cubicBezTo>
                  <a:pt x="42" y="4"/>
                  <a:pt x="43" y="5"/>
                  <a:pt x="43" y="5"/>
                </a:cubicBezTo>
                <a:cubicBezTo>
                  <a:pt x="43" y="5"/>
                  <a:pt x="43" y="5"/>
                  <a:pt x="43" y="5"/>
                </a:cubicBezTo>
                <a:cubicBezTo>
                  <a:pt x="37" y="10"/>
                  <a:pt x="32" y="15"/>
                  <a:pt x="26" y="19"/>
                </a:cubicBezTo>
                <a:cubicBezTo>
                  <a:pt x="26" y="19"/>
                  <a:pt x="26" y="20"/>
                  <a:pt x="25" y="20"/>
                </a:cubicBezTo>
                <a:cubicBezTo>
                  <a:pt x="25" y="20"/>
                  <a:pt x="24" y="21"/>
                  <a:pt x="23" y="21"/>
                </a:cubicBezTo>
                <a:cubicBezTo>
                  <a:pt x="23" y="22"/>
                  <a:pt x="22" y="22"/>
                  <a:pt x="21" y="23"/>
                </a:cubicBezTo>
                <a:cubicBezTo>
                  <a:pt x="20" y="24"/>
                  <a:pt x="18" y="25"/>
                  <a:pt x="18" y="25"/>
                </a:cubicBezTo>
                <a:cubicBezTo>
                  <a:pt x="19" y="23"/>
                  <a:pt x="22" y="21"/>
                  <a:pt x="24" y="19"/>
                </a:cubicBezTo>
                <a:cubicBezTo>
                  <a:pt x="24" y="19"/>
                  <a:pt x="24" y="19"/>
                  <a:pt x="24" y="19"/>
                </a:cubicBezTo>
                <a:cubicBezTo>
                  <a:pt x="25" y="19"/>
                  <a:pt x="25" y="19"/>
                  <a:pt x="26" y="19"/>
                </a:cubicBezTo>
                <a:cubicBezTo>
                  <a:pt x="26" y="19"/>
                  <a:pt x="26" y="19"/>
                  <a:pt x="26" y="19"/>
                </a:cubicBezTo>
                <a:close/>
                <a:moveTo>
                  <a:pt x="36" y="13"/>
                </a:moveTo>
                <a:cubicBezTo>
                  <a:pt x="33" y="16"/>
                  <a:pt x="29" y="18"/>
                  <a:pt x="26" y="21"/>
                </a:cubicBezTo>
                <a:cubicBezTo>
                  <a:pt x="24" y="23"/>
                  <a:pt x="21" y="25"/>
                  <a:pt x="19" y="27"/>
                </a:cubicBezTo>
                <a:cubicBezTo>
                  <a:pt x="19" y="27"/>
                  <a:pt x="19" y="27"/>
                  <a:pt x="19" y="27"/>
                </a:cubicBezTo>
                <a:cubicBezTo>
                  <a:pt x="20" y="26"/>
                  <a:pt x="20" y="25"/>
                  <a:pt x="21" y="24"/>
                </a:cubicBezTo>
                <a:cubicBezTo>
                  <a:pt x="21" y="24"/>
                  <a:pt x="21" y="24"/>
                  <a:pt x="22" y="24"/>
                </a:cubicBezTo>
                <a:cubicBezTo>
                  <a:pt x="24" y="22"/>
                  <a:pt x="26" y="21"/>
                  <a:pt x="28" y="19"/>
                </a:cubicBezTo>
                <a:cubicBezTo>
                  <a:pt x="29" y="18"/>
                  <a:pt x="31" y="17"/>
                  <a:pt x="33" y="16"/>
                </a:cubicBezTo>
                <a:cubicBezTo>
                  <a:pt x="36" y="13"/>
                  <a:pt x="40" y="9"/>
                  <a:pt x="43" y="6"/>
                </a:cubicBezTo>
                <a:cubicBezTo>
                  <a:pt x="43" y="5"/>
                  <a:pt x="43" y="5"/>
                  <a:pt x="43" y="5"/>
                </a:cubicBezTo>
                <a:cubicBezTo>
                  <a:pt x="44" y="6"/>
                  <a:pt x="44" y="6"/>
                  <a:pt x="44" y="6"/>
                </a:cubicBezTo>
                <a:cubicBezTo>
                  <a:pt x="41" y="8"/>
                  <a:pt x="38" y="11"/>
                  <a:pt x="36" y="13"/>
                </a:cubicBezTo>
                <a:close/>
                <a:moveTo>
                  <a:pt x="42" y="8"/>
                </a:moveTo>
                <a:cubicBezTo>
                  <a:pt x="41" y="10"/>
                  <a:pt x="39" y="11"/>
                  <a:pt x="38" y="13"/>
                </a:cubicBezTo>
                <a:cubicBezTo>
                  <a:pt x="38" y="12"/>
                  <a:pt x="38" y="12"/>
                  <a:pt x="39" y="11"/>
                </a:cubicBezTo>
                <a:cubicBezTo>
                  <a:pt x="39" y="11"/>
                  <a:pt x="45" y="5"/>
                  <a:pt x="42" y="8"/>
                </a:cubicBezTo>
                <a:close/>
                <a:moveTo>
                  <a:pt x="18" y="26"/>
                </a:moveTo>
                <a:cubicBezTo>
                  <a:pt x="19" y="26"/>
                  <a:pt x="19" y="26"/>
                  <a:pt x="19" y="26"/>
                </a:cubicBezTo>
                <a:cubicBezTo>
                  <a:pt x="19" y="26"/>
                  <a:pt x="19" y="26"/>
                  <a:pt x="18" y="26"/>
                </a:cubicBezTo>
                <a:cubicBezTo>
                  <a:pt x="18" y="26"/>
                  <a:pt x="18" y="26"/>
                  <a:pt x="18" y="26"/>
                </a:cubicBezTo>
                <a:cubicBezTo>
                  <a:pt x="18" y="26"/>
                  <a:pt x="18" y="26"/>
                  <a:pt x="18" y="26"/>
                </a:cubicBezTo>
                <a:close/>
                <a:moveTo>
                  <a:pt x="23" y="19"/>
                </a:moveTo>
                <a:cubicBezTo>
                  <a:pt x="21" y="21"/>
                  <a:pt x="19" y="23"/>
                  <a:pt x="17" y="25"/>
                </a:cubicBezTo>
                <a:cubicBezTo>
                  <a:pt x="17" y="24"/>
                  <a:pt x="16" y="24"/>
                  <a:pt x="16" y="23"/>
                </a:cubicBezTo>
                <a:cubicBezTo>
                  <a:pt x="18" y="22"/>
                  <a:pt x="21" y="21"/>
                  <a:pt x="23" y="19"/>
                </a:cubicBezTo>
                <a:close/>
                <a:moveTo>
                  <a:pt x="14" y="41"/>
                </a:moveTo>
                <a:cubicBezTo>
                  <a:pt x="15" y="39"/>
                  <a:pt x="17" y="38"/>
                  <a:pt x="18" y="36"/>
                </a:cubicBezTo>
                <a:cubicBezTo>
                  <a:pt x="21" y="33"/>
                  <a:pt x="25" y="30"/>
                  <a:pt x="28" y="27"/>
                </a:cubicBezTo>
                <a:cubicBezTo>
                  <a:pt x="35" y="21"/>
                  <a:pt x="41" y="15"/>
                  <a:pt x="47" y="9"/>
                </a:cubicBezTo>
                <a:cubicBezTo>
                  <a:pt x="48" y="9"/>
                  <a:pt x="48" y="10"/>
                  <a:pt x="49" y="11"/>
                </a:cubicBezTo>
                <a:cubicBezTo>
                  <a:pt x="36" y="20"/>
                  <a:pt x="25" y="31"/>
                  <a:pt x="13" y="42"/>
                </a:cubicBezTo>
                <a:cubicBezTo>
                  <a:pt x="13" y="41"/>
                  <a:pt x="14" y="41"/>
                  <a:pt x="14" y="41"/>
                </a:cubicBezTo>
                <a:close/>
                <a:moveTo>
                  <a:pt x="46" y="8"/>
                </a:moveTo>
                <a:cubicBezTo>
                  <a:pt x="43" y="10"/>
                  <a:pt x="41" y="13"/>
                  <a:pt x="38" y="15"/>
                </a:cubicBezTo>
                <a:cubicBezTo>
                  <a:pt x="34" y="19"/>
                  <a:pt x="30" y="21"/>
                  <a:pt x="26" y="25"/>
                </a:cubicBezTo>
                <a:cubicBezTo>
                  <a:pt x="24" y="27"/>
                  <a:pt x="21" y="31"/>
                  <a:pt x="18" y="33"/>
                </a:cubicBezTo>
                <a:cubicBezTo>
                  <a:pt x="14" y="36"/>
                  <a:pt x="10" y="39"/>
                  <a:pt x="7" y="43"/>
                </a:cubicBezTo>
                <a:cubicBezTo>
                  <a:pt x="9" y="41"/>
                  <a:pt x="12" y="37"/>
                  <a:pt x="14" y="35"/>
                </a:cubicBezTo>
                <a:cubicBezTo>
                  <a:pt x="18" y="32"/>
                  <a:pt x="21" y="29"/>
                  <a:pt x="25" y="25"/>
                </a:cubicBezTo>
                <a:cubicBezTo>
                  <a:pt x="31" y="18"/>
                  <a:pt x="38" y="13"/>
                  <a:pt x="45" y="7"/>
                </a:cubicBezTo>
                <a:cubicBezTo>
                  <a:pt x="45" y="7"/>
                  <a:pt x="46" y="8"/>
                  <a:pt x="46" y="8"/>
                </a:cubicBezTo>
                <a:close/>
                <a:moveTo>
                  <a:pt x="14" y="21"/>
                </a:moveTo>
                <a:cubicBezTo>
                  <a:pt x="15" y="20"/>
                  <a:pt x="17" y="19"/>
                  <a:pt x="19" y="18"/>
                </a:cubicBezTo>
                <a:cubicBezTo>
                  <a:pt x="23" y="16"/>
                  <a:pt x="19" y="19"/>
                  <a:pt x="18" y="20"/>
                </a:cubicBezTo>
                <a:cubicBezTo>
                  <a:pt x="17" y="21"/>
                  <a:pt x="16" y="22"/>
                  <a:pt x="15" y="23"/>
                </a:cubicBezTo>
                <a:cubicBezTo>
                  <a:pt x="15" y="22"/>
                  <a:pt x="14" y="21"/>
                  <a:pt x="14" y="21"/>
                </a:cubicBezTo>
                <a:close/>
                <a:moveTo>
                  <a:pt x="11" y="47"/>
                </a:moveTo>
                <a:cubicBezTo>
                  <a:pt x="11" y="47"/>
                  <a:pt x="10" y="46"/>
                  <a:pt x="10" y="46"/>
                </a:cubicBezTo>
                <a:cubicBezTo>
                  <a:pt x="10" y="46"/>
                  <a:pt x="10" y="45"/>
                  <a:pt x="11" y="45"/>
                </a:cubicBezTo>
                <a:cubicBezTo>
                  <a:pt x="11" y="45"/>
                  <a:pt x="11" y="45"/>
                  <a:pt x="11" y="45"/>
                </a:cubicBezTo>
                <a:cubicBezTo>
                  <a:pt x="21" y="35"/>
                  <a:pt x="31" y="26"/>
                  <a:pt x="42" y="17"/>
                </a:cubicBezTo>
                <a:cubicBezTo>
                  <a:pt x="44" y="15"/>
                  <a:pt x="45" y="14"/>
                  <a:pt x="47" y="13"/>
                </a:cubicBezTo>
                <a:cubicBezTo>
                  <a:pt x="45" y="15"/>
                  <a:pt x="42" y="17"/>
                  <a:pt x="40" y="19"/>
                </a:cubicBezTo>
                <a:cubicBezTo>
                  <a:pt x="35" y="23"/>
                  <a:pt x="30" y="28"/>
                  <a:pt x="26" y="33"/>
                </a:cubicBezTo>
                <a:cubicBezTo>
                  <a:pt x="26" y="33"/>
                  <a:pt x="26" y="33"/>
                  <a:pt x="26" y="33"/>
                </a:cubicBezTo>
                <a:cubicBezTo>
                  <a:pt x="21" y="38"/>
                  <a:pt x="16" y="42"/>
                  <a:pt x="11" y="47"/>
                </a:cubicBezTo>
                <a:close/>
                <a:moveTo>
                  <a:pt x="41" y="47"/>
                </a:moveTo>
                <a:cubicBezTo>
                  <a:pt x="41" y="47"/>
                  <a:pt x="40" y="47"/>
                  <a:pt x="40" y="46"/>
                </a:cubicBezTo>
                <a:cubicBezTo>
                  <a:pt x="40" y="46"/>
                  <a:pt x="40" y="46"/>
                  <a:pt x="40" y="46"/>
                </a:cubicBezTo>
                <a:cubicBezTo>
                  <a:pt x="43" y="44"/>
                  <a:pt x="45" y="42"/>
                  <a:pt x="48" y="41"/>
                </a:cubicBezTo>
                <a:cubicBezTo>
                  <a:pt x="46" y="43"/>
                  <a:pt x="43"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186"/>
          <p:cNvSpPr>
            <a:spLocks noEditPoints="1"/>
          </p:cNvSpPr>
          <p:nvPr/>
        </p:nvSpPr>
        <p:spPr bwMode="auto">
          <a:xfrm>
            <a:off x="10215168" y="6593652"/>
            <a:ext cx="201612" cy="188913"/>
          </a:xfrm>
          <a:custGeom>
            <a:avLst/>
            <a:gdLst>
              <a:gd name="T0" fmla="*/ 43 w 54"/>
              <a:gd name="T1" fmla="*/ 1 h 50"/>
              <a:gd name="T2" fmla="*/ 14 w 54"/>
              <a:gd name="T3" fmla="*/ 1 h 50"/>
              <a:gd name="T4" fmla="*/ 12 w 54"/>
              <a:gd name="T5" fmla="*/ 1 h 50"/>
              <a:gd name="T6" fmla="*/ 16 w 54"/>
              <a:gd name="T7" fmla="*/ 27 h 50"/>
              <a:gd name="T8" fmla="*/ 12 w 54"/>
              <a:gd name="T9" fmla="*/ 50 h 50"/>
              <a:gd name="T10" fmla="*/ 41 w 54"/>
              <a:gd name="T11" fmla="*/ 50 h 50"/>
              <a:gd name="T12" fmla="*/ 53 w 54"/>
              <a:gd name="T13" fmla="*/ 39 h 50"/>
              <a:gd name="T14" fmla="*/ 53 w 54"/>
              <a:gd name="T15" fmla="*/ 12 h 50"/>
              <a:gd name="T16" fmla="*/ 39 w 54"/>
              <a:gd name="T17" fmla="*/ 45 h 50"/>
              <a:gd name="T18" fmla="*/ 37 w 54"/>
              <a:gd name="T19" fmla="*/ 42 h 50"/>
              <a:gd name="T20" fmla="*/ 35 w 54"/>
              <a:gd name="T21" fmla="*/ 40 h 50"/>
              <a:gd name="T22" fmla="*/ 33 w 54"/>
              <a:gd name="T23" fmla="*/ 37 h 50"/>
              <a:gd name="T24" fmla="*/ 33 w 54"/>
              <a:gd name="T25" fmla="*/ 37 h 50"/>
              <a:gd name="T26" fmla="*/ 32 w 54"/>
              <a:gd name="T27" fmla="*/ 37 h 50"/>
              <a:gd name="T28" fmla="*/ 36 w 54"/>
              <a:gd name="T29" fmla="*/ 27 h 50"/>
              <a:gd name="T30" fmla="*/ 44 w 54"/>
              <a:gd name="T31" fmla="*/ 42 h 50"/>
              <a:gd name="T32" fmla="*/ 40 w 54"/>
              <a:gd name="T33" fmla="*/ 42 h 50"/>
              <a:gd name="T34" fmla="*/ 43 w 54"/>
              <a:gd name="T35" fmla="*/ 34 h 50"/>
              <a:gd name="T36" fmla="*/ 41 w 54"/>
              <a:gd name="T37" fmla="*/ 31 h 50"/>
              <a:gd name="T38" fmla="*/ 44 w 54"/>
              <a:gd name="T39" fmla="*/ 42 h 50"/>
              <a:gd name="T40" fmla="*/ 39 w 54"/>
              <a:gd name="T41" fmla="*/ 28 h 50"/>
              <a:gd name="T42" fmla="*/ 37 w 54"/>
              <a:gd name="T43" fmla="*/ 26 h 50"/>
              <a:gd name="T44" fmla="*/ 36 w 54"/>
              <a:gd name="T45" fmla="*/ 25 h 50"/>
              <a:gd name="T46" fmla="*/ 36 w 54"/>
              <a:gd name="T47" fmla="*/ 24 h 50"/>
              <a:gd name="T48" fmla="*/ 37 w 54"/>
              <a:gd name="T49" fmla="*/ 18 h 50"/>
              <a:gd name="T50" fmla="*/ 28 w 54"/>
              <a:gd name="T51" fmla="*/ 27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20 w 54"/>
              <a:gd name="T75" fmla="*/ 15 h 50"/>
              <a:gd name="T76" fmla="*/ 22 w 54"/>
              <a:gd name="T77" fmla="*/ 16 h 50"/>
              <a:gd name="T78" fmla="*/ 23 w 54"/>
              <a:gd name="T79" fmla="*/ 17 h 50"/>
              <a:gd name="T80" fmla="*/ 23 w 54"/>
              <a:gd name="T81" fmla="*/ 17 h 50"/>
              <a:gd name="T82" fmla="*/ 43 w 54"/>
              <a:gd name="T83" fmla="*/ 5 h 50"/>
              <a:gd name="T84" fmla="*/ 22 w 54"/>
              <a:gd name="T85" fmla="*/ 23 h 50"/>
              <a:gd name="T86" fmla="*/ 26 w 54"/>
              <a:gd name="T87" fmla="*/ 19 h 50"/>
              <a:gd name="T88" fmla="*/ 20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5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4" y="1"/>
                  <a:pt x="43" y="1"/>
                </a:cubicBezTo>
                <a:cubicBezTo>
                  <a:pt x="43" y="1"/>
                  <a:pt x="43" y="1"/>
                  <a:pt x="43" y="1"/>
                </a:cubicBezTo>
                <a:cubicBezTo>
                  <a:pt x="43" y="1"/>
                  <a:pt x="43" y="1"/>
                  <a:pt x="43" y="1"/>
                </a:cubicBezTo>
                <a:cubicBezTo>
                  <a:pt x="43" y="0"/>
                  <a:pt x="43" y="0"/>
                  <a:pt x="42" y="1"/>
                </a:cubicBezTo>
                <a:cubicBezTo>
                  <a:pt x="36" y="5"/>
                  <a:pt x="31" y="11"/>
                  <a:pt x="26" y="16"/>
                </a:cubicBezTo>
                <a:cubicBezTo>
                  <a:pt x="22" y="11"/>
                  <a:pt x="18" y="6"/>
                  <a:pt x="14" y="1"/>
                </a:cubicBezTo>
                <a:cubicBezTo>
                  <a:pt x="13" y="1"/>
                  <a:pt x="13" y="1"/>
                  <a:pt x="13" y="1"/>
                </a:cubicBezTo>
                <a:cubicBezTo>
                  <a:pt x="13" y="1"/>
                  <a:pt x="13" y="1"/>
                  <a:pt x="13" y="1"/>
                </a:cubicBezTo>
                <a:cubicBezTo>
                  <a:pt x="13" y="1"/>
                  <a:pt x="13" y="1"/>
                  <a:pt x="12" y="1"/>
                </a:cubicBezTo>
                <a:cubicBezTo>
                  <a:pt x="12" y="1"/>
                  <a:pt x="12" y="1"/>
                  <a:pt x="12" y="1"/>
                </a:cubicBezTo>
                <a:cubicBezTo>
                  <a:pt x="8" y="3"/>
                  <a:pt x="5" y="7"/>
                  <a:pt x="1" y="9"/>
                </a:cubicBezTo>
                <a:cubicBezTo>
                  <a:pt x="1" y="9"/>
                  <a:pt x="1" y="9"/>
                  <a:pt x="0" y="10"/>
                </a:cubicBezTo>
                <a:cubicBezTo>
                  <a:pt x="0" y="10"/>
                  <a:pt x="0" y="11"/>
                  <a:pt x="1" y="11"/>
                </a:cubicBezTo>
                <a:cubicBezTo>
                  <a:pt x="6" y="16"/>
                  <a:pt x="11" y="22"/>
                  <a:pt x="16" y="27"/>
                </a:cubicBezTo>
                <a:cubicBezTo>
                  <a:pt x="12" y="32"/>
                  <a:pt x="6" y="35"/>
                  <a:pt x="2" y="40"/>
                </a:cubicBezTo>
                <a:cubicBezTo>
                  <a:pt x="2" y="41"/>
                  <a:pt x="2" y="41"/>
                  <a:pt x="2" y="41"/>
                </a:cubicBezTo>
                <a:cubicBezTo>
                  <a:pt x="2" y="41"/>
                  <a:pt x="2" y="42"/>
                  <a:pt x="2" y="42"/>
                </a:cubicBezTo>
                <a:cubicBezTo>
                  <a:pt x="5" y="45"/>
                  <a:pt x="8" y="48"/>
                  <a:pt x="12" y="50"/>
                </a:cubicBezTo>
                <a:cubicBezTo>
                  <a:pt x="12" y="50"/>
                  <a:pt x="12" y="50"/>
                  <a:pt x="12" y="50"/>
                </a:cubicBezTo>
                <a:cubicBezTo>
                  <a:pt x="12" y="50"/>
                  <a:pt x="13" y="50"/>
                  <a:pt x="13" y="50"/>
                </a:cubicBezTo>
                <a:cubicBezTo>
                  <a:pt x="18" y="45"/>
                  <a:pt x="23" y="41"/>
                  <a:pt x="27" y="36"/>
                </a:cubicBezTo>
                <a:cubicBezTo>
                  <a:pt x="32" y="40"/>
                  <a:pt x="36" y="46"/>
                  <a:pt x="41" y="50"/>
                </a:cubicBezTo>
                <a:cubicBezTo>
                  <a:pt x="41" y="50"/>
                  <a:pt x="41" y="50"/>
                  <a:pt x="41" y="50"/>
                </a:cubicBezTo>
                <a:cubicBezTo>
                  <a:pt x="41" y="50"/>
                  <a:pt x="42" y="50"/>
                  <a:pt x="43" y="50"/>
                </a:cubicBezTo>
                <a:cubicBezTo>
                  <a:pt x="46" y="47"/>
                  <a:pt x="50" y="44"/>
                  <a:pt x="53" y="40"/>
                </a:cubicBezTo>
                <a:cubicBezTo>
                  <a:pt x="53" y="40"/>
                  <a:pt x="53" y="39"/>
                  <a:pt x="53" y="39"/>
                </a:cubicBezTo>
                <a:cubicBezTo>
                  <a:pt x="53" y="39"/>
                  <a:pt x="52" y="39"/>
                  <a:pt x="52" y="38"/>
                </a:cubicBezTo>
                <a:cubicBezTo>
                  <a:pt x="48" y="34"/>
                  <a:pt x="44" y="29"/>
                  <a:pt x="39" y="24"/>
                </a:cubicBezTo>
                <a:cubicBezTo>
                  <a:pt x="44" y="20"/>
                  <a:pt x="48" y="16"/>
                  <a:pt x="53" y="13"/>
                </a:cubicBezTo>
                <a:cubicBezTo>
                  <a:pt x="53" y="12"/>
                  <a:pt x="53" y="12"/>
                  <a:pt x="53" y="12"/>
                </a:cubicBezTo>
                <a:cubicBezTo>
                  <a:pt x="54" y="11"/>
                  <a:pt x="54" y="11"/>
                  <a:pt x="53" y="10"/>
                </a:cubicBezTo>
                <a:close/>
                <a:moveTo>
                  <a:pt x="40" y="46"/>
                </a:moveTo>
                <a:cubicBezTo>
                  <a:pt x="40" y="46"/>
                  <a:pt x="40" y="46"/>
                  <a:pt x="40" y="46"/>
                </a:cubicBezTo>
                <a:cubicBezTo>
                  <a:pt x="40" y="45"/>
                  <a:pt x="40" y="45"/>
                  <a:pt x="39" y="45"/>
                </a:cubicBezTo>
                <a:cubicBezTo>
                  <a:pt x="40" y="44"/>
                  <a:pt x="41" y="43"/>
                  <a:pt x="42" y="42"/>
                </a:cubicBezTo>
                <a:cubicBezTo>
                  <a:pt x="43" y="41"/>
                  <a:pt x="45" y="40"/>
                  <a:pt x="46" y="39"/>
                </a:cubicBezTo>
                <a:cubicBezTo>
                  <a:pt x="44" y="41"/>
                  <a:pt x="42" y="43"/>
                  <a:pt x="40" y="46"/>
                </a:cubicBezTo>
                <a:close/>
                <a:moveTo>
                  <a:pt x="37" y="42"/>
                </a:moveTo>
                <a:cubicBezTo>
                  <a:pt x="39" y="40"/>
                  <a:pt x="42" y="38"/>
                  <a:pt x="44" y="37"/>
                </a:cubicBezTo>
                <a:cubicBezTo>
                  <a:pt x="42" y="39"/>
                  <a:pt x="40" y="41"/>
                  <a:pt x="39" y="44"/>
                </a:cubicBezTo>
                <a:cubicBezTo>
                  <a:pt x="38" y="43"/>
                  <a:pt x="38" y="43"/>
                  <a:pt x="37" y="42"/>
                </a:cubicBezTo>
                <a:close/>
                <a:moveTo>
                  <a:pt x="35" y="40"/>
                </a:moveTo>
                <a:cubicBezTo>
                  <a:pt x="37" y="39"/>
                  <a:pt x="40" y="37"/>
                  <a:pt x="41" y="35"/>
                </a:cubicBezTo>
                <a:cubicBezTo>
                  <a:pt x="40" y="37"/>
                  <a:pt x="38" y="39"/>
                  <a:pt x="36" y="41"/>
                </a:cubicBezTo>
                <a:cubicBezTo>
                  <a:pt x="36" y="41"/>
                  <a:pt x="36" y="41"/>
                  <a:pt x="35" y="40"/>
                </a:cubicBezTo>
                <a:close/>
                <a:moveTo>
                  <a:pt x="33" y="37"/>
                </a:moveTo>
                <a:cubicBezTo>
                  <a:pt x="36" y="36"/>
                  <a:pt x="38" y="34"/>
                  <a:pt x="40" y="32"/>
                </a:cubicBezTo>
                <a:cubicBezTo>
                  <a:pt x="40" y="32"/>
                  <a:pt x="38" y="35"/>
                  <a:pt x="38" y="35"/>
                </a:cubicBezTo>
                <a:cubicBezTo>
                  <a:pt x="37" y="36"/>
                  <a:pt x="36" y="38"/>
                  <a:pt x="35" y="40"/>
                </a:cubicBezTo>
                <a:cubicBezTo>
                  <a:pt x="34" y="39"/>
                  <a:pt x="34" y="38"/>
                  <a:pt x="33" y="37"/>
                </a:cubicBezTo>
                <a:close/>
                <a:moveTo>
                  <a:pt x="30" y="35"/>
                </a:moveTo>
                <a:cubicBezTo>
                  <a:pt x="33" y="33"/>
                  <a:pt x="35" y="32"/>
                  <a:pt x="37" y="29"/>
                </a:cubicBezTo>
                <a:cubicBezTo>
                  <a:pt x="37" y="30"/>
                  <a:pt x="35" y="33"/>
                  <a:pt x="35" y="34"/>
                </a:cubicBezTo>
                <a:cubicBezTo>
                  <a:pt x="34" y="35"/>
                  <a:pt x="33" y="36"/>
                  <a:pt x="32" y="37"/>
                </a:cubicBezTo>
                <a:cubicBezTo>
                  <a:pt x="32" y="36"/>
                  <a:pt x="31" y="35"/>
                  <a:pt x="30" y="35"/>
                </a:cubicBezTo>
                <a:close/>
                <a:moveTo>
                  <a:pt x="28" y="33"/>
                </a:moveTo>
                <a:cubicBezTo>
                  <a:pt x="28" y="33"/>
                  <a:pt x="28" y="33"/>
                  <a:pt x="28" y="33"/>
                </a:cubicBezTo>
                <a:cubicBezTo>
                  <a:pt x="31" y="31"/>
                  <a:pt x="33" y="29"/>
                  <a:pt x="36" y="27"/>
                </a:cubicBezTo>
                <a:cubicBezTo>
                  <a:pt x="35" y="28"/>
                  <a:pt x="34" y="30"/>
                  <a:pt x="33" y="31"/>
                </a:cubicBezTo>
                <a:cubicBezTo>
                  <a:pt x="32" y="32"/>
                  <a:pt x="31" y="33"/>
                  <a:pt x="30" y="34"/>
                </a:cubicBezTo>
                <a:cubicBezTo>
                  <a:pt x="29" y="34"/>
                  <a:pt x="29" y="33"/>
                  <a:pt x="28" y="33"/>
                </a:cubicBezTo>
                <a:close/>
                <a:moveTo>
                  <a:pt x="44" y="42"/>
                </a:moveTo>
                <a:cubicBezTo>
                  <a:pt x="45" y="41"/>
                  <a:pt x="46" y="40"/>
                  <a:pt x="48" y="38"/>
                </a:cubicBezTo>
                <a:cubicBezTo>
                  <a:pt x="48" y="38"/>
                  <a:pt x="48" y="38"/>
                  <a:pt x="47" y="38"/>
                </a:cubicBezTo>
                <a:cubicBezTo>
                  <a:pt x="45" y="38"/>
                  <a:pt x="43" y="40"/>
                  <a:pt x="42" y="41"/>
                </a:cubicBezTo>
                <a:cubicBezTo>
                  <a:pt x="41" y="42"/>
                  <a:pt x="39" y="45"/>
                  <a:pt x="40" y="42"/>
                </a:cubicBezTo>
                <a:cubicBezTo>
                  <a:pt x="42" y="40"/>
                  <a:pt x="44" y="38"/>
                  <a:pt x="45" y="36"/>
                </a:cubicBezTo>
                <a:cubicBezTo>
                  <a:pt x="46" y="36"/>
                  <a:pt x="45" y="35"/>
                  <a:pt x="45" y="35"/>
                </a:cubicBezTo>
                <a:cubicBezTo>
                  <a:pt x="42" y="37"/>
                  <a:pt x="39" y="39"/>
                  <a:pt x="37" y="42"/>
                </a:cubicBezTo>
                <a:cubicBezTo>
                  <a:pt x="38" y="40"/>
                  <a:pt x="42" y="36"/>
                  <a:pt x="43" y="34"/>
                </a:cubicBezTo>
                <a:cubicBezTo>
                  <a:pt x="44" y="33"/>
                  <a:pt x="43" y="33"/>
                  <a:pt x="43" y="33"/>
                </a:cubicBezTo>
                <a:cubicBezTo>
                  <a:pt x="41" y="34"/>
                  <a:pt x="39" y="36"/>
                  <a:pt x="37" y="38"/>
                </a:cubicBezTo>
                <a:cubicBezTo>
                  <a:pt x="34" y="41"/>
                  <a:pt x="38" y="37"/>
                  <a:pt x="38" y="36"/>
                </a:cubicBezTo>
                <a:cubicBezTo>
                  <a:pt x="39" y="35"/>
                  <a:pt x="40" y="33"/>
                  <a:pt x="41" y="31"/>
                </a:cubicBezTo>
                <a:cubicBezTo>
                  <a:pt x="41" y="31"/>
                  <a:pt x="41" y="31"/>
                  <a:pt x="41" y="31"/>
                </a:cubicBezTo>
                <a:cubicBezTo>
                  <a:pt x="44" y="34"/>
                  <a:pt x="47" y="37"/>
                  <a:pt x="49" y="39"/>
                </a:cubicBezTo>
                <a:cubicBezTo>
                  <a:pt x="47" y="40"/>
                  <a:pt x="46" y="42"/>
                  <a:pt x="44" y="43"/>
                </a:cubicBezTo>
                <a:cubicBezTo>
                  <a:pt x="39" y="47"/>
                  <a:pt x="43" y="43"/>
                  <a:pt x="44" y="42"/>
                </a:cubicBezTo>
                <a:close/>
                <a:moveTo>
                  <a:pt x="41" y="31"/>
                </a:moveTo>
                <a:cubicBezTo>
                  <a:pt x="39" y="32"/>
                  <a:pt x="38" y="33"/>
                  <a:pt x="36" y="34"/>
                </a:cubicBezTo>
                <a:cubicBezTo>
                  <a:pt x="35" y="36"/>
                  <a:pt x="31" y="39"/>
                  <a:pt x="34" y="35"/>
                </a:cubicBezTo>
                <a:cubicBezTo>
                  <a:pt x="36" y="33"/>
                  <a:pt x="38" y="31"/>
                  <a:pt x="39" y="28"/>
                </a:cubicBezTo>
                <a:cubicBezTo>
                  <a:pt x="39" y="28"/>
                  <a:pt x="38" y="28"/>
                  <a:pt x="38" y="28"/>
                </a:cubicBezTo>
                <a:cubicBezTo>
                  <a:pt x="36" y="30"/>
                  <a:pt x="34" y="31"/>
                  <a:pt x="32" y="33"/>
                </a:cubicBezTo>
                <a:cubicBezTo>
                  <a:pt x="29" y="35"/>
                  <a:pt x="31" y="33"/>
                  <a:pt x="32" y="32"/>
                </a:cubicBezTo>
                <a:cubicBezTo>
                  <a:pt x="34" y="30"/>
                  <a:pt x="36" y="29"/>
                  <a:pt x="37" y="26"/>
                </a:cubicBezTo>
                <a:cubicBezTo>
                  <a:pt x="38" y="27"/>
                  <a:pt x="40" y="29"/>
                  <a:pt x="41" y="31"/>
                </a:cubicBezTo>
                <a:cubicBezTo>
                  <a:pt x="41" y="31"/>
                  <a:pt x="41" y="31"/>
                  <a:pt x="41" y="31"/>
                </a:cubicBezTo>
                <a:close/>
                <a:moveTo>
                  <a:pt x="36" y="25"/>
                </a:moveTo>
                <a:cubicBezTo>
                  <a:pt x="36" y="25"/>
                  <a:pt x="36" y="25"/>
                  <a:pt x="36" y="25"/>
                </a:cubicBezTo>
                <a:cubicBezTo>
                  <a:pt x="34" y="28"/>
                  <a:pt x="31" y="30"/>
                  <a:pt x="29" y="32"/>
                </a:cubicBezTo>
                <a:cubicBezTo>
                  <a:pt x="29" y="31"/>
                  <a:pt x="29" y="31"/>
                  <a:pt x="29" y="31"/>
                </a:cubicBezTo>
                <a:cubicBezTo>
                  <a:pt x="31" y="29"/>
                  <a:pt x="32" y="28"/>
                  <a:pt x="34" y="26"/>
                </a:cubicBezTo>
                <a:cubicBezTo>
                  <a:pt x="34" y="25"/>
                  <a:pt x="35" y="25"/>
                  <a:pt x="36" y="24"/>
                </a:cubicBezTo>
                <a:cubicBezTo>
                  <a:pt x="36" y="25"/>
                  <a:pt x="36" y="25"/>
                  <a:pt x="36" y="25"/>
                </a:cubicBezTo>
                <a:close/>
                <a:moveTo>
                  <a:pt x="8" y="44"/>
                </a:moveTo>
                <a:cubicBezTo>
                  <a:pt x="13" y="38"/>
                  <a:pt x="20" y="33"/>
                  <a:pt x="25" y="27"/>
                </a:cubicBezTo>
                <a:cubicBezTo>
                  <a:pt x="29" y="24"/>
                  <a:pt x="33" y="21"/>
                  <a:pt x="37" y="18"/>
                </a:cubicBezTo>
                <a:cubicBezTo>
                  <a:pt x="40" y="16"/>
                  <a:pt x="42" y="13"/>
                  <a:pt x="45" y="10"/>
                </a:cubicBezTo>
                <a:cubicBezTo>
                  <a:pt x="48" y="8"/>
                  <a:pt x="43" y="12"/>
                  <a:pt x="43" y="13"/>
                </a:cubicBezTo>
                <a:cubicBezTo>
                  <a:pt x="41" y="14"/>
                  <a:pt x="40" y="16"/>
                  <a:pt x="38" y="18"/>
                </a:cubicBezTo>
                <a:cubicBezTo>
                  <a:pt x="35" y="21"/>
                  <a:pt x="31" y="24"/>
                  <a:pt x="28" y="27"/>
                </a:cubicBezTo>
                <a:cubicBezTo>
                  <a:pt x="22" y="32"/>
                  <a:pt x="15" y="38"/>
                  <a:pt x="10" y="45"/>
                </a:cubicBezTo>
                <a:cubicBezTo>
                  <a:pt x="9" y="45"/>
                  <a:pt x="8" y="44"/>
                  <a:pt x="8" y="44"/>
                </a:cubicBezTo>
                <a:close/>
                <a:moveTo>
                  <a:pt x="6" y="42"/>
                </a:moveTo>
                <a:cubicBezTo>
                  <a:pt x="9" y="39"/>
                  <a:pt x="11" y="36"/>
                  <a:pt x="14" y="33"/>
                </a:cubicBezTo>
                <a:cubicBezTo>
                  <a:pt x="15" y="32"/>
                  <a:pt x="16" y="32"/>
                  <a:pt x="16" y="31"/>
                </a:cubicBezTo>
                <a:cubicBezTo>
                  <a:pt x="19" y="29"/>
                  <a:pt x="22" y="26"/>
                  <a:pt x="25" y="23"/>
                </a:cubicBezTo>
                <a:cubicBezTo>
                  <a:pt x="27" y="21"/>
                  <a:pt x="30" y="19"/>
                  <a:pt x="33" y="18"/>
                </a:cubicBezTo>
                <a:cubicBezTo>
                  <a:pt x="29" y="21"/>
                  <a:pt x="26" y="24"/>
                  <a:pt x="22" y="27"/>
                </a:cubicBezTo>
                <a:cubicBezTo>
                  <a:pt x="18" y="32"/>
                  <a:pt x="10" y="36"/>
                  <a:pt x="7" y="43"/>
                </a:cubicBezTo>
                <a:cubicBezTo>
                  <a:pt x="7" y="42"/>
                  <a:pt x="6" y="42"/>
                  <a:pt x="6" y="42"/>
                </a:cubicBezTo>
                <a:close/>
                <a:moveTo>
                  <a:pt x="12" y="19"/>
                </a:moveTo>
                <a:cubicBezTo>
                  <a:pt x="14" y="18"/>
                  <a:pt x="17" y="17"/>
                  <a:pt x="19" y="16"/>
                </a:cubicBezTo>
                <a:cubicBezTo>
                  <a:pt x="17" y="17"/>
                  <a:pt x="15" y="18"/>
                  <a:pt x="13" y="20"/>
                </a:cubicBezTo>
                <a:cubicBezTo>
                  <a:pt x="13" y="20"/>
                  <a:pt x="13" y="19"/>
                  <a:pt x="12" y="19"/>
                </a:cubicBezTo>
                <a:close/>
                <a:moveTo>
                  <a:pt x="11" y="17"/>
                </a:moveTo>
                <a:cubicBezTo>
                  <a:pt x="13" y="16"/>
                  <a:pt x="16" y="15"/>
                  <a:pt x="18" y="13"/>
                </a:cubicBezTo>
                <a:cubicBezTo>
                  <a:pt x="16" y="14"/>
                  <a:pt x="14" y="16"/>
                  <a:pt x="12" y="18"/>
                </a:cubicBezTo>
                <a:cubicBezTo>
                  <a:pt x="11" y="18"/>
                  <a:pt x="11" y="17"/>
                  <a:pt x="11" y="17"/>
                </a:cubicBezTo>
                <a:close/>
                <a:moveTo>
                  <a:pt x="7" y="13"/>
                </a:moveTo>
                <a:cubicBezTo>
                  <a:pt x="10" y="12"/>
                  <a:pt x="12" y="11"/>
                  <a:pt x="14" y="9"/>
                </a:cubicBezTo>
                <a:cubicBezTo>
                  <a:pt x="12" y="11"/>
                  <a:pt x="10" y="12"/>
                  <a:pt x="9" y="14"/>
                </a:cubicBezTo>
                <a:cubicBezTo>
                  <a:pt x="9" y="15"/>
                  <a:pt x="9" y="15"/>
                  <a:pt x="9" y="15"/>
                </a:cubicBezTo>
                <a:cubicBezTo>
                  <a:pt x="11" y="14"/>
                  <a:pt x="13" y="13"/>
                  <a:pt x="15" y="11"/>
                </a:cubicBezTo>
                <a:cubicBezTo>
                  <a:pt x="13" y="13"/>
                  <a:pt x="11" y="14"/>
                  <a:pt x="10" y="16"/>
                </a:cubicBezTo>
                <a:cubicBezTo>
                  <a:pt x="9" y="15"/>
                  <a:pt x="8" y="14"/>
                  <a:pt x="7" y="13"/>
                </a:cubicBezTo>
                <a:close/>
                <a:moveTo>
                  <a:pt x="5" y="11"/>
                </a:moveTo>
                <a:cubicBezTo>
                  <a:pt x="7" y="10"/>
                  <a:pt x="9" y="9"/>
                  <a:pt x="11" y="8"/>
                </a:cubicBezTo>
                <a:cubicBezTo>
                  <a:pt x="10" y="8"/>
                  <a:pt x="10" y="8"/>
                  <a:pt x="10" y="8"/>
                </a:cubicBezTo>
                <a:cubicBezTo>
                  <a:pt x="9" y="10"/>
                  <a:pt x="8" y="11"/>
                  <a:pt x="7" y="13"/>
                </a:cubicBezTo>
                <a:cubicBezTo>
                  <a:pt x="6" y="12"/>
                  <a:pt x="6" y="12"/>
                  <a:pt x="5" y="11"/>
                </a:cubicBezTo>
                <a:close/>
                <a:moveTo>
                  <a:pt x="4" y="10"/>
                </a:moveTo>
                <a:cubicBezTo>
                  <a:pt x="7" y="8"/>
                  <a:pt x="10" y="6"/>
                  <a:pt x="12" y="4"/>
                </a:cubicBezTo>
                <a:cubicBezTo>
                  <a:pt x="13" y="5"/>
                  <a:pt x="13" y="5"/>
                  <a:pt x="13" y="5"/>
                </a:cubicBezTo>
                <a:cubicBezTo>
                  <a:pt x="10" y="7"/>
                  <a:pt x="7" y="9"/>
                  <a:pt x="5" y="11"/>
                </a:cubicBezTo>
                <a:cubicBezTo>
                  <a:pt x="5" y="11"/>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8"/>
                  <a:pt x="15" y="8"/>
                </a:cubicBezTo>
                <a:cubicBezTo>
                  <a:pt x="12" y="9"/>
                  <a:pt x="10" y="11"/>
                  <a:pt x="7" y="12"/>
                </a:cubicBezTo>
                <a:cubicBezTo>
                  <a:pt x="10" y="11"/>
                  <a:pt x="11" y="8"/>
                  <a:pt x="14" y="6"/>
                </a:cubicBezTo>
                <a:cubicBezTo>
                  <a:pt x="15" y="8"/>
                  <a:pt x="17" y="10"/>
                  <a:pt x="19" y="12"/>
                </a:cubicBezTo>
                <a:cubicBezTo>
                  <a:pt x="16" y="13"/>
                  <a:pt x="14" y="15"/>
                  <a:pt x="11" y="16"/>
                </a:cubicBezTo>
                <a:cubicBezTo>
                  <a:pt x="13" y="16"/>
                  <a:pt x="15" y="12"/>
                  <a:pt x="17" y="11"/>
                </a:cubicBezTo>
                <a:cubicBezTo>
                  <a:pt x="17" y="10"/>
                  <a:pt x="17" y="10"/>
                  <a:pt x="16" y="10"/>
                </a:cubicBezTo>
                <a:close/>
                <a:moveTo>
                  <a:pt x="20" y="16"/>
                </a:moveTo>
                <a:cubicBezTo>
                  <a:pt x="20" y="15"/>
                  <a:pt x="20" y="15"/>
                  <a:pt x="20" y="15"/>
                </a:cubicBezTo>
                <a:cubicBezTo>
                  <a:pt x="18" y="16"/>
                  <a:pt x="16" y="17"/>
                  <a:pt x="14" y="17"/>
                </a:cubicBezTo>
                <a:cubicBezTo>
                  <a:pt x="11" y="19"/>
                  <a:pt x="14" y="17"/>
                  <a:pt x="15" y="16"/>
                </a:cubicBezTo>
                <a:cubicBezTo>
                  <a:pt x="17" y="15"/>
                  <a:pt x="18" y="14"/>
                  <a:pt x="19" y="13"/>
                </a:cubicBezTo>
                <a:cubicBezTo>
                  <a:pt x="20" y="14"/>
                  <a:pt x="21" y="15"/>
                  <a:pt x="22" y="16"/>
                </a:cubicBezTo>
                <a:cubicBezTo>
                  <a:pt x="22" y="16"/>
                  <a:pt x="22" y="16"/>
                  <a:pt x="22" y="16"/>
                </a:cubicBezTo>
                <a:cubicBezTo>
                  <a:pt x="19" y="17"/>
                  <a:pt x="17" y="19"/>
                  <a:pt x="14" y="20"/>
                </a:cubicBezTo>
                <a:cubicBezTo>
                  <a:pt x="16" y="19"/>
                  <a:pt x="18" y="17"/>
                  <a:pt x="20" y="16"/>
                </a:cubicBezTo>
                <a:close/>
                <a:moveTo>
                  <a:pt x="23" y="17"/>
                </a:moveTo>
                <a:cubicBezTo>
                  <a:pt x="23" y="17"/>
                  <a:pt x="23" y="16"/>
                  <a:pt x="23" y="16"/>
                </a:cubicBezTo>
                <a:cubicBezTo>
                  <a:pt x="23" y="17"/>
                  <a:pt x="23" y="17"/>
                  <a:pt x="24" y="18"/>
                </a:cubicBezTo>
                <a:cubicBezTo>
                  <a:pt x="22" y="19"/>
                  <a:pt x="19" y="21"/>
                  <a:pt x="17" y="22"/>
                </a:cubicBezTo>
                <a:cubicBezTo>
                  <a:pt x="19" y="20"/>
                  <a:pt x="21" y="19"/>
                  <a:pt x="23" y="17"/>
                </a:cubicBezTo>
                <a:close/>
                <a:moveTo>
                  <a:pt x="27" y="19"/>
                </a:moveTo>
                <a:cubicBezTo>
                  <a:pt x="32" y="14"/>
                  <a:pt x="37" y="8"/>
                  <a:pt x="43" y="4"/>
                </a:cubicBezTo>
                <a:cubicBezTo>
                  <a:pt x="43" y="4"/>
                  <a:pt x="43" y="5"/>
                  <a:pt x="44" y="5"/>
                </a:cubicBezTo>
                <a:cubicBezTo>
                  <a:pt x="43" y="5"/>
                  <a:pt x="43" y="5"/>
                  <a:pt x="43" y="5"/>
                </a:cubicBezTo>
                <a:cubicBezTo>
                  <a:pt x="38" y="10"/>
                  <a:pt x="32" y="14"/>
                  <a:pt x="27" y="19"/>
                </a:cubicBezTo>
                <a:cubicBezTo>
                  <a:pt x="26" y="19"/>
                  <a:pt x="26" y="20"/>
                  <a:pt x="26" y="20"/>
                </a:cubicBezTo>
                <a:cubicBezTo>
                  <a:pt x="25" y="20"/>
                  <a:pt x="25" y="21"/>
                  <a:pt x="24" y="21"/>
                </a:cubicBezTo>
                <a:cubicBezTo>
                  <a:pt x="23" y="22"/>
                  <a:pt x="23" y="22"/>
                  <a:pt x="22" y="23"/>
                </a:cubicBezTo>
                <a:cubicBezTo>
                  <a:pt x="21" y="24"/>
                  <a:pt x="19" y="25"/>
                  <a:pt x="19" y="25"/>
                </a:cubicBezTo>
                <a:cubicBezTo>
                  <a:pt x="20" y="23"/>
                  <a:pt x="23" y="21"/>
                  <a:pt x="25" y="19"/>
                </a:cubicBezTo>
                <a:cubicBezTo>
                  <a:pt x="25" y="19"/>
                  <a:pt x="25" y="19"/>
                  <a:pt x="25" y="19"/>
                </a:cubicBezTo>
                <a:cubicBezTo>
                  <a:pt x="25" y="19"/>
                  <a:pt x="26" y="19"/>
                  <a:pt x="26" y="19"/>
                </a:cubicBezTo>
                <a:cubicBezTo>
                  <a:pt x="27" y="19"/>
                  <a:pt x="27" y="19"/>
                  <a:pt x="27" y="19"/>
                </a:cubicBezTo>
                <a:close/>
                <a:moveTo>
                  <a:pt x="37" y="13"/>
                </a:moveTo>
                <a:cubicBezTo>
                  <a:pt x="34" y="16"/>
                  <a:pt x="30" y="18"/>
                  <a:pt x="27" y="20"/>
                </a:cubicBezTo>
                <a:cubicBezTo>
                  <a:pt x="24" y="23"/>
                  <a:pt x="22" y="25"/>
                  <a:pt x="20" y="27"/>
                </a:cubicBezTo>
                <a:cubicBezTo>
                  <a:pt x="20" y="27"/>
                  <a:pt x="20" y="27"/>
                  <a:pt x="20" y="27"/>
                </a:cubicBezTo>
                <a:cubicBezTo>
                  <a:pt x="20" y="26"/>
                  <a:pt x="21" y="25"/>
                  <a:pt x="22" y="24"/>
                </a:cubicBezTo>
                <a:cubicBezTo>
                  <a:pt x="22" y="24"/>
                  <a:pt x="22" y="24"/>
                  <a:pt x="22" y="24"/>
                </a:cubicBezTo>
                <a:cubicBezTo>
                  <a:pt x="24" y="22"/>
                  <a:pt x="26" y="21"/>
                  <a:pt x="28" y="19"/>
                </a:cubicBezTo>
                <a:cubicBezTo>
                  <a:pt x="30" y="18"/>
                  <a:pt x="32" y="17"/>
                  <a:pt x="33" y="16"/>
                </a:cubicBezTo>
                <a:cubicBezTo>
                  <a:pt x="37" y="13"/>
                  <a:pt x="40" y="9"/>
                  <a:pt x="44" y="5"/>
                </a:cubicBezTo>
                <a:cubicBezTo>
                  <a:pt x="44" y="5"/>
                  <a:pt x="44" y="5"/>
                  <a:pt x="44" y="5"/>
                </a:cubicBezTo>
                <a:cubicBezTo>
                  <a:pt x="44" y="5"/>
                  <a:pt x="44" y="6"/>
                  <a:pt x="45" y="6"/>
                </a:cubicBezTo>
                <a:cubicBezTo>
                  <a:pt x="42" y="8"/>
                  <a:pt x="39" y="11"/>
                  <a:pt x="37" y="13"/>
                </a:cubicBezTo>
                <a:close/>
                <a:moveTo>
                  <a:pt x="43" y="8"/>
                </a:moveTo>
                <a:cubicBezTo>
                  <a:pt x="41" y="10"/>
                  <a:pt x="40" y="11"/>
                  <a:pt x="38" y="12"/>
                </a:cubicBezTo>
                <a:cubicBezTo>
                  <a:pt x="39" y="12"/>
                  <a:pt x="39" y="12"/>
                  <a:pt x="39" y="11"/>
                </a:cubicBezTo>
                <a:cubicBezTo>
                  <a:pt x="40" y="11"/>
                  <a:pt x="46" y="5"/>
                  <a:pt x="43" y="8"/>
                </a:cubicBezTo>
                <a:close/>
                <a:moveTo>
                  <a:pt x="19" y="26"/>
                </a:moveTo>
                <a:cubicBezTo>
                  <a:pt x="19" y="26"/>
                  <a:pt x="19" y="26"/>
                  <a:pt x="20" y="26"/>
                </a:cubicBezTo>
                <a:cubicBezTo>
                  <a:pt x="19" y="26"/>
                  <a:pt x="19" y="26"/>
                  <a:pt x="19" y="26"/>
                </a:cubicBezTo>
                <a:cubicBezTo>
                  <a:pt x="19" y="26"/>
                  <a:pt x="19" y="26"/>
                  <a:pt x="19" y="26"/>
                </a:cubicBezTo>
                <a:cubicBezTo>
                  <a:pt x="19" y="26"/>
                  <a:pt x="19" y="26"/>
                  <a:pt x="19" y="26"/>
                </a:cubicBezTo>
                <a:close/>
                <a:moveTo>
                  <a:pt x="24" y="19"/>
                </a:moveTo>
                <a:cubicBezTo>
                  <a:pt x="21" y="21"/>
                  <a:pt x="19" y="23"/>
                  <a:pt x="18" y="25"/>
                </a:cubicBezTo>
                <a:cubicBezTo>
                  <a:pt x="17" y="24"/>
                  <a:pt x="17" y="24"/>
                  <a:pt x="16" y="23"/>
                </a:cubicBezTo>
                <a:cubicBezTo>
                  <a:pt x="19" y="22"/>
                  <a:pt x="21" y="21"/>
                  <a:pt x="24" y="19"/>
                </a:cubicBezTo>
                <a:close/>
                <a:moveTo>
                  <a:pt x="14" y="41"/>
                </a:moveTo>
                <a:cubicBezTo>
                  <a:pt x="16" y="39"/>
                  <a:pt x="17" y="38"/>
                  <a:pt x="19" y="36"/>
                </a:cubicBezTo>
                <a:cubicBezTo>
                  <a:pt x="22" y="33"/>
                  <a:pt x="25" y="30"/>
                  <a:pt x="29" y="27"/>
                </a:cubicBezTo>
                <a:cubicBezTo>
                  <a:pt x="35" y="21"/>
                  <a:pt x="42" y="15"/>
                  <a:pt x="48" y="9"/>
                </a:cubicBezTo>
                <a:cubicBezTo>
                  <a:pt x="48" y="9"/>
                  <a:pt x="49" y="10"/>
                  <a:pt x="50" y="10"/>
                </a:cubicBezTo>
                <a:cubicBezTo>
                  <a:pt x="37" y="20"/>
                  <a:pt x="25" y="31"/>
                  <a:pt x="14" y="41"/>
                </a:cubicBezTo>
                <a:cubicBezTo>
                  <a:pt x="14" y="41"/>
                  <a:pt x="14" y="41"/>
                  <a:pt x="14" y="41"/>
                </a:cubicBezTo>
                <a:close/>
                <a:moveTo>
                  <a:pt x="47" y="8"/>
                </a:moveTo>
                <a:cubicBezTo>
                  <a:pt x="44" y="10"/>
                  <a:pt x="42" y="13"/>
                  <a:pt x="39" y="15"/>
                </a:cubicBezTo>
                <a:cubicBezTo>
                  <a:pt x="35" y="19"/>
                  <a:pt x="31" y="21"/>
                  <a:pt x="27" y="25"/>
                </a:cubicBezTo>
                <a:cubicBezTo>
                  <a:pt x="24" y="27"/>
                  <a:pt x="22" y="31"/>
                  <a:pt x="19" y="33"/>
                </a:cubicBezTo>
                <a:cubicBezTo>
                  <a:pt x="15" y="36"/>
                  <a:pt x="11" y="39"/>
                  <a:pt x="8" y="43"/>
                </a:cubicBezTo>
                <a:cubicBezTo>
                  <a:pt x="9" y="41"/>
                  <a:pt x="12" y="37"/>
                  <a:pt x="15" y="35"/>
                </a:cubicBezTo>
                <a:cubicBezTo>
                  <a:pt x="19" y="32"/>
                  <a:pt x="22" y="29"/>
                  <a:pt x="25" y="25"/>
                </a:cubicBezTo>
                <a:cubicBezTo>
                  <a:pt x="31" y="18"/>
                  <a:pt x="39" y="13"/>
                  <a:pt x="45" y="6"/>
                </a:cubicBezTo>
                <a:cubicBezTo>
                  <a:pt x="46" y="7"/>
                  <a:pt x="46" y="8"/>
                  <a:pt x="47" y="8"/>
                </a:cubicBezTo>
                <a:close/>
                <a:moveTo>
                  <a:pt x="14" y="21"/>
                </a:moveTo>
                <a:cubicBezTo>
                  <a:pt x="16" y="20"/>
                  <a:pt x="18" y="19"/>
                  <a:pt x="20" y="18"/>
                </a:cubicBezTo>
                <a:cubicBezTo>
                  <a:pt x="23" y="16"/>
                  <a:pt x="19" y="19"/>
                  <a:pt x="19" y="20"/>
                </a:cubicBezTo>
                <a:cubicBezTo>
                  <a:pt x="18" y="21"/>
                  <a:pt x="17" y="21"/>
                  <a:pt x="16" y="22"/>
                </a:cubicBezTo>
                <a:cubicBezTo>
                  <a:pt x="15" y="22"/>
                  <a:pt x="15" y="21"/>
                  <a:pt x="14" y="21"/>
                </a:cubicBezTo>
                <a:close/>
                <a:moveTo>
                  <a:pt x="12" y="47"/>
                </a:moveTo>
                <a:cubicBezTo>
                  <a:pt x="11" y="47"/>
                  <a:pt x="11" y="46"/>
                  <a:pt x="10" y="46"/>
                </a:cubicBezTo>
                <a:cubicBezTo>
                  <a:pt x="11" y="45"/>
                  <a:pt x="11" y="45"/>
                  <a:pt x="11" y="45"/>
                </a:cubicBezTo>
                <a:cubicBezTo>
                  <a:pt x="11" y="45"/>
                  <a:pt x="11" y="45"/>
                  <a:pt x="12" y="45"/>
                </a:cubicBezTo>
                <a:cubicBezTo>
                  <a:pt x="22" y="35"/>
                  <a:pt x="32" y="26"/>
                  <a:pt x="43" y="17"/>
                </a:cubicBezTo>
                <a:cubicBezTo>
                  <a:pt x="44" y="15"/>
                  <a:pt x="46" y="14"/>
                  <a:pt x="48" y="13"/>
                </a:cubicBezTo>
                <a:cubicBezTo>
                  <a:pt x="45" y="15"/>
                  <a:pt x="43" y="17"/>
                  <a:pt x="40" y="19"/>
                </a:cubicBezTo>
                <a:cubicBezTo>
                  <a:pt x="35" y="23"/>
                  <a:pt x="31" y="28"/>
                  <a:pt x="27" y="33"/>
                </a:cubicBezTo>
                <a:cubicBezTo>
                  <a:pt x="27" y="33"/>
                  <a:pt x="27" y="33"/>
                  <a:pt x="26" y="33"/>
                </a:cubicBezTo>
                <a:cubicBezTo>
                  <a:pt x="22" y="38"/>
                  <a:pt x="17" y="42"/>
                  <a:pt x="12" y="47"/>
                </a:cubicBezTo>
                <a:close/>
                <a:moveTo>
                  <a:pt x="42" y="47"/>
                </a:moveTo>
                <a:cubicBezTo>
                  <a:pt x="41" y="47"/>
                  <a:pt x="41" y="46"/>
                  <a:pt x="41" y="46"/>
                </a:cubicBezTo>
                <a:cubicBezTo>
                  <a:pt x="41" y="46"/>
                  <a:pt x="41" y="46"/>
                  <a:pt x="41" y="46"/>
                </a:cubicBezTo>
                <a:cubicBezTo>
                  <a:pt x="43" y="44"/>
                  <a:pt x="46" y="42"/>
                  <a:pt x="49" y="41"/>
                </a:cubicBezTo>
                <a:cubicBezTo>
                  <a:pt x="46" y="43"/>
                  <a:pt x="44" y="45"/>
                  <a:pt x="42" y="4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65" name="Freeform 187"/>
          <p:cNvSpPr>
            <a:spLocks noEditPoints="1"/>
          </p:cNvSpPr>
          <p:nvPr/>
        </p:nvSpPr>
        <p:spPr bwMode="auto">
          <a:xfrm>
            <a:off x="10499725" y="2300288"/>
            <a:ext cx="203200"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50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2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3 h 50"/>
              <a:gd name="T86" fmla="*/ 26 w 54"/>
              <a:gd name="T87" fmla="*/ 19 h 50"/>
              <a:gd name="T88" fmla="*/ 19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3" y="0"/>
                  <a:pt x="43" y="0"/>
                </a:cubicBezTo>
                <a:cubicBezTo>
                  <a:pt x="43" y="0"/>
                  <a:pt x="43" y="0"/>
                  <a:pt x="43" y="0"/>
                </a:cubicBezTo>
                <a:cubicBezTo>
                  <a:pt x="43" y="0"/>
                  <a:pt x="43" y="0"/>
                  <a:pt x="43" y="0"/>
                </a:cubicBezTo>
                <a:cubicBezTo>
                  <a:pt x="43" y="0"/>
                  <a:pt x="42" y="0"/>
                  <a:pt x="42" y="1"/>
                </a:cubicBezTo>
                <a:cubicBezTo>
                  <a:pt x="36" y="5"/>
                  <a:pt x="31" y="11"/>
                  <a:pt x="26" y="16"/>
                </a:cubicBezTo>
                <a:cubicBezTo>
                  <a:pt x="21" y="11"/>
                  <a:pt x="18" y="6"/>
                  <a:pt x="13" y="1"/>
                </a:cubicBezTo>
                <a:cubicBezTo>
                  <a:pt x="13" y="1"/>
                  <a:pt x="13" y="1"/>
                  <a:pt x="13" y="1"/>
                </a:cubicBezTo>
                <a:cubicBezTo>
                  <a:pt x="13" y="1"/>
                  <a:pt x="13" y="1"/>
                  <a:pt x="13" y="1"/>
                </a:cubicBezTo>
                <a:cubicBezTo>
                  <a:pt x="12" y="1"/>
                  <a:pt x="12" y="1"/>
                  <a:pt x="12" y="1"/>
                </a:cubicBezTo>
                <a:cubicBezTo>
                  <a:pt x="12" y="1"/>
                  <a:pt x="12" y="1"/>
                  <a:pt x="12" y="1"/>
                </a:cubicBezTo>
                <a:cubicBezTo>
                  <a:pt x="8" y="3"/>
                  <a:pt x="5" y="6"/>
                  <a:pt x="1" y="9"/>
                </a:cubicBezTo>
                <a:cubicBezTo>
                  <a:pt x="1" y="9"/>
                  <a:pt x="0" y="9"/>
                  <a:pt x="0" y="9"/>
                </a:cubicBezTo>
                <a:cubicBezTo>
                  <a:pt x="0" y="10"/>
                  <a:pt x="0" y="10"/>
                  <a:pt x="1" y="11"/>
                </a:cubicBezTo>
                <a:cubicBezTo>
                  <a:pt x="6" y="16"/>
                  <a:pt x="11" y="22"/>
                  <a:pt x="16" y="27"/>
                </a:cubicBezTo>
                <a:cubicBezTo>
                  <a:pt x="12" y="32"/>
                  <a:pt x="6" y="35"/>
                  <a:pt x="2" y="40"/>
                </a:cubicBezTo>
                <a:cubicBezTo>
                  <a:pt x="2" y="40"/>
                  <a:pt x="2" y="41"/>
                  <a:pt x="2" y="41"/>
                </a:cubicBezTo>
                <a:cubicBezTo>
                  <a:pt x="2" y="41"/>
                  <a:pt x="2" y="42"/>
                  <a:pt x="2" y="42"/>
                </a:cubicBezTo>
                <a:cubicBezTo>
                  <a:pt x="5" y="45"/>
                  <a:pt x="8" y="48"/>
                  <a:pt x="11" y="50"/>
                </a:cubicBezTo>
                <a:cubicBezTo>
                  <a:pt x="11" y="50"/>
                  <a:pt x="12" y="50"/>
                  <a:pt x="12" y="50"/>
                </a:cubicBezTo>
                <a:cubicBezTo>
                  <a:pt x="12" y="50"/>
                  <a:pt x="13" y="50"/>
                  <a:pt x="13" y="50"/>
                </a:cubicBezTo>
                <a:cubicBezTo>
                  <a:pt x="18" y="45"/>
                  <a:pt x="23" y="40"/>
                  <a:pt x="27" y="36"/>
                </a:cubicBezTo>
                <a:cubicBezTo>
                  <a:pt x="32" y="40"/>
                  <a:pt x="35" y="46"/>
                  <a:pt x="40" y="50"/>
                </a:cubicBezTo>
                <a:cubicBezTo>
                  <a:pt x="41" y="50"/>
                  <a:pt x="41" y="50"/>
                  <a:pt x="41" y="50"/>
                </a:cubicBezTo>
                <a:cubicBezTo>
                  <a:pt x="41" y="50"/>
                  <a:pt x="42" y="50"/>
                  <a:pt x="42" y="50"/>
                </a:cubicBezTo>
                <a:cubicBezTo>
                  <a:pt x="46" y="46"/>
                  <a:pt x="50" y="44"/>
                  <a:pt x="52" y="40"/>
                </a:cubicBezTo>
                <a:cubicBezTo>
                  <a:pt x="53" y="39"/>
                  <a:pt x="53" y="39"/>
                  <a:pt x="52" y="38"/>
                </a:cubicBezTo>
                <a:cubicBezTo>
                  <a:pt x="52" y="38"/>
                  <a:pt x="52" y="38"/>
                  <a:pt x="52" y="38"/>
                </a:cubicBezTo>
                <a:cubicBezTo>
                  <a:pt x="48"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2"/>
                </a:cubicBezTo>
                <a:cubicBezTo>
                  <a:pt x="43" y="40"/>
                  <a:pt x="45" y="40"/>
                  <a:pt x="46" y="39"/>
                </a:cubicBezTo>
                <a:cubicBezTo>
                  <a:pt x="44" y="41"/>
                  <a:pt x="42" y="43"/>
                  <a:pt x="40" y="45"/>
                </a:cubicBezTo>
                <a:close/>
                <a:moveTo>
                  <a:pt x="37" y="42"/>
                </a:moveTo>
                <a:cubicBezTo>
                  <a:pt x="39" y="40"/>
                  <a:pt x="42" y="38"/>
                  <a:pt x="44" y="36"/>
                </a:cubicBezTo>
                <a:cubicBezTo>
                  <a:pt x="41" y="38"/>
                  <a:pt x="40" y="41"/>
                  <a:pt x="38" y="44"/>
                </a:cubicBezTo>
                <a:cubicBezTo>
                  <a:pt x="38" y="43"/>
                  <a:pt x="37" y="43"/>
                  <a:pt x="37" y="42"/>
                </a:cubicBezTo>
                <a:close/>
                <a:moveTo>
                  <a:pt x="35" y="40"/>
                </a:moveTo>
                <a:cubicBezTo>
                  <a:pt x="37" y="39"/>
                  <a:pt x="40" y="37"/>
                  <a:pt x="41" y="35"/>
                </a:cubicBezTo>
                <a:cubicBezTo>
                  <a:pt x="39" y="37"/>
                  <a:pt x="38"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9"/>
                  <a:pt x="33" y="38"/>
                  <a:pt x="33" y="37"/>
                </a:cubicBezTo>
                <a:close/>
                <a:moveTo>
                  <a:pt x="30" y="34"/>
                </a:moveTo>
                <a:cubicBezTo>
                  <a:pt x="33" y="33"/>
                  <a:pt x="35" y="31"/>
                  <a:pt x="37" y="29"/>
                </a:cubicBezTo>
                <a:cubicBezTo>
                  <a:pt x="36" y="30"/>
                  <a:pt x="35" y="33"/>
                  <a:pt x="35" y="34"/>
                </a:cubicBezTo>
                <a:cubicBezTo>
                  <a:pt x="34" y="35"/>
                  <a:pt x="33" y="36"/>
                  <a:pt x="32" y="36"/>
                </a:cubicBezTo>
                <a:cubicBezTo>
                  <a:pt x="32" y="36"/>
                  <a:pt x="31" y="35"/>
                  <a:pt x="30" y="34"/>
                </a:cubicBezTo>
                <a:close/>
                <a:moveTo>
                  <a:pt x="28" y="33"/>
                </a:moveTo>
                <a:cubicBezTo>
                  <a:pt x="28" y="33"/>
                  <a:pt x="28" y="33"/>
                  <a:pt x="28" y="33"/>
                </a:cubicBezTo>
                <a:cubicBezTo>
                  <a:pt x="31" y="31"/>
                  <a:pt x="33" y="29"/>
                  <a:pt x="36" y="27"/>
                </a:cubicBezTo>
                <a:cubicBezTo>
                  <a:pt x="35" y="28"/>
                  <a:pt x="34" y="30"/>
                  <a:pt x="32" y="31"/>
                </a:cubicBezTo>
                <a:cubicBezTo>
                  <a:pt x="31" y="32"/>
                  <a:pt x="30" y="33"/>
                  <a:pt x="29" y="34"/>
                </a:cubicBezTo>
                <a:cubicBezTo>
                  <a:pt x="29" y="33"/>
                  <a:pt x="29" y="33"/>
                  <a:pt x="28" y="33"/>
                </a:cubicBezTo>
                <a:close/>
                <a:moveTo>
                  <a:pt x="44" y="42"/>
                </a:moveTo>
                <a:cubicBezTo>
                  <a:pt x="45" y="41"/>
                  <a:pt x="46" y="39"/>
                  <a:pt x="48" y="38"/>
                </a:cubicBezTo>
                <a:cubicBezTo>
                  <a:pt x="48" y="38"/>
                  <a:pt x="48" y="37"/>
                  <a:pt x="47" y="38"/>
                </a:cubicBezTo>
                <a:cubicBezTo>
                  <a:pt x="45" y="38"/>
                  <a:pt x="43" y="39"/>
                  <a:pt x="41" y="41"/>
                </a:cubicBezTo>
                <a:cubicBezTo>
                  <a:pt x="40" y="42"/>
                  <a:pt x="38" y="45"/>
                  <a:pt x="40" y="42"/>
                </a:cubicBezTo>
                <a:cubicBezTo>
                  <a:pt x="42" y="39"/>
                  <a:pt x="43" y="38"/>
                  <a:pt x="45" y="36"/>
                </a:cubicBezTo>
                <a:cubicBezTo>
                  <a:pt x="45" y="35"/>
                  <a:pt x="45" y="35"/>
                  <a:pt x="45" y="35"/>
                </a:cubicBezTo>
                <a:cubicBezTo>
                  <a:pt x="41" y="37"/>
                  <a:pt x="39" y="39"/>
                  <a:pt x="36" y="41"/>
                </a:cubicBezTo>
                <a:cubicBezTo>
                  <a:pt x="38" y="40"/>
                  <a:pt x="41" y="36"/>
                  <a:pt x="43" y="33"/>
                </a:cubicBezTo>
                <a:cubicBezTo>
                  <a:pt x="43" y="33"/>
                  <a:pt x="43" y="33"/>
                  <a:pt x="43" y="33"/>
                </a:cubicBezTo>
                <a:cubicBezTo>
                  <a:pt x="40" y="34"/>
                  <a:pt x="39" y="36"/>
                  <a:pt x="37" y="38"/>
                </a:cubicBezTo>
                <a:cubicBezTo>
                  <a:pt x="34" y="40"/>
                  <a:pt x="37" y="37"/>
                  <a:pt x="38" y="36"/>
                </a:cubicBezTo>
                <a:cubicBezTo>
                  <a:pt x="39" y="34"/>
                  <a:pt x="40" y="33"/>
                  <a:pt x="41" y="31"/>
                </a:cubicBezTo>
                <a:cubicBezTo>
                  <a:pt x="41" y="31"/>
                  <a:pt x="41" y="31"/>
                  <a:pt x="41" y="31"/>
                </a:cubicBezTo>
                <a:cubicBezTo>
                  <a:pt x="44" y="33"/>
                  <a:pt x="46" y="36"/>
                  <a:pt x="49" y="39"/>
                </a:cubicBezTo>
                <a:cubicBezTo>
                  <a:pt x="47" y="40"/>
                  <a:pt x="45" y="41"/>
                  <a:pt x="44" y="43"/>
                </a:cubicBezTo>
                <a:cubicBezTo>
                  <a:pt x="39" y="47"/>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30"/>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3"/>
                  <a:pt x="45" y="10"/>
                </a:cubicBezTo>
                <a:cubicBezTo>
                  <a:pt x="48" y="7"/>
                  <a:pt x="43" y="12"/>
                  <a:pt x="42" y="13"/>
                </a:cubicBezTo>
                <a:cubicBezTo>
                  <a:pt x="41" y="14"/>
                  <a:pt x="39" y="16"/>
                  <a:pt x="38" y="17"/>
                </a:cubicBezTo>
                <a:cubicBezTo>
                  <a:pt x="35" y="20"/>
                  <a:pt x="31" y="23"/>
                  <a:pt x="28" y="26"/>
                </a:cubicBezTo>
                <a:cubicBezTo>
                  <a:pt x="21" y="32"/>
                  <a:pt x="15" y="38"/>
                  <a:pt x="10" y="45"/>
                </a:cubicBezTo>
                <a:cubicBezTo>
                  <a:pt x="9" y="44"/>
                  <a:pt x="8" y="44"/>
                  <a:pt x="7" y="43"/>
                </a:cubicBezTo>
                <a:close/>
                <a:moveTo>
                  <a:pt x="6" y="41"/>
                </a:moveTo>
                <a:cubicBezTo>
                  <a:pt x="8" y="38"/>
                  <a:pt x="11" y="35"/>
                  <a:pt x="14" y="33"/>
                </a:cubicBezTo>
                <a:cubicBezTo>
                  <a:pt x="15" y="32"/>
                  <a:pt x="15" y="32"/>
                  <a:pt x="16" y="31"/>
                </a:cubicBezTo>
                <a:cubicBezTo>
                  <a:pt x="19" y="28"/>
                  <a:pt x="22" y="26"/>
                  <a:pt x="25" y="23"/>
                </a:cubicBezTo>
                <a:cubicBezTo>
                  <a:pt x="27" y="21"/>
                  <a:pt x="30" y="19"/>
                  <a:pt x="32" y="17"/>
                </a:cubicBezTo>
                <a:cubicBezTo>
                  <a:pt x="29" y="20"/>
                  <a:pt x="25" y="23"/>
                  <a:pt x="22" y="27"/>
                </a:cubicBezTo>
                <a:cubicBezTo>
                  <a:pt x="17" y="32"/>
                  <a:pt x="10" y="36"/>
                  <a:pt x="7" y="43"/>
                </a:cubicBezTo>
                <a:cubicBezTo>
                  <a:pt x="6" y="42"/>
                  <a:pt x="6" y="42"/>
                  <a:pt x="6" y="41"/>
                </a:cubicBezTo>
                <a:close/>
                <a:moveTo>
                  <a:pt x="12" y="19"/>
                </a:moveTo>
                <a:cubicBezTo>
                  <a:pt x="14" y="18"/>
                  <a:pt x="16" y="17"/>
                  <a:pt x="19" y="16"/>
                </a:cubicBezTo>
                <a:cubicBezTo>
                  <a:pt x="17" y="17"/>
                  <a:pt x="15" y="18"/>
                  <a:pt x="13" y="20"/>
                </a:cubicBezTo>
                <a:cubicBezTo>
                  <a:pt x="13" y="19"/>
                  <a:pt x="12" y="19"/>
                  <a:pt x="12" y="19"/>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9"/>
                </a:cubicBezTo>
                <a:cubicBezTo>
                  <a:pt x="12" y="10"/>
                  <a:pt x="10" y="12"/>
                  <a:pt x="9" y="14"/>
                </a:cubicBezTo>
                <a:cubicBezTo>
                  <a:pt x="9" y="14"/>
                  <a:pt x="9" y="15"/>
                  <a:pt x="9" y="15"/>
                </a:cubicBezTo>
                <a:cubicBezTo>
                  <a:pt x="11" y="14"/>
                  <a:pt x="13" y="12"/>
                  <a:pt x="15" y="11"/>
                </a:cubicBezTo>
                <a:cubicBezTo>
                  <a:pt x="13" y="12"/>
                  <a:pt x="11" y="14"/>
                  <a:pt x="10" y="16"/>
                </a:cubicBezTo>
                <a:cubicBezTo>
                  <a:pt x="9" y="15"/>
                  <a:pt x="8" y="14"/>
                  <a:pt x="7" y="13"/>
                </a:cubicBezTo>
                <a:close/>
                <a:moveTo>
                  <a:pt x="5" y="11"/>
                </a:moveTo>
                <a:cubicBezTo>
                  <a:pt x="7" y="10"/>
                  <a:pt x="9" y="9"/>
                  <a:pt x="11" y="7"/>
                </a:cubicBezTo>
                <a:cubicBezTo>
                  <a:pt x="10" y="8"/>
                  <a:pt x="10" y="8"/>
                  <a:pt x="10" y="8"/>
                </a:cubicBezTo>
                <a:cubicBezTo>
                  <a:pt x="9" y="9"/>
                  <a:pt x="8" y="11"/>
                  <a:pt x="6" y="12"/>
                </a:cubicBezTo>
                <a:cubicBezTo>
                  <a:pt x="6" y="12"/>
                  <a:pt x="5" y="11"/>
                  <a:pt x="5" y="11"/>
                </a:cubicBezTo>
                <a:close/>
                <a:moveTo>
                  <a:pt x="4" y="10"/>
                </a:moveTo>
                <a:cubicBezTo>
                  <a:pt x="7" y="8"/>
                  <a:pt x="9" y="6"/>
                  <a:pt x="12" y="4"/>
                </a:cubicBezTo>
                <a:cubicBezTo>
                  <a:pt x="12" y="4"/>
                  <a:pt x="13" y="5"/>
                  <a:pt x="13" y="5"/>
                </a:cubicBezTo>
                <a:cubicBezTo>
                  <a:pt x="10" y="7"/>
                  <a:pt x="7" y="8"/>
                  <a:pt x="5" y="10"/>
                </a:cubicBezTo>
                <a:cubicBezTo>
                  <a:pt x="4" y="10"/>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7"/>
                  <a:pt x="15" y="8"/>
                </a:cubicBezTo>
                <a:cubicBezTo>
                  <a:pt x="12" y="9"/>
                  <a:pt x="10" y="11"/>
                  <a:pt x="7" y="12"/>
                </a:cubicBezTo>
                <a:cubicBezTo>
                  <a:pt x="9" y="11"/>
                  <a:pt x="11" y="8"/>
                  <a:pt x="14" y="6"/>
                </a:cubicBezTo>
                <a:cubicBezTo>
                  <a:pt x="15" y="8"/>
                  <a:pt x="17" y="10"/>
                  <a:pt x="19" y="12"/>
                </a:cubicBezTo>
                <a:cubicBezTo>
                  <a:pt x="16" y="13"/>
                  <a:pt x="14" y="15"/>
                  <a:pt x="11" y="16"/>
                </a:cubicBezTo>
                <a:cubicBezTo>
                  <a:pt x="12" y="15"/>
                  <a:pt x="15" y="12"/>
                  <a:pt x="17" y="11"/>
                </a:cubicBezTo>
                <a:cubicBezTo>
                  <a:pt x="17" y="10"/>
                  <a:pt x="16" y="10"/>
                  <a:pt x="16" y="10"/>
                </a:cubicBezTo>
                <a:close/>
                <a:moveTo>
                  <a:pt x="20" y="15"/>
                </a:moveTo>
                <a:cubicBezTo>
                  <a:pt x="20" y="15"/>
                  <a:pt x="20" y="15"/>
                  <a:pt x="19" y="15"/>
                </a:cubicBezTo>
                <a:cubicBezTo>
                  <a:pt x="18" y="16"/>
                  <a:pt x="16" y="17"/>
                  <a:pt x="14" y="17"/>
                </a:cubicBezTo>
                <a:cubicBezTo>
                  <a:pt x="10" y="18"/>
                  <a:pt x="14" y="17"/>
                  <a:pt x="15" y="16"/>
                </a:cubicBezTo>
                <a:cubicBezTo>
                  <a:pt x="17" y="15"/>
                  <a:pt x="18" y="14"/>
                  <a:pt x="19" y="12"/>
                </a:cubicBezTo>
                <a:cubicBezTo>
                  <a:pt x="20" y="14"/>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2" y="19"/>
                  <a:pt x="19" y="20"/>
                  <a:pt x="17" y="22"/>
                </a:cubicBezTo>
                <a:cubicBezTo>
                  <a:pt x="19" y="20"/>
                  <a:pt x="21" y="19"/>
                  <a:pt x="22" y="16"/>
                </a:cubicBezTo>
                <a:close/>
                <a:moveTo>
                  <a:pt x="27" y="19"/>
                </a:moveTo>
                <a:cubicBezTo>
                  <a:pt x="32" y="14"/>
                  <a:pt x="37" y="8"/>
                  <a:pt x="43" y="4"/>
                </a:cubicBezTo>
                <a:cubicBezTo>
                  <a:pt x="43" y="4"/>
                  <a:pt x="43" y="4"/>
                  <a:pt x="43" y="5"/>
                </a:cubicBezTo>
                <a:cubicBezTo>
                  <a:pt x="43" y="5"/>
                  <a:pt x="43" y="5"/>
                  <a:pt x="43" y="5"/>
                </a:cubicBezTo>
                <a:cubicBezTo>
                  <a:pt x="37" y="9"/>
                  <a:pt x="32" y="14"/>
                  <a:pt x="27" y="19"/>
                </a:cubicBezTo>
                <a:cubicBezTo>
                  <a:pt x="26" y="19"/>
                  <a:pt x="26" y="19"/>
                  <a:pt x="26" y="20"/>
                </a:cubicBezTo>
                <a:cubicBezTo>
                  <a:pt x="25" y="20"/>
                  <a:pt x="24" y="20"/>
                  <a:pt x="24" y="21"/>
                </a:cubicBezTo>
                <a:cubicBezTo>
                  <a:pt x="23" y="21"/>
                  <a:pt x="23" y="22"/>
                  <a:pt x="22" y="23"/>
                </a:cubicBezTo>
                <a:cubicBezTo>
                  <a:pt x="21" y="23"/>
                  <a:pt x="19" y="25"/>
                  <a:pt x="19" y="25"/>
                </a:cubicBezTo>
                <a:cubicBezTo>
                  <a:pt x="20" y="22"/>
                  <a:pt x="23" y="20"/>
                  <a:pt x="24" y="18"/>
                </a:cubicBezTo>
                <a:cubicBezTo>
                  <a:pt x="24" y="18"/>
                  <a:pt x="25" y="19"/>
                  <a:pt x="25" y="19"/>
                </a:cubicBezTo>
                <a:cubicBezTo>
                  <a:pt x="25" y="19"/>
                  <a:pt x="26" y="19"/>
                  <a:pt x="26" y="19"/>
                </a:cubicBezTo>
                <a:cubicBezTo>
                  <a:pt x="26" y="19"/>
                  <a:pt x="27" y="19"/>
                  <a:pt x="27" y="19"/>
                </a:cubicBezTo>
                <a:close/>
                <a:moveTo>
                  <a:pt x="36" y="13"/>
                </a:moveTo>
                <a:cubicBezTo>
                  <a:pt x="33" y="16"/>
                  <a:pt x="30" y="18"/>
                  <a:pt x="27" y="20"/>
                </a:cubicBezTo>
                <a:cubicBezTo>
                  <a:pt x="24" y="22"/>
                  <a:pt x="22" y="25"/>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9"/>
                  <a:pt x="44" y="5"/>
                </a:cubicBezTo>
                <a:cubicBezTo>
                  <a:pt x="44" y="5"/>
                  <a:pt x="44" y="5"/>
                  <a:pt x="44" y="5"/>
                </a:cubicBezTo>
                <a:cubicBezTo>
                  <a:pt x="44" y="5"/>
                  <a:pt x="44" y="5"/>
                  <a:pt x="45" y="6"/>
                </a:cubicBezTo>
                <a:cubicBezTo>
                  <a:pt x="41" y="8"/>
                  <a:pt x="39" y="10"/>
                  <a:pt x="36" y="13"/>
                </a:cubicBezTo>
                <a:close/>
                <a:moveTo>
                  <a:pt x="42" y="8"/>
                </a:moveTo>
                <a:cubicBezTo>
                  <a:pt x="41" y="10"/>
                  <a:pt x="40" y="11"/>
                  <a:pt x="38" y="12"/>
                </a:cubicBezTo>
                <a:cubicBezTo>
                  <a:pt x="38" y="12"/>
                  <a:pt x="39" y="11"/>
                  <a:pt x="39" y="11"/>
                </a:cubicBezTo>
                <a:cubicBezTo>
                  <a:pt x="40" y="10"/>
                  <a:pt x="46" y="5"/>
                  <a:pt x="42" y="8"/>
                </a:cubicBezTo>
                <a:close/>
                <a:moveTo>
                  <a:pt x="19" y="26"/>
                </a:moveTo>
                <a:cubicBezTo>
                  <a:pt x="19" y="26"/>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4"/>
                  <a:pt x="16" y="23"/>
                </a:cubicBezTo>
                <a:cubicBezTo>
                  <a:pt x="19" y="22"/>
                  <a:pt x="21" y="20"/>
                  <a:pt x="23" y="19"/>
                </a:cubicBezTo>
                <a:close/>
                <a:moveTo>
                  <a:pt x="14" y="41"/>
                </a:moveTo>
                <a:cubicBezTo>
                  <a:pt x="16" y="39"/>
                  <a:pt x="17" y="38"/>
                  <a:pt x="19" y="36"/>
                </a:cubicBezTo>
                <a:cubicBezTo>
                  <a:pt x="22" y="33"/>
                  <a:pt x="25" y="30"/>
                  <a:pt x="28" y="27"/>
                </a:cubicBezTo>
                <a:cubicBezTo>
                  <a:pt x="35" y="21"/>
                  <a:pt x="42" y="15"/>
                  <a:pt x="47" y="8"/>
                </a:cubicBezTo>
                <a:cubicBezTo>
                  <a:pt x="48" y="9"/>
                  <a:pt x="49" y="10"/>
                  <a:pt x="50"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1"/>
                  <a:pt x="12" y="37"/>
                  <a:pt x="15" y="35"/>
                </a:cubicBezTo>
                <a:cubicBezTo>
                  <a:pt x="19" y="32"/>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6"/>
                </a:cubicBezTo>
                <a:cubicBezTo>
                  <a:pt x="10" y="45"/>
                  <a:pt x="11" y="45"/>
                  <a:pt x="11" y="45"/>
                </a:cubicBezTo>
                <a:cubicBezTo>
                  <a:pt x="11" y="45"/>
                  <a:pt x="11" y="45"/>
                  <a:pt x="11" y="44"/>
                </a:cubicBezTo>
                <a:cubicBezTo>
                  <a:pt x="22" y="35"/>
                  <a:pt x="32" y="25"/>
                  <a:pt x="43" y="17"/>
                </a:cubicBezTo>
                <a:cubicBezTo>
                  <a:pt x="44" y="15"/>
                  <a:pt x="46" y="14"/>
                  <a:pt x="48" y="13"/>
                </a:cubicBezTo>
                <a:cubicBezTo>
                  <a:pt x="45" y="15"/>
                  <a:pt x="43" y="17"/>
                  <a:pt x="40" y="19"/>
                </a:cubicBezTo>
                <a:cubicBezTo>
                  <a:pt x="35" y="23"/>
                  <a:pt x="31" y="27"/>
                  <a:pt x="27" y="32"/>
                </a:cubicBezTo>
                <a:cubicBezTo>
                  <a:pt x="27" y="32"/>
                  <a:pt x="26" y="32"/>
                  <a:pt x="26" y="33"/>
                </a:cubicBezTo>
                <a:cubicBezTo>
                  <a:pt x="22" y="38"/>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188"/>
          <p:cNvSpPr>
            <a:spLocks noEditPoints="1"/>
          </p:cNvSpPr>
          <p:nvPr/>
        </p:nvSpPr>
        <p:spPr bwMode="auto">
          <a:xfrm>
            <a:off x="10839451" y="6872289"/>
            <a:ext cx="198437" cy="187325"/>
          </a:xfrm>
          <a:custGeom>
            <a:avLst/>
            <a:gdLst>
              <a:gd name="T0" fmla="*/ 43 w 53"/>
              <a:gd name="T1" fmla="*/ 0 h 50"/>
              <a:gd name="T2" fmla="*/ 13 w 53"/>
              <a:gd name="T3" fmla="*/ 1 h 50"/>
              <a:gd name="T4" fmla="*/ 11 w 53"/>
              <a:gd name="T5" fmla="*/ 0 h 50"/>
              <a:gd name="T6" fmla="*/ 16 w 53"/>
              <a:gd name="T7" fmla="*/ 26 h 50"/>
              <a:gd name="T8" fmla="*/ 11 w 53"/>
              <a:gd name="T9" fmla="*/ 49 h 50"/>
              <a:gd name="T10" fmla="*/ 40 w 53"/>
              <a:gd name="T11" fmla="*/ 49 h 50"/>
              <a:gd name="T12" fmla="*/ 52 w 53"/>
              <a:gd name="T13" fmla="*/ 38 h 50"/>
              <a:gd name="T14" fmla="*/ 53 w 53"/>
              <a:gd name="T15" fmla="*/ 11 h 50"/>
              <a:gd name="T16" fmla="*/ 39 w 53"/>
              <a:gd name="T17" fmla="*/ 44 h 50"/>
              <a:gd name="T18" fmla="*/ 37 w 53"/>
              <a:gd name="T19" fmla="*/ 41 h 50"/>
              <a:gd name="T20" fmla="*/ 35 w 53"/>
              <a:gd name="T21" fmla="*/ 39 h 50"/>
              <a:gd name="T22" fmla="*/ 33 w 53"/>
              <a:gd name="T23" fmla="*/ 37 h 50"/>
              <a:gd name="T24" fmla="*/ 33 w 53"/>
              <a:gd name="T25" fmla="*/ 37 h 50"/>
              <a:gd name="T26" fmla="*/ 32 w 53"/>
              <a:gd name="T27" fmla="*/ 36 h 50"/>
              <a:gd name="T28" fmla="*/ 35 w 53"/>
              <a:gd name="T29" fmla="*/ 26 h 50"/>
              <a:gd name="T30" fmla="*/ 44 w 53"/>
              <a:gd name="T31" fmla="*/ 41 h 50"/>
              <a:gd name="T32" fmla="*/ 40 w 53"/>
              <a:gd name="T33" fmla="*/ 41 h 50"/>
              <a:gd name="T34" fmla="*/ 43 w 53"/>
              <a:gd name="T35" fmla="*/ 33 h 50"/>
              <a:gd name="T36" fmla="*/ 41 w 53"/>
              <a:gd name="T37" fmla="*/ 30 h 50"/>
              <a:gd name="T38" fmla="*/ 44 w 53"/>
              <a:gd name="T39" fmla="*/ 41 h 50"/>
              <a:gd name="T40" fmla="*/ 38 w 53"/>
              <a:gd name="T41" fmla="*/ 27 h 50"/>
              <a:gd name="T42" fmla="*/ 37 w 53"/>
              <a:gd name="T43" fmla="*/ 25 h 50"/>
              <a:gd name="T44" fmla="*/ 36 w 53"/>
              <a:gd name="T45" fmla="*/ 25 h 50"/>
              <a:gd name="T46" fmla="*/ 35 w 53"/>
              <a:gd name="T47" fmla="*/ 23 h 50"/>
              <a:gd name="T48" fmla="*/ 36 w 53"/>
              <a:gd name="T49" fmla="*/ 17 h 50"/>
              <a:gd name="T50" fmla="*/ 28 w 53"/>
              <a:gd name="T51" fmla="*/ 26 h 50"/>
              <a:gd name="T52" fmla="*/ 14 w 53"/>
              <a:gd name="T53" fmla="*/ 32 h 50"/>
              <a:gd name="T54" fmla="*/ 22 w 53"/>
              <a:gd name="T55" fmla="*/ 26 h 50"/>
              <a:gd name="T56" fmla="*/ 18 w 53"/>
              <a:gd name="T57" fmla="*/ 16 h 50"/>
              <a:gd name="T58" fmla="*/ 18 w 53"/>
              <a:gd name="T59" fmla="*/ 12 h 50"/>
              <a:gd name="T60" fmla="*/ 13 w 53"/>
              <a:gd name="T61" fmla="*/ 8 h 50"/>
              <a:gd name="T62" fmla="*/ 9 w 53"/>
              <a:gd name="T63" fmla="*/ 15 h 50"/>
              <a:gd name="T64" fmla="*/ 10 w 53"/>
              <a:gd name="T65" fmla="*/ 8 h 50"/>
              <a:gd name="T66" fmla="*/ 12 w 53"/>
              <a:gd name="T67" fmla="*/ 3 h 50"/>
              <a:gd name="T68" fmla="*/ 16 w 53"/>
              <a:gd name="T69" fmla="*/ 9 h 50"/>
              <a:gd name="T70" fmla="*/ 14 w 53"/>
              <a:gd name="T71" fmla="*/ 7 h 50"/>
              <a:gd name="T72" fmla="*/ 11 w 53"/>
              <a:gd name="T73" fmla="*/ 15 h 50"/>
              <a:gd name="T74" fmla="*/ 19 w 53"/>
              <a:gd name="T75" fmla="*/ 14 h 50"/>
              <a:gd name="T76" fmla="*/ 22 w 53"/>
              <a:gd name="T77" fmla="*/ 15 h 50"/>
              <a:gd name="T78" fmla="*/ 22 w 53"/>
              <a:gd name="T79" fmla="*/ 16 h 50"/>
              <a:gd name="T80" fmla="*/ 22 w 53"/>
              <a:gd name="T81" fmla="*/ 16 h 50"/>
              <a:gd name="T82" fmla="*/ 43 w 53"/>
              <a:gd name="T83" fmla="*/ 4 h 50"/>
              <a:gd name="T84" fmla="*/ 22 w 53"/>
              <a:gd name="T85" fmla="*/ 22 h 50"/>
              <a:gd name="T86" fmla="*/ 26 w 53"/>
              <a:gd name="T87" fmla="*/ 18 h 50"/>
              <a:gd name="T88" fmla="*/ 19 w 53"/>
              <a:gd name="T89" fmla="*/ 26 h 50"/>
              <a:gd name="T90" fmla="*/ 28 w 53"/>
              <a:gd name="T91" fmla="*/ 18 h 50"/>
              <a:gd name="T92" fmla="*/ 44 w 53"/>
              <a:gd name="T93" fmla="*/ 5 h 50"/>
              <a:gd name="T94" fmla="*/ 39 w 53"/>
              <a:gd name="T95" fmla="*/ 11 h 50"/>
              <a:gd name="T96" fmla="*/ 19 w 53"/>
              <a:gd name="T97" fmla="*/ 25 h 50"/>
              <a:gd name="T98" fmla="*/ 18 w 53"/>
              <a:gd name="T99" fmla="*/ 24 h 50"/>
              <a:gd name="T100" fmla="*/ 18 w 53"/>
              <a:gd name="T101" fmla="*/ 35 h 50"/>
              <a:gd name="T102" fmla="*/ 14 w 53"/>
              <a:gd name="T103" fmla="*/ 41 h 50"/>
              <a:gd name="T104" fmla="*/ 27 w 53"/>
              <a:gd name="T105" fmla="*/ 24 h 50"/>
              <a:gd name="T106" fmla="*/ 25 w 53"/>
              <a:gd name="T107" fmla="*/ 24 h 50"/>
              <a:gd name="T108" fmla="*/ 19 w 53"/>
              <a:gd name="T109" fmla="*/ 17 h 50"/>
              <a:gd name="T110" fmla="*/ 12 w 53"/>
              <a:gd name="T111" fmla="*/ 46 h 50"/>
              <a:gd name="T112" fmla="*/ 42 w 53"/>
              <a:gd name="T113" fmla="*/ 16 h 50"/>
              <a:gd name="T114" fmla="*/ 26 w 53"/>
              <a:gd name="T115" fmla="*/ 32 h 50"/>
              <a:gd name="T116" fmla="*/ 40 w 53"/>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9"/>
                </a:moveTo>
                <a:cubicBezTo>
                  <a:pt x="50" y="6"/>
                  <a:pt x="46" y="4"/>
                  <a:pt x="44" y="0"/>
                </a:cubicBezTo>
                <a:cubicBezTo>
                  <a:pt x="43" y="0"/>
                  <a:pt x="43" y="0"/>
                  <a:pt x="43" y="0"/>
                </a:cubicBezTo>
                <a:cubicBezTo>
                  <a:pt x="43" y="0"/>
                  <a:pt x="43" y="0"/>
                  <a:pt x="43" y="0"/>
                </a:cubicBezTo>
                <a:cubicBezTo>
                  <a:pt x="43" y="0"/>
                  <a:pt x="43" y="0"/>
                  <a:pt x="43" y="0"/>
                </a:cubicBezTo>
                <a:cubicBezTo>
                  <a:pt x="42" y="0"/>
                  <a:pt x="42" y="0"/>
                  <a:pt x="42" y="0"/>
                </a:cubicBezTo>
                <a:cubicBezTo>
                  <a:pt x="36" y="4"/>
                  <a:pt x="31" y="10"/>
                  <a:pt x="26" y="15"/>
                </a:cubicBezTo>
                <a:cubicBezTo>
                  <a:pt x="21" y="10"/>
                  <a:pt x="17" y="5"/>
                  <a:pt x="13" y="1"/>
                </a:cubicBezTo>
                <a:cubicBezTo>
                  <a:pt x="13" y="0"/>
                  <a:pt x="13" y="0"/>
                  <a:pt x="12" y="0"/>
                </a:cubicBezTo>
                <a:cubicBezTo>
                  <a:pt x="12" y="0"/>
                  <a:pt x="12" y="0"/>
                  <a:pt x="12" y="0"/>
                </a:cubicBezTo>
                <a:cubicBezTo>
                  <a:pt x="12" y="0"/>
                  <a:pt x="12" y="0"/>
                  <a:pt x="12" y="0"/>
                </a:cubicBezTo>
                <a:cubicBezTo>
                  <a:pt x="12" y="0"/>
                  <a:pt x="12" y="0"/>
                  <a:pt x="11" y="0"/>
                </a:cubicBezTo>
                <a:cubicBezTo>
                  <a:pt x="8" y="3"/>
                  <a:pt x="5" y="6"/>
                  <a:pt x="1" y="8"/>
                </a:cubicBezTo>
                <a:cubicBezTo>
                  <a:pt x="0" y="8"/>
                  <a:pt x="0" y="9"/>
                  <a:pt x="0" y="9"/>
                </a:cubicBezTo>
                <a:cubicBezTo>
                  <a:pt x="0" y="9"/>
                  <a:pt x="0" y="10"/>
                  <a:pt x="0" y="10"/>
                </a:cubicBezTo>
                <a:cubicBezTo>
                  <a:pt x="6" y="15"/>
                  <a:pt x="10" y="21"/>
                  <a:pt x="16" y="26"/>
                </a:cubicBezTo>
                <a:cubicBezTo>
                  <a:pt x="11" y="31"/>
                  <a:pt x="6" y="35"/>
                  <a:pt x="2" y="40"/>
                </a:cubicBezTo>
                <a:cubicBezTo>
                  <a:pt x="2" y="40"/>
                  <a:pt x="2" y="40"/>
                  <a:pt x="2" y="40"/>
                </a:cubicBezTo>
                <a:cubicBezTo>
                  <a:pt x="2" y="41"/>
                  <a:pt x="2" y="41"/>
                  <a:pt x="2" y="42"/>
                </a:cubicBezTo>
                <a:cubicBezTo>
                  <a:pt x="5" y="45"/>
                  <a:pt x="8" y="47"/>
                  <a:pt x="11" y="49"/>
                </a:cubicBezTo>
                <a:cubicBezTo>
                  <a:pt x="11" y="49"/>
                  <a:pt x="11" y="49"/>
                  <a:pt x="12" y="49"/>
                </a:cubicBezTo>
                <a:cubicBezTo>
                  <a:pt x="12" y="50"/>
                  <a:pt x="12" y="50"/>
                  <a:pt x="13" y="49"/>
                </a:cubicBezTo>
                <a:cubicBezTo>
                  <a:pt x="17" y="44"/>
                  <a:pt x="22" y="40"/>
                  <a:pt x="27" y="35"/>
                </a:cubicBezTo>
                <a:cubicBezTo>
                  <a:pt x="32" y="39"/>
                  <a:pt x="35" y="45"/>
                  <a:pt x="40" y="49"/>
                </a:cubicBezTo>
                <a:cubicBezTo>
                  <a:pt x="40" y="49"/>
                  <a:pt x="40" y="49"/>
                  <a:pt x="41" y="49"/>
                </a:cubicBezTo>
                <a:cubicBezTo>
                  <a:pt x="41" y="50"/>
                  <a:pt x="42" y="50"/>
                  <a:pt x="42" y="49"/>
                </a:cubicBezTo>
                <a:cubicBezTo>
                  <a:pt x="46" y="46"/>
                  <a:pt x="50" y="43"/>
                  <a:pt x="52" y="39"/>
                </a:cubicBezTo>
                <a:cubicBezTo>
                  <a:pt x="53" y="39"/>
                  <a:pt x="52" y="38"/>
                  <a:pt x="52" y="38"/>
                </a:cubicBezTo>
                <a:cubicBezTo>
                  <a:pt x="52" y="38"/>
                  <a:pt x="52" y="38"/>
                  <a:pt x="52" y="38"/>
                </a:cubicBezTo>
                <a:cubicBezTo>
                  <a:pt x="47" y="33"/>
                  <a:pt x="43" y="28"/>
                  <a:pt x="39" y="23"/>
                </a:cubicBezTo>
                <a:cubicBezTo>
                  <a:pt x="44" y="20"/>
                  <a:pt x="48" y="16"/>
                  <a:pt x="53" y="12"/>
                </a:cubicBezTo>
                <a:cubicBezTo>
                  <a:pt x="53" y="12"/>
                  <a:pt x="53" y="11"/>
                  <a:pt x="53" y="11"/>
                </a:cubicBezTo>
                <a:cubicBezTo>
                  <a:pt x="53" y="10"/>
                  <a:pt x="53"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1"/>
                </a:moveTo>
                <a:cubicBezTo>
                  <a:pt x="39" y="39"/>
                  <a:pt x="42" y="38"/>
                  <a:pt x="43" y="36"/>
                </a:cubicBezTo>
                <a:cubicBezTo>
                  <a:pt x="41" y="38"/>
                  <a:pt x="40" y="40"/>
                  <a:pt x="38" y="43"/>
                </a:cubicBezTo>
                <a:cubicBezTo>
                  <a:pt x="38" y="43"/>
                  <a:pt x="37" y="42"/>
                  <a:pt x="37" y="41"/>
                </a:cubicBezTo>
                <a:close/>
                <a:moveTo>
                  <a:pt x="35" y="39"/>
                </a:moveTo>
                <a:cubicBezTo>
                  <a:pt x="37" y="38"/>
                  <a:pt x="40" y="36"/>
                  <a:pt x="41" y="34"/>
                </a:cubicBezTo>
                <a:cubicBezTo>
                  <a:pt x="39" y="37"/>
                  <a:pt x="37" y="38"/>
                  <a:pt x="36" y="41"/>
                </a:cubicBezTo>
                <a:cubicBezTo>
                  <a:pt x="36" y="40"/>
                  <a:pt x="35" y="40"/>
                  <a:pt x="35" y="39"/>
                </a:cubicBezTo>
                <a:close/>
                <a:moveTo>
                  <a:pt x="33" y="37"/>
                </a:moveTo>
                <a:cubicBezTo>
                  <a:pt x="35" y="35"/>
                  <a:pt x="37" y="33"/>
                  <a:pt x="40" y="31"/>
                </a:cubicBezTo>
                <a:cubicBezTo>
                  <a:pt x="40" y="31"/>
                  <a:pt x="38" y="34"/>
                  <a:pt x="38" y="34"/>
                </a:cubicBezTo>
                <a:cubicBezTo>
                  <a:pt x="37" y="36"/>
                  <a:pt x="36" y="37"/>
                  <a:pt x="34" y="39"/>
                </a:cubicBezTo>
                <a:cubicBezTo>
                  <a:pt x="34" y="38"/>
                  <a:pt x="33" y="37"/>
                  <a:pt x="33" y="37"/>
                </a:cubicBezTo>
                <a:close/>
                <a:moveTo>
                  <a:pt x="30" y="34"/>
                </a:moveTo>
                <a:cubicBezTo>
                  <a:pt x="33" y="33"/>
                  <a:pt x="35" y="31"/>
                  <a:pt x="37" y="29"/>
                </a:cubicBezTo>
                <a:cubicBezTo>
                  <a:pt x="36" y="29"/>
                  <a:pt x="35" y="32"/>
                  <a:pt x="34" y="33"/>
                </a:cubicBezTo>
                <a:cubicBezTo>
                  <a:pt x="34" y="34"/>
                  <a:pt x="33" y="35"/>
                  <a:pt x="32" y="36"/>
                </a:cubicBezTo>
                <a:cubicBezTo>
                  <a:pt x="31" y="35"/>
                  <a:pt x="31" y="35"/>
                  <a:pt x="30" y="34"/>
                </a:cubicBezTo>
                <a:close/>
                <a:moveTo>
                  <a:pt x="28" y="32"/>
                </a:moveTo>
                <a:cubicBezTo>
                  <a:pt x="28" y="32"/>
                  <a:pt x="28" y="32"/>
                  <a:pt x="28" y="32"/>
                </a:cubicBezTo>
                <a:cubicBezTo>
                  <a:pt x="30" y="30"/>
                  <a:pt x="33" y="28"/>
                  <a:pt x="35" y="26"/>
                </a:cubicBezTo>
                <a:cubicBezTo>
                  <a:pt x="34" y="27"/>
                  <a:pt x="33" y="29"/>
                  <a:pt x="32" y="30"/>
                </a:cubicBezTo>
                <a:cubicBezTo>
                  <a:pt x="31" y="31"/>
                  <a:pt x="30" y="32"/>
                  <a:pt x="29" y="33"/>
                </a:cubicBezTo>
                <a:cubicBezTo>
                  <a:pt x="29" y="33"/>
                  <a:pt x="28" y="32"/>
                  <a:pt x="28" y="32"/>
                </a:cubicBezTo>
                <a:close/>
                <a:moveTo>
                  <a:pt x="44" y="41"/>
                </a:moveTo>
                <a:cubicBezTo>
                  <a:pt x="45" y="40"/>
                  <a:pt x="46" y="39"/>
                  <a:pt x="47" y="38"/>
                </a:cubicBezTo>
                <a:cubicBezTo>
                  <a:pt x="48" y="37"/>
                  <a:pt x="47" y="37"/>
                  <a:pt x="47" y="37"/>
                </a:cubicBezTo>
                <a:cubicBezTo>
                  <a:pt x="45" y="38"/>
                  <a:pt x="43" y="39"/>
                  <a:pt x="41" y="40"/>
                </a:cubicBezTo>
                <a:cubicBezTo>
                  <a:pt x="40" y="41"/>
                  <a:pt x="38" y="44"/>
                  <a:pt x="40" y="41"/>
                </a:cubicBezTo>
                <a:cubicBezTo>
                  <a:pt x="41" y="39"/>
                  <a:pt x="43" y="37"/>
                  <a:pt x="45" y="35"/>
                </a:cubicBezTo>
                <a:cubicBezTo>
                  <a:pt x="45" y="35"/>
                  <a:pt x="45" y="34"/>
                  <a:pt x="44" y="35"/>
                </a:cubicBezTo>
                <a:cubicBezTo>
                  <a:pt x="41" y="36"/>
                  <a:pt x="39" y="38"/>
                  <a:pt x="36" y="41"/>
                </a:cubicBezTo>
                <a:cubicBezTo>
                  <a:pt x="38" y="39"/>
                  <a:pt x="41" y="35"/>
                  <a:pt x="43" y="33"/>
                </a:cubicBezTo>
                <a:cubicBezTo>
                  <a:pt x="43" y="32"/>
                  <a:pt x="43" y="32"/>
                  <a:pt x="42" y="32"/>
                </a:cubicBezTo>
                <a:cubicBezTo>
                  <a:pt x="40" y="34"/>
                  <a:pt x="38"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7" y="32"/>
                  <a:pt x="36" y="33"/>
                </a:cubicBezTo>
                <a:cubicBezTo>
                  <a:pt x="34" y="35"/>
                  <a:pt x="31" y="38"/>
                  <a:pt x="34" y="35"/>
                </a:cubicBezTo>
                <a:cubicBezTo>
                  <a:pt x="36" y="32"/>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39" y="28"/>
                  <a:pt x="41" y="30"/>
                </a:cubicBezTo>
                <a:cubicBezTo>
                  <a:pt x="41" y="30"/>
                  <a:pt x="41" y="30"/>
                  <a:pt x="41" y="30"/>
                </a:cubicBezTo>
                <a:close/>
                <a:moveTo>
                  <a:pt x="36" y="25"/>
                </a:moveTo>
                <a:cubicBezTo>
                  <a:pt x="36" y="25"/>
                  <a:pt x="36" y="25"/>
                  <a:pt x="36" y="25"/>
                </a:cubicBezTo>
                <a:cubicBezTo>
                  <a:pt x="34" y="27"/>
                  <a:pt x="31" y="29"/>
                  <a:pt x="28" y="31"/>
                </a:cubicBezTo>
                <a:cubicBezTo>
                  <a:pt x="28" y="31"/>
                  <a:pt x="29" y="30"/>
                  <a:pt x="29" y="30"/>
                </a:cubicBezTo>
                <a:cubicBezTo>
                  <a:pt x="30" y="29"/>
                  <a:pt x="32" y="27"/>
                  <a:pt x="33" y="25"/>
                </a:cubicBezTo>
                <a:cubicBezTo>
                  <a:pt x="34" y="25"/>
                  <a:pt x="35" y="24"/>
                  <a:pt x="35" y="23"/>
                </a:cubicBezTo>
                <a:cubicBezTo>
                  <a:pt x="35" y="24"/>
                  <a:pt x="36" y="24"/>
                  <a:pt x="36" y="25"/>
                </a:cubicBezTo>
                <a:close/>
                <a:moveTo>
                  <a:pt x="7" y="43"/>
                </a:moveTo>
                <a:cubicBezTo>
                  <a:pt x="13" y="37"/>
                  <a:pt x="20" y="33"/>
                  <a:pt x="25" y="27"/>
                </a:cubicBezTo>
                <a:cubicBezTo>
                  <a:pt x="28" y="23"/>
                  <a:pt x="32" y="20"/>
                  <a:pt x="36" y="17"/>
                </a:cubicBezTo>
                <a:cubicBezTo>
                  <a:pt x="39" y="15"/>
                  <a:pt x="42" y="12"/>
                  <a:pt x="45" y="9"/>
                </a:cubicBezTo>
                <a:cubicBezTo>
                  <a:pt x="48" y="7"/>
                  <a:pt x="43" y="11"/>
                  <a:pt x="42" y="12"/>
                </a:cubicBezTo>
                <a:cubicBezTo>
                  <a:pt x="41" y="14"/>
                  <a:pt x="39" y="15"/>
                  <a:pt x="38" y="17"/>
                </a:cubicBezTo>
                <a:cubicBezTo>
                  <a:pt x="34" y="20"/>
                  <a:pt x="31" y="23"/>
                  <a:pt x="28" y="26"/>
                </a:cubicBezTo>
                <a:cubicBezTo>
                  <a:pt x="21" y="32"/>
                  <a:pt x="15" y="38"/>
                  <a:pt x="9" y="45"/>
                </a:cubicBezTo>
                <a:cubicBezTo>
                  <a:pt x="9" y="44"/>
                  <a:pt x="8" y="43"/>
                  <a:pt x="7" y="43"/>
                </a:cubicBezTo>
                <a:close/>
                <a:moveTo>
                  <a:pt x="5" y="41"/>
                </a:moveTo>
                <a:cubicBezTo>
                  <a:pt x="8" y="38"/>
                  <a:pt x="11" y="35"/>
                  <a:pt x="14" y="32"/>
                </a:cubicBezTo>
                <a:cubicBezTo>
                  <a:pt x="15" y="32"/>
                  <a:pt x="15" y="31"/>
                  <a:pt x="16" y="30"/>
                </a:cubicBezTo>
                <a:cubicBezTo>
                  <a:pt x="19" y="28"/>
                  <a:pt x="21" y="25"/>
                  <a:pt x="24" y="22"/>
                </a:cubicBezTo>
                <a:cubicBezTo>
                  <a:pt x="27" y="20"/>
                  <a:pt x="29" y="19"/>
                  <a:pt x="32" y="17"/>
                </a:cubicBezTo>
                <a:cubicBezTo>
                  <a:pt x="29" y="20"/>
                  <a:pt x="25" y="23"/>
                  <a:pt x="22" y="26"/>
                </a:cubicBezTo>
                <a:cubicBezTo>
                  <a:pt x="17" y="32"/>
                  <a:pt x="10" y="35"/>
                  <a:pt x="7" y="42"/>
                </a:cubicBezTo>
                <a:cubicBezTo>
                  <a:pt x="6" y="42"/>
                  <a:pt x="6" y="41"/>
                  <a:pt x="5" y="41"/>
                </a:cubicBezTo>
                <a:close/>
                <a:moveTo>
                  <a:pt x="12" y="18"/>
                </a:moveTo>
                <a:cubicBezTo>
                  <a:pt x="14" y="17"/>
                  <a:pt x="16" y="17"/>
                  <a:pt x="18" y="16"/>
                </a:cubicBezTo>
                <a:cubicBezTo>
                  <a:pt x="16" y="17"/>
                  <a:pt x="14" y="18"/>
                  <a:pt x="13" y="19"/>
                </a:cubicBezTo>
                <a:cubicBezTo>
                  <a:pt x="13" y="19"/>
                  <a:pt x="12" y="18"/>
                  <a:pt x="12" y="18"/>
                </a:cubicBezTo>
                <a:close/>
                <a:moveTo>
                  <a:pt x="10" y="16"/>
                </a:moveTo>
                <a:cubicBezTo>
                  <a:pt x="13" y="15"/>
                  <a:pt x="15" y="14"/>
                  <a:pt x="18" y="12"/>
                </a:cubicBezTo>
                <a:cubicBezTo>
                  <a:pt x="16" y="14"/>
                  <a:pt x="13" y="15"/>
                  <a:pt x="11" y="17"/>
                </a:cubicBezTo>
                <a:cubicBezTo>
                  <a:pt x="11" y="17"/>
                  <a:pt x="11" y="17"/>
                  <a:pt x="10" y="16"/>
                </a:cubicBezTo>
                <a:close/>
                <a:moveTo>
                  <a:pt x="7" y="13"/>
                </a:moveTo>
                <a:cubicBezTo>
                  <a:pt x="9" y="11"/>
                  <a:pt x="12" y="10"/>
                  <a:pt x="13" y="8"/>
                </a:cubicBezTo>
                <a:cubicBezTo>
                  <a:pt x="12" y="10"/>
                  <a:pt x="10" y="11"/>
                  <a:pt x="8" y="13"/>
                </a:cubicBezTo>
                <a:cubicBezTo>
                  <a:pt x="8" y="14"/>
                  <a:pt x="9" y="14"/>
                  <a:pt x="9" y="14"/>
                </a:cubicBezTo>
                <a:cubicBezTo>
                  <a:pt x="11" y="13"/>
                  <a:pt x="13" y="12"/>
                  <a:pt x="15" y="11"/>
                </a:cubicBezTo>
                <a:cubicBezTo>
                  <a:pt x="13" y="12"/>
                  <a:pt x="11" y="14"/>
                  <a:pt x="9" y="15"/>
                </a:cubicBezTo>
                <a:cubicBezTo>
                  <a:pt x="9" y="14"/>
                  <a:pt x="8" y="13"/>
                  <a:pt x="7" y="13"/>
                </a:cubicBezTo>
                <a:close/>
                <a:moveTo>
                  <a:pt x="5" y="10"/>
                </a:moveTo>
                <a:cubicBezTo>
                  <a:pt x="7" y="9"/>
                  <a:pt x="8" y="8"/>
                  <a:pt x="10" y="7"/>
                </a:cubicBezTo>
                <a:cubicBezTo>
                  <a:pt x="10" y="7"/>
                  <a:pt x="10" y="7"/>
                  <a:pt x="10" y="8"/>
                </a:cubicBezTo>
                <a:cubicBezTo>
                  <a:pt x="8" y="9"/>
                  <a:pt x="7" y="10"/>
                  <a:pt x="6" y="12"/>
                </a:cubicBezTo>
                <a:cubicBezTo>
                  <a:pt x="6" y="11"/>
                  <a:pt x="5" y="11"/>
                  <a:pt x="5" y="10"/>
                </a:cubicBezTo>
                <a:close/>
                <a:moveTo>
                  <a:pt x="4" y="10"/>
                </a:moveTo>
                <a:cubicBezTo>
                  <a:pt x="7" y="8"/>
                  <a:pt x="9" y="5"/>
                  <a:pt x="12" y="3"/>
                </a:cubicBezTo>
                <a:cubicBezTo>
                  <a:pt x="12" y="4"/>
                  <a:pt x="13" y="4"/>
                  <a:pt x="13" y="5"/>
                </a:cubicBezTo>
                <a:cubicBezTo>
                  <a:pt x="10" y="6"/>
                  <a:pt x="7" y="8"/>
                  <a:pt x="4" y="10"/>
                </a:cubicBezTo>
                <a:cubicBezTo>
                  <a:pt x="4" y="10"/>
                  <a:pt x="4" y="10"/>
                  <a:pt x="4" y="10"/>
                </a:cubicBezTo>
                <a:close/>
                <a:moveTo>
                  <a:pt x="16" y="9"/>
                </a:moveTo>
                <a:cubicBezTo>
                  <a:pt x="14" y="10"/>
                  <a:pt x="13" y="11"/>
                  <a:pt x="11" y="12"/>
                </a:cubicBezTo>
                <a:cubicBezTo>
                  <a:pt x="11" y="12"/>
                  <a:pt x="11" y="11"/>
                  <a:pt x="12" y="11"/>
                </a:cubicBezTo>
                <a:cubicBezTo>
                  <a:pt x="13" y="10"/>
                  <a:pt x="14" y="9"/>
                  <a:pt x="15" y="8"/>
                </a:cubicBezTo>
                <a:cubicBezTo>
                  <a:pt x="15" y="7"/>
                  <a:pt x="15" y="7"/>
                  <a:pt x="14" y="7"/>
                </a:cubicBezTo>
                <a:cubicBezTo>
                  <a:pt x="12" y="8"/>
                  <a:pt x="9" y="10"/>
                  <a:pt x="7" y="12"/>
                </a:cubicBezTo>
                <a:cubicBezTo>
                  <a:pt x="9" y="10"/>
                  <a:pt x="11" y="7"/>
                  <a:pt x="13" y="5"/>
                </a:cubicBezTo>
                <a:cubicBezTo>
                  <a:pt x="15" y="7"/>
                  <a:pt x="17" y="9"/>
                  <a:pt x="18" y="11"/>
                </a:cubicBezTo>
                <a:cubicBezTo>
                  <a:pt x="16" y="13"/>
                  <a:pt x="13" y="14"/>
                  <a:pt x="11" y="15"/>
                </a:cubicBezTo>
                <a:cubicBezTo>
                  <a:pt x="12" y="15"/>
                  <a:pt x="15" y="11"/>
                  <a:pt x="16" y="10"/>
                </a:cubicBezTo>
                <a:cubicBezTo>
                  <a:pt x="17" y="10"/>
                  <a:pt x="16" y="9"/>
                  <a:pt x="16" y="9"/>
                </a:cubicBezTo>
                <a:close/>
                <a:moveTo>
                  <a:pt x="20" y="15"/>
                </a:moveTo>
                <a:cubicBezTo>
                  <a:pt x="20" y="15"/>
                  <a:pt x="20" y="14"/>
                  <a:pt x="19" y="14"/>
                </a:cubicBezTo>
                <a:cubicBezTo>
                  <a:pt x="17" y="15"/>
                  <a:pt x="16" y="16"/>
                  <a:pt x="14" y="17"/>
                </a:cubicBezTo>
                <a:cubicBezTo>
                  <a:pt x="10" y="18"/>
                  <a:pt x="14" y="16"/>
                  <a:pt x="15" y="15"/>
                </a:cubicBezTo>
                <a:cubicBezTo>
                  <a:pt x="16" y="14"/>
                  <a:pt x="18" y="13"/>
                  <a:pt x="19" y="12"/>
                </a:cubicBezTo>
                <a:cubicBezTo>
                  <a:pt x="20" y="13"/>
                  <a:pt x="21" y="14"/>
                  <a:pt x="22" y="15"/>
                </a:cubicBezTo>
                <a:cubicBezTo>
                  <a:pt x="22" y="15"/>
                  <a:pt x="22" y="15"/>
                  <a:pt x="22" y="15"/>
                </a:cubicBezTo>
                <a:cubicBezTo>
                  <a:pt x="19" y="17"/>
                  <a:pt x="16" y="18"/>
                  <a:pt x="13" y="19"/>
                </a:cubicBezTo>
                <a:cubicBezTo>
                  <a:pt x="15" y="19"/>
                  <a:pt x="18" y="17"/>
                  <a:pt x="20" y="15"/>
                </a:cubicBezTo>
                <a:close/>
                <a:moveTo>
                  <a:pt x="22" y="16"/>
                </a:moveTo>
                <a:cubicBezTo>
                  <a:pt x="22" y="16"/>
                  <a:pt x="22" y="16"/>
                  <a:pt x="22" y="16"/>
                </a:cubicBezTo>
                <a:cubicBezTo>
                  <a:pt x="23" y="16"/>
                  <a:pt x="23" y="17"/>
                  <a:pt x="24" y="17"/>
                </a:cubicBezTo>
                <a:cubicBezTo>
                  <a:pt x="21" y="18"/>
                  <a:pt x="18" y="20"/>
                  <a:pt x="17" y="21"/>
                </a:cubicBezTo>
                <a:cubicBezTo>
                  <a:pt x="19" y="20"/>
                  <a:pt x="21" y="18"/>
                  <a:pt x="22" y="16"/>
                </a:cubicBezTo>
                <a:close/>
                <a:moveTo>
                  <a:pt x="26" y="18"/>
                </a:moveTo>
                <a:cubicBezTo>
                  <a:pt x="32" y="13"/>
                  <a:pt x="37" y="8"/>
                  <a:pt x="42" y="3"/>
                </a:cubicBezTo>
                <a:cubicBezTo>
                  <a:pt x="43" y="4"/>
                  <a:pt x="43" y="4"/>
                  <a:pt x="43" y="4"/>
                </a:cubicBezTo>
                <a:cubicBezTo>
                  <a:pt x="43" y="4"/>
                  <a:pt x="43" y="4"/>
                  <a:pt x="43" y="4"/>
                </a:cubicBezTo>
                <a:cubicBezTo>
                  <a:pt x="37" y="9"/>
                  <a:pt x="32" y="14"/>
                  <a:pt x="26" y="18"/>
                </a:cubicBezTo>
                <a:cubicBezTo>
                  <a:pt x="26" y="19"/>
                  <a:pt x="26" y="19"/>
                  <a:pt x="26" y="19"/>
                </a:cubicBezTo>
                <a:cubicBezTo>
                  <a:pt x="25" y="19"/>
                  <a:pt x="24" y="20"/>
                  <a:pt x="24" y="20"/>
                </a:cubicBezTo>
                <a:cubicBezTo>
                  <a:pt x="23" y="21"/>
                  <a:pt x="22" y="21"/>
                  <a:pt x="22" y="22"/>
                </a:cubicBezTo>
                <a:cubicBezTo>
                  <a:pt x="20" y="23"/>
                  <a:pt x="18" y="24"/>
                  <a:pt x="18" y="24"/>
                </a:cubicBezTo>
                <a:cubicBezTo>
                  <a:pt x="20" y="22"/>
                  <a:pt x="22" y="20"/>
                  <a:pt x="24" y="18"/>
                </a:cubicBezTo>
                <a:cubicBezTo>
                  <a:pt x="24" y="18"/>
                  <a:pt x="24" y="18"/>
                  <a:pt x="24" y="18"/>
                </a:cubicBezTo>
                <a:cubicBezTo>
                  <a:pt x="25" y="19"/>
                  <a:pt x="26" y="19"/>
                  <a:pt x="26" y="18"/>
                </a:cubicBezTo>
                <a:cubicBezTo>
                  <a:pt x="26" y="18"/>
                  <a:pt x="26" y="18"/>
                  <a:pt x="26" y="18"/>
                </a:cubicBezTo>
                <a:close/>
                <a:moveTo>
                  <a:pt x="36" y="12"/>
                </a:moveTo>
                <a:cubicBezTo>
                  <a:pt x="33" y="15"/>
                  <a:pt x="29" y="17"/>
                  <a:pt x="26" y="20"/>
                </a:cubicBezTo>
                <a:cubicBezTo>
                  <a:pt x="24" y="22"/>
                  <a:pt x="22" y="24"/>
                  <a:pt x="19" y="26"/>
                </a:cubicBezTo>
                <a:cubicBezTo>
                  <a:pt x="19" y="26"/>
                  <a:pt x="19" y="26"/>
                  <a:pt x="19" y="26"/>
                </a:cubicBezTo>
                <a:cubicBezTo>
                  <a:pt x="20" y="25"/>
                  <a:pt x="21" y="24"/>
                  <a:pt x="21" y="24"/>
                </a:cubicBezTo>
                <a:cubicBezTo>
                  <a:pt x="21" y="23"/>
                  <a:pt x="22" y="23"/>
                  <a:pt x="22" y="23"/>
                </a:cubicBezTo>
                <a:cubicBezTo>
                  <a:pt x="24" y="22"/>
                  <a:pt x="26" y="20"/>
                  <a:pt x="28" y="18"/>
                </a:cubicBezTo>
                <a:cubicBezTo>
                  <a:pt x="30" y="17"/>
                  <a:pt x="31" y="16"/>
                  <a:pt x="33" y="15"/>
                </a:cubicBezTo>
                <a:cubicBezTo>
                  <a:pt x="37" y="12"/>
                  <a:pt x="40" y="8"/>
                  <a:pt x="43" y="5"/>
                </a:cubicBezTo>
                <a:cubicBezTo>
                  <a:pt x="43" y="5"/>
                  <a:pt x="44" y="5"/>
                  <a:pt x="44" y="4"/>
                </a:cubicBezTo>
                <a:cubicBezTo>
                  <a:pt x="44" y="5"/>
                  <a:pt x="44" y="5"/>
                  <a:pt x="44" y="5"/>
                </a:cubicBezTo>
                <a:cubicBezTo>
                  <a:pt x="41" y="7"/>
                  <a:pt x="39" y="10"/>
                  <a:pt x="36" y="12"/>
                </a:cubicBezTo>
                <a:close/>
                <a:moveTo>
                  <a:pt x="42" y="8"/>
                </a:moveTo>
                <a:cubicBezTo>
                  <a:pt x="41" y="9"/>
                  <a:pt x="39" y="10"/>
                  <a:pt x="38" y="12"/>
                </a:cubicBezTo>
                <a:cubicBezTo>
                  <a:pt x="38"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5" y="39"/>
                  <a:pt x="17" y="37"/>
                  <a:pt x="18" y="35"/>
                </a:cubicBezTo>
                <a:cubicBezTo>
                  <a:pt x="22" y="32"/>
                  <a:pt x="25" y="29"/>
                  <a:pt x="28" y="26"/>
                </a:cubicBezTo>
                <a:cubicBezTo>
                  <a:pt x="35" y="20"/>
                  <a:pt x="41" y="14"/>
                  <a:pt x="47" y="8"/>
                </a:cubicBezTo>
                <a:cubicBezTo>
                  <a:pt x="48" y="8"/>
                  <a:pt x="49" y="9"/>
                  <a:pt x="49" y="10"/>
                </a:cubicBezTo>
                <a:cubicBezTo>
                  <a:pt x="37" y="19"/>
                  <a:pt x="25" y="30"/>
                  <a:pt x="14" y="41"/>
                </a:cubicBezTo>
                <a:cubicBezTo>
                  <a:pt x="14" y="41"/>
                  <a:pt x="14" y="40"/>
                  <a:pt x="14" y="40"/>
                </a:cubicBezTo>
                <a:close/>
                <a:moveTo>
                  <a:pt x="47" y="7"/>
                </a:moveTo>
                <a:cubicBezTo>
                  <a:pt x="44" y="9"/>
                  <a:pt x="41" y="12"/>
                  <a:pt x="39" y="14"/>
                </a:cubicBezTo>
                <a:cubicBezTo>
                  <a:pt x="35" y="18"/>
                  <a:pt x="30" y="20"/>
                  <a:pt x="27" y="24"/>
                </a:cubicBezTo>
                <a:cubicBezTo>
                  <a:pt x="24" y="27"/>
                  <a:pt x="21" y="30"/>
                  <a:pt x="18" y="32"/>
                </a:cubicBezTo>
                <a:cubicBezTo>
                  <a:pt x="14" y="35"/>
                  <a:pt x="11" y="38"/>
                  <a:pt x="7" y="42"/>
                </a:cubicBezTo>
                <a:cubicBezTo>
                  <a:pt x="9" y="40"/>
                  <a:pt x="12" y="36"/>
                  <a:pt x="15" y="34"/>
                </a:cubicBezTo>
                <a:cubicBezTo>
                  <a:pt x="18" y="31"/>
                  <a:pt x="22" y="28"/>
                  <a:pt x="25" y="24"/>
                </a:cubicBezTo>
                <a:cubicBezTo>
                  <a:pt x="31" y="18"/>
                  <a:pt x="39" y="13"/>
                  <a:pt x="45" y="6"/>
                </a:cubicBezTo>
                <a:cubicBezTo>
                  <a:pt x="45" y="6"/>
                  <a:pt x="46" y="7"/>
                  <a:pt x="47" y="7"/>
                </a:cubicBezTo>
                <a:close/>
                <a:moveTo>
                  <a:pt x="14" y="20"/>
                </a:moveTo>
                <a:cubicBezTo>
                  <a:pt x="16" y="19"/>
                  <a:pt x="18" y="18"/>
                  <a:pt x="19" y="17"/>
                </a:cubicBezTo>
                <a:cubicBezTo>
                  <a:pt x="23" y="15"/>
                  <a:pt x="19" y="18"/>
                  <a:pt x="19" y="19"/>
                </a:cubicBezTo>
                <a:cubicBezTo>
                  <a:pt x="17" y="20"/>
                  <a:pt x="16" y="21"/>
                  <a:pt x="15" y="22"/>
                </a:cubicBezTo>
                <a:cubicBezTo>
                  <a:pt x="15" y="21"/>
                  <a:pt x="14" y="21"/>
                  <a:pt x="14" y="20"/>
                </a:cubicBezTo>
                <a:close/>
                <a:moveTo>
                  <a:pt x="12" y="46"/>
                </a:moveTo>
                <a:cubicBezTo>
                  <a:pt x="11" y="46"/>
                  <a:pt x="10" y="45"/>
                  <a:pt x="10" y="45"/>
                </a:cubicBezTo>
                <a:cubicBezTo>
                  <a:pt x="10" y="45"/>
                  <a:pt x="11" y="44"/>
                  <a:pt x="11" y="44"/>
                </a:cubicBezTo>
                <a:cubicBezTo>
                  <a:pt x="11" y="44"/>
                  <a:pt x="11" y="44"/>
                  <a:pt x="11" y="44"/>
                </a:cubicBezTo>
                <a:cubicBezTo>
                  <a:pt x="21" y="34"/>
                  <a:pt x="32" y="25"/>
                  <a:pt x="42" y="16"/>
                </a:cubicBezTo>
                <a:cubicBezTo>
                  <a:pt x="44" y="15"/>
                  <a:pt x="46" y="13"/>
                  <a:pt x="47" y="12"/>
                </a:cubicBezTo>
                <a:cubicBezTo>
                  <a:pt x="45" y="14"/>
                  <a:pt x="42" y="16"/>
                  <a:pt x="40" y="18"/>
                </a:cubicBezTo>
                <a:cubicBezTo>
                  <a:pt x="35" y="22"/>
                  <a:pt x="31" y="27"/>
                  <a:pt x="27" y="32"/>
                </a:cubicBezTo>
                <a:cubicBezTo>
                  <a:pt x="26" y="32"/>
                  <a:pt x="26" y="32"/>
                  <a:pt x="26" y="32"/>
                </a:cubicBezTo>
                <a:cubicBezTo>
                  <a:pt x="21" y="37"/>
                  <a:pt x="16" y="41"/>
                  <a:pt x="12" y="46"/>
                </a:cubicBezTo>
                <a:close/>
                <a:moveTo>
                  <a:pt x="41" y="46"/>
                </a:moveTo>
                <a:cubicBezTo>
                  <a:pt x="41" y="46"/>
                  <a:pt x="41" y="46"/>
                  <a:pt x="40" y="45"/>
                </a:cubicBezTo>
                <a:cubicBezTo>
                  <a:pt x="40" y="45"/>
                  <a:pt x="40" y="45"/>
                  <a:pt x="40" y="45"/>
                </a:cubicBezTo>
                <a:cubicBezTo>
                  <a:pt x="43" y="44"/>
                  <a:pt x="45"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189"/>
          <p:cNvSpPr>
            <a:spLocks noEditPoints="1"/>
          </p:cNvSpPr>
          <p:nvPr/>
        </p:nvSpPr>
        <p:spPr bwMode="auto">
          <a:xfrm>
            <a:off x="11665744" y="5720556"/>
            <a:ext cx="160337" cy="176213"/>
          </a:xfrm>
          <a:custGeom>
            <a:avLst/>
            <a:gdLst>
              <a:gd name="T0" fmla="*/ 27 w 43"/>
              <a:gd name="T1" fmla="*/ 47 h 47"/>
              <a:gd name="T2" fmla="*/ 41 w 43"/>
              <a:gd name="T3" fmla="*/ 32 h 47"/>
              <a:gd name="T4" fmla="*/ 43 w 43"/>
              <a:gd name="T5" fmla="*/ 20 h 47"/>
              <a:gd name="T6" fmla="*/ 30 w 43"/>
              <a:gd name="T7" fmla="*/ 18 h 47"/>
              <a:gd name="T8" fmla="*/ 17 w 43"/>
              <a:gd name="T9" fmla="*/ 0 h 47"/>
              <a:gd name="T10" fmla="*/ 2 w 43"/>
              <a:gd name="T11" fmla="*/ 17 h 47"/>
              <a:gd name="T12" fmla="*/ 2 w 43"/>
              <a:gd name="T13" fmla="*/ 31 h 47"/>
              <a:gd name="T14" fmla="*/ 5 w 43"/>
              <a:gd name="T15" fmla="*/ 28 h 47"/>
              <a:gd name="T16" fmla="*/ 7 w 43"/>
              <a:gd name="T17" fmla="*/ 24 h 47"/>
              <a:gd name="T18" fmla="*/ 3 w 43"/>
              <a:gd name="T19" fmla="*/ 25 h 47"/>
              <a:gd name="T20" fmla="*/ 3 w 43"/>
              <a:gd name="T21" fmla="*/ 24 h 47"/>
              <a:gd name="T22" fmla="*/ 3 w 43"/>
              <a:gd name="T23" fmla="*/ 20 h 47"/>
              <a:gd name="T24" fmla="*/ 7 w 43"/>
              <a:gd name="T25" fmla="*/ 25 h 47"/>
              <a:gd name="T26" fmla="*/ 9 w 43"/>
              <a:gd name="T27" fmla="*/ 24 h 47"/>
              <a:gd name="T28" fmla="*/ 18 w 43"/>
              <a:gd name="T29" fmla="*/ 20 h 47"/>
              <a:gd name="T30" fmla="*/ 15 w 43"/>
              <a:gd name="T31" fmla="*/ 22 h 47"/>
              <a:gd name="T32" fmla="*/ 27 w 43"/>
              <a:gd name="T33" fmla="*/ 3 h 47"/>
              <a:gd name="T34" fmla="*/ 20 w 43"/>
              <a:gd name="T35" fmla="*/ 17 h 47"/>
              <a:gd name="T36" fmla="*/ 19 w 43"/>
              <a:gd name="T37" fmla="*/ 13 h 47"/>
              <a:gd name="T38" fmla="*/ 18 w 43"/>
              <a:gd name="T39" fmla="*/ 10 h 47"/>
              <a:gd name="T40" fmla="*/ 35 w 43"/>
              <a:gd name="T41" fmla="*/ 21 h 47"/>
              <a:gd name="T42" fmla="*/ 32 w 43"/>
              <a:gd name="T43" fmla="*/ 21 h 47"/>
              <a:gd name="T44" fmla="*/ 38 w 43"/>
              <a:gd name="T45" fmla="*/ 26 h 47"/>
              <a:gd name="T46" fmla="*/ 22 w 43"/>
              <a:gd name="T47" fmla="*/ 42 h 47"/>
              <a:gd name="T48" fmla="*/ 26 w 43"/>
              <a:gd name="T49" fmla="*/ 34 h 47"/>
              <a:gd name="T50" fmla="*/ 27 w 43"/>
              <a:gd name="T51" fmla="*/ 19 h 47"/>
              <a:gd name="T52" fmla="*/ 27 w 43"/>
              <a:gd name="T53" fmla="*/ 18 h 47"/>
              <a:gd name="T54" fmla="*/ 18 w 43"/>
              <a:gd name="T55" fmla="*/ 31 h 47"/>
              <a:gd name="T56" fmla="*/ 26 w 43"/>
              <a:gd name="T57" fmla="*/ 34 h 47"/>
              <a:gd name="T58" fmla="*/ 18 w 43"/>
              <a:gd name="T59" fmla="*/ 39 h 47"/>
              <a:gd name="T60" fmla="*/ 26 w 43"/>
              <a:gd name="T61" fmla="*/ 30 h 47"/>
              <a:gd name="T62" fmla="*/ 27 w 43"/>
              <a:gd name="T63" fmla="*/ 30 h 47"/>
              <a:gd name="T64" fmla="*/ 18 w 43"/>
              <a:gd name="T65" fmla="*/ 36 h 47"/>
              <a:gd name="T66" fmla="*/ 18 w 43"/>
              <a:gd name="T67" fmla="*/ 35 h 47"/>
              <a:gd name="T68" fmla="*/ 31 w 43"/>
              <a:gd name="T69" fmla="*/ 21 h 47"/>
              <a:gd name="T70" fmla="*/ 18 w 43"/>
              <a:gd name="T71" fmla="*/ 32 h 47"/>
              <a:gd name="T72" fmla="*/ 30 w 43"/>
              <a:gd name="T73" fmla="*/ 21 h 47"/>
              <a:gd name="T74" fmla="*/ 26 w 43"/>
              <a:gd name="T75" fmla="*/ 15 h 47"/>
              <a:gd name="T76" fmla="*/ 18 w 43"/>
              <a:gd name="T77" fmla="*/ 6 h 47"/>
              <a:gd name="T78" fmla="*/ 22 w 43"/>
              <a:gd name="T79" fmla="*/ 10 h 47"/>
              <a:gd name="T80" fmla="*/ 24 w 43"/>
              <a:gd name="T81" fmla="*/ 11 h 47"/>
              <a:gd name="T82" fmla="*/ 24 w 43"/>
              <a:gd name="T83" fmla="*/ 11 h 47"/>
              <a:gd name="T84" fmla="*/ 9 w 43"/>
              <a:gd name="T85" fmla="*/ 28 h 47"/>
              <a:gd name="T86" fmla="*/ 27 w 43"/>
              <a:gd name="T87" fmla="*/ 17 h 47"/>
              <a:gd name="T88" fmla="*/ 20 w 43"/>
              <a:gd name="T89" fmla="*/ 23 h 47"/>
              <a:gd name="T90" fmla="*/ 17 w 43"/>
              <a:gd name="T91" fmla="*/ 28 h 47"/>
              <a:gd name="T92" fmla="*/ 18 w 43"/>
              <a:gd name="T93" fmla="*/ 44 h 47"/>
              <a:gd name="T94" fmla="*/ 21 w 43"/>
              <a:gd name="T95" fmla="*/ 43 h 47"/>
              <a:gd name="T96" fmla="*/ 26 w 43"/>
              <a:gd name="T97" fmla="*/ 43 h 47"/>
              <a:gd name="T98" fmla="*/ 27 w 43"/>
              <a:gd name="T99" fmla="*/ 29 h 47"/>
              <a:gd name="T100" fmla="*/ 31 w 43"/>
              <a:gd name="T101" fmla="*/ 29 h 47"/>
              <a:gd name="T102" fmla="*/ 35 w 43"/>
              <a:gd name="T103" fmla="*/ 29 h 47"/>
              <a:gd name="T104" fmla="*/ 40 w 43"/>
              <a:gd name="T105" fmla="*/ 29 h 47"/>
              <a:gd name="T106" fmla="*/ 33 w 43"/>
              <a:gd name="T107" fmla="*/ 27 h 47"/>
              <a:gd name="T108" fmla="*/ 19 w 43"/>
              <a:gd name="T109" fmla="*/ 3 h 47"/>
              <a:gd name="T110" fmla="*/ 5 w 43"/>
              <a:gd name="T111" fmla="*/ 26 h 47"/>
              <a:gd name="T112" fmla="*/ 5 w 43"/>
              <a:gd name="T113" fmla="*/ 22 h 47"/>
              <a:gd name="T114" fmla="*/ 6 w 43"/>
              <a:gd name="T115" fmla="*/ 28 h 47"/>
              <a:gd name="T116" fmla="*/ 8 w 43"/>
              <a:gd name="T117"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7">
                <a:moveTo>
                  <a:pt x="15" y="45"/>
                </a:moveTo>
                <a:cubicBezTo>
                  <a:pt x="15" y="46"/>
                  <a:pt x="15" y="46"/>
                  <a:pt x="15" y="46"/>
                </a:cubicBezTo>
                <a:cubicBezTo>
                  <a:pt x="16" y="47"/>
                  <a:pt x="16" y="47"/>
                  <a:pt x="17" y="47"/>
                </a:cubicBezTo>
                <a:cubicBezTo>
                  <a:pt x="20" y="47"/>
                  <a:pt x="24" y="47"/>
                  <a:pt x="27" y="47"/>
                </a:cubicBezTo>
                <a:cubicBezTo>
                  <a:pt x="28" y="47"/>
                  <a:pt x="29" y="46"/>
                  <a:pt x="29" y="46"/>
                </a:cubicBezTo>
                <a:cubicBezTo>
                  <a:pt x="29" y="45"/>
                  <a:pt x="29" y="45"/>
                  <a:pt x="29" y="45"/>
                </a:cubicBezTo>
                <a:cubicBezTo>
                  <a:pt x="28" y="41"/>
                  <a:pt x="29" y="37"/>
                  <a:pt x="29" y="32"/>
                </a:cubicBezTo>
                <a:cubicBezTo>
                  <a:pt x="33" y="32"/>
                  <a:pt x="37" y="33"/>
                  <a:pt x="41" y="32"/>
                </a:cubicBezTo>
                <a:cubicBezTo>
                  <a:pt x="41" y="32"/>
                  <a:pt x="42" y="32"/>
                  <a:pt x="42" y="32"/>
                </a:cubicBezTo>
                <a:cubicBezTo>
                  <a:pt x="42" y="32"/>
                  <a:pt x="43" y="32"/>
                  <a:pt x="43" y="31"/>
                </a:cubicBezTo>
                <a:cubicBezTo>
                  <a:pt x="43" y="27"/>
                  <a:pt x="43" y="24"/>
                  <a:pt x="43" y="20"/>
                </a:cubicBezTo>
                <a:cubicBezTo>
                  <a:pt x="43" y="20"/>
                  <a:pt x="43" y="20"/>
                  <a:pt x="43" y="20"/>
                </a:cubicBezTo>
                <a:cubicBezTo>
                  <a:pt x="43" y="20"/>
                  <a:pt x="43" y="20"/>
                  <a:pt x="43" y="20"/>
                </a:cubicBezTo>
                <a:cubicBezTo>
                  <a:pt x="43" y="20"/>
                  <a:pt x="43" y="20"/>
                  <a:pt x="43" y="20"/>
                </a:cubicBezTo>
                <a:cubicBezTo>
                  <a:pt x="43" y="19"/>
                  <a:pt x="43" y="19"/>
                  <a:pt x="42" y="18"/>
                </a:cubicBezTo>
                <a:cubicBezTo>
                  <a:pt x="38" y="18"/>
                  <a:pt x="34" y="18"/>
                  <a:pt x="30" y="18"/>
                </a:cubicBezTo>
                <a:cubicBezTo>
                  <a:pt x="30" y="12"/>
                  <a:pt x="30" y="7"/>
                  <a:pt x="30" y="2"/>
                </a:cubicBezTo>
                <a:cubicBezTo>
                  <a:pt x="30" y="2"/>
                  <a:pt x="30" y="1"/>
                  <a:pt x="30" y="1"/>
                </a:cubicBezTo>
                <a:cubicBezTo>
                  <a:pt x="30" y="1"/>
                  <a:pt x="29" y="0"/>
                  <a:pt x="28" y="0"/>
                </a:cubicBezTo>
                <a:cubicBezTo>
                  <a:pt x="25" y="0"/>
                  <a:pt x="21" y="0"/>
                  <a:pt x="17" y="0"/>
                </a:cubicBezTo>
                <a:cubicBezTo>
                  <a:pt x="17" y="0"/>
                  <a:pt x="17" y="0"/>
                  <a:pt x="16" y="1"/>
                </a:cubicBezTo>
                <a:cubicBezTo>
                  <a:pt x="16" y="1"/>
                  <a:pt x="16" y="1"/>
                  <a:pt x="16" y="2"/>
                </a:cubicBezTo>
                <a:cubicBezTo>
                  <a:pt x="15" y="7"/>
                  <a:pt x="15" y="12"/>
                  <a:pt x="16" y="17"/>
                </a:cubicBezTo>
                <a:cubicBezTo>
                  <a:pt x="11" y="17"/>
                  <a:pt x="6" y="16"/>
                  <a:pt x="2" y="17"/>
                </a:cubicBezTo>
                <a:cubicBezTo>
                  <a:pt x="2" y="17"/>
                  <a:pt x="1" y="17"/>
                  <a:pt x="1" y="17"/>
                </a:cubicBezTo>
                <a:cubicBezTo>
                  <a:pt x="0" y="17"/>
                  <a:pt x="0" y="17"/>
                  <a:pt x="0" y="18"/>
                </a:cubicBezTo>
                <a:cubicBezTo>
                  <a:pt x="0" y="22"/>
                  <a:pt x="0" y="26"/>
                  <a:pt x="0" y="29"/>
                </a:cubicBezTo>
                <a:cubicBezTo>
                  <a:pt x="0" y="30"/>
                  <a:pt x="1" y="31"/>
                  <a:pt x="2" y="31"/>
                </a:cubicBezTo>
                <a:cubicBezTo>
                  <a:pt x="2" y="31"/>
                  <a:pt x="2" y="31"/>
                  <a:pt x="2" y="31"/>
                </a:cubicBezTo>
                <a:cubicBezTo>
                  <a:pt x="6" y="31"/>
                  <a:pt x="10" y="31"/>
                  <a:pt x="15" y="31"/>
                </a:cubicBezTo>
                <a:cubicBezTo>
                  <a:pt x="15" y="35"/>
                  <a:pt x="15" y="40"/>
                  <a:pt x="15" y="45"/>
                </a:cubicBezTo>
                <a:close/>
                <a:moveTo>
                  <a:pt x="5" y="28"/>
                </a:moveTo>
                <a:cubicBezTo>
                  <a:pt x="4" y="28"/>
                  <a:pt x="4" y="28"/>
                  <a:pt x="3" y="28"/>
                </a:cubicBezTo>
                <a:cubicBezTo>
                  <a:pt x="3" y="28"/>
                  <a:pt x="3" y="28"/>
                  <a:pt x="3" y="28"/>
                </a:cubicBezTo>
                <a:cubicBezTo>
                  <a:pt x="3" y="28"/>
                  <a:pt x="3" y="28"/>
                  <a:pt x="3" y="28"/>
                </a:cubicBezTo>
                <a:cubicBezTo>
                  <a:pt x="5" y="27"/>
                  <a:pt x="6" y="26"/>
                  <a:pt x="7" y="24"/>
                </a:cubicBezTo>
                <a:cubicBezTo>
                  <a:pt x="6" y="25"/>
                  <a:pt x="6" y="26"/>
                  <a:pt x="5" y="28"/>
                </a:cubicBezTo>
                <a:cubicBezTo>
                  <a:pt x="5" y="28"/>
                  <a:pt x="5" y="28"/>
                  <a:pt x="5" y="28"/>
                </a:cubicBezTo>
                <a:close/>
                <a:moveTo>
                  <a:pt x="3" y="25"/>
                </a:moveTo>
                <a:cubicBezTo>
                  <a:pt x="3" y="25"/>
                  <a:pt x="3" y="25"/>
                  <a:pt x="3" y="25"/>
                </a:cubicBezTo>
                <a:cubicBezTo>
                  <a:pt x="4" y="24"/>
                  <a:pt x="9" y="18"/>
                  <a:pt x="6" y="23"/>
                </a:cubicBezTo>
                <a:cubicBezTo>
                  <a:pt x="5" y="24"/>
                  <a:pt x="4" y="25"/>
                  <a:pt x="3" y="27"/>
                </a:cubicBezTo>
                <a:cubicBezTo>
                  <a:pt x="3" y="26"/>
                  <a:pt x="3" y="25"/>
                  <a:pt x="3" y="25"/>
                </a:cubicBezTo>
                <a:close/>
                <a:moveTo>
                  <a:pt x="3" y="24"/>
                </a:moveTo>
                <a:cubicBezTo>
                  <a:pt x="3" y="23"/>
                  <a:pt x="3" y="22"/>
                  <a:pt x="3" y="21"/>
                </a:cubicBezTo>
                <a:cubicBezTo>
                  <a:pt x="3" y="21"/>
                  <a:pt x="3" y="21"/>
                  <a:pt x="3" y="21"/>
                </a:cubicBezTo>
                <a:cubicBezTo>
                  <a:pt x="5" y="20"/>
                  <a:pt x="3" y="22"/>
                  <a:pt x="3" y="24"/>
                </a:cubicBezTo>
                <a:close/>
                <a:moveTo>
                  <a:pt x="3" y="20"/>
                </a:moveTo>
                <a:cubicBezTo>
                  <a:pt x="3" y="20"/>
                  <a:pt x="3" y="20"/>
                  <a:pt x="3" y="20"/>
                </a:cubicBezTo>
                <a:cubicBezTo>
                  <a:pt x="3" y="20"/>
                  <a:pt x="4" y="20"/>
                  <a:pt x="4" y="19"/>
                </a:cubicBezTo>
                <a:cubicBezTo>
                  <a:pt x="4" y="20"/>
                  <a:pt x="3" y="20"/>
                  <a:pt x="3" y="20"/>
                </a:cubicBezTo>
                <a:close/>
                <a:moveTo>
                  <a:pt x="7" y="25"/>
                </a:moveTo>
                <a:cubicBezTo>
                  <a:pt x="8" y="23"/>
                  <a:pt x="10" y="22"/>
                  <a:pt x="11" y="20"/>
                </a:cubicBezTo>
                <a:cubicBezTo>
                  <a:pt x="11" y="20"/>
                  <a:pt x="11" y="20"/>
                  <a:pt x="11" y="20"/>
                </a:cubicBezTo>
                <a:cubicBezTo>
                  <a:pt x="12" y="20"/>
                  <a:pt x="13" y="20"/>
                  <a:pt x="14" y="20"/>
                </a:cubicBezTo>
                <a:cubicBezTo>
                  <a:pt x="12" y="21"/>
                  <a:pt x="11" y="23"/>
                  <a:pt x="9" y="24"/>
                </a:cubicBezTo>
                <a:cubicBezTo>
                  <a:pt x="8" y="25"/>
                  <a:pt x="5" y="29"/>
                  <a:pt x="7" y="25"/>
                </a:cubicBezTo>
                <a:close/>
                <a:moveTo>
                  <a:pt x="14" y="20"/>
                </a:moveTo>
                <a:cubicBezTo>
                  <a:pt x="15" y="20"/>
                  <a:pt x="16" y="20"/>
                  <a:pt x="17" y="20"/>
                </a:cubicBezTo>
                <a:cubicBezTo>
                  <a:pt x="17" y="20"/>
                  <a:pt x="18" y="20"/>
                  <a:pt x="18" y="20"/>
                </a:cubicBezTo>
                <a:cubicBezTo>
                  <a:pt x="18" y="19"/>
                  <a:pt x="19" y="19"/>
                  <a:pt x="19" y="18"/>
                </a:cubicBezTo>
                <a:cubicBezTo>
                  <a:pt x="19" y="18"/>
                  <a:pt x="19" y="18"/>
                  <a:pt x="19" y="18"/>
                </a:cubicBezTo>
                <a:cubicBezTo>
                  <a:pt x="20" y="18"/>
                  <a:pt x="21" y="17"/>
                  <a:pt x="22" y="17"/>
                </a:cubicBezTo>
                <a:cubicBezTo>
                  <a:pt x="20" y="19"/>
                  <a:pt x="17" y="20"/>
                  <a:pt x="15" y="22"/>
                </a:cubicBezTo>
                <a:cubicBezTo>
                  <a:pt x="13" y="23"/>
                  <a:pt x="11" y="25"/>
                  <a:pt x="9" y="27"/>
                </a:cubicBezTo>
                <a:cubicBezTo>
                  <a:pt x="11" y="24"/>
                  <a:pt x="13" y="22"/>
                  <a:pt x="14" y="20"/>
                </a:cubicBezTo>
                <a:cubicBezTo>
                  <a:pt x="14" y="20"/>
                  <a:pt x="14" y="20"/>
                  <a:pt x="14" y="20"/>
                </a:cubicBezTo>
                <a:close/>
                <a:moveTo>
                  <a:pt x="27" y="3"/>
                </a:moveTo>
                <a:cubicBezTo>
                  <a:pt x="27" y="7"/>
                  <a:pt x="27" y="11"/>
                  <a:pt x="27" y="15"/>
                </a:cubicBezTo>
                <a:cubicBezTo>
                  <a:pt x="27" y="14"/>
                  <a:pt x="27" y="14"/>
                  <a:pt x="27" y="14"/>
                </a:cubicBezTo>
                <a:cubicBezTo>
                  <a:pt x="25" y="15"/>
                  <a:pt x="23" y="16"/>
                  <a:pt x="21" y="16"/>
                </a:cubicBezTo>
                <a:cubicBezTo>
                  <a:pt x="20" y="17"/>
                  <a:pt x="17" y="19"/>
                  <a:pt x="20" y="17"/>
                </a:cubicBezTo>
                <a:cubicBezTo>
                  <a:pt x="23" y="15"/>
                  <a:pt x="25" y="13"/>
                  <a:pt x="27" y="10"/>
                </a:cubicBezTo>
                <a:cubicBezTo>
                  <a:pt x="27" y="10"/>
                  <a:pt x="27" y="9"/>
                  <a:pt x="27" y="9"/>
                </a:cubicBezTo>
                <a:cubicBezTo>
                  <a:pt x="25" y="10"/>
                  <a:pt x="24" y="11"/>
                  <a:pt x="23" y="11"/>
                </a:cubicBezTo>
                <a:cubicBezTo>
                  <a:pt x="22" y="12"/>
                  <a:pt x="17" y="16"/>
                  <a:pt x="19" y="13"/>
                </a:cubicBezTo>
                <a:cubicBezTo>
                  <a:pt x="22" y="11"/>
                  <a:pt x="25" y="9"/>
                  <a:pt x="27" y="5"/>
                </a:cubicBezTo>
                <a:cubicBezTo>
                  <a:pt x="27" y="5"/>
                  <a:pt x="26" y="4"/>
                  <a:pt x="26" y="5"/>
                </a:cubicBezTo>
                <a:cubicBezTo>
                  <a:pt x="23" y="6"/>
                  <a:pt x="21" y="9"/>
                  <a:pt x="18" y="10"/>
                </a:cubicBezTo>
                <a:cubicBezTo>
                  <a:pt x="18" y="10"/>
                  <a:pt x="18" y="10"/>
                  <a:pt x="18" y="10"/>
                </a:cubicBezTo>
                <a:cubicBezTo>
                  <a:pt x="19" y="9"/>
                  <a:pt x="21" y="7"/>
                  <a:pt x="21" y="6"/>
                </a:cubicBezTo>
                <a:cubicBezTo>
                  <a:pt x="22" y="5"/>
                  <a:pt x="23" y="4"/>
                  <a:pt x="24" y="3"/>
                </a:cubicBezTo>
                <a:cubicBezTo>
                  <a:pt x="25" y="3"/>
                  <a:pt x="26" y="3"/>
                  <a:pt x="27" y="3"/>
                </a:cubicBezTo>
                <a:close/>
                <a:moveTo>
                  <a:pt x="35" y="21"/>
                </a:moveTo>
                <a:cubicBezTo>
                  <a:pt x="33" y="23"/>
                  <a:pt x="31" y="25"/>
                  <a:pt x="29" y="27"/>
                </a:cubicBezTo>
                <a:cubicBezTo>
                  <a:pt x="28" y="28"/>
                  <a:pt x="27" y="29"/>
                  <a:pt x="26" y="30"/>
                </a:cubicBezTo>
                <a:cubicBezTo>
                  <a:pt x="27" y="29"/>
                  <a:pt x="27" y="27"/>
                  <a:pt x="28" y="26"/>
                </a:cubicBezTo>
                <a:cubicBezTo>
                  <a:pt x="29" y="25"/>
                  <a:pt x="31" y="23"/>
                  <a:pt x="32" y="21"/>
                </a:cubicBezTo>
                <a:cubicBezTo>
                  <a:pt x="33" y="21"/>
                  <a:pt x="34" y="21"/>
                  <a:pt x="35" y="21"/>
                </a:cubicBezTo>
                <a:close/>
                <a:moveTo>
                  <a:pt x="40" y="26"/>
                </a:moveTo>
                <a:cubicBezTo>
                  <a:pt x="40" y="26"/>
                  <a:pt x="40" y="26"/>
                  <a:pt x="40" y="26"/>
                </a:cubicBezTo>
                <a:cubicBezTo>
                  <a:pt x="39" y="26"/>
                  <a:pt x="36" y="28"/>
                  <a:pt x="38" y="26"/>
                </a:cubicBezTo>
                <a:cubicBezTo>
                  <a:pt x="39" y="24"/>
                  <a:pt x="40" y="23"/>
                  <a:pt x="40" y="21"/>
                </a:cubicBezTo>
                <a:cubicBezTo>
                  <a:pt x="40" y="21"/>
                  <a:pt x="40" y="21"/>
                  <a:pt x="40" y="21"/>
                </a:cubicBezTo>
                <a:cubicBezTo>
                  <a:pt x="40" y="23"/>
                  <a:pt x="40" y="24"/>
                  <a:pt x="40" y="26"/>
                </a:cubicBezTo>
                <a:close/>
                <a:moveTo>
                  <a:pt x="22" y="42"/>
                </a:moveTo>
                <a:cubicBezTo>
                  <a:pt x="23" y="40"/>
                  <a:pt x="25" y="39"/>
                  <a:pt x="26" y="38"/>
                </a:cubicBezTo>
                <a:cubicBezTo>
                  <a:pt x="26" y="37"/>
                  <a:pt x="25" y="37"/>
                  <a:pt x="25" y="37"/>
                </a:cubicBezTo>
                <a:cubicBezTo>
                  <a:pt x="23" y="38"/>
                  <a:pt x="22" y="39"/>
                  <a:pt x="20" y="41"/>
                </a:cubicBezTo>
                <a:cubicBezTo>
                  <a:pt x="22" y="39"/>
                  <a:pt x="24" y="37"/>
                  <a:pt x="26" y="34"/>
                </a:cubicBezTo>
                <a:cubicBezTo>
                  <a:pt x="26" y="36"/>
                  <a:pt x="26" y="38"/>
                  <a:pt x="26" y="40"/>
                </a:cubicBezTo>
                <a:cubicBezTo>
                  <a:pt x="24" y="41"/>
                  <a:pt x="23" y="41"/>
                  <a:pt x="22" y="42"/>
                </a:cubicBezTo>
                <a:close/>
                <a:moveTo>
                  <a:pt x="27" y="18"/>
                </a:moveTo>
                <a:cubicBezTo>
                  <a:pt x="27" y="18"/>
                  <a:pt x="27" y="19"/>
                  <a:pt x="27" y="19"/>
                </a:cubicBezTo>
                <a:cubicBezTo>
                  <a:pt x="27" y="19"/>
                  <a:pt x="27" y="19"/>
                  <a:pt x="27" y="19"/>
                </a:cubicBezTo>
                <a:cubicBezTo>
                  <a:pt x="27" y="20"/>
                  <a:pt x="27" y="20"/>
                  <a:pt x="28" y="20"/>
                </a:cubicBezTo>
                <a:cubicBezTo>
                  <a:pt x="24" y="22"/>
                  <a:pt x="22" y="26"/>
                  <a:pt x="19" y="28"/>
                </a:cubicBezTo>
                <a:cubicBezTo>
                  <a:pt x="22" y="25"/>
                  <a:pt x="24" y="21"/>
                  <a:pt x="27" y="18"/>
                </a:cubicBezTo>
                <a:close/>
                <a:moveTo>
                  <a:pt x="28" y="21"/>
                </a:moveTo>
                <a:cubicBezTo>
                  <a:pt x="28" y="21"/>
                  <a:pt x="28" y="21"/>
                  <a:pt x="28" y="21"/>
                </a:cubicBezTo>
                <a:cubicBezTo>
                  <a:pt x="27" y="22"/>
                  <a:pt x="25" y="24"/>
                  <a:pt x="24" y="25"/>
                </a:cubicBezTo>
                <a:cubicBezTo>
                  <a:pt x="22" y="27"/>
                  <a:pt x="20" y="29"/>
                  <a:pt x="18" y="31"/>
                </a:cubicBezTo>
                <a:cubicBezTo>
                  <a:pt x="18" y="31"/>
                  <a:pt x="18" y="30"/>
                  <a:pt x="18" y="29"/>
                </a:cubicBezTo>
                <a:cubicBezTo>
                  <a:pt x="22" y="27"/>
                  <a:pt x="25" y="23"/>
                  <a:pt x="28" y="21"/>
                </a:cubicBezTo>
                <a:close/>
                <a:moveTo>
                  <a:pt x="26" y="34"/>
                </a:moveTo>
                <a:cubicBezTo>
                  <a:pt x="26" y="34"/>
                  <a:pt x="26" y="34"/>
                  <a:pt x="26" y="34"/>
                </a:cubicBezTo>
                <a:cubicBezTo>
                  <a:pt x="23" y="34"/>
                  <a:pt x="22" y="36"/>
                  <a:pt x="20" y="37"/>
                </a:cubicBezTo>
                <a:cubicBezTo>
                  <a:pt x="22" y="35"/>
                  <a:pt x="24" y="34"/>
                  <a:pt x="26" y="31"/>
                </a:cubicBezTo>
                <a:cubicBezTo>
                  <a:pt x="26" y="32"/>
                  <a:pt x="26" y="33"/>
                  <a:pt x="26" y="34"/>
                </a:cubicBezTo>
                <a:close/>
                <a:moveTo>
                  <a:pt x="18" y="39"/>
                </a:moveTo>
                <a:cubicBezTo>
                  <a:pt x="20" y="38"/>
                  <a:pt x="22" y="36"/>
                  <a:pt x="25" y="35"/>
                </a:cubicBezTo>
                <a:cubicBezTo>
                  <a:pt x="23" y="37"/>
                  <a:pt x="20" y="39"/>
                  <a:pt x="18" y="41"/>
                </a:cubicBezTo>
                <a:cubicBezTo>
                  <a:pt x="18" y="41"/>
                  <a:pt x="18" y="40"/>
                  <a:pt x="18" y="39"/>
                </a:cubicBezTo>
                <a:close/>
                <a:moveTo>
                  <a:pt x="26" y="30"/>
                </a:moveTo>
                <a:cubicBezTo>
                  <a:pt x="26" y="30"/>
                  <a:pt x="26" y="30"/>
                  <a:pt x="26" y="30"/>
                </a:cubicBezTo>
                <a:cubicBezTo>
                  <a:pt x="26" y="30"/>
                  <a:pt x="26" y="30"/>
                  <a:pt x="26" y="30"/>
                </a:cubicBezTo>
                <a:cubicBezTo>
                  <a:pt x="26" y="30"/>
                  <a:pt x="26" y="30"/>
                  <a:pt x="27" y="30"/>
                </a:cubicBezTo>
                <a:cubicBezTo>
                  <a:pt x="27" y="30"/>
                  <a:pt x="27" y="30"/>
                  <a:pt x="27" y="30"/>
                </a:cubicBezTo>
                <a:cubicBezTo>
                  <a:pt x="26" y="30"/>
                  <a:pt x="26" y="30"/>
                  <a:pt x="26" y="30"/>
                </a:cubicBezTo>
                <a:close/>
                <a:moveTo>
                  <a:pt x="25" y="31"/>
                </a:moveTo>
                <a:cubicBezTo>
                  <a:pt x="23" y="34"/>
                  <a:pt x="20" y="36"/>
                  <a:pt x="18" y="38"/>
                </a:cubicBezTo>
                <a:cubicBezTo>
                  <a:pt x="18" y="37"/>
                  <a:pt x="18" y="36"/>
                  <a:pt x="18" y="36"/>
                </a:cubicBezTo>
                <a:cubicBezTo>
                  <a:pt x="20" y="34"/>
                  <a:pt x="22" y="33"/>
                  <a:pt x="25" y="31"/>
                </a:cubicBezTo>
                <a:close/>
                <a:moveTo>
                  <a:pt x="24" y="30"/>
                </a:moveTo>
                <a:cubicBezTo>
                  <a:pt x="24" y="31"/>
                  <a:pt x="24" y="31"/>
                  <a:pt x="25" y="31"/>
                </a:cubicBezTo>
                <a:cubicBezTo>
                  <a:pt x="22" y="32"/>
                  <a:pt x="20" y="33"/>
                  <a:pt x="18" y="35"/>
                </a:cubicBezTo>
                <a:cubicBezTo>
                  <a:pt x="18" y="34"/>
                  <a:pt x="18" y="34"/>
                  <a:pt x="18" y="33"/>
                </a:cubicBezTo>
                <a:cubicBezTo>
                  <a:pt x="21" y="31"/>
                  <a:pt x="24" y="28"/>
                  <a:pt x="27" y="25"/>
                </a:cubicBezTo>
                <a:cubicBezTo>
                  <a:pt x="27" y="24"/>
                  <a:pt x="28" y="23"/>
                  <a:pt x="29" y="22"/>
                </a:cubicBezTo>
                <a:cubicBezTo>
                  <a:pt x="29" y="22"/>
                  <a:pt x="30" y="21"/>
                  <a:pt x="31" y="21"/>
                </a:cubicBezTo>
                <a:cubicBezTo>
                  <a:pt x="31" y="21"/>
                  <a:pt x="31" y="21"/>
                  <a:pt x="31" y="21"/>
                </a:cubicBezTo>
                <a:cubicBezTo>
                  <a:pt x="29" y="24"/>
                  <a:pt x="27" y="27"/>
                  <a:pt x="24" y="30"/>
                </a:cubicBezTo>
                <a:close/>
                <a:moveTo>
                  <a:pt x="22" y="29"/>
                </a:moveTo>
                <a:cubicBezTo>
                  <a:pt x="21" y="30"/>
                  <a:pt x="20" y="31"/>
                  <a:pt x="18" y="32"/>
                </a:cubicBezTo>
                <a:cubicBezTo>
                  <a:pt x="18" y="32"/>
                  <a:pt x="18" y="32"/>
                  <a:pt x="19" y="31"/>
                </a:cubicBezTo>
                <a:cubicBezTo>
                  <a:pt x="20" y="30"/>
                  <a:pt x="21" y="29"/>
                  <a:pt x="22" y="28"/>
                </a:cubicBezTo>
                <a:cubicBezTo>
                  <a:pt x="24" y="26"/>
                  <a:pt x="27" y="23"/>
                  <a:pt x="29" y="21"/>
                </a:cubicBezTo>
                <a:cubicBezTo>
                  <a:pt x="29" y="21"/>
                  <a:pt x="30" y="21"/>
                  <a:pt x="30" y="21"/>
                </a:cubicBezTo>
                <a:cubicBezTo>
                  <a:pt x="27" y="23"/>
                  <a:pt x="25" y="26"/>
                  <a:pt x="22" y="29"/>
                </a:cubicBezTo>
                <a:close/>
                <a:moveTo>
                  <a:pt x="24" y="17"/>
                </a:moveTo>
                <a:cubicBezTo>
                  <a:pt x="24" y="16"/>
                  <a:pt x="24" y="16"/>
                  <a:pt x="24" y="16"/>
                </a:cubicBezTo>
                <a:cubicBezTo>
                  <a:pt x="24" y="16"/>
                  <a:pt x="25" y="16"/>
                  <a:pt x="26" y="15"/>
                </a:cubicBezTo>
                <a:cubicBezTo>
                  <a:pt x="25" y="16"/>
                  <a:pt x="24" y="16"/>
                  <a:pt x="24" y="17"/>
                </a:cubicBezTo>
                <a:close/>
                <a:moveTo>
                  <a:pt x="21" y="6"/>
                </a:moveTo>
                <a:cubicBezTo>
                  <a:pt x="20" y="7"/>
                  <a:pt x="19" y="7"/>
                  <a:pt x="18" y="8"/>
                </a:cubicBezTo>
                <a:cubicBezTo>
                  <a:pt x="18" y="8"/>
                  <a:pt x="18" y="7"/>
                  <a:pt x="18" y="6"/>
                </a:cubicBezTo>
                <a:cubicBezTo>
                  <a:pt x="20" y="6"/>
                  <a:pt x="21" y="5"/>
                  <a:pt x="22" y="5"/>
                </a:cubicBezTo>
                <a:cubicBezTo>
                  <a:pt x="25" y="3"/>
                  <a:pt x="21" y="5"/>
                  <a:pt x="21" y="6"/>
                </a:cubicBezTo>
                <a:close/>
                <a:moveTo>
                  <a:pt x="24" y="6"/>
                </a:moveTo>
                <a:cubicBezTo>
                  <a:pt x="27" y="4"/>
                  <a:pt x="22" y="10"/>
                  <a:pt x="22" y="10"/>
                </a:cubicBezTo>
                <a:cubicBezTo>
                  <a:pt x="21" y="11"/>
                  <a:pt x="20" y="12"/>
                  <a:pt x="18" y="13"/>
                </a:cubicBezTo>
                <a:cubicBezTo>
                  <a:pt x="18" y="12"/>
                  <a:pt x="18" y="12"/>
                  <a:pt x="18" y="11"/>
                </a:cubicBezTo>
                <a:cubicBezTo>
                  <a:pt x="21" y="10"/>
                  <a:pt x="22" y="8"/>
                  <a:pt x="24" y="6"/>
                </a:cubicBezTo>
                <a:close/>
                <a:moveTo>
                  <a:pt x="24" y="11"/>
                </a:moveTo>
                <a:cubicBezTo>
                  <a:pt x="28" y="9"/>
                  <a:pt x="24" y="13"/>
                  <a:pt x="23" y="14"/>
                </a:cubicBezTo>
                <a:cubicBezTo>
                  <a:pt x="22" y="15"/>
                  <a:pt x="20" y="16"/>
                  <a:pt x="19" y="17"/>
                </a:cubicBezTo>
                <a:cubicBezTo>
                  <a:pt x="19" y="16"/>
                  <a:pt x="18" y="16"/>
                  <a:pt x="18" y="15"/>
                </a:cubicBezTo>
                <a:cubicBezTo>
                  <a:pt x="21" y="14"/>
                  <a:pt x="22" y="12"/>
                  <a:pt x="24" y="11"/>
                </a:cubicBezTo>
                <a:close/>
                <a:moveTo>
                  <a:pt x="22" y="17"/>
                </a:moveTo>
                <a:cubicBezTo>
                  <a:pt x="19" y="21"/>
                  <a:pt x="15" y="23"/>
                  <a:pt x="13" y="28"/>
                </a:cubicBezTo>
                <a:cubicBezTo>
                  <a:pt x="13" y="28"/>
                  <a:pt x="13" y="28"/>
                  <a:pt x="13" y="28"/>
                </a:cubicBezTo>
                <a:cubicBezTo>
                  <a:pt x="11" y="28"/>
                  <a:pt x="10" y="28"/>
                  <a:pt x="9" y="28"/>
                </a:cubicBezTo>
                <a:cubicBezTo>
                  <a:pt x="13" y="24"/>
                  <a:pt x="18" y="21"/>
                  <a:pt x="22" y="17"/>
                </a:cubicBezTo>
                <a:close/>
                <a:moveTo>
                  <a:pt x="27" y="15"/>
                </a:moveTo>
                <a:cubicBezTo>
                  <a:pt x="27" y="15"/>
                  <a:pt x="27" y="15"/>
                  <a:pt x="27" y="15"/>
                </a:cubicBezTo>
                <a:cubicBezTo>
                  <a:pt x="27" y="16"/>
                  <a:pt x="27" y="16"/>
                  <a:pt x="27" y="17"/>
                </a:cubicBezTo>
                <a:cubicBezTo>
                  <a:pt x="27" y="17"/>
                  <a:pt x="27" y="17"/>
                  <a:pt x="27" y="17"/>
                </a:cubicBezTo>
                <a:cubicBezTo>
                  <a:pt x="23" y="20"/>
                  <a:pt x="19" y="23"/>
                  <a:pt x="15" y="27"/>
                </a:cubicBezTo>
                <a:cubicBezTo>
                  <a:pt x="15" y="27"/>
                  <a:pt x="16" y="28"/>
                  <a:pt x="16" y="27"/>
                </a:cubicBezTo>
                <a:cubicBezTo>
                  <a:pt x="17" y="26"/>
                  <a:pt x="19" y="25"/>
                  <a:pt x="20" y="23"/>
                </a:cubicBezTo>
                <a:cubicBezTo>
                  <a:pt x="21" y="22"/>
                  <a:pt x="23" y="21"/>
                  <a:pt x="24" y="21"/>
                </a:cubicBezTo>
                <a:cubicBezTo>
                  <a:pt x="24" y="20"/>
                  <a:pt x="24" y="20"/>
                  <a:pt x="24" y="20"/>
                </a:cubicBezTo>
                <a:cubicBezTo>
                  <a:pt x="22" y="23"/>
                  <a:pt x="20" y="26"/>
                  <a:pt x="18" y="28"/>
                </a:cubicBezTo>
                <a:cubicBezTo>
                  <a:pt x="17" y="28"/>
                  <a:pt x="17" y="28"/>
                  <a:pt x="17" y="28"/>
                </a:cubicBezTo>
                <a:cubicBezTo>
                  <a:pt x="17" y="28"/>
                  <a:pt x="17" y="28"/>
                  <a:pt x="16" y="28"/>
                </a:cubicBezTo>
                <a:cubicBezTo>
                  <a:pt x="15" y="28"/>
                  <a:pt x="15" y="28"/>
                  <a:pt x="14" y="28"/>
                </a:cubicBezTo>
                <a:cubicBezTo>
                  <a:pt x="18" y="23"/>
                  <a:pt x="22" y="19"/>
                  <a:pt x="27" y="15"/>
                </a:cubicBezTo>
                <a:close/>
                <a:moveTo>
                  <a:pt x="18" y="44"/>
                </a:moveTo>
                <a:cubicBezTo>
                  <a:pt x="18" y="43"/>
                  <a:pt x="18" y="43"/>
                  <a:pt x="18" y="42"/>
                </a:cubicBezTo>
                <a:cubicBezTo>
                  <a:pt x="20" y="42"/>
                  <a:pt x="22" y="40"/>
                  <a:pt x="24" y="39"/>
                </a:cubicBezTo>
                <a:cubicBezTo>
                  <a:pt x="23" y="40"/>
                  <a:pt x="21" y="41"/>
                  <a:pt x="21" y="43"/>
                </a:cubicBezTo>
                <a:cubicBezTo>
                  <a:pt x="20" y="43"/>
                  <a:pt x="21" y="43"/>
                  <a:pt x="21" y="43"/>
                </a:cubicBezTo>
                <a:cubicBezTo>
                  <a:pt x="22" y="43"/>
                  <a:pt x="22" y="43"/>
                  <a:pt x="23" y="42"/>
                </a:cubicBezTo>
                <a:cubicBezTo>
                  <a:pt x="23" y="42"/>
                  <a:pt x="24" y="42"/>
                  <a:pt x="25" y="41"/>
                </a:cubicBezTo>
                <a:cubicBezTo>
                  <a:pt x="26" y="41"/>
                  <a:pt x="25" y="42"/>
                  <a:pt x="25" y="43"/>
                </a:cubicBezTo>
                <a:cubicBezTo>
                  <a:pt x="25" y="43"/>
                  <a:pt x="26" y="43"/>
                  <a:pt x="26" y="43"/>
                </a:cubicBezTo>
                <a:cubicBezTo>
                  <a:pt x="26" y="43"/>
                  <a:pt x="26" y="44"/>
                  <a:pt x="26" y="44"/>
                </a:cubicBezTo>
                <a:cubicBezTo>
                  <a:pt x="23" y="44"/>
                  <a:pt x="20" y="44"/>
                  <a:pt x="18" y="44"/>
                </a:cubicBezTo>
                <a:close/>
                <a:moveTo>
                  <a:pt x="28" y="29"/>
                </a:moveTo>
                <a:cubicBezTo>
                  <a:pt x="27" y="29"/>
                  <a:pt x="27" y="29"/>
                  <a:pt x="27" y="29"/>
                </a:cubicBezTo>
                <a:cubicBezTo>
                  <a:pt x="30" y="28"/>
                  <a:pt x="31" y="26"/>
                  <a:pt x="34" y="23"/>
                </a:cubicBezTo>
                <a:cubicBezTo>
                  <a:pt x="35" y="22"/>
                  <a:pt x="38" y="20"/>
                  <a:pt x="34" y="24"/>
                </a:cubicBezTo>
                <a:cubicBezTo>
                  <a:pt x="33" y="26"/>
                  <a:pt x="31" y="27"/>
                  <a:pt x="30" y="29"/>
                </a:cubicBezTo>
                <a:cubicBezTo>
                  <a:pt x="30" y="29"/>
                  <a:pt x="30" y="29"/>
                  <a:pt x="31" y="29"/>
                </a:cubicBezTo>
                <a:cubicBezTo>
                  <a:pt x="33" y="28"/>
                  <a:pt x="35" y="26"/>
                  <a:pt x="37" y="24"/>
                </a:cubicBezTo>
                <a:cubicBezTo>
                  <a:pt x="37" y="24"/>
                  <a:pt x="39" y="22"/>
                  <a:pt x="38" y="24"/>
                </a:cubicBezTo>
                <a:cubicBezTo>
                  <a:pt x="37" y="26"/>
                  <a:pt x="36" y="27"/>
                  <a:pt x="35" y="29"/>
                </a:cubicBezTo>
                <a:cubicBezTo>
                  <a:pt x="34" y="29"/>
                  <a:pt x="35" y="29"/>
                  <a:pt x="35" y="29"/>
                </a:cubicBezTo>
                <a:cubicBezTo>
                  <a:pt x="36" y="29"/>
                  <a:pt x="39" y="26"/>
                  <a:pt x="39" y="28"/>
                </a:cubicBezTo>
                <a:cubicBezTo>
                  <a:pt x="39" y="29"/>
                  <a:pt x="40" y="29"/>
                  <a:pt x="40" y="28"/>
                </a:cubicBezTo>
                <a:cubicBezTo>
                  <a:pt x="40" y="28"/>
                  <a:pt x="40" y="28"/>
                  <a:pt x="40" y="27"/>
                </a:cubicBezTo>
                <a:cubicBezTo>
                  <a:pt x="40" y="28"/>
                  <a:pt x="40" y="29"/>
                  <a:pt x="40" y="29"/>
                </a:cubicBezTo>
                <a:cubicBezTo>
                  <a:pt x="36" y="30"/>
                  <a:pt x="32" y="29"/>
                  <a:pt x="28" y="29"/>
                </a:cubicBezTo>
                <a:close/>
                <a:moveTo>
                  <a:pt x="37" y="21"/>
                </a:moveTo>
                <a:cubicBezTo>
                  <a:pt x="38" y="21"/>
                  <a:pt x="38" y="21"/>
                  <a:pt x="39" y="21"/>
                </a:cubicBezTo>
                <a:cubicBezTo>
                  <a:pt x="37" y="23"/>
                  <a:pt x="34" y="25"/>
                  <a:pt x="33" y="27"/>
                </a:cubicBezTo>
                <a:cubicBezTo>
                  <a:pt x="34" y="25"/>
                  <a:pt x="36" y="23"/>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0" y="20"/>
                </a:cubicBezTo>
                <a:cubicBezTo>
                  <a:pt x="8" y="21"/>
                  <a:pt x="7" y="24"/>
                  <a:pt x="5" y="26"/>
                </a:cubicBezTo>
                <a:cubicBezTo>
                  <a:pt x="2" y="29"/>
                  <a:pt x="7" y="23"/>
                  <a:pt x="6" y="23"/>
                </a:cubicBezTo>
                <a:cubicBezTo>
                  <a:pt x="7" y="22"/>
                  <a:pt x="8" y="21"/>
                  <a:pt x="8" y="20"/>
                </a:cubicBezTo>
                <a:cubicBezTo>
                  <a:pt x="8" y="20"/>
                  <a:pt x="8" y="19"/>
                  <a:pt x="8" y="20"/>
                </a:cubicBezTo>
                <a:cubicBezTo>
                  <a:pt x="7" y="20"/>
                  <a:pt x="6" y="21"/>
                  <a:pt x="5" y="22"/>
                </a:cubicBezTo>
                <a:cubicBezTo>
                  <a:pt x="2" y="25"/>
                  <a:pt x="4" y="21"/>
                  <a:pt x="5" y="20"/>
                </a:cubicBezTo>
                <a:cubicBezTo>
                  <a:pt x="5" y="20"/>
                  <a:pt x="5" y="20"/>
                  <a:pt x="5" y="19"/>
                </a:cubicBezTo>
                <a:cubicBezTo>
                  <a:pt x="7" y="19"/>
                  <a:pt x="9" y="20"/>
                  <a:pt x="11" y="20"/>
                </a:cubicBezTo>
                <a:close/>
                <a:moveTo>
                  <a:pt x="6" y="28"/>
                </a:moveTo>
                <a:cubicBezTo>
                  <a:pt x="8" y="27"/>
                  <a:pt x="10" y="25"/>
                  <a:pt x="11" y="23"/>
                </a:cubicBezTo>
                <a:cubicBezTo>
                  <a:pt x="14" y="20"/>
                  <a:pt x="12" y="22"/>
                  <a:pt x="11" y="24"/>
                </a:cubicBezTo>
                <a:cubicBezTo>
                  <a:pt x="10" y="25"/>
                  <a:pt x="9" y="26"/>
                  <a:pt x="8" y="28"/>
                </a:cubicBezTo>
                <a:cubicBezTo>
                  <a:pt x="8" y="28"/>
                  <a:pt x="8" y="28"/>
                  <a:pt x="8" y="28"/>
                </a:cubicBezTo>
                <a:cubicBezTo>
                  <a:pt x="7" y="28"/>
                  <a:pt x="7" y="28"/>
                  <a:pt x="6" y="28"/>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68" name="Freeform 191"/>
          <p:cNvSpPr>
            <a:spLocks noEditPoints="1"/>
          </p:cNvSpPr>
          <p:nvPr/>
        </p:nvSpPr>
        <p:spPr bwMode="auto">
          <a:xfrm>
            <a:off x="10518775" y="909638"/>
            <a:ext cx="165100" cy="179388"/>
          </a:xfrm>
          <a:custGeom>
            <a:avLst/>
            <a:gdLst>
              <a:gd name="T0" fmla="*/ 28 w 44"/>
              <a:gd name="T1" fmla="*/ 48 h 48"/>
              <a:gd name="T2" fmla="*/ 41 w 44"/>
              <a:gd name="T3" fmla="*/ 33 h 48"/>
              <a:gd name="T4" fmla="*/ 44 w 44"/>
              <a:gd name="T5" fmla="*/ 20 h 48"/>
              <a:gd name="T6" fmla="*/ 30 w 44"/>
              <a:gd name="T7" fmla="*/ 18 h 48"/>
              <a:gd name="T8" fmla="*/ 18 w 44"/>
              <a:gd name="T9" fmla="*/ 1 h 48"/>
              <a:gd name="T10" fmla="*/ 2 w 44"/>
              <a:gd name="T11" fmla="*/ 17 h 48"/>
              <a:gd name="T12" fmla="*/ 2 w 44"/>
              <a:gd name="T13" fmla="*/ 31 h 48"/>
              <a:gd name="T14" fmla="*/ 5 w 44"/>
              <a:gd name="T15" fmla="*/ 28 h 48"/>
              <a:gd name="T16" fmla="*/ 7 w 44"/>
              <a:gd name="T17" fmla="*/ 25 h 48"/>
              <a:gd name="T18" fmla="*/ 4 w 44"/>
              <a:gd name="T19" fmla="*/ 25 h 48"/>
              <a:gd name="T20" fmla="*/ 3 w 44"/>
              <a:gd name="T21" fmla="*/ 24 h 48"/>
              <a:gd name="T22" fmla="*/ 3 w 44"/>
              <a:gd name="T23" fmla="*/ 21 h 48"/>
              <a:gd name="T24" fmla="*/ 7 w 44"/>
              <a:gd name="T25" fmla="*/ 26 h 48"/>
              <a:gd name="T26" fmla="*/ 9 w 44"/>
              <a:gd name="T27" fmla="*/ 25 h 48"/>
              <a:gd name="T28" fmla="*/ 18 w 44"/>
              <a:gd name="T29" fmla="*/ 20 h 48"/>
              <a:gd name="T30" fmla="*/ 15 w 44"/>
              <a:gd name="T31" fmla="*/ 23 h 48"/>
              <a:gd name="T32" fmla="*/ 27 w 44"/>
              <a:gd name="T33" fmla="*/ 4 h 48"/>
              <a:gd name="T34" fmla="*/ 20 w 44"/>
              <a:gd name="T35" fmla="*/ 18 h 48"/>
              <a:gd name="T36" fmla="*/ 19 w 44"/>
              <a:gd name="T37" fmla="*/ 14 h 48"/>
              <a:gd name="T38" fmla="*/ 19 w 44"/>
              <a:gd name="T39" fmla="*/ 10 h 48"/>
              <a:gd name="T40" fmla="*/ 35 w 44"/>
              <a:gd name="T41" fmla="*/ 21 h 48"/>
              <a:gd name="T42" fmla="*/ 32 w 44"/>
              <a:gd name="T43" fmla="*/ 21 h 48"/>
              <a:gd name="T44" fmla="*/ 38 w 44"/>
              <a:gd name="T45" fmla="*/ 26 h 48"/>
              <a:gd name="T46" fmla="*/ 22 w 44"/>
              <a:gd name="T47" fmla="*/ 43 h 48"/>
              <a:gd name="T48" fmla="*/ 26 w 44"/>
              <a:gd name="T49" fmla="*/ 35 h 48"/>
              <a:gd name="T50" fmla="*/ 27 w 44"/>
              <a:gd name="T51" fmla="*/ 20 h 48"/>
              <a:gd name="T52" fmla="*/ 27 w 44"/>
              <a:gd name="T53" fmla="*/ 19 h 48"/>
              <a:gd name="T54" fmla="*/ 18 w 44"/>
              <a:gd name="T55" fmla="*/ 32 h 48"/>
              <a:gd name="T56" fmla="*/ 26 w 44"/>
              <a:gd name="T57" fmla="*/ 34 h 48"/>
              <a:gd name="T58" fmla="*/ 18 w 44"/>
              <a:gd name="T59" fmla="*/ 40 h 48"/>
              <a:gd name="T60" fmla="*/ 27 w 44"/>
              <a:gd name="T61" fmla="*/ 31 h 48"/>
              <a:gd name="T62" fmla="*/ 27 w 44"/>
              <a:gd name="T63" fmla="*/ 31 h 48"/>
              <a:gd name="T64" fmla="*/ 18 w 44"/>
              <a:gd name="T65" fmla="*/ 36 h 48"/>
              <a:gd name="T66" fmla="*/ 18 w 44"/>
              <a:gd name="T67" fmla="*/ 35 h 48"/>
              <a:gd name="T68" fmla="*/ 31 w 44"/>
              <a:gd name="T69" fmla="*/ 21 h 48"/>
              <a:gd name="T70" fmla="*/ 19 w 44"/>
              <a:gd name="T71" fmla="*/ 32 h 48"/>
              <a:gd name="T72" fmla="*/ 30 w 44"/>
              <a:gd name="T73" fmla="*/ 21 h 48"/>
              <a:gd name="T74" fmla="*/ 26 w 44"/>
              <a:gd name="T75" fmla="*/ 16 h 48"/>
              <a:gd name="T76" fmla="*/ 19 w 44"/>
              <a:gd name="T77" fmla="*/ 7 h 48"/>
              <a:gd name="T78" fmla="*/ 22 w 44"/>
              <a:gd name="T79" fmla="*/ 11 h 48"/>
              <a:gd name="T80" fmla="*/ 24 w 44"/>
              <a:gd name="T81" fmla="*/ 12 h 48"/>
              <a:gd name="T82" fmla="*/ 24 w 44"/>
              <a:gd name="T83" fmla="*/ 12 h 48"/>
              <a:gd name="T84" fmla="*/ 9 w 44"/>
              <a:gd name="T85" fmla="*/ 28 h 48"/>
              <a:gd name="T86" fmla="*/ 27 w 44"/>
              <a:gd name="T87" fmla="*/ 18 h 48"/>
              <a:gd name="T88" fmla="*/ 21 w 44"/>
              <a:gd name="T89" fmla="*/ 24 h 48"/>
              <a:gd name="T90" fmla="*/ 17 w 44"/>
              <a:gd name="T91" fmla="*/ 28 h 48"/>
              <a:gd name="T92" fmla="*/ 18 w 44"/>
              <a:gd name="T93" fmla="*/ 45 h 48"/>
              <a:gd name="T94" fmla="*/ 21 w 44"/>
              <a:gd name="T95" fmla="*/ 44 h 48"/>
              <a:gd name="T96" fmla="*/ 26 w 44"/>
              <a:gd name="T97" fmla="*/ 44 h 48"/>
              <a:gd name="T98" fmla="*/ 27 w 44"/>
              <a:gd name="T99" fmla="*/ 30 h 48"/>
              <a:gd name="T100" fmla="*/ 31 w 44"/>
              <a:gd name="T101" fmla="*/ 30 h 48"/>
              <a:gd name="T102" fmla="*/ 35 w 44"/>
              <a:gd name="T103" fmla="*/ 30 h 48"/>
              <a:gd name="T104" fmla="*/ 40 w 44"/>
              <a:gd name="T105" fmla="*/ 30 h 48"/>
              <a:gd name="T106" fmla="*/ 33 w 44"/>
              <a:gd name="T107" fmla="*/ 27 h 48"/>
              <a:gd name="T108" fmla="*/ 19 w 44"/>
              <a:gd name="T109" fmla="*/ 4 h 48"/>
              <a:gd name="T110" fmla="*/ 5 w 44"/>
              <a:gd name="T111" fmla="*/ 26 h 48"/>
              <a:gd name="T112" fmla="*/ 5 w 44"/>
              <a:gd name="T113" fmla="*/ 23 h 48"/>
              <a:gd name="T114" fmla="*/ 6 w 44"/>
              <a:gd name="T115" fmla="*/ 28 h 48"/>
              <a:gd name="T116" fmla="*/ 8 w 44"/>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48">
                <a:moveTo>
                  <a:pt x="15" y="46"/>
                </a:moveTo>
                <a:cubicBezTo>
                  <a:pt x="15" y="46"/>
                  <a:pt x="15" y="47"/>
                  <a:pt x="16" y="47"/>
                </a:cubicBezTo>
                <a:cubicBezTo>
                  <a:pt x="16" y="47"/>
                  <a:pt x="16" y="48"/>
                  <a:pt x="17" y="47"/>
                </a:cubicBezTo>
                <a:cubicBezTo>
                  <a:pt x="20" y="47"/>
                  <a:pt x="24" y="48"/>
                  <a:pt x="28" y="48"/>
                </a:cubicBezTo>
                <a:cubicBezTo>
                  <a:pt x="29" y="48"/>
                  <a:pt x="29" y="47"/>
                  <a:pt x="29" y="46"/>
                </a:cubicBezTo>
                <a:cubicBezTo>
                  <a:pt x="29" y="46"/>
                  <a:pt x="29" y="46"/>
                  <a:pt x="29" y="46"/>
                </a:cubicBezTo>
                <a:cubicBezTo>
                  <a:pt x="29" y="41"/>
                  <a:pt x="29" y="37"/>
                  <a:pt x="29" y="33"/>
                </a:cubicBezTo>
                <a:cubicBezTo>
                  <a:pt x="33" y="33"/>
                  <a:pt x="37" y="33"/>
                  <a:pt x="41" y="33"/>
                </a:cubicBezTo>
                <a:cubicBezTo>
                  <a:pt x="42" y="33"/>
                  <a:pt x="42" y="33"/>
                  <a:pt x="42" y="33"/>
                </a:cubicBezTo>
                <a:cubicBezTo>
                  <a:pt x="43" y="33"/>
                  <a:pt x="43" y="32"/>
                  <a:pt x="43" y="32"/>
                </a:cubicBezTo>
                <a:cubicBezTo>
                  <a:pt x="43" y="28"/>
                  <a:pt x="44" y="24"/>
                  <a:pt x="44" y="21"/>
                </a:cubicBezTo>
                <a:cubicBezTo>
                  <a:pt x="44" y="20"/>
                  <a:pt x="44" y="20"/>
                  <a:pt x="44" y="20"/>
                </a:cubicBezTo>
                <a:cubicBezTo>
                  <a:pt x="44" y="20"/>
                  <a:pt x="44" y="20"/>
                  <a:pt x="44" y="20"/>
                </a:cubicBezTo>
                <a:cubicBezTo>
                  <a:pt x="44" y="20"/>
                  <a:pt x="44" y="20"/>
                  <a:pt x="44" y="20"/>
                </a:cubicBezTo>
                <a:cubicBezTo>
                  <a:pt x="43" y="20"/>
                  <a:pt x="43" y="19"/>
                  <a:pt x="42" y="19"/>
                </a:cubicBezTo>
                <a:cubicBezTo>
                  <a:pt x="38" y="18"/>
                  <a:pt x="34" y="19"/>
                  <a:pt x="30" y="18"/>
                </a:cubicBezTo>
                <a:cubicBezTo>
                  <a:pt x="30" y="13"/>
                  <a:pt x="31" y="8"/>
                  <a:pt x="30" y="2"/>
                </a:cubicBezTo>
                <a:cubicBezTo>
                  <a:pt x="30" y="2"/>
                  <a:pt x="30" y="2"/>
                  <a:pt x="30" y="2"/>
                </a:cubicBezTo>
                <a:cubicBezTo>
                  <a:pt x="30" y="1"/>
                  <a:pt x="29" y="1"/>
                  <a:pt x="29" y="1"/>
                </a:cubicBezTo>
                <a:cubicBezTo>
                  <a:pt x="25" y="1"/>
                  <a:pt x="21" y="0"/>
                  <a:pt x="18" y="1"/>
                </a:cubicBezTo>
                <a:cubicBezTo>
                  <a:pt x="17" y="1"/>
                  <a:pt x="17" y="1"/>
                  <a:pt x="17" y="1"/>
                </a:cubicBezTo>
                <a:cubicBezTo>
                  <a:pt x="16" y="1"/>
                  <a:pt x="16" y="2"/>
                  <a:pt x="16" y="2"/>
                </a:cubicBezTo>
                <a:cubicBezTo>
                  <a:pt x="16" y="7"/>
                  <a:pt x="16" y="13"/>
                  <a:pt x="16" y="18"/>
                </a:cubicBezTo>
                <a:cubicBezTo>
                  <a:pt x="11" y="17"/>
                  <a:pt x="7" y="17"/>
                  <a:pt x="2" y="17"/>
                </a:cubicBezTo>
                <a:cubicBezTo>
                  <a:pt x="2" y="17"/>
                  <a:pt x="2" y="17"/>
                  <a:pt x="1" y="18"/>
                </a:cubicBezTo>
                <a:cubicBezTo>
                  <a:pt x="1" y="18"/>
                  <a:pt x="0" y="18"/>
                  <a:pt x="0" y="19"/>
                </a:cubicBezTo>
                <a:cubicBezTo>
                  <a:pt x="1" y="23"/>
                  <a:pt x="0" y="26"/>
                  <a:pt x="1" y="30"/>
                </a:cubicBezTo>
                <a:cubicBezTo>
                  <a:pt x="1" y="31"/>
                  <a:pt x="1" y="31"/>
                  <a:pt x="2" y="31"/>
                </a:cubicBezTo>
                <a:cubicBezTo>
                  <a:pt x="2" y="31"/>
                  <a:pt x="2" y="31"/>
                  <a:pt x="2" y="31"/>
                </a:cubicBezTo>
                <a:cubicBezTo>
                  <a:pt x="6" y="32"/>
                  <a:pt x="11" y="31"/>
                  <a:pt x="15" y="31"/>
                </a:cubicBezTo>
                <a:cubicBezTo>
                  <a:pt x="15" y="36"/>
                  <a:pt x="15" y="41"/>
                  <a:pt x="15" y="46"/>
                </a:cubicBezTo>
                <a:close/>
                <a:moveTo>
                  <a:pt x="5" y="28"/>
                </a:moveTo>
                <a:cubicBezTo>
                  <a:pt x="5"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4" y="25"/>
                </a:cubicBezTo>
                <a:cubicBezTo>
                  <a:pt x="4" y="24"/>
                  <a:pt x="9" y="19"/>
                  <a:pt x="6" y="23"/>
                </a:cubicBezTo>
                <a:cubicBezTo>
                  <a:pt x="5" y="25"/>
                  <a:pt x="4" y="26"/>
                  <a:pt x="3" y="27"/>
                </a:cubicBezTo>
                <a:cubicBezTo>
                  <a:pt x="3" y="27"/>
                  <a:pt x="3" y="26"/>
                  <a:pt x="3" y="25"/>
                </a:cubicBezTo>
                <a:close/>
                <a:moveTo>
                  <a:pt x="3" y="24"/>
                </a:moveTo>
                <a:cubicBezTo>
                  <a:pt x="3" y="23"/>
                  <a:pt x="3" y="22"/>
                  <a:pt x="3" y="21"/>
                </a:cubicBezTo>
                <a:cubicBezTo>
                  <a:pt x="3" y="21"/>
                  <a:pt x="3" y="21"/>
                  <a:pt x="3" y="21"/>
                </a:cubicBezTo>
                <a:cubicBezTo>
                  <a:pt x="5" y="21"/>
                  <a:pt x="4" y="23"/>
                  <a:pt x="3" y="24"/>
                </a:cubicBezTo>
                <a:close/>
                <a:moveTo>
                  <a:pt x="3" y="21"/>
                </a:moveTo>
                <a:cubicBezTo>
                  <a:pt x="3" y="21"/>
                  <a:pt x="3" y="20"/>
                  <a:pt x="3" y="20"/>
                </a:cubicBezTo>
                <a:cubicBezTo>
                  <a:pt x="3" y="20"/>
                  <a:pt x="4" y="20"/>
                  <a:pt x="4" y="20"/>
                </a:cubicBezTo>
                <a:cubicBezTo>
                  <a:pt x="4" y="20"/>
                  <a:pt x="3" y="21"/>
                  <a:pt x="3" y="21"/>
                </a:cubicBezTo>
                <a:close/>
                <a:moveTo>
                  <a:pt x="7" y="26"/>
                </a:moveTo>
                <a:cubicBezTo>
                  <a:pt x="8" y="24"/>
                  <a:pt x="10" y="22"/>
                  <a:pt x="11" y="21"/>
                </a:cubicBezTo>
                <a:cubicBezTo>
                  <a:pt x="11" y="21"/>
                  <a:pt x="11" y="20"/>
                  <a:pt x="11" y="20"/>
                </a:cubicBezTo>
                <a:cubicBezTo>
                  <a:pt x="12" y="20"/>
                  <a:pt x="13" y="20"/>
                  <a:pt x="14" y="20"/>
                </a:cubicBezTo>
                <a:cubicBezTo>
                  <a:pt x="12" y="22"/>
                  <a:pt x="11" y="23"/>
                  <a:pt x="9" y="25"/>
                </a:cubicBezTo>
                <a:cubicBezTo>
                  <a:pt x="9" y="26"/>
                  <a:pt x="5" y="30"/>
                  <a:pt x="7" y="26"/>
                </a:cubicBezTo>
                <a:close/>
                <a:moveTo>
                  <a:pt x="15" y="20"/>
                </a:moveTo>
                <a:cubicBezTo>
                  <a:pt x="16" y="20"/>
                  <a:pt x="17" y="21"/>
                  <a:pt x="17" y="21"/>
                </a:cubicBezTo>
                <a:cubicBezTo>
                  <a:pt x="18" y="21"/>
                  <a:pt x="18" y="20"/>
                  <a:pt x="18" y="20"/>
                </a:cubicBezTo>
                <a:cubicBezTo>
                  <a:pt x="19" y="20"/>
                  <a:pt x="19" y="20"/>
                  <a:pt x="19" y="19"/>
                </a:cubicBezTo>
                <a:cubicBezTo>
                  <a:pt x="19" y="19"/>
                  <a:pt x="19" y="19"/>
                  <a:pt x="19" y="19"/>
                </a:cubicBezTo>
                <a:cubicBezTo>
                  <a:pt x="20" y="18"/>
                  <a:pt x="21" y="18"/>
                  <a:pt x="22" y="17"/>
                </a:cubicBezTo>
                <a:cubicBezTo>
                  <a:pt x="20" y="19"/>
                  <a:pt x="17" y="21"/>
                  <a:pt x="15" y="23"/>
                </a:cubicBezTo>
                <a:cubicBezTo>
                  <a:pt x="13" y="24"/>
                  <a:pt x="11" y="26"/>
                  <a:pt x="10" y="27"/>
                </a:cubicBezTo>
                <a:cubicBezTo>
                  <a:pt x="11" y="25"/>
                  <a:pt x="13" y="23"/>
                  <a:pt x="15" y="21"/>
                </a:cubicBezTo>
                <a:cubicBezTo>
                  <a:pt x="15" y="21"/>
                  <a:pt x="15" y="21"/>
                  <a:pt x="15" y="20"/>
                </a:cubicBezTo>
                <a:close/>
                <a:moveTo>
                  <a:pt x="27" y="4"/>
                </a:moveTo>
                <a:cubicBezTo>
                  <a:pt x="28" y="8"/>
                  <a:pt x="27" y="11"/>
                  <a:pt x="27" y="15"/>
                </a:cubicBezTo>
                <a:cubicBezTo>
                  <a:pt x="27" y="15"/>
                  <a:pt x="27" y="15"/>
                  <a:pt x="27" y="15"/>
                </a:cubicBezTo>
                <a:cubicBezTo>
                  <a:pt x="25" y="16"/>
                  <a:pt x="23" y="16"/>
                  <a:pt x="22" y="17"/>
                </a:cubicBezTo>
                <a:cubicBezTo>
                  <a:pt x="21" y="18"/>
                  <a:pt x="17" y="19"/>
                  <a:pt x="20" y="18"/>
                </a:cubicBezTo>
                <a:cubicBezTo>
                  <a:pt x="23" y="16"/>
                  <a:pt x="26" y="14"/>
                  <a:pt x="27" y="11"/>
                </a:cubicBezTo>
                <a:cubicBezTo>
                  <a:pt x="27" y="10"/>
                  <a:pt x="27" y="10"/>
                  <a:pt x="27" y="10"/>
                </a:cubicBezTo>
                <a:cubicBezTo>
                  <a:pt x="25" y="11"/>
                  <a:pt x="24" y="11"/>
                  <a:pt x="23" y="12"/>
                </a:cubicBezTo>
                <a:cubicBezTo>
                  <a:pt x="22" y="12"/>
                  <a:pt x="17" y="16"/>
                  <a:pt x="19" y="14"/>
                </a:cubicBezTo>
                <a:cubicBezTo>
                  <a:pt x="22" y="11"/>
                  <a:pt x="25" y="9"/>
                  <a:pt x="27" y="6"/>
                </a:cubicBezTo>
                <a:cubicBezTo>
                  <a:pt x="27" y="5"/>
                  <a:pt x="27" y="5"/>
                  <a:pt x="26" y="5"/>
                </a:cubicBezTo>
                <a:cubicBezTo>
                  <a:pt x="23" y="7"/>
                  <a:pt x="21" y="9"/>
                  <a:pt x="19" y="11"/>
                </a:cubicBezTo>
                <a:cubicBezTo>
                  <a:pt x="19" y="11"/>
                  <a:pt x="19" y="10"/>
                  <a:pt x="19" y="10"/>
                </a:cubicBezTo>
                <a:cubicBezTo>
                  <a:pt x="20" y="9"/>
                  <a:pt x="21" y="8"/>
                  <a:pt x="22" y="7"/>
                </a:cubicBezTo>
                <a:cubicBezTo>
                  <a:pt x="23" y="6"/>
                  <a:pt x="23" y="5"/>
                  <a:pt x="24" y="4"/>
                </a:cubicBezTo>
                <a:cubicBezTo>
                  <a:pt x="25" y="4"/>
                  <a:pt x="26" y="4"/>
                  <a:pt x="27" y="4"/>
                </a:cubicBezTo>
                <a:close/>
                <a:moveTo>
                  <a:pt x="35" y="21"/>
                </a:moveTo>
                <a:cubicBezTo>
                  <a:pt x="33" y="23"/>
                  <a:pt x="31" y="26"/>
                  <a:pt x="29" y="28"/>
                </a:cubicBezTo>
                <a:cubicBezTo>
                  <a:pt x="28" y="29"/>
                  <a:pt x="27" y="30"/>
                  <a:pt x="26" y="30"/>
                </a:cubicBezTo>
                <a:cubicBezTo>
                  <a:pt x="27" y="30"/>
                  <a:pt x="28" y="28"/>
                  <a:pt x="28" y="27"/>
                </a:cubicBezTo>
                <a:cubicBezTo>
                  <a:pt x="30" y="25"/>
                  <a:pt x="31" y="23"/>
                  <a:pt x="32" y="21"/>
                </a:cubicBezTo>
                <a:cubicBezTo>
                  <a:pt x="33" y="21"/>
                  <a:pt x="34" y="21"/>
                  <a:pt x="35" y="21"/>
                </a:cubicBezTo>
                <a:close/>
                <a:moveTo>
                  <a:pt x="40" y="27"/>
                </a:moveTo>
                <a:cubicBezTo>
                  <a:pt x="40" y="27"/>
                  <a:pt x="40" y="27"/>
                  <a:pt x="40" y="27"/>
                </a:cubicBezTo>
                <a:cubicBezTo>
                  <a:pt x="39" y="27"/>
                  <a:pt x="36" y="29"/>
                  <a:pt x="38" y="26"/>
                </a:cubicBezTo>
                <a:cubicBezTo>
                  <a:pt x="39" y="25"/>
                  <a:pt x="40" y="24"/>
                  <a:pt x="40" y="22"/>
                </a:cubicBezTo>
                <a:cubicBezTo>
                  <a:pt x="40" y="22"/>
                  <a:pt x="41" y="22"/>
                  <a:pt x="41" y="22"/>
                </a:cubicBezTo>
                <a:cubicBezTo>
                  <a:pt x="41" y="23"/>
                  <a:pt x="40" y="25"/>
                  <a:pt x="40" y="27"/>
                </a:cubicBezTo>
                <a:close/>
                <a:moveTo>
                  <a:pt x="22" y="43"/>
                </a:moveTo>
                <a:cubicBezTo>
                  <a:pt x="23" y="41"/>
                  <a:pt x="25" y="40"/>
                  <a:pt x="26" y="38"/>
                </a:cubicBezTo>
                <a:cubicBezTo>
                  <a:pt x="26" y="38"/>
                  <a:pt x="26" y="38"/>
                  <a:pt x="25" y="38"/>
                </a:cubicBezTo>
                <a:cubicBezTo>
                  <a:pt x="23" y="39"/>
                  <a:pt x="22" y="40"/>
                  <a:pt x="20" y="41"/>
                </a:cubicBezTo>
                <a:cubicBezTo>
                  <a:pt x="22" y="39"/>
                  <a:pt x="25" y="37"/>
                  <a:pt x="26" y="35"/>
                </a:cubicBezTo>
                <a:cubicBezTo>
                  <a:pt x="26" y="37"/>
                  <a:pt x="26" y="39"/>
                  <a:pt x="26" y="41"/>
                </a:cubicBezTo>
                <a:cubicBezTo>
                  <a:pt x="25" y="41"/>
                  <a:pt x="23" y="42"/>
                  <a:pt x="22" y="43"/>
                </a:cubicBezTo>
                <a:close/>
                <a:moveTo>
                  <a:pt x="27" y="19"/>
                </a:moveTo>
                <a:cubicBezTo>
                  <a:pt x="27" y="19"/>
                  <a:pt x="27" y="19"/>
                  <a:pt x="27" y="20"/>
                </a:cubicBezTo>
                <a:cubicBezTo>
                  <a:pt x="27" y="20"/>
                  <a:pt x="27" y="20"/>
                  <a:pt x="27" y="20"/>
                </a:cubicBezTo>
                <a:cubicBezTo>
                  <a:pt x="27" y="20"/>
                  <a:pt x="28" y="21"/>
                  <a:pt x="28" y="21"/>
                </a:cubicBezTo>
                <a:cubicBezTo>
                  <a:pt x="25" y="23"/>
                  <a:pt x="22" y="26"/>
                  <a:pt x="19" y="28"/>
                </a:cubicBezTo>
                <a:cubicBezTo>
                  <a:pt x="22" y="26"/>
                  <a:pt x="24" y="22"/>
                  <a:pt x="27" y="19"/>
                </a:cubicBezTo>
                <a:close/>
                <a:moveTo>
                  <a:pt x="29" y="21"/>
                </a:moveTo>
                <a:cubicBezTo>
                  <a:pt x="29" y="21"/>
                  <a:pt x="29" y="21"/>
                  <a:pt x="29" y="21"/>
                </a:cubicBezTo>
                <a:cubicBezTo>
                  <a:pt x="27" y="22"/>
                  <a:pt x="25" y="25"/>
                  <a:pt x="24" y="26"/>
                </a:cubicBezTo>
                <a:cubicBezTo>
                  <a:pt x="22" y="28"/>
                  <a:pt x="20" y="30"/>
                  <a:pt x="18" y="32"/>
                </a:cubicBezTo>
                <a:cubicBezTo>
                  <a:pt x="18" y="31"/>
                  <a:pt x="18" y="31"/>
                  <a:pt x="18" y="30"/>
                </a:cubicBezTo>
                <a:cubicBezTo>
                  <a:pt x="22" y="28"/>
                  <a:pt x="25" y="24"/>
                  <a:pt x="29" y="21"/>
                </a:cubicBezTo>
                <a:close/>
                <a:moveTo>
                  <a:pt x="26" y="35"/>
                </a:moveTo>
                <a:cubicBezTo>
                  <a:pt x="26" y="34"/>
                  <a:pt x="26" y="34"/>
                  <a:pt x="26" y="34"/>
                </a:cubicBezTo>
                <a:cubicBezTo>
                  <a:pt x="24" y="35"/>
                  <a:pt x="22" y="37"/>
                  <a:pt x="20" y="38"/>
                </a:cubicBezTo>
                <a:cubicBezTo>
                  <a:pt x="22" y="36"/>
                  <a:pt x="25" y="34"/>
                  <a:pt x="26" y="32"/>
                </a:cubicBezTo>
                <a:cubicBezTo>
                  <a:pt x="26" y="33"/>
                  <a:pt x="26" y="34"/>
                  <a:pt x="26" y="35"/>
                </a:cubicBezTo>
                <a:close/>
                <a:moveTo>
                  <a:pt x="18" y="40"/>
                </a:moveTo>
                <a:cubicBezTo>
                  <a:pt x="21" y="38"/>
                  <a:pt x="23" y="37"/>
                  <a:pt x="25" y="35"/>
                </a:cubicBezTo>
                <a:cubicBezTo>
                  <a:pt x="23" y="38"/>
                  <a:pt x="20" y="40"/>
                  <a:pt x="18" y="42"/>
                </a:cubicBezTo>
                <a:cubicBezTo>
                  <a:pt x="18" y="41"/>
                  <a:pt x="18" y="41"/>
                  <a:pt x="18" y="40"/>
                </a:cubicBezTo>
                <a:close/>
                <a:moveTo>
                  <a:pt x="27" y="31"/>
                </a:moveTo>
                <a:cubicBezTo>
                  <a:pt x="27" y="31"/>
                  <a:pt x="26" y="31"/>
                  <a:pt x="26" y="31"/>
                </a:cubicBezTo>
                <a:cubicBezTo>
                  <a:pt x="26" y="31"/>
                  <a:pt x="26" y="31"/>
                  <a:pt x="26" y="31"/>
                </a:cubicBezTo>
                <a:cubicBezTo>
                  <a:pt x="26" y="31"/>
                  <a:pt x="27" y="31"/>
                  <a:pt x="27" y="31"/>
                </a:cubicBezTo>
                <a:cubicBezTo>
                  <a:pt x="27" y="31"/>
                  <a:pt x="27" y="31"/>
                  <a:pt x="27" y="31"/>
                </a:cubicBezTo>
                <a:cubicBezTo>
                  <a:pt x="27" y="31"/>
                  <a:pt x="27" y="31"/>
                  <a:pt x="27" y="31"/>
                </a:cubicBezTo>
                <a:close/>
                <a:moveTo>
                  <a:pt x="25" y="32"/>
                </a:moveTo>
                <a:cubicBezTo>
                  <a:pt x="23" y="35"/>
                  <a:pt x="20" y="36"/>
                  <a:pt x="18" y="39"/>
                </a:cubicBezTo>
                <a:cubicBezTo>
                  <a:pt x="18" y="38"/>
                  <a:pt x="18" y="37"/>
                  <a:pt x="18" y="36"/>
                </a:cubicBezTo>
                <a:cubicBezTo>
                  <a:pt x="20" y="35"/>
                  <a:pt x="23" y="33"/>
                  <a:pt x="25" y="32"/>
                </a:cubicBezTo>
                <a:close/>
                <a:moveTo>
                  <a:pt x="25" y="31"/>
                </a:moveTo>
                <a:cubicBezTo>
                  <a:pt x="25" y="31"/>
                  <a:pt x="25" y="31"/>
                  <a:pt x="25" y="32"/>
                </a:cubicBezTo>
                <a:cubicBezTo>
                  <a:pt x="22" y="33"/>
                  <a:pt x="20" y="34"/>
                  <a:pt x="18" y="35"/>
                </a:cubicBezTo>
                <a:cubicBezTo>
                  <a:pt x="18" y="35"/>
                  <a:pt x="18" y="34"/>
                  <a:pt x="18" y="34"/>
                </a:cubicBezTo>
                <a:cubicBezTo>
                  <a:pt x="22" y="32"/>
                  <a:pt x="24" y="28"/>
                  <a:pt x="27" y="25"/>
                </a:cubicBezTo>
                <a:cubicBezTo>
                  <a:pt x="28" y="24"/>
                  <a:pt x="28" y="24"/>
                  <a:pt x="29" y="23"/>
                </a:cubicBezTo>
                <a:cubicBezTo>
                  <a:pt x="29" y="23"/>
                  <a:pt x="30" y="22"/>
                  <a:pt x="31" y="21"/>
                </a:cubicBezTo>
                <a:cubicBezTo>
                  <a:pt x="31" y="21"/>
                  <a:pt x="31" y="21"/>
                  <a:pt x="31" y="21"/>
                </a:cubicBezTo>
                <a:cubicBezTo>
                  <a:pt x="29" y="25"/>
                  <a:pt x="27" y="28"/>
                  <a:pt x="25" y="31"/>
                </a:cubicBezTo>
                <a:close/>
                <a:moveTo>
                  <a:pt x="22" y="29"/>
                </a:moveTo>
                <a:cubicBezTo>
                  <a:pt x="21" y="31"/>
                  <a:pt x="20" y="31"/>
                  <a:pt x="19" y="32"/>
                </a:cubicBezTo>
                <a:cubicBezTo>
                  <a:pt x="18" y="33"/>
                  <a:pt x="18" y="33"/>
                  <a:pt x="19" y="31"/>
                </a:cubicBezTo>
                <a:cubicBezTo>
                  <a:pt x="20" y="31"/>
                  <a:pt x="21" y="30"/>
                  <a:pt x="22" y="29"/>
                </a:cubicBezTo>
                <a:cubicBezTo>
                  <a:pt x="25" y="26"/>
                  <a:pt x="27" y="24"/>
                  <a:pt x="29" y="21"/>
                </a:cubicBezTo>
                <a:cubicBezTo>
                  <a:pt x="30" y="21"/>
                  <a:pt x="30" y="21"/>
                  <a:pt x="30" y="21"/>
                </a:cubicBezTo>
                <a:cubicBezTo>
                  <a:pt x="27" y="23"/>
                  <a:pt x="25" y="27"/>
                  <a:pt x="22" y="29"/>
                </a:cubicBezTo>
                <a:close/>
                <a:moveTo>
                  <a:pt x="24" y="17"/>
                </a:moveTo>
                <a:cubicBezTo>
                  <a:pt x="24" y="17"/>
                  <a:pt x="24" y="17"/>
                  <a:pt x="24" y="17"/>
                </a:cubicBezTo>
                <a:cubicBezTo>
                  <a:pt x="24" y="17"/>
                  <a:pt x="25" y="16"/>
                  <a:pt x="26" y="16"/>
                </a:cubicBezTo>
                <a:cubicBezTo>
                  <a:pt x="25" y="16"/>
                  <a:pt x="25" y="17"/>
                  <a:pt x="24" y="17"/>
                </a:cubicBezTo>
                <a:close/>
                <a:moveTo>
                  <a:pt x="21" y="6"/>
                </a:moveTo>
                <a:cubicBezTo>
                  <a:pt x="20" y="7"/>
                  <a:pt x="19" y="8"/>
                  <a:pt x="19" y="9"/>
                </a:cubicBezTo>
                <a:cubicBezTo>
                  <a:pt x="19" y="8"/>
                  <a:pt x="19" y="8"/>
                  <a:pt x="19" y="7"/>
                </a:cubicBezTo>
                <a:cubicBezTo>
                  <a:pt x="20" y="6"/>
                  <a:pt x="21" y="6"/>
                  <a:pt x="22" y="5"/>
                </a:cubicBezTo>
                <a:cubicBezTo>
                  <a:pt x="25" y="3"/>
                  <a:pt x="21" y="6"/>
                  <a:pt x="21" y="6"/>
                </a:cubicBezTo>
                <a:close/>
                <a:moveTo>
                  <a:pt x="25" y="7"/>
                </a:moveTo>
                <a:cubicBezTo>
                  <a:pt x="28" y="5"/>
                  <a:pt x="23" y="10"/>
                  <a:pt x="22" y="11"/>
                </a:cubicBezTo>
                <a:cubicBezTo>
                  <a:pt x="21" y="12"/>
                  <a:pt x="20" y="13"/>
                  <a:pt x="19" y="14"/>
                </a:cubicBezTo>
                <a:cubicBezTo>
                  <a:pt x="19" y="13"/>
                  <a:pt x="19" y="12"/>
                  <a:pt x="19" y="11"/>
                </a:cubicBezTo>
                <a:cubicBezTo>
                  <a:pt x="21" y="10"/>
                  <a:pt x="23" y="9"/>
                  <a:pt x="25" y="7"/>
                </a:cubicBezTo>
                <a:close/>
                <a:moveTo>
                  <a:pt x="24" y="12"/>
                </a:moveTo>
                <a:cubicBezTo>
                  <a:pt x="28" y="10"/>
                  <a:pt x="24" y="14"/>
                  <a:pt x="23" y="14"/>
                </a:cubicBezTo>
                <a:cubicBezTo>
                  <a:pt x="22" y="16"/>
                  <a:pt x="20" y="17"/>
                  <a:pt x="19" y="18"/>
                </a:cubicBezTo>
                <a:cubicBezTo>
                  <a:pt x="19" y="17"/>
                  <a:pt x="19" y="16"/>
                  <a:pt x="19" y="16"/>
                </a:cubicBezTo>
                <a:cubicBezTo>
                  <a:pt x="21" y="15"/>
                  <a:pt x="23" y="13"/>
                  <a:pt x="24" y="12"/>
                </a:cubicBezTo>
                <a:close/>
                <a:moveTo>
                  <a:pt x="22" y="18"/>
                </a:moveTo>
                <a:cubicBezTo>
                  <a:pt x="19" y="21"/>
                  <a:pt x="15" y="24"/>
                  <a:pt x="13" y="28"/>
                </a:cubicBezTo>
                <a:cubicBezTo>
                  <a:pt x="13" y="28"/>
                  <a:pt x="13" y="28"/>
                  <a:pt x="13" y="28"/>
                </a:cubicBezTo>
                <a:cubicBezTo>
                  <a:pt x="12" y="28"/>
                  <a:pt x="10" y="28"/>
                  <a:pt x="9" y="28"/>
                </a:cubicBezTo>
                <a:cubicBezTo>
                  <a:pt x="14" y="25"/>
                  <a:pt x="19" y="22"/>
                  <a:pt x="22" y="18"/>
                </a:cubicBezTo>
                <a:close/>
                <a:moveTo>
                  <a:pt x="27" y="16"/>
                </a:moveTo>
                <a:cubicBezTo>
                  <a:pt x="27" y="16"/>
                  <a:pt x="27" y="15"/>
                  <a:pt x="27" y="15"/>
                </a:cubicBezTo>
                <a:cubicBezTo>
                  <a:pt x="27" y="16"/>
                  <a:pt x="27" y="17"/>
                  <a:pt x="27" y="18"/>
                </a:cubicBezTo>
                <a:cubicBezTo>
                  <a:pt x="27" y="18"/>
                  <a:pt x="27" y="18"/>
                  <a:pt x="27" y="18"/>
                </a:cubicBezTo>
                <a:cubicBezTo>
                  <a:pt x="23" y="21"/>
                  <a:pt x="19" y="24"/>
                  <a:pt x="16" y="28"/>
                </a:cubicBezTo>
                <a:cubicBezTo>
                  <a:pt x="15" y="28"/>
                  <a:pt x="16" y="28"/>
                  <a:pt x="16" y="28"/>
                </a:cubicBezTo>
                <a:cubicBezTo>
                  <a:pt x="17" y="27"/>
                  <a:pt x="19" y="25"/>
                  <a:pt x="21" y="24"/>
                </a:cubicBezTo>
                <a:cubicBezTo>
                  <a:pt x="22" y="23"/>
                  <a:pt x="23" y="22"/>
                  <a:pt x="24" y="21"/>
                </a:cubicBezTo>
                <a:cubicBezTo>
                  <a:pt x="24" y="21"/>
                  <a:pt x="24" y="21"/>
                  <a:pt x="24" y="21"/>
                </a:cubicBezTo>
                <a:cubicBezTo>
                  <a:pt x="22" y="24"/>
                  <a:pt x="20" y="27"/>
                  <a:pt x="18" y="29"/>
                </a:cubicBezTo>
                <a:cubicBezTo>
                  <a:pt x="18" y="29"/>
                  <a:pt x="17" y="29"/>
                  <a:pt x="17" y="28"/>
                </a:cubicBezTo>
                <a:cubicBezTo>
                  <a:pt x="17" y="28"/>
                  <a:pt x="17" y="28"/>
                  <a:pt x="17" y="28"/>
                </a:cubicBezTo>
                <a:cubicBezTo>
                  <a:pt x="16" y="28"/>
                  <a:pt x="15" y="28"/>
                  <a:pt x="14" y="28"/>
                </a:cubicBezTo>
                <a:cubicBezTo>
                  <a:pt x="18" y="24"/>
                  <a:pt x="22" y="19"/>
                  <a:pt x="27" y="16"/>
                </a:cubicBezTo>
                <a:close/>
                <a:moveTo>
                  <a:pt x="18" y="45"/>
                </a:moveTo>
                <a:cubicBezTo>
                  <a:pt x="18" y="44"/>
                  <a:pt x="18" y="44"/>
                  <a:pt x="18" y="43"/>
                </a:cubicBezTo>
                <a:cubicBezTo>
                  <a:pt x="20" y="42"/>
                  <a:pt x="22" y="41"/>
                  <a:pt x="24" y="39"/>
                </a:cubicBezTo>
                <a:cubicBezTo>
                  <a:pt x="23" y="41"/>
                  <a:pt x="22" y="42"/>
                  <a:pt x="21" y="43"/>
                </a:cubicBezTo>
                <a:cubicBezTo>
                  <a:pt x="21" y="43"/>
                  <a:pt x="21" y="44"/>
                  <a:pt x="21" y="44"/>
                </a:cubicBezTo>
                <a:cubicBezTo>
                  <a:pt x="22" y="43"/>
                  <a:pt x="23" y="43"/>
                  <a:pt x="23" y="43"/>
                </a:cubicBezTo>
                <a:cubicBezTo>
                  <a:pt x="24" y="43"/>
                  <a:pt x="24" y="42"/>
                  <a:pt x="25" y="42"/>
                </a:cubicBezTo>
                <a:cubicBezTo>
                  <a:pt x="26" y="42"/>
                  <a:pt x="26" y="43"/>
                  <a:pt x="26" y="43"/>
                </a:cubicBezTo>
                <a:cubicBezTo>
                  <a:pt x="26" y="44"/>
                  <a:pt x="26" y="44"/>
                  <a:pt x="26" y="44"/>
                </a:cubicBezTo>
                <a:cubicBezTo>
                  <a:pt x="26" y="44"/>
                  <a:pt x="26" y="44"/>
                  <a:pt x="26" y="45"/>
                </a:cubicBezTo>
                <a:cubicBezTo>
                  <a:pt x="23" y="45"/>
                  <a:pt x="21" y="44"/>
                  <a:pt x="18" y="45"/>
                </a:cubicBezTo>
                <a:close/>
                <a:moveTo>
                  <a:pt x="28" y="30"/>
                </a:moveTo>
                <a:cubicBezTo>
                  <a:pt x="28" y="30"/>
                  <a:pt x="28" y="30"/>
                  <a:pt x="27" y="30"/>
                </a:cubicBezTo>
                <a:cubicBezTo>
                  <a:pt x="30" y="28"/>
                  <a:pt x="32" y="26"/>
                  <a:pt x="34" y="24"/>
                </a:cubicBezTo>
                <a:cubicBezTo>
                  <a:pt x="35" y="23"/>
                  <a:pt x="38" y="20"/>
                  <a:pt x="34" y="25"/>
                </a:cubicBezTo>
                <a:cubicBezTo>
                  <a:pt x="33" y="26"/>
                  <a:pt x="32" y="28"/>
                  <a:pt x="31" y="29"/>
                </a:cubicBezTo>
                <a:cubicBezTo>
                  <a:pt x="30" y="29"/>
                  <a:pt x="31" y="30"/>
                  <a:pt x="31" y="30"/>
                </a:cubicBezTo>
                <a:cubicBezTo>
                  <a:pt x="33" y="28"/>
                  <a:pt x="35" y="27"/>
                  <a:pt x="37" y="25"/>
                </a:cubicBezTo>
                <a:cubicBezTo>
                  <a:pt x="37" y="24"/>
                  <a:pt x="40" y="22"/>
                  <a:pt x="38" y="25"/>
                </a:cubicBezTo>
                <a:cubicBezTo>
                  <a:pt x="37" y="26"/>
                  <a:pt x="36" y="28"/>
                  <a:pt x="35" y="29"/>
                </a:cubicBezTo>
                <a:cubicBezTo>
                  <a:pt x="35" y="29"/>
                  <a:pt x="35" y="30"/>
                  <a:pt x="35" y="30"/>
                </a:cubicBezTo>
                <a:cubicBezTo>
                  <a:pt x="37" y="29"/>
                  <a:pt x="40" y="27"/>
                  <a:pt x="39" y="29"/>
                </a:cubicBezTo>
                <a:cubicBezTo>
                  <a:pt x="39" y="29"/>
                  <a:pt x="40" y="29"/>
                  <a:pt x="40" y="29"/>
                </a:cubicBezTo>
                <a:cubicBezTo>
                  <a:pt x="40" y="29"/>
                  <a:pt x="40" y="28"/>
                  <a:pt x="40" y="28"/>
                </a:cubicBezTo>
                <a:cubicBezTo>
                  <a:pt x="40" y="29"/>
                  <a:pt x="40" y="29"/>
                  <a:pt x="40" y="30"/>
                </a:cubicBezTo>
                <a:cubicBezTo>
                  <a:pt x="36" y="30"/>
                  <a:pt x="32" y="30"/>
                  <a:pt x="28" y="30"/>
                </a:cubicBezTo>
                <a:close/>
                <a:moveTo>
                  <a:pt x="37" y="22"/>
                </a:moveTo>
                <a:cubicBezTo>
                  <a:pt x="38" y="22"/>
                  <a:pt x="39" y="22"/>
                  <a:pt x="39" y="22"/>
                </a:cubicBezTo>
                <a:cubicBezTo>
                  <a:pt x="37" y="23"/>
                  <a:pt x="35" y="25"/>
                  <a:pt x="33" y="27"/>
                </a:cubicBezTo>
                <a:cubicBezTo>
                  <a:pt x="35" y="25"/>
                  <a:pt x="36" y="24"/>
                  <a:pt x="37" y="22"/>
                </a:cubicBezTo>
                <a:close/>
                <a:moveTo>
                  <a:pt x="23" y="4"/>
                </a:moveTo>
                <a:cubicBezTo>
                  <a:pt x="22" y="5"/>
                  <a:pt x="20" y="5"/>
                  <a:pt x="19" y="6"/>
                </a:cubicBezTo>
                <a:cubicBezTo>
                  <a:pt x="19" y="5"/>
                  <a:pt x="19" y="4"/>
                  <a:pt x="19" y="4"/>
                </a:cubicBezTo>
                <a:cubicBezTo>
                  <a:pt x="20" y="4"/>
                  <a:pt x="22" y="4"/>
                  <a:pt x="23" y="4"/>
                </a:cubicBezTo>
                <a:close/>
                <a:moveTo>
                  <a:pt x="11" y="20"/>
                </a:moveTo>
                <a:cubicBezTo>
                  <a:pt x="11" y="20"/>
                  <a:pt x="11" y="20"/>
                  <a:pt x="11" y="20"/>
                </a:cubicBezTo>
                <a:cubicBezTo>
                  <a:pt x="9" y="22"/>
                  <a:pt x="7" y="24"/>
                  <a:pt x="5" y="26"/>
                </a:cubicBezTo>
                <a:cubicBezTo>
                  <a:pt x="2" y="29"/>
                  <a:pt x="7" y="23"/>
                  <a:pt x="6" y="24"/>
                </a:cubicBezTo>
                <a:cubicBezTo>
                  <a:pt x="7" y="23"/>
                  <a:pt x="8" y="22"/>
                  <a:pt x="8" y="21"/>
                </a:cubicBezTo>
                <a:cubicBezTo>
                  <a:pt x="9" y="21"/>
                  <a:pt x="8" y="20"/>
                  <a:pt x="8" y="20"/>
                </a:cubicBezTo>
                <a:cubicBezTo>
                  <a:pt x="7" y="21"/>
                  <a:pt x="6" y="22"/>
                  <a:pt x="5" y="23"/>
                </a:cubicBezTo>
                <a:cubicBezTo>
                  <a:pt x="2" y="26"/>
                  <a:pt x="5" y="21"/>
                  <a:pt x="5" y="20"/>
                </a:cubicBezTo>
                <a:cubicBezTo>
                  <a:pt x="5" y="20"/>
                  <a:pt x="5" y="20"/>
                  <a:pt x="5" y="20"/>
                </a:cubicBezTo>
                <a:cubicBezTo>
                  <a:pt x="7" y="20"/>
                  <a:pt x="9" y="20"/>
                  <a:pt x="11" y="20"/>
                </a:cubicBezTo>
                <a:close/>
                <a:moveTo>
                  <a:pt x="6" y="28"/>
                </a:moveTo>
                <a:cubicBezTo>
                  <a:pt x="8" y="27"/>
                  <a:pt x="10" y="25"/>
                  <a:pt x="12" y="23"/>
                </a:cubicBezTo>
                <a:cubicBezTo>
                  <a:pt x="14" y="21"/>
                  <a:pt x="12" y="22"/>
                  <a:pt x="11" y="24"/>
                </a:cubicBezTo>
                <a:cubicBezTo>
                  <a:pt x="10" y="26"/>
                  <a:pt x="9" y="27"/>
                  <a:pt x="8" y="28"/>
                </a:cubicBezTo>
                <a:cubicBezTo>
                  <a:pt x="8" y="28"/>
                  <a:pt x="8" y="28"/>
                  <a:pt x="8" y="28"/>
                </a:cubicBezTo>
                <a:cubicBezTo>
                  <a:pt x="8"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195"/>
          <p:cNvSpPr>
            <a:spLocks noEditPoints="1"/>
          </p:cNvSpPr>
          <p:nvPr/>
        </p:nvSpPr>
        <p:spPr bwMode="auto">
          <a:xfrm>
            <a:off x="11453812" y="250033"/>
            <a:ext cx="468312" cy="495300"/>
          </a:xfrm>
          <a:custGeom>
            <a:avLst/>
            <a:gdLst>
              <a:gd name="T0" fmla="*/ 67 w 125"/>
              <a:gd name="T1" fmla="*/ 127 h 132"/>
              <a:gd name="T2" fmla="*/ 12 w 125"/>
              <a:gd name="T3" fmla="*/ 41 h 132"/>
              <a:gd name="T4" fmla="*/ 38 w 125"/>
              <a:gd name="T5" fmla="*/ 92 h 132"/>
              <a:gd name="T6" fmla="*/ 15 w 125"/>
              <a:gd name="T7" fmla="*/ 101 h 132"/>
              <a:gd name="T8" fmla="*/ 10 w 125"/>
              <a:gd name="T9" fmla="*/ 93 h 132"/>
              <a:gd name="T10" fmla="*/ 10 w 125"/>
              <a:gd name="T11" fmla="*/ 93 h 132"/>
              <a:gd name="T12" fmla="*/ 10 w 125"/>
              <a:gd name="T13" fmla="*/ 92 h 132"/>
              <a:gd name="T14" fmla="*/ 60 w 125"/>
              <a:gd name="T15" fmla="*/ 20 h 132"/>
              <a:gd name="T16" fmla="*/ 51 w 125"/>
              <a:gd name="T17" fmla="*/ 28 h 132"/>
              <a:gd name="T18" fmla="*/ 75 w 125"/>
              <a:gd name="T19" fmla="*/ 21 h 132"/>
              <a:gd name="T20" fmla="*/ 85 w 125"/>
              <a:gd name="T21" fmla="*/ 28 h 132"/>
              <a:gd name="T22" fmla="*/ 81 w 125"/>
              <a:gd name="T23" fmla="*/ 35 h 132"/>
              <a:gd name="T24" fmla="*/ 59 w 125"/>
              <a:gd name="T25" fmla="*/ 31 h 132"/>
              <a:gd name="T26" fmla="*/ 39 w 125"/>
              <a:gd name="T27" fmla="*/ 41 h 132"/>
              <a:gd name="T28" fmla="*/ 70 w 125"/>
              <a:gd name="T29" fmla="*/ 29 h 132"/>
              <a:gd name="T30" fmla="*/ 70 w 125"/>
              <a:gd name="T31" fmla="*/ 23 h 132"/>
              <a:gd name="T32" fmla="*/ 55 w 125"/>
              <a:gd name="T33" fmla="*/ 29 h 132"/>
              <a:gd name="T34" fmla="*/ 18 w 125"/>
              <a:gd name="T35" fmla="*/ 47 h 132"/>
              <a:gd name="T36" fmla="*/ 7 w 125"/>
              <a:gd name="T37" fmla="*/ 58 h 132"/>
              <a:gd name="T38" fmla="*/ 6 w 125"/>
              <a:gd name="T39" fmla="*/ 64 h 132"/>
              <a:gd name="T40" fmla="*/ 25 w 125"/>
              <a:gd name="T41" fmla="*/ 60 h 132"/>
              <a:gd name="T42" fmla="*/ 92 w 125"/>
              <a:gd name="T43" fmla="*/ 40 h 132"/>
              <a:gd name="T44" fmla="*/ 29 w 125"/>
              <a:gd name="T45" fmla="*/ 64 h 132"/>
              <a:gd name="T46" fmla="*/ 55 w 125"/>
              <a:gd name="T47" fmla="*/ 56 h 132"/>
              <a:gd name="T48" fmla="*/ 111 w 125"/>
              <a:gd name="T49" fmla="*/ 40 h 132"/>
              <a:gd name="T50" fmla="*/ 101 w 125"/>
              <a:gd name="T51" fmla="*/ 45 h 132"/>
              <a:gd name="T52" fmla="*/ 54 w 125"/>
              <a:gd name="T53" fmla="*/ 69 h 132"/>
              <a:gd name="T54" fmla="*/ 115 w 125"/>
              <a:gd name="T55" fmla="*/ 50 h 132"/>
              <a:gd name="T56" fmla="*/ 67 w 125"/>
              <a:gd name="T57" fmla="*/ 75 h 132"/>
              <a:gd name="T58" fmla="*/ 67 w 125"/>
              <a:gd name="T59" fmla="*/ 116 h 132"/>
              <a:gd name="T60" fmla="*/ 108 w 125"/>
              <a:gd name="T61" fmla="*/ 94 h 132"/>
              <a:gd name="T62" fmla="*/ 80 w 125"/>
              <a:gd name="T63" fmla="*/ 106 h 132"/>
              <a:gd name="T64" fmla="*/ 118 w 125"/>
              <a:gd name="T65" fmla="*/ 89 h 132"/>
              <a:gd name="T66" fmla="*/ 79 w 125"/>
              <a:gd name="T67" fmla="*/ 97 h 132"/>
              <a:gd name="T68" fmla="*/ 34 w 125"/>
              <a:gd name="T69" fmla="*/ 120 h 132"/>
              <a:gd name="T70" fmla="*/ 26 w 125"/>
              <a:gd name="T71" fmla="*/ 114 h 132"/>
              <a:gd name="T72" fmla="*/ 102 w 125"/>
              <a:gd name="T73" fmla="*/ 86 h 132"/>
              <a:gd name="T74" fmla="*/ 81 w 125"/>
              <a:gd name="T75" fmla="*/ 92 h 132"/>
              <a:gd name="T76" fmla="*/ 99 w 125"/>
              <a:gd name="T77" fmla="*/ 82 h 132"/>
              <a:gd name="T78" fmla="*/ 120 w 125"/>
              <a:gd name="T79" fmla="*/ 67 h 132"/>
              <a:gd name="T80" fmla="*/ 76 w 125"/>
              <a:gd name="T81" fmla="*/ 86 h 132"/>
              <a:gd name="T82" fmla="*/ 120 w 125"/>
              <a:gd name="T83" fmla="*/ 66 h 132"/>
              <a:gd name="T84" fmla="*/ 22 w 125"/>
              <a:gd name="T85" fmla="*/ 104 h 132"/>
              <a:gd name="T86" fmla="*/ 119 w 125"/>
              <a:gd name="T87" fmla="*/ 62 h 132"/>
              <a:gd name="T88" fmla="*/ 19 w 125"/>
              <a:gd name="T89" fmla="*/ 98 h 132"/>
              <a:gd name="T90" fmla="*/ 45 w 125"/>
              <a:gd name="T91" fmla="*/ 100 h 132"/>
              <a:gd name="T92" fmla="*/ 41 w 125"/>
              <a:gd name="T93" fmla="*/ 123 h 132"/>
              <a:gd name="T94" fmla="*/ 43 w 125"/>
              <a:gd name="T95" fmla="*/ 123 h 132"/>
              <a:gd name="T96" fmla="*/ 109 w 125"/>
              <a:gd name="T97" fmla="*/ 112 h 132"/>
              <a:gd name="T98" fmla="*/ 78 w 125"/>
              <a:gd name="T99" fmla="*/ 125 h 132"/>
              <a:gd name="T100" fmla="*/ 71 w 125"/>
              <a:gd name="T101" fmla="*/ 123 h 132"/>
              <a:gd name="T102" fmla="*/ 112 w 125"/>
              <a:gd name="T103" fmla="*/ 106 h 132"/>
              <a:gd name="T104" fmla="*/ 94 w 125"/>
              <a:gd name="T105" fmla="*/ 124 h 132"/>
              <a:gd name="T106" fmla="*/ 114 w 125"/>
              <a:gd name="T107" fmla="*/ 97 h 132"/>
              <a:gd name="T108" fmla="*/ 60 w 125"/>
              <a:gd name="T109" fmla="*/ 121 h 132"/>
              <a:gd name="T110" fmla="*/ 71 w 125"/>
              <a:gd name="T111" fmla="*/ 66 h 132"/>
              <a:gd name="T112" fmla="*/ 109 w 125"/>
              <a:gd name="T113" fmla="*/ 37 h 132"/>
              <a:gd name="T114" fmla="*/ 98 w 125"/>
              <a:gd name="T115" fmla="*/ 39 h 132"/>
              <a:gd name="T116" fmla="*/ 23 w 125"/>
              <a:gd name="T117" fmla="*/ 65 h 132"/>
              <a:gd name="T118" fmla="*/ 74 w 125"/>
              <a:gd name="T119" fmla="*/ 20 h 132"/>
              <a:gd name="T120" fmla="*/ 19 w 125"/>
              <a:gd name="T121" fmla="*/ 44 h 132"/>
              <a:gd name="T122" fmla="*/ 20 w 125"/>
              <a:gd name="T123" fmla="*/ 37 h 132"/>
              <a:gd name="T124" fmla="*/ 60 w 125"/>
              <a:gd name="T125"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32">
                <a:moveTo>
                  <a:pt x="30" y="121"/>
                </a:moveTo>
                <a:cubicBezTo>
                  <a:pt x="39" y="128"/>
                  <a:pt x="50" y="127"/>
                  <a:pt x="60" y="124"/>
                </a:cubicBezTo>
                <a:cubicBezTo>
                  <a:pt x="60" y="126"/>
                  <a:pt x="59" y="128"/>
                  <a:pt x="58" y="129"/>
                </a:cubicBezTo>
                <a:cubicBezTo>
                  <a:pt x="57" y="131"/>
                  <a:pt x="59" y="132"/>
                  <a:pt x="60" y="131"/>
                </a:cubicBezTo>
                <a:cubicBezTo>
                  <a:pt x="61" y="130"/>
                  <a:pt x="61" y="130"/>
                  <a:pt x="62" y="129"/>
                </a:cubicBezTo>
                <a:cubicBezTo>
                  <a:pt x="62" y="129"/>
                  <a:pt x="62" y="129"/>
                  <a:pt x="62" y="129"/>
                </a:cubicBezTo>
                <a:cubicBezTo>
                  <a:pt x="62" y="130"/>
                  <a:pt x="64" y="131"/>
                  <a:pt x="64" y="129"/>
                </a:cubicBezTo>
                <a:cubicBezTo>
                  <a:pt x="65" y="129"/>
                  <a:pt x="65" y="129"/>
                  <a:pt x="65" y="129"/>
                </a:cubicBezTo>
                <a:cubicBezTo>
                  <a:pt x="65" y="129"/>
                  <a:pt x="67" y="129"/>
                  <a:pt x="67" y="128"/>
                </a:cubicBezTo>
                <a:cubicBezTo>
                  <a:pt x="67" y="127"/>
                  <a:pt x="67" y="127"/>
                  <a:pt x="67" y="127"/>
                </a:cubicBezTo>
                <a:cubicBezTo>
                  <a:pt x="68" y="127"/>
                  <a:pt x="69" y="126"/>
                  <a:pt x="68" y="125"/>
                </a:cubicBezTo>
                <a:cubicBezTo>
                  <a:pt x="77" y="129"/>
                  <a:pt x="87" y="130"/>
                  <a:pt x="96" y="126"/>
                </a:cubicBezTo>
                <a:cubicBezTo>
                  <a:pt x="107" y="122"/>
                  <a:pt x="113" y="112"/>
                  <a:pt x="117" y="102"/>
                </a:cubicBezTo>
                <a:cubicBezTo>
                  <a:pt x="125" y="82"/>
                  <a:pt x="125" y="57"/>
                  <a:pt x="114" y="39"/>
                </a:cubicBezTo>
                <a:cubicBezTo>
                  <a:pt x="105" y="24"/>
                  <a:pt x="88" y="18"/>
                  <a:pt x="71" y="17"/>
                </a:cubicBezTo>
                <a:cubicBezTo>
                  <a:pt x="73" y="11"/>
                  <a:pt x="76" y="6"/>
                  <a:pt x="81" y="3"/>
                </a:cubicBezTo>
                <a:cubicBezTo>
                  <a:pt x="82" y="2"/>
                  <a:pt x="81" y="0"/>
                  <a:pt x="79" y="1"/>
                </a:cubicBezTo>
                <a:cubicBezTo>
                  <a:pt x="74" y="4"/>
                  <a:pt x="70" y="10"/>
                  <a:pt x="68" y="17"/>
                </a:cubicBezTo>
                <a:cubicBezTo>
                  <a:pt x="66" y="17"/>
                  <a:pt x="65" y="17"/>
                  <a:pt x="63" y="17"/>
                </a:cubicBezTo>
                <a:cubicBezTo>
                  <a:pt x="43" y="18"/>
                  <a:pt x="24" y="25"/>
                  <a:pt x="12" y="41"/>
                </a:cubicBezTo>
                <a:cubicBezTo>
                  <a:pt x="1" y="57"/>
                  <a:pt x="0" y="78"/>
                  <a:pt x="8" y="95"/>
                </a:cubicBezTo>
                <a:cubicBezTo>
                  <a:pt x="13" y="105"/>
                  <a:pt x="21" y="115"/>
                  <a:pt x="30" y="121"/>
                </a:cubicBezTo>
                <a:close/>
                <a:moveTo>
                  <a:pt x="19" y="106"/>
                </a:moveTo>
                <a:cubicBezTo>
                  <a:pt x="26" y="104"/>
                  <a:pt x="33" y="100"/>
                  <a:pt x="40" y="97"/>
                </a:cubicBezTo>
                <a:cubicBezTo>
                  <a:pt x="47" y="93"/>
                  <a:pt x="55" y="90"/>
                  <a:pt x="63" y="87"/>
                </a:cubicBezTo>
                <a:cubicBezTo>
                  <a:pt x="56" y="91"/>
                  <a:pt x="49" y="94"/>
                  <a:pt x="42" y="98"/>
                </a:cubicBezTo>
                <a:cubicBezTo>
                  <a:pt x="35" y="101"/>
                  <a:pt x="27" y="104"/>
                  <a:pt x="22" y="110"/>
                </a:cubicBezTo>
                <a:cubicBezTo>
                  <a:pt x="21" y="109"/>
                  <a:pt x="20" y="107"/>
                  <a:pt x="19" y="106"/>
                </a:cubicBezTo>
                <a:close/>
                <a:moveTo>
                  <a:pt x="15" y="101"/>
                </a:moveTo>
                <a:cubicBezTo>
                  <a:pt x="23" y="100"/>
                  <a:pt x="31" y="94"/>
                  <a:pt x="38" y="92"/>
                </a:cubicBezTo>
                <a:cubicBezTo>
                  <a:pt x="47" y="88"/>
                  <a:pt x="55" y="84"/>
                  <a:pt x="64" y="80"/>
                </a:cubicBezTo>
                <a:cubicBezTo>
                  <a:pt x="74" y="76"/>
                  <a:pt x="83" y="71"/>
                  <a:pt x="93" y="67"/>
                </a:cubicBezTo>
                <a:cubicBezTo>
                  <a:pt x="98" y="65"/>
                  <a:pt x="104" y="64"/>
                  <a:pt x="109" y="62"/>
                </a:cubicBezTo>
                <a:cubicBezTo>
                  <a:pt x="109" y="62"/>
                  <a:pt x="109" y="62"/>
                  <a:pt x="109" y="62"/>
                </a:cubicBezTo>
                <a:cubicBezTo>
                  <a:pt x="104" y="64"/>
                  <a:pt x="99" y="66"/>
                  <a:pt x="93" y="68"/>
                </a:cubicBezTo>
                <a:cubicBezTo>
                  <a:pt x="85" y="72"/>
                  <a:pt x="76" y="75"/>
                  <a:pt x="68" y="79"/>
                </a:cubicBezTo>
                <a:cubicBezTo>
                  <a:pt x="59" y="83"/>
                  <a:pt x="50" y="87"/>
                  <a:pt x="42" y="92"/>
                </a:cubicBezTo>
                <a:cubicBezTo>
                  <a:pt x="38" y="94"/>
                  <a:pt x="34" y="96"/>
                  <a:pt x="30" y="99"/>
                </a:cubicBezTo>
                <a:cubicBezTo>
                  <a:pt x="26" y="101"/>
                  <a:pt x="22" y="103"/>
                  <a:pt x="18" y="105"/>
                </a:cubicBezTo>
                <a:cubicBezTo>
                  <a:pt x="17" y="104"/>
                  <a:pt x="16" y="102"/>
                  <a:pt x="15" y="101"/>
                </a:cubicBezTo>
                <a:close/>
                <a:moveTo>
                  <a:pt x="12" y="97"/>
                </a:moveTo>
                <a:cubicBezTo>
                  <a:pt x="15" y="96"/>
                  <a:pt x="18" y="95"/>
                  <a:pt x="20" y="94"/>
                </a:cubicBezTo>
                <a:cubicBezTo>
                  <a:pt x="24" y="92"/>
                  <a:pt x="29" y="91"/>
                  <a:pt x="33" y="89"/>
                </a:cubicBezTo>
                <a:cubicBezTo>
                  <a:pt x="43" y="84"/>
                  <a:pt x="53" y="80"/>
                  <a:pt x="64" y="77"/>
                </a:cubicBezTo>
                <a:cubicBezTo>
                  <a:pt x="65" y="76"/>
                  <a:pt x="67" y="75"/>
                  <a:pt x="68" y="75"/>
                </a:cubicBezTo>
                <a:cubicBezTo>
                  <a:pt x="67" y="75"/>
                  <a:pt x="66" y="76"/>
                  <a:pt x="65" y="76"/>
                </a:cubicBezTo>
                <a:cubicBezTo>
                  <a:pt x="56" y="80"/>
                  <a:pt x="48" y="83"/>
                  <a:pt x="39" y="87"/>
                </a:cubicBezTo>
                <a:cubicBezTo>
                  <a:pt x="31" y="91"/>
                  <a:pt x="22" y="95"/>
                  <a:pt x="14" y="100"/>
                </a:cubicBezTo>
                <a:cubicBezTo>
                  <a:pt x="14" y="99"/>
                  <a:pt x="13" y="98"/>
                  <a:pt x="12" y="97"/>
                </a:cubicBezTo>
                <a:close/>
                <a:moveTo>
                  <a:pt x="10" y="93"/>
                </a:moveTo>
                <a:cubicBezTo>
                  <a:pt x="10" y="93"/>
                  <a:pt x="11" y="93"/>
                  <a:pt x="11" y="93"/>
                </a:cubicBezTo>
                <a:cubicBezTo>
                  <a:pt x="15" y="92"/>
                  <a:pt x="18" y="90"/>
                  <a:pt x="22" y="88"/>
                </a:cubicBezTo>
                <a:cubicBezTo>
                  <a:pt x="26" y="86"/>
                  <a:pt x="31" y="84"/>
                  <a:pt x="36" y="82"/>
                </a:cubicBezTo>
                <a:cubicBezTo>
                  <a:pt x="46" y="78"/>
                  <a:pt x="55" y="74"/>
                  <a:pt x="64" y="70"/>
                </a:cubicBezTo>
                <a:cubicBezTo>
                  <a:pt x="66" y="69"/>
                  <a:pt x="67" y="69"/>
                  <a:pt x="68" y="68"/>
                </a:cubicBezTo>
                <a:cubicBezTo>
                  <a:pt x="66" y="69"/>
                  <a:pt x="63" y="71"/>
                  <a:pt x="60" y="72"/>
                </a:cubicBezTo>
                <a:cubicBezTo>
                  <a:pt x="52" y="76"/>
                  <a:pt x="43" y="80"/>
                  <a:pt x="34" y="83"/>
                </a:cubicBezTo>
                <a:cubicBezTo>
                  <a:pt x="30" y="85"/>
                  <a:pt x="26" y="88"/>
                  <a:pt x="22" y="90"/>
                </a:cubicBezTo>
                <a:cubicBezTo>
                  <a:pt x="19" y="92"/>
                  <a:pt x="15" y="93"/>
                  <a:pt x="12" y="96"/>
                </a:cubicBezTo>
                <a:cubicBezTo>
                  <a:pt x="11" y="95"/>
                  <a:pt x="11" y="94"/>
                  <a:pt x="10" y="93"/>
                </a:cubicBezTo>
                <a:close/>
                <a:moveTo>
                  <a:pt x="18" y="85"/>
                </a:moveTo>
                <a:cubicBezTo>
                  <a:pt x="24" y="82"/>
                  <a:pt x="30" y="81"/>
                  <a:pt x="36" y="78"/>
                </a:cubicBezTo>
                <a:cubicBezTo>
                  <a:pt x="50" y="72"/>
                  <a:pt x="64" y="65"/>
                  <a:pt x="79" y="60"/>
                </a:cubicBezTo>
                <a:cubicBezTo>
                  <a:pt x="84" y="57"/>
                  <a:pt x="90" y="55"/>
                  <a:pt x="96" y="53"/>
                </a:cubicBezTo>
                <a:cubicBezTo>
                  <a:pt x="94" y="54"/>
                  <a:pt x="92" y="55"/>
                  <a:pt x="91" y="55"/>
                </a:cubicBezTo>
                <a:cubicBezTo>
                  <a:pt x="81" y="60"/>
                  <a:pt x="71" y="64"/>
                  <a:pt x="61" y="68"/>
                </a:cubicBezTo>
                <a:cubicBezTo>
                  <a:pt x="53" y="72"/>
                  <a:pt x="44" y="76"/>
                  <a:pt x="36" y="80"/>
                </a:cubicBezTo>
                <a:cubicBezTo>
                  <a:pt x="32" y="82"/>
                  <a:pt x="28" y="83"/>
                  <a:pt x="24" y="85"/>
                </a:cubicBezTo>
                <a:cubicBezTo>
                  <a:pt x="20" y="87"/>
                  <a:pt x="15" y="89"/>
                  <a:pt x="10" y="92"/>
                </a:cubicBezTo>
                <a:cubicBezTo>
                  <a:pt x="10" y="92"/>
                  <a:pt x="10" y="92"/>
                  <a:pt x="10" y="92"/>
                </a:cubicBezTo>
                <a:cubicBezTo>
                  <a:pt x="10" y="91"/>
                  <a:pt x="10" y="91"/>
                  <a:pt x="9" y="90"/>
                </a:cubicBezTo>
                <a:cubicBezTo>
                  <a:pt x="12" y="88"/>
                  <a:pt x="15" y="86"/>
                  <a:pt x="18" y="85"/>
                </a:cubicBezTo>
                <a:close/>
                <a:moveTo>
                  <a:pt x="60" y="20"/>
                </a:moveTo>
                <a:cubicBezTo>
                  <a:pt x="45" y="26"/>
                  <a:pt x="31" y="35"/>
                  <a:pt x="16" y="42"/>
                </a:cubicBezTo>
                <a:cubicBezTo>
                  <a:pt x="16" y="42"/>
                  <a:pt x="15" y="42"/>
                  <a:pt x="15" y="43"/>
                </a:cubicBezTo>
                <a:cubicBezTo>
                  <a:pt x="15" y="42"/>
                  <a:pt x="15" y="42"/>
                  <a:pt x="15" y="42"/>
                </a:cubicBezTo>
                <a:cubicBezTo>
                  <a:pt x="17" y="41"/>
                  <a:pt x="18" y="40"/>
                  <a:pt x="20" y="38"/>
                </a:cubicBezTo>
                <a:cubicBezTo>
                  <a:pt x="24" y="36"/>
                  <a:pt x="28" y="34"/>
                  <a:pt x="32" y="32"/>
                </a:cubicBezTo>
                <a:cubicBezTo>
                  <a:pt x="39" y="28"/>
                  <a:pt x="47" y="24"/>
                  <a:pt x="55" y="20"/>
                </a:cubicBezTo>
                <a:cubicBezTo>
                  <a:pt x="57" y="20"/>
                  <a:pt x="58" y="20"/>
                  <a:pt x="60" y="20"/>
                </a:cubicBezTo>
                <a:close/>
                <a:moveTo>
                  <a:pt x="14" y="44"/>
                </a:moveTo>
                <a:cubicBezTo>
                  <a:pt x="21" y="40"/>
                  <a:pt x="29" y="36"/>
                  <a:pt x="36" y="33"/>
                </a:cubicBezTo>
                <a:cubicBezTo>
                  <a:pt x="40" y="30"/>
                  <a:pt x="44" y="28"/>
                  <a:pt x="49" y="26"/>
                </a:cubicBezTo>
                <a:cubicBezTo>
                  <a:pt x="50" y="25"/>
                  <a:pt x="52" y="24"/>
                  <a:pt x="53" y="24"/>
                </a:cubicBezTo>
                <a:cubicBezTo>
                  <a:pt x="39" y="31"/>
                  <a:pt x="25" y="39"/>
                  <a:pt x="12" y="48"/>
                </a:cubicBezTo>
                <a:cubicBezTo>
                  <a:pt x="12" y="46"/>
                  <a:pt x="13" y="45"/>
                  <a:pt x="14" y="44"/>
                </a:cubicBezTo>
                <a:close/>
                <a:moveTo>
                  <a:pt x="11" y="50"/>
                </a:moveTo>
                <a:cubicBezTo>
                  <a:pt x="14" y="48"/>
                  <a:pt x="17" y="46"/>
                  <a:pt x="20" y="44"/>
                </a:cubicBezTo>
                <a:cubicBezTo>
                  <a:pt x="25" y="41"/>
                  <a:pt x="30" y="39"/>
                  <a:pt x="35" y="36"/>
                </a:cubicBezTo>
                <a:cubicBezTo>
                  <a:pt x="41" y="33"/>
                  <a:pt x="46" y="30"/>
                  <a:pt x="51" y="28"/>
                </a:cubicBezTo>
                <a:cubicBezTo>
                  <a:pt x="47" y="30"/>
                  <a:pt x="42" y="33"/>
                  <a:pt x="37" y="36"/>
                </a:cubicBezTo>
                <a:cubicBezTo>
                  <a:pt x="32" y="39"/>
                  <a:pt x="26" y="41"/>
                  <a:pt x="21" y="44"/>
                </a:cubicBezTo>
                <a:cubicBezTo>
                  <a:pt x="18" y="46"/>
                  <a:pt x="15" y="48"/>
                  <a:pt x="12" y="49"/>
                </a:cubicBezTo>
                <a:cubicBezTo>
                  <a:pt x="12" y="49"/>
                  <a:pt x="11" y="50"/>
                  <a:pt x="10" y="50"/>
                </a:cubicBezTo>
                <a:cubicBezTo>
                  <a:pt x="10" y="50"/>
                  <a:pt x="11" y="50"/>
                  <a:pt x="11" y="50"/>
                </a:cubicBezTo>
                <a:close/>
                <a:moveTo>
                  <a:pt x="76" y="20"/>
                </a:moveTo>
                <a:cubicBezTo>
                  <a:pt x="78" y="21"/>
                  <a:pt x="80" y="21"/>
                  <a:pt x="82" y="22"/>
                </a:cubicBezTo>
                <a:cubicBezTo>
                  <a:pt x="78" y="24"/>
                  <a:pt x="74" y="26"/>
                  <a:pt x="70" y="28"/>
                </a:cubicBezTo>
                <a:cubicBezTo>
                  <a:pt x="70" y="26"/>
                  <a:pt x="70" y="25"/>
                  <a:pt x="70" y="24"/>
                </a:cubicBezTo>
                <a:cubicBezTo>
                  <a:pt x="72" y="23"/>
                  <a:pt x="74" y="22"/>
                  <a:pt x="75" y="21"/>
                </a:cubicBezTo>
                <a:cubicBezTo>
                  <a:pt x="75" y="21"/>
                  <a:pt x="76" y="21"/>
                  <a:pt x="76" y="20"/>
                </a:cubicBezTo>
                <a:close/>
                <a:moveTo>
                  <a:pt x="97" y="27"/>
                </a:moveTo>
                <a:cubicBezTo>
                  <a:pt x="83" y="33"/>
                  <a:pt x="69" y="40"/>
                  <a:pt x="54" y="46"/>
                </a:cubicBezTo>
                <a:cubicBezTo>
                  <a:pt x="41" y="51"/>
                  <a:pt x="28" y="57"/>
                  <a:pt x="15" y="64"/>
                </a:cubicBezTo>
                <a:cubicBezTo>
                  <a:pt x="12" y="66"/>
                  <a:pt x="8" y="67"/>
                  <a:pt x="6" y="69"/>
                </a:cubicBezTo>
                <a:cubicBezTo>
                  <a:pt x="9" y="67"/>
                  <a:pt x="12" y="65"/>
                  <a:pt x="15" y="63"/>
                </a:cubicBezTo>
                <a:cubicBezTo>
                  <a:pt x="21" y="59"/>
                  <a:pt x="28" y="56"/>
                  <a:pt x="34" y="52"/>
                </a:cubicBezTo>
                <a:cubicBezTo>
                  <a:pt x="46" y="46"/>
                  <a:pt x="59" y="41"/>
                  <a:pt x="71" y="35"/>
                </a:cubicBezTo>
                <a:cubicBezTo>
                  <a:pt x="76" y="34"/>
                  <a:pt x="81" y="33"/>
                  <a:pt x="86" y="31"/>
                </a:cubicBezTo>
                <a:cubicBezTo>
                  <a:pt x="88" y="30"/>
                  <a:pt x="87" y="27"/>
                  <a:pt x="85" y="28"/>
                </a:cubicBezTo>
                <a:cubicBezTo>
                  <a:pt x="83" y="29"/>
                  <a:pt x="82" y="29"/>
                  <a:pt x="80" y="30"/>
                </a:cubicBezTo>
                <a:cubicBezTo>
                  <a:pt x="81" y="29"/>
                  <a:pt x="81" y="29"/>
                  <a:pt x="82" y="29"/>
                </a:cubicBezTo>
                <a:cubicBezTo>
                  <a:pt x="82" y="29"/>
                  <a:pt x="83" y="28"/>
                  <a:pt x="83" y="28"/>
                </a:cubicBezTo>
                <a:cubicBezTo>
                  <a:pt x="85" y="27"/>
                  <a:pt x="86" y="26"/>
                  <a:pt x="88" y="25"/>
                </a:cubicBezTo>
                <a:cubicBezTo>
                  <a:pt x="89" y="25"/>
                  <a:pt x="89" y="25"/>
                  <a:pt x="89" y="24"/>
                </a:cubicBezTo>
                <a:cubicBezTo>
                  <a:pt x="90" y="24"/>
                  <a:pt x="90" y="24"/>
                  <a:pt x="90" y="24"/>
                </a:cubicBezTo>
                <a:cubicBezTo>
                  <a:pt x="92" y="25"/>
                  <a:pt x="95" y="26"/>
                  <a:pt x="97" y="27"/>
                </a:cubicBezTo>
                <a:close/>
                <a:moveTo>
                  <a:pt x="97" y="27"/>
                </a:moveTo>
                <a:cubicBezTo>
                  <a:pt x="97" y="27"/>
                  <a:pt x="97" y="28"/>
                  <a:pt x="96" y="28"/>
                </a:cubicBezTo>
                <a:cubicBezTo>
                  <a:pt x="92" y="31"/>
                  <a:pt x="86" y="33"/>
                  <a:pt x="81" y="35"/>
                </a:cubicBezTo>
                <a:cubicBezTo>
                  <a:pt x="83" y="34"/>
                  <a:pt x="85" y="33"/>
                  <a:pt x="87" y="32"/>
                </a:cubicBezTo>
                <a:cubicBezTo>
                  <a:pt x="89" y="31"/>
                  <a:pt x="92" y="30"/>
                  <a:pt x="94" y="29"/>
                </a:cubicBezTo>
                <a:cubicBezTo>
                  <a:pt x="95" y="29"/>
                  <a:pt x="97" y="28"/>
                  <a:pt x="97" y="27"/>
                </a:cubicBezTo>
                <a:cubicBezTo>
                  <a:pt x="97" y="27"/>
                  <a:pt x="97" y="27"/>
                  <a:pt x="97" y="27"/>
                </a:cubicBezTo>
                <a:close/>
                <a:moveTo>
                  <a:pt x="63" y="34"/>
                </a:moveTo>
                <a:cubicBezTo>
                  <a:pt x="64" y="35"/>
                  <a:pt x="66" y="35"/>
                  <a:pt x="68" y="35"/>
                </a:cubicBezTo>
                <a:cubicBezTo>
                  <a:pt x="55" y="41"/>
                  <a:pt x="42" y="46"/>
                  <a:pt x="30" y="52"/>
                </a:cubicBezTo>
                <a:cubicBezTo>
                  <a:pt x="40" y="46"/>
                  <a:pt x="51" y="41"/>
                  <a:pt x="62" y="35"/>
                </a:cubicBezTo>
                <a:cubicBezTo>
                  <a:pt x="62" y="35"/>
                  <a:pt x="62" y="35"/>
                  <a:pt x="63" y="34"/>
                </a:cubicBezTo>
                <a:close/>
                <a:moveTo>
                  <a:pt x="59" y="31"/>
                </a:moveTo>
                <a:cubicBezTo>
                  <a:pt x="61" y="29"/>
                  <a:pt x="64" y="27"/>
                  <a:pt x="67" y="26"/>
                </a:cubicBezTo>
                <a:cubicBezTo>
                  <a:pt x="67" y="27"/>
                  <a:pt x="67" y="28"/>
                  <a:pt x="67" y="29"/>
                </a:cubicBezTo>
                <a:cubicBezTo>
                  <a:pt x="65" y="30"/>
                  <a:pt x="63" y="31"/>
                  <a:pt x="62" y="31"/>
                </a:cubicBezTo>
                <a:cubicBezTo>
                  <a:pt x="61" y="31"/>
                  <a:pt x="60" y="31"/>
                  <a:pt x="59" y="31"/>
                </a:cubicBezTo>
                <a:close/>
                <a:moveTo>
                  <a:pt x="58" y="33"/>
                </a:moveTo>
                <a:cubicBezTo>
                  <a:pt x="53" y="36"/>
                  <a:pt x="49" y="38"/>
                  <a:pt x="44" y="40"/>
                </a:cubicBezTo>
                <a:cubicBezTo>
                  <a:pt x="33" y="45"/>
                  <a:pt x="22" y="51"/>
                  <a:pt x="11" y="57"/>
                </a:cubicBezTo>
                <a:cubicBezTo>
                  <a:pt x="11" y="57"/>
                  <a:pt x="11" y="57"/>
                  <a:pt x="11" y="57"/>
                </a:cubicBezTo>
                <a:cubicBezTo>
                  <a:pt x="14" y="55"/>
                  <a:pt x="17" y="53"/>
                  <a:pt x="20" y="52"/>
                </a:cubicBezTo>
                <a:cubicBezTo>
                  <a:pt x="27" y="48"/>
                  <a:pt x="33" y="45"/>
                  <a:pt x="39" y="41"/>
                </a:cubicBezTo>
                <a:cubicBezTo>
                  <a:pt x="45" y="38"/>
                  <a:pt x="50" y="35"/>
                  <a:pt x="55" y="32"/>
                </a:cubicBezTo>
                <a:cubicBezTo>
                  <a:pt x="56" y="33"/>
                  <a:pt x="57" y="33"/>
                  <a:pt x="58" y="33"/>
                </a:cubicBezTo>
                <a:close/>
                <a:moveTo>
                  <a:pt x="67" y="30"/>
                </a:moveTo>
                <a:cubicBezTo>
                  <a:pt x="67" y="30"/>
                  <a:pt x="67" y="31"/>
                  <a:pt x="67" y="31"/>
                </a:cubicBezTo>
                <a:cubicBezTo>
                  <a:pt x="66" y="31"/>
                  <a:pt x="66" y="32"/>
                  <a:pt x="66" y="32"/>
                </a:cubicBezTo>
                <a:cubicBezTo>
                  <a:pt x="65" y="32"/>
                  <a:pt x="64" y="32"/>
                  <a:pt x="63" y="32"/>
                </a:cubicBezTo>
                <a:cubicBezTo>
                  <a:pt x="64" y="31"/>
                  <a:pt x="66" y="30"/>
                  <a:pt x="67" y="30"/>
                </a:cubicBezTo>
                <a:close/>
                <a:moveTo>
                  <a:pt x="70" y="28"/>
                </a:moveTo>
                <a:cubicBezTo>
                  <a:pt x="73" y="27"/>
                  <a:pt x="77" y="25"/>
                  <a:pt x="81" y="23"/>
                </a:cubicBezTo>
                <a:cubicBezTo>
                  <a:pt x="77" y="25"/>
                  <a:pt x="73" y="27"/>
                  <a:pt x="70" y="29"/>
                </a:cubicBezTo>
                <a:cubicBezTo>
                  <a:pt x="70" y="29"/>
                  <a:pt x="70" y="29"/>
                  <a:pt x="70" y="28"/>
                </a:cubicBezTo>
                <a:close/>
                <a:moveTo>
                  <a:pt x="82" y="28"/>
                </a:moveTo>
                <a:cubicBezTo>
                  <a:pt x="80" y="29"/>
                  <a:pt x="78" y="30"/>
                  <a:pt x="76" y="31"/>
                </a:cubicBezTo>
                <a:cubicBezTo>
                  <a:pt x="74" y="31"/>
                  <a:pt x="72" y="32"/>
                  <a:pt x="70" y="32"/>
                </a:cubicBezTo>
                <a:cubicBezTo>
                  <a:pt x="70" y="31"/>
                  <a:pt x="70" y="31"/>
                  <a:pt x="70" y="31"/>
                </a:cubicBezTo>
                <a:cubicBezTo>
                  <a:pt x="74" y="28"/>
                  <a:pt x="79" y="25"/>
                  <a:pt x="83" y="22"/>
                </a:cubicBezTo>
                <a:cubicBezTo>
                  <a:pt x="83" y="22"/>
                  <a:pt x="83" y="22"/>
                  <a:pt x="83" y="22"/>
                </a:cubicBezTo>
                <a:cubicBezTo>
                  <a:pt x="85" y="22"/>
                  <a:pt x="87" y="23"/>
                  <a:pt x="89" y="24"/>
                </a:cubicBezTo>
                <a:cubicBezTo>
                  <a:pt x="87" y="25"/>
                  <a:pt x="84" y="27"/>
                  <a:pt x="82" y="28"/>
                </a:cubicBezTo>
                <a:close/>
                <a:moveTo>
                  <a:pt x="70" y="23"/>
                </a:moveTo>
                <a:cubicBezTo>
                  <a:pt x="70" y="23"/>
                  <a:pt x="70" y="23"/>
                  <a:pt x="70" y="23"/>
                </a:cubicBezTo>
                <a:cubicBezTo>
                  <a:pt x="71" y="22"/>
                  <a:pt x="72" y="22"/>
                  <a:pt x="74" y="21"/>
                </a:cubicBezTo>
                <a:cubicBezTo>
                  <a:pt x="72" y="22"/>
                  <a:pt x="71" y="22"/>
                  <a:pt x="70" y="23"/>
                </a:cubicBezTo>
                <a:close/>
                <a:moveTo>
                  <a:pt x="67" y="25"/>
                </a:moveTo>
                <a:cubicBezTo>
                  <a:pt x="64" y="27"/>
                  <a:pt x="61" y="29"/>
                  <a:pt x="58" y="30"/>
                </a:cubicBezTo>
                <a:cubicBezTo>
                  <a:pt x="57" y="30"/>
                  <a:pt x="57" y="30"/>
                  <a:pt x="57" y="30"/>
                </a:cubicBezTo>
                <a:cubicBezTo>
                  <a:pt x="60" y="28"/>
                  <a:pt x="64" y="27"/>
                  <a:pt x="67" y="25"/>
                </a:cubicBezTo>
                <a:cubicBezTo>
                  <a:pt x="67" y="25"/>
                  <a:pt x="67" y="25"/>
                  <a:pt x="67" y="25"/>
                </a:cubicBezTo>
                <a:close/>
                <a:moveTo>
                  <a:pt x="61" y="27"/>
                </a:moveTo>
                <a:cubicBezTo>
                  <a:pt x="59" y="28"/>
                  <a:pt x="57" y="29"/>
                  <a:pt x="55" y="29"/>
                </a:cubicBezTo>
                <a:cubicBezTo>
                  <a:pt x="55" y="29"/>
                  <a:pt x="54" y="29"/>
                  <a:pt x="54" y="29"/>
                </a:cubicBezTo>
                <a:cubicBezTo>
                  <a:pt x="52" y="28"/>
                  <a:pt x="50" y="30"/>
                  <a:pt x="52" y="31"/>
                </a:cubicBezTo>
                <a:cubicBezTo>
                  <a:pt x="52" y="31"/>
                  <a:pt x="52" y="31"/>
                  <a:pt x="52" y="31"/>
                </a:cubicBezTo>
                <a:cubicBezTo>
                  <a:pt x="49" y="33"/>
                  <a:pt x="46" y="34"/>
                  <a:pt x="44" y="35"/>
                </a:cubicBezTo>
                <a:cubicBezTo>
                  <a:pt x="38" y="38"/>
                  <a:pt x="32" y="40"/>
                  <a:pt x="27" y="43"/>
                </a:cubicBezTo>
                <a:cubicBezTo>
                  <a:pt x="21" y="46"/>
                  <a:pt x="16" y="49"/>
                  <a:pt x="10" y="51"/>
                </a:cubicBezTo>
                <a:cubicBezTo>
                  <a:pt x="10" y="51"/>
                  <a:pt x="10" y="51"/>
                  <a:pt x="10" y="51"/>
                </a:cubicBezTo>
                <a:cubicBezTo>
                  <a:pt x="10" y="51"/>
                  <a:pt x="10" y="51"/>
                  <a:pt x="10" y="51"/>
                </a:cubicBezTo>
                <a:cubicBezTo>
                  <a:pt x="11" y="50"/>
                  <a:pt x="12" y="50"/>
                  <a:pt x="12" y="50"/>
                </a:cubicBezTo>
                <a:cubicBezTo>
                  <a:pt x="15" y="49"/>
                  <a:pt x="16" y="48"/>
                  <a:pt x="18" y="47"/>
                </a:cubicBezTo>
                <a:cubicBezTo>
                  <a:pt x="24" y="43"/>
                  <a:pt x="30" y="40"/>
                  <a:pt x="36" y="37"/>
                </a:cubicBezTo>
                <a:cubicBezTo>
                  <a:pt x="46" y="32"/>
                  <a:pt x="57" y="25"/>
                  <a:pt x="67" y="20"/>
                </a:cubicBezTo>
                <a:cubicBezTo>
                  <a:pt x="67" y="21"/>
                  <a:pt x="67" y="22"/>
                  <a:pt x="67" y="23"/>
                </a:cubicBezTo>
                <a:cubicBezTo>
                  <a:pt x="65" y="25"/>
                  <a:pt x="63" y="26"/>
                  <a:pt x="61" y="27"/>
                </a:cubicBezTo>
                <a:close/>
                <a:moveTo>
                  <a:pt x="10" y="52"/>
                </a:moveTo>
                <a:cubicBezTo>
                  <a:pt x="13" y="51"/>
                  <a:pt x="16" y="49"/>
                  <a:pt x="19" y="48"/>
                </a:cubicBezTo>
                <a:cubicBezTo>
                  <a:pt x="25" y="44"/>
                  <a:pt x="31" y="42"/>
                  <a:pt x="37" y="39"/>
                </a:cubicBezTo>
                <a:cubicBezTo>
                  <a:pt x="42" y="37"/>
                  <a:pt x="48" y="34"/>
                  <a:pt x="53" y="32"/>
                </a:cubicBezTo>
                <a:cubicBezTo>
                  <a:pt x="54" y="32"/>
                  <a:pt x="54" y="32"/>
                  <a:pt x="54" y="32"/>
                </a:cubicBezTo>
                <a:cubicBezTo>
                  <a:pt x="39" y="41"/>
                  <a:pt x="23" y="49"/>
                  <a:pt x="7" y="58"/>
                </a:cubicBezTo>
                <a:cubicBezTo>
                  <a:pt x="8" y="56"/>
                  <a:pt x="9" y="54"/>
                  <a:pt x="10" y="52"/>
                </a:cubicBezTo>
                <a:close/>
                <a:moveTo>
                  <a:pt x="7" y="60"/>
                </a:moveTo>
                <a:cubicBezTo>
                  <a:pt x="12" y="58"/>
                  <a:pt x="16" y="55"/>
                  <a:pt x="20" y="52"/>
                </a:cubicBezTo>
                <a:cubicBezTo>
                  <a:pt x="27" y="49"/>
                  <a:pt x="33" y="46"/>
                  <a:pt x="40" y="43"/>
                </a:cubicBezTo>
                <a:cubicBezTo>
                  <a:pt x="46" y="40"/>
                  <a:pt x="52" y="37"/>
                  <a:pt x="59" y="34"/>
                </a:cubicBezTo>
                <a:cubicBezTo>
                  <a:pt x="60" y="34"/>
                  <a:pt x="60" y="34"/>
                  <a:pt x="61" y="34"/>
                </a:cubicBezTo>
                <a:cubicBezTo>
                  <a:pt x="55" y="37"/>
                  <a:pt x="49" y="41"/>
                  <a:pt x="43" y="44"/>
                </a:cubicBezTo>
                <a:cubicBezTo>
                  <a:pt x="34" y="48"/>
                  <a:pt x="26" y="53"/>
                  <a:pt x="17" y="58"/>
                </a:cubicBezTo>
                <a:cubicBezTo>
                  <a:pt x="15" y="59"/>
                  <a:pt x="13" y="60"/>
                  <a:pt x="11" y="61"/>
                </a:cubicBezTo>
                <a:cubicBezTo>
                  <a:pt x="9" y="62"/>
                  <a:pt x="8" y="63"/>
                  <a:pt x="6" y="64"/>
                </a:cubicBezTo>
                <a:cubicBezTo>
                  <a:pt x="6" y="63"/>
                  <a:pt x="7" y="61"/>
                  <a:pt x="7" y="60"/>
                </a:cubicBezTo>
                <a:close/>
                <a:moveTo>
                  <a:pt x="12" y="62"/>
                </a:moveTo>
                <a:cubicBezTo>
                  <a:pt x="16" y="60"/>
                  <a:pt x="19" y="58"/>
                  <a:pt x="23" y="56"/>
                </a:cubicBezTo>
                <a:cubicBezTo>
                  <a:pt x="31" y="52"/>
                  <a:pt x="38" y="48"/>
                  <a:pt x="46" y="45"/>
                </a:cubicBezTo>
                <a:cubicBezTo>
                  <a:pt x="52" y="42"/>
                  <a:pt x="58" y="40"/>
                  <a:pt x="63" y="38"/>
                </a:cubicBezTo>
                <a:cubicBezTo>
                  <a:pt x="44" y="47"/>
                  <a:pt x="24" y="56"/>
                  <a:pt x="6" y="68"/>
                </a:cubicBezTo>
                <a:cubicBezTo>
                  <a:pt x="6" y="67"/>
                  <a:pt x="6" y="66"/>
                  <a:pt x="6" y="65"/>
                </a:cubicBezTo>
                <a:cubicBezTo>
                  <a:pt x="8" y="64"/>
                  <a:pt x="10" y="63"/>
                  <a:pt x="12" y="62"/>
                </a:cubicBezTo>
                <a:close/>
                <a:moveTo>
                  <a:pt x="6" y="69"/>
                </a:moveTo>
                <a:cubicBezTo>
                  <a:pt x="12" y="67"/>
                  <a:pt x="19" y="63"/>
                  <a:pt x="25" y="60"/>
                </a:cubicBezTo>
                <a:cubicBezTo>
                  <a:pt x="33" y="55"/>
                  <a:pt x="41" y="52"/>
                  <a:pt x="49" y="48"/>
                </a:cubicBezTo>
                <a:cubicBezTo>
                  <a:pt x="53" y="47"/>
                  <a:pt x="57" y="45"/>
                  <a:pt x="60" y="44"/>
                </a:cubicBezTo>
                <a:cubicBezTo>
                  <a:pt x="57" y="45"/>
                  <a:pt x="54" y="47"/>
                  <a:pt x="50" y="48"/>
                </a:cubicBezTo>
                <a:cubicBezTo>
                  <a:pt x="42" y="52"/>
                  <a:pt x="34" y="56"/>
                  <a:pt x="27" y="61"/>
                </a:cubicBezTo>
                <a:cubicBezTo>
                  <a:pt x="19" y="64"/>
                  <a:pt x="13" y="69"/>
                  <a:pt x="6" y="73"/>
                </a:cubicBezTo>
                <a:cubicBezTo>
                  <a:pt x="6" y="72"/>
                  <a:pt x="6" y="70"/>
                  <a:pt x="6" y="69"/>
                </a:cubicBezTo>
                <a:close/>
                <a:moveTo>
                  <a:pt x="104" y="32"/>
                </a:moveTo>
                <a:cubicBezTo>
                  <a:pt x="105" y="33"/>
                  <a:pt x="106" y="33"/>
                  <a:pt x="106" y="34"/>
                </a:cubicBezTo>
                <a:cubicBezTo>
                  <a:pt x="105" y="35"/>
                  <a:pt x="103" y="36"/>
                  <a:pt x="101" y="36"/>
                </a:cubicBezTo>
                <a:cubicBezTo>
                  <a:pt x="98" y="38"/>
                  <a:pt x="95" y="39"/>
                  <a:pt x="92" y="40"/>
                </a:cubicBezTo>
                <a:cubicBezTo>
                  <a:pt x="89" y="41"/>
                  <a:pt x="85" y="43"/>
                  <a:pt x="82" y="44"/>
                </a:cubicBezTo>
                <a:cubicBezTo>
                  <a:pt x="78" y="46"/>
                  <a:pt x="74" y="47"/>
                  <a:pt x="70" y="49"/>
                </a:cubicBezTo>
                <a:cubicBezTo>
                  <a:pt x="67" y="50"/>
                  <a:pt x="63" y="52"/>
                  <a:pt x="60" y="53"/>
                </a:cubicBezTo>
                <a:cubicBezTo>
                  <a:pt x="46" y="59"/>
                  <a:pt x="32" y="64"/>
                  <a:pt x="19" y="70"/>
                </a:cubicBezTo>
                <a:cubicBezTo>
                  <a:pt x="18" y="71"/>
                  <a:pt x="18" y="71"/>
                  <a:pt x="18" y="71"/>
                </a:cubicBezTo>
                <a:cubicBezTo>
                  <a:pt x="22" y="69"/>
                  <a:pt x="27" y="66"/>
                  <a:pt x="31" y="64"/>
                </a:cubicBezTo>
                <a:cubicBezTo>
                  <a:pt x="42" y="59"/>
                  <a:pt x="53" y="53"/>
                  <a:pt x="64" y="49"/>
                </a:cubicBezTo>
                <a:cubicBezTo>
                  <a:pt x="74" y="44"/>
                  <a:pt x="84" y="40"/>
                  <a:pt x="94" y="36"/>
                </a:cubicBezTo>
                <a:cubicBezTo>
                  <a:pt x="98" y="35"/>
                  <a:pt x="101" y="33"/>
                  <a:pt x="104" y="32"/>
                </a:cubicBezTo>
                <a:close/>
                <a:moveTo>
                  <a:pt x="29" y="64"/>
                </a:moveTo>
                <a:cubicBezTo>
                  <a:pt x="21" y="68"/>
                  <a:pt x="14" y="72"/>
                  <a:pt x="6" y="77"/>
                </a:cubicBezTo>
                <a:cubicBezTo>
                  <a:pt x="6" y="76"/>
                  <a:pt x="6" y="75"/>
                  <a:pt x="6" y="74"/>
                </a:cubicBezTo>
                <a:cubicBezTo>
                  <a:pt x="13" y="72"/>
                  <a:pt x="18" y="68"/>
                  <a:pt x="25" y="65"/>
                </a:cubicBezTo>
                <a:cubicBezTo>
                  <a:pt x="34" y="60"/>
                  <a:pt x="44" y="56"/>
                  <a:pt x="53" y="53"/>
                </a:cubicBezTo>
                <a:cubicBezTo>
                  <a:pt x="53" y="53"/>
                  <a:pt x="53" y="53"/>
                  <a:pt x="53" y="53"/>
                </a:cubicBezTo>
                <a:cubicBezTo>
                  <a:pt x="45" y="56"/>
                  <a:pt x="37" y="60"/>
                  <a:pt x="29" y="64"/>
                </a:cubicBezTo>
                <a:close/>
                <a:moveTo>
                  <a:pt x="6" y="78"/>
                </a:moveTo>
                <a:cubicBezTo>
                  <a:pt x="9" y="77"/>
                  <a:pt x="11" y="75"/>
                  <a:pt x="13" y="74"/>
                </a:cubicBezTo>
                <a:cubicBezTo>
                  <a:pt x="17" y="72"/>
                  <a:pt x="22" y="70"/>
                  <a:pt x="26" y="68"/>
                </a:cubicBezTo>
                <a:cubicBezTo>
                  <a:pt x="35" y="64"/>
                  <a:pt x="45" y="60"/>
                  <a:pt x="55" y="56"/>
                </a:cubicBezTo>
                <a:cubicBezTo>
                  <a:pt x="56" y="56"/>
                  <a:pt x="57" y="55"/>
                  <a:pt x="58" y="55"/>
                </a:cubicBezTo>
                <a:cubicBezTo>
                  <a:pt x="57" y="55"/>
                  <a:pt x="56" y="56"/>
                  <a:pt x="54" y="57"/>
                </a:cubicBezTo>
                <a:cubicBezTo>
                  <a:pt x="46" y="61"/>
                  <a:pt x="37" y="65"/>
                  <a:pt x="28" y="70"/>
                </a:cubicBezTo>
                <a:cubicBezTo>
                  <a:pt x="21" y="73"/>
                  <a:pt x="13" y="77"/>
                  <a:pt x="7" y="81"/>
                </a:cubicBezTo>
                <a:cubicBezTo>
                  <a:pt x="7" y="80"/>
                  <a:pt x="6" y="79"/>
                  <a:pt x="6" y="78"/>
                </a:cubicBezTo>
                <a:close/>
                <a:moveTo>
                  <a:pt x="7" y="83"/>
                </a:moveTo>
                <a:cubicBezTo>
                  <a:pt x="14" y="81"/>
                  <a:pt x="20" y="77"/>
                  <a:pt x="26" y="74"/>
                </a:cubicBezTo>
                <a:cubicBezTo>
                  <a:pt x="35" y="70"/>
                  <a:pt x="44" y="66"/>
                  <a:pt x="53" y="62"/>
                </a:cubicBezTo>
                <a:cubicBezTo>
                  <a:pt x="72" y="54"/>
                  <a:pt x="91" y="45"/>
                  <a:pt x="109" y="38"/>
                </a:cubicBezTo>
                <a:cubicBezTo>
                  <a:pt x="110" y="38"/>
                  <a:pt x="111" y="39"/>
                  <a:pt x="111" y="40"/>
                </a:cubicBezTo>
                <a:cubicBezTo>
                  <a:pt x="111" y="40"/>
                  <a:pt x="111" y="40"/>
                  <a:pt x="111" y="40"/>
                </a:cubicBezTo>
                <a:cubicBezTo>
                  <a:pt x="93" y="48"/>
                  <a:pt x="74" y="56"/>
                  <a:pt x="56" y="64"/>
                </a:cubicBezTo>
                <a:cubicBezTo>
                  <a:pt x="52" y="65"/>
                  <a:pt x="48" y="67"/>
                  <a:pt x="45" y="69"/>
                </a:cubicBezTo>
                <a:cubicBezTo>
                  <a:pt x="40" y="71"/>
                  <a:pt x="35" y="73"/>
                  <a:pt x="31" y="74"/>
                </a:cubicBezTo>
                <a:cubicBezTo>
                  <a:pt x="23" y="77"/>
                  <a:pt x="15" y="80"/>
                  <a:pt x="7" y="84"/>
                </a:cubicBezTo>
                <a:cubicBezTo>
                  <a:pt x="7" y="84"/>
                  <a:pt x="7" y="83"/>
                  <a:pt x="7" y="83"/>
                </a:cubicBezTo>
                <a:close/>
                <a:moveTo>
                  <a:pt x="104" y="44"/>
                </a:moveTo>
                <a:cubicBezTo>
                  <a:pt x="103" y="44"/>
                  <a:pt x="101" y="45"/>
                  <a:pt x="100" y="45"/>
                </a:cubicBezTo>
                <a:cubicBezTo>
                  <a:pt x="96" y="47"/>
                  <a:pt x="92" y="49"/>
                  <a:pt x="88" y="51"/>
                </a:cubicBezTo>
                <a:cubicBezTo>
                  <a:pt x="92" y="49"/>
                  <a:pt x="97" y="47"/>
                  <a:pt x="101" y="45"/>
                </a:cubicBezTo>
                <a:cubicBezTo>
                  <a:pt x="102" y="44"/>
                  <a:pt x="103" y="44"/>
                  <a:pt x="104" y="44"/>
                </a:cubicBezTo>
                <a:close/>
                <a:moveTo>
                  <a:pt x="109" y="42"/>
                </a:moveTo>
                <a:cubicBezTo>
                  <a:pt x="109" y="42"/>
                  <a:pt x="109" y="42"/>
                  <a:pt x="110" y="41"/>
                </a:cubicBezTo>
                <a:cubicBezTo>
                  <a:pt x="110" y="41"/>
                  <a:pt x="111" y="41"/>
                  <a:pt x="111" y="40"/>
                </a:cubicBezTo>
                <a:cubicBezTo>
                  <a:pt x="111" y="40"/>
                  <a:pt x="111" y="40"/>
                  <a:pt x="111" y="40"/>
                </a:cubicBezTo>
                <a:cubicBezTo>
                  <a:pt x="112" y="41"/>
                  <a:pt x="113" y="43"/>
                  <a:pt x="114" y="44"/>
                </a:cubicBezTo>
                <a:cubicBezTo>
                  <a:pt x="110" y="45"/>
                  <a:pt x="108" y="47"/>
                  <a:pt x="105" y="48"/>
                </a:cubicBezTo>
                <a:cubicBezTo>
                  <a:pt x="105" y="49"/>
                  <a:pt x="104" y="49"/>
                  <a:pt x="104" y="49"/>
                </a:cubicBezTo>
                <a:cubicBezTo>
                  <a:pt x="104" y="49"/>
                  <a:pt x="103" y="49"/>
                  <a:pt x="103" y="49"/>
                </a:cubicBezTo>
                <a:cubicBezTo>
                  <a:pt x="87" y="56"/>
                  <a:pt x="70" y="62"/>
                  <a:pt x="54" y="69"/>
                </a:cubicBezTo>
                <a:cubicBezTo>
                  <a:pt x="46" y="73"/>
                  <a:pt x="38" y="77"/>
                  <a:pt x="29" y="80"/>
                </a:cubicBezTo>
                <a:cubicBezTo>
                  <a:pt x="28" y="80"/>
                  <a:pt x="26" y="81"/>
                  <a:pt x="24" y="82"/>
                </a:cubicBezTo>
                <a:cubicBezTo>
                  <a:pt x="36" y="75"/>
                  <a:pt x="49" y="69"/>
                  <a:pt x="61" y="63"/>
                </a:cubicBezTo>
                <a:cubicBezTo>
                  <a:pt x="76" y="55"/>
                  <a:pt x="93" y="50"/>
                  <a:pt x="109" y="42"/>
                </a:cubicBezTo>
                <a:close/>
                <a:moveTo>
                  <a:pt x="109" y="47"/>
                </a:moveTo>
                <a:cubicBezTo>
                  <a:pt x="109" y="47"/>
                  <a:pt x="109" y="47"/>
                  <a:pt x="109" y="47"/>
                </a:cubicBezTo>
                <a:cubicBezTo>
                  <a:pt x="109" y="47"/>
                  <a:pt x="110" y="46"/>
                  <a:pt x="110" y="46"/>
                </a:cubicBezTo>
                <a:cubicBezTo>
                  <a:pt x="113" y="44"/>
                  <a:pt x="110" y="46"/>
                  <a:pt x="109" y="47"/>
                </a:cubicBezTo>
                <a:close/>
                <a:moveTo>
                  <a:pt x="114" y="51"/>
                </a:moveTo>
                <a:cubicBezTo>
                  <a:pt x="114" y="51"/>
                  <a:pt x="115" y="51"/>
                  <a:pt x="115" y="50"/>
                </a:cubicBezTo>
                <a:cubicBezTo>
                  <a:pt x="115" y="50"/>
                  <a:pt x="116" y="50"/>
                  <a:pt x="116" y="50"/>
                </a:cubicBezTo>
                <a:cubicBezTo>
                  <a:pt x="117" y="51"/>
                  <a:pt x="117" y="53"/>
                  <a:pt x="118" y="55"/>
                </a:cubicBezTo>
                <a:cubicBezTo>
                  <a:pt x="117" y="55"/>
                  <a:pt x="117" y="55"/>
                  <a:pt x="117" y="55"/>
                </a:cubicBezTo>
                <a:cubicBezTo>
                  <a:pt x="117" y="55"/>
                  <a:pt x="116" y="55"/>
                  <a:pt x="115" y="56"/>
                </a:cubicBezTo>
                <a:cubicBezTo>
                  <a:pt x="115" y="56"/>
                  <a:pt x="115" y="56"/>
                  <a:pt x="115" y="56"/>
                </a:cubicBezTo>
                <a:cubicBezTo>
                  <a:pt x="113" y="57"/>
                  <a:pt x="112" y="57"/>
                  <a:pt x="110" y="58"/>
                </a:cubicBezTo>
                <a:cubicBezTo>
                  <a:pt x="106" y="60"/>
                  <a:pt x="103" y="61"/>
                  <a:pt x="99" y="63"/>
                </a:cubicBezTo>
                <a:cubicBezTo>
                  <a:pt x="98" y="63"/>
                  <a:pt x="96" y="64"/>
                  <a:pt x="95" y="64"/>
                </a:cubicBezTo>
                <a:cubicBezTo>
                  <a:pt x="95" y="64"/>
                  <a:pt x="94" y="65"/>
                  <a:pt x="93" y="65"/>
                </a:cubicBezTo>
                <a:cubicBezTo>
                  <a:pt x="85" y="68"/>
                  <a:pt x="76" y="71"/>
                  <a:pt x="67" y="75"/>
                </a:cubicBezTo>
                <a:cubicBezTo>
                  <a:pt x="53" y="80"/>
                  <a:pt x="39" y="86"/>
                  <a:pt x="25" y="91"/>
                </a:cubicBezTo>
                <a:cubicBezTo>
                  <a:pt x="22" y="92"/>
                  <a:pt x="20" y="93"/>
                  <a:pt x="17" y="95"/>
                </a:cubicBezTo>
                <a:cubicBezTo>
                  <a:pt x="14" y="96"/>
                  <a:pt x="13" y="95"/>
                  <a:pt x="16" y="94"/>
                </a:cubicBezTo>
                <a:cubicBezTo>
                  <a:pt x="17" y="93"/>
                  <a:pt x="18" y="93"/>
                  <a:pt x="20" y="92"/>
                </a:cubicBezTo>
                <a:cubicBezTo>
                  <a:pt x="27" y="89"/>
                  <a:pt x="33" y="84"/>
                  <a:pt x="40" y="82"/>
                </a:cubicBezTo>
                <a:cubicBezTo>
                  <a:pt x="53" y="77"/>
                  <a:pt x="66" y="70"/>
                  <a:pt x="79" y="64"/>
                </a:cubicBezTo>
                <a:cubicBezTo>
                  <a:pt x="91" y="60"/>
                  <a:pt x="103" y="57"/>
                  <a:pt x="114" y="51"/>
                </a:cubicBezTo>
                <a:close/>
                <a:moveTo>
                  <a:pt x="118" y="90"/>
                </a:moveTo>
                <a:cubicBezTo>
                  <a:pt x="107" y="95"/>
                  <a:pt x="97" y="101"/>
                  <a:pt x="87" y="106"/>
                </a:cubicBezTo>
                <a:cubicBezTo>
                  <a:pt x="81" y="110"/>
                  <a:pt x="74" y="113"/>
                  <a:pt x="67" y="116"/>
                </a:cubicBezTo>
                <a:cubicBezTo>
                  <a:pt x="67" y="116"/>
                  <a:pt x="68" y="115"/>
                  <a:pt x="69" y="115"/>
                </a:cubicBezTo>
                <a:cubicBezTo>
                  <a:pt x="74" y="111"/>
                  <a:pt x="80" y="108"/>
                  <a:pt x="86" y="105"/>
                </a:cubicBezTo>
                <a:cubicBezTo>
                  <a:pt x="88" y="104"/>
                  <a:pt x="89" y="103"/>
                  <a:pt x="91" y="102"/>
                </a:cubicBezTo>
                <a:cubicBezTo>
                  <a:pt x="92" y="102"/>
                  <a:pt x="92" y="101"/>
                  <a:pt x="93" y="101"/>
                </a:cubicBezTo>
                <a:cubicBezTo>
                  <a:pt x="101" y="98"/>
                  <a:pt x="109" y="95"/>
                  <a:pt x="116" y="91"/>
                </a:cubicBezTo>
                <a:cubicBezTo>
                  <a:pt x="117" y="90"/>
                  <a:pt x="117" y="90"/>
                  <a:pt x="118" y="90"/>
                </a:cubicBezTo>
                <a:cubicBezTo>
                  <a:pt x="118" y="90"/>
                  <a:pt x="118" y="90"/>
                  <a:pt x="118" y="90"/>
                </a:cubicBezTo>
                <a:close/>
                <a:moveTo>
                  <a:pt x="96" y="99"/>
                </a:moveTo>
                <a:cubicBezTo>
                  <a:pt x="98" y="98"/>
                  <a:pt x="100" y="97"/>
                  <a:pt x="103" y="96"/>
                </a:cubicBezTo>
                <a:cubicBezTo>
                  <a:pt x="104" y="95"/>
                  <a:pt x="106" y="95"/>
                  <a:pt x="108" y="94"/>
                </a:cubicBezTo>
                <a:cubicBezTo>
                  <a:pt x="104" y="96"/>
                  <a:pt x="100" y="98"/>
                  <a:pt x="96" y="99"/>
                </a:cubicBezTo>
                <a:close/>
                <a:moveTo>
                  <a:pt x="118" y="89"/>
                </a:moveTo>
                <a:cubicBezTo>
                  <a:pt x="118" y="89"/>
                  <a:pt x="117" y="89"/>
                  <a:pt x="117" y="89"/>
                </a:cubicBezTo>
                <a:cubicBezTo>
                  <a:pt x="117" y="89"/>
                  <a:pt x="116" y="89"/>
                  <a:pt x="116" y="90"/>
                </a:cubicBezTo>
                <a:cubicBezTo>
                  <a:pt x="116" y="90"/>
                  <a:pt x="115" y="90"/>
                  <a:pt x="115" y="91"/>
                </a:cubicBezTo>
                <a:cubicBezTo>
                  <a:pt x="114" y="91"/>
                  <a:pt x="113" y="92"/>
                  <a:pt x="111" y="92"/>
                </a:cubicBezTo>
                <a:cubicBezTo>
                  <a:pt x="109" y="93"/>
                  <a:pt x="107" y="93"/>
                  <a:pt x="105" y="94"/>
                </a:cubicBezTo>
                <a:cubicBezTo>
                  <a:pt x="101" y="96"/>
                  <a:pt x="97" y="98"/>
                  <a:pt x="93" y="100"/>
                </a:cubicBezTo>
                <a:cubicBezTo>
                  <a:pt x="92" y="101"/>
                  <a:pt x="90" y="102"/>
                  <a:pt x="89" y="102"/>
                </a:cubicBezTo>
                <a:cubicBezTo>
                  <a:pt x="86" y="104"/>
                  <a:pt x="83" y="105"/>
                  <a:pt x="80" y="106"/>
                </a:cubicBezTo>
                <a:cubicBezTo>
                  <a:pt x="73" y="109"/>
                  <a:pt x="67" y="112"/>
                  <a:pt x="60" y="115"/>
                </a:cubicBezTo>
                <a:cubicBezTo>
                  <a:pt x="57" y="117"/>
                  <a:pt x="54" y="118"/>
                  <a:pt x="51" y="120"/>
                </a:cubicBezTo>
                <a:cubicBezTo>
                  <a:pt x="49" y="120"/>
                  <a:pt x="47" y="121"/>
                  <a:pt x="45" y="122"/>
                </a:cubicBezTo>
                <a:cubicBezTo>
                  <a:pt x="41" y="123"/>
                  <a:pt x="45" y="122"/>
                  <a:pt x="46" y="121"/>
                </a:cubicBezTo>
                <a:cubicBezTo>
                  <a:pt x="49" y="120"/>
                  <a:pt x="51" y="118"/>
                  <a:pt x="54" y="116"/>
                </a:cubicBezTo>
                <a:cubicBezTo>
                  <a:pt x="57" y="114"/>
                  <a:pt x="60" y="112"/>
                  <a:pt x="63" y="110"/>
                </a:cubicBezTo>
                <a:cubicBezTo>
                  <a:pt x="70" y="107"/>
                  <a:pt x="77" y="103"/>
                  <a:pt x="84" y="100"/>
                </a:cubicBezTo>
                <a:cubicBezTo>
                  <a:pt x="84" y="100"/>
                  <a:pt x="85" y="100"/>
                  <a:pt x="85" y="99"/>
                </a:cubicBezTo>
                <a:cubicBezTo>
                  <a:pt x="96" y="95"/>
                  <a:pt x="108" y="90"/>
                  <a:pt x="119" y="85"/>
                </a:cubicBezTo>
                <a:cubicBezTo>
                  <a:pt x="119" y="86"/>
                  <a:pt x="118" y="88"/>
                  <a:pt x="118" y="89"/>
                </a:cubicBezTo>
                <a:close/>
                <a:moveTo>
                  <a:pt x="119" y="84"/>
                </a:moveTo>
                <a:cubicBezTo>
                  <a:pt x="109" y="88"/>
                  <a:pt x="99" y="93"/>
                  <a:pt x="89" y="97"/>
                </a:cubicBezTo>
                <a:cubicBezTo>
                  <a:pt x="82" y="100"/>
                  <a:pt x="75" y="103"/>
                  <a:pt x="68" y="105"/>
                </a:cubicBezTo>
                <a:cubicBezTo>
                  <a:pt x="62" y="108"/>
                  <a:pt x="56" y="110"/>
                  <a:pt x="50" y="113"/>
                </a:cubicBezTo>
                <a:cubicBezTo>
                  <a:pt x="47" y="115"/>
                  <a:pt x="44" y="116"/>
                  <a:pt x="41" y="118"/>
                </a:cubicBezTo>
                <a:cubicBezTo>
                  <a:pt x="38" y="119"/>
                  <a:pt x="37" y="120"/>
                  <a:pt x="35" y="121"/>
                </a:cubicBezTo>
                <a:cubicBezTo>
                  <a:pt x="35" y="120"/>
                  <a:pt x="37" y="118"/>
                  <a:pt x="38" y="117"/>
                </a:cubicBezTo>
                <a:cubicBezTo>
                  <a:pt x="43" y="113"/>
                  <a:pt x="51" y="111"/>
                  <a:pt x="57" y="107"/>
                </a:cubicBezTo>
                <a:cubicBezTo>
                  <a:pt x="59" y="106"/>
                  <a:pt x="61" y="105"/>
                  <a:pt x="63" y="104"/>
                </a:cubicBezTo>
                <a:cubicBezTo>
                  <a:pt x="68" y="101"/>
                  <a:pt x="74" y="99"/>
                  <a:pt x="79" y="97"/>
                </a:cubicBezTo>
                <a:cubicBezTo>
                  <a:pt x="79" y="97"/>
                  <a:pt x="79" y="97"/>
                  <a:pt x="80" y="97"/>
                </a:cubicBezTo>
                <a:cubicBezTo>
                  <a:pt x="89" y="93"/>
                  <a:pt x="98" y="90"/>
                  <a:pt x="106" y="86"/>
                </a:cubicBezTo>
                <a:cubicBezTo>
                  <a:pt x="109" y="84"/>
                  <a:pt x="111" y="83"/>
                  <a:pt x="114" y="82"/>
                </a:cubicBezTo>
                <a:cubicBezTo>
                  <a:pt x="116" y="81"/>
                  <a:pt x="118" y="81"/>
                  <a:pt x="119" y="79"/>
                </a:cubicBezTo>
                <a:cubicBezTo>
                  <a:pt x="119" y="81"/>
                  <a:pt x="119" y="83"/>
                  <a:pt x="119" y="84"/>
                </a:cubicBezTo>
                <a:close/>
                <a:moveTo>
                  <a:pt x="31" y="118"/>
                </a:moveTo>
                <a:cubicBezTo>
                  <a:pt x="39" y="114"/>
                  <a:pt x="48" y="110"/>
                  <a:pt x="57" y="106"/>
                </a:cubicBezTo>
                <a:cubicBezTo>
                  <a:pt x="55" y="107"/>
                  <a:pt x="54" y="108"/>
                  <a:pt x="52" y="109"/>
                </a:cubicBezTo>
                <a:cubicBezTo>
                  <a:pt x="49" y="111"/>
                  <a:pt x="45" y="113"/>
                  <a:pt x="41" y="114"/>
                </a:cubicBezTo>
                <a:cubicBezTo>
                  <a:pt x="39" y="116"/>
                  <a:pt x="36" y="118"/>
                  <a:pt x="34" y="120"/>
                </a:cubicBezTo>
                <a:cubicBezTo>
                  <a:pt x="33" y="120"/>
                  <a:pt x="32" y="119"/>
                  <a:pt x="31" y="118"/>
                </a:cubicBezTo>
                <a:close/>
                <a:moveTo>
                  <a:pt x="26" y="114"/>
                </a:moveTo>
                <a:cubicBezTo>
                  <a:pt x="33" y="113"/>
                  <a:pt x="39" y="108"/>
                  <a:pt x="46" y="105"/>
                </a:cubicBezTo>
                <a:cubicBezTo>
                  <a:pt x="54" y="101"/>
                  <a:pt x="63" y="97"/>
                  <a:pt x="72" y="94"/>
                </a:cubicBezTo>
                <a:cubicBezTo>
                  <a:pt x="81" y="90"/>
                  <a:pt x="89" y="87"/>
                  <a:pt x="97" y="84"/>
                </a:cubicBezTo>
                <a:cubicBezTo>
                  <a:pt x="94" y="85"/>
                  <a:pt x="90" y="87"/>
                  <a:pt x="87" y="89"/>
                </a:cubicBezTo>
                <a:cubicBezTo>
                  <a:pt x="82" y="91"/>
                  <a:pt x="76" y="93"/>
                  <a:pt x="71" y="95"/>
                </a:cubicBezTo>
                <a:cubicBezTo>
                  <a:pt x="62" y="98"/>
                  <a:pt x="54" y="102"/>
                  <a:pt x="46" y="107"/>
                </a:cubicBezTo>
                <a:cubicBezTo>
                  <a:pt x="41" y="110"/>
                  <a:pt x="34" y="113"/>
                  <a:pt x="30" y="118"/>
                </a:cubicBezTo>
                <a:cubicBezTo>
                  <a:pt x="28" y="117"/>
                  <a:pt x="27" y="115"/>
                  <a:pt x="26" y="114"/>
                </a:cubicBezTo>
                <a:close/>
                <a:moveTo>
                  <a:pt x="92" y="92"/>
                </a:moveTo>
                <a:cubicBezTo>
                  <a:pt x="93" y="91"/>
                  <a:pt x="95" y="91"/>
                  <a:pt x="96" y="90"/>
                </a:cubicBezTo>
                <a:cubicBezTo>
                  <a:pt x="95" y="91"/>
                  <a:pt x="93" y="91"/>
                  <a:pt x="92" y="92"/>
                </a:cubicBezTo>
                <a:close/>
                <a:moveTo>
                  <a:pt x="114" y="81"/>
                </a:moveTo>
                <a:cubicBezTo>
                  <a:pt x="115" y="81"/>
                  <a:pt x="115" y="81"/>
                  <a:pt x="116" y="80"/>
                </a:cubicBezTo>
                <a:cubicBezTo>
                  <a:pt x="122" y="77"/>
                  <a:pt x="116" y="81"/>
                  <a:pt x="115" y="81"/>
                </a:cubicBezTo>
                <a:cubicBezTo>
                  <a:pt x="115" y="81"/>
                  <a:pt x="114" y="81"/>
                  <a:pt x="114" y="81"/>
                </a:cubicBezTo>
                <a:close/>
                <a:moveTo>
                  <a:pt x="112" y="82"/>
                </a:moveTo>
                <a:cubicBezTo>
                  <a:pt x="110" y="83"/>
                  <a:pt x="108" y="84"/>
                  <a:pt x="107" y="84"/>
                </a:cubicBezTo>
                <a:cubicBezTo>
                  <a:pt x="105" y="85"/>
                  <a:pt x="104" y="86"/>
                  <a:pt x="102" y="86"/>
                </a:cubicBezTo>
                <a:cubicBezTo>
                  <a:pt x="95" y="90"/>
                  <a:pt x="87" y="93"/>
                  <a:pt x="79" y="96"/>
                </a:cubicBezTo>
                <a:cubicBezTo>
                  <a:pt x="78" y="97"/>
                  <a:pt x="77" y="97"/>
                  <a:pt x="75" y="98"/>
                </a:cubicBezTo>
                <a:cubicBezTo>
                  <a:pt x="72" y="99"/>
                  <a:pt x="68" y="101"/>
                  <a:pt x="64" y="102"/>
                </a:cubicBezTo>
                <a:cubicBezTo>
                  <a:pt x="63" y="103"/>
                  <a:pt x="63" y="103"/>
                  <a:pt x="62" y="103"/>
                </a:cubicBezTo>
                <a:cubicBezTo>
                  <a:pt x="54" y="107"/>
                  <a:pt x="46" y="110"/>
                  <a:pt x="38" y="114"/>
                </a:cubicBezTo>
                <a:cubicBezTo>
                  <a:pt x="36" y="115"/>
                  <a:pt x="34" y="116"/>
                  <a:pt x="33" y="116"/>
                </a:cubicBezTo>
                <a:cubicBezTo>
                  <a:pt x="29" y="118"/>
                  <a:pt x="32" y="116"/>
                  <a:pt x="33" y="115"/>
                </a:cubicBezTo>
                <a:cubicBezTo>
                  <a:pt x="35" y="114"/>
                  <a:pt x="38" y="113"/>
                  <a:pt x="40" y="111"/>
                </a:cubicBezTo>
                <a:cubicBezTo>
                  <a:pt x="47" y="108"/>
                  <a:pt x="52" y="104"/>
                  <a:pt x="59" y="101"/>
                </a:cubicBezTo>
                <a:cubicBezTo>
                  <a:pt x="66" y="98"/>
                  <a:pt x="74" y="95"/>
                  <a:pt x="81" y="92"/>
                </a:cubicBezTo>
                <a:cubicBezTo>
                  <a:pt x="87" y="90"/>
                  <a:pt x="93" y="86"/>
                  <a:pt x="99" y="84"/>
                </a:cubicBezTo>
                <a:cubicBezTo>
                  <a:pt x="102" y="82"/>
                  <a:pt x="104" y="81"/>
                  <a:pt x="106" y="80"/>
                </a:cubicBezTo>
                <a:cubicBezTo>
                  <a:pt x="111" y="78"/>
                  <a:pt x="115" y="76"/>
                  <a:pt x="120" y="74"/>
                </a:cubicBezTo>
                <a:cubicBezTo>
                  <a:pt x="120" y="73"/>
                  <a:pt x="120" y="73"/>
                  <a:pt x="120" y="73"/>
                </a:cubicBezTo>
                <a:cubicBezTo>
                  <a:pt x="120" y="75"/>
                  <a:pt x="120" y="77"/>
                  <a:pt x="120" y="78"/>
                </a:cubicBezTo>
                <a:cubicBezTo>
                  <a:pt x="117" y="79"/>
                  <a:pt x="114" y="81"/>
                  <a:pt x="112" y="82"/>
                </a:cubicBezTo>
                <a:close/>
                <a:moveTo>
                  <a:pt x="119" y="73"/>
                </a:moveTo>
                <a:cubicBezTo>
                  <a:pt x="116" y="74"/>
                  <a:pt x="113" y="75"/>
                  <a:pt x="110" y="77"/>
                </a:cubicBezTo>
                <a:cubicBezTo>
                  <a:pt x="109" y="78"/>
                  <a:pt x="109" y="78"/>
                  <a:pt x="108" y="79"/>
                </a:cubicBezTo>
                <a:cubicBezTo>
                  <a:pt x="105" y="80"/>
                  <a:pt x="102" y="81"/>
                  <a:pt x="99" y="82"/>
                </a:cubicBezTo>
                <a:cubicBezTo>
                  <a:pt x="85" y="88"/>
                  <a:pt x="71" y="93"/>
                  <a:pt x="57" y="99"/>
                </a:cubicBezTo>
                <a:cubicBezTo>
                  <a:pt x="51" y="102"/>
                  <a:pt x="45" y="104"/>
                  <a:pt x="39" y="107"/>
                </a:cubicBezTo>
                <a:cubicBezTo>
                  <a:pt x="36" y="109"/>
                  <a:pt x="33" y="110"/>
                  <a:pt x="30" y="112"/>
                </a:cubicBezTo>
                <a:cubicBezTo>
                  <a:pt x="30" y="112"/>
                  <a:pt x="24" y="115"/>
                  <a:pt x="27" y="113"/>
                </a:cubicBezTo>
                <a:cubicBezTo>
                  <a:pt x="29" y="112"/>
                  <a:pt x="31" y="111"/>
                  <a:pt x="33" y="110"/>
                </a:cubicBezTo>
                <a:cubicBezTo>
                  <a:pt x="46" y="102"/>
                  <a:pt x="58" y="95"/>
                  <a:pt x="72" y="89"/>
                </a:cubicBezTo>
                <a:cubicBezTo>
                  <a:pt x="75" y="88"/>
                  <a:pt x="77" y="87"/>
                  <a:pt x="80" y="86"/>
                </a:cubicBezTo>
                <a:cubicBezTo>
                  <a:pt x="85" y="83"/>
                  <a:pt x="91" y="81"/>
                  <a:pt x="96" y="78"/>
                </a:cubicBezTo>
                <a:cubicBezTo>
                  <a:pt x="104" y="75"/>
                  <a:pt x="112" y="72"/>
                  <a:pt x="120" y="67"/>
                </a:cubicBezTo>
                <a:cubicBezTo>
                  <a:pt x="120" y="67"/>
                  <a:pt x="120" y="67"/>
                  <a:pt x="120" y="67"/>
                </a:cubicBezTo>
                <a:cubicBezTo>
                  <a:pt x="120" y="69"/>
                  <a:pt x="120" y="71"/>
                  <a:pt x="120" y="73"/>
                </a:cubicBezTo>
                <a:cubicBezTo>
                  <a:pt x="120" y="73"/>
                  <a:pt x="120" y="73"/>
                  <a:pt x="119" y="73"/>
                </a:cubicBezTo>
                <a:close/>
                <a:moveTo>
                  <a:pt x="94" y="79"/>
                </a:moveTo>
                <a:cubicBezTo>
                  <a:pt x="99" y="76"/>
                  <a:pt x="104" y="74"/>
                  <a:pt x="109" y="72"/>
                </a:cubicBezTo>
                <a:cubicBezTo>
                  <a:pt x="108" y="72"/>
                  <a:pt x="108" y="73"/>
                  <a:pt x="108" y="73"/>
                </a:cubicBezTo>
                <a:cubicBezTo>
                  <a:pt x="103" y="75"/>
                  <a:pt x="99" y="77"/>
                  <a:pt x="94" y="79"/>
                </a:cubicBezTo>
                <a:close/>
                <a:moveTo>
                  <a:pt x="120" y="66"/>
                </a:moveTo>
                <a:cubicBezTo>
                  <a:pt x="120" y="66"/>
                  <a:pt x="119" y="66"/>
                  <a:pt x="119" y="66"/>
                </a:cubicBezTo>
                <a:cubicBezTo>
                  <a:pt x="112" y="71"/>
                  <a:pt x="104" y="73"/>
                  <a:pt x="96" y="77"/>
                </a:cubicBezTo>
                <a:cubicBezTo>
                  <a:pt x="90" y="80"/>
                  <a:pt x="83" y="83"/>
                  <a:pt x="76" y="86"/>
                </a:cubicBezTo>
                <a:cubicBezTo>
                  <a:pt x="66" y="91"/>
                  <a:pt x="55" y="95"/>
                  <a:pt x="45" y="99"/>
                </a:cubicBezTo>
                <a:cubicBezTo>
                  <a:pt x="39" y="102"/>
                  <a:pt x="32" y="105"/>
                  <a:pt x="26" y="108"/>
                </a:cubicBezTo>
                <a:cubicBezTo>
                  <a:pt x="25" y="108"/>
                  <a:pt x="23" y="109"/>
                  <a:pt x="23" y="110"/>
                </a:cubicBezTo>
                <a:cubicBezTo>
                  <a:pt x="24" y="108"/>
                  <a:pt x="25" y="107"/>
                  <a:pt x="27" y="106"/>
                </a:cubicBezTo>
                <a:cubicBezTo>
                  <a:pt x="30" y="105"/>
                  <a:pt x="33" y="103"/>
                  <a:pt x="36" y="102"/>
                </a:cubicBezTo>
                <a:cubicBezTo>
                  <a:pt x="49" y="95"/>
                  <a:pt x="61" y="89"/>
                  <a:pt x="74" y="83"/>
                </a:cubicBezTo>
                <a:cubicBezTo>
                  <a:pt x="89" y="77"/>
                  <a:pt x="103" y="71"/>
                  <a:pt x="117" y="64"/>
                </a:cubicBezTo>
                <a:cubicBezTo>
                  <a:pt x="118" y="64"/>
                  <a:pt x="118" y="64"/>
                  <a:pt x="118" y="64"/>
                </a:cubicBezTo>
                <a:cubicBezTo>
                  <a:pt x="118" y="64"/>
                  <a:pt x="119" y="63"/>
                  <a:pt x="119" y="63"/>
                </a:cubicBezTo>
                <a:cubicBezTo>
                  <a:pt x="119" y="64"/>
                  <a:pt x="120" y="65"/>
                  <a:pt x="120" y="66"/>
                </a:cubicBezTo>
                <a:close/>
                <a:moveTo>
                  <a:pt x="87" y="77"/>
                </a:moveTo>
                <a:cubicBezTo>
                  <a:pt x="90" y="75"/>
                  <a:pt x="93" y="74"/>
                  <a:pt x="96" y="72"/>
                </a:cubicBezTo>
                <a:cubicBezTo>
                  <a:pt x="100" y="71"/>
                  <a:pt x="104" y="69"/>
                  <a:pt x="108" y="67"/>
                </a:cubicBezTo>
                <a:cubicBezTo>
                  <a:pt x="109" y="67"/>
                  <a:pt x="111" y="66"/>
                  <a:pt x="113" y="65"/>
                </a:cubicBezTo>
                <a:cubicBezTo>
                  <a:pt x="113" y="65"/>
                  <a:pt x="113" y="65"/>
                  <a:pt x="113" y="65"/>
                </a:cubicBezTo>
                <a:cubicBezTo>
                  <a:pt x="104" y="69"/>
                  <a:pt x="96" y="73"/>
                  <a:pt x="87" y="77"/>
                </a:cubicBezTo>
                <a:close/>
                <a:moveTo>
                  <a:pt x="74" y="82"/>
                </a:moveTo>
                <a:cubicBezTo>
                  <a:pt x="74" y="82"/>
                  <a:pt x="73" y="82"/>
                  <a:pt x="73" y="82"/>
                </a:cubicBezTo>
                <a:cubicBezTo>
                  <a:pt x="60" y="88"/>
                  <a:pt x="46" y="93"/>
                  <a:pt x="33" y="99"/>
                </a:cubicBezTo>
                <a:cubicBezTo>
                  <a:pt x="29" y="101"/>
                  <a:pt x="26" y="103"/>
                  <a:pt x="22" y="104"/>
                </a:cubicBezTo>
                <a:cubicBezTo>
                  <a:pt x="21" y="104"/>
                  <a:pt x="19" y="105"/>
                  <a:pt x="19" y="106"/>
                </a:cubicBezTo>
                <a:cubicBezTo>
                  <a:pt x="20" y="105"/>
                  <a:pt x="22" y="104"/>
                  <a:pt x="23" y="103"/>
                </a:cubicBezTo>
                <a:cubicBezTo>
                  <a:pt x="30" y="100"/>
                  <a:pt x="36" y="96"/>
                  <a:pt x="42" y="92"/>
                </a:cubicBezTo>
                <a:cubicBezTo>
                  <a:pt x="56" y="85"/>
                  <a:pt x="71" y="79"/>
                  <a:pt x="85" y="73"/>
                </a:cubicBezTo>
                <a:cubicBezTo>
                  <a:pt x="91" y="70"/>
                  <a:pt x="98" y="68"/>
                  <a:pt x="104" y="65"/>
                </a:cubicBezTo>
                <a:cubicBezTo>
                  <a:pt x="107" y="64"/>
                  <a:pt x="110" y="62"/>
                  <a:pt x="113" y="60"/>
                </a:cubicBezTo>
                <a:cubicBezTo>
                  <a:pt x="113" y="60"/>
                  <a:pt x="114" y="60"/>
                  <a:pt x="114" y="60"/>
                </a:cubicBezTo>
                <a:cubicBezTo>
                  <a:pt x="115" y="59"/>
                  <a:pt x="117" y="58"/>
                  <a:pt x="118" y="58"/>
                </a:cubicBezTo>
                <a:cubicBezTo>
                  <a:pt x="118" y="58"/>
                  <a:pt x="118" y="58"/>
                  <a:pt x="118" y="58"/>
                </a:cubicBezTo>
                <a:cubicBezTo>
                  <a:pt x="119" y="59"/>
                  <a:pt x="119" y="61"/>
                  <a:pt x="119" y="62"/>
                </a:cubicBezTo>
                <a:cubicBezTo>
                  <a:pt x="104" y="68"/>
                  <a:pt x="89" y="75"/>
                  <a:pt x="74" y="82"/>
                </a:cubicBezTo>
                <a:close/>
                <a:moveTo>
                  <a:pt x="118" y="57"/>
                </a:moveTo>
                <a:cubicBezTo>
                  <a:pt x="118" y="57"/>
                  <a:pt x="118" y="57"/>
                  <a:pt x="118" y="57"/>
                </a:cubicBezTo>
                <a:cubicBezTo>
                  <a:pt x="117" y="58"/>
                  <a:pt x="115" y="58"/>
                  <a:pt x="114" y="59"/>
                </a:cubicBezTo>
                <a:cubicBezTo>
                  <a:pt x="112" y="60"/>
                  <a:pt x="111" y="60"/>
                  <a:pt x="109" y="61"/>
                </a:cubicBezTo>
                <a:cubicBezTo>
                  <a:pt x="96" y="65"/>
                  <a:pt x="83" y="70"/>
                  <a:pt x="70" y="77"/>
                </a:cubicBezTo>
                <a:cubicBezTo>
                  <a:pt x="57" y="83"/>
                  <a:pt x="43" y="88"/>
                  <a:pt x="30" y="95"/>
                </a:cubicBezTo>
                <a:cubicBezTo>
                  <a:pt x="26" y="96"/>
                  <a:pt x="23" y="98"/>
                  <a:pt x="19" y="99"/>
                </a:cubicBezTo>
                <a:cubicBezTo>
                  <a:pt x="18" y="99"/>
                  <a:pt x="15" y="100"/>
                  <a:pt x="15" y="100"/>
                </a:cubicBezTo>
                <a:cubicBezTo>
                  <a:pt x="16" y="99"/>
                  <a:pt x="18" y="98"/>
                  <a:pt x="19" y="98"/>
                </a:cubicBezTo>
                <a:cubicBezTo>
                  <a:pt x="26" y="94"/>
                  <a:pt x="33" y="91"/>
                  <a:pt x="39" y="88"/>
                </a:cubicBezTo>
                <a:cubicBezTo>
                  <a:pt x="54" y="81"/>
                  <a:pt x="70" y="75"/>
                  <a:pt x="85" y="69"/>
                </a:cubicBezTo>
                <a:cubicBezTo>
                  <a:pt x="91" y="66"/>
                  <a:pt x="98" y="64"/>
                  <a:pt x="105" y="61"/>
                </a:cubicBezTo>
                <a:cubicBezTo>
                  <a:pt x="107" y="60"/>
                  <a:pt x="110" y="60"/>
                  <a:pt x="112" y="58"/>
                </a:cubicBezTo>
                <a:cubicBezTo>
                  <a:pt x="113" y="58"/>
                  <a:pt x="114" y="57"/>
                  <a:pt x="116" y="57"/>
                </a:cubicBezTo>
                <a:cubicBezTo>
                  <a:pt x="116" y="56"/>
                  <a:pt x="117" y="56"/>
                  <a:pt x="118" y="56"/>
                </a:cubicBezTo>
                <a:cubicBezTo>
                  <a:pt x="118" y="56"/>
                  <a:pt x="118" y="57"/>
                  <a:pt x="118" y="57"/>
                </a:cubicBezTo>
                <a:close/>
                <a:moveTo>
                  <a:pt x="22" y="111"/>
                </a:moveTo>
                <a:cubicBezTo>
                  <a:pt x="22" y="111"/>
                  <a:pt x="22" y="111"/>
                  <a:pt x="22" y="110"/>
                </a:cubicBezTo>
                <a:cubicBezTo>
                  <a:pt x="30" y="107"/>
                  <a:pt x="38" y="103"/>
                  <a:pt x="45" y="100"/>
                </a:cubicBezTo>
                <a:cubicBezTo>
                  <a:pt x="51" y="97"/>
                  <a:pt x="57" y="95"/>
                  <a:pt x="62" y="93"/>
                </a:cubicBezTo>
                <a:cubicBezTo>
                  <a:pt x="57" y="96"/>
                  <a:pt x="51" y="98"/>
                  <a:pt x="45" y="101"/>
                </a:cubicBezTo>
                <a:cubicBezTo>
                  <a:pt x="39" y="105"/>
                  <a:pt x="31" y="109"/>
                  <a:pt x="25" y="114"/>
                </a:cubicBezTo>
                <a:cubicBezTo>
                  <a:pt x="24" y="113"/>
                  <a:pt x="23" y="112"/>
                  <a:pt x="22" y="111"/>
                </a:cubicBezTo>
                <a:close/>
                <a:moveTo>
                  <a:pt x="35" y="121"/>
                </a:moveTo>
                <a:cubicBezTo>
                  <a:pt x="41" y="119"/>
                  <a:pt x="47" y="116"/>
                  <a:pt x="52" y="113"/>
                </a:cubicBezTo>
                <a:cubicBezTo>
                  <a:pt x="60" y="109"/>
                  <a:pt x="68" y="106"/>
                  <a:pt x="76" y="103"/>
                </a:cubicBezTo>
                <a:cubicBezTo>
                  <a:pt x="71" y="106"/>
                  <a:pt x="65" y="108"/>
                  <a:pt x="60" y="112"/>
                </a:cubicBezTo>
                <a:cubicBezTo>
                  <a:pt x="57" y="113"/>
                  <a:pt x="55" y="114"/>
                  <a:pt x="52" y="116"/>
                </a:cubicBezTo>
                <a:cubicBezTo>
                  <a:pt x="49" y="119"/>
                  <a:pt x="45" y="121"/>
                  <a:pt x="41" y="123"/>
                </a:cubicBezTo>
                <a:cubicBezTo>
                  <a:pt x="41" y="123"/>
                  <a:pt x="41" y="123"/>
                  <a:pt x="41" y="123"/>
                </a:cubicBezTo>
                <a:cubicBezTo>
                  <a:pt x="41" y="123"/>
                  <a:pt x="41" y="123"/>
                  <a:pt x="41" y="123"/>
                </a:cubicBezTo>
                <a:cubicBezTo>
                  <a:pt x="39" y="123"/>
                  <a:pt x="37" y="122"/>
                  <a:pt x="35" y="121"/>
                </a:cubicBezTo>
                <a:close/>
                <a:moveTo>
                  <a:pt x="43" y="123"/>
                </a:moveTo>
                <a:cubicBezTo>
                  <a:pt x="51" y="121"/>
                  <a:pt x="58" y="117"/>
                  <a:pt x="65" y="114"/>
                </a:cubicBezTo>
                <a:cubicBezTo>
                  <a:pt x="71" y="111"/>
                  <a:pt x="77" y="108"/>
                  <a:pt x="83" y="105"/>
                </a:cubicBezTo>
                <a:cubicBezTo>
                  <a:pt x="79" y="108"/>
                  <a:pt x="74" y="111"/>
                  <a:pt x="69" y="114"/>
                </a:cubicBezTo>
                <a:cubicBezTo>
                  <a:pt x="66" y="115"/>
                  <a:pt x="64" y="117"/>
                  <a:pt x="61" y="119"/>
                </a:cubicBezTo>
                <a:cubicBezTo>
                  <a:pt x="60" y="120"/>
                  <a:pt x="58" y="121"/>
                  <a:pt x="57" y="122"/>
                </a:cubicBezTo>
                <a:cubicBezTo>
                  <a:pt x="52" y="123"/>
                  <a:pt x="48" y="124"/>
                  <a:pt x="43" y="123"/>
                </a:cubicBezTo>
                <a:close/>
                <a:moveTo>
                  <a:pt x="116" y="97"/>
                </a:moveTo>
                <a:cubicBezTo>
                  <a:pt x="115" y="98"/>
                  <a:pt x="115" y="99"/>
                  <a:pt x="114" y="101"/>
                </a:cubicBezTo>
                <a:cubicBezTo>
                  <a:pt x="112" y="101"/>
                  <a:pt x="110" y="103"/>
                  <a:pt x="108" y="104"/>
                </a:cubicBezTo>
                <a:cubicBezTo>
                  <a:pt x="101" y="107"/>
                  <a:pt x="93" y="111"/>
                  <a:pt x="86" y="115"/>
                </a:cubicBezTo>
                <a:cubicBezTo>
                  <a:pt x="82" y="117"/>
                  <a:pt x="78" y="119"/>
                  <a:pt x="73" y="121"/>
                </a:cubicBezTo>
                <a:cubicBezTo>
                  <a:pt x="69" y="123"/>
                  <a:pt x="75" y="120"/>
                  <a:pt x="76" y="119"/>
                </a:cubicBezTo>
                <a:cubicBezTo>
                  <a:pt x="78" y="118"/>
                  <a:pt x="80" y="117"/>
                  <a:pt x="82" y="116"/>
                </a:cubicBezTo>
                <a:cubicBezTo>
                  <a:pt x="87" y="113"/>
                  <a:pt x="93" y="109"/>
                  <a:pt x="98" y="106"/>
                </a:cubicBezTo>
                <a:cubicBezTo>
                  <a:pt x="104" y="103"/>
                  <a:pt x="110" y="101"/>
                  <a:pt x="116" y="97"/>
                </a:cubicBezTo>
                <a:close/>
                <a:moveTo>
                  <a:pt x="109" y="112"/>
                </a:moveTo>
                <a:cubicBezTo>
                  <a:pt x="109" y="112"/>
                  <a:pt x="109" y="112"/>
                  <a:pt x="109" y="112"/>
                </a:cubicBezTo>
                <a:cubicBezTo>
                  <a:pt x="104" y="114"/>
                  <a:pt x="99" y="117"/>
                  <a:pt x="95" y="120"/>
                </a:cubicBezTo>
                <a:cubicBezTo>
                  <a:pt x="93" y="121"/>
                  <a:pt x="90" y="123"/>
                  <a:pt x="88" y="124"/>
                </a:cubicBezTo>
                <a:cubicBezTo>
                  <a:pt x="87" y="124"/>
                  <a:pt x="85" y="125"/>
                  <a:pt x="84" y="126"/>
                </a:cubicBezTo>
                <a:cubicBezTo>
                  <a:pt x="84" y="126"/>
                  <a:pt x="84" y="126"/>
                  <a:pt x="84" y="126"/>
                </a:cubicBezTo>
                <a:cubicBezTo>
                  <a:pt x="84" y="126"/>
                  <a:pt x="84" y="126"/>
                  <a:pt x="84" y="126"/>
                </a:cubicBezTo>
                <a:cubicBezTo>
                  <a:pt x="84" y="125"/>
                  <a:pt x="87" y="123"/>
                  <a:pt x="87" y="123"/>
                </a:cubicBezTo>
                <a:cubicBezTo>
                  <a:pt x="96" y="118"/>
                  <a:pt x="104" y="113"/>
                  <a:pt x="112" y="106"/>
                </a:cubicBezTo>
                <a:cubicBezTo>
                  <a:pt x="111" y="108"/>
                  <a:pt x="110" y="110"/>
                  <a:pt x="109" y="112"/>
                </a:cubicBezTo>
                <a:close/>
                <a:moveTo>
                  <a:pt x="78" y="125"/>
                </a:moveTo>
                <a:cubicBezTo>
                  <a:pt x="83" y="123"/>
                  <a:pt x="87" y="121"/>
                  <a:pt x="92" y="118"/>
                </a:cubicBezTo>
                <a:cubicBezTo>
                  <a:pt x="96" y="116"/>
                  <a:pt x="100" y="113"/>
                  <a:pt x="105" y="111"/>
                </a:cubicBezTo>
                <a:cubicBezTo>
                  <a:pt x="102" y="113"/>
                  <a:pt x="100" y="114"/>
                  <a:pt x="97" y="116"/>
                </a:cubicBezTo>
                <a:cubicBezTo>
                  <a:pt x="92" y="119"/>
                  <a:pt x="87" y="122"/>
                  <a:pt x="83" y="126"/>
                </a:cubicBezTo>
                <a:cubicBezTo>
                  <a:pt x="81" y="125"/>
                  <a:pt x="79" y="125"/>
                  <a:pt x="78" y="125"/>
                </a:cubicBezTo>
                <a:close/>
                <a:moveTo>
                  <a:pt x="71" y="123"/>
                </a:moveTo>
                <a:cubicBezTo>
                  <a:pt x="82" y="118"/>
                  <a:pt x="93" y="112"/>
                  <a:pt x="103" y="107"/>
                </a:cubicBezTo>
                <a:cubicBezTo>
                  <a:pt x="101" y="109"/>
                  <a:pt x="99" y="110"/>
                  <a:pt x="98" y="111"/>
                </a:cubicBezTo>
                <a:cubicBezTo>
                  <a:pt x="90" y="115"/>
                  <a:pt x="83" y="120"/>
                  <a:pt x="76" y="124"/>
                </a:cubicBezTo>
                <a:cubicBezTo>
                  <a:pt x="74" y="124"/>
                  <a:pt x="73" y="123"/>
                  <a:pt x="71" y="123"/>
                </a:cubicBezTo>
                <a:close/>
                <a:moveTo>
                  <a:pt x="112" y="106"/>
                </a:moveTo>
                <a:cubicBezTo>
                  <a:pt x="105" y="111"/>
                  <a:pt x="96" y="115"/>
                  <a:pt x="89" y="119"/>
                </a:cubicBezTo>
                <a:cubicBezTo>
                  <a:pt x="85" y="121"/>
                  <a:pt x="79" y="123"/>
                  <a:pt x="78" y="124"/>
                </a:cubicBezTo>
                <a:cubicBezTo>
                  <a:pt x="82" y="121"/>
                  <a:pt x="87" y="118"/>
                  <a:pt x="92" y="115"/>
                </a:cubicBezTo>
                <a:cubicBezTo>
                  <a:pt x="96" y="113"/>
                  <a:pt x="100" y="110"/>
                  <a:pt x="104" y="108"/>
                </a:cubicBezTo>
                <a:cubicBezTo>
                  <a:pt x="106" y="107"/>
                  <a:pt x="107" y="106"/>
                  <a:pt x="109" y="105"/>
                </a:cubicBezTo>
                <a:cubicBezTo>
                  <a:pt x="109" y="104"/>
                  <a:pt x="110" y="104"/>
                  <a:pt x="110" y="104"/>
                </a:cubicBezTo>
                <a:cubicBezTo>
                  <a:pt x="111" y="103"/>
                  <a:pt x="113" y="102"/>
                  <a:pt x="114" y="102"/>
                </a:cubicBezTo>
                <a:cubicBezTo>
                  <a:pt x="114" y="103"/>
                  <a:pt x="113" y="104"/>
                  <a:pt x="112" y="106"/>
                </a:cubicBezTo>
                <a:cubicBezTo>
                  <a:pt x="112" y="105"/>
                  <a:pt x="112" y="105"/>
                  <a:pt x="112" y="106"/>
                </a:cubicBezTo>
                <a:close/>
                <a:moveTo>
                  <a:pt x="71" y="122"/>
                </a:moveTo>
                <a:cubicBezTo>
                  <a:pt x="69" y="122"/>
                  <a:pt x="68" y="121"/>
                  <a:pt x="67" y="120"/>
                </a:cubicBezTo>
                <a:cubicBezTo>
                  <a:pt x="73" y="118"/>
                  <a:pt x="79" y="115"/>
                  <a:pt x="86" y="112"/>
                </a:cubicBezTo>
                <a:cubicBezTo>
                  <a:pt x="80" y="115"/>
                  <a:pt x="75" y="119"/>
                  <a:pt x="71" y="122"/>
                </a:cubicBezTo>
                <a:close/>
                <a:moveTo>
                  <a:pt x="86" y="126"/>
                </a:moveTo>
                <a:cubicBezTo>
                  <a:pt x="92" y="123"/>
                  <a:pt x="98" y="119"/>
                  <a:pt x="103" y="115"/>
                </a:cubicBezTo>
                <a:cubicBezTo>
                  <a:pt x="104" y="115"/>
                  <a:pt x="105" y="114"/>
                  <a:pt x="106" y="114"/>
                </a:cubicBezTo>
                <a:cubicBezTo>
                  <a:pt x="108" y="113"/>
                  <a:pt x="108" y="113"/>
                  <a:pt x="107" y="113"/>
                </a:cubicBezTo>
                <a:cubicBezTo>
                  <a:pt x="106" y="115"/>
                  <a:pt x="105" y="116"/>
                  <a:pt x="103" y="117"/>
                </a:cubicBezTo>
                <a:cubicBezTo>
                  <a:pt x="100" y="119"/>
                  <a:pt x="97" y="122"/>
                  <a:pt x="94" y="124"/>
                </a:cubicBezTo>
                <a:cubicBezTo>
                  <a:pt x="94" y="124"/>
                  <a:pt x="94" y="124"/>
                  <a:pt x="94" y="124"/>
                </a:cubicBezTo>
                <a:cubicBezTo>
                  <a:pt x="91" y="125"/>
                  <a:pt x="88" y="126"/>
                  <a:pt x="86" y="126"/>
                </a:cubicBezTo>
                <a:close/>
                <a:moveTo>
                  <a:pt x="96" y="123"/>
                </a:moveTo>
                <a:cubicBezTo>
                  <a:pt x="98" y="122"/>
                  <a:pt x="101" y="120"/>
                  <a:pt x="103" y="119"/>
                </a:cubicBezTo>
                <a:cubicBezTo>
                  <a:pt x="102" y="119"/>
                  <a:pt x="101" y="120"/>
                  <a:pt x="100" y="121"/>
                </a:cubicBezTo>
                <a:cubicBezTo>
                  <a:pt x="99" y="122"/>
                  <a:pt x="97" y="123"/>
                  <a:pt x="96" y="123"/>
                </a:cubicBezTo>
                <a:close/>
                <a:moveTo>
                  <a:pt x="116" y="96"/>
                </a:moveTo>
                <a:cubicBezTo>
                  <a:pt x="116" y="96"/>
                  <a:pt x="116" y="96"/>
                  <a:pt x="116" y="96"/>
                </a:cubicBezTo>
                <a:cubicBezTo>
                  <a:pt x="115" y="96"/>
                  <a:pt x="115" y="97"/>
                  <a:pt x="114" y="97"/>
                </a:cubicBezTo>
                <a:cubicBezTo>
                  <a:pt x="114" y="97"/>
                  <a:pt x="114" y="97"/>
                  <a:pt x="114" y="97"/>
                </a:cubicBezTo>
                <a:cubicBezTo>
                  <a:pt x="107" y="101"/>
                  <a:pt x="100" y="104"/>
                  <a:pt x="94" y="108"/>
                </a:cubicBezTo>
                <a:cubicBezTo>
                  <a:pt x="84" y="112"/>
                  <a:pt x="75" y="116"/>
                  <a:pt x="66" y="120"/>
                </a:cubicBezTo>
                <a:cubicBezTo>
                  <a:pt x="66" y="120"/>
                  <a:pt x="65" y="120"/>
                  <a:pt x="65" y="120"/>
                </a:cubicBezTo>
                <a:cubicBezTo>
                  <a:pt x="65" y="119"/>
                  <a:pt x="64" y="119"/>
                  <a:pt x="63" y="120"/>
                </a:cubicBezTo>
                <a:cubicBezTo>
                  <a:pt x="63" y="120"/>
                  <a:pt x="63" y="120"/>
                  <a:pt x="63" y="120"/>
                </a:cubicBezTo>
                <a:cubicBezTo>
                  <a:pt x="63" y="120"/>
                  <a:pt x="62" y="120"/>
                  <a:pt x="62" y="121"/>
                </a:cubicBezTo>
                <a:cubicBezTo>
                  <a:pt x="62" y="121"/>
                  <a:pt x="62" y="121"/>
                  <a:pt x="62" y="121"/>
                </a:cubicBezTo>
                <a:cubicBezTo>
                  <a:pt x="61" y="121"/>
                  <a:pt x="60" y="121"/>
                  <a:pt x="60" y="121"/>
                </a:cubicBezTo>
                <a:cubicBezTo>
                  <a:pt x="60" y="121"/>
                  <a:pt x="60" y="121"/>
                  <a:pt x="60" y="121"/>
                </a:cubicBezTo>
                <a:cubicBezTo>
                  <a:pt x="60" y="121"/>
                  <a:pt x="60" y="121"/>
                  <a:pt x="60" y="121"/>
                </a:cubicBezTo>
                <a:cubicBezTo>
                  <a:pt x="63" y="120"/>
                  <a:pt x="65" y="118"/>
                  <a:pt x="68" y="117"/>
                </a:cubicBezTo>
                <a:cubicBezTo>
                  <a:pt x="72" y="114"/>
                  <a:pt x="76" y="113"/>
                  <a:pt x="80" y="111"/>
                </a:cubicBezTo>
                <a:cubicBezTo>
                  <a:pt x="85" y="109"/>
                  <a:pt x="89" y="106"/>
                  <a:pt x="94" y="103"/>
                </a:cubicBezTo>
                <a:cubicBezTo>
                  <a:pt x="101" y="99"/>
                  <a:pt x="109" y="95"/>
                  <a:pt x="117" y="91"/>
                </a:cubicBezTo>
                <a:cubicBezTo>
                  <a:pt x="117" y="92"/>
                  <a:pt x="117" y="92"/>
                  <a:pt x="117" y="93"/>
                </a:cubicBezTo>
                <a:cubicBezTo>
                  <a:pt x="117" y="94"/>
                  <a:pt x="116" y="95"/>
                  <a:pt x="116" y="96"/>
                </a:cubicBezTo>
                <a:close/>
                <a:moveTo>
                  <a:pt x="116" y="49"/>
                </a:moveTo>
                <a:cubicBezTo>
                  <a:pt x="107" y="54"/>
                  <a:pt x="97" y="57"/>
                  <a:pt x="88" y="60"/>
                </a:cubicBezTo>
                <a:cubicBezTo>
                  <a:pt x="85" y="61"/>
                  <a:pt x="82" y="62"/>
                  <a:pt x="80" y="63"/>
                </a:cubicBezTo>
                <a:cubicBezTo>
                  <a:pt x="77" y="64"/>
                  <a:pt x="74" y="65"/>
                  <a:pt x="71" y="66"/>
                </a:cubicBezTo>
                <a:cubicBezTo>
                  <a:pt x="57" y="72"/>
                  <a:pt x="44" y="77"/>
                  <a:pt x="31" y="83"/>
                </a:cubicBezTo>
                <a:cubicBezTo>
                  <a:pt x="25" y="86"/>
                  <a:pt x="18" y="89"/>
                  <a:pt x="12" y="92"/>
                </a:cubicBezTo>
                <a:cubicBezTo>
                  <a:pt x="19" y="88"/>
                  <a:pt x="26" y="85"/>
                  <a:pt x="34" y="82"/>
                </a:cubicBezTo>
                <a:cubicBezTo>
                  <a:pt x="41" y="79"/>
                  <a:pt x="47" y="75"/>
                  <a:pt x="55" y="72"/>
                </a:cubicBezTo>
                <a:cubicBezTo>
                  <a:pt x="62" y="68"/>
                  <a:pt x="70" y="65"/>
                  <a:pt x="78" y="62"/>
                </a:cubicBezTo>
                <a:cubicBezTo>
                  <a:pt x="86" y="59"/>
                  <a:pt x="93" y="55"/>
                  <a:pt x="101" y="51"/>
                </a:cubicBezTo>
                <a:cubicBezTo>
                  <a:pt x="102" y="51"/>
                  <a:pt x="103" y="51"/>
                  <a:pt x="103" y="50"/>
                </a:cubicBezTo>
                <a:cubicBezTo>
                  <a:pt x="107" y="49"/>
                  <a:pt x="111" y="47"/>
                  <a:pt x="114" y="44"/>
                </a:cubicBezTo>
                <a:cubicBezTo>
                  <a:pt x="115" y="46"/>
                  <a:pt x="115" y="47"/>
                  <a:pt x="116" y="49"/>
                </a:cubicBezTo>
                <a:close/>
                <a:moveTo>
                  <a:pt x="109" y="37"/>
                </a:moveTo>
                <a:cubicBezTo>
                  <a:pt x="81" y="49"/>
                  <a:pt x="53" y="61"/>
                  <a:pt x="26" y="74"/>
                </a:cubicBezTo>
                <a:cubicBezTo>
                  <a:pt x="20" y="77"/>
                  <a:pt x="14" y="80"/>
                  <a:pt x="7" y="82"/>
                </a:cubicBezTo>
                <a:cubicBezTo>
                  <a:pt x="7" y="82"/>
                  <a:pt x="7" y="82"/>
                  <a:pt x="7" y="82"/>
                </a:cubicBezTo>
                <a:cubicBezTo>
                  <a:pt x="8" y="82"/>
                  <a:pt x="10" y="80"/>
                  <a:pt x="10" y="80"/>
                </a:cubicBezTo>
                <a:cubicBezTo>
                  <a:pt x="12" y="79"/>
                  <a:pt x="13" y="78"/>
                  <a:pt x="15" y="77"/>
                </a:cubicBezTo>
                <a:cubicBezTo>
                  <a:pt x="18" y="75"/>
                  <a:pt x="21" y="74"/>
                  <a:pt x="25" y="72"/>
                </a:cubicBezTo>
                <a:cubicBezTo>
                  <a:pt x="39" y="65"/>
                  <a:pt x="53" y="58"/>
                  <a:pt x="67" y="52"/>
                </a:cubicBezTo>
                <a:cubicBezTo>
                  <a:pt x="67" y="51"/>
                  <a:pt x="68" y="51"/>
                  <a:pt x="69" y="51"/>
                </a:cubicBezTo>
                <a:cubicBezTo>
                  <a:pt x="77" y="47"/>
                  <a:pt x="86" y="44"/>
                  <a:pt x="94" y="40"/>
                </a:cubicBezTo>
                <a:cubicBezTo>
                  <a:pt x="96" y="40"/>
                  <a:pt x="97" y="39"/>
                  <a:pt x="98" y="39"/>
                </a:cubicBezTo>
                <a:cubicBezTo>
                  <a:pt x="99" y="38"/>
                  <a:pt x="100" y="38"/>
                  <a:pt x="101" y="37"/>
                </a:cubicBezTo>
                <a:cubicBezTo>
                  <a:pt x="102" y="37"/>
                  <a:pt x="102" y="37"/>
                  <a:pt x="102" y="37"/>
                </a:cubicBezTo>
                <a:cubicBezTo>
                  <a:pt x="104" y="36"/>
                  <a:pt x="105" y="35"/>
                  <a:pt x="107" y="35"/>
                </a:cubicBezTo>
                <a:cubicBezTo>
                  <a:pt x="108" y="35"/>
                  <a:pt x="108" y="36"/>
                  <a:pt x="109" y="37"/>
                </a:cubicBezTo>
                <a:close/>
                <a:moveTo>
                  <a:pt x="103" y="31"/>
                </a:moveTo>
                <a:cubicBezTo>
                  <a:pt x="100" y="33"/>
                  <a:pt x="96" y="34"/>
                  <a:pt x="93" y="36"/>
                </a:cubicBezTo>
                <a:cubicBezTo>
                  <a:pt x="91" y="36"/>
                  <a:pt x="90" y="37"/>
                  <a:pt x="89" y="37"/>
                </a:cubicBezTo>
                <a:cubicBezTo>
                  <a:pt x="84" y="39"/>
                  <a:pt x="78" y="41"/>
                  <a:pt x="73" y="43"/>
                </a:cubicBezTo>
                <a:cubicBezTo>
                  <a:pt x="61" y="48"/>
                  <a:pt x="49" y="53"/>
                  <a:pt x="37" y="58"/>
                </a:cubicBezTo>
                <a:cubicBezTo>
                  <a:pt x="32" y="60"/>
                  <a:pt x="28" y="62"/>
                  <a:pt x="23" y="65"/>
                </a:cubicBezTo>
                <a:cubicBezTo>
                  <a:pt x="18" y="68"/>
                  <a:pt x="13" y="71"/>
                  <a:pt x="7" y="73"/>
                </a:cubicBezTo>
                <a:cubicBezTo>
                  <a:pt x="4" y="74"/>
                  <a:pt x="10" y="71"/>
                  <a:pt x="11" y="71"/>
                </a:cubicBezTo>
                <a:cubicBezTo>
                  <a:pt x="13" y="69"/>
                  <a:pt x="16" y="68"/>
                  <a:pt x="18" y="66"/>
                </a:cubicBezTo>
                <a:cubicBezTo>
                  <a:pt x="23" y="63"/>
                  <a:pt x="29" y="60"/>
                  <a:pt x="35" y="57"/>
                </a:cubicBezTo>
                <a:cubicBezTo>
                  <a:pt x="45" y="51"/>
                  <a:pt x="57" y="46"/>
                  <a:pt x="68" y="41"/>
                </a:cubicBezTo>
                <a:cubicBezTo>
                  <a:pt x="73" y="39"/>
                  <a:pt x="79" y="36"/>
                  <a:pt x="85" y="34"/>
                </a:cubicBezTo>
                <a:cubicBezTo>
                  <a:pt x="90" y="32"/>
                  <a:pt x="94" y="30"/>
                  <a:pt x="98" y="28"/>
                </a:cubicBezTo>
                <a:cubicBezTo>
                  <a:pt x="99" y="28"/>
                  <a:pt x="99" y="29"/>
                  <a:pt x="100" y="29"/>
                </a:cubicBezTo>
                <a:cubicBezTo>
                  <a:pt x="101" y="30"/>
                  <a:pt x="102" y="31"/>
                  <a:pt x="103" y="31"/>
                </a:cubicBezTo>
                <a:close/>
                <a:moveTo>
                  <a:pt x="74" y="20"/>
                </a:moveTo>
                <a:cubicBezTo>
                  <a:pt x="73" y="21"/>
                  <a:pt x="71" y="21"/>
                  <a:pt x="70" y="22"/>
                </a:cubicBezTo>
                <a:cubicBezTo>
                  <a:pt x="70" y="21"/>
                  <a:pt x="70" y="21"/>
                  <a:pt x="70" y="20"/>
                </a:cubicBezTo>
                <a:cubicBezTo>
                  <a:pt x="72" y="20"/>
                  <a:pt x="73" y="20"/>
                  <a:pt x="74" y="20"/>
                </a:cubicBezTo>
                <a:close/>
                <a:moveTo>
                  <a:pt x="66" y="20"/>
                </a:moveTo>
                <a:cubicBezTo>
                  <a:pt x="66" y="20"/>
                  <a:pt x="66" y="20"/>
                  <a:pt x="66" y="20"/>
                </a:cubicBezTo>
                <a:cubicBezTo>
                  <a:pt x="48" y="28"/>
                  <a:pt x="30" y="37"/>
                  <a:pt x="14" y="47"/>
                </a:cubicBezTo>
                <a:cubicBezTo>
                  <a:pt x="13" y="48"/>
                  <a:pt x="12" y="49"/>
                  <a:pt x="11" y="49"/>
                </a:cubicBezTo>
                <a:cubicBezTo>
                  <a:pt x="11" y="49"/>
                  <a:pt x="11" y="49"/>
                  <a:pt x="11" y="49"/>
                </a:cubicBezTo>
                <a:cubicBezTo>
                  <a:pt x="11" y="49"/>
                  <a:pt x="11" y="49"/>
                  <a:pt x="12" y="48"/>
                </a:cubicBezTo>
                <a:cubicBezTo>
                  <a:pt x="14" y="47"/>
                  <a:pt x="16" y="45"/>
                  <a:pt x="19" y="44"/>
                </a:cubicBezTo>
                <a:cubicBezTo>
                  <a:pt x="23" y="41"/>
                  <a:pt x="28" y="39"/>
                  <a:pt x="32" y="36"/>
                </a:cubicBezTo>
                <a:cubicBezTo>
                  <a:pt x="42" y="30"/>
                  <a:pt x="52" y="25"/>
                  <a:pt x="62" y="20"/>
                </a:cubicBezTo>
                <a:cubicBezTo>
                  <a:pt x="64" y="20"/>
                  <a:pt x="65" y="20"/>
                  <a:pt x="66" y="20"/>
                </a:cubicBezTo>
                <a:close/>
                <a:moveTo>
                  <a:pt x="38" y="25"/>
                </a:moveTo>
                <a:cubicBezTo>
                  <a:pt x="41" y="24"/>
                  <a:pt x="44" y="23"/>
                  <a:pt x="48" y="22"/>
                </a:cubicBezTo>
                <a:cubicBezTo>
                  <a:pt x="45" y="23"/>
                  <a:pt x="42" y="24"/>
                  <a:pt x="40" y="26"/>
                </a:cubicBezTo>
                <a:cubicBezTo>
                  <a:pt x="33" y="29"/>
                  <a:pt x="27" y="32"/>
                  <a:pt x="20" y="36"/>
                </a:cubicBezTo>
                <a:cubicBezTo>
                  <a:pt x="25" y="31"/>
                  <a:pt x="31" y="27"/>
                  <a:pt x="38" y="25"/>
                </a:cubicBezTo>
                <a:close/>
                <a:moveTo>
                  <a:pt x="19" y="37"/>
                </a:moveTo>
                <a:cubicBezTo>
                  <a:pt x="20" y="37"/>
                  <a:pt x="20" y="37"/>
                  <a:pt x="20" y="37"/>
                </a:cubicBezTo>
                <a:cubicBezTo>
                  <a:pt x="27" y="33"/>
                  <a:pt x="33" y="30"/>
                  <a:pt x="40" y="26"/>
                </a:cubicBezTo>
                <a:cubicBezTo>
                  <a:pt x="43" y="25"/>
                  <a:pt x="46" y="23"/>
                  <a:pt x="50" y="22"/>
                </a:cubicBezTo>
                <a:cubicBezTo>
                  <a:pt x="51" y="21"/>
                  <a:pt x="52" y="21"/>
                  <a:pt x="52" y="21"/>
                </a:cubicBezTo>
                <a:cubicBezTo>
                  <a:pt x="53" y="21"/>
                  <a:pt x="53" y="21"/>
                  <a:pt x="53" y="21"/>
                </a:cubicBezTo>
                <a:cubicBezTo>
                  <a:pt x="51" y="22"/>
                  <a:pt x="49" y="23"/>
                  <a:pt x="48" y="23"/>
                </a:cubicBezTo>
                <a:cubicBezTo>
                  <a:pt x="37" y="28"/>
                  <a:pt x="26" y="33"/>
                  <a:pt x="17" y="40"/>
                </a:cubicBezTo>
                <a:cubicBezTo>
                  <a:pt x="18" y="39"/>
                  <a:pt x="19" y="38"/>
                  <a:pt x="19" y="37"/>
                </a:cubicBezTo>
                <a:close/>
                <a:moveTo>
                  <a:pt x="8" y="85"/>
                </a:moveTo>
                <a:cubicBezTo>
                  <a:pt x="19" y="78"/>
                  <a:pt x="32" y="76"/>
                  <a:pt x="43" y="70"/>
                </a:cubicBezTo>
                <a:cubicBezTo>
                  <a:pt x="49" y="68"/>
                  <a:pt x="54" y="65"/>
                  <a:pt x="60" y="63"/>
                </a:cubicBezTo>
                <a:cubicBezTo>
                  <a:pt x="47" y="69"/>
                  <a:pt x="34" y="77"/>
                  <a:pt x="20" y="83"/>
                </a:cubicBezTo>
                <a:cubicBezTo>
                  <a:pt x="20" y="83"/>
                  <a:pt x="19" y="84"/>
                  <a:pt x="18" y="84"/>
                </a:cubicBezTo>
                <a:cubicBezTo>
                  <a:pt x="15" y="86"/>
                  <a:pt x="12" y="87"/>
                  <a:pt x="9" y="89"/>
                </a:cubicBezTo>
                <a:cubicBezTo>
                  <a:pt x="9" y="88"/>
                  <a:pt x="8" y="86"/>
                  <a:pt x="8" y="8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198"/>
          <p:cNvSpPr>
            <a:spLocks noEditPoints="1"/>
          </p:cNvSpPr>
          <p:nvPr/>
        </p:nvSpPr>
        <p:spPr bwMode="auto">
          <a:xfrm>
            <a:off x="11572875" y="1743075"/>
            <a:ext cx="506412" cy="357188"/>
          </a:xfrm>
          <a:custGeom>
            <a:avLst/>
            <a:gdLst>
              <a:gd name="T0" fmla="*/ 70 w 135"/>
              <a:gd name="T1" fmla="*/ 75 h 95"/>
              <a:gd name="T2" fmla="*/ 59 w 135"/>
              <a:gd name="T3" fmla="*/ 1 h 95"/>
              <a:gd name="T4" fmla="*/ 7 w 135"/>
              <a:gd name="T5" fmla="*/ 24 h 95"/>
              <a:gd name="T6" fmla="*/ 11 w 135"/>
              <a:gd name="T7" fmla="*/ 30 h 95"/>
              <a:gd name="T8" fmla="*/ 15 w 135"/>
              <a:gd name="T9" fmla="*/ 32 h 95"/>
              <a:gd name="T10" fmla="*/ 48 w 135"/>
              <a:gd name="T11" fmla="*/ 16 h 95"/>
              <a:gd name="T12" fmla="*/ 51 w 135"/>
              <a:gd name="T13" fmla="*/ 12 h 95"/>
              <a:gd name="T14" fmla="*/ 51 w 135"/>
              <a:gd name="T15" fmla="*/ 18 h 95"/>
              <a:gd name="T16" fmla="*/ 65 w 135"/>
              <a:gd name="T17" fmla="*/ 6 h 95"/>
              <a:gd name="T18" fmla="*/ 68 w 135"/>
              <a:gd name="T19" fmla="*/ 11 h 95"/>
              <a:gd name="T20" fmla="*/ 42 w 135"/>
              <a:gd name="T21" fmla="*/ 31 h 95"/>
              <a:gd name="T22" fmla="*/ 45 w 135"/>
              <a:gd name="T23" fmla="*/ 31 h 95"/>
              <a:gd name="T24" fmla="*/ 16 w 135"/>
              <a:gd name="T25" fmla="*/ 58 h 95"/>
              <a:gd name="T26" fmla="*/ 39 w 135"/>
              <a:gd name="T27" fmla="*/ 50 h 95"/>
              <a:gd name="T28" fmla="*/ 14 w 135"/>
              <a:gd name="T29" fmla="*/ 64 h 95"/>
              <a:gd name="T30" fmla="*/ 61 w 135"/>
              <a:gd name="T31" fmla="*/ 44 h 95"/>
              <a:gd name="T32" fmla="*/ 74 w 135"/>
              <a:gd name="T33" fmla="*/ 27 h 95"/>
              <a:gd name="T34" fmla="*/ 19 w 135"/>
              <a:gd name="T35" fmla="*/ 54 h 95"/>
              <a:gd name="T36" fmla="*/ 90 w 135"/>
              <a:gd name="T37" fmla="*/ 13 h 95"/>
              <a:gd name="T38" fmla="*/ 90 w 135"/>
              <a:gd name="T39" fmla="*/ 8 h 95"/>
              <a:gd name="T40" fmla="*/ 38 w 135"/>
              <a:gd name="T41" fmla="*/ 29 h 95"/>
              <a:gd name="T42" fmla="*/ 23 w 135"/>
              <a:gd name="T43" fmla="*/ 30 h 95"/>
              <a:gd name="T44" fmla="*/ 16 w 135"/>
              <a:gd name="T45" fmla="*/ 32 h 95"/>
              <a:gd name="T46" fmla="*/ 28 w 135"/>
              <a:gd name="T47" fmla="*/ 25 h 95"/>
              <a:gd name="T48" fmla="*/ 10 w 135"/>
              <a:gd name="T49" fmla="*/ 27 h 95"/>
              <a:gd name="T50" fmla="*/ 7 w 135"/>
              <a:gd name="T51" fmla="*/ 26 h 95"/>
              <a:gd name="T52" fmla="*/ 62 w 135"/>
              <a:gd name="T53" fmla="*/ 49 h 95"/>
              <a:gd name="T54" fmla="*/ 115 w 135"/>
              <a:gd name="T55" fmla="*/ 30 h 95"/>
              <a:gd name="T56" fmla="*/ 115 w 135"/>
              <a:gd name="T57" fmla="*/ 30 h 95"/>
              <a:gd name="T58" fmla="*/ 72 w 135"/>
              <a:gd name="T59" fmla="*/ 72 h 95"/>
              <a:gd name="T60" fmla="*/ 80 w 135"/>
              <a:gd name="T61" fmla="*/ 64 h 95"/>
              <a:gd name="T62" fmla="*/ 90 w 135"/>
              <a:gd name="T63" fmla="*/ 65 h 95"/>
              <a:gd name="T64" fmla="*/ 120 w 135"/>
              <a:gd name="T65" fmla="*/ 47 h 95"/>
              <a:gd name="T66" fmla="*/ 120 w 135"/>
              <a:gd name="T67" fmla="*/ 47 h 95"/>
              <a:gd name="T68" fmla="*/ 26 w 135"/>
              <a:gd name="T69" fmla="*/ 88 h 95"/>
              <a:gd name="T70" fmla="*/ 35 w 135"/>
              <a:gd name="T71" fmla="*/ 74 h 95"/>
              <a:gd name="T72" fmla="*/ 36 w 135"/>
              <a:gd name="T73" fmla="*/ 71 h 95"/>
              <a:gd name="T74" fmla="*/ 112 w 135"/>
              <a:gd name="T75" fmla="*/ 30 h 95"/>
              <a:gd name="T76" fmla="*/ 71 w 135"/>
              <a:gd name="T77" fmla="*/ 49 h 95"/>
              <a:gd name="T78" fmla="*/ 40 w 135"/>
              <a:gd name="T79" fmla="*/ 80 h 95"/>
              <a:gd name="T80" fmla="*/ 122 w 135"/>
              <a:gd name="T81" fmla="*/ 41 h 95"/>
              <a:gd name="T82" fmla="*/ 59 w 135"/>
              <a:gd name="T83" fmla="*/ 69 h 95"/>
              <a:gd name="T84" fmla="*/ 51 w 135"/>
              <a:gd name="T85" fmla="*/ 74 h 95"/>
              <a:gd name="T86" fmla="*/ 120 w 135"/>
              <a:gd name="T87" fmla="*/ 59 h 95"/>
              <a:gd name="T88" fmla="*/ 121 w 135"/>
              <a:gd name="T89" fmla="*/ 63 h 95"/>
              <a:gd name="T90" fmla="*/ 104 w 135"/>
              <a:gd name="T91" fmla="*/ 68 h 95"/>
              <a:gd name="T92" fmla="*/ 103 w 135"/>
              <a:gd name="T93" fmla="*/ 70 h 95"/>
              <a:gd name="T94" fmla="*/ 90 w 135"/>
              <a:gd name="T95" fmla="*/ 74 h 95"/>
              <a:gd name="T96" fmla="*/ 111 w 135"/>
              <a:gd name="T97" fmla="*/ 69 h 95"/>
              <a:gd name="T98" fmla="*/ 78 w 135"/>
              <a:gd name="T99" fmla="*/ 54 h 95"/>
              <a:gd name="T100" fmla="*/ 97 w 135"/>
              <a:gd name="T101" fmla="*/ 42 h 95"/>
              <a:gd name="T102" fmla="*/ 63 w 135"/>
              <a:gd name="T103" fmla="*/ 44 h 95"/>
              <a:gd name="T104" fmla="*/ 58 w 135"/>
              <a:gd name="T105" fmla="*/ 42 h 95"/>
              <a:gd name="T106" fmla="*/ 108 w 135"/>
              <a:gd name="T107" fmla="*/ 14 h 95"/>
              <a:gd name="T108" fmla="*/ 96 w 135"/>
              <a:gd name="T109" fmla="*/ 16 h 95"/>
              <a:gd name="T110" fmla="*/ 33 w 135"/>
              <a:gd name="T111" fmla="*/ 33 h 95"/>
              <a:gd name="T112" fmla="*/ 53 w 135"/>
              <a:gd name="T113" fmla="*/ 10 h 95"/>
              <a:gd name="T114" fmla="*/ 29 w 135"/>
              <a:gd name="T115" fmla="*/ 16 h 95"/>
              <a:gd name="T116" fmla="*/ 16 w 135"/>
              <a:gd name="T117"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2"/>
                </a:moveTo>
                <a:cubicBezTo>
                  <a:pt x="4" y="34"/>
                  <a:pt x="0" y="38"/>
                  <a:pt x="0" y="44"/>
                </a:cubicBezTo>
                <a:cubicBezTo>
                  <a:pt x="0" y="50"/>
                  <a:pt x="7" y="54"/>
                  <a:pt x="13" y="55"/>
                </a:cubicBezTo>
                <a:cubicBezTo>
                  <a:pt x="8" y="59"/>
                  <a:pt x="5" y="65"/>
                  <a:pt x="11" y="70"/>
                </a:cubicBezTo>
                <a:cubicBezTo>
                  <a:pt x="16" y="75"/>
                  <a:pt x="26" y="75"/>
                  <a:pt x="33" y="73"/>
                </a:cubicBezTo>
                <a:cubicBezTo>
                  <a:pt x="30" y="81"/>
                  <a:pt x="23" y="87"/>
                  <a:pt x="17" y="92"/>
                </a:cubicBezTo>
                <a:cubicBezTo>
                  <a:pt x="16" y="92"/>
                  <a:pt x="16" y="93"/>
                  <a:pt x="17" y="94"/>
                </a:cubicBezTo>
                <a:cubicBezTo>
                  <a:pt x="17" y="94"/>
                  <a:pt x="18" y="95"/>
                  <a:pt x="18" y="94"/>
                </a:cubicBezTo>
                <a:cubicBezTo>
                  <a:pt x="30" y="90"/>
                  <a:pt x="41" y="85"/>
                  <a:pt x="49" y="76"/>
                </a:cubicBezTo>
                <a:cubicBezTo>
                  <a:pt x="54" y="85"/>
                  <a:pt x="65" y="83"/>
                  <a:pt x="70" y="75"/>
                </a:cubicBezTo>
                <a:cubicBezTo>
                  <a:pt x="74" y="79"/>
                  <a:pt x="77" y="82"/>
                  <a:pt x="82" y="82"/>
                </a:cubicBezTo>
                <a:cubicBezTo>
                  <a:pt x="86" y="83"/>
                  <a:pt x="91" y="78"/>
                  <a:pt x="93" y="75"/>
                </a:cubicBezTo>
                <a:cubicBezTo>
                  <a:pt x="98" y="78"/>
                  <a:pt x="108" y="77"/>
                  <a:pt x="108" y="71"/>
                </a:cubicBezTo>
                <a:cubicBezTo>
                  <a:pt x="120" y="78"/>
                  <a:pt x="135" y="57"/>
                  <a:pt x="123" y="48"/>
                </a:cubicBezTo>
                <a:cubicBezTo>
                  <a:pt x="129" y="45"/>
                  <a:pt x="132" y="40"/>
                  <a:pt x="129" y="34"/>
                </a:cubicBezTo>
                <a:cubicBezTo>
                  <a:pt x="126" y="29"/>
                  <a:pt x="121" y="26"/>
                  <a:pt x="116" y="27"/>
                </a:cubicBezTo>
                <a:cubicBezTo>
                  <a:pt x="117" y="22"/>
                  <a:pt x="116" y="16"/>
                  <a:pt x="112" y="13"/>
                </a:cubicBezTo>
                <a:cubicBezTo>
                  <a:pt x="108" y="8"/>
                  <a:pt x="101" y="10"/>
                  <a:pt x="95" y="13"/>
                </a:cubicBezTo>
                <a:cubicBezTo>
                  <a:pt x="95" y="0"/>
                  <a:pt x="77" y="0"/>
                  <a:pt x="71" y="9"/>
                </a:cubicBezTo>
                <a:cubicBezTo>
                  <a:pt x="68" y="5"/>
                  <a:pt x="65" y="1"/>
                  <a:pt x="59" y="1"/>
                </a:cubicBezTo>
                <a:cubicBezTo>
                  <a:pt x="54" y="2"/>
                  <a:pt x="50" y="7"/>
                  <a:pt x="49" y="11"/>
                </a:cubicBezTo>
                <a:cubicBezTo>
                  <a:pt x="45" y="7"/>
                  <a:pt x="40" y="5"/>
                  <a:pt x="35" y="7"/>
                </a:cubicBezTo>
                <a:cubicBezTo>
                  <a:pt x="27" y="9"/>
                  <a:pt x="26" y="15"/>
                  <a:pt x="25" y="22"/>
                </a:cubicBezTo>
                <a:cubicBezTo>
                  <a:pt x="21" y="15"/>
                  <a:pt x="13" y="11"/>
                  <a:pt x="6" y="18"/>
                </a:cubicBezTo>
                <a:cubicBezTo>
                  <a:pt x="1" y="23"/>
                  <a:pt x="4" y="29"/>
                  <a:pt x="9" y="32"/>
                </a:cubicBezTo>
                <a:close/>
                <a:moveTo>
                  <a:pt x="7" y="23"/>
                </a:moveTo>
                <a:cubicBezTo>
                  <a:pt x="7" y="23"/>
                  <a:pt x="7" y="23"/>
                  <a:pt x="7" y="23"/>
                </a:cubicBezTo>
                <a:cubicBezTo>
                  <a:pt x="9" y="22"/>
                  <a:pt x="10" y="20"/>
                  <a:pt x="12" y="19"/>
                </a:cubicBezTo>
                <a:cubicBezTo>
                  <a:pt x="13" y="18"/>
                  <a:pt x="16" y="16"/>
                  <a:pt x="12" y="20"/>
                </a:cubicBezTo>
                <a:cubicBezTo>
                  <a:pt x="11" y="21"/>
                  <a:pt x="8" y="23"/>
                  <a:pt x="7" y="24"/>
                </a:cubicBezTo>
                <a:cubicBezTo>
                  <a:pt x="7" y="24"/>
                  <a:pt x="7" y="24"/>
                  <a:pt x="7" y="23"/>
                </a:cubicBezTo>
                <a:close/>
                <a:moveTo>
                  <a:pt x="17" y="18"/>
                </a:moveTo>
                <a:cubicBezTo>
                  <a:pt x="16" y="19"/>
                  <a:pt x="14" y="20"/>
                  <a:pt x="13" y="21"/>
                </a:cubicBezTo>
                <a:cubicBezTo>
                  <a:pt x="11" y="22"/>
                  <a:pt x="8" y="24"/>
                  <a:pt x="7" y="25"/>
                </a:cubicBezTo>
                <a:cubicBezTo>
                  <a:pt x="7" y="25"/>
                  <a:pt x="7" y="25"/>
                  <a:pt x="7" y="25"/>
                </a:cubicBezTo>
                <a:cubicBezTo>
                  <a:pt x="9" y="22"/>
                  <a:pt x="13" y="21"/>
                  <a:pt x="15" y="17"/>
                </a:cubicBezTo>
                <a:cubicBezTo>
                  <a:pt x="16" y="18"/>
                  <a:pt x="16" y="18"/>
                  <a:pt x="17" y="18"/>
                </a:cubicBezTo>
                <a:close/>
                <a:moveTo>
                  <a:pt x="22" y="25"/>
                </a:moveTo>
                <a:cubicBezTo>
                  <a:pt x="20" y="27"/>
                  <a:pt x="17" y="29"/>
                  <a:pt x="14" y="32"/>
                </a:cubicBezTo>
                <a:cubicBezTo>
                  <a:pt x="13" y="31"/>
                  <a:pt x="12" y="31"/>
                  <a:pt x="11" y="30"/>
                </a:cubicBezTo>
                <a:cubicBezTo>
                  <a:pt x="13" y="30"/>
                  <a:pt x="15" y="29"/>
                  <a:pt x="17" y="28"/>
                </a:cubicBezTo>
                <a:cubicBezTo>
                  <a:pt x="18" y="27"/>
                  <a:pt x="19" y="26"/>
                  <a:pt x="19" y="26"/>
                </a:cubicBezTo>
                <a:cubicBezTo>
                  <a:pt x="19" y="26"/>
                  <a:pt x="23" y="23"/>
                  <a:pt x="22" y="25"/>
                </a:cubicBezTo>
                <a:close/>
                <a:moveTo>
                  <a:pt x="25" y="27"/>
                </a:moveTo>
                <a:cubicBezTo>
                  <a:pt x="23" y="27"/>
                  <a:pt x="22" y="28"/>
                  <a:pt x="20" y="29"/>
                </a:cubicBezTo>
                <a:cubicBezTo>
                  <a:pt x="19" y="30"/>
                  <a:pt x="18" y="30"/>
                  <a:pt x="17" y="31"/>
                </a:cubicBezTo>
                <a:cubicBezTo>
                  <a:pt x="17" y="31"/>
                  <a:pt x="16" y="32"/>
                  <a:pt x="16" y="32"/>
                </a:cubicBezTo>
                <a:cubicBezTo>
                  <a:pt x="16" y="32"/>
                  <a:pt x="16" y="32"/>
                  <a:pt x="15" y="32"/>
                </a:cubicBezTo>
                <a:cubicBezTo>
                  <a:pt x="15" y="32"/>
                  <a:pt x="15" y="32"/>
                  <a:pt x="15" y="32"/>
                </a:cubicBezTo>
                <a:cubicBezTo>
                  <a:pt x="15" y="32"/>
                  <a:pt x="15" y="32"/>
                  <a:pt x="15" y="32"/>
                </a:cubicBezTo>
                <a:cubicBezTo>
                  <a:pt x="18" y="29"/>
                  <a:pt x="22" y="27"/>
                  <a:pt x="23" y="24"/>
                </a:cubicBezTo>
                <a:cubicBezTo>
                  <a:pt x="24" y="25"/>
                  <a:pt x="24" y="26"/>
                  <a:pt x="25" y="27"/>
                </a:cubicBezTo>
                <a:close/>
                <a:moveTo>
                  <a:pt x="29" y="18"/>
                </a:moveTo>
                <a:cubicBezTo>
                  <a:pt x="31" y="16"/>
                  <a:pt x="33" y="15"/>
                  <a:pt x="35" y="14"/>
                </a:cubicBezTo>
                <a:cubicBezTo>
                  <a:pt x="37" y="13"/>
                  <a:pt x="38" y="12"/>
                  <a:pt x="40" y="11"/>
                </a:cubicBezTo>
                <a:cubicBezTo>
                  <a:pt x="39" y="12"/>
                  <a:pt x="37" y="14"/>
                  <a:pt x="36" y="15"/>
                </a:cubicBezTo>
                <a:cubicBezTo>
                  <a:pt x="33" y="16"/>
                  <a:pt x="30" y="18"/>
                  <a:pt x="28" y="21"/>
                </a:cubicBezTo>
                <a:cubicBezTo>
                  <a:pt x="28" y="20"/>
                  <a:pt x="28" y="19"/>
                  <a:pt x="29" y="18"/>
                </a:cubicBezTo>
                <a:close/>
                <a:moveTo>
                  <a:pt x="47" y="14"/>
                </a:moveTo>
                <a:cubicBezTo>
                  <a:pt x="47" y="14"/>
                  <a:pt x="47" y="15"/>
                  <a:pt x="48" y="16"/>
                </a:cubicBezTo>
                <a:cubicBezTo>
                  <a:pt x="44" y="18"/>
                  <a:pt x="40" y="19"/>
                  <a:pt x="37" y="21"/>
                </a:cubicBezTo>
                <a:cubicBezTo>
                  <a:pt x="34" y="23"/>
                  <a:pt x="31" y="25"/>
                  <a:pt x="28" y="26"/>
                </a:cubicBezTo>
                <a:cubicBezTo>
                  <a:pt x="28" y="26"/>
                  <a:pt x="28" y="26"/>
                  <a:pt x="28" y="26"/>
                </a:cubicBezTo>
                <a:cubicBezTo>
                  <a:pt x="31" y="24"/>
                  <a:pt x="34" y="22"/>
                  <a:pt x="37" y="20"/>
                </a:cubicBezTo>
                <a:cubicBezTo>
                  <a:pt x="39" y="19"/>
                  <a:pt x="41" y="17"/>
                  <a:pt x="43" y="16"/>
                </a:cubicBezTo>
                <a:cubicBezTo>
                  <a:pt x="43" y="16"/>
                  <a:pt x="44" y="16"/>
                  <a:pt x="44" y="15"/>
                </a:cubicBezTo>
                <a:cubicBezTo>
                  <a:pt x="45" y="15"/>
                  <a:pt x="46" y="14"/>
                  <a:pt x="47" y="14"/>
                </a:cubicBezTo>
                <a:close/>
                <a:moveTo>
                  <a:pt x="64" y="6"/>
                </a:moveTo>
                <a:cubicBezTo>
                  <a:pt x="64" y="6"/>
                  <a:pt x="64" y="6"/>
                  <a:pt x="64" y="6"/>
                </a:cubicBezTo>
                <a:cubicBezTo>
                  <a:pt x="60" y="8"/>
                  <a:pt x="56" y="10"/>
                  <a:pt x="51" y="12"/>
                </a:cubicBezTo>
                <a:cubicBezTo>
                  <a:pt x="52" y="12"/>
                  <a:pt x="52" y="11"/>
                  <a:pt x="52" y="11"/>
                </a:cubicBezTo>
                <a:cubicBezTo>
                  <a:pt x="53" y="10"/>
                  <a:pt x="54" y="9"/>
                  <a:pt x="56" y="8"/>
                </a:cubicBezTo>
                <a:cubicBezTo>
                  <a:pt x="58" y="7"/>
                  <a:pt x="60" y="6"/>
                  <a:pt x="62" y="4"/>
                </a:cubicBezTo>
                <a:cubicBezTo>
                  <a:pt x="63" y="5"/>
                  <a:pt x="64" y="5"/>
                  <a:pt x="64" y="6"/>
                </a:cubicBezTo>
                <a:close/>
                <a:moveTo>
                  <a:pt x="66" y="8"/>
                </a:moveTo>
                <a:cubicBezTo>
                  <a:pt x="56" y="14"/>
                  <a:pt x="46" y="20"/>
                  <a:pt x="36" y="27"/>
                </a:cubicBezTo>
                <a:cubicBezTo>
                  <a:pt x="25" y="33"/>
                  <a:pt x="14" y="38"/>
                  <a:pt x="4" y="45"/>
                </a:cubicBezTo>
                <a:cubicBezTo>
                  <a:pt x="4" y="45"/>
                  <a:pt x="4" y="46"/>
                  <a:pt x="5" y="45"/>
                </a:cubicBezTo>
                <a:cubicBezTo>
                  <a:pt x="14" y="38"/>
                  <a:pt x="26" y="33"/>
                  <a:pt x="36" y="27"/>
                </a:cubicBezTo>
                <a:cubicBezTo>
                  <a:pt x="41" y="24"/>
                  <a:pt x="46" y="21"/>
                  <a:pt x="51" y="18"/>
                </a:cubicBezTo>
                <a:cubicBezTo>
                  <a:pt x="56" y="15"/>
                  <a:pt x="62" y="12"/>
                  <a:pt x="66" y="9"/>
                </a:cubicBezTo>
                <a:cubicBezTo>
                  <a:pt x="61" y="13"/>
                  <a:pt x="56" y="15"/>
                  <a:pt x="51" y="18"/>
                </a:cubicBezTo>
                <a:cubicBezTo>
                  <a:pt x="46" y="22"/>
                  <a:pt x="40" y="25"/>
                  <a:pt x="34" y="29"/>
                </a:cubicBezTo>
                <a:cubicBezTo>
                  <a:pt x="29" y="32"/>
                  <a:pt x="23" y="35"/>
                  <a:pt x="18" y="39"/>
                </a:cubicBezTo>
                <a:cubicBezTo>
                  <a:pt x="13" y="42"/>
                  <a:pt x="8" y="44"/>
                  <a:pt x="4" y="47"/>
                </a:cubicBezTo>
                <a:cubicBezTo>
                  <a:pt x="4" y="47"/>
                  <a:pt x="4" y="46"/>
                  <a:pt x="3" y="45"/>
                </a:cubicBezTo>
                <a:cubicBezTo>
                  <a:pt x="3" y="45"/>
                  <a:pt x="3" y="45"/>
                  <a:pt x="3" y="45"/>
                </a:cubicBezTo>
                <a:cubicBezTo>
                  <a:pt x="13" y="37"/>
                  <a:pt x="24" y="32"/>
                  <a:pt x="34" y="26"/>
                </a:cubicBezTo>
                <a:cubicBezTo>
                  <a:pt x="40" y="23"/>
                  <a:pt x="46" y="19"/>
                  <a:pt x="51" y="15"/>
                </a:cubicBezTo>
                <a:cubicBezTo>
                  <a:pt x="56" y="13"/>
                  <a:pt x="61" y="10"/>
                  <a:pt x="65" y="6"/>
                </a:cubicBezTo>
                <a:cubicBezTo>
                  <a:pt x="65" y="7"/>
                  <a:pt x="66" y="7"/>
                  <a:pt x="66" y="8"/>
                </a:cubicBezTo>
                <a:close/>
                <a:moveTo>
                  <a:pt x="68" y="11"/>
                </a:moveTo>
                <a:cubicBezTo>
                  <a:pt x="63" y="13"/>
                  <a:pt x="59" y="16"/>
                  <a:pt x="55" y="19"/>
                </a:cubicBezTo>
                <a:cubicBezTo>
                  <a:pt x="49" y="22"/>
                  <a:pt x="43" y="25"/>
                  <a:pt x="38" y="28"/>
                </a:cubicBezTo>
                <a:cubicBezTo>
                  <a:pt x="32" y="31"/>
                  <a:pt x="27" y="34"/>
                  <a:pt x="22" y="37"/>
                </a:cubicBezTo>
                <a:cubicBezTo>
                  <a:pt x="19" y="39"/>
                  <a:pt x="16" y="40"/>
                  <a:pt x="13" y="42"/>
                </a:cubicBezTo>
                <a:cubicBezTo>
                  <a:pt x="13" y="42"/>
                  <a:pt x="13" y="42"/>
                  <a:pt x="13" y="42"/>
                </a:cubicBezTo>
                <a:cubicBezTo>
                  <a:pt x="21" y="37"/>
                  <a:pt x="30" y="32"/>
                  <a:pt x="38" y="27"/>
                </a:cubicBezTo>
                <a:cubicBezTo>
                  <a:pt x="48" y="21"/>
                  <a:pt x="58" y="16"/>
                  <a:pt x="67" y="9"/>
                </a:cubicBezTo>
                <a:cubicBezTo>
                  <a:pt x="67" y="9"/>
                  <a:pt x="68" y="10"/>
                  <a:pt x="68" y="11"/>
                </a:cubicBezTo>
                <a:close/>
                <a:moveTo>
                  <a:pt x="81" y="8"/>
                </a:moveTo>
                <a:cubicBezTo>
                  <a:pt x="81" y="8"/>
                  <a:pt x="86" y="5"/>
                  <a:pt x="84" y="6"/>
                </a:cubicBezTo>
                <a:cubicBezTo>
                  <a:pt x="83" y="7"/>
                  <a:pt x="81" y="8"/>
                  <a:pt x="80" y="9"/>
                </a:cubicBezTo>
                <a:cubicBezTo>
                  <a:pt x="76" y="11"/>
                  <a:pt x="72" y="14"/>
                  <a:pt x="69" y="16"/>
                </a:cubicBezTo>
                <a:cubicBezTo>
                  <a:pt x="62" y="20"/>
                  <a:pt x="55" y="24"/>
                  <a:pt x="48" y="28"/>
                </a:cubicBezTo>
                <a:cubicBezTo>
                  <a:pt x="41" y="32"/>
                  <a:pt x="34" y="36"/>
                  <a:pt x="28" y="40"/>
                </a:cubicBezTo>
                <a:cubicBezTo>
                  <a:pt x="22" y="43"/>
                  <a:pt x="16" y="48"/>
                  <a:pt x="9" y="51"/>
                </a:cubicBezTo>
                <a:cubicBezTo>
                  <a:pt x="9" y="51"/>
                  <a:pt x="8" y="51"/>
                  <a:pt x="7" y="50"/>
                </a:cubicBezTo>
                <a:cubicBezTo>
                  <a:pt x="13" y="49"/>
                  <a:pt x="17" y="45"/>
                  <a:pt x="22" y="42"/>
                </a:cubicBezTo>
                <a:cubicBezTo>
                  <a:pt x="29" y="38"/>
                  <a:pt x="36" y="35"/>
                  <a:pt x="42" y="31"/>
                </a:cubicBezTo>
                <a:cubicBezTo>
                  <a:pt x="49" y="27"/>
                  <a:pt x="56" y="24"/>
                  <a:pt x="63" y="19"/>
                </a:cubicBezTo>
                <a:cubicBezTo>
                  <a:pt x="69" y="16"/>
                  <a:pt x="74" y="11"/>
                  <a:pt x="81" y="8"/>
                </a:cubicBezTo>
                <a:close/>
                <a:moveTo>
                  <a:pt x="90" y="7"/>
                </a:moveTo>
                <a:cubicBezTo>
                  <a:pt x="80" y="12"/>
                  <a:pt x="72" y="19"/>
                  <a:pt x="62" y="24"/>
                </a:cubicBezTo>
                <a:cubicBezTo>
                  <a:pt x="61" y="25"/>
                  <a:pt x="59" y="26"/>
                  <a:pt x="57" y="27"/>
                </a:cubicBezTo>
                <a:cubicBezTo>
                  <a:pt x="56" y="28"/>
                  <a:pt x="55" y="28"/>
                  <a:pt x="54" y="29"/>
                </a:cubicBezTo>
                <a:cubicBezTo>
                  <a:pt x="41" y="35"/>
                  <a:pt x="28" y="42"/>
                  <a:pt x="15" y="48"/>
                </a:cubicBezTo>
                <a:cubicBezTo>
                  <a:pt x="16" y="48"/>
                  <a:pt x="16" y="48"/>
                  <a:pt x="16" y="48"/>
                </a:cubicBezTo>
                <a:cubicBezTo>
                  <a:pt x="19" y="46"/>
                  <a:pt x="22" y="44"/>
                  <a:pt x="25" y="42"/>
                </a:cubicBezTo>
                <a:cubicBezTo>
                  <a:pt x="32" y="38"/>
                  <a:pt x="39" y="34"/>
                  <a:pt x="45" y="31"/>
                </a:cubicBezTo>
                <a:cubicBezTo>
                  <a:pt x="59" y="23"/>
                  <a:pt x="73" y="14"/>
                  <a:pt x="86" y="6"/>
                </a:cubicBezTo>
                <a:cubicBezTo>
                  <a:pt x="87" y="6"/>
                  <a:pt x="89" y="6"/>
                  <a:pt x="90" y="7"/>
                </a:cubicBezTo>
                <a:close/>
                <a:moveTo>
                  <a:pt x="93" y="15"/>
                </a:moveTo>
                <a:cubicBezTo>
                  <a:pt x="93" y="15"/>
                  <a:pt x="93" y="16"/>
                  <a:pt x="93" y="16"/>
                </a:cubicBezTo>
                <a:cubicBezTo>
                  <a:pt x="92" y="16"/>
                  <a:pt x="92" y="17"/>
                  <a:pt x="91" y="17"/>
                </a:cubicBezTo>
                <a:cubicBezTo>
                  <a:pt x="91" y="17"/>
                  <a:pt x="91" y="17"/>
                  <a:pt x="91" y="17"/>
                </a:cubicBezTo>
                <a:cubicBezTo>
                  <a:pt x="88" y="19"/>
                  <a:pt x="85" y="20"/>
                  <a:pt x="82" y="22"/>
                </a:cubicBezTo>
                <a:cubicBezTo>
                  <a:pt x="75" y="25"/>
                  <a:pt x="69" y="29"/>
                  <a:pt x="62" y="33"/>
                </a:cubicBezTo>
                <a:cubicBezTo>
                  <a:pt x="49" y="39"/>
                  <a:pt x="36" y="45"/>
                  <a:pt x="23" y="53"/>
                </a:cubicBezTo>
                <a:cubicBezTo>
                  <a:pt x="21" y="54"/>
                  <a:pt x="18" y="56"/>
                  <a:pt x="16" y="58"/>
                </a:cubicBezTo>
                <a:cubicBezTo>
                  <a:pt x="15" y="59"/>
                  <a:pt x="14" y="59"/>
                  <a:pt x="13" y="60"/>
                </a:cubicBezTo>
                <a:cubicBezTo>
                  <a:pt x="15" y="59"/>
                  <a:pt x="16" y="57"/>
                  <a:pt x="18" y="56"/>
                </a:cubicBezTo>
                <a:cubicBezTo>
                  <a:pt x="18" y="56"/>
                  <a:pt x="18" y="55"/>
                  <a:pt x="18" y="55"/>
                </a:cubicBezTo>
                <a:cubicBezTo>
                  <a:pt x="19" y="55"/>
                  <a:pt x="19" y="55"/>
                  <a:pt x="19" y="55"/>
                </a:cubicBezTo>
                <a:cubicBezTo>
                  <a:pt x="22" y="52"/>
                  <a:pt x="25" y="50"/>
                  <a:pt x="29" y="48"/>
                </a:cubicBezTo>
                <a:cubicBezTo>
                  <a:pt x="38" y="42"/>
                  <a:pt x="48" y="37"/>
                  <a:pt x="57" y="31"/>
                </a:cubicBezTo>
                <a:cubicBezTo>
                  <a:pt x="69" y="25"/>
                  <a:pt x="81" y="20"/>
                  <a:pt x="92" y="12"/>
                </a:cubicBezTo>
                <a:cubicBezTo>
                  <a:pt x="93" y="13"/>
                  <a:pt x="93" y="14"/>
                  <a:pt x="93" y="15"/>
                </a:cubicBezTo>
                <a:close/>
                <a:moveTo>
                  <a:pt x="16" y="63"/>
                </a:moveTo>
                <a:cubicBezTo>
                  <a:pt x="24" y="58"/>
                  <a:pt x="32" y="54"/>
                  <a:pt x="39" y="50"/>
                </a:cubicBezTo>
                <a:cubicBezTo>
                  <a:pt x="47" y="46"/>
                  <a:pt x="55" y="41"/>
                  <a:pt x="63" y="37"/>
                </a:cubicBezTo>
                <a:cubicBezTo>
                  <a:pt x="71" y="33"/>
                  <a:pt x="79" y="30"/>
                  <a:pt x="87" y="26"/>
                </a:cubicBezTo>
                <a:cubicBezTo>
                  <a:pt x="92" y="23"/>
                  <a:pt x="98" y="20"/>
                  <a:pt x="103" y="17"/>
                </a:cubicBezTo>
                <a:cubicBezTo>
                  <a:pt x="102" y="18"/>
                  <a:pt x="101" y="18"/>
                  <a:pt x="100" y="19"/>
                </a:cubicBezTo>
                <a:cubicBezTo>
                  <a:pt x="96" y="22"/>
                  <a:pt x="92" y="24"/>
                  <a:pt x="88" y="26"/>
                </a:cubicBezTo>
                <a:cubicBezTo>
                  <a:pt x="79" y="31"/>
                  <a:pt x="70" y="35"/>
                  <a:pt x="60" y="40"/>
                </a:cubicBezTo>
                <a:cubicBezTo>
                  <a:pt x="51" y="45"/>
                  <a:pt x="42" y="49"/>
                  <a:pt x="33" y="54"/>
                </a:cubicBezTo>
                <a:cubicBezTo>
                  <a:pt x="26" y="58"/>
                  <a:pt x="19" y="62"/>
                  <a:pt x="13" y="67"/>
                </a:cubicBezTo>
                <a:cubicBezTo>
                  <a:pt x="12" y="67"/>
                  <a:pt x="12" y="67"/>
                  <a:pt x="12" y="66"/>
                </a:cubicBezTo>
                <a:cubicBezTo>
                  <a:pt x="12" y="66"/>
                  <a:pt x="13" y="65"/>
                  <a:pt x="14" y="64"/>
                </a:cubicBezTo>
                <a:cubicBezTo>
                  <a:pt x="15" y="64"/>
                  <a:pt x="16" y="63"/>
                  <a:pt x="16" y="63"/>
                </a:cubicBezTo>
                <a:close/>
                <a:moveTo>
                  <a:pt x="16" y="70"/>
                </a:moveTo>
                <a:cubicBezTo>
                  <a:pt x="15" y="69"/>
                  <a:pt x="14" y="69"/>
                  <a:pt x="13" y="68"/>
                </a:cubicBezTo>
                <a:cubicBezTo>
                  <a:pt x="20" y="63"/>
                  <a:pt x="28" y="59"/>
                  <a:pt x="35" y="56"/>
                </a:cubicBezTo>
                <a:cubicBezTo>
                  <a:pt x="44" y="52"/>
                  <a:pt x="53" y="47"/>
                  <a:pt x="62" y="43"/>
                </a:cubicBezTo>
                <a:cubicBezTo>
                  <a:pt x="71" y="39"/>
                  <a:pt x="80" y="34"/>
                  <a:pt x="88" y="31"/>
                </a:cubicBezTo>
                <a:cubicBezTo>
                  <a:pt x="93" y="29"/>
                  <a:pt x="97" y="27"/>
                  <a:pt x="101" y="25"/>
                </a:cubicBezTo>
                <a:cubicBezTo>
                  <a:pt x="105" y="23"/>
                  <a:pt x="109" y="22"/>
                  <a:pt x="112" y="19"/>
                </a:cubicBezTo>
                <a:cubicBezTo>
                  <a:pt x="105" y="25"/>
                  <a:pt x="95" y="28"/>
                  <a:pt x="88" y="31"/>
                </a:cubicBezTo>
                <a:cubicBezTo>
                  <a:pt x="79" y="36"/>
                  <a:pt x="70" y="40"/>
                  <a:pt x="61" y="44"/>
                </a:cubicBezTo>
                <a:cubicBezTo>
                  <a:pt x="46" y="52"/>
                  <a:pt x="30" y="60"/>
                  <a:pt x="16" y="70"/>
                </a:cubicBezTo>
                <a:close/>
                <a:moveTo>
                  <a:pt x="13" y="64"/>
                </a:moveTo>
                <a:cubicBezTo>
                  <a:pt x="12" y="64"/>
                  <a:pt x="12" y="65"/>
                  <a:pt x="12" y="65"/>
                </a:cubicBezTo>
                <a:cubicBezTo>
                  <a:pt x="12" y="65"/>
                  <a:pt x="12" y="65"/>
                  <a:pt x="11" y="66"/>
                </a:cubicBezTo>
                <a:cubicBezTo>
                  <a:pt x="11" y="65"/>
                  <a:pt x="11" y="64"/>
                  <a:pt x="11" y="64"/>
                </a:cubicBezTo>
                <a:cubicBezTo>
                  <a:pt x="16" y="58"/>
                  <a:pt x="22" y="54"/>
                  <a:pt x="29" y="51"/>
                </a:cubicBezTo>
                <a:cubicBezTo>
                  <a:pt x="37" y="46"/>
                  <a:pt x="45" y="42"/>
                  <a:pt x="53" y="38"/>
                </a:cubicBezTo>
                <a:cubicBezTo>
                  <a:pt x="60" y="34"/>
                  <a:pt x="68" y="31"/>
                  <a:pt x="75" y="27"/>
                </a:cubicBezTo>
                <a:cubicBezTo>
                  <a:pt x="76" y="26"/>
                  <a:pt x="76" y="26"/>
                  <a:pt x="77" y="26"/>
                </a:cubicBezTo>
                <a:cubicBezTo>
                  <a:pt x="76" y="26"/>
                  <a:pt x="75" y="27"/>
                  <a:pt x="74" y="27"/>
                </a:cubicBezTo>
                <a:cubicBezTo>
                  <a:pt x="66" y="32"/>
                  <a:pt x="58" y="36"/>
                  <a:pt x="50" y="40"/>
                </a:cubicBezTo>
                <a:cubicBezTo>
                  <a:pt x="42" y="44"/>
                  <a:pt x="35" y="49"/>
                  <a:pt x="27" y="54"/>
                </a:cubicBezTo>
                <a:cubicBezTo>
                  <a:pt x="24" y="56"/>
                  <a:pt x="21" y="58"/>
                  <a:pt x="18" y="61"/>
                </a:cubicBezTo>
                <a:cubicBezTo>
                  <a:pt x="16" y="62"/>
                  <a:pt x="15" y="63"/>
                  <a:pt x="13" y="64"/>
                </a:cubicBezTo>
                <a:close/>
                <a:moveTo>
                  <a:pt x="42" y="36"/>
                </a:moveTo>
                <a:cubicBezTo>
                  <a:pt x="33" y="41"/>
                  <a:pt x="24" y="47"/>
                  <a:pt x="15" y="53"/>
                </a:cubicBezTo>
                <a:cubicBezTo>
                  <a:pt x="14" y="53"/>
                  <a:pt x="12" y="52"/>
                  <a:pt x="10" y="52"/>
                </a:cubicBezTo>
                <a:cubicBezTo>
                  <a:pt x="21" y="47"/>
                  <a:pt x="31" y="42"/>
                  <a:pt x="42" y="36"/>
                </a:cubicBezTo>
                <a:close/>
                <a:moveTo>
                  <a:pt x="19" y="54"/>
                </a:moveTo>
                <a:cubicBezTo>
                  <a:pt x="19" y="54"/>
                  <a:pt x="19" y="54"/>
                  <a:pt x="19" y="54"/>
                </a:cubicBezTo>
                <a:cubicBezTo>
                  <a:pt x="19" y="53"/>
                  <a:pt x="18" y="53"/>
                  <a:pt x="18" y="53"/>
                </a:cubicBezTo>
                <a:cubicBezTo>
                  <a:pt x="17" y="53"/>
                  <a:pt x="17" y="53"/>
                  <a:pt x="17" y="53"/>
                </a:cubicBezTo>
                <a:cubicBezTo>
                  <a:pt x="22" y="50"/>
                  <a:pt x="27" y="47"/>
                  <a:pt x="32" y="44"/>
                </a:cubicBezTo>
                <a:cubicBezTo>
                  <a:pt x="36" y="42"/>
                  <a:pt x="40" y="40"/>
                  <a:pt x="45" y="37"/>
                </a:cubicBezTo>
                <a:cubicBezTo>
                  <a:pt x="36" y="42"/>
                  <a:pt x="27" y="47"/>
                  <a:pt x="19" y="54"/>
                </a:cubicBezTo>
                <a:close/>
                <a:moveTo>
                  <a:pt x="67" y="26"/>
                </a:moveTo>
                <a:cubicBezTo>
                  <a:pt x="67" y="26"/>
                  <a:pt x="67" y="26"/>
                  <a:pt x="67" y="26"/>
                </a:cubicBezTo>
                <a:cubicBezTo>
                  <a:pt x="73" y="22"/>
                  <a:pt x="79" y="19"/>
                  <a:pt x="84" y="16"/>
                </a:cubicBezTo>
                <a:cubicBezTo>
                  <a:pt x="86" y="15"/>
                  <a:pt x="87" y="14"/>
                  <a:pt x="88" y="13"/>
                </a:cubicBezTo>
                <a:cubicBezTo>
                  <a:pt x="88" y="13"/>
                  <a:pt x="94" y="11"/>
                  <a:pt x="90" y="13"/>
                </a:cubicBezTo>
                <a:cubicBezTo>
                  <a:pt x="87" y="15"/>
                  <a:pt x="83" y="17"/>
                  <a:pt x="80" y="19"/>
                </a:cubicBezTo>
                <a:cubicBezTo>
                  <a:pt x="75" y="22"/>
                  <a:pt x="71" y="24"/>
                  <a:pt x="67" y="26"/>
                </a:cubicBezTo>
                <a:close/>
                <a:moveTo>
                  <a:pt x="75" y="21"/>
                </a:moveTo>
                <a:cubicBezTo>
                  <a:pt x="68" y="24"/>
                  <a:pt x="61" y="28"/>
                  <a:pt x="55" y="32"/>
                </a:cubicBezTo>
                <a:cubicBezTo>
                  <a:pt x="50" y="34"/>
                  <a:pt x="44" y="37"/>
                  <a:pt x="39" y="39"/>
                </a:cubicBezTo>
                <a:cubicBezTo>
                  <a:pt x="31" y="43"/>
                  <a:pt x="24" y="48"/>
                  <a:pt x="17" y="53"/>
                </a:cubicBezTo>
                <a:cubicBezTo>
                  <a:pt x="25" y="47"/>
                  <a:pt x="33" y="42"/>
                  <a:pt x="42" y="37"/>
                </a:cubicBezTo>
                <a:cubicBezTo>
                  <a:pt x="51" y="31"/>
                  <a:pt x="60" y="27"/>
                  <a:pt x="69" y="22"/>
                </a:cubicBezTo>
                <a:cubicBezTo>
                  <a:pt x="76" y="17"/>
                  <a:pt x="84" y="14"/>
                  <a:pt x="90" y="8"/>
                </a:cubicBezTo>
                <a:cubicBezTo>
                  <a:pt x="90" y="8"/>
                  <a:pt x="90" y="8"/>
                  <a:pt x="90" y="8"/>
                </a:cubicBezTo>
                <a:cubicBezTo>
                  <a:pt x="91" y="9"/>
                  <a:pt x="92" y="10"/>
                  <a:pt x="92" y="11"/>
                </a:cubicBezTo>
                <a:cubicBezTo>
                  <a:pt x="86" y="12"/>
                  <a:pt x="80" y="17"/>
                  <a:pt x="75" y="21"/>
                </a:cubicBezTo>
                <a:close/>
                <a:moveTo>
                  <a:pt x="76" y="16"/>
                </a:moveTo>
                <a:cubicBezTo>
                  <a:pt x="80" y="14"/>
                  <a:pt x="84" y="12"/>
                  <a:pt x="87" y="9"/>
                </a:cubicBezTo>
                <a:cubicBezTo>
                  <a:pt x="88" y="9"/>
                  <a:pt x="88" y="9"/>
                  <a:pt x="88" y="9"/>
                </a:cubicBezTo>
                <a:cubicBezTo>
                  <a:pt x="88" y="9"/>
                  <a:pt x="88" y="9"/>
                  <a:pt x="88" y="9"/>
                </a:cubicBezTo>
                <a:cubicBezTo>
                  <a:pt x="86" y="11"/>
                  <a:pt x="84" y="12"/>
                  <a:pt x="83" y="13"/>
                </a:cubicBezTo>
                <a:cubicBezTo>
                  <a:pt x="81" y="14"/>
                  <a:pt x="78" y="15"/>
                  <a:pt x="76" y="16"/>
                </a:cubicBezTo>
                <a:close/>
                <a:moveTo>
                  <a:pt x="5" y="48"/>
                </a:moveTo>
                <a:cubicBezTo>
                  <a:pt x="16" y="41"/>
                  <a:pt x="27" y="35"/>
                  <a:pt x="38" y="29"/>
                </a:cubicBezTo>
                <a:cubicBezTo>
                  <a:pt x="40" y="28"/>
                  <a:pt x="42" y="27"/>
                  <a:pt x="45" y="25"/>
                </a:cubicBezTo>
                <a:cubicBezTo>
                  <a:pt x="42" y="27"/>
                  <a:pt x="39" y="29"/>
                  <a:pt x="36" y="30"/>
                </a:cubicBezTo>
                <a:cubicBezTo>
                  <a:pt x="25" y="36"/>
                  <a:pt x="15" y="42"/>
                  <a:pt x="6" y="49"/>
                </a:cubicBezTo>
                <a:cubicBezTo>
                  <a:pt x="6" y="49"/>
                  <a:pt x="5" y="48"/>
                  <a:pt x="5" y="48"/>
                </a:cubicBezTo>
                <a:close/>
                <a:moveTo>
                  <a:pt x="3" y="43"/>
                </a:moveTo>
                <a:cubicBezTo>
                  <a:pt x="7" y="40"/>
                  <a:pt x="11" y="37"/>
                  <a:pt x="15" y="35"/>
                </a:cubicBezTo>
                <a:cubicBezTo>
                  <a:pt x="15" y="35"/>
                  <a:pt x="15" y="35"/>
                  <a:pt x="15" y="35"/>
                </a:cubicBezTo>
                <a:cubicBezTo>
                  <a:pt x="15" y="35"/>
                  <a:pt x="15" y="35"/>
                  <a:pt x="15" y="35"/>
                </a:cubicBezTo>
                <a:cubicBezTo>
                  <a:pt x="16" y="35"/>
                  <a:pt x="16" y="34"/>
                  <a:pt x="16" y="34"/>
                </a:cubicBezTo>
                <a:cubicBezTo>
                  <a:pt x="18" y="33"/>
                  <a:pt x="21" y="31"/>
                  <a:pt x="23" y="30"/>
                </a:cubicBezTo>
                <a:cubicBezTo>
                  <a:pt x="24" y="29"/>
                  <a:pt x="25" y="29"/>
                  <a:pt x="26" y="28"/>
                </a:cubicBezTo>
                <a:cubicBezTo>
                  <a:pt x="27" y="28"/>
                  <a:pt x="27" y="28"/>
                  <a:pt x="28" y="27"/>
                </a:cubicBezTo>
                <a:cubicBezTo>
                  <a:pt x="31" y="26"/>
                  <a:pt x="34" y="24"/>
                  <a:pt x="37" y="22"/>
                </a:cubicBezTo>
                <a:cubicBezTo>
                  <a:pt x="41" y="20"/>
                  <a:pt x="45" y="18"/>
                  <a:pt x="48" y="16"/>
                </a:cubicBezTo>
                <a:cubicBezTo>
                  <a:pt x="48" y="16"/>
                  <a:pt x="48" y="16"/>
                  <a:pt x="48" y="16"/>
                </a:cubicBezTo>
                <a:cubicBezTo>
                  <a:pt x="43" y="20"/>
                  <a:pt x="38" y="23"/>
                  <a:pt x="33" y="26"/>
                </a:cubicBezTo>
                <a:cubicBezTo>
                  <a:pt x="23" y="32"/>
                  <a:pt x="12" y="37"/>
                  <a:pt x="3" y="45"/>
                </a:cubicBezTo>
                <a:cubicBezTo>
                  <a:pt x="3" y="44"/>
                  <a:pt x="3" y="43"/>
                  <a:pt x="3" y="43"/>
                </a:cubicBezTo>
                <a:close/>
                <a:moveTo>
                  <a:pt x="16" y="33"/>
                </a:moveTo>
                <a:cubicBezTo>
                  <a:pt x="16" y="33"/>
                  <a:pt x="16" y="33"/>
                  <a:pt x="16" y="32"/>
                </a:cubicBezTo>
                <a:cubicBezTo>
                  <a:pt x="17" y="32"/>
                  <a:pt x="18" y="31"/>
                  <a:pt x="19" y="31"/>
                </a:cubicBezTo>
                <a:cubicBezTo>
                  <a:pt x="20" y="30"/>
                  <a:pt x="21" y="30"/>
                  <a:pt x="22" y="29"/>
                </a:cubicBezTo>
                <a:cubicBezTo>
                  <a:pt x="23" y="28"/>
                  <a:pt x="23" y="28"/>
                  <a:pt x="23" y="28"/>
                </a:cubicBezTo>
                <a:cubicBezTo>
                  <a:pt x="21" y="30"/>
                  <a:pt x="19" y="31"/>
                  <a:pt x="16" y="33"/>
                </a:cubicBezTo>
                <a:close/>
                <a:moveTo>
                  <a:pt x="51" y="13"/>
                </a:moveTo>
                <a:cubicBezTo>
                  <a:pt x="55" y="12"/>
                  <a:pt x="59" y="9"/>
                  <a:pt x="62" y="7"/>
                </a:cubicBezTo>
                <a:cubicBezTo>
                  <a:pt x="59" y="10"/>
                  <a:pt x="55" y="13"/>
                  <a:pt x="51" y="15"/>
                </a:cubicBezTo>
                <a:cubicBezTo>
                  <a:pt x="51" y="15"/>
                  <a:pt x="51" y="15"/>
                  <a:pt x="51" y="14"/>
                </a:cubicBezTo>
                <a:cubicBezTo>
                  <a:pt x="51" y="14"/>
                  <a:pt x="51" y="13"/>
                  <a:pt x="51" y="13"/>
                </a:cubicBezTo>
                <a:close/>
                <a:moveTo>
                  <a:pt x="28" y="25"/>
                </a:moveTo>
                <a:cubicBezTo>
                  <a:pt x="28" y="24"/>
                  <a:pt x="28" y="24"/>
                  <a:pt x="28" y="23"/>
                </a:cubicBezTo>
                <a:cubicBezTo>
                  <a:pt x="31" y="21"/>
                  <a:pt x="35" y="19"/>
                  <a:pt x="39" y="17"/>
                </a:cubicBezTo>
                <a:cubicBezTo>
                  <a:pt x="36" y="20"/>
                  <a:pt x="32" y="22"/>
                  <a:pt x="28" y="25"/>
                </a:cubicBezTo>
                <a:close/>
                <a:moveTo>
                  <a:pt x="11" y="30"/>
                </a:moveTo>
                <a:cubicBezTo>
                  <a:pt x="10" y="29"/>
                  <a:pt x="9" y="29"/>
                  <a:pt x="9" y="28"/>
                </a:cubicBezTo>
                <a:cubicBezTo>
                  <a:pt x="12" y="27"/>
                  <a:pt x="15" y="25"/>
                  <a:pt x="17" y="23"/>
                </a:cubicBezTo>
                <a:cubicBezTo>
                  <a:pt x="21" y="20"/>
                  <a:pt x="19" y="22"/>
                  <a:pt x="17" y="24"/>
                </a:cubicBezTo>
                <a:cubicBezTo>
                  <a:pt x="15" y="26"/>
                  <a:pt x="13" y="28"/>
                  <a:pt x="11" y="30"/>
                </a:cubicBezTo>
                <a:cubicBezTo>
                  <a:pt x="11" y="30"/>
                  <a:pt x="11" y="30"/>
                  <a:pt x="11" y="30"/>
                </a:cubicBezTo>
                <a:close/>
                <a:moveTo>
                  <a:pt x="10" y="27"/>
                </a:moveTo>
                <a:cubicBezTo>
                  <a:pt x="9" y="27"/>
                  <a:pt x="9" y="26"/>
                  <a:pt x="11" y="26"/>
                </a:cubicBezTo>
                <a:cubicBezTo>
                  <a:pt x="11" y="25"/>
                  <a:pt x="12" y="25"/>
                  <a:pt x="12" y="24"/>
                </a:cubicBezTo>
                <a:cubicBezTo>
                  <a:pt x="14" y="22"/>
                  <a:pt x="16" y="21"/>
                  <a:pt x="18" y="19"/>
                </a:cubicBezTo>
                <a:cubicBezTo>
                  <a:pt x="18" y="19"/>
                  <a:pt x="18" y="19"/>
                  <a:pt x="18" y="19"/>
                </a:cubicBezTo>
                <a:cubicBezTo>
                  <a:pt x="19" y="19"/>
                  <a:pt x="20" y="20"/>
                  <a:pt x="20" y="20"/>
                </a:cubicBezTo>
                <a:cubicBezTo>
                  <a:pt x="17" y="22"/>
                  <a:pt x="14" y="25"/>
                  <a:pt x="10" y="27"/>
                </a:cubicBezTo>
                <a:close/>
                <a:moveTo>
                  <a:pt x="7" y="26"/>
                </a:moveTo>
                <a:cubicBezTo>
                  <a:pt x="11" y="24"/>
                  <a:pt x="13" y="21"/>
                  <a:pt x="17" y="19"/>
                </a:cubicBezTo>
                <a:cubicBezTo>
                  <a:pt x="14" y="21"/>
                  <a:pt x="10" y="24"/>
                  <a:pt x="8" y="27"/>
                </a:cubicBezTo>
                <a:cubicBezTo>
                  <a:pt x="8" y="27"/>
                  <a:pt x="7" y="26"/>
                  <a:pt x="7" y="26"/>
                </a:cubicBezTo>
                <a:close/>
                <a:moveTo>
                  <a:pt x="13" y="35"/>
                </a:moveTo>
                <a:cubicBezTo>
                  <a:pt x="10" y="37"/>
                  <a:pt x="6" y="39"/>
                  <a:pt x="3" y="42"/>
                </a:cubicBezTo>
                <a:cubicBezTo>
                  <a:pt x="4" y="37"/>
                  <a:pt x="9" y="34"/>
                  <a:pt x="13" y="35"/>
                </a:cubicBezTo>
                <a:close/>
                <a:moveTo>
                  <a:pt x="16" y="57"/>
                </a:moveTo>
                <a:cubicBezTo>
                  <a:pt x="14" y="58"/>
                  <a:pt x="13" y="60"/>
                  <a:pt x="11" y="62"/>
                </a:cubicBezTo>
                <a:cubicBezTo>
                  <a:pt x="11" y="61"/>
                  <a:pt x="12" y="61"/>
                  <a:pt x="12" y="60"/>
                </a:cubicBezTo>
                <a:cubicBezTo>
                  <a:pt x="13" y="59"/>
                  <a:pt x="14" y="58"/>
                  <a:pt x="16" y="57"/>
                </a:cubicBezTo>
                <a:close/>
                <a:moveTo>
                  <a:pt x="19" y="71"/>
                </a:moveTo>
                <a:cubicBezTo>
                  <a:pt x="25" y="66"/>
                  <a:pt x="33" y="64"/>
                  <a:pt x="39" y="61"/>
                </a:cubicBezTo>
                <a:cubicBezTo>
                  <a:pt x="47" y="57"/>
                  <a:pt x="54" y="53"/>
                  <a:pt x="62" y="49"/>
                </a:cubicBezTo>
                <a:cubicBezTo>
                  <a:pt x="70" y="45"/>
                  <a:pt x="78" y="42"/>
                  <a:pt x="86" y="38"/>
                </a:cubicBezTo>
                <a:cubicBezTo>
                  <a:pt x="94" y="35"/>
                  <a:pt x="102" y="31"/>
                  <a:pt x="110" y="28"/>
                </a:cubicBezTo>
                <a:cubicBezTo>
                  <a:pt x="111" y="27"/>
                  <a:pt x="112" y="26"/>
                  <a:pt x="110" y="28"/>
                </a:cubicBezTo>
                <a:cubicBezTo>
                  <a:pt x="108" y="29"/>
                  <a:pt x="106" y="29"/>
                  <a:pt x="104" y="31"/>
                </a:cubicBezTo>
                <a:cubicBezTo>
                  <a:pt x="101" y="33"/>
                  <a:pt x="98" y="35"/>
                  <a:pt x="94" y="36"/>
                </a:cubicBezTo>
                <a:cubicBezTo>
                  <a:pt x="86" y="40"/>
                  <a:pt x="79" y="43"/>
                  <a:pt x="72" y="47"/>
                </a:cubicBezTo>
                <a:cubicBezTo>
                  <a:pt x="65" y="51"/>
                  <a:pt x="57" y="55"/>
                  <a:pt x="50" y="59"/>
                </a:cubicBezTo>
                <a:cubicBezTo>
                  <a:pt x="42" y="63"/>
                  <a:pt x="34" y="66"/>
                  <a:pt x="27" y="71"/>
                </a:cubicBezTo>
                <a:cubicBezTo>
                  <a:pt x="25" y="72"/>
                  <a:pt x="22" y="71"/>
                  <a:pt x="19" y="71"/>
                </a:cubicBezTo>
                <a:close/>
                <a:moveTo>
                  <a:pt x="115" y="30"/>
                </a:moveTo>
                <a:cubicBezTo>
                  <a:pt x="112" y="32"/>
                  <a:pt x="109" y="34"/>
                  <a:pt x="107" y="35"/>
                </a:cubicBezTo>
                <a:cubicBezTo>
                  <a:pt x="101" y="40"/>
                  <a:pt x="94" y="43"/>
                  <a:pt x="87" y="46"/>
                </a:cubicBezTo>
                <a:cubicBezTo>
                  <a:pt x="73" y="52"/>
                  <a:pt x="60" y="59"/>
                  <a:pt x="47" y="65"/>
                </a:cubicBezTo>
                <a:cubicBezTo>
                  <a:pt x="45" y="66"/>
                  <a:pt x="44" y="66"/>
                  <a:pt x="42" y="67"/>
                </a:cubicBezTo>
                <a:cubicBezTo>
                  <a:pt x="40" y="68"/>
                  <a:pt x="38" y="69"/>
                  <a:pt x="36" y="70"/>
                </a:cubicBezTo>
                <a:cubicBezTo>
                  <a:pt x="36" y="70"/>
                  <a:pt x="36" y="70"/>
                  <a:pt x="36" y="69"/>
                </a:cubicBezTo>
                <a:cubicBezTo>
                  <a:pt x="39" y="68"/>
                  <a:pt x="42" y="67"/>
                  <a:pt x="45" y="65"/>
                </a:cubicBezTo>
                <a:cubicBezTo>
                  <a:pt x="52" y="62"/>
                  <a:pt x="59" y="58"/>
                  <a:pt x="66" y="55"/>
                </a:cubicBezTo>
                <a:cubicBezTo>
                  <a:pt x="80" y="49"/>
                  <a:pt x="94" y="42"/>
                  <a:pt x="107" y="35"/>
                </a:cubicBezTo>
                <a:cubicBezTo>
                  <a:pt x="110" y="33"/>
                  <a:pt x="112" y="32"/>
                  <a:pt x="115" y="30"/>
                </a:cubicBezTo>
                <a:cubicBezTo>
                  <a:pt x="115" y="30"/>
                  <a:pt x="115" y="30"/>
                  <a:pt x="115" y="30"/>
                </a:cubicBezTo>
                <a:close/>
                <a:moveTo>
                  <a:pt x="126" y="35"/>
                </a:moveTo>
                <a:cubicBezTo>
                  <a:pt x="127" y="36"/>
                  <a:pt x="127" y="37"/>
                  <a:pt x="127" y="37"/>
                </a:cubicBezTo>
                <a:cubicBezTo>
                  <a:pt x="111" y="44"/>
                  <a:pt x="94" y="50"/>
                  <a:pt x="78" y="57"/>
                </a:cubicBezTo>
                <a:cubicBezTo>
                  <a:pt x="70" y="60"/>
                  <a:pt x="62" y="64"/>
                  <a:pt x="53" y="68"/>
                </a:cubicBezTo>
                <a:cubicBezTo>
                  <a:pt x="50" y="70"/>
                  <a:pt x="46" y="72"/>
                  <a:pt x="42" y="73"/>
                </a:cubicBezTo>
                <a:cubicBezTo>
                  <a:pt x="54" y="67"/>
                  <a:pt x="67" y="60"/>
                  <a:pt x="80" y="55"/>
                </a:cubicBezTo>
                <a:cubicBezTo>
                  <a:pt x="95" y="48"/>
                  <a:pt x="111" y="43"/>
                  <a:pt x="126" y="35"/>
                </a:cubicBezTo>
                <a:close/>
                <a:moveTo>
                  <a:pt x="74" y="74"/>
                </a:moveTo>
                <a:cubicBezTo>
                  <a:pt x="73" y="73"/>
                  <a:pt x="72" y="73"/>
                  <a:pt x="72" y="72"/>
                </a:cubicBezTo>
                <a:cubicBezTo>
                  <a:pt x="76" y="71"/>
                  <a:pt x="80" y="69"/>
                  <a:pt x="84" y="68"/>
                </a:cubicBezTo>
                <a:cubicBezTo>
                  <a:pt x="94" y="64"/>
                  <a:pt x="105" y="61"/>
                  <a:pt x="115" y="57"/>
                </a:cubicBezTo>
                <a:cubicBezTo>
                  <a:pt x="117" y="56"/>
                  <a:pt x="120" y="54"/>
                  <a:pt x="123" y="53"/>
                </a:cubicBezTo>
                <a:cubicBezTo>
                  <a:pt x="120" y="54"/>
                  <a:pt x="118" y="56"/>
                  <a:pt x="116" y="57"/>
                </a:cubicBezTo>
                <a:cubicBezTo>
                  <a:pt x="111" y="58"/>
                  <a:pt x="107" y="60"/>
                  <a:pt x="103" y="62"/>
                </a:cubicBezTo>
                <a:cubicBezTo>
                  <a:pt x="98" y="64"/>
                  <a:pt x="92" y="66"/>
                  <a:pt x="87" y="69"/>
                </a:cubicBezTo>
                <a:cubicBezTo>
                  <a:pt x="83" y="71"/>
                  <a:pt x="78" y="72"/>
                  <a:pt x="74" y="74"/>
                </a:cubicBezTo>
                <a:close/>
                <a:moveTo>
                  <a:pt x="52" y="75"/>
                </a:moveTo>
                <a:cubicBezTo>
                  <a:pt x="55" y="75"/>
                  <a:pt x="59" y="73"/>
                  <a:pt x="62" y="72"/>
                </a:cubicBezTo>
                <a:cubicBezTo>
                  <a:pt x="68" y="69"/>
                  <a:pt x="74" y="67"/>
                  <a:pt x="80" y="64"/>
                </a:cubicBezTo>
                <a:cubicBezTo>
                  <a:pt x="93" y="59"/>
                  <a:pt x="105" y="55"/>
                  <a:pt x="118" y="50"/>
                </a:cubicBezTo>
                <a:cubicBezTo>
                  <a:pt x="108" y="54"/>
                  <a:pt x="97" y="59"/>
                  <a:pt x="87" y="63"/>
                </a:cubicBezTo>
                <a:cubicBezTo>
                  <a:pt x="76" y="68"/>
                  <a:pt x="65" y="72"/>
                  <a:pt x="54" y="77"/>
                </a:cubicBezTo>
                <a:cubicBezTo>
                  <a:pt x="53" y="77"/>
                  <a:pt x="52" y="76"/>
                  <a:pt x="52" y="75"/>
                </a:cubicBezTo>
                <a:close/>
                <a:moveTo>
                  <a:pt x="54" y="78"/>
                </a:moveTo>
                <a:cubicBezTo>
                  <a:pt x="59" y="76"/>
                  <a:pt x="64" y="74"/>
                  <a:pt x="69" y="72"/>
                </a:cubicBezTo>
                <a:cubicBezTo>
                  <a:pt x="69" y="72"/>
                  <a:pt x="69" y="72"/>
                  <a:pt x="69" y="72"/>
                </a:cubicBezTo>
                <a:cubicBezTo>
                  <a:pt x="64" y="74"/>
                  <a:pt x="59" y="76"/>
                  <a:pt x="54" y="78"/>
                </a:cubicBezTo>
                <a:close/>
                <a:moveTo>
                  <a:pt x="108" y="58"/>
                </a:moveTo>
                <a:cubicBezTo>
                  <a:pt x="102" y="60"/>
                  <a:pt x="96" y="63"/>
                  <a:pt x="90" y="65"/>
                </a:cubicBezTo>
                <a:cubicBezTo>
                  <a:pt x="84" y="67"/>
                  <a:pt x="78" y="69"/>
                  <a:pt x="71" y="72"/>
                </a:cubicBezTo>
                <a:cubicBezTo>
                  <a:pt x="71" y="71"/>
                  <a:pt x="71" y="71"/>
                  <a:pt x="71" y="71"/>
                </a:cubicBezTo>
                <a:cubicBezTo>
                  <a:pt x="77" y="69"/>
                  <a:pt x="82" y="66"/>
                  <a:pt x="88" y="64"/>
                </a:cubicBezTo>
                <a:cubicBezTo>
                  <a:pt x="94" y="61"/>
                  <a:pt x="99" y="59"/>
                  <a:pt x="105" y="57"/>
                </a:cubicBezTo>
                <a:cubicBezTo>
                  <a:pt x="110" y="55"/>
                  <a:pt x="116" y="53"/>
                  <a:pt x="120" y="50"/>
                </a:cubicBezTo>
                <a:cubicBezTo>
                  <a:pt x="120" y="50"/>
                  <a:pt x="120" y="49"/>
                  <a:pt x="120" y="49"/>
                </a:cubicBezTo>
                <a:cubicBezTo>
                  <a:pt x="120" y="49"/>
                  <a:pt x="120" y="50"/>
                  <a:pt x="120" y="50"/>
                </a:cubicBezTo>
                <a:cubicBezTo>
                  <a:pt x="122" y="50"/>
                  <a:pt x="123" y="51"/>
                  <a:pt x="123" y="52"/>
                </a:cubicBezTo>
                <a:cubicBezTo>
                  <a:pt x="118" y="54"/>
                  <a:pt x="113" y="57"/>
                  <a:pt x="108" y="58"/>
                </a:cubicBezTo>
                <a:close/>
                <a:moveTo>
                  <a:pt x="120" y="47"/>
                </a:moveTo>
                <a:cubicBezTo>
                  <a:pt x="120" y="48"/>
                  <a:pt x="120" y="49"/>
                  <a:pt x="120" y="49"/>
                </a:cubicBezTo>
                <a:cubicBezTo>
                  <a:pt x="120" y="49"/>
                  <a:pt x="120" y="49"/>
                  <a:pt x="120" y="49"/>
                </a:cubicBezTo>
                <a:cubicBezTo>
                  <a:pt x="107" y="54"/>
                  <a:pt x="94" y="58"/>
                  <a:pt x="81" y="63"/>
                </a:cubicBezTo>
                <a:cubicBezTo>
                  <a:pt x="76" y="65"/>
                  <a:pt x="70" y="67"/>
                  <a:pt x="65" y="69"/>
                </a:cubicBezTo>
                <a:cubicBezTo>
                  <a:pt x="62" y="71"/>
                  <a:pt x="59" y="72"/>
                  <a:pt x="56" y="73"/>
                </a:cubicBezTo>
                <a:cubicBezTo>
                  <a:pt x="56" y="73"/>
                  <a:pt x="51" y="75"/>
                  <a:pt x="53" y="74"/>
                </a:cubicBezTo>
                <a:cubicBezTo>
                  <a:pt x="55" y="73"/>
                  <a:pt x="56" y="72"/>
                  <a:pt x="58" y="72"/>
                </a:cubicBezTo>
                <a:cubicBezTo>
                  <a:pt x="71" y="66"/>
                  <a:pt x="84" y="62"/>
                  <a:pt x="96" y="56"/>
                </a:cubicBezTo>
                <a:cubicBezTo>
                  <a:pt x="104" y="53"/>
                  <a:pt x="113" y="51"/>
                  <a:pt x="120" y="47"/>
                </a:cubicBezTo>
                <a:cubicBezTo>
                  <a:pt x="120" y="47"/>
                  <a:pt x="120" y="47"/>
                  <a:pt x="120" y="47"/>
                </a:cubicBezTo>
                <a:close/>
                <a:moveTo>
                  <a:pt x="126" y="42"/>
                </a:moveTo>
                <a:cubicBezTo>
                  <a:pt x="119" y="44"/>
                  <a:pt x="113" y="48"/>
                  <a:pt x="106" y="50"/>
                </a:cubicBezTo>
                <a:cubicBezTo>
                  <a:pt x="100" y="52"/>
                  <a:pt x="94" y="54"/>
                  <a:pt x="87" y="57"/>
                </a:cubicBezTo>
                <a:cubicBezTo>
                  <a:pt x="82" y="60"/>
                  <a:pt x="76" y="62"/>
                  <a:pt x="70" y="64"/>
                </a:cubicBezTo>
                <a:cubicBezTo>
                  <a:pt x="77" y="60"/>
                  <a:pt x="85" y="57"/>
                  <a:pt x="92" y="54"/>
                </a:cubicBezTo>
                <a:cubicBezTo>
                  <a:pt x="99" y="51"/>
                  <a:pt x="105" y="49"/>
                  <a:pt x="111" y="46"/>
                </a:cubicBezTo>
                <a:cubicBezTo>
                  <a:pt x="116" y="44"/>
                  <a:pt x="123" y="42"/>
                  <a:pt x="127" y="38"/>
                </a:cubicBezTo>
                <a:cubicBezTo>
                  <a:pt x="127" y="40"/>
                  <a:pt x="126" y="41"/>
                  <a:pt x="126" y="42"/>
                </a:cubicBezTo>
                <a:close/>
                <a:moveTo>
                  <a:pt x="26" y="88"/>
                </a:moveTo>
                <a:cubicBezTo>
                  <a:pt x="26" y="88"/>
                  <a:pt x="26" y="88"/>
                  <a:pt x="26" y="88"/>
                </a:cubicBezTo>
                <a:cubicBezTo>
                  <a:pt x="26" y="88"/>
                  <a:pt x="25" y="88"/>
                  <a:pt x="25" y="89"/>
                </a:cubicBezTo>
                <a:cubicBezTo>
                  <a:pt x="25" y="88"/>
                  <a:pt x="25" y="88"/>
                  <a:pt x="26" y="88"/>
                </a:cubicBezTo>
                <a:close/>
                <a:moveTo>
                  <a:pt x="30" y="86"/>
                </a:moveTo>
                <a:cubicBezTo>
                  <a:pt x="29" y="87"/>
                  <a:pt x="28" y="87"/>
                  <a:pt x="26" y="87"/>
                </a:cubicBezTo>
                <a:cubicBezTo>
                  <a:pt x="27" y="86"/>
                  <a:pt x="28" y="86"/>
                  <a:pt x="29" y="85"/>
                </a:cubicBezTo>
                <a:cubicBezTo>
                  <a:pt x="32" y="84"/>
                  <a:pt x="35" y="83"/>
                  <a:pt x="38" y="82"/>
                </a:cubicBezTo>
                <a:cubicBezTo>
                  <a:pt x="36" y="83"/>
                  <a:pt x="33" y="85"/>
                  <a:pt x="30" y="86"/>
                </a:cubicBezTo>
                <a:close/>
                <a:moveTo>
                  <a:pt x="76" y="55"/>
                </a:moveTo>
                <a:cubicBezTo>
                  <a:pt x="62" y="62"/>
                  <a:pt x="47" y="69"/>
                  <a:pt x="34" y="77"/>
                </a:cubicBezTo>
                <a:cubicBezTo>
                  <a:pt x="34" y="76"/>
                  <a:pt x="35" y="75"/>
                  <a:pt x="35" y="74"/>
                </a:cubicBezTo>
                <a:cubicBezTo>
                  <a:pt x="51" y="66"/>
                  <a:pt x="67" y="59"/>
                  <a:pt x="83" y="52"/>
                </a:cubicBezTo>
                <a:cubicBezTo>
                  <a:pt x="91" y="49"/>
                  <a:pt x="100" y="46"/>
                  <a:pt x="108" y="43"/>
                </a:cubicBezTo>
                <a:cubicBezTo>
                  <a:pt x="111" y="41"/>
                  <a:pt x="115" y="39"/>
                  <a:pt x="119" y="38"/>
                </a:cubicBezTo>
                <a:cubicBezTo>
                  <a:pt x="119" y="38"/>
                  <a:pt x="119" y="38"/>
                  <a:pt x="120" y="38"/>
                </a:cubicBezTo>
                <a:cubicBezTo>
                  <a:pt x="106" y="45"/>
                  <a:pt x="90" y="49"/>
                  <a:pt x="76" y="55"/>
                </a:cubicBezTo>
                <a:close/>
                <a:moveTo>
                  <a:pt x="36" y="73"/>
                </a:moveTo>
                <a:cubicBezTo>
                  <a:pt x="36" y="73"/>
                  <a:pt x="36" y="73"/>
                  <a:pt x="36" y="73"/>
                </a:cubicBezTo>
                <a:cubicBezTo>
                  <a:pt x="36" y="72"/>
                  <a:pt x="36" y="72"/>
                  <a:pt x="36" y="72"/>
                </a:cubicBezTo>
                <a:cubicBezTo>
                  <a:pt x="36" y="71"/>
                  <a:pt x="36" y="71"/>
                  <a:pt x="36" y="71"/>
                </a:cubicBezTo>
                <a:cubicBezTo>
                  <a:pt x="36" y="71"/>
                  <a:pt x="36" y="71"/>
                  <a:pt x="36" y="71"/>
                </a:cubicBezTo>
                <a:cubicBezTo>
                  <a:pt x="42" y="69"/>
                  <a:pt x="47" y="66"/>
                  <a:pt x="53" y="63"/>
                </a:cubicBezTo>
                <a:cubicBezTo>
                  <a:pt x="57" y="61"/>
                  <a:pt x="61" y="59"/>
                  <a:pt x="65" y="57"/>
                </a:cubicBezTo>
                <a:cubicBezTo>
                  <a:pt x="79" y="51"/>
                  <a:pt x="93" y="45"/>
                  <a:pt x="107" y="39"/>
                </a:cubicBezTo>
                <a:cubicBezTo>
                  <a:pt x="110" y="37"/>
                  <a:pt x="113" y="35"/>
                  <a:pt x="117" y="34"/>
                </a:cubicBezTo>
                <a:cubicBezTo>
                  <a:pt x="117" y="33"/>
                  <a:pt x="117" y="33"/>
                  <a:pt x="117" y="33"/>
                </a:cubicBezTo>
                <a:cubicBezTo>
                  <a:pt x="111" y="37"/>
                  <a:pt x="105" y="40"/>
                  <a:pt x="99" y="43"/>
                </a:cubicBezTo>
                <a:cubicBezTo>
                  <a:pt x="86" y="49"/>
                  <a:pt x="72" y="55"/>
                  <a:pt x="59" y="61"/>
                </a:cubicBezTo>
                <a:cubicBezTo>
                  <a:pt x="51" y="65"/>
                  <a:pt x="44" y="69"/>
                  <a:pt x="36" y="73"/>
                </a:cubicBezTo>
                <a:close/>
                <a:moveTo>
                  <a:pt x="112" y="28"/>
                </a:moveTo>
                <a:cubicBezTo>
                  <a:pt x="112" y="29"/>
                  <a:pt x="112" y="29"/>
                  <a:pt x="112" y="30"/>
                </a:cubicBezTo>
                <a:cubicBezTo>
                  <a:pt x="112" y="30"/>
                  <a:pt x="113" y="30"/>
                  <a:pt x="113" y="30"/>
                </a:cubicBezTo>
                <a:cubicBezTo>
                  <a:pt x="108" y="33"/>
                  <a:pt x="104" y="36"/>
                  <a:pt x="99" y="38"/>
                </a:cubicBezTo>
                <a:cubicBezTo>
                  <a:pt x="91" y="42"/>
                  <a:pt x="84" y="46"/>
                  <a:pt x="76" y="50"/>
                </a:cubicBezTo>
                <a:cubicBezTo>
                  <a:pt x="68" y="53"/>
                  <a:pt x="60" y="57"/>
                  <a:pt x="52" y="61"/>
                </a:cubicBezTo>
                <a:cubicBezTo>
                  <a:pt x="47" y="63"/>
                  <a:pt x="41" y="66"/>
                  <a:pt x="35" y="69"/>
                </a:cubicBezTo>
                <a:cubicBezTo>
                  <a:pt x="35" y="69"/>
                  <a:pt x="35" y="69"/>
                  <a:pt x="34" y="69"/>
                </a:cubicBezTo>
                <a:cubicBezTo>
                  <a:pt x="33" y="70"/>
                  <a:pt x="31" y="70"/>
                  <a:pt x="30" y="71"/>
                </a:cubicBezTo>
                <a:cubicBezTo>
                  <a:pt x="32" y="69"/>
                  <a:pt x="35" y="67"/>
                  <a:pt x="37" y="66"/>
                </a:cubicBezTo>
                <a:cubicBezTo>
                  <a:pt x="41" y="64"/>
                  <a:pt x="45" y="62"/>
                  <a:pt x="49" y="60"/>
                </a:cubicBezTo>
                <a:cubicBezTo>
                  <a:pt x="56" y="56"/>
                  <a:pt x="63" y="53"/>
                  <a:pt x="71" y="49"/>
                </a:cubicBezTo>
                <a:cubicBezTo>
                  <a:pt x="78" y="45"/>
                  <a:pt x="85" y="41"/>
                  <a:pt x="93" y="38"/>
                </a:cubicBezTo>
                <a:cubicBezTo>
                  <a:pt x="99" y="35"/>
                  <a:pt x="107" y="31"/>
                  <a:pt x="113" y="27"/>
                </a:cubicBezTo>
                <a:cubicBezTo>
                  <a:pt x="113" y="27"/>
                  <a:pt x="112" y="28"/>
                  <a:pt x="112" y="28"/>
                </a:cubicBezTo>
                <a:close/>
                <a:moveTo>
                  <a:pt x="40" y="80"/>
                </a:moveTo>
                <a:cubicBezTo>
                  <a:pt x="37" y="81"/>
                  <a:pt x="33" y="82"/>
                  <a:pt x="30" y="84"/>
                </a:cubicBezTo>
                <a:cubicBezTo>
                  <a:pt x="30" y="83"/>
                  <a:pt x="30" y="83"/>
                  <a:pt x="31" y="82"/>
                </a:cubicBezTo>
                <a:cubicBezTo>
                  <a:pt x="33" y="82"/>
                  <a:pt x="35" y="81"/>
                  <a:pt x="37" y="80"/>
                </a:cubicBezTo>
                <a:cubicBezTo>
                  <a:pt x="38" y="79"/>
                  <a:pt x="40" y="78"/>
                  <a:pt x="41" y="77"/>
                </a:cubicBezTo>
                <a:cubicBezTo>
                  <a:pt x="42" y="77"/>
                  <a:pt x="44" y="76"/>
                  <a:pt x="45" y="75"/>
                </a:cubicBezTo>
                <a:cubicBezTo>
                  <a:pt x="44" y="77"/>
                  <a:pt x="42" y="79"/>
                  <a:pt x="40" y="80"/>
                </a:cubicBezTo>
                <a:close/>
                <a:moveTo>
                  <a:pt x="47" y="74"/>
                </a:moveTo>
                <a:cubicBezTo>
                  <a:pt x="47" y="74"/>
                  <a:pt x="46" y="74"/>
                  <a:pt x="46" y="74"/>
                </a:cubicBezTo>
                <a:cubicBezTo>
                  <a:pt x="41" y="76"/>
                  <a:pt x="37" y="80"/>
                  <a:pt x="31" y="81"/>
                </a:cubicBezTo>
                <a:cubicBezTo>
                  <a:pt x="32" y="81"/>
                  <a:pt x="32" y="80"/>
                  <a:pt x="33" y="79"/>
                </a:cubicBezTo>
                <a:cubicBezTo>
                  <a:pt x="38" y="77"/>
                  <a:pt x="43" y="74"/>
                  <a:pt x="49" y="71"/>
                </a:cubicBezTo>
                <a:cubicBezTo>
                  <a:pt x="55" y="68"/>
                  <a:pt x="62" y="65"/>
                  <a:pt x="69" y="62"/>
                </a:cubicBezTo>
                <a:cubicBezTo>
                  <a:pt x="83" y="55"/>
                  <a:pt x="97" y="50"/>
                  <a:pt x="112" y="44"/>
                </a:cubicBezTo>
                <a:cubicBezTo>
                  <a:pt x="115" y="43"/>
                  <a:pt x="118" y="42"/>
                  <a:pt x="121" y="41"/>
                </a:cubicBezTo>
                <a:cubicBezTo>
                  <a:pt x="122" y="40"/>
                  <a:pt x="124" y="40"/>
                  <a:pt x="126" y="39"/>
                </a:cubicBezTo>
                <a:cubicBezTo>
                  <a:pt x="128" y="38"/>
                  <a:pt x="121" y="41"/>
                  <a:pt x="122" y="41"/>
                </a:cubicBezTo>
                <a:cubicBezTo>
                  <a:pt x="115" y="44"/>
                  <a:pt x="108" y="47"/>
                  <a:pt x="101" y="50"/>
                </a:cubicBezTo>
                <a:cubicBezTo>
                  <a:pt x="87" y="55"/>
                  <a:pt x="73" y="61"/>
                  <a:pt x="60" y="68"/>
                </a:cubicBezTo>
                <a:cubicBezTo>
                  <a:pt x="60" y="68"/>
                  <a:pt x="59" y="68"/>
                  <a:pt x="59" y="68"/>
                </a:cubicBezTo>
                <a:cubicBezTo>
                  <a:pt x="56" y="69"/>
                  <a:pt x="53" y="71"/>
                  <a:pt x="50" y="72"/>
                </a:cubicBezTo>
                <a:cubicBezTo>
                  <a:pt x="50" y="72"/>
                  <a:pt x="50" y="72"/>
                  <a:pt x="49" y="72"/>
                </a:cubicBezTo>
                <a:cubicBezTo>
                  <a:pt x="49" y="72"/>
                  <a:pt x="48" y="72"/>
                  <a:pt x="48" y="73"/>
                </a:cubicBezTo>
                <a:cubicBezTo>
                  <a:pt x="47" y="73"/>
                  <a:pt x="47" y="74"/>
                  <a:pt x="47" y="74"/>
                </a:cubicBezTo>
                <a:close/>
                <a:moveTo>
                  <a:pt x="51" y="73"/>
                </a:moveTo>
                <a:cubicBezTo>
                  <a:pt x="53" y="72"/>
                  <a:pt x="56" y="70"/>
                  <a:pt x="58" y="69"/>
                </a:cubicBezTo>
                <a:cubicBezTo>
                  <a:pt x="58" y="69"/>
                  <a:pt x="59" y="69"/>
                  <a:pt x="59" y="69"/>
                </a:cubicBezTo>
                <a:cubicBezTo>
                  <a:pt x="66" y="66"/>
                  <a:pt x="73" y="64"/>
                  <a:pt x="79" y="61"/>
                </a:cubicBezTo>
                <a:cubicBezTo>
                  <a:pt x="86" y="59"/>
                  <a:pt x="93" y="55"/>
                  <a:pt x="100" y="53"/>
                </a:cubicBezTo>
                <a:cubicBezTo>
                  <a:pt x="107" y="50"/>
                  <a:pt x="113" y="48"/>
                  <a:pt x="120" y="45"/>
                </a:cubicBezTo>
                <a:cubicBezTo>
                  <a:pt x="120" y="45"/>
                  <a:pt x="125" y="42"/>
                  <a:pt x="125" y="43"/>
                </a:cubicBezTo>
                <a:cubicBezTo>
                  <a:pt x="125" y="43"/>
                  <a:pt x="125" y="43"/>
                  <a:pt x="125" y="43"/>
                </a:cubicBezTo>
                <a:cubicBezTo>
                  <a:pt x="125" y="44"/>
                  <a:pt x="124" y="44"/>
                  <a:pt x="124" y="44"/>
                </a:cubicBezTo>
                <a:cubicBezTo>
                  <a:pt x="123" y="45"/>
                  <a:pt x="122" y="45"/>
                  <a:pt x="120" y="46"/>
                </a:cubicBezTo>
                <a:cubicBezTo>
                  <a:pt x="117" y="48"/>
                  <a:pt x="114" y="49"/>
                  <a:pt x="110" y="51"/>
                </a:cubicBezTo>
                <a:cubicBezTo>
                  <a:pt x="103" y="53"/>
                  <a:pt x="96" y="56"/>
                  <a:pt x="89" y="59"/>
                </a:cubicBezTo>
                <a:cubicBezTo>
                  <a:pt x="76" y="64"/>
                  <a:pt x="63" y="68"/>
                  <a:pt x="51" y="74"/>
                </a:cubicBezTo>
                <a:cubicBezTo>
                  <a:pt x="51" y="74"/>
                  <a:pt x="51" y="73"/>
                  <a:pt x="51" y="73"/>
                </a:cubicBezTo>
                <a:cubicBezTo>
                  <a:pt x="51" y="73"/>
                  <a:pt x="51" y="73"/>
                  <a:pt x="51" y="73"/>
                </a:cubicBezTo>
                <a:close/>
                <a:moveTo>
                  <a:pt x="55" y="78"/>
                </a:moveTo>
                <a:cubicBezTo>
                  <a:pt x="59" y="77"/>
                  <a:pt x="63" y="75"/>
                  <a:pt x="67" y="73"/>
                </a:cubicBezTo>
                <a:cubicBezTo>
                  <a:pt x="68" y="73"/>
                  <a:pt x="68" y="73"/>
                  <a:pt x="68" y="73"/>
                </a:cubicBezTo>
                <a:cubicBezTo>
                  <a:pt x="65" y="78"/>
                  <a:pt x="60" y="80"/>
                  <a:pt x="55" y="78"/>
                </a:cubicBezTo>
                <a:close/>
                <a:moveTo>
                  <a:pt x="74" y="75"/>
                </a:moveTo>
                <a:cubicBezTo>
                  <a:pt x="83" y="72"/>
                  <a:pt x="92" y="69"/>
                  <a:pt x="100" y="66"/>
                </a:cubicBezTo>
                <a:cubicBezTo>
                  <a:pt x="104" y="65"/>
                  <a:pt x="109" y="63"/>
                  <a:pt x="113" y="62"/>
                </a:cubicBezTo>
                <a:cubicBezTo>
                  <a:pt x="115" y="61"/>
                  <a:pt x="117" y="60"/>
                  <a:pt x="120" y="59"/>
                </a:cubicBezTo>
                <a:cubicBezTo>
                  <a:pt x="120" y="59"/>
                  <a:pt x="125" y="57"/>
                  <a:pt x="122" y="59"/>
                </a:cubicBezTo>
                <a:cubicBezTo>
                  <a:pt x="113" y="64"/>
                  <a:pt x="102" y="67"/>
                  <a:pt x="93" y="71"/>
                </a:cubicBezTo>
                <a:cubicBezTo>
                  <a:pt x="92" y="71"/>
                  <a:pt x="92" y="71"/>
                  <a:pt x="92" y="72"/>
                </a:cubicBezTo>
                <a:cubicBezTo>
                  <a:pt x="87" y="73"/>
                  <a:pt x="82" y="76"/>
                  <a:pt x="78" y="78"/>
                </a:cubicBezTo>
                <a:cubicBezTo>
                  <a:pt x="77" y="77"/>
                  <a:pt x="75" y="76"/>
                  <a:pt x="74" y="75"/>
                </a:cubicBezTo>
                <a:close/>
                <a:moveTo>
                  <a:pt x="110" y="69"/>
                </a:moveTo>
                <a:cubicBezTo>
                  <a:pt x="110" y="69"/>
                  <a:pt x="109" y="68"/>
                  <a:pt x="109" y="68"/>
                </a:cubicBezTo>
                <a:cubicBezTo>
                  <a:pt x="109" y="68"/>
                  <a:pt x="109" y="68"/>
                  <a:pt x="109" y="68"/>
                </a:cubicBezTo>
                <a:cubicBezTo>
                  <a:pt x="112" y="67"/>
                  <a:pt x="115" y="66"/>
                  <a:pt x="118" y="64"/>
                </a:cubicBezTo>
                <a:cubicBezTo>
                  <a:pt x="119" y="64"/>
                  <a:pt x="120" y="63"/>
                  <a:pt x="121" y="63"/>
                </a:cubicBezTo>
                <a:cubicBezTo>
                  <a:pt x="124" y="61"/>
                  <a:pt x="121" y="64"/>
                  <a:pt x="120" y="64"/>
                </a:cubicBezTo>
                <a:cubicBezTo>
                  <a:pt x="117" y="66"/>
                  <a:pt x="113" y="66"/>
                  <a:pt x="110" y="69"/>
                </a:cubicBezTo>
                <a:close/>
                <a:moveTo>
                  <a:pt x="123" y="61"/>
                </a:moveTo>
                <a:cubicBezTo>
                  <a:pt x="121" y="62"/>
                  <a:pt x="119" y="63"/>
                  <a:pt x="117" y="64"/>
                </a:cubicBezTo>
                <a:cubicBezTo>
                  <a:pt x="114" y="65"/>
                  <a:pt x="111" y="66"/>
                  <a:pt x="109" y="67"/>
                </a:cubicBezTo>
                <a:cubicBezTo>
                  <a:pt x="109" y="67"/>
                  <a:pt x="109" y="68"/>
                  <a:pt x="109" y="68"/>
                </a:cubicBezTo>
                <a:cubicBezTo>
                  <a:pt x="109" y="68"/>
                  <a:pt x="108" y="67"/>
                  <a:pt x="108" y="67"/>
                </a:cubicBezTo>
                <a:cubicBezTo>
                  <a:pt x="108" y="67"/>
                  <a:pt x="107" y="67"/>
                  <a:pt x="107" y="67"/>
                </a:cubicBezTo>
                <a:cubicBezTo>
                  <a:pt x="106" y="67"/>
                  <a:pt x="106" y="67"/>
                  <a:pt x="105" y="67"/>
                </a:cubicBezTo>
                <a:cubicBezTo>
                  <a:pt x="105" y="67"/>
                  <a:pt x="105" y="67"/>
                  <a:pt x="104" y="68"/>
                </a:cubicBezTo>
                <a:cubicBezTo>
                  <a:pt x="106" y="67"/>
                  <a:pt x="107" y="66"/>
                  <a:pt x="109" y="66"/>
                </a:cubicBezTo>
                <a:cubicBezTo>
                  <a:pt x="112" y="64"/>
                  <a:pt x="116" y="63"/>
                  <a:pt x="119" y="61"/>
                </a:cubicBezTo>
                <a:cubicBezTo>
                  <a:pt x="121" y="60"/>
                  <a:pt x="123" y="59"/>
                  <a:pt x="124" y="58"/>
                </a:cubicBezTo>
                <a:cubicBezTo>
                  <a:pt x="124" y="59"/>
                  <a:pt x="124" y="60"/>
                  <a:pt x="123" y="62"/>
                </a:cubicBezTo>
                <a:cubicBezTo>
                  <a:pt x="123" y="61"/>
                  <a:pt x="123" y="61"/>
                  <a:pt x="123" y="61"/>
                </a:cubicBezTo>
                <a:close/>
                <a:moveTo>
                  <a:pt x="97" y="73"/>
                </a:moveTo>
                <a:cubicBezTo>
                  <a:pt x="96" y="73"/>
                  <a:pt x="95" y="73"/>
                  <a:pt x="95" y="72"/>
                </a:cubicBezTo>
                <a:cubicBezTo>
                  <a:pt x="96" y="72"/>
                  <a:pt x="96" y="71"/>
                  <a:pt x="97" y="71"/>
                </a:cubicBezTo>
                <a:cubicBezTo>
                  <a:pt x="99" y="70"/>
                  <a:pt x="101" y="69"/>
                  <a:pt x="103" y="69"/>
                </a:cubicBezTo>
                <a:cubicBezTo>
                  <a:pt x="104" y="68"/>
                  <a:pt x="105" y="68"/>
                  <a:pt x="103" y="70"/>
                </a:cubicBezTo>
                <a:cubicBezTo>
                  <a:pt x="101" y="71"/>
                  <a:pt x="99" y="71"/>
                  <a:pt x="97" y="73"/>
                </a:cubicBezTo>
                <a:cubicBezTo>
                  <a:pt x="97" y="73"/>
                  <a:pt x="97" y="73"/>
                  <a:pt x="97" y="73"/>
                </a:cubicBezTo>
                <a:close/>
                <a:moveTo>
                  <a:pt x="100" y="72"/>
                </a:moveTo>
                <a:cubicBezTo>
                  <a:pt x="102" y="71"/>
                  <a:pt x="104" y="70"/>
                  <a:pt x="105" y="69"/>
                </a:cubicBezTo>
                <a:cubicBezTo>
                  <a:pt x="106" y="70"/>
                  <a:pt x="106" y="70"/>
                  <a:pt x="105" y="71"/>
                </a:cubicBezTo>
                <a:cubicBezTo>
                  <a:pt x="104" y="71"/>
                  <a:pt x="103" y="72"/>
                  <a:pt x="102" y="72"/>
                </a:cubicBezTo>
                <a:cubicBezTo>
                  <a:pt x="100" y="73"/>
                  <a:pt x="97" y="73"/>
                  <a:pt x="100" y="72"/>
                </a:cubicBezTo>
                <a:close/>
                <a:moveTo>
                  <a:pt x="82" y="79"/>
                </a:moveTo>
                <a:cubicBezTo>
                  <a:pt x="81" y="79"/>
                  <a:pt x="80" y="79"/>
                  <a:pt x="79" y="79"/>
                </a:cubicBezTo>
                <a:cubicBezTo>
                  <a:pt x="82" y="77"/>
                  <a:pt x="86" y="76"/>
                  <a:pt x="90" y="74"/>
                </a:cubicBezTo>
                <a:cubicBezTo>
                  <a:pt x="88" y="77"/>
                  <a:pt x="85" y="79"/>
                  <a:pt x="82" y="79"/>
                </a:cubicBezTo>
                <a:close/>
                <a:moveTo>
                  <a:pt x="98" y="74"/>
                </a:moveTo>
                <a:cubicBezTo>
                  <a:pt x="100" y="73"/>
                  <a:pt x="103" y="73"/>
                  <a:pt x="105" y="72"/>
                </a:cubicBezTo>
                <a:cubicBezTo>
                  <a:pt x="104" y="74"/>
                  <a:pt x="101" y="74"/>
                  <a:pt x="98" y="74"/>
                </a:cubicBezTo>
                <a:close/>
                <a:moveTo>
                  <a:pt x="113" y="69"/>
                </a:moveTo>
                <a:cubicBezTo>
                  <a:pt x="114" y="69"/>
                  <a:pt x="116" y="69"/>
                  <a:pt x="117" y="68"/>
                </a:cubicBezTo>
                <a:cubicBezTo>
                  <a:pt x="116" y="69"/>
                  <a:pt x="114" y="69"/>
                  <a:pt x="113" y="69"/>
                </a:cubicBezTo>
                <a:close/>
                <a:moveTo>
                  <a:pt x="119" y="67"/>
                </a:moveTo>
                <a:cubicBezTo>
                  <a:pt x="119" y="67"/>
                  <a:pt x="119" y="67"/>
                  <a:pt x="119" y="67"/>
                </a:cubicBezTo>
                <a:cubicBezTo>
                  <a:pt x="116" y="68"/>
                  <a:pt x="114" y="69"/>
                  <a:pt x="111" y="69"/>
                </a:cubicBezTo>
                <a:cubicBezTo>
                  <a:pt x="114" y="66"/>
                  <a:pt x="119" y="67"/>
                  <a:pt x="122" y="64"/>
                </a:cubicBezTo>
                <a:cubicBezTo>
                  <a:pt x="121" y="65"/>
                  <a:pt x="120" y="66"/>
                  <a:pt x="119" y="67"/>
                </a:cubicBezTo>
                <a:close/>
                <a:moveTo>
                  <a:pt x="124" y="57"/>
                </a:moveTo>
                <a:cubicBezTo>
                  <a:pt x="115" y="60"/>
                  <a:pt x="106" y="64"/>
                  <a:pt x="96" y="67"/>
                </a:cubicBezTo>
                <a:cubicBezTo>
                  <a:pt x="93" y="68"/>
                  <a:pt x="89" y="69"/>
                  <a:pt x="86" y="70"/>
                </a:cubicBezTo>
                <a:cubicBezTo>
                  <a:pt x="92" y="68"/>
                  <a:pt x="97" y="65"/>
                  <a:pt x="103" y="62"/>
                </a:cubicBezTo>
                <a:cubicBezTo>
                  <a:pt x="110" y="59"/>
                  <a:pt x="118" y="58"/>
                  <a:pt x="124" y="53"/>
                </a:cubicBezTo>
                <a:cubicBezTo>
                  <a:pt x="124" y="54"/>
                  <a:pt x="125" y="56"/>
                  <a:pt x="124" y="57"/>
                </a:cubicBezTo>
                <a:close/>
                <a:moveTo>
                  <a:pt x="126" y="34"/>
                </a:moveTo>
                <a:cubicBezTo>
                  <a:pt x="110" y="42"/>
                  <a:pt x="94" y="47"/>
                  <a:pt x="78" y="54"/>
                </a:cubicBezTo>
                <a:cubicBezTo>
                  <a:pt x="73" y="56"/>
                  <a:pt x="67" y="58"/>
                  <a:pt x="62" y="61"/>
                </a:cubicBezTo>
                <a:cubicBezTo>
                  <a:pt x="68" y="58"/>
                  <a:pt x="74" y="55"/>
                  <a:pt x="80" y="52"/>
                </a:cubicBezTo>
                <a:cubicBezTo>
                  <a:pt x="95" y="46"/>
                  <a:pt x="109" y="40"/>
                  <a:pt x="122" y="31"/>
                </a:cubicBezTo>
                <a:cubicBezTo>
                  <a:pt x="124" y="32"/>
                  <a:pt x="125" y="33"/>
                  <a:pt x="126" y="34"/>
                </a:cubicBezTo>
                <a:close/>
                <a:moveTo>
                  <a:pt x="121" y="30"/>
                </a:moveTo>
                <a:cubicBezTo>
                  <a:pt x="115" y="33"/>
                  <a:pt x="108" y="37"/>
                  <a:pt x="102" y="40"/>
                </a:cubicBezTo>
                <a:cubicBezTo>
                  <a:pt x="94" y="44"/>
                  <a:pt x="86" y="48"/>
                  <a:pt x="78" y="51"/>
                </a:cubicBezTo>
                <a:cubicBezTo>
                  <a:pt x="76" y="52"/>
                  <a:pt x="74" y="52"/>
                  <a:pt x="73" y="53"/>
                </a:cubicBezTo>
                <a:cubicBezTo>
                  <a:pt x="74" y="53"/>
                  <a:pt x="75" y="52"/>
                  <a:pt x="76" y="52"/>
                </a:cubicBezTo>
                <a:cubicBezTo>
                  <a:pt x="83" y="49"/>
                  <a:pt x="90" y="46"/>
                  <a:pt x="97" y="42"/>
                </a:cubicBezTo>
                <a:cubicBezTo>
                  <a:pt x="104" y="39"/>
                  <a:pt x="110" y="34"/>
                  <a:pt x="116" y="30"/>
                </a:cubicBezTo>
                <a:cubicBezTo>
                  <a:pt x="118" y="30"/>
                  <a:pt x="120" y="30"/>
                  <a:pt x="121" y="30"/>
                </a:cubicBezTo>
                <a:close/>
                <a:moveTo>
                  <a:pt x="113" y="26"/>
                </a:moveTo>
                <a:cubicBezTo>
                  <a:pt x="113" y="26"/>
                  <a:pt x="113" y="26"/>
                  <a:pt x="113" y="26"/>
                </a:cubicBezTo>
                <a:cubicBezTo>
                  <a:pt x="105" y="28"/>
                  <a:pt x="97" y="33"/>
                  <a:pt x="89" y="36"/>
                </a:cubicBezTo>
                <a:cubicBezTo>
                  <a:pt x="81" y="40"/>
                  <a:pt x="73" y="43"/>
                  <a:pt x="65" y="47"/>
                </a:cubicBezTo>
                <a:cubicBezTo>
                  <a:pt x="56" y="51"/>
                  <a:pt x="47" y="56"/>
                  <a:pt x="39" y="60"/>
                </a:cubicBezTo>
                <a:cubicBezTo>
                  <a:pt x="32" y="64"/>
                  <a:pt x="24" y="66"/>
                  <a:pt x="18" y="71"/>
                </a:cubicBezTo>
                <a:cubicBezTo>
                  <a:pt x="18" y="70"/>
                  <a:pt x="17" y="70"/>
                  <a:pt x="16" y="70"/>
                </a:cubicBezTo>
                <a:cubicBezTo>
                  <a:pt x="31" y="60"/>
                  <a:pt x="47" y="52"/>
                  <a:pt x="63" y="44"/>
                </a:cubicBezTo>
                <a:cubicBezTo>
                  <a:pt x="73" y="40"/>
                  <a:pt x="82" y="35"/>
                  <a:pt x="91" y="31"/>
                </a:cubicBezTo>
                <a:cubicBezTo>
                  <a:pt x="99" y="27"/>
                  <a:pt x="107" y="24"/>
                  <a:pt x="113" y="19"/>
                </a:cubicBezTo>
                <a:cubicBezTo>
                  <a:pt x="114" y="21"/>
                  <a:pt x="114" y="24"/>
                  <a:pt x="113" y="26"/>
                </a:cubicBezTo>
                <a:close/>
                <a:moveTo>
                  <a:pt x="113" y="18"/>
                </a:moveTo>
                <a:cubicBezTo>
                  <a:pt x="110" y="19"/>
                  <a:pt x="109" y="20"/>
                  <a:pt x="107" y="21"/>
                </a:cubicBezTo>
                <a:cubicBezTo>
                  <a:pt x="104" y="23"/>
                  <a:pt x="101" y="24"/>
                  <a:pt x="98" y="26"/>
                </a:cubicBezTo>
                <a:cubicBezTo>
                  <a:pt x="91" y="29"/>
                  <a:pt x="85" y="31"/>
                  <a:pt x="78" y="34"/>
                </a:cubicBezTo>
                <a:cubicBezTo>
                  <a:pt x="65" y="41"/>
                  <a:pt x="52" y="47"/>
                  <a:pt x="38" y="54"/>
                </a:cubicBezTo>
                <a:cubicBezTo>
                  <a:pt x="33" y="56"/>
                  <a:pt x="27" y="59"/>
                  <a:pt x="22" y="62"/>
                </a:cubicBezTo>
                <a:cubicBezTo>
                  <a:pt x="33" y="55"/>
                  <a:pt x="45" y="49"/>
                  <a:pt x="58" y="42"/>
                </a:cubicBezTo>
                <a:cubicBezTo>
                  <a:pt x="70" y="35"/>
                  <a:pt x="84" y="29"/>
                  <a:pt x="96" y="22"/>
                </a:cubicBezTo>
                <a:cubicBezTo>
                  <a:pt x="99" y="21"/>
                  <a:pt x="101" y="20"/>
                  <a:pt x="103" y="18"/>
                </a:cubicBezTo>
                <a:cubicBezTo>
                  <a:pt x="104" y="17"/>
                  <a:pt x="105" y="17"/>
                  <a:pt x="105" y="16"/>
                </a:cubicBezTo>
                <a:cubicBezTo>
                  <a:pt x="106" y="16"/>
                  <a:pt x="106" y="15"/>
                  <a:pt x="107" y="15"/>
                </a:cubicBezTo>
                <a:cubicBezTo>
                  <a:pt x="108" y="14"/>
                  <a:pt x="108" y="14"/>
                  <a:pt x="109" y="14"/>
                </a:cubicBezTo>
                <a:cubicBezTo>
                  <a:pt x="110" y="14"/>
                  <a:pt x="110" y="15"/>
                  <a:pt x="111" y="15"/>
                </a:cubicBezTo>
                <a:cubicBezTo>
                  <a:pt x="112" y="16"/>
                  <a:pt x="112" y="17"/>
                  <a:pt x="113" y="18"/>
                </a:cubicBezTo>
                <a:close/>
                <a:moveTo>
                  <a:pt x="108" y="13"/>
                </a:moveTo>
                <a:cubicBezTo>
                  <a:pt x="108" y="13"/>
                  <a:pt x="108" y="14"/>
                  <a:pt x="107" y="14"/>
                </a:cubicBezTo>
                <a:cubicBezTo>
                  <a:pt x="107" y="14"/>
                  <a:pt x="108" y="14"/>
                  <a:pt x="108" y="14"/>
                </a:cubicBezTo>
                <a:cubicBezTo>
                  <a:pt x="106" y="14"/>
                  <a:pt x="105" y="15"/>
                  <a:pt x="103" y="16"/>
                </a:cubicBezTo>
                <a:cubicBezTo>
                  <a:pt x="97" y="20"/>
                  <a:pt x="91" y="23"/>
                  <a:pt x="85" y="26"/>
                </a:cubicBezTo>
                <a:cubicBezTo>
                  <a:pt x="72" y="32"/>
                  <a:pt x="59" y="38"/>
                  <a:pt x="47" y="45"/>
                </a:cubicBezTo>
                <a:cubicBezTo>
                  <a:pt x="40" y="48"/>
                  <a:pt x="34" y="52"/>
                  <a:pt x="28" y="55"/>
                </a:cubicBezTo>
                <a:cubicBezTo>
                  <a:pt x="25" y="57"/>
                  <a:pt x="23" y="58"/>
                  <a:pt x="21" y="59"/>
                </a:cubicBezTo>
                <a:cubicBezTo>
                  <a:pt x="42" y="44"/>
                  <a:pt x="66" y="33"/>
                  <a:pt x="88" y="20"/>
                </a:cubicBezTo>
                <a:cubicBezTo>
                  <a:pt x="89" y="19"/>
                  <a:pt x="91" y="18"/>
                  <a:pt x="92" y="17"/>
                </a:cubicBezTo>
                <a:cubicBezTo>
                  <a:pt x="93" y="17"/>
                  <a:pt x="93" y="17"/>
                  <a:pt x="93" y="16"/>
                </a:cubicBezTo>
                <a:cubicBezTo>
                  <a:pt x="93" y="16"/>
                  <a:pt x="93" y="16"/>
                  <a:pt x="93" y="16"/>
                </a:cubicBezTo>
                <a:cubicBezTo>
                  <a:pt x="94" y="17"/>
                  <a:pt x="95" y="17"/>
                  <a:pt x="96" y="16"/>
                </a:cubicBezTo>
                <a:cubicBezTo>
                  <a:pt x="99" y="14"/>
                  <a:pt x="104" y="11"/>
                  <a:pt x="108" y="13"/>
                </a:cubicBezTo>
                <a:close/>
                <a:moveTo>
                  <a:pt x="84" y="5"/>
                </a:moveTo>
                <a:cubicBezTo>
                  <a:pt x="80" y="7"/>
                  <a:pt x="76" y="10"/>
                  <a:pt x="72" y="12"/>
                </a:cubicBezTo>
                <a:cubicBezTo>
                  <a:pt x="75" y="8"/>
                  <a:pt x="80" y="5"/>
                  <a:pt x="84" y="5"/>
                </a:cubicBezTo>
                <a:close/>
                <a:moveTo>
                  <a:pt x="70" y="14"/>
                </a:moveTo>
                <a:cubicBezTo>
                  <a:pt x="65" y="17"/>
                  <a:pt x="59" y="21"/>
                  <a:pt x="53" y="24"/>
                </a:cubicBezTo>
                <a:cubicBezTo>
                  <a:pt x="41" y="32"/>
                  <a:pt x="28" y="38"/>
                  <a:pt x="15" y="45"/>
                </a:cubicBezTo>
                <a:cubicBezTo>
                  <a:pt x="13" y="47"/>
                  <a:pt x="10" y="49"/>
                  <a:pt x="7" y="50"/>
                </a:cubicBezTo>
                <a:cubicBezTo>
                  <a:pt x="10" y="49"/>
                  <a:pt x="13" y="46"/>
                  <a:pt x="15" y="44"/>
                </a:cubicBezTo>
                <a:cubicBezTo>
                  <a:pt x="21" y="40"/>
                  <a:pt x="27" y="36"/>
                  <a:pt x="33" y="33"/>
                </a:cubicBezTo>
                <a:cubicBezTo>
                  <a:pt x="39" y="29"/>
                  <a:pt x="46" y="26"/>
                  <a:pt x="52" y="22"/>
                </a:cubicBezTo>
                <a:cubicBezTo>
                  <a:pt x="57" y="19"/>
                  <a:pt x="61" y="16"/>
                  <a:pt x="66" y="13"/>
                </a:cubicBezTo>
                <a:cubicBezTo>
                  <a:pt x="67" y="13"/>
                  <a:pt x="67" y="12"/>
                  <a:pt x="67" y="12"/>
                </a:cubicBezTo>
                <a:cubicBezTo>
                  <a:pt x="68" y="12"/>
                  <a:pt x="68" y="12"/>
                  <a:pt x="68" y="11"/>
                </a:cubicBezTo>
                <a:cubicBezTo>
                  <a:pt x="69" y="12"/>
                  <a:pt x="69" y="12"/>
                  <a:pt x="69" y="13"/>
                </a:cubicBezTo>
                <a:cubicBezTo>
                  <a:pt x="69" y="13"/>
                  <a:pt x="70" y="14"/>
                  <a:pt x="70" y="14"/>
                </a:cubicBezTo>
                <a:close/>
                <a:moveTo>
                  <a:pt x="57" y="5"/>
                </a:moveTo>
                <a:cubicBezTo>
                  <a:pt x="59" y="4"/>
                  <a:pt x="60" y="4"/>
                  <a:pt x="61" y="4"/>
                </a:cubicBezTo>
                <a:cubicBezTo>
                  <a:pt x="59" y="6"/>
                  <a:pt x="56" y="7"/>
                  <a:pt x="54" y="9"/>
                </a:cubicBezTo>
                <a:cubicBezTo>
                  <a:pt x="54" y="9"/>
                  <a:pt x="53" y="9"/>
                  <a:pt x="53" y="10"/>
                </a:cubicBezTo>
                <a:cubicBezTo>
                  <a:pt x="54" y="8"/>
                  <a:pt x="55" y="6"/>
                  <a:pt x="57" y="5"/>
                </a:cubicBezTo>
                <a:close/>
                <a:moveTo>
                  <a:pt x="46" y="13"/>
                </a:moveTo>
                <a:cubicBezTo>
                  <a:pt x="45" y="14"/>
                  <a:pt x="45" y="14"/>
                  <a:pt x="44" y="15"/>
                </a:cubicBezTo>
                <a:cubicBezTo>
                  <a:pt x="39" y="17"/>
                  <a:pt x="33" y="19"/>
                  <a:pt x="28" y="22"/>
                </a:cubicBezTo>
                <a:cubicBezTo>
                  <a:pt x="28" y="22"/>
                  <a:pt x="28" y="22"/>
                  <a:pt x="28" y="22"/>
                </a:cubicBezTo>
                <a:cubicBezTo>
                  <a:pt x="32" y="19"/>
                  <a:pt x="38" y="15"/>
                  <a:pt x="42" y="11"/>
                </a:cubicBezTo>
                <a:cubicBezTo>
                  <a:pt x="42" y="11"/>
                  <a:pt x="42" y="10"/>
                  <a:pt x="42" y="10"/>
                </a:cubicBezTo>
                <a:cubicBezTo>
                  <a:pt x="37" y="11"/>
                  <a:pt x="33" y="14"/>
                  <a:pt x="29" y="16"/>
                </a:cubicBezTo>
                <a:cubicBezTo>
                  <a:pt x="29" y="17"/>
                  <a:pt x="29" y="17"/>
                  <a:pt x="29" y="17"/>
                </a:cubicBezTo>
                <a:cubicBezTo>
                  <a:pt x="29" y="16"/>
                  <a:pt x="29" y="16"/>
                  <a:pt x="29" y="16"/>
                </a:cubicBezTo>
                <a:cubicBezTo>
                  <a:pt x="30" y="15"/>
                  <a:pt x="32" y="14"/>
                  <a:pt x="32" y="13"/>
                </a:cubicBezTo>
                <a:cubicBezTo>
                  <a:pt x="34" y="12"/>
                  <a:pt x="37" y="10"/>
                  <a:pt x="39" y="9"/>
                </a:cubicBezTo>
                <a:cubicBezTo>
                  <a:pt x="42" y="9"/>
                  <a:pt x="44" y="11"/>
                  <a:pt x="46" y="13"/>
                </a:cubicBezTo>
                <a:close/>
                <a:moveTo>
                  <a:pt x="34" y="10"/>
                </a:moveTo>
                <a:cubicBezTo>
                  <a:pt x="35" y="9"/>
                  <a:pt x="36" y="9"/>
                  <a:pt x="38" y="9"/>
                </a:cubicBezTo>
                <a:cubicBezTo>
                  <a:pt x="35" y="10"/>
                  <a:pt x="33" y="12"/>
                  <a:pt x="30" y="13"/>
                </a:cubicBezTo>
                <a:cubicBezTo>
                  <a:pt x="31" y="12"/>
                  <a:pt x="32" y="11"/>
                  <a:pt x="34" y="10"/>
                </a:cubicBezTo>
                <a:close/>
                <a:moveTo>
                  <a:pt x="23" y="23"/>
                </a:moveTo>
                <a:cubicBezTo>
                  <a:pt x="20" y="25"/>
                  <a:pt x="17" y="27"/>
                  <a:pt x="14" y="28"/>
                </a:cubicBezTo>
                <a:cubicBezTo>
                  <a:pt x="10" y="30"/>
                  <a:pt x="16" y="26"/>
                  <a:pt x="16" y="25"/>
                </a:cubicBezTo>
                <a:cubicBezTo>
                  <a:pt x="18" y="24"/>
                  <a:pt x="19" y="22"/>
                  <a:pt x="21" y="21"/>
                </a:cubicBezTo>
                <a:cubicBezTo>
                  <a:pt x="22" y="22"/>
                  <a:pt x="22" y="22"/>
                  <a:pt x="23" y="23"/>
                </a:cubicBezTo>
                <a:close/>
                <a:moveTo>
                  <a:pt x="13" y="17"/>
                </a:moveTo>
                <a:cubicBezTo>
                  <a:pt x="11" y="19"/>
                  <a:pt x="9" y="20"/>
                  <a:pt x="7" y="22"/>
                </a:cubicBezTo>
                <a:cubicBezTo>
                  <a:pt x="7" y="22"/>
                  <a:pt x="7" y="21"/>
                  <a:pt x="7" y="21"/>
                </a:cubicBezTo>
                <a:cubicBezTo>
                  <a:pt x="9" y="19"/>
                  <a:pt x="11" y="18"/>
                  <a:pt x="13" y="1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71" name="Freeform 204"/>
          <p:cNvSpPr>
            <a:spLocks noEditPoints="1"/>
          </p:cNvSpPr>
          <p:nvPr/>
        </p:nvSpPr>
        <p:spPr bwMode="auto">
          <a:xfrm>
            <a:off x="11369675" y="4639466"/>
            <a:ext cx="828675" cy="703263"/>
          </a:xfrm>
          <a:custGeom>
            <a:avLst/>
            <a:gdLst>
              <a:gd name="T0" fmla="*/ 26 w 221"/>
              <a:gd name="T1" fmla="*/ 147 h 187"/>
              <a:gd name="T2" fmla="*/ 8 w 221"/>
              <a:gd name="T3" fmla="*/ 131 h 187"/>
              <a:gd name="T4" fmla="*/ 204 w 221"/>
              <a:gd name="T5" fmla="*/ 55 h 187"/>
              <a:gd name="T6" fmla="*/ 110 w 221"/>
              <a:gd name="T7" fmla="*/ 10 h 187"/>
              <a:gd name="T8" fmla="*/ 117 w 221"/>
              <a:gd name="T9" fmla="*/ 14 h 187"/>
              <a:gd name="T10" fmla="*/ 112 w 221"/>
              <a:gd name="T11" fmla="*/ 19 h 187"/>
              <a:gd name="T12" fmla="*/ 78 w 221"/>
              <a:gd name="T13" fmla="*/ 41 h 187"/>
              <a:gd name="T14" fmla="*/ 89 w 221"/>
              <a:gd name="T15" fmla="*/ 34 h 187"/>
              <a:gd name="T16" fmla="*/ 146 w 221"/>
              <a:gd name="T17" fmla="*/ 14 h 187"/>
              <a:gd name="T18" fmla="*/ 107 w 221"/>
              <a:gd name="T19" fmla="*/ 10 h 187"/>
              <a:gd name="T20" fmla="*/ 128 w 221"/>
              <a:gd name="T21" fmla="*/ 9 h 187"/>
              <a:gd name="T22" fmla="*/ 140 w 221"/>
              <a:gd name="T23" fmla="*/ 13 h 187"/>
              <a:gd name="T24" fmla="*/ 92 w 221"/>
              <a:gd name="T25" fmla="*/ 32 h 187"/>
              <a:gd name="T26" fmla="*/ 121 w 221"/>
              <a:gd name="T27" fmla="*/ 34 h 187"/>
              <a:gd name="T28" fmla="*/ 67 w 221"/>
              <a:gd name="T29" fmla="*/ 57 h 187"/>
              <a:gd name="T30" fmla="*/ 117 w 221"/>
              <a:gd name="T31" fmla="*/ 54 h 187"/>
              <a:gd name="T32" fmla="*/ 56 w 221"/>
              <a:gd name="T33" fmla="*/ 66 h 187"/>
              <a:gd name="T34" fmla="*/ 66 w 221"/>
              <a:gd name="T35" fmla="*/ 54 h 187"/>
              <a:gd name="T36" fmla="*/ 148 w 221"/>
              <a:gd name="T37" fmla="*/ 28 h 187"/>
              <a:gd name="T38" fmla="*/ 157 w 221"/>
              <a:gd name="T39" fmla="*/ 30 h 187"/>
              <a:gd name="T40" fmla="*/ 171 w 221"/>
              <a:gd name="T41" fmla="*/ 33 h 187"/>
              <a:gd name="T42" fmla="*/ 145 w 221"/>
              <a:gd name="T43" fmla="*/ 43 h 187"/>
              <a:gd name="T44" fmla="*/ 43 w 221"/>
              <a:gd name="T45" fmla="*/ 79 h 187"/>
              <a:gd name="T46" fmla="*/ 125 w 221"/>
              <a:gd name="T47" fmla="*/ 62 h 187"/>
              <a:gd name="T48" fmla="*/ 199 w 221"/>
              <a:gd name="T49" fmla="*/ 39 h 187"/>
              <a:gd name="T50" fmla="*/ 194 w 221"/>
              <a:gd name="T51" fmla="*/ 49 h 187"/>
              <a:gd name="T52" fmla="*/ 214 w 221"/>
              <a:gd name="T53" fmla="*/ 45 h 187"/>
              <a:gd name="T54" fmla="*/ 200 w 221"/>
              <a:gd name="T55" fmla="*/ 64 h 187"/>
              <a:gd name="T56" fmla="*/ 64 w 221"/>
              <a:gd name="T57" fmla="*/ 108 h 187"/>
              <a:gd name="T58" fmla="*/ 25 w 221"/>
              <a:gd name="T59" fmla="*/ 120 h 187"/>
              <a:gd name="T60" fmla="*/ 33 w 221"/>
              <a:gd name="T61" fmla="*/ 123 h 187"/>
              <a:gd name="T62" fmla="*/ 147 w 221"/>
              <a:gd name="T63" fmla="*/ 102 h 187"/>
              <a:gd name="T64" fmla="*/ 47 w 221"/>
              <a:gd name="T65" fmla="*/ 131 h 187"/>
              <a:gd name="T66" fmla="*/ 109 w 221"/>
              <a:gd name="T67" fmla="*/ 158 h 187"/>
              <a:gd name="T68" fmla="*/ 106 w 221"/>
              <a:gd name="T69" fmla="*/ 149 h 187"/>
              <a:gd name="T70" fmla="*/ 124 w 221"/>
              <a:gd name="T71" fmla="*/ 143 h 187"/>
              <a:gd name="T72" fmla="*/ 83 w 221"/>
              <a:gd name="T73" fmla="*/ 140 h 187"/>
              <a:gd name="T74" fmla="*/ 104 w 221"/>
              <a:gd name="T75" fmla="*/ 130 h 187"/>
              <a:gd name="T76" fmla="*/ 129 w 221"/>
              <a:gd name="T77" fmla="*/ 117 h 187"/>
              <a:gd name="T78" fmla="*/ 117 w 221"/>
              <a:gd name="T79" fmla="*/ 121 h 187"/>
              <a:gd name="T80" fmla="*/ 74 w 221"/>
              <a:gd name="T81" fmla="*/ 139 h 187"/>
              <a:gd name="T82" fmla="*/ 99 w 221"/>
              <a:gd name="T83" fmla="*/ 143 h 187"/>
              <a:gd name="T84" fmla="*/ 91 w 221"/>
              <a:gd name="T85" fmla="*/ 153 h 187"/>
              <a:gd name="T86" fmla="*/ 113 w 221"/>
              <a:gd name="T87" fmla="*/ 153 h 187"/>
              <a:gd name="T88" fmla="*/ 88 w 221"/>
              <a:gd name="T89" fmla="*/ 119 h 187"/>
              <a:gd name="T90" fmla="*/ 69 w 221"/>
              <a:gd name="T91" fmla="*/ 120 h 187"/>
              <a:gd name="T92" fmla="*/ 36 w 221"/>
              <a:gd name="T93" fmla="*/ 123 h 187"/>
              <a:gd name="T94" fmla="*/ 153 w 221"/>
              <a:gd name="T95" fmla="*/ 92 h 187"/>
              <a:gd name="T96" fmla="*/ 35 w 221"/>
              <a:gd name="T97" fmla="*/ 117 h 187"/>
              <a:gd name="T98" fmla="*/ 93 w 221"/>
              <a:gd name="T99" fmla="*/ 95 h 187"/>
              <a:gd name="T100" fmla="*/ 199 w 221"/>
              <a:gd name="T101" fmla="*/ 61 h 187"/>
              <a:gd name="T102" fmla="*/ 191 w 221"/>
              <a:gd name="T103" fmla="*/ 70 h 187"/>
              <a:gd name="T104" fmla="*/ 190 w 221"/>
              <a:gd name="T105" fmla="*/ 65 h 187"/>
              <a:gd name="T106" fmla="*/ 106 w 221"/>
              <a:gd name="T107" fmla="*/ 167 h 187"/>
              <a:gd name="T108" fmla="*/ 26 w 221"/>
              <a:gd name="T109" fmla="*/ 97 h 187"/>
              <a:gd name="T110" fmla="*/ 26 w 221"/>
              <a:gd name="T111" fmla="*/ 97 h 187"/>
              <a:gd name="T112" fmla="*/ 105 w 221"/>
              <a:gd name="T113" fmla="*/ 174 h 187"/>
              <a:gd name="T114" fmla="*/ 11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1" y="62"/>
                </a:moveTo>
                <a:cubicBezTo>
                  <a:pt x="221" y="62"/>
                  <a:pt x="220" y="62"/>
                  <a:pt x="220" y="62"/>
                </a:cubicBezTo>
                <a:cubicBezTo>
                  <a:pt x="218" y="62"/>
                  <a:pt x="217" y="58"/>
                  <a:pt x="216" y="57"/>
                </a:cubicBezTo>
                <a:cubicBezTo>
                  <a:pt x="215" y="53"/>
                  <a:pt x="216" y="49"/>
                  <a:pt x="217" y="45"/>
                </a:cubicBezTo>
                <a:cubicBezTo>
                  <a:pt x="217" y="45"/>
                  <a:pt x="218" y="45"/>
                  <a:pt x="217" y="44"/>
                </a:cubicBezTo>
                <a:cubicBezTo>
                  <a:pt x="217" y="44"/>
                  <a:pt x="217" y="44"/>
                  <a:pt x="217" y="43"/>
                </a:cubicBezTo>
                <a:cubicBezTo>
                  <a:pt x="202" y="37"/>
                  <a:pt x="187" y="30"/>
                  <a:pt x="172" y="23"/>
                </a:cubicBezTo>
                <a:cubicBezTo>
                  <a:pt x="153" y="15"/>
                  <a:pt x="134" y="6"/>
                  <a:pt x="115" y="0"/>
                </a:cubicBezTo>
                <a:cubicBezTo>
                  <a:pt x="115" y="0"/>
                  <a:pt x="114" y="0"/>
                  <a:pt x="114" y="0"/>
                </a:cubicBezTo>
                <a:cubicBezTo>
                  <a:pt x="94" y="18"/>
                  <a:pt x="76" y="39"/>
                  <a:pt x="58" y="59"/>
                </a:cubicBezTo>
                <a:cubicBezTo>
                  <a:pt x="42" y="76"/>
                  <a:pt x="24" y="94"/>
                  <a:pt x="9" y="113"/>
                </a:cubicBezTo>
                <a:cubicBezTo>
                  <a:pt x="2" y="118"/>
                  <a:pt x="0" y="134"/>
                  <a:pt x="9" y="138"/>
                </a:cubicBezTo>
                <a:cubicBezTo>
                  <a:pt x="14" y="142"/>
                  <a:pt x="20" y="144"/>
                  <a:pt x="26" y="147"/>
                </a:cubicBezTo>
                <a:cubicBezTo>
                  <a:pt x="36" y="152"/>
                  <a:pt x="46" y="158"/>
                  <a:pt x="57" y="163"/>
                </a:cubicBezTo>
                <a:cubicBezTo>
                  <a:pt x="73" y="171"/>
                  <a:pt x="89" y="180"/>
                  <a:pt x="106" y="186"/>
                </a:cubicBezTo>
                <a:cubicBezTo>
                  <a:pt x="106" y="187"/>
                  <a:pt x="107" y="186"/>
                  <a:pt x="107" y="186"/>
                </a:cubicBezTo>
                <a:cubicBezTo>
                  <a:pt x="107" y="186"/>
                  <a:pt x="107" y="186"/>
                  <a:pt x="108" y="186"/>
                </a:cubicBezTo>
                <a:cubicBezTo>
                  <a:pt x="122" y="169"/>
                  <a:pt x="138" y="153"/>
                  <a:pt x="154" y="137"/>
                </a:cubicBezTo>
                <a:cubicBezTo>
                  <a:pt x="174" y="116"/>
                  <a:pt x="194" y="95"/>
                  <a:pt x="214" y="73"/>
                </a:cubicBezTo>
                <a:cubicBezTo>
                  <a:pt x="216" y="70"/>
                  <a:pt x="220" y="67"/>
                  <a:pt x="221" y="63"/>
                </a:cubicBezTo>
                <a:cubicBezTo>
                  <a:pt x="221" y="63"/>
                  <a:pt x="221" y="63"/>
                  <a:pt x="221" y="62"/>
                </a:cubicBezTo>
                <a:close/>
                <a:moveTo>
                  <a:pt x="88" y="170"/>
                </a:moveTo>
                <a:cubicBezTo>
                  <a:pt x="77" y="165"/>
                  <a:pt x="67" y="160"/>
                  <a:pt x="56" y="155"/>
                </a:cubicBezTo>
                <a:cubicBezTo>
                  <a:pt x="46" y="149"/>
                  <a:pt x="35" y="144"/>
                  <a:pt x="25" y="139"/>
                </a:cubicBezTo>
                <a:cubicBezTo>
                  <a:pt x="20" y="137"/>
                  <a:pt x="13" y="134"/>
                  <a:pt x="9" y="131"/>
                </a:cubicBezTo>
                <a:cubicBezTo>
                  <a:pt x="9" y="131"/>
                  <a:pt x="9" y="131"/>
                  <a:pt x="8" y="131"/>
                </a:cubicBezTo>
                <a:cubicBezTo>
                  <a:pt x="8" y="129"/>
                  <a:pt x="8" y="128"/>
                  <a:pt x="8" y="126"/>
                </a:cubicBezTo>
                <a:cubicBezTo>
                  <a:pt x="22" y="135"/>
                  <a:pt x="37" y="142"/>
                  <a:pt x="52" y="149"/>
                </a:cubicBezTo>
                <a:cubicBezTo>
                  <a:pt x="69" y="157"/>
                  <a:pt x="86" y="164"/>
                  <a:pt x="102" y="173"/>
                </a:cubicBezTo>
                <a:cubicBezTo>
                  <a:pt x="102" y="174"/>
                  <a:pt x="102" y="175"/>
                  <a:pt x="102" y="176"/>
                </a:cubicBezTo>
                <a:cubicBezTo>
                  <a:pt x="97" y="174"/>
                  <a:pt x="92" y="172"/>
                  <a:pt x="88" y="170"/>
                </a:cubicBezTo>
                <a:close/>
                <a:moveTo>
                  <a:pt x="30" y="93"/>
                </a:moveTo>
                <a:cubicBezTo>
                  <a:pt x="30" y="93"/>
                  <a:pt x="30" y="93"/>
                  <a:pt x="30" y="93"/>
                </a:cubicBezTo>
                <a:cubicBezTo>
                  <a:pt x="45" y="88"/>
                  <a:pt x="60" y="85"/>
                  <a:pt x="75" y="81"/>
                </a:cubicBezTo>
                <a:cubicBezTo>
                  <a:pt x="90" y="78"/>
                  <a:pt x="104" y="74"/>
                  <a:pt x="119" y="70"/>
                </a:cubicBezTo>
                <a:cubicBezTo>
                  <a:pt x="134" y="67"/>
                  <a:pt x="149" y="64"/>
                  <a:pt x="164" y="60"/>
                </a:cubicBezTo>
                <a:cubicBezTo>
                  <a:pt x="172" y="58"/>
                  <a:pt x="180" y="56"/>
                  <a:pt x="188" y="55"/>
                </a:cubicBezTo>
                <a:cubicBezTo>
                  <a:pt x="194" y="53"/>
                  <a:pt x="201" y="52"/>
                  <a:pt x="208" y="50"/>
                </a:cubicBezTo>
                <a:cubicBezTo>
                  <a:pt x="207" y="52"/>
                  <a:pt x="205" y="54"/>
                  <a:pt x="204" y="55"/>
                </a:cubicBezTo>
                <a:cubicBezTo>
                  <a:pt x="203" y="55"/>
                  <a:pt x="203" y="56"/>
                  <a:pt x="202" y="56"/>
                </a:cubicBezTo>
                <a:cubicBezTo>
                  <a:pt x="202" y="56"/>
                  <a:pt x="202" y="56"/>
                  <a:pt x="202" y="56"/>
                </a:cubicBezTo>
                <a:cubicBezTo>
                  <a:pt x="173" y="62"/>
                  <a:pt x="144" y="67"/>
                  <a:pt x="115" y="73"/>
                </a:cubicBezTo>
                <a:cubicBezTo>
                  <a:pt x="85" y="79"/>
                  <a:pt x="56" y="88"/>
                  <a:pt x="27" y="96"/>
                </a:cubicBezTo>
                <a:cubicBezTo>
                  <a:pt x="28" y="95"/>
                  <a:pt x="29" y="94"/>
                  <a:pt x="30" y="93"/>
                </a:cubicBezTo>
                <a:close/>
                <a:moveTo>
                  <a:pt x="115" y="2"/>
                </a:moveTo>
                <a:cubicBezTo>
                  <a:pt x="117" y="3"/>
                  <a:pt x="118" y="3"/>
                  <a:pt x="119" y="4"/>
                </a:cubicBezTo>
                <a:cubicBezTo>
                  <a:pt x="117" y="4"/>
                  <a:pt x="114" y="5"/>
                  <a:pt x="112" y="5"/>
                </a:cubicBezTo>
                <a:cubicBezTo>
                  <a:pt x="113" y="4"/>
                  <a:pt x="114" y="3"/>
                  <a:pt x="115" y="2"/>
                </a:cubicBezTo>
                <a:close/>
                <a:moveTo>
                  <a:pt x="125" y="6"/>
                </a:moveTo>
                <a:cubicBezTo>
                  <a:pt x="121" y="6"/>
                  <a:pt x="118" y="7"/>
                  <a:pt x="115" y="8"/>
                </a:cubicBezTo>
                <a:cubicBezTo>
                  <a:pt x="114" y="8"/>
                  <a:pt x="112" y="9"/>
                  <a:pt x="110" y="9"/>
                </a:cubicBezTo>
                <a:cubicBezTo>
                  <a:pt x="110" y="10"/>
                  <a:pt x="110" y="10"/>
                  <a:pt x="110" y="10"/>
                </a:cubicBezTo>
                <a:cubicBezTo>
                  <a:pt x="111" y="9"/>
                  <a:pt x="112" y="9"/>
                  <a:pt x="113" y="8"/>
                </a:cubicBezTo>
                <a:cubicBezTo>
                  <a:pt x="116" y="7"/>
                  <a:pt x="119" y="6"/>
                  <a:pt x="121" y="5"/>
                </a:cubicBezTo>
                <a:cubicBezTo>
                  <a:pt x="122" y="5"/>
                  <a:pt x="124" y="5"/>
                  <a:pt x="125" y="6"/>
                </a:cubicBezTo>
                <a:close/>
                <a:moveTo>
                  <a:pt x="129" y="8"/>
                </a:moveTo>
                <a:cubicBezTo>
                  <a:pt x="126" y="8"/>
                  <a:pt x="122" y="10"/>
                  <a:pt x="118" y="11"/>
                </a:cubicBezTo>
                <a:cubicBezTo>
                  <a:pt x="113" y="12"/>
                  <a:pt x="108" y="13"/>
                  <a:pt x="103" y="15"/>
                </a:cubicBezTo>
                <a:cubicBezTo>
                  <a:pt x="103" y="14"/>
                  <a:pt x="103" y="14"/>
                  <a:pt x="103" y="14"/>
                </a:cubicBezTo>
                <a:cubicBezTo>
                  <a:pt x="105" y="13"/>
                  <a:pt x="106" y="13"/>
                  <a:pt x="107" y="13"/>
                </a:cubicBezTo>
                <a:cubicBezTo>
                  <a:pt x="109" y="12"/>
                  <a:pt x="112" y="11"/>
                  <a:pt x="114" y="11"/>
                </a:cubicBezTo>
                <a:cubicBezTo>
                  <a:pt x="118" y="10"/>
                  <a:pt x="122" y="9"/>
                  <a:pt x="126" y="6"/>
                </a:cubicBezTo>
                <a:cubicBezTo>
                  <a:pt x="127" y="7"/>
                  <a:pt x="128" y="7"/>
                  <a:pt x="129" y="8"/>
                </a:cubicBezTo>
                <a:close/>
                <a:moveTo>
                  <a:pt x="136" y="10"/>
                </a:moveTo>
                <a:cubicBezTo>
                  <a:pt x="130" y="11"/>
                  <a:pt x="123" y="12"/>
                  <a:pt x="117" y="14"/>
                </a:cubicBezTo>
                <a:cubicBezTo>
                  <a:pt x="111" y="15"/>
                  <a:pt x="104" y="17"/>
                  <a:pt x="98" y="19"/>
                </a:cubicBezTo>
                <a:cubicBezTo>
                  <a:pt x="104" y="17"/>
                  <a:pt x="110" y="15"/>
                  <a:pt x="116" y="13"/>
                </a:cubicBezTo>
                <a:cubicBezTo>
                  <a:pt x="121" y="12"/>
                  <a:pt x="126" y="11"/>
                  <a:pt x="131" y="8"/>
                </a:cubicBezTo>
                <a:cubicBezTo>
                  <a:pt x="131" y="8"/>
                  <a:pt x="131" y="8"/>
                  <a:pt x="131" y="8"/>
                </a:cubicBezTo>
                <a:cubicBezTo>
                  <a:pt x="132" y="9"/>
                  <a:pt x="134" y="10"/>
                  <a:pt x="136" y="10"/>
                </a:cubicBezTo>
                <a:close/>
                <a:moveTo>
                  <a:pt x="140" y="12"/>
                </a:moveTo>
                <a:cubicBezTo>
                  <a:pt x="138" y="12"/>
                  <a:pt x="135" y="13"/>
                  <a:pt x="133" y="14"/>
                </a:cubicBezTo>
                <a:cubicBezTo>
                  <a:pt x="129" y="14"/>
                  <a:pt x="125" y="15"/>
                  <a:pt x="122" y="16"/>
                </a:cubicBezTo>
                <a:cubicBezTo>
                  <a:pt x="113" y="18"/>
                  <a:pt x="105" y="21"/>
                  <a:pt x="97" y="24"/>
                </a:cubicBezTo>
                <a:cubicBezTo>
                  <a:pt x="96" y="24"/>
                  <a:pt x="94" y="24"/>
                  <a:pt x="93" y="24"/>
                </a:cubicBezTo>
                <a:cubicBezTo>
                  <a:pt x="93" y="24"/>
                  <a:pt x="93" y="24"/>
                  <a:pt x="93" y="24"/>
                </a:cubicBezTo>
                <a:cubicBezTo>
                  <a:pt x="94" y="24"/>
                  <a:pt x="96" y="24"/>
                  <a:pt x="98" y="23"/>
                </a:cubicBezTo>
                <a:cubicBezTo>
                  <a:pt x="102" y="22"/>
                  <a:pt x="107" y="20"/>
                  <a:pt x="112" y="19"/>
                </a:cubicBezTo>
                <a:cubicBezTo>
                  <a:pt x="120" y="16"/>
                  <a:pt x="129" y="14"/>
                  <a:pt x="137" y="11"/>
                </a:cubicBezTo>
                <a:cubicBezTo>
                  <a:pt x="137" y="11"/>
                  <a:pt x="137" y="11"/>
                  <a:pt x="137" y="11"/>
                </a:cubicBezTo>
                <a:cubicBezTo>
                  <a:pt x="138" y="11"/>
                  <a:pt x="139" y="12"/>
                  <a:pt x="140" y="12"/>
                </a:cubicBezTo>
                <a:close/>
                <a:moveTo>
                  <a:pt x="151" y="17"/>
                </a:moveTo>
                <a:cubicBezTo>
                  <a:pt x="143" y="19"/>
                  <a:pt x="134" y="20"/>
                  <a:pt x="126" y="22"/>
                </a:cubicBezTo>
                <a:cubicBezTo>
                  <a:pt x="133" y="20"/>
                  <a:pt x="140" y="18"/>
                  <a:pt x="147" y="15"/>
                </a:cubicBezTo>
                <a:cubicBezTo>
                  <a:pt x="148" y="16"/>
                  <a:pt x="150" y="16"/>
                  <a:pt x="151" y="17"/>
                </a:cubicBezTo>
                <a:close/>
                <a:moveTo>
                  <a:pt x="158" y="20"/>
                </a:moveTo>
                <a:cubicBezTo>
                  <a:pt x="152" y="22"/>
                  <a:pt x="146" y="23"/>
                  <a:pt x="140" y="25"/>
                </a:cubicBezTo>
                <a:cubicBezTo>
                  <a:pt x="132" y="26"/>
                  <a:pt x="125" y="29"/>
                  <a:pt x="118" y="30"/>
                </a:cubicBezTo>
                <a:cubicBezTo>
                  <a:pt x="111" y="32"/>
                  <a:pt x="104" y="34"/>
                  <a:pt x="97" y="36"/>
                </a:cubicBezTo>
                <a:cubicBezTo>
                  <a:pt x="93" y="37"/>
                  <a:pt x="90" y="38"/>
                  <a:pt x="87" y="39"/>
                </a:cubicBezTo>
                <a:cubicBezTo>
                  <a:pt x="84" y="39"/>
                  <a:pt x="81" y="40"/>
                  <a:pt x="78" y="41"/>
                </a:cubicBezTo>
                <a:cubicBezTo>
                  <a:pt x="78" y="40"/>
                  <a:pt x="78" y="40"/>
                  <a:pt x="79" y="40"/>
                </a:cubicBezTo>
                <a:cubicBezTo>
                  <a:pt x="83" y="37"/>
                  <a:pt x="89" y="36"/>
                  <a:pt x="94" y="34"/>
                </a:cubicBezTo>
                <a:cubicBezTo>
                  <a:pt x="101" y="32"/>
                  <a:pt x="108" y="31"/>
                  <a:pt x="115" y="29"/>
                </a:cubicBezTo>
                <a:cubicBezTo>
                  <a:pt x="122" y="27"/>
                  <a:pt x="128" y="25"/>
                  <a:pt x="135" y="23"/>
                </a:cubicBezTo>
                <a:cubicBezTo>
                  <a:pt x="141" y="21"/>
                  <a:pt x="147" y="20"/>
                  <a:pt x="153" y="17"/>
                </a:cubicBezTo>
                <a:cubicBezTo>
                  <a:pt x="154" y="18"/>
                  <a:pt x="156" y="19"/>
                  <a:pt x="158" y="20"/>
                </a:cubicBezTo>
                <a:close/>
                <a:moveTo>
                  <a:pt x="83" y="35"/>
                </a:moveTo>
                <a:cubicBezTo>
                  <a:pt x="87" y="33"/>
                  <a:pt x="93" y="32"/>
                  <a:pt x="97" y="31"/>
                </a:cubicBezTo>
                <a:cubicBezTo>
                  <a:pt x="103" y="29"/>
                  <a:pt x="109" y="27"/>
                  <a:pt x="114" y="26"/>
                </a:cubicBezTo>
                <a:cubicBezTo>
                  <a:pt x="115" y="25"/>
                  <a:pt x="117" y="25"/>
                  <a:pt x="118" y="25"/>
                </a:cubicBezTo>
                <a:cubicBezTo>
                  <a:pt x="117" y="25"/>
                  <a:pt x="116" y="25"/>
                  <a:pt x="115" y="25"/>
                </a:cubicBezTo>
                <a:cubicBezTo>
                  <a:pt x="109" y="27"/>
                  <a:pt x="103" y="29"/>
                  <a:pt x="97" y="31"/>
                </a:cubicBezTo>
                <a:cubicBezTo>
                  <a:pt x="95" y="32"/>
                  <a:pt x="92" y="33"/>
                  <a:pt x="89" y="34"/>
                </a:cubicBezTo>
                <a:cubicBezTo>
                  <a:pt x="88" y="35"/>
                  <a:pt x="86" y="35"/>
                  <a:pt x="84" y="35"/>
                </a:cubicBezTo>
                <a:cubicBezTo>
                  <a:pt x="84" y="35"/>
                  <a:pt x="83" y="36"/>
                  <a:pt x="82" y="36"/>
                </a:cubicBezTo>
                <a:cubicBezTo>
                  <a:pt x="82" y="36"/>
                  <a:pt x="83" y="35"/>
                  <a:pt x="83" y="35"/>
                </a:cubicBezTo>
                <a:close/>
                <a:moveTo>
                  <a:pt x="117" y="26"/>
                </a:moveTo>
                <a:cubicBezTo>
                  <a:pt x="123" y="24"/>
                  <a:pt x="130" y="22"/>
                  <a:pt x="137" y="21"/>
                </a:cubicBezTo>
                <a:cubicBezTo>
                  <a:pt x="140" y="20"/>
                  <a:pt x="144" y="19"/>
                  <a:pt x="147" y="19"/>
                </a:cubicBezTo>
                <a:cubicBezTo>
                  <a:pt x="149" y="18"/>
                  <a:pt x="150" y="18"/>
                  <a:pt x="151" y="17"/>
                </a:cubicBezTo>
                <a:cubicBezTo>
                  <a:pt x="150" y="18"/>
                  <a:pt x="148" y="19"/>
                  <a:pt x="146" y="20"/>
                </a:cubicBezTo>
                <a:cubicBezTo>
                  <a:pt x="133" y="24"/>
                  <a:pt x="120" y="26"/>
                  <a:pt x="107" y="30"/>
                </a:cubicBezTo>
                <a:cubicBezTo>
                  <a:pt x="103" y="31"/>
                  <a:pt x="99" y="32"/>
                  <a:pt x="95" y="33"/>
                </a:cubicBezTo>
                <a:cubicBezTo>
                  <a:pt x="103" y="31"/>
                  <a:pt x="110" y="28"/>
                  <a:pt x="117" y="26"/>
                </a:cubicBezTo>
                <a:close/>
                <a:moveTo>
                  <a:pt x="141" y="13"/>
                </a:moveTo>
                <a:cubicBezTo>
                  <a:pt x="143" y="13"/>
                  <a:pt x="144" y="14"/>
                  <a:pt x="146" y="14"/>
                </a:cubicBezTo>
                <a:cubicBezTo>
                  <a:pt x="136" y="17"/>
                  <a:pt x="127" y="19"/>
                  <a:pt x="118" y="21"/>
                </a:cubicBezTo>
                <a:cubicBezTo>
                  <a:pt x="109" y="23"/>
                  <a:pt x="100" y="26"/>
                  <a:pt x="91" y="29"/>
                </a:cubicBezTo>
                <a:cubicBezTo>
                  <a:pt x="90" y="29"/>
                  <a:pt x="89" y="29"/>
                  <a:pt x="88" y="30"/>
                </a:cubicBezTo>
                <a:cubicBezTo>
                  <a:pt x="90" y="29"/>
                  <a:pt x="91" y="28"/>
                  <a:pt x="93" y="28"/>
                </a:cubicBezTo>
                <a:cubicBezTo>
                  <a:pt x="95" y="27"/>
                  <a:pt x="97" y="26"/>
                  <a:pt x="100" y="25"/>
                </a:cubicBezTo>
                <a:cubicBezTo>
                  <a:pt x="105" y="24"/>
                  <a:pt x="110" y="22"/>
                  <a:pt x="115" y="21"/>
                </a:cubicBezTo>
                <a:cubicBezTo>
                  <a:pt x="124" y="18"/>
                  <a:pt x="133" y="17"/>
                  <a:pt x="141" y="13"/>
                </a:cubicBezTo>
                <a:cubicBezTo>
                  <a:pt x="141" y="13"/>
                  <a:pt x="141" y="13"/>
                  <a:pt x="141" y="13"/>
                </a:cubicBezTo>
                <a:close/>
                <a:moveTo>
                  <a:pt x="111" y="7"/>
                </a:moveTo>
                <a:cubicBezTo>
                  <a:pt x="112" y="6"/>
                  <a:pt x="114" y="6"/>
                  <a:pt x="115" y="5"/>
                </a:cubicBezTo>
                <a:cubicBezTo>
                  <a:pt x="117" y="5"/>
                  <a:pt x="118" y="5"/>
                  <a:pt x="120" y="5"/>
                </a:cubicBezTo>
                <a:cubicBezTo>
                  <a:pt x="122" y="4"/>
                  <a:pt x="116" y="6"/>
                  <a:pt x="116" y="6"/>
                </a:cubicBezTo>
                <a:cubicBezTo>
                  <a:pt x="113" y="7"/>
                  <a:pt x="110" y="9"/>
                  <a:pt x="107" y="10"/>
                </a:cubicBezTo>
                <a:cubicBezTo>
                  <a:pt x="108" y="9"/>
                  <a:pt x="109" y="8"/>
                  <a:pt x="111" y="7"/>
                </a:cubicBezTo>
                <a:close/>
                <a:moveTo>
                  <a:pt x="105" y="12"/>
                </a:moveTo>
                <a:cubicBezTo>
                  <a:pt x="109" y="11"/>
                  <a:pt x="113" y="9"/>
                  <a:pt x="117" y="8"/>
                </a:cubicBezTo>
                <a:cubicBezTo>
                  <a:pt x="119" y="8"/>
                  <a:pt x="122" y="7"/>
                  <a:pt x="124" y="7"/>
                </a:cubicBezTo>
                <a:cubicBezTo>
                  <a:pt x="124" y="7"/>
                  <a:pt x="123" y="7"/>
                  <a:pt x="123" y="7"/>
                </a:cubicBezTo>
                <a:cubicBezTo>
                  <a:pt x="122" y="8"/>
                  <a:pt x="121" y="8"/>
                  <a:pt x="119" y="9"/>
                </a:cubicBezTo>
                <a:cubicBezTo>
                  <a:pt x="115" y="10"/>
                  <a:pt x="109" y="11"/>
                  <a:pt x="104" y="13"/>
                </a:cubicBezTo>
                <a:cubicBezTo>
                  <a:pt x="105" y="12"/>
                  <a:pt x="105" y="12"/>
                  <a:pt x="105" y="12"/>
                </a:cubicBezTo>
                <a:close/>
                <a:moveTo>
                  <a:pt x="102" y="15"/>
                </a:moveTo>
                <a:cubicBezTo>
                  <a:pt x="106" y="15"/>
                  <a:pt x="110" y="13"/>
                  <a:pt x="114" y="13"/>
                </a:cubicBezTo>
                <a:cubicBezTo>
                  <a:pt x="116" y="12"/>
                  <a:pt x="119" y="11"/>
                  <a:pt x="122" y="11"/>
                </a:cubicBezTo>
                <a:cubicBezTo>
                  <a:pt x="123" y="10"/>
                  <a:pt x="125" y="10"/>
                  <a:pt x="126" y="9"/>
                </a:cubicBezTo>
                <a:cubicBezTo>
                  <a:pt x="127" y="9"/>
                  <a:pt x="131" y="7"/>
                  <a:pt x="128" y="9"/>
                </a:cubicBezTo>
                <a:cubicBezTo>
                  <a:pt x="123" y="12"/>
                  <a:pt x="117" y="12"/>
                  <a:pt x="112" y="14"/>
                </a:cubicBezTo>
                <a:cubicBezTo>
                  <a:pt x="107" y="15"/>
                  <a:pt x="103" y="16"/>
                  <a:pt x="99" y="18"/>
                </a:cubicBezTo>
                <a:cubicBezTo>
                  <a:pt x="100" y="17"/>
                  <a:pt x="101" y="16"/>
                  <a:pt x="102" y="15"/>
                </a:cubicBezTo>
                <a:close/>
                <a:moveTo>
                  <a:pt x="97" y="20"/>
                </a:moveTo>
                <a:cubicBezTo>
                  <a:pt x="104" y="18"/>
                  <a:pt x="111" y="16"/>
                  <a:pt x="118" y="15"/>
                </a:cubicBezTo>
                <a:cubicBezTo>
                  <a:pt x="121" y="14"/>
                  <a:pt x="125" y="13"/>
                  <a:pt x="128" y="12"/>
                </a:cubicBezTo>
                <a:cubicBezTo>
                  <a:pt x="130" y="12"/>
                  <a:pt x="131" y="12"/>
                  <a:pt x="133" y="12"/>
                </a:cubicBezTo>
                <a:cubicBezTo>
                  <a:pt x="120" y="16"/>
                  <a:pt x="107" y="19"/>
                  <a:pt x="94" y="24"/>
                </a:cubicBezTo>
                <a:cubicBezTo>
                  <a:pt x="95" y="22"/>
                  <a:pt x="96" y="21"/>
                  <a:pt x="97" y="20"/>
                </a:cubicBezTo>
                <a:close/>
                <a:moveTo>
                  <a:pt x="92" y="25"/>
                </a:moveTo>
                <a:cubicBezTo>
                  <a:pt x="100" y="24"/>
                  <a:pt x="108" y="21"/>
                  <a:pt x="115" y="19"/>
                </a:cubicBezTo>
                <a:cubicBezTo>
                  <a:pt x="120" y="17"/>
                  <a:pt x="124" y="16"/>
                  <a:pt x="128" y="15"/>
                </a:cubicBezTo>
                <a:cubicBezTo>
                  <a:pt x="132" y="15"/>
                  <a:pt x="137" y="14"/>
                  <a:pt x="140" y="13"/>
                </a:cubicBezTo>
                <a:cubicBezTo>
                  <a:pt x="136" y="15"/>
                  <a:pt x="130" y="16"/>
                  <a:pt x="126" y="17"/>
                </a:cubicBezTo>
                <a:cubicBezTo>
                  <a:pt x="121" y="18"/>
                  <a:pt x="116" y="20"/>
                  <a:pt x="111" y="21"/>
                </a:cubicBezTo>
                <a:cubicBezTo>
                  <a:pt x="104" y="23"/>
                  <a:pt x="96" y="25"/>
                  <a:pt x="89" y="28"/>
                </a:cubicBezTo>
                <a:cubicBezTo>
                  <a:pt x="90" y="27"/>
                  <a:pt x="91" y="26"/>
                  <a:pt x="92" y="25"/>
                </a:cubicBezTo>
                <a:close/>
                <a:moveTo>
                  <a:pt x="87" y="30"/>
                </a:moveTo>
                <a:cubicBezTo>
                  <a:pt x="92" y="30"/>
                  <a:pt x="96" y="28"/>
                  <a:pt x="100" y="27"/>
                </a:cubicBezTo>
                <a:cubicBezTo>
                  <a:pt x="106" y="25"/>
                  <a:pt x="111" y="23"/>
                  <a:pt x="117" y="22"/>
                </a:cubicBezTo>
                <a:cubicBezTo>
                  <a:pt x="122" y="20"/>
                  <a:pt x="128" y="19"/>
                  <a:pt x="134" y="18"/>
                </a:cubicBezTo>
                <a:cubicBezTo>
                  <a:pt x="138" y="17"/>
                  <a:pt x="141" y="16"/>
                  <a:pt x="144" y="16"/>
                </a:cubicBezTo>
                <a:cubicBezTo>
                  <a:pt x="144" y="16"/>
                  <a:pt x="144" y="16"/>
                  <a:pt x="144" y="16"/>
                </a:cubicBezTo>
                <a:cubicBezTo>
                  <a:pt x="143" y="16"/>
                  <a:pt x="141" y="17"/>
                  <a:pt x="140" y="17"/>
                </a:cubicBezTo>
                <a:cubicBezTo>
                  <a:pt x="129" y="22"/>
                  <a:pt x="118" y="23"/>
                  <a:pt x="108" y="27"/>
                </a:cubicBezTo>
                <a:cubicBezTo>
                  <a:pt x="103" y="28"/>
                  <a:pt x="97" y="30"/>
                  <a:pt x="92" y="32"/>
                </a:cubicBezTo>
                <a:cubicBezTo>
                  <a:pt x="89" y="32"/>
                  <a:pt x="87" y="33"/>
                  <a:pt x="84" y="34"/>
                </a:cubicBezTo>
                <a:cubicBezTo>
                  <a:pt x="85" y="33"/>
                  <a:pt x="86" y="32"/>
                  <a:pt x="87" y="30"/>
                </a:cubicBezTo>
                <a:close/>
                <a:moveTo>
                  <a:pt x="82" y="37"/>
                </a:moveTo>
                <a:cubicBezTo>
                  <a:pt x="84" y="36"/>
                  <a:pt x="86" y="36"/>
                  <a:pt x="88" y="35"/>
                </a:cubicBezTo>
                <a:cubicBezTo>
                  <a:pt x="85" y="36"/>
                  <a:pt x="82" y="37"/>
                  <a:pt x="80" y="39"/>
                </a:cubicBezTo>
                <a:cubicBezTo>
                  <a:pt x="80" y="38"/>
                  <a:pt x="81" y="37"/>
                  <a:pt x="82" y="37"/>
                </a:cubicBezTo>
                <a:close/>
                <a:moveTo>
                  <a:pt x="77" y="42"/>
                </a:moveTo>
                <a:cubicBezTo>
                  <a:pt x="91" y="39"/>
                  <a:pt x="104" y="35"/>
                  <a:pt x="118" y="31"/>
                </a:cubicBezTo>
                <a:cubicBezTo>
                  <a:pt x="125" y="29"/>
                  <a:pt x="131" y="27"/>
                  <a:pt x="138" y="26"/>
                </a:cubicBezTo>
                <a:cubicBezTo>
                  <a:pt x="145" y="24"/>
                  <a:pt x="152" y="23"/>
                  <a:pt x="159" y="20"/>
                </a:cubicBezTo>
                <a:cubicBezTo>
                  <a:pt x="161" y="21"/>
                  <a:pt x="163" y="22"/>
                  <a:pt x="165" y="23"/>
                </a:cubicBezTo>
                <a:cubicBezTo>
                  <a:pt x="158" y="23"/>
                  <a:pt x="152" y="26"/>
                  <a:pt x="146" y="27"/>
                </a:cubicBezTo>
                <a:cubicBezTo>
                  <a:pt x="137" y="30"/>
                  <a:pt x="129" y="32"/>
                  <a:pt x="121" y="34"/>
                </a:cubicBezTo>
                <a:cubicBezTo>
                  <a:pt x="113" y="36"/>
                  <a:pt x="104" y="39"/>
                  <a:pt x="96" y="41"/>
                </a:cubicBezTo>
                <a:cubicBezTo>
                  <a:pt x="88" y="42"/>
                  <a:pt x="81" y="44"/>
                  <a:pt x="73" y="46"/>
                </a:cubicBezTo>
                <a:cubicBezTo>
                  <a:pt x="74" y="44"/>
                  <a:pt x="76" y="43"/>
                  <a:pt x="77" y="42"/>
                </a:cubicBezTo>
                <a:close/>
                <a:moveTo>
                  <a:pt x="180" y="30"/>
                </a:moveTo>
                <a:cubicBezTo>
                  <a:pt x="180" y="30"/>
                  <a:pt x="180" y="30"/>
                  <a:pt x="180" y="30"/>
                </a:cubicBezTo>
                <a:cubicBezTo>
                  <a:pt x="171" y="32"/>
                  <a:pt x="161" y="34"/>
                  <a:pt x="151" y="37"/>
                </a:cubicBezTo>
                <a:cubicBezTo>
                  <a:pt x="141" y="39"/>
                  <a:pt x="131" y="41"/>
                  <a:pt x="121" y="44"/>
                </a:cubicBezTo>
                <a:cubicBezTo>
                  <a:pt x="101" y="48"/>
                  <a:pt x="81" y="54"/>
                  <a:pt x="62" y="60"/>
                </a:cubicBezTo>
                <a:cubicBezTo>
                  <a:pt x="61" y="60"/>
                  <a:pt x="60" y="61"/>
                  <a:pt x="59" y="61"/>
                </a:cubicBezTo>
                <a:cubicBezTo>
                  <a:pt x="59" y="61"/>
                  <a:pt x="59" y="61"/>
                  <a:pt x="59" y="61"/>
                </a:cubicBezTo>
                <a:cubicBezTo>
                  <a:pt x="59" y="61"/>
                  <a:pt x="59" y="61"/>
                  <a:pt x="60" y="61"/>
                </a:cubicBezTo>
                <a:cubicBezTo>
                  <a:pt x="60" y="61"/>
                  <a:pt x="60" y="61"/>
                  <a:pt x="60" y="61"/>
                </a:cubicBezTo>
                <a:cubicBezTo>
                  <a:pt x="62" y="59"/>
                  <a:pt x="64" y="58"/>
                  <a:pt x="67" y="57"/>
                </a:cubicBezTo>
                <a:cubicBezTo>
                  <a:pt x="71" y="55"/>
                  <a:pt x="76" y="54"/>
                  <a:pt x="81" y="53"/>
                </a:cubicBezTo>
                <a:cubicBezTo>
                  <a:pt x="91" y="49"/>
                  <a:pt x="102" y="46"/>
                  <a:pt x="112" y="43"/>
                </a:cubicBezTo>
                <a:cubicBezTo>
                  <a:pt x="122" y="40"/>
                  <a:pt x="132" y="37"/>
                  <a:pt x="142" y="35"/>
                </a:cubicBezTo>
                <a:cubicBezTo>
                  <a:pt x="152" y="32"/>
                  <a:pt x="162" y="30"/>
                  <a:pt x="172" y="26"/>
                </a:cubicBezTo>
                <a:cubicBezTo>
                  <a:pt x="175" y="27"/>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7" y="33"/>
                  <a:pt x="187" y="33"/>
                  <a:pt x="187" y="33"/>
                </a:cubicBezTo>
                <a:cubicBezTo>
                  <a:pt x="187" y="33"/>
                  <a:pt x="188" y="33"/>
                  <a:pt x="189" y="34"/>
                </a:cubicBezTo>
                <a:cubicBezTo>
                  <a:pt x="165" y="40"/>
                  <a:pt x="141" y="47"/>
                  <a:pt x="117" y="54"/>
                </a:cubicBezTo>
                <a:cubicBezTo>
                  <a:pt x="105" y="58"/>
                  <a:pt x="93" y="62"/>
                  <a:pt x="80" y="66"/>
                </a:cubicBezTo>
                <a:cubicBezTo>
                  <a:pt x="71" y="69"/>
                  <a:pt x="61" y="71"/>
                  <a:pt x="52" y="73"/>
                </a:cubicBezTo>
                <a:cubicBezTo>
                  <a:pt x="55" y="73"/>
                  <a:pt x="57" y="72"/>
                  <a:pt x="60" y="71"/>
                </a:cubicBezTo>
                <a:cubicBezTo>
                  <a:pt x="66" y="68"/>
                  <a:pt x="72" y="66"/>
                  <a:pt x="79" y="63"/>
                </a:cubicBezTo>
                <a:cubicBezTo>
                  <a:pt x="91" y="59"/>
                  <a:pt x="103" y="56"/>
                  <a:pt x="116" y="52"/>
                </a:cubicBezTo>
                <a:cubicBezTo>
                  <a:pt x="128" y="48"/>
                  <a:pt x="140" y="45"/>
                  <a:pt x="153" y="42"/>
                </a:cubicBezTo>
                <a:cubicBezTo>
                  <a:pt x="164" y="39"/>
                  <a:pt x="176" y="37"/>
                  <a:pt x="186" y="33"/>
                </a:cubicBezTo>
                <a:close/>
                <a:moveTo>
                  <a:pt x="121" y="48"/>
                </a:moveTo>
                <a:cubicBezTo>
                  <a:pt x="109" y="51"/>
                  <a:pt x="98" y="55"/>
                  <a:pt x="86" y="58"/>
                </a:cubicBezTo>
                <a:cubicBezTo>
                  <a:pt x="75" y="61"/>
                  <a:pt x="65" y="65"/>
                  <a:pt x="53" y="67"/>
                </a:cubicBezTo>
                <a:cubicBezTo>
                  <a:pt x="53" y="67"/>
                  <a:pt x="53" y="67"/>
                  <a:pt x="53" y="67"/>
                </a:cubicBezTo>
                <a:cubicBezTo>
                  <a:pt x="54" y="67"/>
                  <a:pt x="54" y="67"/>
                  <a:pt x="54" y="67"/>
                </a:cubicBezTo>
                <a:cubicBezTo>
                  <a:pt x="55" y="66"/>
                  <a:pt x="55" y="66"/>
                  <a:pt x="56" y="66"/>
                </a:cubicBezTo>
                <a:cubicBezTo>
                  <a:pt x="58" y="65"/>
                  <a:pt x="60" y="65"/>
                  <a:pt x="63" y="64"/>
                </a:cubicBezTo>
                <a:cubicBezTo>
                  <a:pt x="69" y="63"/>
                  <a:pt x="74" y="61"/>
                  <a:pt x="80" y="59"/>
                </a:cubicBezTo>
                <a:cubicBezTo>
                  <a:pt x="91" y="56"/>
                  <a:pt x="102" y="52"/>
                  <a:pt x="114" y="48"/>
                </a:cubicBezTo>
                <a:cubicBezTo>
                  <a:pt x="125" y="45"/>
                  <a:pt x="136" y="42"/>
                  <a:pt x="148" y="39"/>
                </a:cubicBezTo>
                <a:cubicBezTo>
                  <a:pt x="158" y="37"/>
                  <a:pt x="170" y="34"/>
                  <a:pt x="180" y="30"/>
                </a:cubicBezTo>
                <a:cubicBezTo>
                  <a:pt x="181" y="30"/>
                  <a:pt x="181" y="30"/>
                  <a:pt x="180" y="30"/>
                </a:cubicBezTo>
                <a:cubicBezTo>
                  <a:pt x="182" y="31"/>
                  <a:pt x="184" y="31"/>
                  <a:pt x="186" y="32"/>
                </a:cubicBezTo>
                <a:cubicBezTo>
                  <a:pt x="164" y="37"/>
                  <a:pt x="142" y="42"/>
                  <a:pt x="121" y="48"/>
                </a:cubicBezTo>
                <a:close/>
                <a:moveTo>
                  <a:pt x="116" y="40"/>
                </a:moveTo>
                <a:cubicBezTo>
                  <a:pt x="107" y="42"/>
                  <a:pt x="98" y="45"/>
                  <a:pt x="90" y="48"/>
                </a:cubicBezTo>
                <a:cubicBezTo>
                  <a:pt x="85" y="49"/>
                  <a:pt x="80" y="51"/>
                  <a:pt x="76" y="52"/>
                </a:cubicBezTo>
                <a:cubicBezTo>
                  <a:pt x="74" y="52"/>
                  <a:pt x="71" y="53"/>
                  <a:pt x="69" y="53"/>
                </a:cubicBezTo>
                <a:cubicBezTo>
                  <a:pt x="68" y="54"/>
                  <a:pt x="67" y="54"/>
                  <a:pt x="66" y="54"/>
                </a:cubicBezTo>
                <a:cubicBezTo>
                  <a:pt x="66" y="53"/>
                  <a:pt x="67" y="53"/>
                  <a:pt x="67" y="53"/>
                </a:cubicBezTo>
                <a:cubicBezTo>
                  <a:pt x="70" y="51"/>
                  <a:pt x="73" y="51"/>
                  <a:pt x="76" y="50"/>
                </a:cubicBezTo>
                <a:cubicBezTo>
                  <a:pt x="81" y="49"/>
                  <a:pt x="85" y="48"/>
                  <a:pt x="90" y="46"/>
                </a:cubicBezTo>
                <a:cubicBezTo>
                  <a:pt x="99" y="44"/>
                  <a:pt x="108" y="42"/>
                  <a:pt x="118" y="39"/>
                </a:cubicBezTo>
                <a:cubicBezTo>
                  <a:pt x="126" y="36"/>
                  <a:pt x="135" y="33"/>
                  <a:pt x="144" y="31"/>
                </a:cubicBezTo>
                <a:cubicBezTo>
                  <a:pt x="151" y="29"/>
                  <a:pt x="159" y="27"/>
                  <a:pt x="166" y="24"/>
                </a:cubicBezTo>
                <a:cubicBezTo>
                  <a:pt x="166" y="24"/>
                  <a:pt x="166" y="23"/>
                  <a:pt x="166" y="23"/>
                </a:cubicBezTo>
                <a:cubicBezTo>
                  <a:pt x="167" y="24"/>
                  <a:pt x="169" y="25"/>
                  <a:pt x="171" y="26"/>
                </a:cubicBezTo>
                <a:cubicBezTo>
                  <a:pt x="153" y="30"/>
                  <a:pt x="134" y="34"/>
                  <a:pt x="116" y="40"/>
                </a:cubicBezTo>
                <a:close/>
                <a:moveTo>
                  <a:pt x="72" y="47"/>
                </a:moveTo>
                <a:cubicBezTo>
                  <a:pt x="80" y="45"/>
                  <a:pt x="88" y="43"/>
                  <a:pt x="96" y="41"/>
                </a:cubicBezTo>
                <a:cubicBezTo>
                  <a:pt x="105" y="39"/>
                  <a:pt x="114" y="37"/>
                  <a:pt x="123" y="34"/>
                </a:cubicBezTo>
                <a:cubicBezTo>
                  <a:pt x="131" y="32"/>
                  <a:pt x="139" y="30"/>
                  <a:pt x="148" y="28"/>
                </a:cubicBezTo>
                <a:cubicBezTo>
                  <a:pt x="151" y="27"/>
                  <a:pt x="155" y="25"/>
                  <a:pt x="158" y="24"/>
                </a:cubicBezTo>
                <a:cubicBezTo>
                  <a:pt x="160" y="24"/>
                  <a:pt x="163" y="24"/>
                  <a:pt x="164" y="24"/>
                </a:cubicBezTo>
                <a:cubicBezTo>
                  <a:pt x="162" y="25"/>
                  <a:pt x="159" y="26"/>
                  <a:pt x="157" y="26"/>
                </a:cubicBezTo>
                <a:cubicBezTo>
                  <a:pt x="150" y="29"/>
                  <a:pt x="143" y="30"/>
                  <a:pt x="135" y="32"/>
                </a:cubicBezTo>
                <a:cubicBezTo>
                  <a:pt x="127" y="35"/>
                  <a:pt x="118" y="38"/>
                  <a:pt x="109" y="41"/>
                </a:cubicBezTo>
                <a:cubicBezTo>
                  <a:pt x="100" y="43"/>
                  <a:pt x="91" y="45"/>
                  <a:pt x="83" y="48"/>
                </a:cubicBezTo>
                <a:cubicBezTo>
                  <a:pt x="78" y="49"/>
                  <a:pt x="73" y="50"/>
                  <a:pt x="68" y="51"/>
                </a:cubicBezTo>
                <a:cubicBezTo>
                  <a:pt x="69" y="50"/>
                  <a:pt x="71" y="48"/>
                  <a:pt x="72" y="47"/>
                </a:cubicBezTo>
                <a:close/>
                <a:moveTo>
                  <a:pt x="65" y="54"/>
                </a:moveTo>
                <a:cubicBezTo>
                  <a:pt x="72" y="55"/>
                  <a:pt x="79" y="52"/>
                  <a:pt x="85" y="50"/>
                </a:cubicBezTo>
                <a:cubicBezTo>
                  <a:pt x="95" y="48"/>
                  <a:pt x="104" y="44"/>
                  <a:pt x="114" y="41"/>
                </a:cubicBezTo>
                <a:cubicBezTo>
                  <a:pt x="124" y="38"/>
                  <a:pt x="133" y="36"/>
                  <a:pt x="143" y="33"/>
                </a:cubicBezTo>
                <a:cubicBezTo>
                  <a:pt x="148" y="32"/>
                  <a:pt x="153" y="31"/>
                  <a:pt x="157" y="30"/>
                </a:cubicBezTo>
                <a:cubicBezTo>
                  <a:pt x="160" y="29"/>
                  <a:pt x="162" y="29"/>
                  <a:pt x="165" y="28"/>
                </a:cubicBezTo>
                <a:cubicBezTo>
                  <a:pt x="165" y="28"/>
                  <a:pt x="165" y="28"/>
                  <a:pt x="166" y="28"/>
                </a:cubicBezTo>
                <a:cubicBezTo>
                  <a:pt x="157" y="31"/>
                  <a:pt x="149" y="33"/>
                  <a:pt x="140" y="34"/>
                </a:cubicBezTo>
                <a:cubicBezTo>
                  <a:pt x="130" y="37"/>
                  <a:pt x="120" y="40"/>
                  <a:pt x="110" y="43"/>
                </a:cubicBezTo>
                <a:cubicBezTo>
                  <a:pt x="100" y="46"/>
                  <a:pt x="91" y="49"/>
                  <a:pt x="81" y="52"/>
                </a:cubicBezTo>
                <a:cubicBezTo>
                  <a:pt x="74" y="54"/>
                  <a:pt x="67" y="56"/>
                  <a:pt x="61" y="59"/>
                </a:cubicBezTo>
                <a:cubicBezTo>
                  <a:pt x="62" y="58"/>
                  <a:pt x="64" y="56"/>
                  <a:pt x="65" y="54"/>
                </a:cubicBezTo>
                <a:close/>
                <a:moveTo>
                  <a:pt x="59" y="62"/>
                </a:moveTo>
                <a:cubicBezTo>
                  <a:pt x="68" y="59"/>
                  <a:pt x="78" y="56"/>
                  <a:pt x="87" y="53"/>
                </a:cubicBezTo>
                <a:cubicBezTo>
                  <a:pt x="98" y="50"/>
                  <a:pt x="108" y="48"/>
                  <a:pt x="119" y="45"/>
                </a:cubicBezTo>
                <a:cubicBezTo>
                  <a:pt x="130" y="42"/>
                  <a:pt x="141" y="40"/>
                  <a:pt x="151" y="37"/>
                </a:cubicBezTo>
                <a:cubicBezTo>
                  <a:pt x="157" y="36"/>
                  <a:pt x="162" y="34"/>
                  <a:pt x="167" y="33"/>
                </a:cubicBezTo>
                <a:cubicBezTo>
                  <a:pt x="169" y="33"/>
                  <a:pt x="170" y="33"/>
                  <a:pt x="171" y="33"/>
                </a:cubicBezTo>
                <a:cubicBezTo>
                  <a:pt x="151" y="39"/>
                  <a:pt x="130" y="42"/>
                  <a:pt x="110" y="49"/>
                </a:cubicBezTo>
                <a:cubicBezTo>
                  <a:pt x="99" y="52"/>
                  <a:pt x="89" y="56"/>
                  <a:pt x="78" y="59"/>
                </a:cubicBezTo>
                <a:cubicBezTo>
                  <a:pt x="73" y="61"/>
                  <a:pt x="68" y="62"/>
                  <a:pt x="63" y="63"/>
                </a:cubicBezTo>
                <a:cubicBezTo>
                  <a:pt x="60" y="64"/>
                  <a:pt x="57" y="65"/>
                  <a:pt x="55" y="66"/>
                </a:cubicBezTo>
                <a:cubicBezTo>
                  <a:pt x="56" y="64"/>
                  <a:pt x="57" y="63"/>
                  <a:pt x="59" y="62"/>
                </a:cubicBezTo>
                <a:close/>
                <a:moveTo>
                  <a:pt x="53" y="68"/>
                </a:moveTo>
                <a:cubicBezTo>
                  <a:pt x="63" y="66"/>
                  <a:pt x="74" y="62"/>
                  <a:pt x="85" y="59"/>
                </a:cubicBezTo>
                <a:cubicBezTo>
                  <a:pt x="97" y="56"/>
                  <a:pt x="109" y="52"/>
                  <a:pt x="121" y="49"/>
                </a:cubicBezTo>
                <a:cubicBezTo>
                  <a:pt x="133" y="45"/>
                  <a:pt x="145" y="42"/>
                  <a:pt x="157" y="39"/>
                </a:cubicBezTo>
                <a:cubicBezTo>
                  <a:pt x="163" y="38"/>
                  <a:pt x="169" y="37"/>
                  <a:pt x="175" y="35"/>
                </a:cubicBezTo>
                <a:cubicBezTo>
                  <a:pt x="177" y="35"/>
                  <a:pt x="179" y="34"/>
                  <a:pt x="182" y="34"/>
                </a:cubicBezTo>
                <a:cubicBezTo>
                  <a:pt x="181" y="34"/>
                  <a:pt x="180" y="34"/>
                  <a:pt x="179" y="35"/>
                </a:cubicBezTo>
                <a:cubicBezTo>
                  <a:pt x="168" y="38"/>
                  <a:pt x="156" y="40"/>
                  <a:pt x="145" y="43"/>
                </a:cubicBezTo>
                <a:cubicBezTo>
                  <a:pt x="134" y="46"/>
                  <a:pt x="122" y="49"/>
                  <a:pt x="110" y="53"/>
                </a:cubicBezTo>
                <a:cubicBezTo>
                  <a:pt x="98" y="56"/>
                  <a:pt x="87" y="60"/>
                  <a:pt x="75" y="64"/>
                </a:cubicBezTo>
                <a:cubicBezTo>
                  <a:pt x="69" y="66"/>
                  <a:pt x="64" y="69"/>
                  <a:pt x="58" y="71"/>
                </a:cubicBezTo>
                <a:cubicBezTo>
                  <a:pt x="54" y="72"/>
                  <a:pt x="50" y="73"/>
                  <a:pt x="47" y="74"/>
                </a:cubicBezTo>
                <a:cubicBezTo>
                  <a:pt x="49" y="72"/>
                  <a:pt x="51" y="70"/>
                  <a:pt x="53" y="68"/>
                </a:cubicBezTo>
                <a:close/>
                <a:moveTo>
                  <a:pt x="45" y="76"/>
                </a:moveTo>
                <a:cubicBezTo>
                  <a:pt x="56" y="73"/>
                  <a:pt x="68" y="70"/>
                  <a:pt x="79" y="67"/>
                </a:cubicBezTo>
                <a:cubicBezTo>
                  <a:pt x="91" y="63"/>
                  <a:pt x="103" y="59"/>
                  <a:pt x="116" y="55"/>
                </a:cubicBezTo>
                <a:cubicBezTo>
                  <a:pt x="141" y="48"/>
                  <a:pt x="165" y="41"/>
                  <a:pt x="190" y="34"/>
                </a:cubicBezTo>
                <a:cubicBezTo>
                  <a:pt x="192" y="35"/>
                  <a:pt x="193" y="36"/>
                  <a:pt x="195" y="36"/>
                </a:cubicBezTo>
                <a:cubicBezTo>
                  <a:pt x="169" y="42"/>
                  <a:pt x="143" y="49"/>
                  <a:pt x="117" y="57"/>
                </a:cubicBezTo>
                <a:cubicBezTo>
                  <a:pt x="104" y="61"/>
                  <a:pt x="91" y="65"/>
                  <a:pt x="78" y="68"/>
                </a:cubicBezTo>
                <a:cubicBezTo>
                  <a:pt x="67" y="72"/>
                  <a:pt x="54" y="74"/>
                  <a:pt x="43" y="79"/>
                </a:cubicBezTo>
                <a:cubicBezTo>
                  <a:pt x="44" y="78"/>
                  <a:pt x="44" y="77"/>
                  <a:pt x="45" y="76"/>
                </a:cubicBezTo>
                <a:close/>
                <a:moveTo>
                  <a:pt x="42" y="80"/>
                </a:moveTo>
                <a:cubicBezTo>
                  <a:pt x="53" y="75"/>
                  <a:pt x="65" y="73"/>
                  <a:pt x="77" y="70"/>
                </a:cubicBezTo>
                <a:cubicBezTo>
                  <a:pt x="90" y="66"/>
                  <a:pt x="103" y="62"/>
                  <a:pt x="117" y="58"/>
                </a:cubicBezTo>
                <a:cubicBezTo>
                  <a:pt x="143" y="50"/>
                  <a:pt x="169" y="43"/>
                  <a:pt x="196" y="37"/>
                </a:cubicBezTo>
                <a:cubicBezTo>
                  <a:pt x="196" y="37"/>
                  <a:pt x="196" y="37"/>
                  <a:pt x="196" y="37"/>
                </a:cubicBezTo>
                <a:cubicBezTo>
                  <a:pt x="197" y="37"/>
                  <a:pt x="198" y="38"/>
                  <a:pt x="200" y="38"/>
                </a:cubicBezTo>
                <a:cubicBezTo>
                  <a:pt x="187" y="41"/>
                  <a:pt x="175" y="43"/>
                  <a:pt x="163" y="46"/>
                </a:cubicBezTo>
                <a:cubicBezTo>
                  <a:pt x="149" y="50"/>
                  <a:pt x="135" y="54"/>
                  <a:pt x="121" y="57"/>
                </a:cubicBezTo>
                <a:cubicBezTo>
                  <a:pt x="94" y="64"/>
                  <a:pt x="67" y="73"/>
                  <a:pt x="40" y="81"/>
                </a:cubicBezTo>
                <a:cubicBezTo>
                  <a:pt x="41" y="81"/>
                  <a:pt x="41" y="80"/>
                  <a:pt x="42" y="80"/>
                </a:cubicBezTo>
                <a:close/>
                <a:moveTo>
                  <a:pt x="208" y="42"/>
                </a:moveTo>
                <a:cubicBezTo>
                  <a:pt x="180" y="47"/>
                  <a:pt x="153" y="56"/>
                  <a:pt x="125" y="62"/>
                </a:cubicBezTo>
                <a:cubicBezTo>
                  <a:pt x="98" y="69"/>
                  <a:pt x="72" y="76"/>
                  <a:pt x="45" y="83"/>
                </a:cubicBezTo>
                <a:cubicBezTo>
                  <a:pt x="47" y="83"/>
                  <a:pt x="49" y="82"/>
                  <a:pt x="50" y="82"/>
                </a:cubicBezTo>
                <a:cubicBezTo>
                  <a:pt x="57" y="80"/>
                  <a:pt x="65" y="78"/>
                  <a:pt x="72" y="75"/>
                </a:cubicBezTo>
                <a:cubicBezTo>
                  <a:pt x="87" y="71"/>
                  <a:pt x="101" y="67"/>
                  <a:pt x="116" y="62"/>
                </a:cubicBezTo>
                <a:cubicBezTo>
                  <a:pt x="130" y="58"/>
                  <a:pt x="145" y="54"/>
                  <a:pt x="159" y="50"/>
                </a:cubicBezTo>
                <a:cubicBezTo>
                  <a:pt x="173" y="47"/>
                  <a:pt x="188" y="44"/>
                  <a:pt x="201" y="39"/>
                </a:cubicBezTo>
                <a:cubicBezTo>
                  <a:pt x="203" y="40"/>
                  <a:pt x="206" y="41"/>
                  <a:pt x="208" y="42"/>
                </a:cubicBezTo>
                <a:close/>
                <a:moveTo>
                  <a:pt x="39" y="82"/>
                </a:moveTo>
                <a:cubicBezTo>
                  <a:pt x="67" y="74"/>
                  <a:pt x="95" y="65"/>
                  <a:pt x="123" y="58"/>
                </a:cubicBezTo>
                <a:cubicBezTo>
                  <a:pt x="137" y="54"/>
                  <a:pt x="151" y="50"/>
                  <a:pt x="165" y="47"/>
                </a:cubicBezTo>
                <a:cubicBezTo>
                  <a:pt x="171" y="45"/>
                  <a:pt x="177" y="43"/>
                  <a:pt x="184" y="42"/>
                </a:cubicBezTo>
                <a:cubicBezTo>
                  <a:pt x="187" y="42"/>
                  <a:pt x="191" y="41"/>
                  <a:pt x="194" y="40"/>
                </a:cubicBezTo>
                <a:cubicBezTo>
                  <a:pt x="196" y="40"/>
                  <a:pt x="198" y="40"/>
                  <a:pt x="199" y="39"/>
                </a:cubicBezTo>
                <a:cubicBezTo>
                  <a:pt x="199" y="39"/>
                  <a:pt x="196" y="40"/>
                  <a:pt x="196" y="40"/>
                </a:cubicBezTo>
                <a:cubicBezTo>
                  <a:pt x="190" y="42"/>
                  <a:pt x="183" y="43"/>
                  <a:pt x="177" y="45"/>
                </a:cubicBezTo>
                <a:cubicBezTo>
                  <a:pt x="170" y="47"/>
                  <a:pt x="162" y="49"/>
                  <a:pt x="155" y="51"/>
                </a:cubicBezTo>
                <a:cubicBezTo>
                  <a:pt x="141" y="54"/>
                  <a:pt x="128" y="58"/>
                  <a:pt x="114" y="62"/>
                </a:cubicBezTo>
                <a:cubicBezTo>
                  <a:pt x="100" y="66"/>
                  <a:pt x="86" y="71"/>
                  <a:pt x="72" y="75"/>
                </a:cubicBezTo>
                <a:cubicBezTo>
                  <a:pt x="65" y="77"/>
                  <a:pt x="58" y="79"/>
                  <a:pt x="52" y="81"/>
                </a:cubicBezTo>
                <a:cubicBezTo>
                  <a:pt x="47" y="82"/>
                  <a:pt x="42" y="83"/>
                  <a:pt x="37" y="85"/>
                </a:cubicBezTo>
                <a:cubicBezTo>
                  <a:pt x="38" y="84"/>
                  <a:pt x="39" y="83"/>
                  <a:pt x="39" y="82"/>
                </a:cubicBezTo>
                <a:close/>
                <a:moveTo>
                  <a:pt x="35" y="87"/>
                </a:moveTo>
                <a:cubicBezTo>
                  <a:pt x="64" y="79"/>
                  <a:pt x="93" y="71"/>
                  <a:pt x="122" y="64"/>
                </a:cubicBezTo>
                <a:cubicBezTo>
                  <a:pt x="151" y="57"/>
                  <a:pt x="180" y="48"/>
                  <a:pt x="209" y="43"/>
                </a:cubicBezTo>
                <a:cubicBezTo>
                  <a:pt x="211" y="43"/>
                  <a:pt x="212" y="44"/>
                  <a:pt x="213" y="44"/>
                </a:cubicBezTo>
                <a:cubicBezTo>
                  <a:pt x="207" y="46"/>
                  <a:pt x="200" y="48"/>
                  <a:pt x="194" y="49"/>
                </a:cubicBezTo>
                <a:cubicBezTo>
                  <a:pt x="186" y="51"/>
                  <a:pt x="178" y="53"/>
                  <a:pt x="171" y="54"/>
                </a:cubicBezTo>
                <a:cubicBezTo>
                  <a:pt x="155" y="57"/>
                  <a:pt x="139" y="61"/>
                  <a:pt x="123" y="64"/>
                </a:cubicBezTo>
                <a:cubicBezTo>
                  <a:pt x="108" y="68"/>
                  <a:pt x="92" y="72"/>
                  <a:pt x="77" y="77"/>
                </a:cubicBezTo>
                <a:cubicBezTo>
                  <a:pt x="69" y="79"/>
                  <a:pt x="62" y="81"/>
                  <a:pt x="54" y="83"/>
                </a:cubicBezTo>
                <a:cubicBezTo>
                  <a:pt x="47" y="85"/>
                  <a:pt x="40" y="86"/>
                  <a:pt x="33" y="89"/>
                </a:cubicBezTo>
                <a:cubicBezTo>
                  <a:pt x="34" y="88"/>
                  <a:pt x="35" y="87"/>
                  <a:pt x="35" y="87"/>
                </a:cubicBezTo>
                <a:close/>
                <a:moveTo>
                  <a:pt x="32" y="90"/>
                </a:moveTo>
                <a:cubicBezTo>
                  <a:pt x="39" y="87"/>
                  <a:pt x="46" y="86"/>
                  <a:pt x="53" y="84"/>
                </a:cubicBezTo>
                <a:cubicBezTo>
                  <a:pt x="60" y="82"/>
                  <a:pt x="68" y="80"/>
                  <a:pt x="75" y="78"/>
                </a:cubicBezTo>
                <a:cubicBezTo>
                  <a:pt x="91" y="74"/>
                  <a:pt x="106" y="69"/>
                  <a:pt x="122" y="66"/>
                </a:cubicBezTo>
                <a:cubicBezTo>
                  <a:pt x="137" y="62"/>
                  <a:pt x="153" y="59"/>
                  <a:pt x="169" y="55"/>
                </a:cubicBezTo>
                <a:cubicBezTo>
                  <a:pt x="177" y="54"/>
                  <a:pt x="185" y="52"/>
                  <a:pt x="192" y="51"/>
                </a:cubicBezTo>
                <a:cubicBezTo>
                  <a:pt x="200" y="49"/>
                  <a:pt x="206" y="46"/>
                  <a:pt x="214" y="45"/>
                </a:cubicBezTo>
                <a:cubicBezTo>
                  <a:pt x="214" y="45"/>
                  <a:pt x="214" y="45"/>
                  <a:pt x="214" y="45"/>
                </a:cubicBezTo>
                <a:cubicBezTo>
                  <a:pt x="214" y="45"/>
                  <a:pt x="214" y="45"/>
                  <a:pt x="214" y="45"/>
                </a:cubicBezTo>
                <a:cubicBezTo>
                  <a:pt x="212" y="46"/>
                  <a:pt x="211" y="48"/>
                  <a:pt x="209" y="49"/>
                </a:cubicBezTo>
                <a:cubicBezTo>
                  <a:pt x="195" y="53"/>
                  <a:pt x="180" y="55"/>
                  <a:pt x="166" y="59"/>
                </a:cubicBezTo>
                <a:cubicBezTo>
                  <a:pt x="151" y="63"/>
                  <a:pt x="136" y="66"/>
                  <a:pt x="121" y="69"/>
                </a:cubicBezTo>
                <a:cubicBezTo>
                  <a:pt x="106" y="73"/>
                  <a:pt x="91" y="76"/>
                  <a:pt x="76" y="80"/>
                </a:cubicBezTo>
                <a:cubicBezTo>
                  <a:pt x="61" y="84"/>
                  <a:pt x="46" y="87"/>
                  <a:pt x="31" y="92"/>
                </a:cubicBezTo>
                <a:cubicBezTo>
                  <a:pt x="31" y="91"/>
                  <a:pt x="32" y="90"/>
                  <a:pt x="32" y="90"/>
                </a:cubicBezTo>
                <a:close/>
                <a:moveTo>
                  <a:pt x="213" y="49"/>
                </a:moveTo>
                <a:cubicBezTo>
                  <a:pt x="213" y="49"/>
                  <a:pt x="214" y="49"/>
                  <a:pt x="214" y="49"/>
                </a:cubicBezTo>
                <a:cubicBezTo>
                  <a:pt x="214" y="49"/>
                  <a:pt x="214" y="50"/>
                  <a:pt x="213" y="50"/>
                </a:cubicBezTo>
                <a:cubicBezTo>
                  <a:pt x="213" y="50"/>
                  <a:pt x="213" y="50"/>
                  <a:pt x="213" y="51"/>
                </a:cubicBezTo>
                <a:cubicBezTo>
                  <a:pt x="208" y="55"/>
                  <a:pt x="204" y="60"/>
                  <a:pt x="200" y="64"/>
                </a:cubicBezTo>
                <a:cubicBezTo>
                  <a:pt x="190" y="75"/>
                  <a:pt x="180" y="85"/>
                  <a:pt x="171" y="95"/>
                </a:cubicBezTo>
                <a:cubicBezTo>
                  <a:pt x="169" y="97"/>
                  <a:pt x="168" y="98"/>
                  <a:pt x="167" y="99"/>
                </a:cubicBezTo>
                <a:cubicBezTo>
                  <a:pt x="182" y="82"/>
                  <a:pt x="197" y="65"/>
                  <a:pt x="213" y="49"/>
                </a:cubicBezTo>
                <a:close/>
                <a:moveTo>
                  <a:pt x="147" y="83"/>
                </a:moveTo>
                <a:cubicBezTo>
                  <a:pt x="148" y="82"/>
                  <a:pt x="150" y="82"/>
                  <a:pt x="151" y="82"/>
                </a:cubicBezTo>
                <a:cubicBezTo>
                  <a:pt x="158" y="80"/>
                  <a:pt x="165" y="79"/>
                  <a:pt x="172" y="76"/>
                </a:cubicBezTo>
                <a:cubicBezTo>
                  <a:pt x="178" y="75"/>
                  <a:pt x="184" y="74"/>
                  <a:pt x="189" y="72"/>
                </a:cubicBezTo>
                <a:cubicBezTo>
                  <a:pt x="188" y="73"/>
                  <a:pt x="187" y="74"/>
                  <a:pt x="185" y="76"/>
                </a:cubicBezTo>
                <a:cubicBezTo>
                  <a:pt x="179" y="77"/>
                  <a:pt x="173" y="79"/>
                  <a:pt x="167" y="81"/>
                </a:cubicBezTo>
                <a:cubicBezTo>
                  <a:pt x="160" y="83"/>
                  <a:pt x="153" y="84"/>
                  <a:pt x="146" y="86"/>
                </a:cubicBezTo>
                <a:cubicBezTo>
                  <a:pt x="140" y="88"/>
                  <a:pt x="133" y="90"/>
                  <a:pt x="127" y="92"/>
                </a:cubicBezTo>
                <a:cubicBezTo>
                  <a:pt x="119" y="94"/>
                  <a:pt x="112" y="95"/>
                  <a:pt x="105" y="97"/>
                </a:cubicBezTo>
                <a:cubicBezTo>
                  <a:pt x="91" y="100"/>
                  <a:pt x="77" y="104"/>
                  <a:pt x="64" y="108"/>
                </a:cubicBezTo>
                <a:cubicBezTo>
                  <a:pt x="57" y="109"/>
                  <a:pt x="50" y="111"/>
                  <a:pt x="43" y="113"/>
                </a:cubicBezTo>
                <a:cubicBezTo>
                  <a:pt x="36" y="114"/>
                  <a:pt x="29" y="115"/>
                  <a:pt x="22" y="116"/>
                </a:cubicBezTo>
                <a:cubicBezTo>
                  <a:pt x="22" y="116"/>
                  <a:pt x="22" y="117"/>
                  <a:pt x="22" y="117"/>
                </a:cubicBezTo>
                <a:cubicBezTo>
                  <a:pt x="35" y="114"/>
                  <a:pt x="48" y="113"/>
                  <a:pt x="60" y="109"/>
                </a:cubicBezTo>
                <a:cubicBezTo>
                  <a:pt x="74" y="105"/>
                  <a:pt x="88" y="102"/>
                  <a:pt x="101" y="99"/>
                </a:cubicBezTo>
                <a:cubicBezTo>
                  <a:pt x="115" y="95"/>
                  <a:pt x="128" y="92"/>
                  <a:pt x="142" y="88"/>
                </a:cubicBezTo>
                <a:cubicBezTo>
                  <a:pt x="148" y="86"/>
                  <a:pt x="154" y="85"/>
                  <a:pt x="160" y="84"/>
                </a:cubicBezTo>
                <a:cubicBezTo>
                  <a:pt x="166" y="82"/>
                  <a:pt x="171" y="81"/>
                  <a:pt x="177" y="79"/>
                </a:cubicBezTo>
                <a:cubicBezTo>
                  <a:pt x="175" y="80"/>
                  <a:pt x="173" y="80"/>
                  <a:pt x="171" y="81"/>
                </a:cubicBezTo>
                <a:cubicBezTo>
                  <a:pt x="164" y="84"/>
                  <a:pt x="157" y="86"/>
                  <a:pt x="149" y="88"/>
                </a:cubicBezTo>
                <a:cubicBezTo>
                  <a:pt x="135" y="92"/>
                  <a:pt x="121" y="95"/>
                  <a:pt x="107" y="98"/>
                </a:cubicBezTo>
                <a:cubicBezTo>
                  <a:pt x="93" y="101"/>
                  <a:pt x="79" y="105"/>
                  <a:pt x="65" y="108"/>
                </a:cubicBezTo>
                <a:cubicBezTo>
                  <a:pt x="52" y="112"/>
                  <a:pt x="38" y="115"/>
                  <a:pt x="25" y="120"/>
                </a:cubicBezTo>
                <a:cubicBezTo>
                  <a:pt x="23" y="119"/>
                  <a:pt x="21" y="118"/>
                  <a:pt x="19" y="117"/>
                </a:cubicBezTo>
                <a:cubicBezTo>
                  <a:pt x="26" y="114"/>
                  <a:pt x="33" y="113"/>
                  <a:pt x="40" y="111"/>
                </a:cubicBezTo>
                <a:cubicBezTo>
                  <a:pt x="48" y="109"/>
                  <a:pt x="55" y="107"/>
                  <a:pt x="63" y="105"/>
                </a:cubicBezTo>
                <a:cubicBezTo>
                  <a:pt x="78" y="101"/>
                  <a:pt x="92" y="96"/>
                  <a:pt x="107" y="93"/>
                </a:cubicBezTo>
                <a:cubicBezTo>
                  <a:pt x="110" y="92"/>
                  <a:pt x="113" y="91"/>
                  <a:pt x="116" y="91"/>
                </a:cubicBezTo>
                <a:cubicBezTo>
                  <a:pt x="127" y="88"/>
                  <a:pt x="137" y="85"/>
                  <a:pt x="147" y="83"/>
                </a:cubicBezTo>
                <a:close/>
                <a:moveTo>
                  <a:pt x="33" y="123"/>
                </a:moveTo>
                <a:cubicBezTo>
                  <a:pt x="32" y="123"/>
                  <a:pt x="32" y="123"/>
                  <a:pt x="32" y="123"/>
                </a:cubicBezTo>
                <a:cubicBezTo>
                  <a:pt x="30" y="123"/>
                  <a:pt x="28" y="122"/>
                  <a:pt x="26" y="121"/>
                </a:cubicBezTo>
                <a:cubicBezTo>
                  <a:pt x="48" y="118"/>
                  <a:pt x="68" y="112"/>
                  <a:pt x="89" y="107"/>
                </a:cubicBezTo>
                <a:cubicBezTo>
                  <a:pt x="82" y="109"/>
                  <a:pt x="75" y="111"/>
                  <a:pt x="68" y="113"/>
                </a:cubicBezTo>
                <a:cubicBezTo>
                  <a:pt x="57" y="116"/>
                  <a:pt x="45" y="119"/>
                  <a:pt x="34" y="123"/>
                </a:cubicBezTo>
                <a:cubicBezTo>
                  <a:pt x="33" y="123"/>
                  <a:pt x="33" y="123"/>
                  <a:pt x="33" y="123"/>
                </a:cubicBezTo>
                <a:close/>
                <a:moveTo>
                  <a:pt x="39" y="127"/>
                </a:moveTo>
                <a:cubicBezTo>
                  <a:pt x="37" y="126"/>
                  <a:pt x="35" y="125"/>
                  <a:pt x="33" y="124"/>
                </a:cubicBezTo>
                <a:cubicBezTo>
                  <a:pt x="43" y="123"/>
                  <a:pt x="53" y="120"/>
                  <a:pt x="62" y="118"/>
                </a:cubicBezTo>
                <a:cubicBezTo>
                  <a:pt x="74" y="115"/>
                  <a:pt x="85" y="112"/>
                  <a:pt x="96" y="108"/>
                </a:cubicBezTo>
                <a:cubicBezTo>
                  <a:pt x="114" y="104"/>
                  <a:pt x="132" y="101"/>
                  <a:pt x="149" y="97"/>
                </a:cubicBezTo>
                <a:cubicBezTo>
                  <a:pt x="147" y="98"/>
                  <a:pt x="145" y="98"/>
                  <a:pt x="142" y="99"/>
                </a:cubicBezTo>
                <a:cubicBezTo>
                  <a:pt x="131" y="102"/>
                  <a:pt x="120" y="103"/>
                  <a:pt x="108" y="106"/>
                </a:cubicBezTo>
                <a:cubicBezTo>
                  <a:pt x="85" y="112"/>
                  <a:pt x="62" y="121"/>
                  <a:pt x="39" y="127"/>
                </a:cubicBezTo>
                <a:close/>
                <a:moveTo>
                  <a:pt x="50" y="125"/>
                </a:moveTo>
                <a:cubicBezTo>
                  <a:pt x="55" y="123"/>
                  <a:pt x="61" y="123"/>
                  <a:pt x="66" y="122"/>
                </a:cubicBezTo>
                <a:cubicBezTo>
                  <a:pt x="77" y="119"/>
                  <a:pt x="88" y="115"/>
                  <a:pt x="99" y="112"/>
                </a:cubicBezTo>
                <a:cubicBezTo>
                  <a:pt x="118" y="106"/>
                  <a:pt x="136" y="104"/>
                  <a:pt x="154" y="99"/>
                </a:cubicBezTo>
                <a:cubicBezTo>
                  <a:pt x="152" y="100"/>
                  <a:pt x="150" y="101"/>
                  <a:pt x="147" y="102"/>
                </a:cubicBezTo>
                <a:cubicBezTo>
                  <a:pt x="140" y="104"/>
                  <a:pt x="132" y="106"/>
                  <a:pt x="125" y="108"/>
                </a:cubicBezTo>
                <a:cubicBezTo>
                  <a:pt x="110" y="112"/>
                  <a:pt x="96" y="116"/>
                  <a:pt x="81" y="120"/>
                </a:cubicBezTo>
                <a:cubicBezTo>
                  <a:pt x="77" y="122"/>
                  <a:pt x="73" y="123"/>
                  <a:pt x="68" y="124"/>
                </a:cubicBezTo>
                <a:cubicBezTo>
                  <a:pt x="68" y="124"/>
                  <a:pt x="68" y="124"/>
                  <a:pt x="68" y="124"/>
                </a:cubicBezTo>
                <a:cubicBezTo>
                  <a:pt x="61" y="125"/>
                  <a:pt x="53" y="126"/>
                  <a:pt x="46" y="130"/>
                </a:cubicBezTo>
                <a:cubicBezTo>
                  <a:pt x="44" y="129"/>
                  <a:pt x="42" y="128"/>
                  <a:pt x="40" y="127"/>
                </a:cubicBezTo>
                <a:cubicBezTo>
                  <a:pt x="44" y="127"/>
                  <a:pt x="47" y="126"/>
                  <a:pt x="50" y="125"/>
                </a:cubicBezTo>
                <a:close/>
                <a:moveTo>
                  <a:pt x="47" y="131"/>
                </a:moveTo>
                <a:cubicBezTo>
                  <a:pt x="49" y="130"/>
                  <a:pt x="51" y="129"/>
                  <a:pt x="53" y="128"/>
                </a:cubicBezTo>
                <a:cubicBezTo>
                  <a:pt x="56" y="127"/>
                  <a:pt x="59" y="126"/>
                  <a:pt x="63" y="126"/>
                </a:cubicBezTo>
                <a:cubicBezTo>
                  <a:pt x="62" y="126"/>
                  <a:pt x="61" y="126"/>
                  <a:pt x="60" y="126"/>
                </a:cubicBezTo>
                <a:cubicBezTo>
                  <a:pt x="57" y="127"/>
                  <a:pt x="54" y="129"/>
                  <a:pt x="50" y="130"/>
                </a:cubicBezTo>
                <a:cubicBezTo>
                  <a:pt x="49" y="130"/>
                  <a:pt x="48" y="130"/>
                  <a:pt x="47" y="131"/>
                </a:cubicBezTo>
                <a:cubicBezTo>
                  <a:pt x="47" y="131"/>
                  <a:pt x="47" y="131"/>
                  <a:pt x="47" y="131"/>
                </a:cubicBezTo>
                <a:close/>
                <a:moveTo>
                  <a:pt x="66" y="126"/>
                </a:moveTo>
                <a:cubicBezTo>
                  <a:pt x="67" y="125"/>
                  <a:pt x="68" y="125"/>
                  <a:pt x="69" y="125"/>
                </a:cubicBezTo>
                <a:cubicBezTo>
                  <a:pt x="69" y="125"/>
                  <a:pt x="69" y="125"/>
                  <a:pt x="70" y="125"/>
                </a:cubicBezTo>
                <a:cubicBezTo>
                  <a:pt x="77" y="124"/>
                  <a:pt x="85" y="122"/>
                  <a:pt x="92" y="120"/>
                </a:cubicBezTo>
                <a:cubicBezTo>
                  <a:pt x="107" y="117"/>
                  <a:pt x="122" y="114"/>
                  <a:pt x="137" y="110"/>
                </a:cubicBezTo>
                <a:cubicBezTo>
                  <a:pt x="137" y="110"/>
                  <a:pt x="138" y="110"/>
                  <a:pt x="138" y="110"/>
                </a:cubicBezTo>
                <a:cubicBezTo>
                  <a:pt x="111" y="119"/>
                  <a:pt x="83" y="124"/>
                  <a:pt x="56" y="134"/>
                </a:cubicBezTo>
                <a:cubicBezTo>
                  <a:pt x="56" y="134"/>
                  <a:pt x="55" y="134"/>
                  <a:pt x="55" y="134"/>
                </a:cubicBezTo>
                <a:cubicBezTo>
                  <a:pt x="52" y="133"/>
                  <a:pt x="50" y="132"/>
                  <a:pt x="48" y="131"/>
                </a:cubicBezTo>
                <a:cubicBezTo>
                  <a:pt x="54" y="130"/>
                  <a:pt x="60" y="127"/>
                  <a:pt x="66" y="126"/>
                </a:cubicBezTo>
                <a:close/>
                <a:moveTo>
                  <a:pt x="109" y="158"/>
                </a:moveTo>
                <a:cubicBezTo>
                  <a:pt x="109" y="158"/>
                  <a:pt x="109" y="158"/>
                  <a:pt x="109" y="158"/>
                </a:cubicBezTo>
                <a:cubicBezTo>
                  <a:pt x="109" y="158"/>
                  <a:pt x="109" y="158"/>
                  <a:pt x="109" y="158"/>
                </a:cubicBezTo>
                <a:cubicBezTo>
                  <a:pt x="107" y="158"/>
                  <a:pt x="108" y="158"/>
                  <a:pt x="106" y="158"/>
                </a:cubicBezTo>
                <a:cubicBezTo>
                  <a:pt x="102" y="158"/>
                  <a:pt x="107" y="156"/>
                  <a:pt x="109" y="155"/>
                </a:cubicBezTo>
                <a:cubicBezTo>
                  <a:pt x="110" y="155"/>
                  <a:pt x="112" y="154"/>
                  <a:pt x="113" y="154"/>
                </a:cubicBezTo>
                <a:cubicBezTo>
                  <a:pt x="112" y="155"/>
                  <a:pt x="111" y="157"/>
                  <a:pt x="109" y="158"/>
                </a:cubicBezTo>
                <a:close/>
                <a:moveTo>
                  <a:pt x="115" y="152"/>
                </a:moveTo>
                <a:cubicBezTo>
                  <a:pt x="112" y="152"/>
                  <a:pt x="109" y="153"/>
                  <a:pt x="106" y="154"/>
                </a:cubicBezTo>
                <a:cubicBezTo>
                  <a:pt x="104" y="155"/>
                  <a:pt x="103" y="155"/>
                  <a:pt x="102" y="155"/>
                </a:cubicBezTo>
                <a:cubicBezTo>
                  <a:pt x="96" y="157"/>
                  <a:pt x="101" y="154"/>
                  <a:pt x="103" y="154"/>
                </a:cubicBezTo>
                <a:cubicBezTo>
                  <a:pt x="108" y="152"/>
                  <a:pt x="114" y="150"/>
                  <a:pt x="119" y="148"/>
                </a:cubicBezTo>
                <a:cubicBezTo>
                  <a:pt x="118" y="149"/>
                  <a:pt x="116" y="151"/>
                  <a:pt x="115" y="152"/>
                </a:cubicBezTo>
                <a:close/>
                <a:moveTo>
                  <a:pt x="121" y="146"/>
                </a:moveTo>
                <a:cubicBezTo>
                  <a:pt x="116" y="147"/>
                  <a:pt x="111" y="148"/>
                  <a:pt x="106" y="149"/>
                </a:cubicBezTo>
                <a:cubicBezTo>
                  <a:pt x="104" y="150"/>
                  <a:pt x="101" y="151"/>
                  <a:pt x="99" y="152"/>
                </a:cubicBezTo>
                <a:cubicBezTo>
                  <a:pt x="98" y="152"/>
                  <a:pt x="97" y="152"/>
                  <a:pt x="96" y="153"/>
                </a:cubicBezTo>
                <a:cubicBezTo>
                  <a:pt x="94" y="153"/>
                  <a:pt x="93" y="153"/>
                  <a:pt x="93" y="153"/>
                </a:cubicBezTo>
                <a:cubicBezTo>
                  <a:pt x="93" y="153"/>
                  <a:pt x="93" y="153"/>
                  <a:pt x="93" y="153"/>
                </a:cubicBezTo>
                <a:cubicBezTo>
                  <a:pt x="93" y="153"/>
                  <a:pt x="94" y="153"/>
                  <a:pt x="95" y="153"/>
                </a:cubicBezTo>
                <a:cubicBezTo>
                  <a:pt x="104" y="149"/>
                  <a:pt x="114" y="147"/>
                  <a:pt x="123" y="144"/>
                </a:cubicBezTo>
                <a:cubicBezTo>
                  <a:pt x="122" y="145"/>
                  <a:pt x="122" y="145"/>
                  <a:pt x="121" y="146"/>
                </a:cubicBezTo>
                <a:close/>
                <a:moveTo>
                  <a:pt x="106" y="146"/>
                </a:moveTo>
                <a:cubicBezTo>
                  <a:pt x="103" y="147"/>
                  <a:pt x="99" y="147"/>
                  <a:pt x="96" y="148"/>
                </a:cubicBezTo>
                <a:cubicBezTo>
                  <a:pt x="95" y="148"/>
                  <a:pt x="93" y="149"/>
                  <a:pt x="92" y="149"/>
                </a:cubicBezTo>
                <a:cubicBezTo>
                  <a:pt x="91" y="149"/>
                  <a:pt x="83" y="151"/>
                  <a:pt x="88" y="149"/>
                </a:cubicBezTo>
                <a:cubicBezTo>
                  <a:pt x="102" y="145"/>
                  <a:pt x="117" y="141"/>
                  <a:pt x="131" y="136"/>
                </a:cubicBezTo>
                <a:cubicBezTo>
                  <a:pt x="129" y="138"/>
                  <a:pt x="126" y="140"/>
                  <a:pt x="124" y="143"/>
                </a:cubicBezTo>
                <a:cubicBezTo>
                  <a:pt x="118" y="144"/>
                  <a:pt x="112" y="145"/>
                  <a:pt x="106" y="146"/>
                </a:cubicBezTo>
                <a:close/>
                <a:moveTo>
                  <a:pt x="132" y="134"/>
                </a:moveTo>
                <a:cubicBezTo>
                  <a:pt x="122" y="137"/>
                  <a:pt x="112" y="139"/>
                  <a:pt x="102" y="141"/>
                </a:cubicBezTo>
                <a:cubicBezTo>
                  <a:pt x="97" y="142"/>
                  <a:pt x="92" y="143"/>
                  <a:pt x="87" y="144"/>
                </a:cubicBezTo>
                <a:cubicBezTo>
                  <a:pt x="85" y="144"/>
                  <a:pt x="82" y="145"/>
                  <a:pt x="79" y="145"/>
                </a:cubicBezTo>
                <a:cubicBezTo>
                  <a:pt x="75" y="145"/>
                  <a:pt x="82" y="144"/>
                  <a:pt x="83" y="144"/>
                </a:cubicBezTo>
                <a:cubicBezTo>
                  <a:pt x="93" y="142"/>
                  <a:pt x="102" y="138"/>
                  <a:pt x="112" y="136"/>
                </a:cubicBezTo>
                <a:cubicBezTo>
                  <a:pt x="121" y="134"/>
                  <a:pt x="130" y="133"/>
                  <a:pt x="137" y="129"/>
                </a:cubicBezTo>
                <a:cubicBezTo>
                  <a:pt x="135" y="130"/>
                  <a:pt x="134" y="132"/>
                  <a:pt x="132" y="134"/>
                </a:cubicBezTo>
                <a:close/>
                <a:moveTo>
                  <a:pt x="138" y="127"/>
                </a:moveTo>
                <a:cubicBezTo>
                  <a:pt x="138" y="127"/>
                  <a:pt x="138" y="127"/>
                  <a:pt x="138" y="127"/>
                </a:cubicBezTo>
                <a:cubicBezTo>
                  <a:pt x="126" y="131"/>
                  <a:pt x="114" y="133"/>
                  <a:pt x="102" y="136"/>
                </a:cubicBezTo>
                <a:cubicBezTo>
                  <a:pt x="96" y="137"/>
                  <a:pt x="89" y="138"/>
                  <a:pt x="83" y="140"/>
                </a:cubicBezTo>
                <a:cubicBezTo>
                  <a:pt x="79" y="140"/>
                  <a:pt x="75" y="141"/>
                  <a:pt x="72" y="141"/>
                </a:cubicBezTo>
                <a:cubicBezTo>
                  <a:pt x="71" y="141"/>
                  <a:pt x="67" y="142"/>
                  <a:pt x="71" y="141"/>
                </a:cubicBezTo>
                <a:cubicBezTo>
                  <a:pt x="72" y="140"/>
                  <a:pt x="73" y="140"/>
                  <a:pt x="75" y="140"/>
                </a:cubicBezTo>
                <a:cubicBezTo>
                  <a:pt x="87" y="137"/>
                  <a:pt x="100" y="134"/>
                  <a:pt x="112" y="130"/>
                </a:cubicBezTo>
                <a:cubicBezTo>
                  <a:pt x="123" y="127"/>
                  <a:pt x="134" y="126"/>
                  <a:pt x="144" y="121"/>
                </a:cubicBezTo>
                <a:cubicBezTo>
                  <a:pt x="142" y="123"/>
                  <a:pt x="140" y="125"/>
                  <a:pt x="138" y="127"/>
                </a:cubicBezTo>
                <a:close/>
                <a:moveTo>
                  <a:pt x="145" y="120"/>
                </a:moveTo>
                <a:cubicBezTo>
                  <a:pt x="145" y="120"/>
                  <a:pt x="145" y="120"/>
                  <a:pt x="145" y="120"/>
                </a:cubicBezTo>
                <a:cubicBezTo>
                  <a:pt x="144" y="119"/>
                  <a:pt x="143" y="120"/>
                  <a:pt x="142" y="121"/>
                </a:cubicBezTo>
                <a:cubicBezTo>
                  <a:pt x="137" y="123"/>
                  <a:pt x="133" y="124"/>
                  <a:pt x="128" y="125"/>
                </a:cubicBezTo>
                <a:cubicBezTo>
                  <a:pt x="128" y="125"/>
                  <a:pt x="127" y="125"/>
                  <a:pt x="127" y="125"/>
                </a:cubicBezTo>
                <a:cubicBezTo>
                  <a:pt x="126" y="126"/>
                  <a:pt x="126" y="126"/>
                  <a:pt x="125" y="126"/>
                </a:cubicBezTo>
                <a:cubicBezTo>
                  <a:pt x="118" y="128"/>
                  <a:pt x="111" y="129"/>
                  <a:pt x="104" y="130"/>
                </a:cubicBezTo>
                <a:cubicBezTo>
                  <a:pt x="96" y="132"/>
                  <a:pt x="88" y="133"/>
                  <a:pt x="81" y="135"/>
                </a:cubicBezTo>
                <a:cubicBezTo>
                  <a:pt x="77" y="135"/>
                  <a:pt x="73" y="136"/>
                  <a:pt x="70" y="136"/>
                </a:cubicBezTo>
                <a:cubicBezTo>
                  <a:pt x="69" y="137"/>
                  <a:pt x="69" y="137"/>
                  <a:pt x="68" y="137"/>
                </a:cubicBezTo>
                <a:cubicBezTo>
                  <a:pt x="82" y="132"/>
                  <a:pt x="96" y="128"/>
                  <a:pt x="110" y="124"/>
                </a:cubicBezTo>
                <a:cubicBezTo>
                  <a:pt x="116" y="122"/>
                  <a:pt x="122" y="120"/>
                  <a:pt x="129" y="118"/>
                </a:cubicBezTo>
                <a:cubicBezTo>
                  <a:pt x="133" y="117"/>
                  <a:pt x="137" y="116"/>
                  <a:pt x="142" y="114"/>
                </a:cubicBezTo>
                <a:cubicBezTo>
                  <a:pt x="145" y="113"/>
                  <a:pt x="149" y="112"/>
                  <a:pt x="152" y="111"/>
                </a:cubicBezTo>
                <a:cubicBezTo>
                  <a:pt x="152" y="111"/>
                  <a:pt x="153" y="111"/>
                  <a:pt x="153" y="111"/>
                </a:cubicBezTo>
                <a:cubicBezTo>
                  <a:pt x="150" y="114"/>
                  <a:pt x="148" y="117"/>
                  <a:pt x="145" y="120"/>
                </a:cubicBezTo>
                <a:close/>
                <a:moveTo>
                  <a:pt x="154" y="110"/>
                </a:moveTo>
                <a:cubicBezTo>
                  <a:pt x="149" y="111"/>
                  <a:pt x="145" y="113"/>
                  <a:pt x="140" y="114"/>
                </a:cubicBezTo>
                <a:cubicBezTo>
                  <a:pt x="138" y="115"/>
                  <a:pt x="136" y="115"/>
                  <a:pt x="134" y="116"/>
                </a:cubicBezTo>
                <a:cubicBezTo>
                  <a:pt x="133" y="116"/>
                  <a:pt x="131" y="117"/>
                  <a:pt x="129" y="117"/>
                </a:cubicBezTo>
                <a:cubicBezTo>
                  <a:pt x="120" y="119"/>
                  <a:pt x="112" y="121"/>
                  <a:pt x="104" y="123"/>
                </a:cubicBezTo>
                <a:cubicBezTo>
                  <a:pt x="95" y="125"/>
                  <a:pt x="86" y="128"/>
                  <a:pt x="77" y="130"/>
                </a:cubicBezTo>
                <a:cubicBezTo>
                  <a:pt x="73" y="130"/>
                  <a:pt x="69" y="132"/>
                  <a:pt x="65" y="133"/>
                </a:cubicBezTo>
                <a:cubicBezTo>
                  <a:pt x="63" y="133"/>
                  <a:pt x="60" y="134"/>
                  <a:pt x="58" y="134"/>
                </a:cubicBezTo>
                <a:cubicBezTo>
                  <a:pt x="53" y="135"/>
                  <a:pt x="60" y="133"/>
                  <a:pt x="61" y="133"/>
                </a:cubicBezTo>
                <a:cubicBezTo>
                  <a:pt x="78" y="128"/>
                  <a:pt x="96" y="123"/>
                  <a:pt x="113" y="118"/>
                </a:cubicBezTo>
                <a:cubicBezTo>
                  <a:pt x="122" y="116"/>
                  <a:pt x="131" y="113"/>
                  <a:pt x="140" y="110"/>
                </a:cubicBezTo>
                <a:cubicBezTo>
                  <a:pt x="146" y="108"/>
                  <a:pt x="153" y="107"/>
                  <a:pt x="159" y="104"/>
                </a:cubicBezTo>
                <a:cubicBezTo>
                  <a:pt x="159" y="104"/>
                  <a:pt x="159" y="104"/>
                  <a:pt x="159" y="104"/>
                </a:cubicBezTo>
                <a:cubicBezTo>
                  <a:pt x="158" y="106"/>
                  <a:pt x="156" y="108"/>
                  <a:pt x="154" y="110"/>
                </a:cubicBezTo>
                <a:close/>
                <a:moveTo>
                  <a:pt x="76" y="131"/>
                </a:moveTo>
                <a:cubicBezTo>
                  <a:pt x="84" y="129"/>
                  <a:pt x="92" y="127"/>
                  <a:pt x="100" y="125"/>
                </a:cubicBezTo>
                <a:cubicBezTo>
                  <a:pt x="106" y="124"/>
                  <a:pt x="111" y="122"/>
                  <a:pt x="117" y="121"/>
                </a:cubicBezTo>
                <a:cubicBezTo>
                  <a:pt x="114" y="122"/>
                  <a:pt x="112" y="122"/>
                  <a:pt x="110" y="123"/>
                </a:cubicBezTo>
                <a:cubicBezTo>
                  <a:pt x="102" y="126"/>
                  <a:pt x="93" y="128"/>
                  <a:pt x="85" y="130"/>
                </a:cubicBezTo>
                <a:cubicBezTo>
                  <a:pt x="78" y="133"/>
                  <a:pt x="71" y="135"/>
                  <a:pt x="63" y="137"/>
                </a:cubicBezTo>
                <a:cubicBezTo>
                  <a:pt x="63" y="137"/>
                  <a:pt x="63" y="137"/>
                  <a:pt x="63" y="138"/>
                </a:cubicBezTo>
                <a:cubicBezTo>
                  <a:pt x="62" y="138"/>
                  <a:pt x="62" y="138"/>
                  <a:pt x="62" y="138"/>
                </a:cubicBezTo>
                <a:cubicBezTo>
                  <a:pt x="61" y="138"/>
                  <a:pt x="61" y="137"/>
                  <a:pt x="61" y="137"/>
                </a:cubicBezTo>
                <a:cubicBezTo>
                  <a:pt x="59" y="136"/>
                  <a:pt x="57" y="136"/>
                  <a:pt x="56" y="135"/>
                </a:cubicBezTo>
                <a:cubicBezTo>
                  <a:pt x="63" y="134"/>
                  <a:pt x="69" y="132"/>
                  <a:pt x="76" y="131"/>
                </a:cubicBezTo>
                <a:close/>
                <a:moveTo>
                  <a:pt x="104" y="131"/>
                </a:moveTo>
                <a:cubicBezTo>
                  <a:pt x="106" y="131"/>
                  <a:pt x="108" y="130"/>
                  <a:pt x="110" y="130"/>
                </a:cubicBezTo>
                <a:cubicBezTo>
                  <a:pt x="108" y="130"/>
                  <a:pt x="106" y="131"/>
                  <a:pt x="105" y="131"/>
                </a:cubicBezTo>
                <a:cubicBezTo>
                  <a:pt x="97" y="133"/>
                  <a:pt x="90" y="135"/>
                  <a:pt x="83" y="137"/>
                </a:cubicBezTo>
                <a:cubicBezTo>
                  <a:pt x="80" y="137"/>
                  <a:pt x="77" y="138"/>
                  <a:pt x="74" y="139"/>
                </a:cubicBezTo>
                <a:cubicBezTo>
                  <a:pt x="72" y="139"/>
                  <a:pt x="70" y="140"/>
                  <a:pt x="68" y="141"/>
                </a:cubicBezTo>
                <a:cubicBezTo>
                  <a:pt x="67" y="140"/>
                  <a:pt x="65" y="139"/>
                  <a:pt x="63" y="139"/>
                </a:cubicBezTo>
                <a:cubicBezTo>
                  <a:pt x="77" y="136"/>
                  <a:pt x="91" y="134"/>
                  <a:pt x="104" y="131"/>
                </a:cubicBezTo>
                <a:close/>
                <a:moveTo>
                  <a:pt x="102" y="136"/>
                </a:moveTo>
                <a:cubicBezTo>
                  <a:pt x="113" y="134"/>
                  <a:pt x="124" y="132"/>
                  <a:pt x="135" y="129"/>
                </a:cubicBezTo>
                <a:cubicBezTo>
                  <a:pt x="133" y="130"/>
                  <a:pt x="132" y="130"/>
                  <a:pt x="130" y="131"/>
                </a:cubicBezTo>
                <a:cubicBezTo>
                  <a:pt x="128" y="131"/>
                  <a:pt x="125" y="132"/>
                  <a:pt x="123" y="132"/>
                </a:cubicBezTo>
                <a:cubicBezTo>
                  <a:pt x="118" y="134"/>
                  <a:pt x="112" y="135"/>
                  <a:pt x="107" y="136"/>
                </a:cubicBezTo>
                <a:cubicBezTo>
                  <a:pt x="101" y="137"/>
                  <a:pt x="96" y="139"/>
                  <a:pt x="91" y="141"/>
                </a:cubicBezTo>
                <a:cubicBezTo>
                  <a:pt x="86" y="143"/>
                  <a:pt x="81" y="143"/>
                  <a:pt x="76" y="145"/>
                </a:cubicBezTo>
                <a:cubicBezTo>
                  <a:pt x="74" y="144"/>
                  <a:pt x="72" y="143"/>
                  <a:pt x="70" y="142"/>
                </a:cubicBezTo>
                <a:cubicBezTo>
                  <a:pt x="81" y="141"/>
                  <a:pt x="92" y="139"/>
                  <a:pt x="102" y="136"/>
                </a:cubicBezTo>
                <a:close/>
                <a:moveTo>
                  <a:pt x="99" y="143"/>
                </a:moveTo>
                <a:cubicBezTo>
                  <a:pt x="108" y="141"/>
                  <a:pt x="118" y="138"/>
                  <a:pt x="127" y="136"/>
                </a:cubicBezTo>
                <a:cubicBezTo>
                  <a:pt x="127" y="136"/>
                  <a:pt x="128" y="136"/>
                  <a:pt x="128" y="136"/>
                </a:cubicBezTo>
                <a:cubicBezTo>
                  <a:pt x="127" y="136"/>
                  <a:pt x="126" y="137"/>
                  <a:pt x="125" y="137"/>
                </a:cubicBezTo>
                <a:cubicBezTo>
                  <a:pt x="121" y="139"/>
                  <a:pt x="116" y="140"/>
                  <a:pt x="112" y="142"/>
                </a:cubicBezTo>
                <a:cubicBezTo>
                  <a:pt x="107" y="143"/>
                  <a:pt x="102" y="145"/>
                  <a:pt x="98" y="146"/>
                </a:cubicBezTo>
                <a:cubicBezTo>
                  <a:pt x="94" y="147"/>
                  <a:pt x="89" y="148"/>
                  <a:pt x="85" y="150"/>
                </a:cubicBezTo>
                <a:cubicBezTo>
                  <a:pt x="83" y="148"/>
                  <a:pt x="80" y="147"/>
                  <a:pt x="78" y="146"/>
                </a:cubicBezTo>
                <a:cubicBezTo>
                  <a:pt x="85" y="146"/>
                  <a:pt x="92" y="144"/>
                  <a:pt x="99" y="143"/>
                </a:cubicBezTo>
                <a:close/>
                <a:moveTo>
                  <a:pt x="101" y="148"/>
                </a:moveTo>
                <a:cubicBezTo>
                  <a:pt x="107" y="147"/>
                  <a:pt x="112" y="146"/>
                  <a:pt x="117" y="145"/>
                </a:cubicBezTo>
                <a:cubicBezTo>
                  <a:pt x="115" y="145"/>
                  <a:pt x="114" y="146"/>
                  <a:pt x="112" y="146"/>
                </a:cubicBezTo>
                <a:cubicBezTo>
                  <a:pt x="105" y="148"/>
                  <a:pt x="99" y="151"/>
                  <a:pt x="92" y="153"/>
                </a:cubicBezTo>
                <a:cubicBezTo>
                  <a:pt x="92" y="153"/>
                  <a:pt x="92" y="153"/>
                  <a:pt x="91" y="153"/>
                </a:cubicBezTo>
                <a:cubicBezTo>
                  <a:pt x="90" y="152"/>
                  <a:pt x="89" y="151"/>
                  <a:pt x="87" y="151"/>
                </a:cubicBezTo>
                <a:cubicBezTo>
                  <a:pt x="92" y="150"/>
                  <a:pt x="97" y="148"/>
                  <a:pt x="101" y="148"/>
                </a:cubicBezTo>
                <a:close/>
                <a:moveTo>
                  <a:pt x="104" y="151"/>
                </a:moveTo>
                <a:cubicBezTo>
                  <a:pt x="108" y="149"/>
                  <a:pt x="113" y="148"/>
                  <a:pt x="118" y="147"/>
                </a:cubicBezTo>
                <a:cubicBezTo>
                  <a:pt x="123" y="146"/>
                  <a:pt x="115" y="149"/>
                  <a:pt x="115" y="149"/>
                </a:cubicBezTo>
                <a:cubicBezTo>
                  <a:pt x="113" y="150"/>
                  <a:pt x="110" y="151"/>
                  <a:pt x="108" y="151"/>
                </a:cubicBezTo>
                <a:cubicBezTo>
                  <a:pt x="104" y="152"/>
                  <a:pt x="100" y="153"/>
                  <a:pt x="97" y="155"/>
                </a:cubicBezTo>
                <a:cubicBezTo>
                  <a:pt x="97" y="155"/>
                  <a:pt x="97" y="156"/>
                  <a:pt x="97" y="156"/>
                </a:cubicBezTo>
                <a:cubicBezTo>
                  <a:pt x="96" y="155"/>
                  <a:pt x="95" y="154"/>
                  <a:pt x="93" y="154"/>
                </a:cubicBezTo>
                <a:cubicBezTo>
                  <a:pt x="97" y="153"/>
                  <a:pt x="100" y="152"/>
                  <a:pt x="104" y="151"/>
                </a:cubicBezTo>
                <a:close/>
                <a:moveTo>
                  <a:pt x="105" y="155"/>
                </a:moveTo>
                <a:cubicBezTo>
                  <a:pt x="106" y="155"/>
                  <a:pt x="108" y="154"/>
                  <a:pt x="109" y="154"/>
                </a:cubicBezTo>
                <a:cubicBezTo>
                  <a:pt x="109" y="154"/>
                  <a:pt x="115" y="152"/>
                  <a:pt x="113" y="153"/>
                </a:cubicBezTo>
                <a:cubicBezTo>
                  <a:pt x="109" y="155"/>
                  <a:pt x="105" y="155"/>
                  <a:pt x="103" y="158"/>
                </a:cubicBezTo>
                <a:cubicBezTo>
                  <a:pt x="103" y="158"/>
                  <a:pt x="103" y="158"/>
                  <a:pt x="103" y="159"/>
                </a:cubicBezTo>
                <a:cubicBezTo>
                  <a:pt x="101" y="158"/>
                  <a:pt x="100" y="157"/>
                  <a:pt x="98" y="156"/>
                </a:cubicBezTo>
                <a:cubicBezTo>
                  <a:pt x="101" y="156"/>
                  <a:pt x="103" y="156"/>
                  <a:pt x="105" y="155"/>
                </a:cubicBezTo>
                <a:close/>
                <a:moveTo>
                  <a:pt x="103" y="159"/>
                </a:moveTo>
                <a:cubicBezTo>
                  <a:pt x="103" y="159"/>
                  <a:pt x="107" y="159"/>
                  <a:pt x="108" y="159"/>
                </a:cubicBezTo>
                <a:cubicBezTo>
                  <a:pt x="107" y="160"/>
                  <a:pt x="107" y="160"/>
                  <a:pt x="106" y="161"/>
                </a:cubicBezTo>
                <a:cubicBezTo>
                  <a:pt x="105" y="160"/>
                  <a:pt x="104" y="159"/>
                  <a:pt x="103" y="159"/>
                </a:cubicBezTo>
                <a:cubicBezTo>
                  <a:pt x="103" y="159"/>
                  <a:pt x="103" y="159"/>
                  <a:pt x="103" y="159"/>
                </a:cubicBezTo>
                <a:close/>
                <a:moveTo>
                  <a:pt x="161" y="102"/>
                </a:moveTo>
                <a:cubicBezTo>
                  <a:pt x="141" y="110"/>
                  <a:pt x="120" y="113"/>
                  <a:pt x="99" y="118"/>
                </a:cubicBezTo>
                <a:cubicBezTo>
                  <a:pt x="91" y="120"/>
                  <a:pt x="83" y="122"/>
                  <a:pt x="75" y="123"/>
                </a:cubicBezTo>
                <a:cubicBezTo>
                  <a:pt x="79" y="122"/>
                  <a:pt x="84" y="120"/>
                  <a:pt x="88" y="119"/>
                </a:cubicBezTo>
                <a:cubicBezTo>
                  <a:pt x="103" y="114"/>
                  <a:pt x="117" y="110"/>
                  <a:pt x="132" y="107"/>
                </a:cubicBezTo>
                <a:cubicBezTo>
                  <a:pt x="139" y="105"/>
                  <a:pt x="146" y="103"/>
                  <a:pt x="153" y="101"/>
                </a:cubicBezTo>
                <a:cubicBezTo>
                  <a:pt x="156" y="100"/>
                  <a:pt x="159" y="99"/>
                  <a:pt x="162" y="97"/>
                </a:cubicBezTo>
                <a:cubicBezTo>
                  <a:pt x="163" y="97"/>
                  <a:pt x="164" y="97"/>
                  <a:pt x="164" y="97"/>
                </a:cubicBezTo>
                <a:cubicBezTo>
                  <a:pt x="165" y="97"/>
                  <a:pt x="166" y="97"/>
                  <a:pt x="166" y="96"/>
                </a:cubicBezTo>
                <a:cubicBezTo>
                  <a:pt x="166" y="96"/>
                  <a:pt x="166" y="96"/>
                  <a:pt x="166" y="96"/>
                </a:cubicBezTo>
                <a:cubicBezTo>
                  <a:pt x="165" y="98"/>
                  <a:pt x="163" y="100"/>
                  <a:pt x="161" y="102"/>
                </a:cubicBezTo>
                <a:close/>
                <a:moveTo>
                  <a:pt x="167" y="95"/>
                </a:moveTo>
                <a:cubicBezTo>
                  <a:pt x="167" y="95"/>
                  <a:pt x="167" y="95"/>
                  <a:pt x="167" y="95"/>
                </a:cubicBezTo>
                <a:cubicBezTo>
                  <a:pt x="165" y="96"/>
                  <a:pt x="163" y="96"/>
                  <a:pt x="161" y="97"/>
                </a:cubicBezTo>
                <a:cubicBezTo>
                  <a:pt x="160" y="97"/>
                  <a:pt x="159" y="97"/>
                  <a:pt x="158" y="98"/>
                </a:cubicBezTo>
                <a:cubicBezTo>
                  <a:pt x="144" y="101"/>
                  <a:pt x="128" y="103"/>
                  <a:pt x="113" y="107"/>
                </a:cubicBezTo>
                <a:cubicBezTo>
                  <a:pt x="99" y="111"/>
                  <a:pt x="84" y="116"/>
                  <a:pt x="69" y="120"/>
                </a:cubicBezTo>
                <a:cubicBezTo>
                  <a:pt x="64" y="121"/>
                  <a:pt x="59" y="122"/>
                  <a:pt x="55" y="123"/>
                </a:cubicBezTo>
                <a:cubicBezTo>
                  <a:pt x="69" y="118"/>
                  <a:pt x="83" y="114"/>
                  <a:pt x="98" y="110"/>
                </a:cubicBezTo>
                <a:cubicBezTo>
                  <a:pt x="112" y="106"/>
                  <a:pt x="128" y="103"/>
                  <a:pt x="142" y="100"/>
                </a:cubicBezTo>
                <a:cubicBezTo>
                  <a:pt x="151" y="98"/>
                  <a:pt x="159" y="95"/>
                  <a:pt x="168" y="93"/>
                </a:cubicBezTo>
                <a:cubicBezTo>
                  <a:pt x="169" y="93"/>
                  <a:pt x="169" y="93"/>
                  <a:pt x="169" y="93"/>
                </a:cubicBezTo>
                <a:cubicBezTo>
                  <a:pt x="169" y="93"/>
                  <a:pt x="170" y="93"/>
                  <a:pt x="170" y="92"/>
                </a:cubicBezTo>
                <a:cubicBezTo>
                  <a:pt x="169" y="93"/>
                  <a:pt x="168" y="94"/>
                  <a:pt x="167" y="95"/>
                </a:cubicBezTo>
                <a:close/>
                <a:moveTo>
                  <a:pt x="171" y="91"/>
                </a:moveTo>
                <a:cubicBezTo>
                  <a:pt x="171" y="91"/>
                  <a:pt x="171" y="91"/>
                  <a:pt x="171" y="91"/>
                </a:cubicBezTo>
                <a:cubicBezTo>
                  <a:pt x="156" y="95"/>
                  <a:pt x="141" y="98"/>
                  <a:pt x="126" y="101"/>
                </a:cubicBezTo>
                <a:cubicBezTo>
                  <a:pt x="111" y="104"/>
                  <a:pt x="97" y="108"/>
                  <a:pt x="82" y="112"/>
                </a:cubicBezTo>
                <a:cubicBezTo>
                  <a:pt x="67" y="116"/>
                  <a:pt x="53" y="120"/>
                  <a:pt x="38" y="123"/>
                </a:cubicBezTo>
                <a:cubicBezTo>
                  <a:pt x="37" y="123"/>
                  <a:pt x="37" y="123"/>
                  <a:pt x="36" y="123"/>
                </a:cubicBezTo>
                <a:cubicBezTo>
                  <a:pt x="36" y="123"/>
                  <a:pt x="36" y="123"/>
                  <a:pt x="36" y="123"/>
                </a:cubicBezTo>
                <a:cubicBezTo>
                  <a:pt x="36" y="123"/>
                  <a:pt x="37" y="123"/>
                  <a:pt x="38" y="122"/>
                </a:cubicBezTo>
                <a:cubicBezTo>
                  <a:pt x="41" y="121"/>
                  <a:pt x="45" y="120"/>
                  <a:pt x="48" y="119"/>
                </a:cubicBezTo>
                <a:cubicBezTo>
                  <a:pt x="56" y="116"/>
                  <a:pt x="64" y="115"/>
                  <a:pt x="72" y="113"/>
                </a:cubicBezTo>
                <a:cubicBezTo>
                  <a:pt x="86" y="109"/>
                  <a:pt x="101" y="104"/>
                  <a:pt x="116" y="101"/>
                </a:cubicBezTo>
                <a:cubicBezTo>
                  <a:pt x="131" y="98"/>
                  <a:pt x="146" y="95"/>
                  <a:pt x="161" y="90"/>
                </a:cubicBezTo>
                <a:cubicBezTo>
                  <a:pt x="164" y="89"/>
                  <a:pt x="168" y="88"/>
                  <a:pt x="171" y="87"/>
                </a:cubicBezTo>
                <a:cubicBezTo>
                  <a:pt x="171" y="87"/>
                  <a:pt x="172" y="87"/>
                  <a:pt x="172" y="86"/>
                </a:cubicBezTo>
                <a:cubicBezTo>
                  <a:pt x="173" y="86"/>
                  <a:pt x="175" y="85"/>
                  <a:pt x="177" y="85"/>
                </a:cubicBezTo>
                <a:cubicBezTo>
                  <a:pt x="175" y="87"/>
                  <a:pt x="173" y="89"/>
                  <a:pt x="171" y="91"/>
                </a:cubicBezTo>
                <a:close/>
                <a:moveTo>
                  <a:pt x="108" y="102"/>
                </a:moveTo>
                <a:cubicBezTo>
                  <a:pt x="118" y="99"/>
                  <a:pt x="129" y="97"/>
                  <a:pt x="139" y="95"/>
                </a:cubicBezTo>
                <a:cubicBezTo>
                  <a:pt x="144" y="94"/>
                  <a:pt x="149" y="93"/>
                  <a:pt x="153" y="92"/>
                </a:cubicBezTo>
                <a:cubicBezTo>
                  <a:pt x="150" y="93"/>
                  <a:pt x="146" y="94"/>
                  <a:pt x="143" y="95"/>
                </a:cubicBezTo>
                <a:cubicBezTo>
                  <a:pt x="131" y="97"/>
                  <a:pt x="119" y="100"/>
                  <a:pt x="108" y="102"/>
                </a:cubicBezTo>
                <a:close/>
                <a:moveTo>
                  <a:pt x="178" y="84"/>
                </a:moveTo>
                <a:cubicBezTo>
                  <a:pt x="178" y="84"/>
                  <a:pt x="178" y="84"/>
                  <a:pt x="178" y="84"/>
                </a:cubicBezTo>
                <a:cubicBezTo>
                  <a:pt x="176" y="84"/>
                  <a:pt x="174" y="85"/>
                  <a:pt x="173" y="85"/>
                </a:cubicBezTo>
                <a:cubicBezTo>
                  <a:pt x="173" y="85"/>
                  <a:pt x="172" y="85"/>
                  <a:pt x="172" y="85"/>
                </a:cubicBezTo>
                <a:cubicBezTo>
                  <a:pt x="165" y="88"/>
                  <a:pt x="157" y="90"/>
                  <a:pt x="150" y="92"/>
                </a:cubicBezTo>
                <a:cubicBezTo>
                  <a:pt x="134" y="95"/>
                  <a:pt x="119" y="99"/>
                  <a:pt x="104" y="102"/>
                </a:cubicBezTo>
                <a:cubicBezTo>
                  <a:pt x="95" y="105"/>
                  <a:pt x="85" y="107"/>
                  <a:pt x="76" y="110"/>
                </a:cubicBezTo>
                <a:cubicBezTo>
                  <a:pt x="66" y="113"/>
                  <a:pt x="56" y="114"/>
                  <a:pt x="46" y="116"/>
                </a:cubicBezTo>
                <a:cubicBezTo>
                  <a:pt x="41" y="117"/>
                  <a:pt x="36" y="118"/>
                  <a:pt x="32" y="119"/>
                </a:cubicBezTo>
                <a:cubicBezTo>
                  <a:pt x="30" y="120"/>
                  <a:pt x="23" y="121"/>
                  <a:pt x="28" y="120"/>
                </a:cubicBezTo>
                <a:cubicBezTo>
                  <a:pt x="30" y="119"/>
                  <a:pt x="33" y="118"/>
                  <a:pt x="35" y="117"/>
                </a:cubicBezTo>
                <a:cubicBezTo>
                  <a:pt x="45" y="114"/>
                  <a:pt x="55" y="111"/>
                  <a:pt x="65" y="109"/>
                </a:cubicBezTo>
                <a:cubicBezTo>
                  <a:pt x="85" y="104"/>
                  <a:pt x="105" y="99"/>
                  <a:pt x="126" y="94"/>
                </a:cubicBezTo>
                <a:cubicBezTo>
                  <a:pt x="136" y="92"/>
                  <a:pt x="146" y="89"/>
                  <a:pt x="157" y="87"/>
                </a:cubicBezTo>
                <a:cubicBezTo>
                  <a:pt x="166" y="84"/>
                  <a:pt x="175" y="80"/>
                  <a:pt x="184" y="77"/>
                </a:cubicBezTo>
                <a:cubicBezTo>
                  <a:pt x="182" y="79"/>
                  <a:pt x="180" y="82"/>
                  <a:pt x="178" y="84"/>
                </a:cubicBezTo>
                <a:close/>
                <a:moveTo>
                  <a:pt x="61" y="105"/>
                </a:moveTo>
                <a:cubicBezTo>
                  <a:pt x="54" y="107"/>
                  <a:pt x="47" y="108"/>
                  <a:pt x="40" y="111"/>
                </a:cubicBezTo>
                <a:cubicBezTo>
                  <a:pt x="33" y="112"/>
                  <a:pt x="26" y="113"/>
                  <a:pt x="20" y="116"/>
                </a:cubicBezTo>
                <a:cubicBezTo>
                  <a:pt x="19" y="116"/>
                  <a:pt x="19" y="116"/>
                  <a:pt x="18" y="117"/>
                </a:cubicBezTo>
                <a:cubicBezTo>
                  <a:pt x="16" y="116"/>
                  <a:pt x="15" y="114"/>
                  <a:pt x="13" y="113"/>
                </a:cubicBezTo>
                <a:cubicBezTo>
                  <a:pt x="18" y="113"/>
                  <a:pt x="23" y="111"/>
                  <a:pt x="29" y="109"/>
                </a:cubicBezTo>
                <a:cubicBezTo>
                  <a:pt x="36" y="107"/>
                  <a:pt x="44" y="105"/>
                  <a:pt x="51" y="103"/>
                </a:cubicBezTo>
                <a:cubicBezTo>
                  <a:pt x="65" y="100"/>
                  <a:pt x="79" y="98"/>
                  <a:pt x="93" y="95"/>
                </a:cubicBezTo>
                <a:cubicBezTo>
                  <a:pt x="82" y="98"/>
                  <a:pt x="72" y="102"/>
                  <a:pt x="61" y="105"/>
                </a:cubicBezTo>
                <a:close/>
                <a:moveTo>
                  <a:pt x="58" y="139"/>
                </a:moveTo>
                <a:cubicBezTo>
                  <a:pt x="68" y="144"/>
                  <a:pt x="79" y="149"/>
                  <a:pt x="89" y="154"/>
                </a:cubicBezTo>
                <a:cubicBezTo>
                  <a:pt x="94" y="157"/>
                  <a:pt x="100" y="159"/>
                  <a:pt x="105" y="163"/>
                </a:cubicBezTo>
                <a:cubicBezTo>
                  <a:pt x="105" y="163"/>
                  <a:pt x="104" y="164"/>
                  <a:pt x="104" y="165"/>
                </a:cubicBezTo>
                <a:cubicBezTo>
                  <a:pt x="98" y="162"/>
                  <a:pt x="93" y="159"/>
                  <a:pt x="87" y="156"/>
                </a:cubicBezTo>
                <a:cubicBezTo>
                  <a:pt x="77" y="151"/>
                  <a:pt x="67" y="147"/>
                  <a:pt x="58" y="142"/>
                </a:cubicBezTo>
                <a:cubicBezTo>
                  <a:pt x="51" y="139"/>
                  <a:pt x="45" y="136"/>
                  <a:pt x="38" y="132"/>
                </a:cubicBezTo>
                <a:cubicBezTo>
                  <a:pt x="29" y="127"/>
                  <a:pt x="20" y="121"/>
                  <a:pt x="10" y="118"/>
                </a:cubicBezTo>
                <a:cubicBezTo>
                  <a:pt x="10" y="118"/>
                  <a:pt x="10" y="118"/>
                  <a:pt x="10" y="118"/>
                </a:cubicBezTo>
                <a:cubicBezTo>
                  <a:pt x="11" y="117"/>
                  <a:pt x="11" y="116"/>
                  <a:pt x="11" y="116"/>
                </a:cubicBezTo>
                <a:cubicBezTo>
                  <a:pt x="27" y="124"/>
                  <a:pt x="43" y="131"/>
                  <a:pt x="58" y="139"/>
                </a:cubicBezTo>
                <a:close/>
                <a:moveTo>
                  <a:pt x="199" y="61"/>
                </a:moveTo>
                <a:cubicBezTo>
                  <a:pt x="198" y="61"/>
                  <a:pt x="198" y="62"/>
                  <a:pt x="198" y="62"/>
                </a:cubicBezTo>
                <a:cubicBezTo>
                  <a:pt x="183" y="64"/>
                  <a:pt x="168" y="68"/>
                  <a:pt x="153" y="71"/>
                </a:cubicBezTo>
                <a:cubicBezTo>
                  <a:pt x="138" y="73"/>
                  <a:pt x="123" y="76"/>
                  <a:pt x="107" y="80"/>
                </a:cubicBezTo>
                <a:cubicBezTo>
                  <a:pt x="92" y="83"/>
                  <a:pt x="77" y="88"/>
                  <a:pt x="62" y="92"/>
                </a:cubicBezTo>
                <a:cubicBezTo>
                  <a:pt x="54" y="94"/>
                  <a:pt x="47" y="96"/>
                  <a:pt x="40" y="98"/>
                </a:cubicBezTo>
                <a:cubicBezTo>
                  <a:pt x="37" y="99"/>
                  <a:pt x="35" y="100"/>
                  <a:pt x="32" y="100"/>
                </a:cubicBezTo>
                <a:cubicBezTo>
                  <a:pt x="42" y="97"/>
                  <a:pt x="51" y="94"/>
                  <a:pt x="61" y="91"/>
                </a:cubicBezTo>
                <a:cubicBezTo>
                  <a:pt x="76" y="86"/>
                  <a:pt x="90" y="82"/>
                  <a:pt x="105" y="79"/>
                </a:cubicBezTo>
                <a:cubicBezTo>
                  <a:pt x="120" y="75"/>
                  <a:pt x="135" y="71"/>
                  <a:pt x="150" y="69"/>
                </a:cubicBezTo>
                <a:cubicBezTo>
                  <a:pt x="164" y="66"/>
                  <a:pt x="179" y="64"/>
                  <a:pt x="192" y="61"/>
                </a:cubicBezTo>
                <a:cubicBezTo>
                  <a:pt x="196" y="60"/>
                  <a:pt x="199" y="58"/>
                  <a:pt x="202" y="57"/>
                </a:cubicBezTo>
                <a:cubicBezTo>
                  <a:pt x="201" y="58"/>
                  <a:pt x="200" y="60"/>
                  <a:pt x="199" y="61"/>
                </a:cubicBezTo>
                <a:close/>
                <a:moveTo>
                  <a:pt x="191" y="70"/>
                </a:moveTo>
                <a:cubicBezTo>
                  <a:pt x="179" y="74"/>
                  <a:pt x="166" y="77"/>
                  <a:pt x="154" y="80"/>
                </a:cubicBezTo>
                <a:cubicBezTo>
                  <a:pt x="152" y="81"/>
                  <a:pt x="150" y="81"/>
                  <a:pt x="149" y="82"/>
                </a:cubicBezTo>
                <a:cubicBezTo>
                  <a:pt x="136" y="84"/>
                  <a:pt x="124" y="88"/>
                  <a:pt x="112" y="91"/>
                </a:cubicBezTo>
                <a:cubicBezTo>
                  <a:pt x="109" y="92"/>
                  <a:pt x="105" y="92"/>
                  <a:pt x="101" y="93"/>
                </a:cubicBezTo>
                <a:cubicBezTo>
                  <a:pt x="86" y="96"/>
                  <a:pt x="70" y="99"/>
                  <a:pt x="55" y="102"/>
                </a:cubicBezTo>
                <a:cubicBezTo>
                  <a:pt x="48" y="103"/>
                  <a:pt x="40" y="105"/>
                  <a:pt x="33" y="107"/>
                </a:cubicBezTo>
                <a:cubicBezTo>
                  <a:pt x="30" y="108"/>
                  <a:pt x="27" y="109"/>
                  <a:pt x="24" y="110"/>
                </a:cubicBezTo>
                <a:cubicBezTo>
                  <a:pt x="22" y="111"/>
                  <a:pt x="20" y="111"/>
                  <a:pt x="19" y="112"/>
                </a:cubicBezTo>
                <a:cubicBezTo>
                  <a:pt x="17" y="112"/>
                  <a:pt x="14" y="112"/>
                  <a:pt x="12" y="113"/>
                </a:cubicBezTo>
                <a:cubicBezTo>
                  <a:pt x="19" y="110"/>
                  <a:pt x="25" y="107"/>
                  <a:pt x="32" y="105"/>
                </a:cubicBezTo>
                <a:cubicBezTo>
                  <a:pt x="40" y="103"/>
                  <a:pt x="48" y="101"/>
                  <a:pt x="56" y="99"/>
                </a:cubicBezTo>
                <a:cubicBezTo>
                  <a:pt x="71" y="94"/>
                  <a:pt x="86" y="91"/>
                  <a:pt x="101" y="87"/>
                </a:cubicBezTo>
                <a:cubicBezTo>
                  <a:pt x="131" y="79"/>
                  <a:pt x="161" y="74"/>
                  <a:pt x="190" y="65"/>
                </a:cubicBezTo>
                <a:cubicBezTo>
                  <a:pt x="192" y="65"/>
                  <a:pt x="195" y="64"/>
                  <a:pt x="197" y="63"/>
                </a:cubicBezTo>
                <a:cubicBezTo>
                  <a:pt x="195" y="65"/>
                  <a:pt x="193" y="68"/>
                  <a:pt x="191" y="70"/>
                </a:cubicBezTo>
                <a:close/>
                <a:moveTo>
                  <a:pt x="10" y="120"/>
                </a:moveTo>
                <a:cubicBezTo>
                  <a:pt x="10" y="120"/>
                  <a:pt x="10" y="120"/>
                  <a:pt x="10" y="120"/>
                </a:cubicBezTo>
                <a:cubicBezTo>
                  <a:pt x="20" y="124"/>
                  <a:pt x="29" y="130"/>
                  <a:pt x="38" y="135"/>
                </a:cubicBezTo>
                <a:cubicBezTo>
                  <a:pt x="44" y="138"/>
                  <a:pt x="51" y="141"/>
                  <a:pt x="57" y="144"/>
                </a:cubicBezTo>
                <a:cubicBezTo>
                  <a:pt x="67" y="149"/>
                  <a:pt x="77" y="154"/>
                  <a:pt x="87" y="159"/>
                </a:cubicBezTo>
                <a:cubicBezTo>
                  <a:pt x="92" y="162"/>
                  <a:pt x="98" y="165"/>
                  <a:pt x="103" y="167"/>
                </a:cubicBezTo>
                <a:cubicBezTo>
                  <a:pt x="103" y="168"/>
                  <a:pt x="103" y="169"/>
                  <a:pt x="103" y="170"/>
                </a:cubicBezTo>
                <a:cubicBezTo>
                  <a:pt x="86" y="162"/>
                  <a:pt x="70" y="154"/>
                  <a:pt x="53" y="147"/>
                </a:cubicBezTo>
                <a:cubicBezTo>
                  <a:pt x="38" y="140"/>
                  <a:pt x="23" y="132"/>
                  <a:pt x="9" y="124"/>
                </a:cubicBezTo>
                <a:cubicBezTo>
                  <a:pt x="9" y="123"/>
                  <a:pt x="9" y="121"/>
                  <a:pt x="10" y="120"/>
                </a:cubicBezTo>
                <a:close/>
                <a:moveTo>
                  <a:pt x="106" y="167"/>
                </a:moveTo>
                <a:cubicBezTo>
                  <a:pt x="106" y="167"/>
                  <a:pt x="106" y="167"/>
                  <a:pt x="106" y="167"/>
                </a:cubicBezTo>
                <a:cubicBezTo>
                  <a:pt x="111" y="162"/>
                  <a:pt x="116" y="157"/>
                  <a:pt x="120" y="152"/>
                </a:cubicBezTo>
                <a:cubicBezTo>
                  <a:pt x="130" y="142"/>
                  <a:pt x="140" y="131"/>
                  <a:pt x="150" y="121"/>
                </a:cubicBezTo>
                <a:cubicBezTo>
                  <a:pt x="170" y="100"/>
                  <a:pt x="189" y="79"/>
                  <a:pt x="209" y="59"/>
                </a:cubicBezTo>
                <a:cubicBezTo>
                  <a:pt x="210" y="57"/>
                  <a:pt x="212" y="55"/>
                  <a:pt x="213" y="54"/>
                </a:cubicBezTo>
                <a:cubicBezTo>
                  <a:pt x="213" y="54"/>
                  <a:pt x="214" y="55"/>
                  <a:pt x="214" y="56"/>
                </a:cubicBezTo>
                <a:cubicBezTo>
                  <a:pt x="214" y="56"/>
                  <a:pt x="214" y="56"/>
                  <a:pt x="214" y="56"/>
                </a:cubicBezTo>
                <a:cubicBezTo>
                  <a:pt x="205" y="64"/>
                  <a:pt x="197" y="73"/>
                  <a:pt x="190" y="82"/>
                </a:cubicBezTo>
                <a:cubicBezTo>
                  <a:pt x="182" y="90"/>
                  <a:pt x="174" y="98"/>
                  <a:pt x="166" y="107"/>
                </a:cubicBezTo>
                <a:cubicBezTo>
                  <a:pt x="148" y="125"/>
                  <a:pt x="130" y="144"/>
                  <a:pt x="112" y="163"/>
                </a:cubicBezTo>
                <a:cubicBezTo>
                  <a:pt x="110" y="165"/>
                  <a:pt x="107" y="168"/>
                  <a:pt x="105" y="171"/>
                </a:cubicBezTo>
                <a:cubicBezTo>
                  <a:pt x="105" y="169"/>
                  <a:pt x="106" y="168"/>
                  <a:pt x="106" y="167"/>
                </a:cubicBezTo>
                <a:close/>
                <a:moveTo>
                  <a:pt x="26" y="97"/>
                </a:moveTo>
                <a:cubicBezTo>
                  <a:pt x="56" y="88"/>
                  <a:pt x="86" y="79"/>
                  <a:pt x="117" y="73"/>
                </a:cubicBezTo>
                <a:cubicBezTo>
                  <a:pt x="133" y="70"/>
                  <a:pt x="148" y="67"/>
                  <a:pt x="164" y="64"/>
                </a:cubicBezTo>
                <a:cubicBezTo>
                  <a:pt x="171" y="63"/>
                  <a:pt x="179" y="62"/>
                  <a:pt x="186" y="60"/>
                </a:cubicBezTo>
                <a:cubicBezTo>
                  <a:pt x="190" y="60"/>
                  <a:pt x="194" y="59"/>
                  <a:pt x="197" y="58"/>
                </a:cubicBezTo>
                <a:cubicBezTo>
                  <a:pt x="198" y="57"/>
                  <a:pt x="199" y="57"/>
                  <a:pt x="200" y="57"/>
                </a:cubicBezTo>
                <a:cubicBezTo>
                  <a:pt x="200" y="57"/>
                  <a:pt x="200" y="57"/>
                  <a:pt x="200" y="57"/>
                </a:cubicBezTo>
                <a:cubicBezTo>
                  <a:pt x="199" y="58"/>
                  <a:pt x="198" y="58"/>
                  <a:pt x="197" y="58"/>
                </a:cubicBezTo>
                <a:cubicBezTo>
                  <a:pt x="184" y="63"/>
                  <a:pt x="169" y="64"/>
                  <a:pt x="156" y="67"/>
                </a:cubicBezTo>
                <a:cubicBezTo>
                  <a:pt x="140" y="70"/>
                  <a:pt x="125" y="73"/>
                  <a:pt x="110" y="76"/>
                </a:cubicBezTo>
                <a:cubicBezTo>
                  <a:pt x="81" y="84"/>
                  <a:pt x="52" y="92"/>
                  <a:pt x="23" y="103"/>
                </a:cubicBezTo>
                <a:cubicBezTo>
                  <a:pt x="22" y="103"/>
                  <a:pt x="21" y="104"/>
                  <a:pt x="20" y="104"/>
                </a:cubicBezTo>
                <a:cubicBezTo>
                  <a:pt x="20" y="104"/>
                  <a:pt x="20" y="104"/>
                  <a:pt x="20" y="104"/>
                </a:cubicBezTo>
                <a:cubicBezTo>
                  <a:pt x="22" y="101"/>
                  <a:pt x="24" y="99"/>
                  <a:pt x="26" y="97"/>
                </a:cubicBezTo>
                <a:close/>
                <a:moveTo>
                  <a:pt x="19" y="105"/>
                </a:moveTo>
                <a:cubicBezTo>
                  <a:pt x="48" y="97"/>
                  <a:pt x="78" y="88"/>
                  <a:pt x="107" y="81"/>
                </a:cubicBezTo>
                <a:cubicBezTo>
                  <a:pt x="123" y="77"/>
                  <a:pt x="138" y="74"/>
                  <a:pt x="153" y="71"/>
                </a:cubicBezTo>
                <a:cubicBezTo>
                  <a:pt x="161" y="70"/>
                  <a:pt x="168" y="68"/>
                  <a:pt x="176" y="67"/>
                </a:cubicBezTo>
                <a:cubicBezTo>
                  <a:pt x="182" y="65"/>
                  <a:pt x="191" y="64"/>
                  <a:pt x="197" y="62"/>
                </a:cubicBezTo>
                <a:cubicBezTo>
                  <a:pt x="168" y="72"/>
                  <a:pt x="138" y="77"/>
                  <a:pt x="108" y="84"/>
                </a:cubicBezTo>
                <a:cubicBezTo>
                  <a:pt x="93" y="88"/>
                  <a:pt x="78" y="92"/>
                  <a:pt x="63" y="96"/>
                </a:cubicBezTo>
                <a:cubicBezTo>
                  <a:pt x="49" y="100"/>
                  <a:pt x="34" y="103"/>
                  <a:pt x="20" y="109"/>
                </a:cubicBezTo>
                <a:cubicBezTo>
                  <a:pt x="18" y="110"/>
                  <a:pt x="15" y="111"/>
                  <a:pt x="13" y="112"/>
                </a:cubicBezTo>
                <a:cubicBezTo>
                  <a:pt x="15" y="109"/>
                  <a:pt x="17" y="107"/>
                  <a:pt x="19" y="105"/>
                </a:cubicBezTo>
                <a:close/>
                <a:moveTo>
                  <a:pt x="104" y="177"/>
                </a:moveTo>
                <a:cubicBezTo>
                  <a:pt x="104" y="176"/>
                  <a:pt x="104" y="175"/>
                  <a:pt x="104" y="175"/>
                </a:cubicBezTo>
                <a:cubicBezTo>
                  <a:pt x="104" y="175"/>
                  <a:pt x="105" y="175"/>
                  <a:pt x="105" y="174"/>
                </a:cubicBezTo>
                <a:cubicBezTo>
                  <a:pt x="138" y="139"/>
                  <a:pt x="172" y="104"/>
                  <a:pt x="205" y="69"/>
                </a:cubicBezTo>
                <a:cubicBezTo>
                  <a:pt x="208" y="65"/>
                  <a:pt x="211" y="62"/>
                  <a:pt x="214" y="59"/>
                </a:cubicBezTo>
                <a:cubicBezTo>
                  <a:pt x="214" y="59"/>
                  <a:pt x="215" y="59"/>
                  <a:pt x="215" y="59"/>
                </a:cubicBezTo>
                <a:cubicBezTo>
                  <a:pt x="211" y="62"/>
                  <a:pt x="208" y="66"/>
                  <a:pt x="206" y="69"/>
                </a:cubicBezTo>
                <a:cubicBezTo>
                  <a:pt x="200" y="75"/>
                  <a:pt x="194" y="81"/>
                  <a:pt x="188" y="88"/>
                </a:cubicBezTo>
                <a:cubicBezTo>
                  <a:pt x="180" y="97"/>
                  <a:pt x="172" y="106"/>
                  <a:pt x="164" y="114"/>
                </a:cubicBezTo>
                <a:cubicBezTo>
                  <a:pt x="144" y="135"/>
                  <a:pt x="124" y="155"/>
                  <a:pt x="104" y="176"/>
                </a:cubicBezTo>
                <a:cubicBezTo>
                  <a:pt x="104" y="176"/>
                  <a:pt x="104" y="176"/>
                  <a:pt x="104" y="177"/>
                </a:cubicBezTo>
                <a:close/>
                <a:moveTo>
                  <a:pt x="8" y="117"/>
                </a:moveTo>
                <a:cubicBezTo>
                  <a:pt x="7" y="121"/>
                  <a:pt x="6" y="125"/>
                  <a:pt x="6" y="129"/>
                </a:cubicBezTo>
                <a:cubicBezTo>
                  <a:pt x="5" y="125"/>
                  <a:pt x="6" y="120"/>
                  <a:pt x="8" y="117"/>
                </a:cubicBezTo>
                <a:close/>
                <a:moveTo>
                  <a:pt x="27" y="145"/>
                </a:moveTo>
                <a:cubicBezTo>
                  <a:pt x="22" y="142"/>
                  <a:pt x="16" y="140"/>
                  <a:pt x="11" y="136"/>
                </a:cubicBezTo>
                <a:cubicBezTo>
                  <a:pt x="11" y="136"/>
                  <a:pt x="10" y="136"/>
                  <a:pt x="10" y="136"/>
                </a:cubicBezTo>
                <a:cubicBezTo>
                  <a:pt x="10" y="135"/>
                  <a:pt x="10" y="135"/>
                  <a:pt x="10" y="135"/>
                </a:cubicBezTo>
                <a:cubicBezTo>
                  <a:pt x="14" y="137"/>
                  <a:pt x="18" y="139"/>
                  <a:pt x="22" y="141"/>
                </a:cubicBezTo>
                <a:cubicBezTo>
                  <a:pt x="32" y="146"/>
                  <a:pt x="43" y="151"/>
                  <a:pt x="53" y="156"/>
                </a:cubicBezTo>
                <a:cubicBezTo>
                  <a:pt x="64" y="161"/>
                  <a:pt x="75" y="166"/>
                  <a:pt x="85" y="171"/>
                </a:cubicBezTo>
                <a:cubicBezTo>
                  <a:pt x="90" y="174"/>
                  <a:pt x="97" y="176"/>
                  <a:pt x="102" y="179"/>
                </a:cubicBezTo>
                <a:cubicBezTo>
                  <a:pt x="102" y="179"/>
                  <a:pt x="102" y="180"/>
                  <a:pt x="102" y="180"/>
                </a:cubicBezTo>
                <a:cubicBezTo>
                  <a:pt x="102" y="181"/>
                  <a:pt x="103" y="182"/>
                  <a:pt x="103" y="183"/>
                </a:cubicBezTo>
                <a:cubicBezTo>
                  <a:pt x="88" y="177"/>
                  <a:pt x="73" y="168"/>
                  <a:pt x="58" y="161"/>
                </a:cubicBezTo>
                <a:cubicBezTo>
                  <a:pt x="48" y="156"/>
                  <a:pt x="37" y="150"/>
                  <a:pt x="27" y="145"/>
                </a:cubicBezTo>
                <a:close/>
                <a:moveTo>
                  <a:pt x="205" y="78"/>
                </a:moveTo>
                <a:cubicBezTo>
                  <a:pt x="195" y="89"/>
                  <a:pt x="185" y="100"/>
                  <a:pt x="175" y="110"/>
                </a:cubicBezTo>
                <a:cubicBezTo>
                  <a:pt x="155" y="132"/>
                  <a:pt x="135" y="153"/>
                  <a:pt x="114" y="175"/>
                </a:cubicBezTo>
                <a:cubicBezTo>
                  <a:pt x="112" y="177"/>
                  <a:pt x="109" y="180"/>
                  <a:pt x="107" y="183"/>
                </a:cubicBezTo>
                <a:cubicBezTo>
                  <a:pt x="106" y="182"/>
                  <a:pt x="105" y="181"/>
                  <a:pt x="105" y="179"/>
                </a:cubicBezTo>
                <a:cubicBezTo>
                  <a:pt x="105" y="179"/>
                  <a:pt x="105" y="179"/>
                  <a:pt x="105" y="179"/>
                </a:cubicBezTo>
                <a:cubicBezTo>
                  <a:pt x="112" y="171"/>
                  <a:pt x="120" y="163"/>
                  <a:pt x="128" y="155"/>
                </a:cubicBezTo>
                <a:cubicBezTo>
                  <a:pt x="139" y="143"/>
                  <a:pt x="150" y="132"/>
                  <a:pt x="162" y="120"/>
                </a:cubicBezTo>
                <a:cubicBezTo>
                  <a:pt x="180" y="101"/>
                  <a:pt x="196" y="80"/>
                  <a:pt x="215" y="62"/>
                </a:cubicBezTo>
                <a:cubicBezTo>
                  <a:pt x="215" y="62"/>
                  <a:pt x="216" y="62"/>
                  <a:pt x="216" y="62"/>
                </a:cubicBezTo>
                <a:cubicBezTo>
                  <a:pt x="216" y="63"/>
                  <a:pt x="217" y="63"/>
                  <a:pt x="218" y="64"/>
                </a:cubicBezTo>
                <a:cubicBezTo>
                  <a:pt x="217" y="65"/>
                  <a:pt x="216" y="67"/>
                  <a:pt x="215" y="68"/>
                </a:cubicBezTo>
                <a:cubicBezTo>
                  <a:pt x="212" y="71"/>
                  <a:pt x="208" y="75"/>
                  <a:pt x="205" y="78"/>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2" name="Freeform 31"/>
          <p:cNvSpPr>
            <a:spLocks noEditPoints="1"/>
          </p:cNvSpPr>
          <p:nvPr/>
        </p:nvSpPr>
        <p:spPr bwMode="auto">
          <a:xfrm>
            <a:off x="9516668" y="5778500"/>
            <a:ext cx="620712" cy="500063"/>
          </a:xfrm>
          <a:custGeom>
            <a:avLst/>
            <a:gdLst>
              <a:gd name="T0" fmla="*/ 128 w 165"/>
              <a:gd name="T1" fmla="*/ 118 h 133"/>
              <a:gd name="T2" fmla="*/ 158 w 165"/>
              <a:gd name="T3" fmla="*/ 123 h 133"/>
              <a:gd name="T4" fmla="*/ 142 w 165"/>
              <a:gd name="T5" fmla="*/ 97 h 133"/>
              <a:gd name="T6" fmla="*/ 96 w 165"/>
              <a:gd name="T7" fmla="*/ 31 h 133"/>
              <a:gd name="T8" fmla="*/ 3 w 165"/>
              <a:gd name="T9" fmla="*/ 48 h 133"/>
              <a:gd name="T10" fmla="*/ 69 w 165"/>
              <a:gd name="T11" fmla="*/ 111 h 133"/>
              <a:gd name="T12" fmla="*/ 100 w 165"/>
              <a:gd name="T13" fmla="*/ 88 h 133"/>
              <a:gd name="T14" fmla="*/ 58 w 165"/>
              <a:gd name="T15" fmla="*/ 77 h 133"/>
              <a:gd name="T16" fmla="*/ 63 w 165"/>
              <a:gd name="T17" fmla="*/ 67 h 133"/>
              <a:gd name="T18" fmla="*/ 72 w 165"/>
              <a:gd name="T19" fmla="*/ 55 h 133"/>
              <a:gd name="T20" fmla="*/ 77 w 165"/>
              <a:gd name="T21" fmla="*/ 56 h 133"/>
              <a:gd name="T22" fmla="*/ 100 w 165"/>
              <a:gd name="T23" fmla="*/ 77 h 133"/>
              <a:gd name="T24" fmla="*/ 132 w 165"/>
              <a:gd name="T25" fmla="*/ 111 h 133"/>
              <a:gd name="T26" fmla="*/ 60 w 165"/>
              <a:gd name="T27" fmla="*/ 55 h 133"/>
              <a:gd name="T28" fmla="*/ 58 w 165"/>
              <a:gd name="T29" fmla="*/ 51 h 133"/>
              <a:gd name="T30" fmla="*/ 61 w 165"/>
              <a:gd name="T31" fmla="*/ 56 h 133"/>
              <a:gd name="T32" fmla="*/ 142 w 165"/>
              <a:gd name="T33" fmla="*/ 101 h 133"/>
              <a:gd name="T34" fmla="*/ 147 w 165"/>
              <a:gd name="T35" fmla="*/ 105 h 133"/>
              <a:gd name="T36" fmla="*/ 131 w 165"/>
              <a:gd name="T37" fmla="*/ 118 h 133"/>
              <a:gd name="T38" fmla="*/ 153 w 165"/>
              <a:gd name="T39" fmla="*/ 109 h 133"/>
              <a:gd name="T40" fmla="*/ 144 w 165"/>
              <a:gd name="T41" fmla="*/ 123 h 133"/>
              <a:gd name="T42" fmla="*/ 138 w 165"/>
              <a:gd name="T43" fmla="*/ 122 h 133"/>
              <a:gd name="T44" fmla="*/ 150 w 165"/>
              <a:gd name="T45" fmla="*/ 106 h 133"/>
              <a:gd name="T46" fmla="*/ 156 w 165"/>
              <a:gd name="T47" fmla="*/ 120 h 133"/>
              <a:gd name="T48" fmla="*/ 155 w 165"/>
              <a:gd name="T49" fmla="*/ 112 h 133"/>
              <a:gd name="T50" fmla="*/ 156 w 165"/>
              <a:gd name="T51" fmla="*/ 120 h 133"/>
              <a:gd name="T52" fmla="*/ 31 w 165"/>
              <a:gd name="T53" fmla="*/ 12 h 133"/>
              <a:gd name="T54" fmla="*/ 113 w 165"/>
              <a:gd name="T55" fmla="*/ 71 h 133"/>
              <a:gd name="T56" fmla="*/ 139 w 165"/>
              <a:gd name="T57" fmla="*/ 99 h 133"/>
              <a:gd name="T58" fmla="*/ 138 w 165"/>
              <a:gd name="T59" fmla="*/ 101 h 133"/>
              <a:gd name="T60" fmla="*/ 87 w 165"/>
              <a:gd name="T61" fmla="*/ 63 h 133"/>
              <a:gd name="T62" fmla="*/ 82 w 165"/>
              <a:gd name="T63" fmla="*/ 46 h 133"/>
              <a:gd name="T64" fmla="*/ 77 w 165"/>
              <a:gd name="T65" fmla="*/ 53 h 133"/>
              <a:gd name="T66" fmla="*/ 73 w 165"/>
              <a:gd name="T67" fmla="*/ 42 h 133"/>
              <a:gd name="T68" fmla="*/ 70 w 165"/>
              <a:gd name="T69" fmla="*/ 53 h 133"/>
              <a:gd name="T70" fmla="*/ 59 w 165"/>
              <a:gd name="T71" fmla="*/ 48 h 133"/>
              <a:gd name="T72" fmla="*/ 54 w 165"/>
              <a:gd name="T73" fmla="*/ 55 h 133"/>
              <a:gd name="T74" fmla="*/ 63 w 165"/>
              <a:gd name="T75" fmla="*/ 60 h 133"/>
              <a:gd name="T76" fmla="*/ 52 w 165"/>
              <a:gd name="T77" fmla="*/ 65 h 133"/>
              <a:gd name="T78" fmla="*/ 44 w 165"/>
              <a:gd name="T79" fmla="*/ 69 h 133"/>
              <a:gd name="T80" fmla="*/ 55 w 165"/>
              <a:gd name="T81" fmla="*/ 70 h 133"/>
              <a:gd name="T82" fmla="*/ 55 w 165"/>
              <a:gd name="T83" fmla="*/ 77 h 133"/>
              <a:gd name="T84" fmla="*/ 45 w 165"/>
              <a:gd name="T85" fmla="*/ 87 h 133"/>
              <a:gd name="T86" fmla="*/ 57 w 165"/>
              <a:gd name="T87" fmla="*/ 80 h 133"/>
              <a:gd name="T88" fmla="*/ 94 w 165"/>
              <a:gd name="T89" fmla="*/ 89 h 133"/>
              <a:gd name="T90" fmla="*/ 131 w 165"/>
              <a:gd name="T91" fmla="*/ 113 h 133"/>
              <a:gd name="T92" fmla="*/ 96 w 165"/>
              <a:gd name="T93" fmla="*/ 105 h 133"/>
              <a:gd name="T94" fmla="*/ 8 w 165"/>
              <a:gd name="T95" fmla="*/ 68 h 133"/>
              <a:gd name="T96" fmla="*/ 79 w 165"/>
              <a:gd name="T97" fmla="*/ 49 h 133"/>
              <a:gd name="T98" fmla="*/ 71 w 165"/>
              <a:gd name="T99" fmla="*/ 50 h 133"/>
              <a:gd name="T100" fmla="*/ 71 w 165"/>
              <a:gd name="T101" fmla="*/ 44 h 133"/>
              <a:gd name="T102" fmla="*/ 52 w 165"/>
              <a:gd name="T103" fmla="*/ 68 h 133"/>
              <a:gd name="T104" fmla="*/ 48 w 165"/>
              <a:gd name="T105" fmla="*/ 68 h 133"/>
              <a:gd name="T106" fmla="*/ 50 w 165"/>
              <a:gd name="T107" fmla="*/ 67 h 133"/>
              <a:gd name="T108" fmla="*/ 53 w 165"/>
              <a:gd name="T109" fmla="*/ 80 h 133"/>
              <a:gd name="T110" fmla="*/ 49 w 165"/>
              <a:gd name="T111" fmla="*/ 83 h 133"/>
              <a:gd name="T112" fmla="*/ 45 w 165"/>
              <a:gd name="T113" fmla="*/ 8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3">
                <a:moveTo>
                  <a:pt x="99" y="108"/>
                </a:moveTo>
                <a:cubicBezTo>
                  <a:pt x="110" y="108"/>
                  <a:pt x="119" y="113"/>
                  <a:pt x="128" y="118"/>
                </a:cubicBezTo>
                <a:cubicBezTo>
                  <a:pt x="128" y="119"/>
                  <a:pt x="128" y="119"/>
                  <a:pt x="128" y="120"/>
                </a:cubicBezTo>
                <a:cubicBezTo>
                  <a:pt x="136" y="125"/>
                  <a:pt x="151" y="133"/>
                  <a:pt x="158" y="123"/>
                </a:cubicBezTo>
                <a:cubicBezTo>
                  <a:pt x="165" y="112"/>
                  <a:pt x="151" y="103"/>
                  <a:pt x="142" y="98"/>
                </a:cubicBezTo>
                <a:cubicBezTo>
                  <a:pt x="142" y="98"/>
                  <a:pt x="142" y="97"/>
                  <a:pt x="142" y="97"/>
                </a:cubicBezTo>
                <a:cubicBezTo>
                  <a:pt x="130" y="88"/>
                  <a:pt x="119" y="78"/>
                  <a:pt x="113" y="64"/>
                </a:cubicBezTo>
                <a:cubicBezTo>
                  <a:pt x="108" y="53"/>
                  <a:pt x="104" y="41"/>
                  <a:pt x="96" y="31"/>
                </a:cubicBezTo>
                <a:cubicBezTo>
                  <a:pt x="83" y="15"/>
                  <a:pt x="59" y="1"/>
                  <a:pt x="38" y="6"/>
                </a:cubicBezTo>
                <a:cubicBezTo>
                  <a:pt x="19" y="11"/>
                  <a:pt x="6" y="30"/>
                  <a:pt x="3" y="48"/>
                </a:cubicBezTo>
                <a:cubicBezTo>
                  <a:pt x="0" y="67"/>
                  <a:pt x="11" y="86"/>
                  <a:pt x="26" y="98"/>
                </a:cubicBezTo>
                <a:cubicBezTo>
                  <a:pt x="38" y="108"/>
                  <a:pt x="54" y="112"/>
                  <a:pt x="69" y="111"/>
                </a:cubicBezTo>
                <a:cubicBezTo>
                  <a:pt x="79" y="110"/>
                  <a:pt x="89" y="108"/>
                  <a:pt x="99" y="108"/>
                </a:cubicBezTo>
                <a:close/>
                <a:moveTo>
                  <a:pt x="100" y="88"/>
                </a:moveTo>
                <a:cubicBezTo>
                  <a:pt x="88" y="83"/>
                  <a:pt x="74" y="78"/>
                  <a:pt x="62" y="77"/>
                </a:cubicBezTo>
                <a:cubicBezTo>
                  <a:pt x="61" y="77"/>
                  <a:pt x="60" y="77"/>
                  <a:pt x="58" y="77"/>
                </a:cubicBezTo>
                <a:cubicBezTo>
                  <a:pt x="59" y="75"/>
                  <a:pt x="59" y="72"/>
                  <a:pt x="58" y="70"/>
                </a:cubicBezTo>
                <a:cubicBezTo>
                  <a:pt x="60" y="69"/>
                  <a:pt x="62" y="68"/>
                  <a:pt x="63" y="67"/>
                </a:cubicBezTo>
                <a:cubicBezTo>
                  <a:pt x="65" y="65"/>
                  <a:pt x="65" y="62"/>
                  <a:pt x="65" y="59"/>
                </a:cubicBezTo>
                <a:cubicBezTo>
                  <a:pt x="68" y="59"/>
                  <a:pt x="70" y="57"/>
                  <a:pt x="72" y="55"/>
                </a:cubicBezTo>
                <a:cubicBezTo>
                  <a:pt x="73" y="55"/>
                  <a:pt x="73" y="56"/>
                  <a:pt x="74" y="56"/>
                </a:cubicBezTo>
                <a:cubicBezTo>
                  <a:pt x="75" y="56"/>
                  <a:pt x="76" y="56"/>
                  <a:pt x="77" y="56"/>
                </a:cubicBezTo>
                <a:cubicBezTo>
                  <a:pt x="79" y="59"/>
                  <a:pt x="80" y="61"/>
                  <a:pt x="83" y="63"/>
                </a:cubicBezTo>
                <a:cubicBezTo>
                  <a:pt x="88" y="68"/>
                  <a:pt x="94" y="73"/>
                  <a:pt x="100" y="77"/>
                </a:cubicBezTo>
                <a:cubicBezTo>
                  <a:pt x="112" y="85"/>
                  <a:pt x="124" y="95"/>
                  <a:pt x="137" y="104"/>
                </a:cubicBezTo>
                <a:cubicBezTo>
                  <a:pt x="135" y="106"/>
                  <a:pt x="134" y="109"/>
                  <a:pt x="132" y="111"/>
                </a:cubicBezTo>
                <a:cubicBezTo>
                  <a:pt x="123" y="102"/>
                  <a:pt x="112" y="94"/>
                  <a:pt x="100" y="88"/>
                </a:cubicBezTo>
                <a:close/>
                <a:moveTo>
                  <a:pt x="60" y="55"/>
                </a:moveTo>
                <a:cubicBezTo>
                  <a:pt x="58" y="55"/>
                  <a:pt x="57" y="53"/>
                  <a:pt x="56" y="52"/>
                </a:cubicBezTo>
                <a:cubicBezTo>
                  <a:pt x="54" y="50"/>
                  <a:pt x="57" y="50"/>
                  <a:pt x="58" y="51"/>
                </a:cubicBezTo>
                <a:cubicBezTo>
                  <a:pt x="59" y="52"/>
                  <a:pt x="60" y="53"/>
                  <a:pt x="60" y="55"/>
                </a:cubicBezTo>
                <a:cubicBezTo>
                  <a:pt x="60" y="55"/>
                  <a:pt x="61" y="55"/>
                  <a:pt x="61" y="56"/>
                </a:cubicBezTo>
                <a:cubicBezTo>
                  <a:pt x="61" y="56"/>
                  <a:pt x="60" y="56"/>
                  <a:pt x="60" y="55"/>
                </a:cubicBezTo>
                <a:close/>
                <a:moveTo>
                  <a:pt x="142" y="101"/>
                </a:moveTo>
                <a:cubicBezTo>
                  <a:pt x="144" y="102"/>
                  <a:pt x="146" y="103"/>
                  <a:pt x="148" y="105"/>
                </a:cubicBezTo>
                <a:cubicBezTo>
                  <a:pt x="147" y="105"/>
                  <a:pt x="147" y="105"/>
                  <a:pt x="147" y="105"/>
                </a:cubicBezTo>
                <a:cubicBezTo>
                  <a:pt x="143" y="111"/>
                  <a:pt x="139" y="115"/>
                  <a:pt x="136" y="121"/>
                </a:cubicBezTo>
                <a:cubicBezTo>
                  <a:pt x="134" y="120"/>
                  <a:pt x="133" y="119"/>
                  <a:pt x="131" y="118"/>
                </a:cubicBezTo>
                <a:cubicBezTo>
                  <a:pt x="135" y="113"/>
                  <a:pt x="138" y="107"/>
                  <a:pt x="142" y="101"/>
                </a:cubicBezTo>
                <a:close/>
                <a:moveTo>
                  <a:pt x="153" y="109"/>
                </a:moveTo>
                <a:cubicBezTo>
                  <a:pt x="153" y="109"/>
                  <a:pt x="153" y="109"/>
                  <a:pt x="153" y="110"/>
                </a:cubicBezTo>
                <a:cubicBezTo>
                  <a:pt x="149" y="113"/>
                  <a:pt x="148" y="119"/>
                  <a:pt x="144" y="123"/>
                </a:cubicBezTo>
                <a:cubicBezTo>
                  <a:pt x="143" y="123"/>
                  <a:pt x="143" y="124"/>
                  <a:pt x="143" y="124"/>
                </a:cubicBezTo>
                <a:cubicBezTo>
                  <a:pt x="142" y="124"/>
                  <a:pt x="140" y="123"/>
                  <a:pt x="138" y="122"/>
                </a:cubicBezTo>
                <a:cubicBezTo>
                  <a:pt x="142" y="117"/>
                  <a:pt x="146" y="112"/>
                  <a:pt x="149" y="107"/>
                </a:cubicBezTo>
                <a:cubicBezTo>
                  <a:pt x="149" y="107"/>
                  <a:pt x="150" y="106"/>
                  <a:pt x="150" y="106"/>
                </a:cubicBezTo>
                <a:cubicBezTo>
                  <a:pt x="151" y="107"/>
                  <a:pt x="152" y="108"/>
                  <a:pt x="153" y="109"/>
                </a:cubicBezTo>
                <a:close/>
                <a:moveTo>
                  <a:pt x="156" y="120"/>
                </a:moveTo>
                <a:cubicBezTo>
                  <a:pt x="154" y="125"/>
                  <a:pt x="150" y="126"/>
                  <a:pt x="146" y="125"/>
                </a:cubicBezTo>
                <a:cubicBezTo>
                  <a:pt x="150" y="121"/>
                  <a:pt x="151" y="115"/>
                  <a:pt x="155" y="112"/>
                </a:cubicBezTo>
                <a:cubicBezTo>
                  <a:pt x="155" y="112"/>
                  <a:pt x="155" y="112"/>
                  <a:pt x="155" y="111"/>
                </a:cubicBezTo>
                <a:cubicBezTo>
                  <a:pt x="157" y="114"/>
                  <a:pt x="158" y="117"/>
                  <a:pt x="156" y="120"/>
                </a:cubicBezTo>
                <a:close/>
                <a:moveTo>
                  <a:pt x="8" y="68"/>
                </a:moveTo>
                <a:cubicBezTo>
                  <a:pt x="1" y="47"/>
                  <a:pt x="11" y="23"/>
                  <a:pt x="31" y="12"/>
                </a:cubicBezTo>
                <a:cubicBezTo>
                  <a:pt x="54" y="0"/>
                  <a:pt x="82" y="17"/>
                  <a:pt x="96" y="35"/>
                </a:cubicBezTo>
                <a:cubicBezTo>
                  <a:pt x="104" y="46"/>
                  <a:pt x="107" y="60"/>
                  <a:pt x="113" y="71"/>
                </a:cubicBezTo>
                <a:cubicBezTo>
                  <a:pt x="119" y="82"/>
                  <a:pt x="129" y="90"/>
                  <a:pt x="138" y="98"/>
                </a:cubicBezTo>
                <a:cubicBezTo>
                  <a:pt x="138" y="99"/>
                  <a:pt x="139" y="99"/>
                  <a:pt x="139" y="99"/>
                </a:cubicBezTo>
                <a:cubicBezTo>
                  <a:pt x="139" y="99"/>
                  <a:pt x="139" y="99"/>
                  <a:pt x="139" y="99"/>
                </a:cubicBezTo>
                <a:cubicBezTo>
                  <a:pt x="139" y="100"/>
                  <a:pt x="139" y="101"/>
                  <a:pt x="138" y="101"/>
                </a:cubicBezTo>
                <a:cubicBezTo>
                  <a:pt x="127" y="93"/>
                  <a:pt x="116" y="85"/>
                  <a:pt x="104" y="76"/>
                </a:cubicBezTo>
                <a:cubicBezTo>
                  <a:pt x="98" y="72"/>
                  <a:pt x="93" y="68"/>
                  <a:pt x="87" y="63"/>
                </a:cubicBezTo>
                <a:cubicBezTo>
                  <a:pt x="84" y="60"/>
                  <a:pt x="81" y="58"/>
                  <a:pt x="80" y="54"/>
                </a:cubicBezTo>
                <a:cubicBezTo>
                  <a:pt x="82" y="52"/>
                  <a:pt x="84" y="48"/>
                  <a:pt x="82" y="46"/>
                </a:cubicBezTo>
                <a:cubicBezTo>
                  <a:pt x="81" y="45"/>
                  <a:pt x="78" y="44"/>
                  <a:pt x="77" y="46"/>
                </a:cubicBezTo>
                <a:cubicBezTo>
                  <a:pt x="76" y="48"/>
                  <a:pt x="76" y="50"/>
                  <a:pt x="77" y="53"/>
                </a:cubicBezTo>
                <a:cubicBezTo>
                  <a:pt x="76" y="53"/>
                  <a:pt x="75" y="53"/>
                  <a:pt x="73" y="52"/>
                </a:cubicBezTo>
                <a:cubicBezTo>
                  <a:pt x="75" y="49"/>
                  <a:pt x="74" y="45"/>
                  <a:pt x="73" y="42"/>
                </a:cubicBezTo>
                <a:cubicBezTo>
                  <a:pt x="72" y="40"/>
                  <a:pt x="69" y="37"/>
                  <a:pt x="67" y="39"/>
                </a:cubicBezTo>
                <a:cubicBezTo>
                  <a:pt x="63" y="42"/>
                  <a:pt x="66" y="49"/>
                  <a:pt x="70" y="53"/>
                </a:cubicBezTo>
                <a:cubicBezTo>
                  <a:pt x="69" y="55"/>
                  <a:pt x="67" y="56"/>
                  <a:pt x="64" y="56"/>
                </a:cubicBezTo>
                <a:cubicBezTo>
                  <a:pt x="63" y="53"/>
                  <a:pt x="61" y="50"/>
                  <a:pt x="59" y="48"/>
                </a:cubicBezTo>
                <a:cubicBezTo>
                  <a:pt x="57" y="47"/>
                  <a:pt x="54" y="46"/>
                  <a:pt x="53" y="48"/>
                </a:cubicBezTo>
                <a:cubicBezTo>
                  <a:pt x="52" y="51"/>
                  <a:pt x="53" y="53"/>
                  <a:pt x="54" y="55"/>
                </a:cubicBezTo>
                <a:cubicBezTo>
                  <a:pt x="56" y="57"/>
                  <a:pt x="59" y="59"/>
                  <a:pt x="62" y="59"/>
                </a:cubicBezTo>
                <a:cubicBezTo>
                  <a:pt x="62" y="59"/>
                  <a:pt x="62" y="60"/>
                  <a:pt x="63" y="60"/>
                </a:cubicBezTo>
                <a:cubicBezTo>
                  <a:pt x="63" y="64"/>
                  <a:pt x="60" y="66"/>
                  <a:pt x="56" y="67"/>
                </a:cubicBezTo>
                <a:cubicBezTo>
                  <a:pt x="55" y="66"/>
                  <a:pt x="54" y="65"/>
                  <a:pt x="52" y="65"/>
                </a:cubicBezTo>
                <a:cubicBezTo>
                  <a:pt x="50" y="63"/>
                  <a:pt x="47" y="62"/>
                  <a:pt x="44" y="63"/>
                </a:cubicBezTo>
                <a:cubicBezTo>
                  <a:pt x="42" y="64"/>
                  <a:pt x="42" y="68"/>
                  <a:pt x="44" y="69"/>
                </a:cubicBezTo>
                <a:cubicBezTo>
                  <a:pt x="46" y="72"/>
                  <a:pt x="49" y="71"/>
                  <a:pt x="52" y="71"/>
                </a:cubicBezTo>
                <a:cubicBezTo>
                  <a:pt x="53" y="71"/>
                  <a:pt x="54" y="71"/>
                  <a:pt x="55" y="70"/>
                </a:cubicBezTo>
                <a:cubicBezTo>
                  <a:pt x="55" y="70"/>
                  <a:pt x="55" y="70"/>
                  <a:pt x="55" y="70"/>
                </a:cubicBezTo>
                <a:cubicBezTo>
                  <a:pt x="56" y="73"/>
                  <a:pt x="56" y="75"/>
                  <a:pt x="55" y="77"/>
                </a:cubicBezTo>
                <a:cubicBezTo>
                  <a:pt x="50" y="77"/>
                  <a:pt x="43" y="77"/>
                  <a:pt x="42" y="82"/>
                </a:cubicBezTo>
                <a:cubicBezTo>
                  <a:pt x="41" y="84"/>
                  <a:pt x="43" y="86"/>
                  <a:pt x="45" y="87"/>
                </a:cubicBezTo>
                <a:cubicBezTo>
                  <a:pt x="49" y="87"/>
                  <a:pt x="53" y="84"/>
                  <a:pt x="55" y="82"/>
                </a:cubicBezTo>
                <a:cubicBezTo>
                  <a:pt x="56" y="81"/>
                  <a:pt x="57" y="81"/>
                  <a:pt x="57" y="80"/>
                </a:cubicBezTo>
                <a:cubicBezTo>
                  <a:pt x="58" y="80"/>
                  <a:pt x="58" y="80"/>
                  <a:pt x="59" y="80"/>
                </a:cubicBezTo>
                <a:cubicBezTo>
                  <a:pt x="71" y="81"/>
                  <a:pt x="83" y="85"/>
                  <a:pt x="94" y="89"/>
                </a:cubicBezTo>
                <a:cubicBezTo>
                  <a:pt x="108" y="94"/>
                  <a:pt x="120" y="103"/>
                  <a:pt x="130" y="113"/>
                </a:cubicBezTo>
                <a:cubicBezTo>
                  <a:pt x="130" y="113"/>
                  <a:pt x="131" y="113"/>
                  <a:pt x="131" y="113"/>
                </a:cubicBezTo>
                <a:cubicBezTo>
                  <a:pt x="130" y="114"/>
                  <a:pt x="130" y="115"/>
                  <a:pt x="129" y="116"/>
                </a:cubicBezTo>
                <a:cubicBezTo>
                  <a:pt x="119" y="109"/>
                  <a:pt x="108" y="105"/>
                  <a:pt x="96" y="105"/>
                </a:cubicBezTo>
                <a:cubicBezTo>
                  <a:pt x="82" y="106"/>
                  <a:pt x="69" y="109"/>
                  <a:pt x="56" y="108"/>
                </a:cubicBezTo>
                <a:cubicBezTo>
                  <a:pt x="34" y="105"/>
                  <a:pt x="15" y="89"/>
                  <a:pt x="8" y="68"/>
                </a:cubicBezTo>
                <a:close/>
                <a:moveTo>
                  <a:pt x="79" y="50"/>
                </a:moveTo>
                <a:cubicBezTo>
                  <a:pt x="79" y="50"/>
                  <a:pt x="79" y="50"/>
                  <a:pt x="79" y="49"/>
                </a:cubicBezTo>
                <a:cubicBezTo>
                  <a:pt x="79" y="47"/>
                  <a:pt x="80" y="48"/>
                  <a:pt x="79" y="50"/>
                </a:cubicBezTo>
                <a:close/>
                <a:moveTo>
                  <a:pt x="71" y="50"/>
                </a:moveTo>
                <a:cubicBezTo>
                  <a:pt x="70" y="48"/>
                  <a:pt x="69" y="46"/>
                  <a:pt x="68" y="43"/>
                </a:cubicBezTo>
                <a:cubicBezTo>
                  <a:pt x="68" y="40"/>
                  <a:pt x="70" y="43"/>
                  <a:pt x="71" y="44"/>
                </a:cubicBezTo>
                <a:cubicBezTo>
                  <a:pt x="72" y="46"/>
                  <a:pt x="71" y="48"/>
                  <a:pt x="71" y="50"/>
                </a:cubicBezTo>
                <a:close/>
                <a:moveTo>
                  <a:pt x="52" y="68"/>
                </a:moveTo>
                <a:cubicBezTo>
                  <a:pt x="51" y="68"/>
                  <a:pt x="51" y="68"/>
                  <a:pt x="50" y="68"/>
                </a:cubicBezTo>
                <a:cubicBezTo>
                  <a:pt x="49" y="68"/>
                  <a:pt x="49" y="68"/>
                  <a:pt x="48" y="68"/>
                </a:cubicBezTo>
                <a:cubicBezTo>
                  <a:pt x="47" y="68"/>
                  <a:pt x="47" y="68"/>
                  <a:pt x="47" y="66"/>
                </a:cubicBezTo>
                <a:cubicBezTo>
                  <a:pt x="48" y="66"/>
                  <a:pt x="49" y="66"/>
                  <a:pt x="50" y="67"/>
                </a:cubicBezTo>
                <a:cubicBezTo>
                  <a:pt x="51" y="67"/>
                  <a:pt x="52" y="67"/>
                  <a:pt x="52" y="68"/>
                </a:cubicBezTo>
                <a:close/>
                <a:moveTo>
                  <a:pt x="53" y="80"/>
                </a:moveTo>
                <a:cubicBezTo>
                  <a:pt x="53" y="80"/>
                  <a:pt x="53" y="80"/>
                  <a:pt x="53" y="80"/>
                </a:cubicBezTo>
                <a:cubicBezTo>
                  <a:pt x="52" y="81"/>
                  <a:pt x="50" y="82"/>
                  <a:pt x="49" y="83"/>
                </a:cubicBezTo>
                <a:cubicBezTo>
                  <a:pt x="49" y="83"/>
                  <a:pt x="49" y="83"/>
                  <a:pt x="48" y="83"/>
                </a:cubicBezTo>
                <a:cubicBezTo>
                  <a:pt x="47" y="84"/>
                  <a:pt x="46" y="84"/>
                  <a:pt x="45" y="82"/>
                </a:cubicBezTo>
                <a:cubicBezTo>
                  <a:pt x="47"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a:spLocks noEditPoints="1"/>
          </p:cNvSpPr>
          <p:nvPr/>
        </p:nvSpPr>
        <p:spPr bwMode="auto">
          <a:xfrm>
            <a:off x="9508534" y="6391275"/>
            <a:ext cx="315912" cy="360363"/>
          </a:xfrm>
          <a:custGeom>
            <a:avLst/>
            <a:gdLst>
              <a:gd name="T0" fmla="*/ 71 w 84"/>
              <a:gd name="T1" fmla="*/ 85 h 96"/>
              <a:gd name="T2" fmla="*/ 49 w 84"/>
              <a:gd name="T3" fmla="*/ 0 h 96"/>
              <a:gd name="T4" fmla="*/ 1 w 84"/>
              <a:gd name="T5" fmla="*/ 56 h 96"/>
              <a:gd name="T6" fmla="*/ 46 w 84"/>
              <a:gd name="T7" fmla="*/ 74 h 96"/>
              <a:gd name="T8" fmla="*/ 36 w 84"/>
              <a:gd name="T9" fmla="*/ 86 h 96"/>
              <a:gd name="T10" fmla="*/ 35 w 84"/>
              <a:gd name="T11" fmla="*/ 71 h 96"/>
              <a:gd name="T12" fmla="*/ 19 w 84"/>
              <a:gd name="T13" fmla="*/ 88 h 96"/>
              <a:gd name="T14" fmla="*/ 29 w 84"/>
              <a:gd name="T15" fmla="*/ 85 h 96"/>
              <a:gd name="T16" fmla="*/ 15 w 84"/>
              <a:gd name="T17" fmla="*/ 86 h 96"/>
              <a:gd name="T18" fmla="*/ 32 w 84"/>
              <a:gd name="T19" fmla="*/ 72 h 96"/>
              <a:gd name="T20" fmla="*/ 55 w 84"/>
              <a:gd name="T21" fmla="*/ 71 h 96"/>
              <a:gd name="T22" fmla="*/ 39 w 84"/>
              <a:gd name="T23" fmla="*/ 76 h 96"/>
              <a:gd name="T24" fmla="*/ 22 w 84"/>
              <a:gd name="T25" fmla="*/ 85 h 96"/>
              <a:gd name="T26" fmla="*/ 63 w 84"/>
              <a:gd name="T27" fmla="*/ 60 h 96"/>
              <a:gd name="T28" fmla="*/ 52 w 84"/>
              <a:gd name="T29" fmla="*/ 55 h 96"/>
              <a:gd name="T30" fmla="*/ 16 w 84"/>
              <a:gd name="T31" fmla="*/ 84 h 96"/>
              <a:gd name="T32" fmla="*/ 13 w 84"/>
              <a:gd name="T33" fmla="*/ 80 h 96"/>
              <a:gd name="T34" fmla="*/ 40 w 84"/>
              <a:gd name="T35" fmla="*/ 57 h 96"/>
              <a:gd name="T36" fmla="*/ 28 w 84"/>
              <a:gd name="T37" fmla="*/ 63 h 96"/>
              <a:gd name="T38" fmla="*/ 10 w 84"/>
              <a:gd name="T39" fmla="*/ 81 h 96"/>
              <a:gd name="T40" fmla="*/ 23 w 84"/>
              <a:gd name="T41" fmla="*/ 61 h 96"/>
              <a:gd name="T42" fmla="*/ 17 w 84"/>
              <a:gd name="T43" fmla="*/ 57 h 96"/>
              <a:gd name="T44" fmla="*/ 14 w 84"/>
              <a:gd name="T45" fmla="*/ 65 h 96"/>
              <a:gd name="T46" fmla="*/ 8 w 84"/>
              <a:gd name="T47" fmla="*/ 60 h 96"/>
              <a:gd name="T48" fmla="*/ 8 w 84"/>
              <a:gd name="T49" fmla="*/ 60 h 96"/>
              <a:gd name="T50" fmla="*/ 27 w 84"/>
              <a:gd name="T51" fmla="*/ 58 h 96"/>
              <a:gd name="T52" fmla="*/ 26 w 84"/>
              <a:gd name="T53" fmla="*/ 57 h 96"/>
              <a:gd name="T54" fmla="*/ 26 w 84"/>
              <a:gd name="T55" fmla="*/ 57 h 96"/>
              <a:gd name="T56" fmla="*/ 14 w 84"/>
              <a:gd name="T57" fmla="*/ 62 h 96"/>
              <a:gd name="T58" fmla="*/ 9 w 84"/>
              <a:gd name="T59" fmla="*/ 61 h 96"/>
              <a:gd name="T60" fmla="*/ 16 w 84"/>
              <a:gd name="T61" fmla="*/ 62 h 96"/>
              <a:gd name="T62" fmla="*/ 5 w 84"/>
              <a:gd name="T63" fmla="*/ 61 h 96"/>
              <a:gd name="T64" fmla="*/ 8 w 84"/>
              <a:gd name="T65" fmla="*/ 57 h 96"/>
              <a:gd name="T66" fmla="*/ 4 w 84"/>
              <a:gd name="T67" fmla="*/ 59 h 96"/>
              <a:gd name="T68" fmla="*/ 39 w 84"/>
              <a:gd name="T69" fmla="*/ 60 h 96"/>
              <a:gd name="T70" fmla="*/ 29 w 84"/>
              <a:gd name="T71" fmla="*/ 92 h 96"/>
              <a:gd name="T72" fmla="*/ 62 w 84"/>
              <a:gd name="T73" fmla="*/ 66 h 96"/>
              <a:gd name="T74" fmla="*/ 35 w 84"/>
              <a:gd name="T75" fmla="*/ 93 h 96"/>
              <a:gd name="T76" fmla="*/ 40 w 84"/>
              <a:gd name="T77" fmla="*/ 93 h 96"/>
              <a:gd name="T78" fmla="*/ 48 w 84"/>
              <a:gd name="T79" fmla="*/ 92 h 96"/>
              <a:gd name="T80" fmla="*/ 54 w 84"/>
              <a:gd name="T81" fmla="*/ 89 h 96"/>
              <a:gd name="T82" fmla="*/ 71 w 84"/>
              <a:gd name="T83" fmla="*/ 78 h 96"/>
              <a:gd name="T84" fmla="*/ 64 w 84"/>
              <a:gd name="T85" fmla="*/ 87 h 96"/>
              <a:gd name="T86" fmla="*/ 67 w 84"/>
              <a:gd name="T87" fmla="*/ 80 h 96"/>
              <a:gd name="T88" fmla="*/ 78 w 84"/>
              <a:gd name="T89" fmla="*/ 66 h 96"/>
              <a:gd name="T90" fmla="*/ 77 w 84"/>
              <a:gd name="T91" fmla="*/ 63 h 96"/>
              <a:gd name="T92" fmla="*/ 44 w 84"/>
              <a:gd name="T93" fmla="*/ 90 h 96"/>
              <a:gd name="T94" fmla="*/ 45 w 84"/>
              <a:gd name="T95" fmla="*/ 85 h 96"/>
              <a:gd name="T96" fmla="*/ 72 w 84"/>
              <a:gd name="T97" fmla="*/ 59 h 96"/>
              <a:gd name="T98" fmla="*/ 34 w 84"/>
              <a:gd name="T99" fmla="*/ 27 h 96"/>
              <a:gd name="T100" fmla="*/ 49 w 84"/>
              <a:gd name="T101" fmla="*/ 25 h 96"/>
              <a:gd name="T102" fmla="*/ 60 w 84"/>
              <a:gd name="T103" fmla="*/ 55 h 96"/>
              <a:gd name="T104" fmla="*/ 34 w 84"/>
              <a:gd name="T105"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6">
                <a:moveTo>
                  <a:pt x="0" y="57"/>
                </a:moveTo>
                <a:cubicBezTo>
                  <a:pt x="0" y="58"/>
                  <a:pt x="0" y="59"/>
                  <a:pt x="0" y="59"/>
                </a:cubicBezTo>
                <a:cubicBezTo>
                  <a:pt x="1" y="69"/>
                  <a:pt x="4" y="79"/>
                  <a:pt x="11" y="86"/>
                </a:cubicBezTo>
                <a:cubicBezTo>
                  <a:pt x="18" y="94"/>
                  <a:pt x="32" y="96"/>
                  <a:pt x="43" y="96"/>
                </a:cubicBezTo>
                <a:cubicBezTo>
                  <a:pt x="53" y="96"/>
                  <a:pt x="63" y="92"/>
                  <a:pt x="71" y="85"/>
                </a:cubicBezTo>
                <a:cubicBezTo>
                  <a:pt x="78" y="80"/>
                  <a:pt x="81" y="71"/>
                  <a:pt x="82" y="63"/>
                </a:cubicBezTo>
                <a:cubicBezTo>
                  <a:pt x="84" y="44"/>
                  <a:pt x="72" y="24"/>
                  <a:pt x="52" y="24"/>
                </a:cubicBezTo>
                <a:cubicBezTo>
                  <a:pt x="52" y="16"/>
                  <a:pt x="53" y="9"/>
                  <a:pt x="51" y="1"/>
                </a:cubicBezTo>
                <a:cubicBezTo>
                  <a:pt x="51" y="1"/>
                  <a:pt x="51" y="1"/>
                  <a:pt x="50" y="1"/>
                </a:cubicBezTo>
                <a:cubicBezTo>
                  <a:pt x="50" y="0"/>
                  <a:pt x="50" y="0"/>
                  <a:pt x="49" y="0"/>
                </a:cubicBezTo>
                <a:cubicBezTo>
                  <a:pt x="45" y="0"/>
                  <a:pt x="40" y="1"/>
                  <a:pt x="36" y="0"/>
                </a:cubicBezTo>
                <a:cubicBezTo>
                  <a:pt x="35" y="0"/>
                  <a:pt x="34" y="0"/>
                  <a:pt x="34" y="1"/>
                </a:cubicBezTo>
                <a:cubicBezTo>
                  <a:pt x="34" y="1"/>
                  <a:pt x="33" y="1"/>
                  <a:pt x="33" y="2"/>
                </a:cubicBezTo>
                <a:cubicBezTo>
                  <a:pt x="33" y="9"/>
                  <a:pt x="35" y="16"/>
                  <a:pt x="34" y="24"/>
                </a:cubicBezTo>
                <a:cubicBezTo>
                  <a:pt x="17" y="23"/>
                  <a:pt x="2" y="40"/>
                  <a:pt x="1" y="56"/>
                </a:cubicBezTo>
                <a:cubicBezTo>
                  <a:pt x="0" y="56"/>
                  <a:pt x="0" y="57"/>
                  <a:pt x="0" y="57"/>
                </a:cubicBezTo>
                <a:close/>
                <a:moveTo>
                  <a:pt x="29" y="92"/>
                </a:moveTo>
                <a:cubicBezTo>
                  <a:pt x="29" y="92"/>
                  <a:pt x="29" y="92"/>
                  <a:pt x="29" y="92"/>
                </a:cubicBezTo>
                <a:cubicBezTo>
                  <a:pt x="27" y="92"/>
                  <a:pt x="25" y="91"/>
                  <a:pt x="23" y="91"/>
                </a:cubicBezTo>
                <a:cubicBezTo>
                  <a:pt x="31" y="85"/>
                  <a:pt x="39" y="79"/>
                  <a:pt x="46" y="74"/>
                </a:cubicBezTo>
                <a:cubicBezTo>
                  <a:pt x="49" y="72"/>
                  <a:pt x="52" y="70"/>
                  <a:pt x="55" y="67"/>
                </a:cubicBezTo>
                <a:cubicBezTo>
                  <a:pt x="57" y="66"/>
                  <a:pt x="59" y="64"/>
                  <a:pt x="61" y="62"/>
                </a:cubicBezTo>
                <a:cubicBezTo>
                  <a:pt x="63" y="61"/>
                  <a:pt x="65" y="59"/>
                  <a:pt x="62" y="62"/>
                </a:cubicBezTo>
                <a:cubicBezTo>
                  <a:pt x="58" y="68"/>
                  <a:pt x="51" y="72"/>
                  <a:pt x="45" y="77"/>
                </a:cubicBezTo>
                <a:cubicBezTo>
                  <a:pt x="42" y="80"/>
                  <a:pt x="39" y="83"/>
                  <a:pt x="36" y="86"/>
                </a:cubicBezTo>
                <a:cubicBezTo>
                  <a:pt x="35" y="87"/>
                  <a:pt x="33" y="89"/>
                  <a:pt x="31" y="90"/>
                </a:cubicBezTo>
                <a:cubicBezTo>
                  <a:pt x="31" y="91"/>
                  <a:pt x="30" y="91"/>
                  <a:pt x="29" y="92"/>
                </a:cubicBezTo>
                <a:close/>
                <a:moveTo>
                  <a:pt x="17" y="87"/>
                </a:moveTo>
                <a:cubicBezTo>
                  <a:pt x="17" y="87"/>
                  <a:pt x="17" y="87"/>
                  <a:pt x="17" y="87"/>
                </a:cubicBezTo>
                <a:cubicBezTo>
                  <a:pt x="23" y="82"/>
                  <a:pt x="29" y="76"/>
                  <a:pt x="35" y="71"/>
                </a:cubicBezTo>
                <a:cubicBezTo>
                  <a:pt x="38" y="68"/>
                  <a:pt x="42" y="65"/>
                  <a:pt x="45" y="62"/>
                </a:cubicBezTo>
                <a:cubicBezTo>
                  <a:pt x="48" y="61"/>
                  <a:pt x="52" y="58"/>
                  <a:pt x="54" y="57"/>
                </a:cubicBezTo>
                <a:cubicBezTo>
                  <a:pt x="47" y="63"/>
                  <a:pt x="40" y="68"/>
                  <a:pt x="34" y="74"/>
                </a:cubicBezTo>
                <a:cubicBezTo>
                  <a:pt x="29" y="78"/>
                  <a:pt x="23" y="82"/>
                  <a:pt x="19" y="88"/>
                </a:cubicBezTo>
                <a:cubicBezTo>
                  <a:pt x="19" y="88"/>
                  <a:pt x="19" y="89"/>
                  <a:pt x="19" y="88"/>
                </a:cubicBezTo>
                <a:cubicBezTo>
                  <a:pt x="26" y="84"/>
                  <a:pt x="32" y="80"/>
                  <a:pt x="38" y="75"/>
                </a:cubicBezTo>
                <a:cubicBezTo>
                  <a:pt x="44" y="70"/>
                  <a:pt x="51" y="64"/>
                  <a:pt x="58" y="60"/>
                </a:cubicBezTo>
                <a:cubicBezTo>
                  <a:pt x="55" y="61"/>
                  <a:pt x="52" y="64"/>
                  <a:pt x="50" y="67"/>
                </a:cubicBezTo>
                <a:cubicBezTo>
                  <a:pt x="46" y="70"/>
                  <a:pt x="42" y="73"/>
                  <a:pt x="38" y="76"/>
                </a:cubicBezTo>
                <a:cubicBezTo>
                  <a:pt x="35" y="79"/>
                  <a:pt x="32" y="83"/>
                  <a:pt x="29" y="85"/>
                </a:cubicBezTo>
                <a:cubicBezTo>
                  <a:pt x="26" y="87"/>
                  <a:pt x="24" y="88"/>
                  <a:pt x="23" y="90"/>
                </a:cubicBezTo>
                <a:cubicBezTo>
                  <a:pt x="21" y="89"/>
                  <a:pt x="19" y="89"/>
                  <a:pt x="17" y="87"/>
                </a:cubicBezTo>
                <a:close/>
                <a:moveTo>
                  <a:pt x="17" y="87"/>
                </a:moveTo>
                <a:cubicBezTo>
                  <a:pt x="17" y="87"/>
                  <a:pt x="17" y="87"/>
                  <a:pt x="17" y="87"/>
                </a:cubicBezTo>
                <a:cubicBezTo>
                  <a:pt x="16" y="87"/>
                  <a:pt x="15" y="86"/>
                  <a:pt x="15" y="86"/>
                </a:cubicBezTo>
                <a:cubicBezTo>
                  <a:pt x="21" y="81"/>
                  <a:pt x="27" y="75"/>
                  <a:pt x="33" y="70"/>
                </a:cubicBezTo>
                <a:cubicBezTo>
                  <a:pt x="36" y="67"/>
                  <a:pt x="40" y="64"/>
                  <a:pt x="43" y="61"/>
                </a:cubicBezTo>
                <a:cubicBezTo>
                  <a:pt x="45" y="60"/>
                  <a:pt x="47" y="59"/>
                  <a:pt x="49" y="57"/>
                </a:cubicBezTo>
                <a:cubicBezTo>
                  <a:pt x="53" y="55"/>
                  <a:pt x="48" y="58"/>
                  <a:pt x="47" y="59"/>
                </a:cubicBezTo>
                <a:cubicBezTo>
                  <a:pt x="42" y="63"/>
                  <a:pt x="37" y="67"/>
                  <a:pt x="32" y="72"/>
                </a:cubicBezTo>
                <a:cubicBezTo>
                  <a:pt x="27" y="77"/>
                  <a:pt x="21" y="81"/>
                  <a:pt x="17" y="87"/>
                </a:cubicBezTo>
                <a:close/>
                <a:moveTo>
                  <a:pt x="48" y="76"/>
                </a:moveTo>
                <a:cubicBezTo>
                  <a:pt x="54" y="71"/>
                  <a:pt x="60" y="67"/>
                  <a:pt x="65" y="61"/>
                </a:cubicBezTo>
                <a:cubicBezTo>
                  <a:pt x="65" y="61"/>
                  <a:pt x="66" y="61"/>
                  <a:pt x="66" y="61"/>
                </a:cubicBezTo>
                <a:cubicBezTo>
                  <a:pt x="62" y="64"/>
                  <a:pt x="59" y="68"/>
                  <a:pt x="55" y="71"/>
                </a:cubicBezTo>
                <a:cubicBezTo>
                  <a:pt x="49" y="75"/>
                  <a:pt x="44" y="80"/>
                  <a:pt x="38" y="85"/>
                </a:cubicBezTo>
                <a:cubicBezTo>
                  <a:pt x="42" y="82"/>
                  <a:pt x="45" y="78"/>
                  <a:pt x="48" y="76"/>
                </a:cubicBezTo>
                <a:close/>
                <a:moveTo>
                  <a:pt x="46" y="73"/>
                </a:moveTo>
                <a:cubicBezTo>
                  <a:pt x="42" y="76"/>
                  <a:pt x="37" y="79"/>
                  <a:pt x="33" y="82"/>
                </a:cubicBezTo>
                <a:cubicBezTo>
                  <a:pt x="35" y="80"/>
                  <a:pt x="37" y="78"/>
                  <a:pt x="39" y="76"/>
                </a:cubicBezTo>
                <a:cubicBezTo>
                  <a:pt x="45" y="70"/>
                  <a:pt x="53" y="65"/>
                  <a:pt x="60" y="59"/>
                </a:cubicBezTo>
                <a:cubicBezTo>
                  <a:pt x="60" y="59"/>
                  <a:pt x="60" y="58"/>
                  <a:pt x="59" y="58"/>
                </a:cubicBezTo>
                <a:cubicBezTo>
                  <a:pt x="53" y="61"/>
                  <a:pt x="48" y="66"/>
                  <a:pt x="43" y="70"/>
                </a:cubicBezTo>
                <a:cubicBezTo>
                  <a:pt x="36" y="75"/>
                  <a:pt x="29" y="81"/>
                  <a:pt x="22" y="86"/>
                </a:cubicBezTo>
                <a:cubicBezTo>
                  <a:pt x="19" y="88"/>
                  <a:pt x="22" y="85"/>
                  <a:pt x="22" y="85"/>
                </a:cubicBezTo>
                <a:cubicBezTo>
                  <a:pt x="24" y="83"/>
                  <a:pt x="25" y="82"/>
                  <a:pt x="27" y="81"/>
                </a:cubicBezTo>
                <a:cubicBezTo>
                  <a:pt x="30" y="78"/>
                  <a:pt x="33" y="76"/>
                  <a:pt x="36" y="73"/>
                </a:cubicBezTo>
                <a:cubicBezTo>
                  <a:pt x="42" y="68"/>
                  <a:pt x="49" y="62"/>
                  <a:pt x="55" y="56"/>
                </a:cubicBezTo>
                <a:cubicBezTo>
                  <a:pt x="55" y="56"/>
                  <a:pt x="55" y="56"/>
                  <a:pt x="55" y="56"/>
                </a:cubicBezTo>
                <a:cubicBezTo>
                  <a:pt x="58" y="57"/>
                  <a:pt x="60" y="59"/>
                  <a:pt x="63" y="60"/>
                </a:cubicBezTo>
                <a:cubicBezTo>
                  <a:pt x="57" y="64"/>
                  <a:pt x="52" y="69"/>
                  <a:pt x="46" y="73"/>
                </a:cubicBezTo>
                <a:close/>
                <a:moveTo>
                  <a:pt x="40" y="65"/>
                </a:moveTo>
                <a:cubicBezTo>
                  <a:pt x="41" y="64"/>
                  <a:pt x="43" y="63"/>
                  <a:pt x="44" y="62"/>
                </a:cubicBezTo>
                <a:cubicBezTo>
                  <a:pt x="47" y="60"/>
                  <a:pt x="50" y="58"/>
                  <a:pt x="52" y="56"/>
                </a:cubicBezTo>
                <a:cubicBezTo>
                  <a:pt x="52" y="55"/>
                  <a:pt x="52" y="55"/>
                  <a:pt x="52" y="55"/>
                </a:cubicBezTo>
                <a:cubicBezTo>
                  <a:pt x="52" y="55"/>
                  <a:pt x="53" y="55"/>
                  <a:pt x="53" y="55"/>
                </a:cubicBezTo>
                <a:cubicBezTo>
                  <a:pt x="54" y="55"/>
                  <a:pt x="54" y="55"/>
                  <a:pt x="55" y="56"/>
                </a:cubicBezTo>
                <a:cubicBezTo>
                  <a:pt x="50" y="59"/>
                  <a:pt x="45" y="62"/>
                  <a:pt x="40" y="65"/>
                </a:cubicBezTo>
                <a:close/>
                <a:moveTo>
                  <a:pt x="18" y="82"/>
                </a:moveTo>
                <a:cubicBezTo>
                  <a:pt x="17" y="82"/>
                  <a:pt x="17" y="83"/>
                  <a:pt x="16" y="84"/>
                </a:cubicBezTo>
                <a:cubicBezTo>
                  <a:pt x="17" y="83"/>
                  <a:pt x="18" y="82"/>
                  <a:pt x="19" y="81"/>
                </a:cubicBezTo>
                <a:cubicBezTo>
                  <a:pt x="21" y="78"/>
                  <a:pt x="24" y="75"/>
                  <a:pt x="27" y="72"/>
                </a:cubicBezTo>
                <a:cubicBezTo>
                  <a:pt x="33" y="67"/>
                  <a:pt x="39" y="62"/>
                  <a:pt x="45" y="56"/>
                </a:cubicBezTo>
                <a:cubicBezTo>
                  <a:pt x="45" y="56"/>
                  <a:pt x="45" y="56"/>
                  <a:pt x="45" y="56"/>
                </a:cubicBezTo>
                <a:cubicBezTo>
                  <a:pt x="32" y="60"/>
                  <a:pt x="24" y="72"/>
                  <a:pt x="13" y="80"/>
                </a:cubicBezTo>
                <a:cubicBezTo>
                  <a:pt x="13" y="80"/>
                  <a:pt x="11" y="81"/>
                  <a:pt x="11" y="81"/>
                </a:cubicBezTo>
                <a:cubicBezTo>
                  <a:pt x="12" y="80"/>
                  <a:pt x="13" y="78"/>
                  <a:pt x="15" y="76"/>
                </a:cubicBezTo>
                <a:cubicBezTo>
                  <a:pt x="17" y="74"/>
                  <a:pt x="20" y="71"/>
                  <a:pt x="23" y="69"/>
                </a:cubicBezTo>
                <a:cubicBezTo>
                  <a:pt x="27" y="66"/>
                  <a:pt x="31" y="63"/>
                  <a:pt x="35" y="59"/>
                </a:cubicBezTo>
                <a:cubicBezTo>
                  <a:pt x="36" y="58"/>
                  <a:pt x="38" y="58"/>
                  <a:pt x="40" y="57"/>
                </a:cubicBezTo>
                <a:cubicBezTo>
                  <a:pt x="43" y="56"/>
                  <a:pt x="47" y="55"/>
                  <a:pt x="51" y="55"/>
                </a:cubicBezTo>
                <a:cubicBezTo>
                  <a:pt x="39" y="63"/>
                  <a:pt x="29" y="73"/>
                  <a:pt x="18" y="82"/>
                </a:cubicBezTo>
                <a:close/>
                <a:moveTo>
                  <a:pt x="8" y="78"/>
                </a:moveTo>
                <a:cubicBezTo>
                  <a:pt x="13" y="76"/>
                  <a:pt x="17" y="72"/>
                  <a:pt x="21" y="69"/>
                </a:cubicBezTo>
                <a:cubicBezTo>
                  <a:pt x="23" y="67"/>
                  <a:pt x="26" y="65"/>
                  <a:pt x="28" y="63"/>
                </a:cubicBezTo>
                <a:cubicBezTo>
                  <a:pt x="29" y="61"/>
                  <a:pt x="31" y="60"/>
                  <a:pt x="33" y="59"/>
                </a:cubicBezTo>
                <a:cubicBezTo>
                  <a:pt x="33" y="59"/>
                  <a:pt x="33" y="59"/>
                  <a:pt x="33" y="59"/>
                </a:cubicBezTo>
                <a:cubicBezTo>
                  <a:pt x="33" y="59"/>
                  <a:pt x="33" y="59"/>
                  <a:pt x="34" y="59"/>
                </a:cubicBezTo>
                <a:cubicBezTo>
                  <a:pt x="34" y="59"/>
                  <a:pt x="34" y="59"/>
                  <a:pt x="34" y="59"/>
                </a:cubicBezTo>
                <a:cubicBezTo>
                  <a:pt x="27" y="67"/>
                  <a:pt x="16" y="72"/>
                  <a:pt x="10" y="81"/>
                </a:cubicBezTo>
                <a:cubicBezTo>
                  <a:pt x="10" y="80"/>
                  <a:pt x="9" y="79"/>
                  <a:pt x="8" y="78"/>
                </a:cubicBezTo>
                <a:close/>
                <a:moveTo>
                  <a:pt x="7" y="76"/>
                </a:moveTo>
                <a:cubicBezTo>
                  <a:pt x="10" y="73"/>
                  <a:pt x="13" y="70"/>
                  <a:pt x="16" y="67"/>
                </a:cubicBezTo>
                <a:cubicBezTo>
                  <a:pt x="17" y="66"/>
                  <a:pt x="19" y="64"/>
                  <a:pt x="20" y="63"/>
                </a:cubicBezTo>
                <a:cubicBezTo>
                  <a:pt x="22" y="61"/>
                  <a:pt x="28" y="55"/>
                  <a:pt x="23" y="61"/>
                </a:cubicBezTo>
                <a:cubicBezTo>
                  <a:pt x="21" y="65"/>
                  <a:pt x="18" y="68"/>
                  <a:pt x="15" y="71"/>
                </a:cubicBezTo>
                <a:cubicBezTo>
                  <a:pt x="12" y="73"/>
                  <a:pt x="10" y="75"/>
                  <a:pt x="8" y="77"/>
                </a:cubicBezTo>
                <a:cubicBezTo>
                  <a:pt x="7" y="77"/>
                  <a:pt x="7" y="76"/>
                  <a:pt x="7" y="76"/>
                </a:cubicBezTo>
                <a:close/>
                <a:moveTo>
                  <a:pt x="4" y="67"/>
                </a:moveTo>
                <a:cubicBezTo>
                  <a:pt x="9" y="64"/>
                  <a:pt x="12" y="59"/>
                  <a:pt x="17" y="57"/>
                </a:cubicBezTo>
                <a:cubicBezTo>
                  <a:pt x="17" y="57"/>
                  <a:pt x="15" y="60"/>
                  <a:pt x="14" y="61"/>
                </a:cubicBezTo>
                <a:cubicBezTo>
                  <a:pt x="13" y="62"/>
                  <a:pt x="12" y="63"/>
                  <a:pt x="10" y="64"/>
                </a:cubicBezTo>
                <a:cubicBezTo>
                  <a:pt x="8" y="66"/>
                  <a:pt x="7" y="69"/>
                  <a:pt x="5" y="71"/>
                </a:cubicBezTo>
                <a:cubicBezTo>
                  <a:pt x="5" y="71"/>
                  <a:pt x="6" y="72"/>
                  <a:pt x="6" y="72"/>
                </a:cubicBezTo>
                <a:cubicBezTo>
                  <a:pt x="9" y="70"/>
                  <a:pt x="11" y="67"/>
                  <a:pt x="14" y="65"/>
                </a:cubicBezTo>
                <a:cubicBezTo>
                  <a:pt x="15" y="63"/>
                  <a:pt x="17" y="62"/>
                  <a:pt x="18" y="60"/>
                </a:cubicBezTo>
                <a:cubicBezTo>
                  <a:pt x="19" y="60"/>
                  <a:pt x="23" y="55"/>
                  <a:pt x="21" y="59"/>
                </a:cubicBezTo>
                <a:cubicBezTo>
                  <a:pt x="17" y="64"/>
                  <a:pt x="11" y="69"/>
                  <a:pt x="6" y="74"/>
                </a:cubicBezTo>
                <a:cubicBezTo>
                  <a:pt x="6" y="72"/>
                  <a:pt x="5" y="70"/>
                  <a:pt x="4" y="67"/>
                </a:cubicBezTo>
                <a:close/>
                <a:moveTo>
                  <a:pt x="8" y="60"/>
                </a:moveTo>
                <a:cubicBezTo>
                  <a:pt x="9" y="59"/>
                  <a:pt x="10" y="57"/>
                  <a:pt x="12" y="56"/>
                </a:cubicBezTo>
                <a:cubicBezTo>
                  <a:pt x="15" y="54"/>
                  <a:pt x="12" y="57"/>
                  <a:pt x="11" y="58"/>
                </a:cubicBezTo>
                <a:cubicBezTo>
                  <a:pt x="9" y="60"/>
                  <a:pt x="6" y="62"/>
                  <a:pt x="4" y="66"/>
                </a:cubicBezTo>
                <a:cubicBezTo>
                  <a:pt x="4" y="65"/>
                  <a:pt x="4" y="64"/>
                  <a:pt x="4" y="64"/>
                </a:cubicBezTo>
                <a:cubicBezTo>
                  <a:pt x="5" y="62"/>
                  <a:pt x="6" y="61"/>
                  <a:pt x="8" y="60"/>
                </a:cubicBezTo>
                <a:close/>
                <a:moveTo>
                  <a:pt x="11" y="75"/>
                </a:moveTo>
                <a:cubicBezTo>
                  <a:pt x="11" y="76"/>
                  <a:pt x="10" y="77"/>
                  <a:pt x="9" y="77"/>
                </a:cubicBezTo>
                <a:cubicBezTo>
                  <a:pt x="10" y="77"/>
                  <a:pt x="11" y="75"/>
                  <a:pt x="11" y="75"/>
                </a:cubicBezTo>
                <a:cubicBezTo>
                  <a:pt x="13" y="73"/>
                  <a:pt x="15" y="72"/>
                  <a:pt x="16" y="70"/>
                </a:cubicBezTo>
                <a:cubicBezTo>
                  <a:pt x="20" y="67"/>
                  <a:pt x="24" y="62"/>
                  <a:pt x="27" y="58"/>
                </a:cubicBezTo>
                <a:cubicBezTo>
                  <a:pt x="27" y="58"/>
                  <a:pt x="27" y="58"/>
                  <a:pt x="27" y="57"/>
                </a:cubicBezTo>
                <a:cubicBezTo>
                  <a:pt x="28" y="58"/>
                  <a:pt x="30" y="58"/>
                  <a:pt x="31" y="59"/>
                </a:cubicBezTo>
                <a:cubicBezTo>
                  <a:pt x="31" y="59"/>
                  <a:pt x="31" y="59"/>
                  <a:pt x="32" y="59"/>
                </a:cubicBezTo>
                <a:cubicBezTo>
                  <a:pt x="25" y="64"/>
                  <a:pt x="19" y="71"/>
                  <a:pt x="11" y="75"/>
                </a:cubicBezTo>
                <a:close/>
                <a:moveTo>
                  <a:pt x="26" y="57"/>
                </a:moveTo>
                <a:cubicBezTo>
                  <a:pt x="19" y="62"/>
                  <a:pt x="13" y="69"/>
                  <a:pt x="7" y="75"/>
                </a:cubicBezTo>
                <a:cubicBezTo>
                  <a:pt x="9" y="73"/>
                  <a:pt x="13" y="68"/>
                  <a:pt x="16" y="66"/>
                </a:cubicBezTo>
                <a:cubicBezTo>
                  <a:pt x="18" y="63"/>
                  <a:pt x="21" y="60"/>
                  <a:pt x="23" y="56"/>
                </a:cubicBezTo>
                <a:cubicBezTo>
                  <a:pt x="23" y="56"/>
                  <a:pt x="23" y="56"/>
                  <a:pt x="23" y="56"/>
                </a:cubicBezTo>
                <a:cubicBezTo>
                  <a:pt x="24" y="56"/>
                  <a:pt x="25" y="57"/>
                  <a:pt x="26" y="57"/>
                </a:cubicBezTo>
                <a:cubicBezTo>
                  <a:pt x="26" y="57"/>
                  <a:pt x="26" y="57"/>
                  <a:pt x="26" y="57"/>
                </a:cubicBezTo>
                <a:close/>
                <a:moveTo>
                  <a:pt x="16" y="62"/>
                </a:moveTo>
                <a:cubicBezTo>
                  <a:pt x="14" y="63"/>
                  <a:pt x="13" y="65"/>
                  <a:pt x="11" y="66"/>
                </a:cubicBezTo>
                <a:cubicBezTo>
                  <a:pt x="10" y="68"/>
                  <a:pt x="8" y="69"/>
                  <a:pt x="7" y="70"/>
                </a:cubicBezTo>
                <a:cubicBezTo>
                  <a:pt x="9" y="67"/>
                  <a:pt x="11" y="64"/>
                  <a:pt x="14" y="62"/>
                </a:cubicBezTo>
                <a:cubicBezTo>
                  <a:pt x="16" y="60"/>
                  <a:pt x="18" y="59"/>
                  <a:pt x="19" y="56"/>
                </a:cubicBezTo>
                <a:cubicBezTo>
                  <a:pt x="19" y="55"/>
                  <a:pt x="18" y="55"/>
                  <a:pt x="18" y="55"/>
                </a:cubicBezTo>
                <a:cubicBezTo>
                  <a:pt x="13" y="58"/>
                  <a:pt x="10" y="62"/>
                  <a:pt x="6" y="65"/>
                </a:cubicBezTo>
                <a:cubicBezTo>
                  <a:pt x="4" y="67"/>
                  <a:pt x="5" y="66"/>
                  <a:pt x="6" y="64"/>
                </a:cubicBezTo>
                <a:cubicBezTo>
                  <a:pt x="7" y="63"/>
                  <a:pt x="8" y="62"/>
                  <a:pt x="9" y="61"/>
                </a:cubicBezTo>
                <a:cubicBezTo>
                  <a:pt x="11" y="59"/>
                  <a:pt x="13" y="57"/>
                  <a:pt x="14" y="55"/>
                </a:cubicBezTo>
                <a:cubicBezTo>
                  <a:pt x="14" y="55"/>
                  <a:pt x="14" y="55"/>
                  <a:pt x="14" y="55"/>
                </a:cubicBezTo>
                <a:cubicBezTo>
                  <a:pt x="17" y="55"/>
                  <a:pt x="20" y="55"/>
                  <a:pt x="22" y="56"/>
                </a:cubicBezTo>
                <a:cubicBezTo>
                  <a:pt x="22" y="56"/>
                  <a:pt x="22" y="56"/>
                  <a:pt x="22" y="56"/>
                </a:cubicBezTo>
                <a:cubicBezTo>
                  <a:pt x="20" y="58"/>
                  <a:pt x="18" y="60"/>
                  <a:pt x="16" y="62"/>
                </a:cubicBezTo>
                <a:close/>
                <a:moveTo>
                  <a:pt x="5" y="61"/>
                </a:moveTo>
                <a:cubicBezTo>
                  <a:pt x="6" y="60"/>
                  <a:pt x="6" y="60"/>
                  <a:pt x="7" y="59"/>
                </a:cubicBezTo>
                <a:cubicBezTo>
                  <a:pt x="8" y="58"/>
                  <a:pt x="9" y="56"/>
                  <a:pt x="10" y="55"/>
                </a:cubicBezTo>
                <a:cubicBezTo>
                  <a:pt x="11" y="55"/>
                  <a:pt x="12" y="55"/>
                  <a:pt x="14" y="55"/>
                </a:cubicBezTo>
                <a:cubicBezTo>
                  <a:pt x="10" y="56"/>
                  <a:pt x="8" y="59"/>
                  <a:pt x="5" y="61"/>
                </a:cubicBezTo>
                <a:close/>
                <a:moveTo>
                  <a:pt x="4" y="59"/>
                </a:moveTo>
                <a:cubicBezTo>
                  <a:pt x="5" y="58"/>
                  <a:pt x="6" y="57"/>
                  <a:pt x="7" y="56"/>
                </a:cubicBezTo>
                <a:cubicBezTo>
                  <a:pt x="8" y="56"/>
                  <a:pt x="8" y="55"/>
                  <a:pt x="9" y="55"/>
                </a:cubicBezTo>
                <a:cubicBezTo>
                  <a:pt x="9" y="55"/>
                  <a:pt x="9" y="55"/>
                  <a:pt x="9" y="55"/>
                </a:cubicBezTo>
                <a:cubicBezTo>
                  <a:pt x="9" y="56"/>
                  <a:pt x="8" y="56"/>
                  <a:pt x="8" y="57"/>
                </a:cubicBezTo>
                <a:cubicBezTo>
                  <a:pt x="6" y="59"/>
                  <a:pt x="5" y="61"/>
                  <a:pt x="4" y="62"/>
                </a:cubicBezTo>
                <a:cubicBezTo>
                  <a:pt x="3" y="62"/>
                  <a:pt x="3" y="61"/>
                  <a:pt x="3" y="61"/>
                </a:cubicBezTo>
                <a:cubicBezTo>
                  <a:pt x="3" y="60"/>
                  <a:pt x="3" y="58"/>
                  <a:pt x="3" y="57"/>
                </a:cubicBezTo>
                <a:cubicBezTo>
                  <a:pt x="5" y="56"/>
                  <a:pt x="6" y="56"/>
                  <a:pt x="7" y="55"/>
                </a:cubicBezTo>
                <a:cubicBezTo>
                  <a:pt x="6" y="56"/>
                  <a:pt x="5" y="58"/>
                  <a:pt x="4" y="59"/>
                </a:cubicBezTo>
                <a:cubicBezTo>
                  <a:pt x="3" y="59"/>
                  <a:pt x="4" y="60"/>
                  <a:pt x="4" y="59"/>
                </a:cubicBezTo>
                <a:close/>
                <a:moveTo>
                  <a:pt x="11" y="82"/>
                </a:moveTo>
                <a:cubicBezTo>
                  <a:pt x="22" y="75"/>
                  <a:pt x="29" y="65"/>
                  <a:pt x="40" y="59"/>
                </a:cubicBezTo>
                <a:cubicBezTo>
                  <a:pt x="40" y="58"/>
                  <a:pt x="45" y="56"/>
                  <a:pt x="43" y="57"/>
                </a:cubicBezTo>
                <a:cubicBezTo>
                  <a:pt x="42" y="58"/>
                  <a:pt x="41" y="59"/>
                  <a:pt x="39" y="60"/>
                </a:cubicBezTo>
                <a:cubicBezTo>
                  <a:pt x="36" y="63"/>
                  <a:pt x="33" y="66"/>
                  <a:pt x="30" y="68"/>
                </a:cubicBezTo>
                <a:cubicBezTo>
                  <a:pt x="25" y="74"/>
                  <a:pt x="19" y="79"/>
                  <a:pt x="14" y="85"/>
                </a:cubicBezTo>
                <a:cubicBezTo>
                  <a:pt x="14" y="85"/>
                  <a:pt x="14" y="85"/>
                  <a:pt x="14" y="85"/>
                </a:cubicBezTo>
                <a:cubicBezTo>
                  <a:pt x="13" y="84"/>
                  <a:pt x="12" y="83"/>
                  <a:pt x="11" y="82"/>
                </a:cubicBezTo>
                <a:close/>
                <a:moveTo>
                  <a:pt x="29" y="92"/>
                </a:moveTo>
                <a:cubicBezTo>
                  <a:pt x="30" y="92"/>
                  <a:pt x="30" y="92"/>
                  <a:pt x="31" y="91"/>
                </a:cubicBezTo>
                <a:cubicBezTo>
                  <a:pt x="31" y="92"/>
                  <a:pt x="31" y="91"/>
                  <a:pt x="32" y="91"/>
                </a:cubicBezTo>
                <a:cubicBezTo>
                  <a:pt x="33" y="90"/>
                  <a:pt x="34" y="89"/>
                  <a:pt x="35" y="89"/>
                </a:cubicBezTo>
                <a:cubicBezTo>
                  <a:pt x="41" y="84"/>
                  <a:pt x="47" y="79"/>
                  <a:pt x="53" y="74"/>
                </a:cubicBezTo>
                <a:cubicBezTo>
                  <a:pt x="56" y="71"/>
                  <a:pt x="59" y="69"/>
                  <a:pt x="62" y="66"/>
                </a:cubicBezTo>
                <a:cubicBezTo>
                  <a:pt x="63" y="65"/>
                  <a:pt x="65" y="63"/>
                  <a:pt x="66" y="62"/>
                </a:cubicBezTo>
                <a:cubicBezTo>
                  <a:pt x="67" y="62"/>
                  <a:pt x="68" y="61"/>
                  <a:pt x="69" y="60"/>
                </a:cubicBezTo>
                <a:cubicBezTo>
                  <a:pt x="69" y="60"/>
                  <a:pt x="70" y="60"/>
                  <a:pt x="70" y="60"/>
                </a:cubicBezTo>
                <a:cubicBezTo>
                  <a:pt x="60" y="72"/>
                  <a:pt x="45" y="81"/>
                  <a:pt x="35" y="92"/>
                </a:cubicBezTo>
                <a:cubicBezTo>
                  <a:pt x="34" y="93"/>
                  <a:pt x="35" y="93"/>
                  <a:pt x="35" y="93"/>
                </a:cubicBezTo>
                <a:cubicBezTo>
                  <a:pt x="47" y="84"/>
                  <a:pt x="59" y="75"/>
                  <a:pt x="71" y="64"/>
                </a:cubicBezTo>
                <a:cubicBezTo>
                  <a:pt x="70" y="65"/>
                  <a:pt x="69" y="66"/>
                  <a:pt x="68" y="67"/>
                </a:cubicBezTo>
                <a:cubicBezTo>
                  <a:pt x="64" y="70"/>
                  <a:pt x="61" y="73"/>
                  <a:pt x="58" y="76"/>
                </a:cubicBezTo>
                <a:cubicBezTo>
                  <a:pt x="52" y="82"/>
                  <a:pt x="46" y="87"/>
                  <a:pt x="40" y="93"/>
                </a:cubicBezTo>
                <a:cubicBezTo>
                  <a:pt x="40" y="93"/>
                  <a:pt x="40" y="94"/>
                  <a:pt x="40" y="93"/>
                </a:cubicBezTo>
                <a:cubicBezTo>
                  <a:pt x="52" y="85"/>
                  <a:pt x="62" y="76"/>
                  <a:pt x="73" y="66"/>
                </a:cubicBezTo>
                <a:cubicBezTo>
                  <a:pt x="73" y="66"/>
                  <a:pt x="73" y="66"/>
                  <a:pt x="73" y="67"/>
                </a:cubicBezTo>
                <a:cubicBezTo>
                  <a:pt x="70" y="70"/>
                  <a:pt x="67" y="73"/>
                  <a:pt x="64" y="75"/>
                </a:cubicBezTo>
                <a:cubicBezTo>
                  <a:pt x="58" y="81"/>
                  <a:pt x="53" y="86"/>
                  <a:pt x="47" y="92"/>
                </a:cubicBezTo>
                <a:cubicBezTo>
                  <a:pt x="47" y="92"/>
                  <a:pt x="47" y="93"/>
                  <a:pt x="48" y="92"/>
                </a:cubicBezTo>
                <a:cubicBezTo>
                  <a:pt x="57" y="86"/>
                  <a:pt x="65" y="77"/>
                  <a:pt x="74" y="69"/>
                </a:cubicBezTo>
                <a:cubicBezTo>
                  <a:pt x="75" y="69"/>
                  <a:pt x="76" y="68"/>
                  <a:pt x="77" y="67"/>
                </a:cubicBezTo>
                <a:cubicBezTo>
                  <a:pt x="76" y="68"/>
                  <a:pt x="75" y="70"/>
                  <a:pt x="74" y="71"/>
                </a:cubicBezTo>
                <a:cubicBezTo>
                  <a:pt x="72" y="73"/>
                  <a:pt x="70" y="74"/>
                  <a:pt x="68" y="76"/>
                </a:cubicBezTo>
                <a:cubicBezTo>
                  <a:pt x="63" y="80"/>
                  <a:pt x="59" y="85"/>
                  <a:pt x="54" y="89"/>
                </a:cubicBezTo>
                <a:cubicBezTo>
                  <a:pt x="54" y="90"/>
                  <a:pt x="54" y="90"/>
                  <a:pt x="55" y="90"/>
                </a:cubicBezTo>
                <a:cubicBezTo>
                  <a:pt x="62" y="87"/>
                  <a:pt x="67" y="81"/>
                  <a:pt x="73" y="76"/>
                </a:cubicBezTo>
                <a:cubicBezTo>
                  <a:pt x="73" y="76"/>
                  <a:pt x="75" y="74"/>
                  <a:pt x="76" y="73"/>
                </a:cubicBezTo>
                <a:cubicBezTo>
                  <a:pt x="76" y="73"/>
                  <a:pt x="76" y="74"/>
                  <a:pt x="76" y="74"/>
                </a:cubicBezTo>
                <a:cubicBezTo>
                  <a:pt x="74" y="76"/>
                  <a:pt x="72" y="77"/>
                  <a:pt x="71" y="78"/>
                </a:cubicBezTo>
                <a:cubicBezTo>
                  <a:pt x="67" y="81"/>
                  <a:pt x="65" y="85"/>
                  <a:pt x="61" y="88"/>
                </a:cubicBezTo>
                <a:cubicBezTo>
                  <a:pt x="61" y="88"/>
                  <a:pt x="61" y="89"/>
                  <a:pt x="61" y="89"/>
                </a:cubicBezTo>
                <a:cubicBezTo>
                  <a:pt x="56" y="91"/>
                  <a:pt x="49" y="93"/>
                  <a:pt x="43" y="93"/>
                </a:cubicBezTo>
                <a:cubicBezTo>
                  <a:pt x="38" y="94"/>
                  <a:pt x="34" y="93"/>
                  <a:pt x="29" y="92"/>
                </a:cubicBezTo>
                <a:close/>
                <a:moveTo>
                  <a:pt x="64" y="87"/>
                </a:moveTo>
                <a:cubicBezTo>
                  <a:pt x="66" y="85"/>
                  <a:pt x="68" y="82"/>
                  <a:pt x="70" y="80"/>
                </a:cubicBezTo>
                <a:cubicBezTo>
                  <a:pt x="72" y="78"/>
                  <a:pt x="73" y="77"/>
                  <a:pt x="75" y="76"/>
                </a:cubicBezTo>
                <a:cubicBezTo>
                  <a:pt x="72" y="80"/>
                  <a:pt x="68" y="84"/>
                  <a:pt x="64" y="87"/>
                </a:cubicBezTo>
                <a:close/>
                <a:moveTo>
                  <a:pt x="76" y="72"/>
                </a:moveTo>
                <a:cubicBezTo>
                  <a:pt x="73" y="75"/>
                  <a:pt x="70" y="77"/>
                  <a:pt x="67" y="80"/>
                </a:cubicBezTo>
                <a:cubicBezTo>
                  <a:pt x="65" y="82"/>
                  <a:pt x="63" y="84"/>
                  <a:pt x="61" y="86"/>
                </a:cubicBezTo>
                <a:cubicBezTo>
                  <a:pt x="60" y="87"/>
                  <a:pt x="54" y="91"/>
                  <a:pt x="57" y="87"/>
                </a:cubicBezTo>
                <a:cubicBezTo>
                  <a:pt x="61" y="83"/>
                  <a:pt x="65" y="79"/>
                  <a:pt x="70" y="75"/>
                </a:cubicBezTo>
                <a:cubicBezTo>
                  <a:pt x="73" y="73"/>
                  <a:pt x="77" y="70"/>
                  <a:pt x="78" y="66"/>
                </a:cubicBezTo>
                <a:cubicBezTo>
                  <a:pt x="78" y="66"/>
                  <a:pt x="78" y="65"/>
                  <a:pt x="78" y="66"/>
                </a:cubicBezTo>
                <a:cubicBezTo>
                  <a:pt x="73" y="70"/>
                  <a:pt x="68" y="73"/>
                  <a:pt x="64" y="77"/>
                </a:cubicBezTo>
                <a:cubicBezTo>
                  <a:pt x="61" y="80"/>
                  <a:pt x="59" y="82"/>
                  <a:pt x="56" y="85"/>
                </a:cubicBezTo>
                <a:cubicBezTo>
                  <a:pt x="54" y="87"/>
                  <a:pt x="50" y="90"/>
                  <a:pt x="49" y="91"/>
                </a:cubicBezTo>
                <a:cubicBezTo>
                  <a:pt x="58" y="82"/>
                  <a:pt x="68" y="73"/>
                  <a:pt x="77" y="64"/>
                </a:cubicBezTo>
                <a:cubicBezTo>
                  <a:pt x="77" y="64"/>
                  <a:pt x="77" y="63"/>
                  <a:pt x="77" y="63"/>
                </a:cubicBezTo>
                <a:cubicBezTo>
                  <a:pt x="78" y="63"/>
                  <a:pt x="78" y="62"/>
                  <a:pt x="79" y="62"/>
                </a:cubicBezTo>
                <a:cubicBezTo>
                  <a:pt x="79" y="61"/>
                  <a:pt x="78" y="61"/>
                  <a:pt x="78" y="61"/>
                </a:cubicBezTo>
                <a:cubicBezTo>
                  <a:pt x="72" y="67"/>
                  <a:pt x="65" y="72"/>
                  <a:pt x="59" y="78"/>
                </a:cubicBezTo>
                <a:cubicBezTo>
                  <a:pt x="56" y="80"/>
                  <a:pt x="53" y="83"/>
                  <a:pt x="50" y="85"/>
                </a:cubicBezTo>
                <a:cubicBezTo>
                  <a:pt x="48" y="87"/>
                  <a:pt x="46" y="88"/>
                  <a:pt x="44" y="90"/>
                </a:cubicBezTo>
                <a:cubicBezTo>
                  <a:pt x="50" y="85"/>
                  <a:pt x="55" y="80"/>
                  <a:pt x="60" y="76"/>
                </a:cubicBezTo>
                <a:cubicBezTo>
                  <a:pt x="65" y="70"/>
                  <a:pt x="71" y="65"/>
                  <a:pt x="76" y="59"/>
                </a:cubicBezTo>
                <a:cubicBezTo>
                  <a:pt x="76" y="59"/>
                  <a:pt x="76" y="59"/>
                  <a:pt x="76" y="59"/>
                </a:cubicBezTo>
                <a:cubicBezTo>
                  <a:pt x="69" y="65"/>
                  <a:pt x="63" y="70"/>
                  <a:pt x="56" y="76"/>
                </a:cubicBezTo>
                <a:cubicBezTo>
                  <a:pt x="53" y="79"/>
                  <a:pt x="49" y="82"/>
                  <a:pt x="45" y="85"/>
                </a:cubicBezTo>
                <a:cubicBezTo>
                  <a:pt x="43" y="86"/>
                  <a:pt x="41" y="88"/>
                  <a:pt x="39" y="89"/>
                </a:cubicBezTo>
                <a:cubicBezTo>
                  <a:pt x="38" y="89"/>
                  <a:pt x="37" y="91"/>
                  <a:pt x="37" y="91"/>
                </a:cubicBezTo>
                <a:cubicBezTo>
                  <a:pt x="37" y="91"/>
                  <a:pt x="37" y="91"/>
                  <a:pt x="37" y="90"/>
                </a:cubicBezTo>
                <a:cubicBezTo>
                  <a:pt x="43" y="85"/>
                  <a:pt x="50" y="80"/>
                  <a:pt x="56" y="74"/>
                </a:cubicBezTo>
                <a:cubicBezTo>
                  <a:pt x="61" y="69"/>
                  <a:pt x="67" y="65"/>
                  <a:pt x="72" y="59"/>
                </a:cubicBezTo>
                <a:cubicBezTo>
                  <a:pt x="74" y="58"/>
                  <a:pt x="76" y="57"/>
                  <a:pt x="79" y="58"/>
                </a:cubicBezTo>
                <a:cubicBezTo>
                  <a:pt x="79" y="58"/>
                  <a:pt x="79" y="58"/>
                  <a:pt x="79" y="58"/>
                </a:cubicBezTo>
                <a:cubicBezTo>
                  <a:pt x="79" y="59"/>
                  <a:pt x="79" y="60"/>
                  <a:pt x="79" y="61"/>
                </a:cubicBezTo>
                <a:cubicBezTo>
                  <a:pt x="79" y="65"/>
                  <a:pt x="78" y="69"/>
                  <a:pt x="76" y="72"/>
                </a:cubicBezTo>
                <a:close/>
                <a:moveTo>
                  <a:pt x="34" y="27"/>
                </a:moveTo>
                <a:cubicBezTo>
                  <a:pt x="34" y="27"/>
                  <a:pt x="34" y="27"/>
                  <a:pt x="35" y="27"/>
                </a:cubicBezTo>
                <a:cubicBezTo>
                  <a:pt x="35" y="27"/>
                  <a:pt x="36" y="26"/>
                  <a:pt x="36" y="25"/>
                </a:cubicBezTo>
                <a:cubicBezTo>
                  <a:pt x="38" y="18"/>
                  <a:pt x="36" y="10"/>
                  <a:pt x="36" y="3"/>
                </a:cubicBezTo>
                <a:cubicBezTo>
                  <a:pt x="40" y="4"/>
                  <a:pt x="44" y="3"/>
                  <a:pt x="48" y="3"/>
                </a:cubicBezTo>
                <a:cubicBezTo>
                  <a:pt x="50" y="10"/>
                  <a:pt x="49" y="18"/>
                  <a:pt x="49" y="25"/>
                </a:cubicBezTo>
                <a:cubicBezTo>
                  <a:pt x="49" y="25"/>
                  <a:pt x="49" y="26"/>
                  <a:pt x="49" y="26"/>
                </a:cubicBezTo>
                <a:cubicBezTo>
                  <a:pt x="49" y="26"/>
                  <a:pt x="50" y="27"/>
                  <a:pt x="50" y="27"/>
                </a:cubicBezTo>
                <a:cubicBezTo>
                  <a:pt x="67" y="26"/>
                  <a:pt x="78" y="40"/>
                  <a:pt x="79" y="55"/>
                </a:cubicBezTo>
                <a:cubicBezTo>
                  <a:pt x="77" y="55"/>
                  <a:pt x="75" y="55"/>
                  <a:pt x="73" y="56"/>
                </a:cubicBezTo>
                <a:cubicBezTo>
                  <a:pt x="68" y="58"/>
                  <a:pt x="65" y="58"/>
                  <a:pt x="60" y="55"/>
                </a:cubicBezTo>
                <a:cubicBezTo>
                  <a:pt x="54" y="51"/>
                  <a:pt x="46" y="52"/>
                  <a:pt x="39" y="54"/>
                </a:cubicBezTo>
                <a:cubicBezTo>
                  <a:pt x="34" y="56"/>
                  <a:pt x="30" y="56"/>
                  <a:pt x="25" y="54"/>
                </a:cubicBezTo>
                <a:cubicBezTo>
                  <a:pt x="23" y="53"/>
                  <a:pt x="20" y="52"/>
                  <a:pt x="17" y="52"/>
                </a:cubicBezTo>
                <a:cubicBezTo>
                  <a:pt x="12" y="51"/>
                  <a:pt x="8" y="52"/>
                  <a:pt x="4" y="54"/>
                </a:cubicBezTo>
                <a:cubicBezTo>
                  <a:pt x="7" y="39"/>
                  <a:pt x="19" y="25"/>
                  <a:pt x="34" y="27"/>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4" name="Freeform 60"/>
          <p:cNvSpPr>
            <a:spLocks noEditPoints="1"/>
          </p:cNvSpPr>
          <p:nvPr/>
        </p:nvSpPr>
        <p:spPr bwMode="auto">
          <a:xfrm>
            <a:off x="9870680" y="55673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0 w 56"/>
              <a:gd name="T65" fmla="*/ 18 h 64"/>
              <a:gd name="T66" fmla="*/ 8 w 56"/>
              <a:gd name="T67" fmla="*/ 27 h 64"/>
              <a:gd name="T68" fmla="*/ 15 w 56"/>
              <a:gd name="T69" fmla="*/ 20 h 64"/>
              <a:gd name="T70" fmla="*/ 13 w 56"/>
              <a:gd name="T71" fmla="*/ 15 h 64"/>
              <a:gd name="T72" fmla="*/ 5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5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4"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7"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8"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8"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29"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2"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0"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7"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0" y="40"/>
                </a:moveTo>
                <a:cubicBezTo>
                  <a:pt x="37" y="43"/>
                  <a:pt x="34" y="45"/>
                  <a:pt x="30" y="48"/>
                </a:cubicBezTo>
                <a:cubicBezTo>
                  <a:pt x="29" y="48"/>
                  <a:pt x="28" y="49"/>
                  <a:pt x="28" y="49"/>
                </a:cubicBezTo>
                <a:cubicBezTo>
                  <a:pt x="30" y="47"/>
                  <a:pt x="32" y="45"/>
                  <a:pt x="35" y="43"/>
                </a:cubicBezTo>
                <a:cubicBezTo>
                  <a:pt x="37" y="42"/>
                  <a:pt x="40" y="40"/>
                  <a:pt x="42" y="38"/>
                </a:cubicBezTo>
                <a:cubicBezTo>
                  <a:pt x="41" y="38"/>
                  <a:pt x="41" y="39"/>
                  <a:pt x="40" y="40"/>
                </a:cubicBezTo>
                <a:close/>
                <a:moveTo>
                  <a:pt x="43" y="35"/>
                </a:moveTo>
                <a:cubicBezTo>
                  <a:pt x="43" y="35"/>
                  <a:pt x="43" y="35"/>
                  <a:pt x="43" y="36"/>
                </a:cubicBezTo>
                <a:cubicBezTo>
                  <a:pt x="43" y="35"/>
                  <a:pt x="42" y="36"/>
                  <a:pt x="42" y="36"/>
                </a:cubicBezTo>
                <a:cubicBezTo>
                  <a:pt x="40" y="38"/>
                  <a:pt x="37" y="41"/>
                  <a:pt x="34" y="43"/>
                </a:cubicBezTo>
                <a:cubicBezTo>
                  <a:pt x="32" y="45"/>
                  <a:pt x="29" y="46"/>
                  <a:pt x="26" y="48"/>
                </a:cubicBezTo>
                <a:cubicBezTo>
                  <a:pt x="25" y="49"/>
                  <a:pt x="23" y="50"/>
                  <a:pt x="21" y="51"/>
                </a:cubicBezTo>
                <a:cubicBezTo>
                  <a:pt x="22" y="50"/>
                  <a:pt x="25" y="49"/>
                  <a:pt x="26" y="48"/>
                </a:cubicBezTo>
                <a:cubicBezTo>
                  <a:pt x="33" y="43"/>
                  <a:pt x="39"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0" y="47"/>
                  <a:pt x="22" y="46"/>
                  <a:pt x="23" y="45"/>
                </a:cubicBezTo>
                <a:cubicBezTo>
                  <a:pt x="31" y="39"/>
                  <a:pt x="40" y="35"/>
                  <a:pt x="47" y="29"/>
                </a:cubicBezTo>
                <a:cubicBezTo>
                  <a:pt x="46"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0"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0"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5"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5"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19"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5" y="26"/>
                  <a:pt x="10" y="29"/>
                </a:cubicBezTo>
                <a:cubicBezTo>
                  <a:pt x="15" y="27"/>
                  <a:pt x="20" y="21"/>
                  <a:pt x="24" y="17"/>
                </a:cubicBezTo>
                <a:cubicBezTo>
                  <a:pt x="24" y="18"/>
                  <a:pt x="25" y="19"/>
                  <a:pt x="25" y="19"/>
                </a:cubicBezTo>
                <a:close/>
                <a:moveTo>
                  <a:pt x="26" y="21"/>
                </a:moveTo>
                <a:cubicBezTo>
                  <a:pt x="26" y="21"/>
                  <a:pt x="26" y="21"/>
                  <a:pt x="26" y="21"/>
                </a:cubicBezTo>
                <a:cubicBezTo>
                  <a:pt x="27" y="22"/>
                  <a:pt x="27" y="22"/>
                  <a:pt x="27" y="22"/>
                </a:cubicBezTo>
                <a:cubicBezTo>
                  <a:pt x="26" y="23"/>
                  <a:pt x="25" y="23"/>
                  <a:pt x="24" y="24"/>
                </a:cubicBezTo>
                <a:cubicBezTo>
                  <a:pt x="23" y="25"/>
                  <a:pt x="22" y="26"/>
                  <a:pt x="22" y="27"/>
                </a:cubicBezTo>
                <a:cubicBezTo>
                  <a:pt x="20" y="28"/>
                  <a:pt x="18" y="30"/>
                  <a:pt x="16" y="31"/>
                </a:cubicBezTo>
                <a:cubicBezTo>
                  <a:pt x="15" y="32"/>
                  <a:pt x="15" y="32"/>
                  <a:pt x="14" y="33"/>
                </a:cubicBezTo>
                <a:cubicBezTo>
                  <a:pt x="13" y="33"/>
                  <a:pt x="11" y="35"/>
                  <a:pt x="13" y="33"/>
                </a:cubicBezTo>
                <a:cubicBezTo>
                  <a:pt x="17" y="28"/>
                  <a:pt x="21" y="25"/>
                  <a:pt x="25" y="20"/>
                </a:cubicBezTo>
                <a:cubicBezTo>
                  <a:pt x="25" y="20"/>
                  <a:pt x="25"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7"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6" y="7"/>
                  <a:pt x="46" y="7"/>
                </a:cubicBezTo>
                <a:cubicBezTo>
                  <a:pt x="45" y="9"/>
                  <a:pt x="44" y="10"/>
                  <a:pt x="43" y="11"/>
                </a:cubicBezTo>
                <a:cubicBezTo>
                  <a:pt x="41" y="13"/>
                  <a:pt x="38" y="15"/>
                  <a:pt x="36" y="17"/>
                </a:cubicBezTo>
                <a:cubicBezTo>
                  <a:pt x="33"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5" y="20"/>
                </a:cubicBezTo>
                <a:cubicBezTo>
                  <a:pt x="10" y="16"/>
                  <a:pt x="15" y="12"/>
                  <a:pt x="18" y="7"/>
                </a:cubicBezTo>
                <a:cubicBezTo>
                  <a:pt x="19" y="8"/>
                  <a:pt x="19"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4"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128"/>
          <p:cNvSpPr>
            <a:spLocks noEditPoints="1"/>
          </p:cNvSpPr>
          <p:nvPr/>
        </p:nvSpPr>
        <p:spPr bwMode="auto">
          <a:xfrm>
            <a:off x="8583519" y="6386484"/>
            <a:ext cx="458787" cy="423863"/>
          </a:xfrm>
          <a:custGeom>
            <a:avLst/>
            <a:gdLst>
              <a:gd name="T0" fmla="*/ 102 w 122"/>
              <a:gd name="T1" fmla="*/ 63 h 113"/>
              <a:gd name="T2" fmla="*/ 35 w 122"/>
              <a:gd name="T3" fmla="*/ 2 h 113"/>
              <a:gd name="T4" fmla="*/ 5 w 122"/>
              <a:gd name="T5" fmla="*/ 103 h 113"/>
              <a:gd name="T6" fmla="*/ 22 w 122"/>
              <a:gd name="T7" fmla="*/ 65 h 113"/>
              <a:gd name="T8" fmla="*/ 39 w 122"/>
              <a:gd name="T9" fmla="*/ 61 h 113"/>
              <a:gd name="T10" fmla="*/ 97 w 122"/>
              <a:gd name="T11" fmla="*/ 65 h 113"/>
              <a:gd name="T12" fmla="*/ 93 w 122"/>
              <a:gd name="T13" fmla="*/ 68 h 113"/>
              <a:gd name="T14" fmla="*/ 56 w 122"/>
              <a:gd name="T15" fmla="*/ 96 h 113"/>
              <a:gd name="T16" fmla="*/ 76 w 122"/>
              <a:gd name="T17" fmla="*/ 65 h 113"/>
              <a:gd name="T18" fmla="*/ 37 w 122"/>
              <a:gd name="T19" fmla="*/ 105 h 113"/>
              <a:gd name="T20" fmla="*/ 58 w 122"/>
              <a:gd name="T21" fmla="*/ 80 h 113"/>
              <a:gd name="T22" fmla="*/ 27 w 122"/>
              <a:gd name="T23" fmla="*/ 94 h 113"/>
              <a:gd name="T24" fmla="*/ 52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4 h 113"/>
              <a:gd name="T48" fmla="*/ 39 w 122"/>
              <a:gd name="T49" fmla="*/ 89 h 113"/>
              <a:gd name="T50" fmla="*/ 58 w 122"/>
              <a:gd name="T51" fmla="*/ 78 h 113"/>
              <a:gd name="T52" fmla="*/ 50 w 122"/>
              <a:gd name="T53" fmla="*/ 89 h 113"/>
              <a:gd name="T54" fmla="*/ 35 w 122"/>
              <a:gd name="T55" fmla="*/ 107 h 113"/>
              <a:gd name="T56" fmla="*/ 45 w 122"/>
              <a:gd name="T57" fmla="*/ 92 h 113"/>
              <a:gd name="T58" fmla="*/ 76 w 122"/>
              <a:gd name="T59" fmla="*/ 70 h 113"/>
              <a:gd name="T60" fmla="*/ 45 w 122"/>
              <a:gd name="T61" fmla="*/ 106 h 113"/>
              <a:gd name="T62" fmla="*/ 88 w 122"/>
              <a:gd name="T63" fmla="*/ 68 h 113"/>
              <a:gd name="T64" fmla="*/ 57 w 122"/>
              <a:gd name="T65" fmla="*/ 104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9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2 w 122"/>
              <a:gd name="T103" fmla="*/ 79 h 113"/>
              <a:gd name="T104" fmla="*/ 118 w 122"/>
              <a:gd name="T105" fmla="*/ 93 h 113"/>
              <a:gd name="T106" fmla="*/ 105 w 122"/>
              <a:gd name="T107" fmla="*/ 73 h 113"/>
              <a:gd name="T108" fmla="*/ 71 w 122"/>
              <a:gd name="T109" fmla="*/ 96 h 113"/>
              <a:gd name="T110" fmla="*/ 40 w 122"/>
              <a:gd name="T111" fmla="*/ 41 h 113"/>
              <a:gd name="T112" fmla="*/ 93 w 122"/>
              <a:gd name="T113" fmla="*/ 64 h 113"/>
              <a:gd name="T114" fmla="*/ 15 w 122"/>
              <a:gd name="T115" fmla="*/ 75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10"/>
                  <a:pt x="41" y="109"/>
                </a:cubicBezTo>
                <a:cubicBezTo>
                  <a:pt x="49" y="109"/>
                  <a:pt x="57" y="110"/>
                  <a:pt x="65" y="110"/>
                </a:cubicBezTo>
                <a:cubicBezTo>
                  <a:pt x="78" y="111"/>
                  <a:pt x="91" y="113"/>
                  <a:pt x="104" y="111"/>
                </a:cubicBezTo>
                <a:cubicBezTo>
                  <a:pt x="113" y="109"/>
                  <a:pt x="122" y="102"/>
                  <a:pt x="121" y="91"/>
                </a:cubicBezTo>
                <a:cubicBezTo>
                  <a:pt x="119" y="80"/>
                  <a:pt x="110" y="71"/>
                  <a:pt x="102" y="63"/>
                </a:cubicBezTo>
                <a:cubicBezTo>
                  <a:pt x="93" y="55"/>
                  <a:pt x="84" y="48"/>
                  <a:pt x="75" y="39"/>
                </a:cubicBezTo>
                <a:cubicBezTo>
                  <a:pt x="70" y="34"/>
                  <a:pt x="67" y="28"/>
                  <a:pt x="66" y="21"/>
                </a:cubicBezTo>
                <a:cubicBezTo>
                  <a:pt x="66" y="15"/>
                  <a:pt x="69" y="9"/>
                  <a:pt x="73" y="4"/>
                </a:cubicBezTo>
                <a:cubicBezTo>
                  <a:pt x="73" y="3"/>
                  <a:pt x="73" y="2"/>
                  <a:pt x="72" y="2"/>
                </a:cubicBezTo>
                <a:cubicBezTo>
                  <a:pt x="72" y="1"/>
                  <a:pt x="71" y="1"/>
                  <a:pt x="71" y="1"/>
                </a:cubicBezTo>
                <a:cubicBezTo>
                  <a:pt x="59" y="1"/>
                  <a:pt x="47" y="0"/>
                  <a:pt x="35" y="2"/>
                </a:cubicBezTo>
                <a:cubicBezTo>
                  <a:pt x="34" y="2"/>
                  <a:pt x="33" y="3"/>
                  <a:pt x="34" y="4"/>
                </a:cubicBezTo>
                <a:cubicBezTo>
                  <a:pt x="34" y="5"/>
                  <a:pt x="34" y="5"/>
                  <a:pt x="34" y="6"/>
                </a:cubicBezTo>
                <a:cubicBezTo>
                  <a:pt x="37" y="12"/>
                  <a:pt x="41" y="18"/>
                  <a:pt x="41" y="25"/>
                </a:cubicBezTo>
                <a:cubicBezTo>
                  <a:pt x="42" y="34"/>
                  <a:pt x="37" y="41"/>
                  <a:pt x="32" y="47"/>
                </a:cubicBezTo>
                <a:cubicBezTo>
                  <a:pt x="25" y="57"/>
                  <a:pt x="17" y="67"/>
                  <a:pt x="10" y="77"/>
                </a:cubicBezTo>
                <a:cubicBezTo>
                  <a:pt x="5" y="84"/>
                  <a:pt x="0" y="94"/>
                  <a:pt x="5" y="103"/>
                </a:cubicBezTo>
                <a:cubicBezTo>
                  <a:pt x="9" y="109"/>
                  <a:pt x="20" y="110"/>
                  <a:pt x="27" y="110"/>
                </a:cubicBezTo>
                <a:close/>
                <a:moveTo>
                  <a:pt x="22" y="65"/>
                </a:moveTo>
                <a:cubicBezTo>
                  <a:pt x="23" y="65"/>
                  <a:pt x="23" y="65"/>
                  <a:pt x="23" y="64"/>
                </a:cubicBezTo>
                <a:cubicBezTo>
                  <a:pt x="25" y="63"/>
                  <a:pt x="27" y="63"/>
                  <a:pt x="29" y="62"/>
                </a:cubicBezTo>
                <a:cubicBezTo>
                  <a:pt x="26" y="64"/>
                  <a:pt x="22" y="67"/>
                  <a:pt x="19" y="70"/>
                </a:cubicBezTo>
                <a:cubicBezTo>
                  <a:pt x="20" y="68"/>
                  <a:pt x="21" y="67"/>
                  <a:pt x="22" y="65"/>
                </a:cubicBezTo>
                <a:close/>
                <a:moveTo>
                  <a:pt x="31" y="61"/>
                </a:moveTo>
                <a:cubicBezTo>
                  <a:pt x="32" y="61"/>
                  <a:pt x="33" y="60"/>
                  <a:pt x="35" y="60"/>
                </a:cubicBezTo>
                <a:cubicBezTo>
                  <a:pt x="31" y="62"/>
                  <a:pt x="28" y="64"/>
                  <a:pt x="25" y="66"/>
                </a:cubicBezTo>
                <a:cubicBezTo>
                  <a:pt x="27" y="64"/>
                  <a:pt x="29" y="63"/>
                  <a:pt x="31" y="61"/>
                </a:cubicBezTo>
                <a:close/>
                <a:moveTo>
                  <a:pt x="38" y="61"/>
                </a:moveTo>
                <a:cubicBezTo>
                  <a:pt x="38" y="61"/>
                  <a:pt x="39" y="61"/>
                  <a:pt x="39" y="61"/>
                </a:cubicBezTo>
                <a:cubicBezTo>
                  <a:pt x="35" y="63"/>
                  <a:pt x="32" y="66"/>
                  <a:pt x="28" y="69"/>
                </a:cubicBezTo>
                <a:cubicBezTo>
                  <a:pt x="22" y="74"/>
                  <a:pt x="16" y="78"/>
                  <a:pt x="10" y="83"/>
                </a:cubicBezTo>
                <a:cubicBezTo>
                  <a:pt x="11" y="83"/>
                  <a:pt x="11" y="83"/>
                  <a:pt x="11" y="83"/>
                </a:cubicBezTo>
                <a:cubicBezTo>
                  <a:pt x="14" y="79"/>
                  <a:pt x="17" y="77"/>
                  <a:pt x="20" y="74"/>
                </a:cubicBezTo>
                <a:cubicBezTo>
                  <a:pt x="26" y="70"/>
                  <a:pt x="32" y="66"/>
                  <a:pt x="38" y="61"/>
                </a:cubicBezTo>
                <a:close/>
                <a:moveTo>
                  <a:pt x="97" y="65"/>
                </a:moveTo>
                <a:cubicBezTo>
                  <a:pt x="90" y="71"/>
                  <a:pt x="83" y="78"/>
                  <a:pt x="76" y="84"/>
                </a:cubicBezTo>
                <a:cubicBezTo>
                  <a:pt x="72" y="88"/>
                  <a:pt x="68" y="91"/>
                  <a:pt x="65" y="94"/>
                </a:cubicBezTo>
                <a:cubicBezTo>
                  <a:pt x="67" y="92"/>
                  <a:pt x="70" y="89"/>
                  <a:pt x="73" y="86"/>
                </a:cubicBezTo>
                <a:cubicBezTo>
                  <a:pt x="79" y="80"/>
                  <a:pt x="84" y="75"/>
                  <a:pt x="88" y="68"/>
                </a:cubicBezTo>
                <a:cubicBezTo>
                  <a:pt x="89" y="68"/>
                  <a:pt x="89" y="68"/>
                  <a:pt x="89" y="68"/>
                </a:cubicBezTo>
                <a:cubicBezTo>
                  <a:pt x="90" y="68"/>
                  <a:pt x="92" y="68"/>
                  <a:pt x="93" y="68"/>
                </a:cubicBezTo>
                <a:cubicBezTo>
                  <a:pt x="94" y="67"/>
                  <a:pt x="96" y="65"/>
                  <a:pt x="97" y="65"/>
                </a:cubicBezTo>
                <a:close/>
                <a:moveTo>
                  <a:pt x="82" y="65"/>
                </a:moveTo>
                <a:cubicBezTo>
                  <a:pt x="84" y="66"/>
                  <a:pt x="85" y="67"/>
                  <a:pt x="87" y="67"/>
                </a:cubicBezTo>
                <a:cubicBezTo>
                  <a:pt x="84" y="70"/>
                  <a:pt x="81" y="74"/>
                  <a:pt x="78" y="76"/>
                </a:cubicBezTo>
                <a:cubicBezTo>
                  <a:pt x="73" y="80"/>
                  <a:pt x="70" y="83"/>
                  <a:pt x="66" y="87"/>
                </a:cubicBezTo>
                <a:cubicBezTo>
                  <a:pt x="62" y="90"/>
                  <a:pt x="59" y="93"/>
                  <a:pt x="56" y="96"/>
                </a:cubicBezTo>
                <a:cubicBezTo>
                  <a:pt x="56" y="96"/>
                  <a:pt x="56" y="96"/>
                  <a:pt x="56" y="96"/>
                </a:cubicBezTo>
                <a:cubicBezTo>
                  <a:pt x="59" y="92"/>
                  <a:pt x="63" y="89"/>
                  <a:pt x="66" y="85"/>
                </a:cubicBezTo>
                <a:cubicBezTo>
                  <a:pt x="69" y="82"/>
                  <a:pt x="71" y="78"/>
                  <a:pt x="74" y="75"/>
                </a:cubicBezTo>
                <a:cubicBezTo>
                  <a:pt x="77" y="72"/>
                  <a:pt x="80" y="69"/>
                  <a:pt x="82" y="65"/>
                </a:cubicBezTo>
                <a:cubicBezTo>
                  <a:pt x="82" y="65"/>
                  <a:pt x="82" y="65"/>
                  <a:pt x="82" y="65"/>
                </a:cubicBezTo>
                <a:close/>
                <a:moveTo>
                  <a:pt x="76" y="65"/>
                </a:moveTo>
                <a:cubicBezTo>
                  <a:pt x="77" y="64"/>
                  <a:pt x="78" y="64"/>
                  <a:pt x="80" y="65"/>
                </a:cubicBezTo>
                <a:cubicBezTo>
                  <a:pt x="80" y="65"/>
                  <a:pt x="81" y="65"/>
                  <a:pt x="81" y="65"/>
                </a:cubicBezTo>
                <a:cubicBezTo>
                  <a:pt x="74" y="70"/>
                  <a:pt x="68" y="77"/>
                  <a:pt x="62" y="83"/>
                </a:cubicBezTo>
                <a:cubicBezTo>
                  <a:pt x="55" y="90"/>
                  <a:pt x="47" y="96"/>
                  <a:pt x="41" y="103"/>
                </a:cubicBezTo>
                <a:cubicBezTo>
                  <a:pt x="40" y="104"/>
                  <a:pt x="39" y="104"/>
                  <a:pt x="38" y="105"/>
                </a:cubicBezTo>
                <a:cubicBezTo>
                  <a:pt x="38" y="105"/>
                  <a:pt x="38" y="105"/>
                  <a:pt x="37" y="105"/>
                </a:cubicBezTo>
                <a:cubicBezTo>
                  <a:pt x="39" y="103"/>
                  <a:pt x="41" y="101"/>
                  <a:pt x="43" y="100"/>
                </a:cubicBezTo>
                <a:cubicBezTo>
                  <a:pt x="47" y="96"/>
                  <a:pt x="51" y="92"/>
                  <a:pt x="55" y="89"/>
                </a:cubicBezTo>
                <a:cubicBezTo>
                  <a:pt x="63" y="81"/>
                  <a:pt x="69" y="73"/>
                  <a:pt x="76" y="65"/>
                </a:cubicBezTo>
                <a:close/>
                <a:moveTo>
                  <a:pt x="73" y="66"/>
                </a:moveTo>
                <a:cubicBezTo>
                  <a:pt x="71" y="68"/>
                  <a:pt x="70" y="70"/>
                  <a:pt x="68" y="71"/>
                </a:cubicBezTo>
                <a:cubicBezTo>
                  <a:pt x="65" y="74"/>
                  <a:pt x="61" y="77"/>
                  <a:pt x="58" y="80"/>
                </a:cubicBezTo>
                <a:cubicBezTo>
                  <a:pt x="57" y="80"/>
                  <a:pt x="57" y="81"/>
                  <a:pt x="56" y="81"/>
                </a:cubicBezTo>
                <a:cubicBezTo>
                  <a:pt x="59" y="79"/>
                  <a:pt x="61" y="76"/>
                  <a:pt x="63" y="74"/>
                </a:cubicBezTo>
                <a:cubicBezTo>
                  <a:pt x="67" y="72"/>
                  <a:pt x="70" y="69"/>
                  <a:pt x="73" y="66"/>
                </a:cubicBezTo>
                <a:close/>
                <a:moveTo>
                  <a:pt x="53" y="74"/>
                </a:moveTo>
                <a:cubicBezTo>
                  <a:pt x="47" y="78"/>
                  <a:pt x="42" y="83"/>
                  <a:pt x="36" y="88"/>
                </a:cubicBezTo>
                <a:cubicBezTo>
                  <a:pt x="33" y="90"/>
                  <a:pt x="30" y="92"/>
                  <a:pt x="27" y="94"/>
                </a:cubicBezTo>
                <a:cubicBezTo>
                  <a:pt x="23" y="97"/>
                  <a:pt x="20" y="101"/>
                  <a:pt x="16" y="104"/>
                </a:cubicBezTo>
                <a:cubicBezTo>
                  <a:pt x="14" y="106"/>
                  <a:pt x="16" y="104"/>
                  <a:pt x="17" y="103"/>
                </a:cubicBezTo>
                <a:cubicBezTo>
                  <a:pt x="18" y="102"/>
                  <a:pt x="20" y="100"/>
                  <a:pt x="22" y="99"/>
                </a:cubicBezTo>
                <a:cubicBezTo>
                  <a:pt x="25" y="95"/>
                  <a:pt x="29" y="93"/>
                  <a:pt x="32" y="90"/>
                </a:cubicBezTo>
                <a:cubicBezTo>
                  <a:pt x="39" y="85"/>
                  <a:pt x="45" y="78"/>
                  <a:pt x="51" y="72"/>
                </a:cubicBezTo>
                <a:cubicBezTo>
                  <a:pt x="52" y="72"/>
                  <a:pt x="52" y="72"/>
                  <a:pt x="52" y="72"/>
                </a:cubicBezTo>
                <a:cubicBezTo>
                  <a:pt x="54" y="74"/>
                  <a:pt x="57" y="75"/>
                  <a:pt x="60" y="75"/>
                </a:cubicBezTo>
                <a:cubicBezTo>
                  <a:pt x="55" y="78"/>
                  <a:pt x="51" y="81"/>
                  <a:pt x="46" y="85"/>
                </a:cubicBezTo>
                <a:cubicBezTo>
                  <a:pt x="40" y="91"/>
                  <a:pt x="34" y="96"/>
                  <a:pt x="27" y="102"/>
                </a:cubicBezTo>
                <a:cubicBezTo>
                  <a:pt x="27" y="103"/>
                  <a:pt x="23" y="106"/>
                  <a:pt x="24" y="105"/>
                </a:cubicBezTo>
                <a:cubicBezTo>
                  <a:pt x="25" y="103"/>
                  <a:pt x="27" y="102"/>
                  <a:pt x="29" y="100"/>
                </a:cubicBezTo>
                <a:cubicBezTo>
                  <a:pt x="32" y="97"/>
                  <a:pt x="35" y="94"/>
                  <a:pt x="38" y="91"/>
                </a:cubicBezTo>
                <a:cubicBezTo>
                  <a:pt x="41" y="88"/>
                  <a:pt x="44" y="85"/>
                  <a:pt x="47" y="83"/>
                </a:cubicBezTo>
                <a:cubicBezTo>
                  <a:pt x="49" y="80"/>
                  <a:pt x="52" y="78"/>
                  <a:pt x="54" y="74"/>
                </a:cubicBezTo>
                <a:cubicBezTo>
                  <a:pt x="54" y="74"/>
                  <a:pt x="54" y="74"/>
                  <a:pt x="53" y="74"/>
                </a:cubicBezTo>
                <a:close/>
                <a:moveTo>
                  <a:pt x="47" y="68"/>
                </a:moveTo>
                <a:cubicBezTo>
                  <a:pt x="48" y="69"/>
                  <a:pt x="50" y="71"/>
                  <a:pt x="51" y="72"/>
                </a:cubicBezTo>
                <a:cubicBezTo>
                  <a:pt x="36" y="79"/>
                  <a:pt x="25" y="92"/>
                  <a:pt x="11" y="102"/>
                </a:cubicBezTo>
                <a:cubicBezTo>
                  <a:pt x="8" y="104"/>
                  <a:pt x="13" y="100"/>
                  <a:pt x="13" y="99"/>
                </a:cubicBezTo>
                <a:cubicBezTo>
                  <a:pt x="15" y="98"/>
                  <a:pt x="16" y="96"/>
                  <a:pt x="18" y="95"/>
                </a:cubicBezTo>
                <a:cubicBezTo>
                  <a:pt x="21" y="92"/>
                  <a:pt x="24" y="89"/>
                  <a:pt x="28" y="87"/>
                </a:cubicBezTo>
                <a:cubicBezTo>
                  <a:pt x="34" y="81"/>
                  <a:pt x="40" y="74"/>
                  <a:pt x="47" y="68"/>
                </a:cubicBezTo>
                <a:close/>
                <a:moveTo>
                  <a:pt x="45" y="68"/>
                </a:moveTo>
                <a:cubicBezTo>
                  <a:pt x="45" y="68"/>
                  <a:pt x="45" y="68"/>
                  <a:pt x="44" y="69"/>
                </a:cubicBezTo>
                <a:cubicBezTo>
                  <a:pt x="37" y="75"/>
                  <a:pt x="30" y="81"/>
                  <a:pt x="23" y="86"/>
                </a:cubicBezTo>
                <a:cubicBezTo>
                  <a:pt x="19" y="89"/>
                  <a:pt x="16" y="92"/>
                  <a:pt x="13"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8"/>
                  <a:pt x="46" y="68"/>
                  <a:pt x="45" y="68"/>
                </a:cubicBezTo>
                <a:close/>
                <a:moveTo>
                  <a:pt x="43" y="64"/>
                </a:moveTo>
                <a:cubicBezTo>
                  <a:pt x="37" y="68"/>
                  <a:pt x="30" y="73"/>
                  <a:pt x="24" y="78"/>
                </a:cubicBezTo>
                <a:cubicBezTo>
                  <a:pt x="21" y="81"/>
                  <a:pt x="18" y="84"/>
                  <a:pt x="15" y="86"/>
                </a:cubicBezTo>
                <a:cubicBezTo>
                  <a:pt x="12" y="89"/>
                  <a:pt x="8" y="91"/>
                  <a:pt x="6" y="93"/>
                </a:cubicBezTo>
                <a:cubicBezTo>
                  <a:pt x="6" y="93"/>
                  <a:pt x="6" y="93"/>
                  <a:pt x="6" y="93"/>
                </a:cubicBezTo>
                <a:cubicBezTo>
                  <a:pt x="17" y="82"/>
                  <a:pt x="30" y="74"/>
                  <a:pt x="41" y="62"/>
                </a:cubicBezTo>
                <a:cubicBezTo>
                  <a:pt x="42" y="63"/>
                  <a:pt x="42" y="63"/>
                  <a:pt x="43" y="64"/>
                </a:cubicBezTo>
                <a:close/>
                <a:moveTo>
                  <a:pt x="8" y="87"/>
                </a:moveTo>
                <a:cubicBezTo>
                  <a:pt x="14" y="82"/>
                  <a:pt x="19" y="77"/>
                  <a:pt x="25" y="72"/>
                </a:cubicBezTo>
                <a:cubicBezTo>
                  <a:pt x="28" y="70"/>
                  <a:pt x="32" y="67"/>
                  <a:pt x="35" y="65"/>
                </a:cubicBezTo>
                <a:cubicBezTo>
                  <a:pt x="36" y="64"/>
                  <a:pt x="37" y="63"/>
                  <a:pt x="39" y="62"/>
                </a:cubicBezTo>
                <a:cubicBezTo>
                  <a:pt x="39" y="62"/>
                  <a:pt x="40" y="62"/>
                  <a:pt x="40" y="61"/>
                </a:cubicBezTo>
                <a:cubicBezTo>
                  <a:pt x="40" y="62"/>
                  <a:pt x="40" y="62"/>
                  <a:pt x="41" y="62"/>
                </a:cubicBezTo>
                <a:cubicBezTo>
                  <a:pt x="40" y="62"/>
                  <a:pt x="40" y="63"/>
                  <a:pt x="39" y="63"/>
                </a:cubicBezTo>
                <a:cubicBezTo>
                  <a:pt x="29" y="74"/>
                  <a:pt x="16" y="82"/>
                  <a:pt x="6" y="92"/>
                </a:cubicBezTo>
                <a:cubicBezTo>
                  <a:pt x="6" y="90"/>
                  <a:pt x="7" y="88"/>
                  <a:pt x="8" y="87"/>
                </a:cubicBezTo>
                <a:close/>
                <a:moveTo>
                  <a:pt x="22" y="81"/>
                </a:moveTo>
                <a:cubicBezTo>
                  <a:pt x="26" y="77"/>
                  <a:pt x="30" y="74"/>
                  <a:pt x="34" y="71"/>
                </a:cubicBezTo>
                <a:cubicBezTo>
                  <a:pt x="36" y="70"/>
                  <a:pt x="38" y="69"/>
                  <a:pt x="40" y="67"/>
                </a:cubicBezTo>
                <a:cubicBezTo>
                  <a:pt x="41" y="66"/>
                  <a:pt x="42" y="66"/>
                  <a:pt x="43" y="65"/>
                </a:cubicBezTo>
                <a:cubicBezTo>
                  <a:pt x="44" y="64"/>
                  <a:pt x="40" y="69"/>
                  <a:pt x="40" y="68"/>
                </a:cubicBezTo>
                <a:cubicBezTo>
                  <a:pt x="30" y="80"/>
                  <a:pt x="16" y="87"/>
                  <a:pt x="6" y="99"/>
                </a:cubicBezTo>
                <a:cubicBezTo>
                  <a:pt x="6" y="97"/>
                  <a:pt x="5" y="96"/>
                  <a:pt x="6" y="94"/>
                </a:cubicBezTo>
                <a:cubicBezTo>
                  <a:pt x="12" y="90"/>
                  <a:pt x="17" y="85"/>
                  <a:pt x="22" y="81"/>
                </a:cubicBezTo>
                <a:close/>
                <a:moveTo>
                  <a:pt x="7" y="100"/>
                </a:moveTo>
                <a:cubicBezTo>
                  <a:pt x="13" y="94"/>
                  <a:pt x="20" y="89"/>
                  <a:pt x="27" y="84"/>
                </a:cubicBezTo>
                <a:cubicBezTo>
                  <a:pt x="31" y="81"/>
                  <a:pt x="34" y="78"/>
                  <a:pt x="37" y="76"/>
                </a:cubicBezTo>
                <a:cubicBezTo>
                  <a:pt x="38" y="75"/>
                  <a:pt x="39" y="75"/>
                  <a:pt x="39" y="74"/>
                </a:cubicBezTo>
                <a:cubicBezTo>
                  <a:pt x="35" y="79"/>
                  <a:pt x="30" y="83"/>
                  <a:pt x="26" y="87"/>
                </a:cubicBezTo>
                <a:cubicBezTo>
                  <a:pt x="20" y="92"/>
                  <a:pt x="14" y="97"/>
                  <a:pt x="9" y="103"/>
                </a:cubicBezTo>
                <a:cubicBezTo>
                  <a:pt x="8" y="102"/>
                  <a:pt x="7" y="101"/>
                  <a:pt x="7" y="100"/>
                </a:cubicBezTo>
                <a:close/>
                <a:moveTo>
                  <a:pt x="10" y="104"/>
                </a:moveTo>
                <a:cubicBezTo>
                  <a:pt x="23" y="95"/>
                  <a:pt x="34" y="83"/>
                  <a:pt x="47" y="75"/>
                </a:cubicBezTo>
                <a:cubicBezTo>
                  <a:pt x="47" y="75"/>
                  <a:pt x="50" y="73"/>
                  <a:pt x="50" y="73"/>
                </a:cubicBezTo>
                <a:cubicBezTo>
                  <a:pt x="48" y="75"/>
                  <a:pt x="46" y="76"/>
                  <a:pt x="45" y="78"/>
                </a:cubicBezTo>
                <a:cubicBezTo>
                  <a:pt x="41" y="81"/>
                  <a:pt x="38" y="84"/>
                  <a:pt x="35" y="87"/>
                </a:cubicBezTo>
                <a:cubicBezTo>
                  <a:pt x="28" y="93"/>
                  <a:pt x="20" y="99"/>
                  <a:pt x="14" y="105"/>
                </a:cubicBezTo>
                <a:cubicBezTo>
                  <a:pt x="14" y="105"/>
                  <a:pt x="14" y="105"/>
                  <a:pt x="14" y="105"/>
                </a:cubicBezTo>
                <a:cubicBezTo>
                  <a:pt x="13" y="105"/>
                  <a:pt x="12" y="105"/>
                  <a:pt x="10" y="104"/>
                </a:cubicBezTo>
                <a:cubicBezTo>
                  <a:pt x="10" y="104"/>
                  <a:pt x="10" y="104"/>
                  <a:pt x="10" y="104"/>
                </a:cubicBezTo>
                <a:close/>
                <a:moveTo>
                  <a:pt x="15" y="106"/>
                </a:moveTo>
                <a:cubicBezTo>
                  <a:pt x="21" y="103"/>
                  <a:pt x="26" y="96"/>
                  <a:pt x="31" y="92"/>
                </a:cubicBezTo>
                <a:cubicBezTo>
                  <a:pt x="38" y="87"/>
                  <a:pt x="43" y="82"/>
                  <a:pt x="50" y="77"/>
                </a:cubicBezTo>
                <a:cubicBezTo>
                  <a:pt x="50" y="77"/>
                  <a:pt x="52" y="76"/>
                  <a:pt x="53" y="75"/>
                </a:cubicBezTo>
                <a:cubicBezTo>
                  <a:pt x="52" y="77"/>
                  <a:pt x="49" y="79"/>
                  <a:pt x="47" y="81"/>
                </a:cubicBezTo>
                <a:cubicBezTo>
                  <a:pt x="45" y="84"/>
                  <a:pt x="42" y="86"/>
                  <a:pt x="39" y="89"/>
                </a:cubicBezTo>
                <a:cubicBezTo>
                  <a:pt x="34" y="95"/>
                  <a:pt x="27" y="100"/>
                  <a:pt x="22" y="106"/>
                </a:cubicBezTo>
                <a:cubicBezTo>
                  <a:pt x="22" y="106"/>
                  <a:pt x="22" y="107"/>
                  <a:pt x="23" y="106"/>
                </a:cubicBezTo>
                <a:cubicBezTo>
                  <a:pt x="29" y="103"/>
                  <a:pt x="34" y="97"/>
                  <a:pt x="40" y="92"/>
                </a:cubicBezTo>
                <a:cubicBezTo>
                  <a:pt x="47" y="86"/>
                  <a:pt x="54" y="80"/>
                  <a:pt x="62" y="74"/>
                </a:cubicBezTo>
                <a:cubicBezTo>
                  <a:pt x="62" y="74"/>
                  <a:pt x="62" y="74"/>
                  <a:pt x="62" y="74"/>
                </a:cubicBezTo>
                <a:cubicBezTo>
                  <a:pt x="61" y="75"/>
                  <a:pt x="60" y="77"/>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9"/>
                </a:cubicBezTo>
                <a:cubicBezTo>
                  <a:pt x="54" y="85"/>
                  <a:pt x="58" y="81"/>
                  <a:pt x="62" y="77"/>
                </a:cubicBezTo>
                <a:cubicBezTo>
                  <a:pt x="65" y="75"/>
                  <a:pt x="67" y="73"/>
                  <a:pt x="70" y="71"/>
                </a:cubicBezTo>
                <a:cubicBezTo>
                  <a:pt x="69" y="71"/>
                  <a:pt x="69" y="72"/>
                  <a:pt x="69" y="72"/>
                </a:cubicBezTo>
                <a:cubicBezTo>
                  <a:pt x="65" y="76"/>
                  <a:pt x="62" y="80"/>
                  <a:pt x="58" y="84"/>
                </a:cubicBezTo>
                <a:cubicBezTo>
                  <a:pt x="51" y="92"/>
                  <a:pt x="43" y="99"/>
                  <a:pt x="35" y="106"/>
                </a:cubicBezTo>
                <a:cubicBezTo>
                  <a:pt x="35" y="106"/>
                  <a:pt x="35" y="107"/>
                  <a:pt x="35" y="107"/>
                </a:cubicBezTo>
                <a:cubicBezTo>
                  <a:pt x="28" y="107"/>
                  <a:pt x="21" y="108"/>
                  <a:pt x="15" y="106"/>
                </a:cubicBezTo>
                <a:close/>
                <a:moveTo>
                  <a:pt x="47" y="90"/>
                </a:moveTo>
                <a:cubicBezTo>
                  <a:pt x="44" y="93"/>
                  <a:pt x="40" y="97"/>
                  <a:pt x="36" y="100"/>
                </a:cubicBezTo>
                <a:cubicBezTo>
                  <a:pt x="35" y="101"/>
                  <a:pt x="34" y="102"/>
                  <a:pt x="33" y="103"/>
                </a:cubicBezTo>
                <a:cubicBezTo>
                  <a:pt x="33" y="102"/>
                  <a:pt x="33" y="102"/>
                  <a:pt x="33" y="102"/>
                </a:cubicBezTo>
                <a:cubicBezTo>
                  <a:pt x="37" y="98"/>
                  <a:pt x="41" y="95"/>
                  <a:pt x="45" y="92"/>
                </a:cubicBezTo>
                <a:cubicBezTo>
                  <a:pt x="45" y="91"/>
                  <a:pt x="46" y="90"/>
                  <a:pt x="47" y="90"/>
                </a:cubicBezTo>
                <a:close/>
                <a:moveTo>
                  <a:pt x="39" y="107"/>
                </a:moveTo>
                <a:cubicBezTo>
                  <a:pt x="38" y="107"/>
                  <a:pt x="37" y="107"/>
                  <a:pt x="36" y="107"/>
                </a:cubicBezTo>
                <a:cubicBezTo>
                  <a:pt x="39" y="105"/>
                  <a:pt x="42" y="103"/>
                  <a:pt x="44" y="100"/>
                </a:cubicBezTo>
                <a:cubicBezTo>
                  <a:pt x="47" y="97"/>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7"/>
                </a:cubicBezTo>
                <a:close/>
                <a:moveTo>
                  <a:pt x="46" y="106"/>
                </a:moveTo>
                <a:cubicBezTo>
                  <a:pt x="46" y="106"/>
                  <a:pt x="46" y="106"/>
                  <a:pt x="46" y="106"/>
                </a:cubicBezTo>
                <a:cubicBezTo>
                  <a:pt x="49" y="104"/>
                  <a:pt x="52" y="102"/>
                  <a:pt x="54" y="99"/>
                </a:cubicBezTo>
                <a:cubicBezTo>
                  <a:pt x="58" y="95"/>
                  <a:pt x="61" y="92"/>
                  <a:pt x="65" y="89"/>
                </a:cubicBezTo>
                <a:cubicBezTo>
                  <a:pt x="73" y="82"/>
                  <a:pt x="80" y="75"/>
                  <a:pt x="88" y="68"/>
                </a:cubicBezTo>
                <a:cubicBezTo>
                  <a:pt x="85" y="70"/>
                  <a:pt x="82" y="75"/>
                  <a:pt x="80" y="78"/>
                </a:cubicBezTo>
                <a:cubicBezTo>
                  <a:pt x="77" y="81"/>
                  <a:pt x="74" y="84"/>
                  <a:pt x="71" y="88"/>
                </a:cubicBezTo>
                <a:cubicBezTo>
                  <a:pt x="65" y="93"/>
                  <a:pt x="59" y="99"/>
                  <a:pt x="54" y="106"/>
                </a:cubicBezTo>
                <a:cubicBezTo>
                  <a:pt x="54" y="106"/>
                  <a:pt x="54" y="107"/>
                  <a:pt x="54" y="106"/>
                </a:cubicBezTo>
                <a:cubicBezTo>
                  <a:pt x="55" y="106"/>
                  <a:pt x="55" y="106"/>
                  <a:pt x="55" y="105"/>
                </a:cubicBezTo>
                <a:cubicBezTo>
                  <a:pt x="56" y="105"/>
                  <a:pt x="56" y="105"/>
                  <a:pt x="57" y="104"/>
                </a:cubicBezTo>
                <a:cubicBezTo>
                  <a:pt x="62" y="97"/>
                  <a:pt x="69" y="91"/>
                  <a:pt x="75" y="86"/>
                </a:cubicBezTo>
                <a:cubicBezTo>
                  <a:pt x="83" y="79"/>
                  <a:pt x="90" y="72"/>
                  <a:pt x="98" y="65"/>
                </a:cubicBezTo>
                <a:cubicBezTo>
                  <a:pt x="95" y="68"/>
                  <a:pt x="92" y="72"/>
                  <a:pt x="89" y="75"/>
                </a:cubicBezTo>
                <a:cubicBezTo>
                  <a:pt x="85" y="79"/>
                  <a:pt x="82" y="83"/>
                  <a:pt x="79" y="86"/>
                </a:cubicBezTo>
                <a:cubicBezTo>
                  <a:pt x="76" y="90"/>
                  <a:pt x="72" y="94"/>
                  <a:pt x="69" y="98"/>
                </a:cubicBezTo>
                <a:cubicBezTo>
                  <a:pt x="66" y="101"/>
                  <a:pt x="62" y="104"/>
                  <a:pt x="59" y="107"/>
                </a:cubicBezTo>
                <a:cubicBezTo>
                  <a:pt x="59" y="107"/>
                  <a:pt x="59" y="107"/>
                  <a:pt x="59" y="107"/>
                </a:cubicBezTo>
                <a:cubicBezTo>
                  <a:pt x="55" y="107"/>
                  <a:pt x="50" y="106"/>
                  <a:pt x="46" y="106"/>
                </a:cubicBezTo>
                <a:close/>
                <a:moveTo>
                  <a:pt x="60" y="107"/>
                </a:moveTo>
                <a:cubicBezTo>
                  <a:pt x="66" y="103"/>
                  <a:pt x="71" y="97"/>
                  <a:pt x="76" y="92"/>
                </a:cubicBezTo>
                <a:cubicBezTo>
                  <a:pt x="83" y="87"/>
                  <a:pt x="89" y="81"/>
                  <a:pt x="95" y="75"/>
                </a:cubicBezTo>
                <a:cubicBezTo>
                  <a:pt x="96" y="74"/>
                  <a:pt x="98" y="73"/>
                  <a:pt x="99" y="72"/>
                </a:cubicBezTo>
                <a:cubicBezTo>
                  <a:pt x="100" y="71"/>
                  <a:pt x="100" y="70"/>
                  <a:pt x="101" y="70"/>
                </a:cubicBezTo>
                <a:cubicBezTo>
                  <a:pt x="100" y="71"/>
                  <a:pt x="100" y="72"/>
                  <a:pt x="99" y="73"/>
                </a:cubicBezTo>
                <a:cubicBezTo>
                  <a:pt x="96" y="76"/>
                  <a:pt x="93" y="78"/>
                  <a:pt x="91" y="81"/>
                </a:cubicBezTo>
                <a:cubicBezTo>
                  <a:pt x="86" y="86"/>
                  <a:pt x="82" y="92"/>
                  <a:pt x="77" y="97"/>
                </a:cubicBezTo>
                <a:cubicBezTo>
                  <a:pt x="74" y="100"/>
                  <a:pt x="71" y="104"/>
                  <a:pt x="68" y="108"/>
                </a:cubicBezTo>
                <a:cubicBezTo>
                  <a:pt x="65" y="107"/>
                  <a:pt x="63" y="107"/>
                  <a:pt x="60" y="107"/>
                </a:cubicBezTo>
                <a:close/>
                <a:moveTo>
                  <a:pt x="99" y="78"/>
                </a:moveTo>
                <a:cubicBezTo>
                  <a:pt x="100" y="77"/>
                  <a:pt x="102" y="76"/>
                  <a:pt x="103" y="75"/>
                </a:cubicBezTo>
                <a:cubicBezTo>
                  <a:pt x="106" y="73"/>
                  <a:pt x="102" y="76"/>
                  <a:pt x="101" y="77"/>
                </a:cubicBezTo>
                <a:cubicBezTo>
                  <a:pt x="98" y="81"/>
                  <a:pt x="95" y="84"/>
                  <a:pt x="92" y="88"/>
                </a:cubicBezTo>
                <a:cubicBezTo>
                  <a:pt x="89" y="91"/>
                  <a:pt x="87" y="93"/>
                  <a:pt x="85" y="96"/>
                </a:cubicBezTo>
                <a:cubicBezTo>
                  <a:pt x="82" y="100"/>
                  <a:pt x="78" y="103"/>
                  <a:pt x="75" y="107"/>
                </a:cubicBezTo>
                <a:cubicBezTo>
                  <a:pt x="74" y="107"/>
                  <a:pt x="75" y="108"/>
                  <a:pt x="75" y="107"/>
                </a:cubicBezTo>
                <a:cubicBezTo>
                  <a:pt x="85" y="100"/>
                  <a:pt x="93" y="90"/>
                  <a:pt x="101" y="82"/>
                </a:cubicBezTo>
                <a:cubicBezTo>
                  <a:pt x="103" y="80"/>
                  <a:pt x="105" y="77"/>
                  <a:pt x="107" y="75"/>
                </a:cubicBezTo>
                <a:cubicBezTo>
                  <a:pt x="105" y="78"/>
                  <a:pt x="103" y="80"/>
                  <a:pt x="101" y="83"/>
                </a:cubicBezTo>
                <a:cubicBezTo>
                  <a:pt x="96" y="89"/>
                  <a:pt x="91" y="95"/>
                  <a:pt x="87" y="101"/>
                </a:cubicBezTo>
                <a:cubicBezTo>
                  <a:pt x="86" y="102"/>
                  <a:pt x="85" y="104"/>
                  <a:pt x="83" y="105"/>
                </a:cubicBezTo>
                <a:cubicBezTo>
                  <a:pt x="83" y="105"/>
                  <a:pt x="83" y="106"/>
                  <a:pt x="82" y="106"/>
                </a:cubicBezTo>
                <a:cubicBezTo>
                  <a:pt x="81" y="107"/>
                  <a:pt x="81" y="107"/>
                  <a:pt x="81" y="107"/>
                </a:cubicBezTo>
                <a:cubicBezTo>
                  <a:pt x="81" y="108"/>
                  <a:pt x="81" y="108"/>
                  <a:pt x="80" y="108"/>
                </a:cubicBezTo>
                <a:cubicBezTo>
                  <a:pt x="76" y="108"/>
                  <a:pt x="72" y="108"/>
                  <a:pt x="69" y="108"/>
                </a:cubicBezTo>
                <a:cubicBezTo>
                  <a:pt x="73" y="103"/>
                  <a:pt x="77" y="99"/>
                  <a:pt x="81" y="94"/>
                </a:cubicBezTo>
                <a:cubicBezTo>
                  <a:pt x="87" y="88"/>
                  <a:pt x="93" y="83"/>
                  <a:pt x="99" y="78"/>
                </a:cubicBezTo>
                <a:close/>
                <a:moveTo>
                  <a:pt x="85" y="109"/>
                </a:moveTo>
                <a:cubicBezTo>
                  <a:pt x="84" y="109"/>
                  <a:pt x="82" y="109"/>
                  <a:pt x="81" y="108"/>
                </a:cubicBezTo>
                <a:cubicBezTo>
                  <a:pt x="81" y="108"/>
                  <a:pt x="82" y="108"/>
                  <a:pt x="82" y="108"/>
                </a:cubicBezTo>
                <a:cubicBezTo>
                  <a:pt x="82" y="108"/>
                  <a:pt x="82" y="108"/>
                  <a:pt x="82" y="108"/>
                </a:cubicBezTo>
                <a:cubicBezTo>
                  <a:pt x="84" y="105"/>
                  <a:pt x="87" y="103"/>
                  <a:pt x="89" y="100"/>
                </a:cubicBezTo>
                <a:cubicBezTo>
                  <a:pt x="94" y="95"/>
                  <a:pt x="100" y="91"/>
                  <a:pt x="105" y="85"/>
                </a:cubicBezTo>
                <a:cubicBezTo>
                  <a:pt x="106" y="84"/>
                  <a:pt x="107" y="83"/>
                  <a:pt x="108" y="82"/>
                </a:cubicBezTo>
                <a:cubicBezTo>
                  <a:pt x="108" y="82"/>
                  <a:pt x="111" y="78"/>
                  <a:pt x="109" y="82"/>
                </a:cubicBezTo>
                <a:cubicBezTo>
                  <a:pt x="107" y="85"/>
                  <a:pt x="105" y="88"/>
                  <a:pt x="102" y="91"/>
                </a:cubicBezTo>
                <a:cubicBezTo>
                  <a:pt x="98" y="96"/>
                  <a:pt x="93" y="101"/>
                  <a:pt x="88" y="107"/>
                </a:cubicBezTo>
                <a:cubicBezTo>
                  <a:pt x="87" y="107"/>
                  <a:pt x="88" y="108"/>
                  <a:pt x="88" y="107"/>
                </a:cubicBezTo>
                <a:cubicBezTo>
                  <a:pt x="96" y="102"/>
                  <a:pt x="102" y="94"/>
                  <a:pt x="109" y="87"/>
                </a:cubicBezTo>
                <a:cubicBezTo>
                  <a:pt x="110" y="86"/>
                  <a:pt x="112" y="85"/>
                  <a:pt x="113" y="84"/>
                </a:cubicBezTo>
                <a:cubicBezTo>
                  <a:pt x="111" y="87"/>
                  <a:pt x="109" y="89"/>
                  <a:pt x="107" y="91"/>
                </a:cubicBezTo>
                <a:cubicBezTo>
                  <a:pt x="104" y="95"/>
                  <a:pt x="101" y="100"/>
                  <a:pt x="97" y="104"/>
                </a:cubicBezTo>
                <a:cubicBezTo>
                  <a:pt x="97" y="104"/>
                  <a:pt x="96" y="105"/>
                  <a:pt x="96" y="105"/>
                </a:cubicBezTo>
                <a:cubicBezTo>
                  <a:pt x="94" y="106"/>
                  <a:pt x="93" y="108"/>
                  <a:pt x="92" y="109"/>
                </a:cubicBezTo>
                <a:cubicBezTo>
                  <a:pt x="92" y="109"/>
                  <a:pt x="92" y="109"/>
                  <a:pt x="92" y="109"/>
                </a:cubicBezTo>
                <a:cubicBezTo>
                  <a:pt x="89" y="109"/>
                  <a:pt x="87" y="109"/>
                  <a:pt x="85" y="109"/>
                </a:cubicBezTo>
                <a:close/>
                <a:moveTo>
                  <a:pt x="115" y="93"/>
                </a:moveTo>
                <a:cubicBezTo>
                  <a:pt x="114" y="94"/>
                  <a:pt x="114" y="95"/>
                  <a:pt x="114" y="96"/>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5"/>
                  <a:pt x="116" y="91"/>
                  <a:pt x="115" y="93"/>
                </a:cubicBezTo>
                <a:close/>
                <a:moveTo>
                  <a:pt x="111" y="99"/>
                </a:moveTo>
                <a:cubicBezTo>
                  <a:pt x="110" y="101"/>
                  <a:pt x="107" y="103"/>
                  <a:pt x="105" y="105"/>
                </a:cubicBezTo>
                <a:cubicBezTo>
                  <a:pt x="100" y="110"/>
                  <a:pt x="107" y="103"/>
                  <a:pt x="108" y="102"/>
                </a:cubicBezTo>
                <a:cubicBezTo>
                  <a:pt x="109" y="101"/>
                  <a:pt x="110" y="100"/>
                  <a:pt x="111" y="99"/>
                </a:cubicBezTo>
                <a:close/>
                <a:moveTo>
                  <a:pt x="98" y="108"/>
                </a:moveTo>
                <a:cubicBezTo>
                  <a:pt x="96" y="109"/>
                  <a:pt x="95" y="109"/>
                  <a:pt x="93" y="109"/>
                </a:cubicBezTo>
                <a:cubicBezTo>
                  <a:pt x="93" y="109"/>
                  <a:pt x="93" y="108"/>
                  <a:pt x="93" y="108"/>
                </a:cubicBezTo>
                <a:cubicBezTo>
                  <a:pt x="94" y="108"/>
                  <a:pt x="94" y="108"/>
                  <a:pt x="95" y="107"/>
                </a:cubicBezTo>
                <a:cubicBezTo>
                  <a:pt x="96" y="106"/>
                  <a:pt x="97" y="105"/>
                  <a:pt x="98" y="104"/>
                </a:cubicBezTo>
                <a:cubicBezTo>
                  <a:pt x="102" y="100"/>
                  <a:pt x="105" y="96"/>
                  <a:pt x="109" y="93"/>
                </a:cubicBezTo>
                <a:cubicBezTo>
                  <a:pt x="110" y="92"/>
                  <a:pt x="115" y="86"/>
                  <a:pt x="113" y="90"/>
                </a:cubicBezTo>
                <a:cubicBezTo>
                  <a:pt x="112" y="92"/>
                  <a:pt x="109" y="94"/>
                  <a:pt x="107" y="96"/>
                </a:cubicBezTo>
                <a:cubicBezTo>
                  <a:pt x="104" y="100"/>
                  <a:pt x="101" y="104"/>
                  <a:pt x="98" y="108"/>
                </a:cubicBezTo>
                <a:close/>
                <a:moveTo>
                  <a:pt x="103" y="108"/>
                </a:moveTo>
                <a:cubicBezTo>
                  <a:pt x="107" y="105"/>
                  <a:pt x="111" y="101"/>
                  <a:pt x="114" y="96"/>
                </a:cubicBezTo>
                <a:cubicBezTo>
                  <a:pt x="114" y="96"/>
                  <a:pt x="115" y="95"/>
                  <a:pt x="115" y="95"/>
                </a:cubicBezTo>
                <a:cubicBezTo>
                  <a:pt x="116" y="95"/>
                  <a:pt x="116" y="94"/>
                  <a:pt x="116" y="94"/>
                </a:cubicBezTo>
                <a:cubicBezTo>
                  <a:pt x="116" y="94"/>
                  <a:pt x="116" y="95"/>
                  <a:pt x="115" y="95"/>
                </a:cubicBezTo>
                <a:cubicBezTo>
                  <a:pt x="115" y="97"/>
                  <a:pt x="114" y="98"/>
                  <a:pt x="113" y="99"/>
                </a:cubicBezTo>
                <a:cubicBezTo>
                  <a:pt x="111" y="102"/>
                  <a:pt x="108" y="105"/>
                  <a:pt x="105" y="107"/>
                </a:cubicBezTo>
                <a:cubicBezTo>
                  <a:pt x="105" y="107"/>
                  <a:pt x="104" y="108"/>
                  <a:pt x="103" y="108"/>
                </a:cubicBezTo>
                <a:close/>
                <a:moveTo>
                  <a:pt x="109" y="106"/>
                </a:moveTo>
                <a:cubicBezTo>
                  <a:pt x="109" y="106"/>
                  <a:pt x="108" y="107"/>
                  <a:pt x="107" y="107"/>
                </a:cubicBezTo>
                <a:cubicBezTo>
                  <a:pt x="107" y="107"/>
                  <a:pt x="107" y="107"/>
                  <a:pt x="107" y="107"/>
                </a:cubicBezTo>
                <a:cubicBezTo>
                  <a:pt x="107" y="107"/>
                  <a:pt x="107" y="107"/>
                  <a:pt x="107" y="107"/>
                </a:cubicBezTo>
                <a:cubicBezTo>
                  <a:pt x="107" y="106"/>
                  <a:pt x="107" y="106"/>
                  <a:pt x="107" y="106"/>
                </a:cubicBezTo>
                <a:cubicBezTo>
                  <a:pt x="110" y="104"/>
                  <a:pt x="112" y="102"/>
                  <a:pt x="114" y="99"/>
                </a:cubicBezTo>
                <a:cubicBezTo>
                  <a:pt x="116" y="98"/>
                  <a:pt x="118" y="94"/>
                  <a:pt x="116" y="99"/>
                </a:cubicBezTo>
                <a:cubicBezTo>
                  <a:pt x="115" y="102"/>
                  <a:pt x="112" y="104"/>
                  <a:pt x="110" y="106"/>
                </a:cubicBezTo>
                <a:cubicBezTo>
                  <a:pt x="110" y="106"/>
                  <a:pt x="110" y="106"/>
                  <a:pt x="109" y="106"/>
                </a:cubicBezTo>
                <a:close/>
                <a:moveTo>
                  <a:pt x="113" y="104"/>
                </a:moveTo>
                <a:cubicBezTo>
                  <a:pt x="115" y="102"/>
                  <a:pt x="117" y="99"/>
                  <a:pt x="118" y="96"/>
                </a:cubicBezTo>
                <a:cubicBezTo>
                  <a:pt x="118" y="95"/>
                  <a:pt x="118" y="95"/>
                  <a:pt x="117" y="95"/>
                </a:cubicBezTo>
                <a:cubicBezTo>
                  <a:pt x="116" y="96"/>
                  <a:pt x="115" y="98"/>
                  <a:pt x="114" y="99"/>
                </a:cubicBezTo>
                <a:cubicBezTo>
                  <a:pt x="115" y="97"/>
                  <a:pt x="116" y="95"/>
                  <a:pt x="117" y="93"/>
                </a:cubicBezTo>
                <a:cubicBezTo>
                  <a:pt x="118" y="92"/>
                  <a:pt x="117" y="92"/>
                  <a:pt x="117" y="92"/>
                </a:cubicBezTo>
                <a:cubicBezTo>
                  <a:pt x="116" y="93"/>
                  <a:pt x="116" y="93"/>
                  <a:pt x="115" y="94"/>
                </a:cubicBezTo>
                <a:cubicBezTo>
                  <a:pt x="116" y="93"/>
                  <a:pt x="116" y="92"/>
                  <a:pt x="116" y="91"/>
                </a:cubicBezTo>
                <a:cubicBezTo>
                  <a:pt x="117" y="91"/>
                  <a:pt x="116" y="91"/>
                  <a:pt x="116" y="91"/>
                </a:cubicBezTo>
                <a:cubicBezTo>
                  <a:pt x="113" y="94"/>
                  <a:pt x="110" y="97"/>
                  <a:pt x="106" y="100"/>
                </a:cubicBezTo>
                <a:cubicBezTo>
                  <a:pt x="105" y="102"/>
                  <a:pt x="103" y="104"/>
                  <a:pt x="102" y="105"/>
                </a:cubicBezTo>
                <a:cubicBezTo>
                  <a:pt x="101" y="106"/>
                  <a:pt x="101" y="106"/>
                  <a:pt x="101" y="107"/>
                </a:cubicBezTo>
                <a:cubicBezTo>
                  <a:pt x="103" y="103"/>
                  <a:pt x="105" y="100"/>
                  <a:pt x="108" y="97"/>
                </a:cubicBezTo>
                <a:cubicBezTo>
                  <a:pt x="111" y="94"/>
                  <a:pt x="113" y="91"/>
                  <a:pt x="115" y="88"/>
                </a:cubicBezTo>
                <a:cubicBezTo>
                  <a:pt x="115" y="88"/>
                  <a:pt x="115" y="87"/>
                  <a:pt x="114" y="87"/>
                </a:cubicBezTo>
                <a:cubicBezTo>
                  <a:pt x="110" y="91"/>
                  <a:pt x="106" y="95"/>
                  <a:pt x="101" y="99"/>
                </a:cubicBezTo>
                <a:cubicBezTo>
                  <a:pt x="102" y="99"/>
                  <a:pt x="102" y="99"/>
                  <a:pt x="102" y="98"/>
                </a:cubicBezTo>
                <a:cubicBezTo>
                  <a:pt x="106" y="93"/>
                  <a:pt x="111" y="89"/>
                  <a:pt x="114" y="83"/>
                </a:cubicBezTo>
                <a:cubicBezTo>
                  <a:pt x="114" y="83"/>
                  <a:pt x="114" y="82"/>
                  <a:pt x="113" y="83"/>
                </a:cubicBezTo>
                <a:cubicBezTo>
                  <a:pt x="109" y="86"/>
                  <a:pt x="106" y="90"/>
                  <a:pt x="102" y="94"/>
                </a:cubicBezTo>
                <a:cubicBezTo>
                  <a:pt x="98" y="98"/>
                  <a:pt x="93" y="102"/>
                  <a:pt x="89" y="106"/>
                </a:cubicBezTo>
                <a:cubicBezTo>
                  <a:pt x="97" y="97"/>
                  <a:pt x="105" y="89"/>
                  <a:pt x="112" y="79"/>
                </a:cubicBezTo>
                <a:cubicBezTo>
                  <a:pt x="112" y="79"/>
                  <a:pt x="111" y="78"/>
                  <a:pt x="111" y="79"/>
                </a:cubicBezTo>
                <a:cubicBezTo>
                  <a:pt x="106" y="82"/>
                  <a:pt x="102" y="88"/>
                  <a:pt x="97" y="92"/>
                </a:cubicBezTo>
                <a:cubicBezTo>
                  <a:pt x="94" y="94"/>
                  <a:pt x="91" y="97"/>
                  <a:pt x="89" y="100"/>
                </a:cubicBezTo>
                <a:cubicBezTo>
                  <a:pt x="95" y="91"/>
                  <a:pt x="102" y="82"/>
                  <a:pt x="109" y="74"/>
                </a:cubicBezTo>
                <a:cubicBezTo>
                  <a:pt x="109" y="74"/>
                  <a:pt x="109" y="74"/>
                  <a:pt x="109" y="74"/>
                </a:cubicBezTo>
                <a:cubicBezTo>
                  <a:pt x="114" y="80"/>
                  <a:pt x="117" y="86"/>
                  <a:pt x="118" y="93"/>
                </a:cubicBezTo>
                <a:cubicBezTo>
                  <a:pt x="118" y="98"/>
                  <a:pt x="116" y="102"/>
                  <a:pt x="113" y="104"/>
                </a:cubicBezTo>
                <a:close/>
                <a:moveTo>
                  <a:pt x="109" y="74"/>
                </a:moveTo>
                <a:cubicBezTo>
                  <a:pt x="99" y="81"/>
                  <a:pt x="92" y="90"/>
                  <a:pt x="84" y="98"/>
                </a:cubicBezTo>
                <a:cubicBezTo>
                  <a:pt x="86" y="96"/>
                  <a:pt x="87" y="94"/>
                  <a:pt x="88" y="92"/>
                </a:cubicBezTo>
                <a:cubicBezTo>
                  <a:pt x="94" y="86"/>
                  <a:pt x="100" y="80"/>
                  <a:pt x="106" y="73"/>
                </a:cubicBezTo>
                <a:cubicBezTo>
                  <a:pt x="106" y="73"/>
                  <a:pt x="106" y="73"/>
                  <a:pt x="105" y="73"/>
                </a:cubicBezTo>
                <a:cubicBezTo>
                  <a:pt x="99" y="77"/>
                  <a:pt x="92" y="82"/>
                  <a:pt x="87" y="88"/>
                </a:cubicBezTo>
                <a:cubicBezTo>
                  <a:pt x="87" y="87"/>
                  <a:pt x="88" y="86"/>
                  <a:pt x="88" y="86"/>
                </a:cubicBezTo>
                <a:cubicBezTo>
                  <a:pt x="93" y="80"/>
                  <a:pt x="100" y="75"/>
                  <a:pt x="102" y="68"/>
                </a:cubicBezTo>
                <a:cubicBezTo>
                  <a:pt x="103" y="68"/>
                  <a:pt x="102" y="68"/>
                  <a:pt x="102" y="68"/>
                </a:cubicBezTo>
                <a:cubicBezTo>
                  <a:pt x="95" y="75"/>
                  <a:pt x="88" y="81"/>
                  <a:pt x="81" y="88"/>
                </a:cubicBezTo>
                <a:cubicBezTo>
                  <a:pt x="78" y="90"/>
                  <a:pt x="74" y="93"/>
                  <a:pt x="71" y="96"/>
                </a:cubicBezTo>
                <a:cubicBezTo>
                  <a:pt x="71" y="96"/>
                  <a:pt x="71" y="96"/>
                  <a:pt x="72" y="96"/>
                </a:cubicBezTo>
                <a:cubicBezTo>
                  <a:pt x="75" y="92"/>
                  <a:pt x="78" y="88"/>
                  <a:pt x="82" y="85"/>
                </a:cubicBezTo>
                <a:cubicBezTo>
                  <a:pt x="87" y="78"/>
                  <a:pt x="94" y="72"/>
                  <a:pt x="99" y="65"/>
                </a:cubicBezTo>
                <a:cubicBezTo>
                  <a:pt x="99" y="65"/>
                  <a:pt x="99" y="65"/>
                  <a:pt x="99" y="65"/>
                </a:cubicBezTo>
                <a:cubicBezTo>
                  <a:pt x="102" y="67"/>
                  <a:pt x="106" y="70"/>
                  <a:pt x="109" y="74"/>
                </a:cubicBezTo>
                <a:close/>
                <a:moveTo>
                  <a:pt x="40" y="41"/>
                </a:moveTo>
                <a:cubicBezTo>
                  <a:pt x="47" y="29"/>
                  <a:pt x="43" y="16"/>
                  <a:pt x="37" y="5"/>
                </a:cubicBezTo>
                <a:cubicBezTo>
                  <a:pt x="47" y="3"/>
                  <a:pt x="58" y="4"/>
                  <a:pt x="69" y="4"/>
                </a:cubicBezTo>
                <a:cubicBezTo>
                  <a:pt x="64" y="13"/>
                  <a:pt x="61" y="23"/>
                  <a:pt x="67" y="33"/>
                </a:cubicBezTo>
                <a:cubicBezTo>
                  <a:pt x="73" y="44"/>
                  <a:pt x="86" y="53"/>
                  <a:pt x="95" y="61"/>
                </a:cubicBezTo>
                <a:cubicBezTo>
                  <a:pt x="96" y="61"/>
                  <a:pt x="96" y="62"/>
                  <a:pt x="96" y="62"/>
                </a:cubicBezTo>
                <a:cubicBezTo>
                  <a:pt x="95" y="62"/>
                  <a:pt x="94" y="63"/>
                  <a:pt x="93" y="64"/>
                </a:cubicBezTo>
                <a:cubicBezTo>
                  <a:pt x="90" y="67"/>
                  <a:pt x="84" y="63"/>
                  <a:pt x="81" y="62"/>
                </a:cubicBezTo>
                <a:cubicBezTo>
                  <a:pt x="73" y="60"/>
                  <a:pt x="69" y="67"/>
                  <a:pt x="63" y="71"/>
                </a:cubicBezTo>
                <a:cubicBezTo>
                  <a:pt x="54" y="76"/>
                  <a:pt x="49" y="64"/>
                  <a:pt x="43" y="60"/>
                </a:cubicBezTo>
                <a:cubicBezTo>
                  <a:pt x="38" y="56"/>
                  <a:pt x="32" y="57"/>
                  <a:pt x="26" y="60"/>
                </a:cubicBezTo>
                <a:cubicBezTo>
                  <a:pt x="31" y="54"/>
                  <a:pt x="35" y="48"/>
                  <a:pt x="40" y="41"/>
                </a:cubicBezTo>
                <a:close/>
                <a:moveTo>
                  <a:pt x="15" y="75"/>
                </a:moveTo>
                <a:cubicBezTo>
                  <a:pt x="19" y="72"/>
                  <a:pt x="22" y="69"/>
                  <a:pt x="25" y="67"/>
                </a:cubicBezTo>
                <a:cubicBezTo>
                  <a:pt x="27" y="65"/>
                  <a:pt x="29" y="64"/>
                  <a:pt x="31" y="63"/>
                </a:cubicBezTo>
                <a:cubicBezTo>
                  <a:pt x="33" y="62"/>
                  <a:pt x="35" y="61"/>
                  <a:pt x="36" y="60"/>
                </a:cubicBezTo>
                <a:cubicBezTo>
                  <a:pt x="37" y="60"/>
                  <a:pt x="37" y="60"/>
                  <a:pt x="37" y="60"/>
                </a:cubicBezTo>
                <a:cubicBezTo>
                  <a:pt x="36" y="61"/>
                  <a:pt x="34" y="63"/>
                  <a:pt x="34" y="63"/>
                </a:cubicBezTo>
                <a:cubicBezTo>
                  <a:pt x="29" y="68"/>
                  <a:pt x="23" y="72"/>
                  <a:pt x="17" y="76"/>
                </a:cubicBezTo>
                <a:cubicBezTo>
                  <a:pt x="14" y="78"/>
                  <a:pt x="12" y="80"/>
                  <a:pt x="10" y="83"/>
                </a:cubicBezTo>
                <a:cubicBezTo>
                  <a:pt x="12" y="80"/>
                  <a:pt x="14" y="77"/>
                  <a:pt x="15" y="75"/>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76" name="Freeform 150"/>
          <p:cNvSpPr>
            <a:spLocks noEditPoints="1"/>
          </p:cNvSpPr>
          <p:nvPr/>
        </p:nvSpPr>
        <p:spPr bwMode="auto">
          <a:xfrm>
            <a:off x="10483057" y="5527675"/>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77" name="Freeform 158"/>
          <p:cNvSpPr>
            <a:spLocks noEditPoints="1"/>
          </p:cNvSpPr>
          <p:nvPr/>
        </p:nvSpPr>
        <p:spPr bwMode="auto">
          <a:xfrm>
            <a:off x="8987439" y="5694362"/>
            <a:ext cx="423862" cy="228600"/>
          </a:xfrm>
          <a:custGeom>
            <a:avLst/>
            <a:gdLst>
              <a:gd name="T0" fmla="*/ 72 w 113"/>
              <a:gd name="T1" fmla="*/ 1 h 61"/>
              <a:gd name="T2" fmla="*/ 11 w 113"/>
              <a:gd name="T3" fmla="*/ 59 h 61"/>
              <a:gd name="T4" fmla="*/ 84 w 113"/>
              <a:gd name="T5" fmla="*/ 35 h 61"/>
              <a:gd name="T6" fmla="*/ 83 w 113"/>
              <a:gd name="T7" fmla="*/ 31 h 61"/>
              <a:gd name="T8" fmla="*/ 89 w 113"/>
              <a:gd name="T9" fmla="*/ 23 h 61"/>
              <a:gd name="T10" fmla="*/ 7 w 113"/>
              <a:gd name="T11" fmla="*/ 33 h 61"/>
              <a:gd name="T12" fmla="*/ 16 w 113"/>
              <a:gd name="T13" fmla="*/ 31 h 61"/>
              <a:gd name="T14" fmla="*/ 15 w 113"/>
              <a:gd name="T15" fmla="*/ 42 h 61"/>
              <a:gd name="T16" fmla="*/ 16 w 113"/>
              <a:gd name="T17" fmla="*/ 44 h 61"/>
              <a:gd name="T18" fmla="*/ 26 w 113"/>
              <a:gd name="T19" fmla="*/ 39 h 61"/>
              <a:gd name="T20" fmla="*/ 18 w 113"/>
              <a:gd name="T21" fmla="*/ 50 h 61"/>
              <a:gd name="T22" fmla="*/ 50 w 113"/>
              <a:gd name="T23" fmla="*/ 31 h 61"/>
              <a:gd name="T24" fmla="*/ 59 w 113"/>
              <a:gd name="T25" fmla="*/ 22 h 61"/>
              <a:gd name="T26" fmla="*/ 39 w 113"/>
              <a:gd name="T27" fmla="*/ 41 h 61"/>
              <a:gd name="T28" fmla="*/ 88 w 113"/>
              <a:gd name="T29" fmla="*/ 13 h 61"/>
              <a:gd name="T30" fmla="*/ 77 w 113"/>
              <a:gd name="T31" fmla="*/ 14 h 61"/>
              <a:gd name="T32" fmla="*/ 76 w 113"/>
              <a:gd name="T33" fmla="*/ 7 h 61"/>
              <a:gd name="T34" fmla="*/ 51 w 113"/>
              <a:gd name="T35" fmla="*/ 37 h 61"/>
              <a:gd name="T36" fmla="*/ 75 w 113"/>
              <a:gd name="T37" fmla="*/ 18 h 61"/>
              <a:gd name="T38" fmla="*/ 79 w 113"/>
              <a:gd name="T39" fmla="*/ 19 h 61"/>
              <a:gd name="T40" fmla="*/ 81 w 113"/>
              <a:gd name="T41" fmla="*/ 20 h 61"/>
              <a:gd name="T42" fmla="*/ 79 w 113"/>
              <a:gd name="T43" fmla="*/ 17 h 61"/>
              <a:gd name="T44" fmla="*/ 76 w 113"/>
              <a:gd name="T45" fmla="*/ 15 h 61"/>
              <a:gd name="T46" fmla="*/ 74 w 113"/>
              <a:gd name="T47" fmla="*/ 5 h 61"/>
              <a:gd name="T48" fmla="*/ 14 w 113"/>
              <a:gd name="T49" fmla="*/ 52 h 61"/>
              <a:gd name="T50" fmla="*/ 13 w 113"/>
              <a:gd name="T51" fmla="*/ 46 h 61"/>
              <a:gd name="T52" fmla="*/ 14 w 113"/>
              <a:gd name="T53" fmla="*/ 54 h 61"/>
              <a:gd name="T54" fmla="*/ 36 w 113"/>
              <a:gd name="T55" fmla="*/ 33 h 61"/>
              <a:gd name="T56" fmla="*/ 13 w 113"/>
              <a:gd name="T57" fmla="*/ 45 h 61"/>
              <a:gd name="T58" fmla="*/ 12 w 113"/>
              <a:gd name="T59" fmla="*/ 41 h 61"/>
              <a:gd name="T60" fmla="*/ 17 w 113"/>
              <a:gd name="T61" fmla="*/ 36 h 61"/>
              <a:gd name="T62" fmla="*/ 9 w 113"/>
              <a:gd name="T63" fmla="*/ 35 h 61"/>
              <a:gd name="T64" fmla="*/ 22 w 113"/>
              <a:gd name="T65" fmla="*/ 56 h 61"/>
              <a:gd name="T66" fmla="*/ 67 w 113"/>
              <a:gd name="T67" fmla="*/ 23 h 61"/>
              <a:gd name="T68" fmla="*/ 78 w 113"/>
              <a:gd name="T69" fmla="*/ 19 h 61"/>
              <a:gd name="T70" fmla="*/ 52 w 113"/>
              <a:gd name="T71" fmla="*/ 44 h 61"/>
              <a:gd name="T72" fmla="*/ 53 w 113"/>
              <a:gd name="T73" fmla="*/ 48 h 61"/>
              <a:gd name="T74" fmla="*/ 93 w 113"/>
              <a:gd name="T75" fmla="*/ 15 h 61"/>
              <a:gd name="T76" fmla="*/ 46 w 113"/>
              <a:gd name="T77" fmla="*/ 50 h 61"/>
              <a:gd name="T78" fmla="*/ 70 w 113"/>
              <a:gd name="T79" fmla="*/ 43 h 61"/>
              <a:gd name="T80" fmla="*/ 85 w 113"/>
              <a:gd name="T81" fmla="*/ 27 h 61"/>
              <a:gd name="T82" fmla="*/ 77 w 113"/>
              <a:gd name="T83" fmla="*/ 39 h 61"/>
              <a:gd name="T84" fmla="*/ 99 w 113"/>
              <a:gd name="T85" fmla="*/ 21 h 61"/>
              <a:gd name="T86" fmla="*/ 48 w 113"/>
              <a:gd name="T87" fmla="*/ 50 h 61"/>
              <a:gd name="T88" fmla="*/ 80 w 113"/>
              <a:gd name="T89" fmla="*/ 31 h 61"/>
              <a:gd name="T90" fmla="*/ 84 w 113"/>
              <a:gd name="T91" fmla="*/ 50 h 61"/>
              <a:gd name="T92" fmla="*/ 100 w 113"/>
              <a:gd name="T93" fmla="*/ 31 h 61"/>
              <a:gd name="T94" fmla="*/ 83 w 113"/>
              <a:gd name="T95" fmla="*/ 45 h 61"/>
              <a:gd name="T96" fmla="*/ 100 w 113"/>
              <a:gd name="T97" fmla="*/ 26 h 61"/>
              <a:gd name="T98" fmla="*/ 100 w 113"/>
              <a:gd name="T99" fmla="*/ 36 h 61"/>
              <a:gd name="T100" fmla="*/ 93 w 113"/>
              <a:gd name="T101" fmla="*/ 42 h 61"/>
              <a:gd name="T102" fmla="*/ 108 w 113"/>
              <a:gd name="T103" fmla="*/ 25 h 61"/>
              <a:gd name="T104" fmla="*/ 105 w 113"/>
              <a:gd name="T105" fmla="*/ 25 h 61"/>
              <a:gd name="T106" fmla="*/ 82 w 113"/>
              <a:gd name="T107" fmla="*/ 43 h 61"/>
              <a:gd name="T108" fmla="*/ 80 w 113"/>
              <a:gd name="T109" fmla="*/ 41 h 61"/>
              <a:gd name="T110" fmla="*/ 94 w 113"/>
              <a:gd name="T111"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61">
                <a:moveTo>
                  <a:pt x="84" y="59"/>
                </a:moveTo>
                <a:cubicBezTo>
                  <a:pt x="85" y="59"/>
                  <a:pt x="85" y="59"/>
                  <a:pt x="86" y="59"/>
                </a:cubicBezTo>
                <a:cubicBezTo>
                  <a:pt x="94" y="47"/>
                  <a:pt x="104" y="36"/>
                  <a:pt x="112" y="24"/>
                </a:cubicBezTo>
                <a:cubicBezTo>
                  <a:pt x="113" y="24"/>
                  <a:pt x="113" y="23"/>
                  <a:pt x="113" y="23"/>
                </a:cubicBezTo>
                <a:cubicBezTo>
                  <a:pt x="112" y="23"/>
                  <a:pt x="112" y="23"/>
                  <a:pt x="112" y="22"/>
                </a:cubicBezTo>
                <a:cubicBezTo>
                  <a:pt x="106" y="18"/>
                  <a:pt x="98" y="14"/>
                  <a:pt x="91" y="10"/>
                </a:cubicBezTo>
                <a:cubicBezTo>
                  <a:pt x="85" y="7"/>
                  <a:pt x="79" y="4"/>
                  <a:pt x="72" y="1"/>
                </a:cubicBezTo>
                <a:cubicBezTo>
                  <a:pt x="72" y="0"/>
                  <a:pt x="71" y="1"/>
                  <a:pt x="71" y="1"/>
                </a:cubicBezTo>
                <a:cubicBezTo>
                  <a:pt x="70" y="1"/>
                  <a:pt x="69" y="2"/>
                  <a:pt x="70" y="3"/>
                </a:cubicBezTo>
                <a:cubicBezTo>
                  <a:pt x="71" y="7"/>
                  <a:pt x="71" y="12"/>
                  <a:pt x="72" y="17"/>
                </a:cubicBezTo>
                <a:cubicBezTo>
                  <a:pt x="49" y="21"/>
                  <a:pt x="26" y="28"/>
                  <a:pt x="2" y="28"/>
                </a:cubicBezTo>
                <a:cubicBezTo>
                  <a:pt x="1" y="28"/>
                  <a:pt x="0" y="29"/>
                  <a:pt x="0" y="30"/>
                </a:cubicBezTo>
                <a:cubicBezTo>
                  <a:pt x="0" y="30"/>
                  <a:pt x="1" y="31"/>
                  <a:pt x="1" y="31"/>
                </a:cubicBezTo>
                <a:cubicBezTo>
                  <a:pt x="9" y="37"/>
                  <a:pt x="12" y="49"/>
                  <a:pt x="11" y="59"/>
                </a:cubicBezTo>
                <a:cubicBezTo>
                  <a:pt x="11" y="59"/>
                  <a:pt x="11" y="60"/>
                  <a:pt x="12" y="60"/>
                </a:cubicBezTo>
                <a:cubicBezTo>
                  <a:pt x="12" y="60"/>
                  <a:pt x="13" y="61"/>
                  <a:pt x="13" y="61"/>
                </a:cubicBezTo>
                <a:cubicBezTo>
                  <a:pt x="35" y="57"/>
                  <a:pt x="57" y="50"/>
                  <a:pt x="80" y="46"/>
                </a:cubicBezTo>
                <a:cubicBezTo>
                  <a:pt x="81" y="50"/>
                  <a:pt x="81" y="54"/>
                  <a:pt x="82" y="58"/>
                </a:cubicBezTo>
                <a:cubicBezTo>
                  <a:pt x="82" y="59"/>
                  <a:pt x="83" y="60"/>
                  <a:pt x="84" y="59"/>
                </a:cubicBezTo>
                <a:close/>
                <a:moveTo>
                  <a:pt x="73" y="44"/>
                </a:moveTo>
                <a:cubicBezTo>
                  <a:pt x="77" y="42"/>
                  <a:pt x="81" y="38"/>
                  <a:pt x="84" y="35"/>
                </a:cubicBezTo>
                <a:cubicBezTo>
                  <a:pt x="84" y="35"/>
                  <a:pt x="84" y="35"/>
                  <a:pt x="85" y="35"/>
                </a:cubicBezTo>
                <a:cubicBezTo>
                  <a:pt x="82" y="38"/>
                  <a:pt x="79" y="41"/>
                  <a:pt x="77" y="44"/>
                </a:cubicBezTo>
                <a:cubicBezTo>
                  <a:pt x="75" y="44"/>
                  <a:pt x="74" y="44"/>
                  <a:pt x="73" y="44"/>
                </a:cubicBezTo>
                <a:close/>
                <a:moveTo>
                  <a:pt x="62" y="46"/>
                </a:moveTo>
                <a:cubicBezTo>
                  <a:pt x="67" y="43"/>
                  <a:pt x="72" y="39"/>
                  <a:pt x="76" y="35"/>
                </a:cubicBezTo>
                <a:cubicBezTo>
                  <a:pt x="81" y="31"/>
                  <a:pt x="86" y="28"/>
                  <a:pt x="91" y="24"/>
                </a:cubicBezTo>
                <a:cubicBezTo>
                  <a:pt x="88" y="26"/>
                  <a:pt x="85" y="29"/>
                  <a:pt x="83" y="31"/>
                </a:cubicBezTo>
                <a:cubicBezTo>
                  <a:pt x="77" y="36"/>
                  <a:pt x="71" y="41"/>
                  <a:pt x="66" y="46"/>
                </a:cubicBezTo>
                <a:cubicBezTo>
                  <a:pt x="66" y="46"/>
                  <a:pt x="66" y="46"/>
                  <a:pt x="66" y="46"/>
                </a:cubicBezTo>
                <a:cubicBezTo>
                  <a:pt x="65" y="46"/>
                  <a:pt x="64" y="46"/>
                  <a:pt x="62" y="46"/>
                </a:cubicBezTo>
                <a:close/>
                <a:moveTo>
                  <a:pt x="53" y="49"/>
                </a:moveTo>
                <a:cubicBezTo>
                  <a:pt x="67" y="40"/>
                  <a:pt x="79" y="29"/>
                  <a:pt x="92" y="20"/>
                </a:cubicBezTo>
                <a:cubicBezTo>
                  <a:pt x="93" y="19"/>
                  <a:pt x="97" y="15"/>
                  <a:pt x="94" y="18"/>
                </a:cubicBezTo>
                <a:cubicBezTo>
                  <a:pt x="92" y="20"/>
                  <a:pt x="91" y="22"/>
                  <a:pt x="89" y="23"/>
                </a:cubicBezTo>
                <a:cubicBezTo>
                  <a:pt x="86" y="26"/>
                  <a:pt x="82" y="29"/>
                  <a:pt x="79" y="31"/>
                </a:cubicBezTo>
                <a:cubicBezTo>
                  <a:pt x="72" y="36"/>
                  <a:pt x="67" y="42"/>
                  <a:pt x="60" y="47"/>
                </a:cubicBezTo>
                <a:cubicBezTo>
                  <a:pt x="58" y="48"/>
                  <a:pt x="56" y="48"/>
                  <a:pt x="53" y="49"/>
                </a:cubicBezTo>
                <a:close/>
                <a:moveTo>
                  <a:pt x="5" y="31"/>
                </a:moveTo>
                <a:cubicBezTo>
                  <a:pt x="7" y="31"/>
                  <a:pt x="8" y="31"/>
                  <a:pt x="9" y="31"/>
                </a:cubicBezTo>
                <a:cubicBezTo>
                  <a:pt x="8" y="31"/>
                  <a:pt x="8" y="32"/>
                  <a:pt x="7" y="32"/>
                </a:cubicBezTo>
                <a:cubicBezTo>
                  <a:pt x="6" y="32"/>
                  <a:pt x="7" y="33"/>
                  <a:pt x="7" y="33"/>
                </a:cubicBezTo>
                <a:cubicBezTo>
                  <a:pt x="7" y="32"/>
                  <a:pt x="11" y="30"/>
                  <a:pt x="10" y="32"/>
                </a:cubicBezTo>
                <a:cubicBezTo>
                  <a:pt x="9" y="33"/>
                  <a:pt x="9" y="33"/>
                  <a:pt x="8" y="34"/>
                </a:cubicBezTo>
                <a:cubicBezTo>
                  <a:pt x="7" y="33"/>
                  <a:pt x="6" y="32"/>
                  <a:pt x="5" y="31"/>
                </a:cubicBezTo>
                <a:close/>
                <a:moveTo>
                  <a:pt x="21" y="29"/>
                </a:moveTo>
                <a:cubicBezTo>
                  <a:pt x="19" y="31"/>
                  <a:pt x="17" y="33"/>
                  <a:pt x="15" y="35"/>
                </a:cubicBezTo>
                <a:cubicBezTo>
                  <a:pt x="15" y="35"/>
                  <a:pt x="11" y="38"/>
                  <a:pt x="11" y="37"/>
                </a:cubicBezTo>
                <a:cubicBezTo>
                  <a:pt x="13" y="35"/>
                  <a:pt x="15" y="33"/>
                  <a:pt x="16" y="31"/>
                </a:cubicBezTo>
                <a:cubicBezTo>
                  <a:pt x="16" y="31"/>
                  <a:pt x="16" y="30"/>
                  <a:pt x="15" y="30"/>
                </a:cubicBezTo>
                <a:cubicBezTo>
                  <a:pt x="13" y="31"/>
                  <a:pt x="11" y="33"/>
                  <a:pt x="9" y="34"/>
                </a:cubicBezTo>
                <a:cubicBezTo>
                  <a:pt x="8" y="35"/>
                  <a:pt x="10" y="33"/>
                  <a:pt x="10" y="32"/>
                </a:cubicBezTo>
                <a:cubicBezTo>
                  <a:pt x="11" y="32"/>
                  <a:pt x="11" y="31"/>
                  <a:pt x="11" y="31"/>
                </a:cubicBezTo>
                <a:cubicBezTo>
                  <a:pt x="15" y="30"/>
                  <a:pt x="18" y="30"/>
                  <a:pt x="21" y="29"/>
                </a:cubicBezTo>
                <a:close/>
                <a:moveTo>
                  <a:pt x="31" y="28"/>
                </a:moveTo>
                <a:cubicBezTo>
                  <a:pt x="25" y="32"/>
                  <a:pt x="21" y="38"/>
                  <a:pt x="15" y="42"/>
                </a:cubicBezTo>
                <a:cubicBezTo>
                  <a:pt x="11" y="44"/>
                  <a:pt x="15" y="41"/>
                  <a:pt x="16" y="40"/>
                </a:cubicBezTo>
                <a:cubicBezTo>
                  <a:pt x="18" y="38"/>
                  <a:pt x="20" y="37"/>
                  <a:pt x="22" y="36"/>
                </a:cubicBezTo>
                <a:cubicBezTo>
                  <a:pt x="25" y="33"/>
                  <a:pt x="27" y="31"/>
                  <a:pt x="30" y="28"/>
                </a:cubicBezTo>
                <a:cubicBezTo>
                  <a:pt x="30" y="28"/>
                  <a:pt x="31" y="28"/>
                  <a:pt x="31" y="28"/>
                </a:cubicBezTo>
                <a:close/>
                <a:moveTo>
                  <a:pt x="39" y="26"/>
                </a:moveTo>
                <a:cubicBezTo>
                  <a:pt x="30" y="31"/>
                  <a:pt x="24" y="39"/>
                  <a:pt x="16" y="44"/>
                </a:cubicBezTo>
                <a:cubicBezTo>
                  <a:pt x="12" y="46"/>
                  <a:pt x="13" y="46"/>
                  <a:pt x="16" y="44"/>
                </a:cubicBezTo>
                <a:cubicBezTo>
                  <a:pt x="18" y="42"/>
                  <a:pt x="21" y="40"/>
                  <a:pt x="24" y="38"/>
                </a:cubicBezTo>
                <a:cubicBezTo>
                  <a:pt x="28" y="35"/>
                  <a:pt x="31" y="31"/>
                  <a:pt x="35" y="27"/>
                </a:cubicBezTo>
                <a:cubicBezTo>
                  <a:pt x="36" y="27"/>
                  <a:pt x="37" y="27"/>
                  <a:pt x="39" y="26"/>
                </a:cubicBezTo>
                <a:close/>
                <a:moveTo>
                  <a:pt x="44" y="25"/>
                </a:moveTo>
                <a:cubicBezTo>
                  <a:pt x="34" y="32"/>
                  <a:pt x="27" y="41"/>
                  <a:pt x="16" y="48"/>
                </a:cubicBezTo>
                <a:cubicBezTo>
                  <a:pt x="12" y="51"/>
                  <a:pt x="16" y="48"/>
                  <a:pt x="18" y="46"/>
                </a:cubicBezTo>
                <a:cubicBezTo>
                  <a:pt x="20" y="43"/>
                  <a:pt x="23" y="41"/>
                  <a:pt x="26" y="39"/>
                </a:cubicBezTo>
                <a:cubicBezTo>
                  <a:pt x="31" y="35"/>
                  <a:pt x="36" y="30"/>
                  <a:pt x="41" y="26"/>
                </a:cubicBezTo>
                <a:cubicBezTo>
                  <a:pt x="41" y="26"/>
                  <a:pt x="41" y="26"/>
                  <a:pt x="41" y="26"/>
                </a:cubicBezTo>
                <a:cubicBezTo>
                  <a:pt x="42" y="26"/>
                  <a:pt x="43" y="26"/>
                  <a:pt x="44" y="25"/>
                </a:cubicBezTo>
                <a:close/>
                <a:moveTo>
                  <a:pt x="51" y="24"/>
                </a:moveTo>
                <a:cubicBezTo>
                  <a:pt x="46" y="27"/>
                  <a:pt x="42" y="32"/>
                  <a:pt x="37" y="36"/>
                </a:cubicBezTo>
                <a:cubicBezTo>
                  <a:pt x="34" y="38"/>
                  <a:pt x="31" y="40"/>
                  <a:pt x="27" y="42"/>
                </a:cubicBezTo>
                <a:cubicBezTo>
                  <a:pt x="24" y="45"/>
                  <a:pt x="21" y="48"/>
                  <a:pt x="18" y="50"/>
                </a:cubicBezTo>
                <a:cubicBezTo>
                  <a:pt x="17" y="51"/>
                  <a:pt x="15" y="52"/>
                  <a:pt x="15" y="53"/>
                </a:cubicBezTo>
                <a:cubicBezTo>
                  <a:pt x="16" y="51"/>
                  <a:pt x="18" y="49"/>
                  <a:pt x="20" y="48"/>
                </a:cubicBezTo>
                <a:cubicBezTo>
                  <a:pt x="22" y="45"/>
                  <a:pt x="26" y="42"/>
                  <a:pt x="29" y="39"/>
                </a:cubicBezTo>
                <a:cubicBezTo>
                  <a:pt x="35" y="35"/>
                  <a:pt x="41" y="30"/>
                  <a:pt x="46" y="25"/>
                </a:cubicBezTo>
                <a:cubicBezTo>
                  <a:pt x="48" y="25"/>
                  <a:pt x="50" y="24"/>
                  <a:pt x="51" y="24"/>
                </a:cubicBezTo>
                <a:close/>
                <a:moveTo>
                  <a:pt x="59" y="22"/>
                </a:moveTo>
                <a:cubicBezTo>
                  <a:pt x="56" y="25"/>
                  <a:pt x="53" y="28"/>
                  <a:pt x="50" y="31"/>
                </a:cubicBezTo>
                <a:cubicBezTo>
                  <a:pt x="47" y="33"/>
                  <a:pt x="44" y="35"/>
                  <a:pt x="42" y="36"/>
                </a:cubicBezTo>
                <a:cubicBezTo>
                  <a:pt x="34" y="42"/>
                  <a:pt x="27" y="48"/>
                  <a:pt x="20" y="53"/>
                </a:cubicBezTo>
                <a:cubicBezTo>
                  <a:pt x="19" y="54"/>
                  <a:pt x="18" y="55"/>
                  <a:pt x="18" y="55"/>
                </a:cubicBezTo>
                <a:cubicBezTo>
                  <a:pt x="19" y="54"/>
                  <a:pt x="20" y="53"/>
                  <a:pt x="21" y="52"/>
                </a:cubicBezTo>
                <a:cubicBezTo>
                  <a:pt x="25" y="49"/>
                  <a:pt x="28" y="45"/>
                  <a:pt x="32" y="42"/>
                </a:cubicBezTo>
                <a:cubicBezTo>
                  <a:pt x="39" y="35"/>
                  <a:pt x="46" y="29"/>
                  <a:pt x="54" y="23"/>
                </a:cubicBezTo>
                <a:cubicBezTo>
                  <a:pt x="56" y="23"/>
                  <a:pt x="58" y="23"/>
                  <a:pt x="59" y="22"/>
                </a:cubicBezTo>
                <a:close/>
                <a:moveTo>
                  <a:pt x="69" y="20"/>
                </a:moveTo>
                <a:cubicBezTo>
                  <a:pt x="64" y="24"/>
                  <a:pt x="59" y="29"/>
                  <a:pt x="54" y="33"/>
                </a:cubicBezTo>
                <a:cubicBezTo>
                  <a:pt x="50" y="35"/>
                  <a:pt x="46" y="38"/>
                  <a:pt x="43" y="40"/>
                </a:cubicBezTo>
                <a:cubicBezTo>
                  <a:pt x="39" y="43"/>
                  <a:pt x="35" y="47"/>
                  <a:pt x="31" y="50"/>
                </a:cubicBezTo>
                <a:cubicBezTo>
                  <a:pt x="29" y="52"/>
                  <a:pt x="26" y="53"/>
                  <a:pt x="24" y="54"/>
                </a:cubicBezTo>
                <a:cubicBezTo>
                  <a:pt x="25" y="54"/>
                  <a:pt x="27" y="53"/>
                  <a:pt x="28" y="51"/>
                </a:cubicBezTo>
                <a:cubicBezTo>
                  <a:pt x="32" y="48"/>
                  <a:pt x="35" y="44"/>
                  <a:pt x="39" y="41"/>
                </a:cubicBezTo>
                <a:cubicBezTo>
                  <a:pt x="42" y="38"/>
                  <a:pt x="45" y="36"/>
                  <a:pt x="48" y="33"/>
                </a:cubicBezTo>
                <a:cubicBezTo>
                  <a:pt x="49" y="32"/>
                  <a:pt x="49" y="32"/>
                  <a:pt x="49" y="32"/>
                </a:cubicBezTo>
                <a:cubicBezTo>
                  <a:pt x="53" y="29"/>
                  <a:pt x="57" y="25"/>
                  <a:pt x="61" y="22"/>
                </a:cubicBezTo>
                <a:cubicBezTo>
                  <a:pt x="64" y="21"/>
                  <a:pt x="67" y="21"/>
                  <a:pt x="69" y="20"/>
                </a:cubicBezTo>
                <a:close/>
                <a:moveTo>
                  <a:pt x="90" y="13"/>
                </a:moveTo>
                <a:cubicBezTo>
                  <a:pt x="89" y="13"/>
                  <a:pt x="88" y="14"/>
                  <a:pt x="87" y="14"/>
                </a:cubicBezTo>
                <a:cubicBezTo>
                  <a:pt x="88" y="14"/>
                  <a:pt x="88" y="13"/>
                  <a:pt x="88" y="13"/>
                </a:cubicBezTo>
                <a:cubicBezTo>
                  <a:pt x="89" y="13"/>
                  <a:pt x="88" y="12"/>
                  <a:pt x="88" y="12"/>
                </a:cubicBezTo>
                <a:cubicBezTo>
                  <a:pt x="85" y="13"/>
                  <a:pt x="83" y="14"/>
                  <a:pt x="80" y="16"/>
                </a:cubicBezTo>
                <a:cubicBezTo>
                  <a:pt x="80" y="16"/>
                  <a:pt x="75" y="19"/>
                  <a:pt x="77" y="17"/>
                </a:cubicBezTo>
                <a:cubicBezTo>
                  <a:pt x="79" y="15"/>
                  <a:pt x="81" y="14"/>
                  <a:pt x="82" y="13"/>
                </a:cubicBezTo>
                <a:cubicBezTo>
                  <a:pt x="83" y="13"/>
                  <a:pt x="83" y="12"/>
                  <a:pt x="82" y="12"/>
                </a:cubicBezTo>
                <a:cubicBezTo>
                  <a:pt x="80" y="13"/>
                  <a:pt x="79" y="14"/>
                  <a:pt x="77" y="15"/>
                </a:cubicBezTo>
                <a:cubicBezTo>
                  <a:pt x="74" y="18"/>
                  <a:pt x="77" y="14"/>
                  <a:pt x="77" y="14"/>
                </a:cubicBezTo>
                <a:cubicBezTo>
                  <a:pt x="78" y="13"/>
                  <a:pt x="80" y="12"/>
                  <a:pt x="81" y="11"/>
                </a:cubicBezTo>
                <a:cubicBezTo>
                  <a:pt x="81" y="11"/>
                  <a:pt x="81" y="10"/>
                  <a:pt x="80" y="11"/>
                </a:cubicBezTo>
                <a:cubicBezTo>
                  <a:pt x="79" y="12"/>
                  <a:pt x="76" y="13"/>
                  <a:pt x="75" y="14"/>
                </a:cubicBezTo>
                <a:cubicBezTo>
                  <a:pt x="76" y="13"/>
                  <a:pt x="77" y="11"/>
                  <a:pt x="78" y="10"/>
                </a:cubicBezTo>
                <a:cubicBezTo>
                  <a:pt x="78" y="9"/>
                  <a:pt x="78" y="9"/>
                  <a:pt x="78" y="9"/>
                </a:cubicBezTo>
                <a:cubicBezTo>
                  <a:pt x="75" y="12"/>
                  <a:pt x="76" y="8"/>
                  <a:pt x="77" y="7"/>
                </a:cubicBezTo>
                <a:cubicBezTo>
                  <a:pt x="77" y="7"/>
                  <a:pt x="76" y="6"/>
                  <a:pt x="76" y="7"/>
                </a:cubicBezTo>
                <a:cubicBezTo>
                  <a:pt x="74" y="8"/>
                  <a:pt x="74" y="7"/>
                  <a:pt x="74" y="5"/>
                </a:cubicBezTo>
                <a:cubicBezTo>
                  <a:pt x="80" y="8"/>
                  <a:pt x="85" y="10"/>
                  <a:pt x="90" y="13"/>
                </a:cubicBezTo>
                <a:close/>
                <a:moveTo>
                  <a:pt x="79" y="17"/>
                </a:moveTo>
                <a:cubicBezTo>
                  <a:pt x="64" y="27"/>
                  <a:pt x="52" y="39"/>
                  <a:pt x="38" y="49"/>
                </a:cubicBezTo>
                <a:cubicBezTo>
                  <a:pt x="38" y="50"/>
                  <a:pt x="32" y="54"/>
                  <a:pt x="36" y="51"/>
                </a:cubicBezTo>
                <a:cubicBezTo>
                  <a:pt x="37" y="49"/>
                  <a:pt x="39" y="48"/>
                  <a:pt x="41" y="46"/>
                </a:cubicBezTo>
                <a:cubicBezTo>
                  <a:pt x="44" y="43"/>
                  <a:pt x="48" y="40"/>
                  <a:pt x="51" y="37"/>
                </a:cubicBezTo>
                <a:cubicBezTo>
                  <a:pt x="58" y="31"/>
                  <a:pt x="65" y="25"/>
                  <a:pt x="72" y="20"/>
                </a:cubicBezTo>
                <a:cubicBezTo>
                  <a:pt x="72" y="20"/>
                  <a:pt x="73" y="20"/>
                  <a:pt x="74" y="19"/>
                </a:cubicBezTo>
                <a:cubicBezTo>
                  <a:pt x="74" y="19"/>
                  <a:pt x="74" y="19"/>
                  <a:pt x="75" y="19"/>
                </a:cubicBezTo>
                <a:cubicBezTo>
                  <a:pt x="75" y="18"/>
                  <a:pt x="75" y="18"/>
                  <a:pt x="75" y="18"/>
                </a:cubicBezTo>
                <a:cubicBezTo>
                  <a:pt x="75" y="18"/>
                  <a:pt x="75" y="18"/>
                  <a:pt x="75" y="18"/>
                </a:cubicBezTo>
                <a:cubicBezTo>
                  <a:pt x="75" y="18"/>
                  <a:pt x="76" y="17"/>
                  <a:pt x="76" y="17"/>
                </a:cubicBezTo>
                <a:cubicBezTo>
                  <a:pt x="76" y="17"/>
                  <a:pt x="75" y="18"/>
                  <a:pt x="75" y="18"/>
                </a:cubicBezTo>
                <a:cubicBezTo>
                  <a:pt x="75" y="18"/>
                  <a:pt x="75" y="19"/>
                  <a:pt x="76" y="19"/>
                </a:cubicBezTo>
                <a:cubicBezTo>
                  <a:pt x="77" y="18"/>
                  <a:pt x="79" y="17"/>
                  <a:pt x="80" y="16"/>
                </a:cubicBezTo>
                <a:cubicBezTo>
                  <a:pt x="81" y="16"/>
                  <a:pt x="82" y="15"/>
                  <a:pt x="83" y="15"/>
                </a:cubicBezTo>
                <a:cubicBezTo>
                  <a:pt x="84" y="14"/>
                  <a:pt x="87" y="13"/>
                  <a:pt x="87" y="13"/>
                </a:cubicBezTo>
                <a:cubicBezTo>
                  <a:pt x="86" y="14"/>
                  <a:pt x="85" y="15"/>
                  <a:pt x="84" y="16"/>
                </a:cubicBezTo>
                <a:cubicBezTo>
                  <a:pt x="83" y="16"/>
                  <a:pt x="83" y="16"/>
                  <a:pt x="83" y="17"/>
                </a:cubicBezTo>
                <a:cubicBezTo>
                  <a:pt x="82" y="17"/>
                  <a:pt x="80" y="18"/>
                  <a:pt x="79" y="19"/>
                </a:cubicBezTo>
                <a:cubicBezTo>
                  <a:pt x="78" y="19"/>
                  <a:pt x="77" y="20"/>
                  <a:pt x="78" y="20"/>
                </a:cubicBezTo>
                <a:cubicBezTo>
                  <a:pt x="77" y="20"/>
                  <a:pt x="77" y="20"/>
                  <a:pt x="77" y="21"/>
                </a:cubicBezTo>
                <a:cubicBezTo>
                  <a:pt x="76" y="21"/>
                  <a:pt x="77" y="22"/>
                  <a:pt x="77" y="21"/>
                </a:cubicBezTo>
                <a:cubicBezTo>
                  <a:pt x="80" y="19"/>
                  <a:pt x="83" y="17"/>
                  <a:pt x="87" y="15"/>
                </a:cubicBezTo>
                <a:cubicBezTo>
                  <a:pt x="88" y="15"/>
                  <a:pt x="89" y="14"/>
                  <a:pt x="90" y="14"/>
                </a:cubicBezTo>
                <a:cubicBezTo>
                  <a:pt x="89" y="14"/>
                  <a:pt x="87" y="16"/>
                  <a:pt x="86" y="17"/>
                </a:cubicBezTo>
                <a:cubicBezTo>
                  <a:pt x="84" y="18"/>
                  <a:pt x="83" y="19"/>
                  <a:pt x="81" y="20"/>
                </a:cubicBezTo>
                <a:cubicBezTo>
                  <a:pt x="77" y="23"/>
                  <a:pt x="73" y="27"/>
                  <a:pt x="69" y="31"/>
                </a:cubicBezTo>
                <a:cubicBezTo>
                  <a:pt x="65" y="34"/>
                  <a:pt x="60" y="38"/>
                  <a:pt x="55" y="41"/>
                </a:cubicBezTo>
                <a:cubicBezTo>
                  <a:pt x="51" y="44"/>
                  <a:pt x="47" y="48"/>
                  <a:pt x="42" y="50"/>
                </a:cubicBezTo>
                <a:cubicBezTo>
                  <a:pt x="38" y="52"/>
                  <a:pt x="44" y="48"/>
                  <a:pt x="45" y="47"/>
                </a:cubicBezTo>
                <a:cubicBezTo>
                  <a:pt x="47" y="45"/>
                  <a:pt x="50" y="43"/>
                  <a:pt x="52" y="41"/>
                </a:cubicBezTo>
                <a:cubicBezTo>
                  <a:pt x="61" y="33"/>
                  <a:pt x="71" y="26"/>
                  <a:pt x="79" y="18"/>
                </a:cubicBezTo>
                <a:cubicBezTo>
                  <a:pt x="80" y="18"/>
                  <a:pt x="79" y="17"/>
                  <a:pt x="79" y="17"/>
                </a:cubicBezTo>
                <a:close/>
                <a:moveTo>
                  <a:pt x="74" y="8"/>
                </a:moveTo>
                <a:cubicBezTo>
                  <a:pt x="74" y="8"/>
                  <a:pt x="74" y="8"/>
                  <a:pt x="74" y="8"/>
                </a:cubicBezTo>
                <a:cubicBezTo>
                  <a:pt x="75" y="8"/>
                  <a:pt x="75" y="8"/>
                  <a:pt x="76" y="8"/>
                </a:cubicBezTo>
                <a:cubicBezTo>
                  <a:pt x="75" y="8"/>
                  <a:pt x="75" y="9"/>
                  <a:pt x="74" y="10"/>
                </a:cubicBezTo>
                <a:cubicBezTo>
                  <a:pt x="74" y="10"/>
                  <a:pt x="74" y="9"/>
                  <a:pt x="74" y="8"/>
                </a:cubicBezTo>
                <a:close/>
                <a:moveTo>
                  <a:pt x="75" y="15"/>
                </a:moveTo>
                <a:cubicBezTo>
                  <a:pt x="75" y="15"/>
                  <a:pt x="75" y="15"/>
                  <a:pt x="76" y="15"/>
                </a:cubicBezTo>
                <a:cubicBezTo>
                  <a:pt x="75" y="15"/>
                  <a:pt x="75" y="16"/>
                  <a:pt x="75" y="17"/>
                </a:cubicBezTo>
                <a:cubicBezTo>
                  <a:pt x="75" y="16"/>
                  <a:pt x="75" y="16"/>
                  <a:pt x="75" y="15"/>
                </a:cubicBezTo>
                <a:close/>
                <a:moveTo>
                  <a:pt x="74" y="12"/>
                </a:moveTo>
                <a:cubicBezTo>
                  <a:pt x="75" y="12"/>
                  <a:pt x="76" y="12"/>
                  <a:pt x="77" y="11"/>
                </a:cubicBezTo>
                <a:cubicBezTo>
                  <a:pt x="76" y="11"/>
                  <a:pt x="75" y="13"/>
                  <a:pt x="74" y="14"/>
                </a:cubicBezTo>
                <a:cubicBezTo>
                  <a:pt x="74" y="14"/>
                  <a:pt x="74" y="13"/>
                  <a:pt x="74" y="12"/>
                </a:cubicBezTo>
                <a:close/>
                <a:moveTo>
                  <a:pt x="74" y="5"/>
                </a:moveTo>
                <a:cubicBezTo>
                  <a:pt x="74" y="5"/>
                  <a:pt x="74" y="5"/>
                  <a:pt x="74" y="6"/>
                </a:cubicBezTo>
                <a:cubicBezTo>
                  <a:pt x="73" y="5"/>
                  <a:pt x="73" y="5"/>
                  <a:pt x="73" y="5"/>
                </a:cubicBezTo>
                <a:cubicBezTo>
                  <a:pt x="73" y="5"/>
                  <a:pt x="74" y="5"/>
                  <a:pt x="74" y="5"/>
                </a:cubicBezTo>
                <a:cubicBezTo>
                  <a:pt x="74" y="5"/>
                  <a:pt x="74" y="5"/>
                  <a:pt x="74" y="5"/>
                </a:cubicBezTo>
                <a:close/>
                <a:moveTo>
                  <a:pt x="14" y="50"/>
                </a:moveTo>
                <a:cubicBezTo>
                  <a:pt x="16" y="49"/>
                  <a:pt x="18" y="48"/>
                  <a:pt x="20" y="46"/>
                </a:cubicBezTo>
                <a:cubicBezTo>
                  <a:pt x="18" y="48"/>
                  <a:pt x="16" y="50"/>
                  <a:pt x="14" y="52"/>
                </a:cubicBezTo>
                <a:cubicBezTo>
                  <a:pt x="14" y="52"/>
                  <a:pt x="14" y="51"/>
                  <a:pt x="14" y="50"/>
                </a:cubicBezTo>
                <a:close/>
                <a:moveTo>
                  <a:pt x="13" y="46"/>
                </a:moveTo>
                <a:cubicBezTo>
                  <a:pt x="22" y="42"/>
                  <a:pt x="29" y="34"/>
                  <a:pt x="37" y="28"/>
                </a:cubicBezTo>
                <a:cubicBezTo>
                  <a:pt x="37" y="29"/>
                  <a:pt x="36" y="29"/>
                  <a:pt x="36" y="30"/>
                </a:cubicBezTo>
                <a:cubicBezTo>
                  <a:pt x="33" y="32"/>
                  <a:pt x="31" y="34"/>
                  <a:pt x="28" y="37"/>
                </a:cubicBezTo>
                <a:cubicBezTo>
                  <a:pt x="23" y="41"/>
                  <a:pt x="18" y="44"/>
                  <a:pt x="14" y="49"/>
                </a:cubicBezTo>
                <a:cubicBezTo>
                  <a:pt x="14" y="48"/>
                  <a:pt x="14" y="47"/>
                  <a:pt x="13" y="46"/>
                </a:cubicBezTo>
                <a:close/>
                <a:moveTo>
                  <a:pt x="11" y="39"/>
                </a:moveTo>
                <a:cubicBezTo>
                  <a:pt x="14" y="37"/>
                  <a:pt x="17" y="34"/>
                  <a:pt x="20" y="32"/>
                </a:cubicBezTo>
                <a:cubicBezTo>
                  <a:pt x="20" y="31"/>
                  <a:pt x="21" y="31"/>
                  <a:pt x="21" y="30"/>
                </a:cubicBezTo>
                <a:cubicBezTo>
                  <a:pt x="20" y="31"/>
                  <a:pt x="19" y="33"/>
                  <a:pt x="17" y="34"/>
                </a:cubicBezTo>
                <a:cubicBezTo>
                  <a:pt x="16" y="37"/>
                  <a:pt x="14" y="39"/>
                  <a:pt x="11" y="40"/>
                </a:cubicBezTo>
                <a:cubicBezTo>
                  <a:pt x="11" y="40"/>
                  <a:pt x="11" y="39"/>
                  <a:pt x="11" y="39"/>
                </a:cubicBezTo>
                <a:close/>
                <a:moveTo>
                  <a:pt x="14" y="54"/>
                </a:moveTo>
                <a:cubicBezTo>
                  <a:pt x="17" y="53"/>
                  <a:pt x="19" y="51"/>
                  <a:pt x="21" y="49"/>
                </a:cubicBezTo>
                <a:cubicBezTo>
                  <a:pt x="24" y="46"/>
                  <a:pt x="27" y="44"/>
                  <a:pt x="31" y="41"/>
                </a:cubicBezTo>
                <a:cubicBezTo>
                  <a:pt x="35" y="38"/>
                  <a:pt x="40" y="34"/>
                  <a:pt x="44" y="30"/>
                </a:cubicBezTo>
                <a:cubicBezTo>
                  <a:pt x="41" y="33"/>
                  <a:pt x="37" y="36"/>
                  <a:pt x="34" y="39"/>
                </a:cubicBezTo>
                <a:cubicBezTo>
                  <a:pt x="27" y="45"/>
                  <a:pt x="22" y="51"/>
                  <a:pt x="14" y="57"/>
                </a:cubicBezTo>
                <a:cubicBezTo>
                  <a:pt x="14" y="56"/>
                  <a:pt x="14" y="55"/>
                  <a:pt x="14" y="54"/>
                </a:cubicBezTo>
                <a:close/>
                <a:moveTo>
                  <a:pt x="36" y="33"/>
                </a:moveTo>
                <a:cubicBezTo>
                  <a:pt x="37" y="32"/>
                  <a:pt x="37" y="32"/>
                  <a:pt x="37" y="32"/>
                </a:cubicBezTo>
                <a:cubicBezTo>
                  <a:pt x="38" y="31"/>
                  <a:pt x="40" y="30"/>
                  <a:pt x="41" y="29"/>
                </a:cubicBezTo>
                <a:cubicBezTo>
                  <a:pt x="41" y="28"/>
                  <a:pt x="47" y="23"/>
                  <a:pt x="44" y="26"/>
                </a:cubicBezTo>
                <a:cubicBezTo>
                  <a:pt x="42" y="28"/>
                  <a:pt x="39" y="30"/>
                  <a:pt x="36" y="33"/>
                </a:cubicBezTo>
                <a:close/>
                <a:moveTo>
                  <a:pt x="32" y="30"/>
                </a:moveTo>
                <a:cubicBezTo>
                  <a:pt x="30" y="32"/>
                  <a:pt x="28" y="33"/>
                  <a:pt x="26" y="35"/>
                </a:cubicBezTo>
                <a:cubicBezTo>
                  <a:pt x="22" y="39"/>
                  <a:pt x="17" y="42"/>
                  <a:pt x="13" y="45"/>
                </a:cubicBezTo>
                <a:cubicBezTo>
                  <a:pt x="13" y="45"/>
                  <a:pt x="13" y="44"/>
                  <a:pt x="13" y="43"/>
                </a:cubicBezTo>
                <a:cubicBezTo>
                  <a:pt x="20" y="41"/>
                  <a:pt x="24" y="34"/>
                  <a:pt x="30" y="30"/>
                </a:cubicBezTo>
                <a:cubicBezTo>
                  <a:pt x="31" y="29"/>
                  <a:pt x="32" y="28"/>
                  <a:pt x="33" y="28"/>
                </a:cubicBezTo>
                <a:cubicBezTo>
                  <a:pt x="33" y="28"/>
                  <a:pt x="33" y="28"/>
                  <a:pt x="33" y="27"/>
                </a:cubicBezTo>
                <a:cubicBezTo>
                  <a:pt x="33" y="28"/>
                  <a:pt x="33" y="29"/>
                  <a:pt x="32" y="30"/>
                </a:cubicBezTo>
                <a:close/>
                <a:moveTo>
                  <a:pt x="12" y="42"/>
                </a:moveTo>
                <a:cubicBezTo>
                  <a:pt x="12" y="42"/>
                  <a:pt x="12" y="42"/>
                  <a:pt x="12" y="41"/>
                </a:cubicBezTo>
                <a:cubicBezTo>
                  <a:pt x="15" y="40"/>
                  <a:pt x="18" y="38"/>
                  <a:pt x="20" y="35"/>
                </a:cubicBezTo>
                <a:cubicBezTo>
                  <a:pt x="22" y="34"/>
                  <a:pt x="24" y="32"/>
                  <a:pt x="25" y="31"/>
                </a:cubicBezTo>
                <a:cubicBezTo>
                  <a:pt x="26" y="30"/>
                  <a:pt x="28" y="29"/>
                  <a:pt x="29" y="28"/>
                </a:cubicBezTo>
                <a:cubicBezTo>
                  <a:pt x="29" y="28"/>
                  <a:pt x="29" y="28"/>
                  <a:pt x="29" y="28"/>
                </a:cubicBezTo>
                <a:cubicBezTo>
                  <a:pt x="25" y="34"/>
                  <a:pt x="17" y="38"/>
                  <a:pt x="12" y="42"/>
                </a:cubicBezTo>
                <a:close/>
                <a:moveTo>
                  <a:pt x="15" y="39"/>
                </a:moveTo>
                <a:cubicBezTo>
                  <a:pt x="9" y="43"/>
                  <a:pt x="16" y="38"/>
                  <a:pt x="17" y="36"/>
                </a:cubicBezTo>
                <a:cubicBezTo>
                  <a:pt x="19" y="34"/>
                  <a:pt x="21" y="32"/>
                  <a:pt x="23" y="29"/>
                </a:cubicBezTo>
                <a:cubicBezTo>
                  <a:pt x="23" y="29"/>
                  <a:pt x="23" y="29"/>
                  <a:pt x="23" y="29"/>
                </a:cubicBezTo>
                <a:cubicBezTo>
                  <a:pt x="24" y="29"/>
                  <a:pt x="26" y="29"/>
                  <a:pt x="27" y="29"/>
                </a:cubicBezTo>
                <a:cubicBezTo>
                  <a:pt x="23" y="32"/>
                  <a:pt x="19" y="36"/>
                  <a:pt x="15" y="39"/>
                </a:cubicBezTo>
                <a:close/>
                <a:moveTo>
                  <a:pt x="14" y="32"/>
                </a:moveTo>
                <a:cubicBezTo>
                  <a:pt x="13" y="32"/>
                  <a:pt x="11" y="36"/>
                  <a:pt x="10" y="38"/>
                </a:cubicBezTo>
                <a:cubicBezTo>
                  <a:pt x="10" y="37"/>
                  <a:pt x="9" y="36"/>
                  <a:pt x="9" y="35"/>
                </a:cubicBezTo>
                <a:cubicBezTo>
                  <a:pt x="11" y="34"/>
                  <a:pt x="12" y="33"/>
                  <a:pt x="14" y="32"/>
                </a:cubicBezTo>
                <a:close/>
                <a:moveTo>
                  <a:pt x="24" y="51"/>
                </a:moveTo>
                <a:cubicBezTo>
                  <a:pt x="28" y="48"/>
                  <a:pt x="32" y="44"/>
                  <a:pt x="36" y="41"/>
                </a:cubicBezTo>
                <a:cubicBezTo>
                  <a:pt x="39" y="39"/>
                  <a:pt x="42" y="37"/>
                  <a:pt x="45" y="35"/>
                </a:cubicBezTo>
                <a:cubicBezTo>
                  <a:pt x="44" y="36"/>
                  <a:pt x="44" y="36"/>
                  <a:pt x="43" y="37"/>
                </a:cubicBezTo>
                <a:cubicBezTo>
                  <a:pt x="37" y="43"/>
                  <a:pt x="30" y="49"/>
                  <a:pt x="22" y="55"/>
                </a:cubicBezTo>
                <a:cubicBezTo>
                  <a:pt x="22" y="55"/>
                  <a:pt x="22" y="56"/>
                  <a:pt x="22" y="56"/>
                </a:cubicBezTo>
                <a:cubicBezTo>
                  <a:pt x="20" y="56"/>
                  <a:pt x="17" y="57"/>
                  <a:pt x="15" y="57"/>
                </a:cubicBezTo>
                <a:cubicBezTo>
                  <a:pt x="18" y="56"/>
                  <a:pt x="21" y="54"/>
                  <a:pt x="24" y="51"/>
                </a:cubicBezTo>
                <a:close/>
                <a:moveTo>
                  <a:pt x="43" y="41"/>
                </a:moveTo>
                <a:cubicBezTo>
                  <a:pt x="47" y="38"/>
                  <a:pt x="50" y="36"/>
                  <a:pt x="54" y="33"/>
                </a:cubicBezTo>
                <a:cubicBezTo>
                  <a:pt x="58" y="30"/>
                  <a:pt x="61" y="27"/>
                  <a:pt x="65" y="24"/>
                </a:cubicBezTo>
                <a:cubicBezTo>
                  <a:pt x="66" y="23"/>
                  <a:pt x="68" y="22"/>
                  <a:pt x="70" y="21"/>
                </a:cubicBezTo>
                <a:cubicBezTo>
                  <a:pt x="69" y="21"/>
                  <a:pt x="68" y="22"/>
                  <a:pt x="67" y="23"/>
                </a:cubicBezTo>
                <a:cubicBezTo>
                  <a:pt x="63" y="26"/>
                  <a:pt x="59" y="30"/>
                  <a:pt x="55" y="33"/>
                </a:cubicBezTo>
                <a:cubicBezTo>
                  <a:pt x="47" y="40"/>
                  <a:pt x="40" y="46"/>
                  <a:pt x="33" y="53"/>
                </a:cubicBezTo>
                <a:cubicBezTo>
                  <a:pt x="32" y="53"/>
                  <a:pt x="32" y="53"/>
                  <a:pt x="33" y="54"/>
                </a:cubicBezTo>
                <a:cubicBezTo>
                  <a:pt x="29" y="54"/>
                  <a:pt x="26" y="55"/>
                  <a:pt x="23" y="56"/>
                </a:cubicBezTo>
                <a:cubicBezTo>
                  <a:pt x="31" y="51"/>
                  <a:pt x="37" y="46"/>
                  <a:pt x="43" y="41"/>
                </a:cubicBezTo>
                <a:close/>
                <a:moveTo>
                  <a:pt x="74" y="22"/>
                </a:moveTo>
                <a:cubicBezTo>
                  <a:pt x="75" y="21"/>
                  <a:pt x="76" y="20"/>
                  <a:pt x="78" y="19"/>
                </a:cubicBezTo>
                <a:cubicBezTo>
                  <a:pt x="76" y="20"/>
                  <a:pt x="74" y="22"/>
                  <a:pt x="72" y="23"/>
                </a:cubicBezTo>
                <a:cubicBezTo>
                  <a:pt x="68" y="27"/>
                  <a:pt x="65" y="30"/>
                  <a:pt x="61" y="33"/>
                </a:cubicBezTo>
                <a:cubicBezTo>
                  <a:pt x="53" y="39"/>
                  <a:pt x="47" y="45"/>
                  <a:pt x="39" y="51"/>
                </a:cubicBezTo>
                <a:cubicBezTo>
                  <a:pt x="39" y="52"/>
                  <a:pt x="39" y="52"/>
                  <a:pt x="39" y="52"/>
                </a:cubicBezTo>
                <a:cubicBezTo>
                  <a:pt x="37" y="52"/>
                  <a:pt x="35" y="53"/>
                  <a:pt x="33" y="53"/>
                </a:cubicBezTo>
                <a:cubicBezTo>
                  <a:pt x="48" y="44"/>
                  <a:pt x="60" y="32"/>
                  <a:pt x="74" y="22"/>
                </a:cubicBezTo>
                <a:close/>
                <a:moveTo>
                  <a:pt x="52" y="44"/>
                </a:moveTo>
                <a:cubicBezTo>
                  <a:pt x="56" y="41"/>
                  <a:pt x="61" y="38"/>
                  <a:pt x="65" y="34"/>
                </a:cubicBezTo>
                <a:cubicBezTo>
                  <a:pt x="70" y="31"/>
                  <a:pt x="74" y="28"/>
                  <a:pt x="78" y="24"/>
                </a:cubicBezTo>
                <a:cubicBezTo>
                  <a:pt x="82" y="19"/>
                  <a:pt x="87" y="18"/>
                  <a:pt x="91" y="14"/>
                </a:cubicBezTo>
                <a:cubicBezTo>
                  <a:pt x="93" y="15"/>
                  <a:pt x="94" y="15"/>
                  <a:pt x="96" y="16"/>
                </a:cubicBezTo>
                <a:cubicBezTo>
                  <a:pt x="90" y="20"/>
                  <a:pt x="85" y="25"/>
                  <a:pt x="79" y="29"/>
                </a:cubicBezTo>
                <a:cubicBezTo>
                  <a:pt x="72" y="35"/>
                  <a:pt x="64" y="41"/>
                  <a:pt x="56" y="46"/>
                </a:cubicBezTo>
                <a:cubicBezTo>
                  <a:pt x="55" y="46"/>
                  <a:pt x="54" y="47"/>
                  <a:pt x="53" y="48"/>
                </a:cubicBezTo>
                <a:cubicBezTo>
                  <a:pt x="54" y="47"/>
                  <a:pt x="55" y="46"/>
                  <a:pt x="56" y="45"/>
                </a:cubicBezTo>
                <a:cubicBezTo>
                  <a:pt x="58" y="43"/>
                  <a:pt x="59" y="42"/>
                  <a:pt x="61" y="41"/>
                </a:cubicBezTo>
                <a:cubicBezTo>
                  <a:pt x="63" y="38"/>
                  <a:pt x="66" y="36"/>
                  <a:pt x="69" y="34"/>
                </a:cubicBezTo>
                <a:cubicBezTo>
                  <a:pt x="69" y="34"/>
                  <a:pt x="69" y="34"/>
                  <a:pt x="69" y="34"/>
                </a:cubicBezTo>
                <a:cubicBezTo>
                  <a:pt x="74" y="31"/>
                  <a:pt x="79" y="27"/>
                  <a:pt x="83" y="23"/>
                </a:cubicBezTo>
                <a:cubicBezTo>
                  <a:pt x="87" y="21"/>
                  <a:pt x="90" y="18"/>
                  <a:pt x="94" y="16"/>
                </a:cubicBezTo>
                <a:cubicBezTo>
                  <a:pt x="94" y="16"/>
                  <a:pt x="94" y="15"/>
                  <a:pt x="93" y="15"/>
                </a:cubicBezTo>
                <a:cubicBezTo>
                  <a:pt x="93" y="16"/>
                  <a:pt x="92" y="16"/>
                  <a:pt x="92" y="16"/>
                </a:cubicBezTo>
                <a:cubicBezTo>
                  <a:pt x="92" y="16"/>
                  <a:pt x="91" y="16"/>
                  <a:pt x="91" y="17"/>
                </a:cubicBezTo>
                <a:cubicBezTo>
                  <a:pt x="89" y="18"/>
                  <a:pt x="87" y="20"/>
                  <a:pt x="85" y="21"/>
                </a:cubicBezTo>
                <a:cubicBezTo>
                  <a:pt x="84" y="22"/>
                  <a:pt x="83" y="23"/>
                  <a:pt x="82" y="24"/>
                </a:cubicBezTo>
                <a:cubicBezTo>
                  <a:pt x="78" y="27"/>
                  <a:pt x="74" y="30"/>
                  <a:pt x="70" y="33"/>
                </a:cubicBezTo>
                <a:cubicBezTo>
                  <a:pt x="70" y="33"/>
                  <a:pt x="69" y="33"/>
                  <a:pt x="69" y="34"/>
                </a:cubicBezTo>
                <a:cubicBezTo>
                  <a:pt x="61" y="39"/>
                  <a:pt x="53" y="44"/>
                  <a:pt x="46" y="50"/>
                </a:cubicBezTo>
                <a:cubicBezTo>
                  <a:pt x="46" y="50"/>
                  <a:pt x="46" y="50"/>
                  <a:pt x="46" y="50"/>
                </a:cubicBezTo>
                <a:cubicBezTo>
                  <a:pt x="44" y="51"/>
                  <a:pt x="42" y="51"/>
                  <a:pt x="40" y="52"/>
                </a:cubicBezTo>
                <a:cubicBezTo>
                  <a:pt x="44" y="50"/>
                  <a:pt x="48" y="47"/>
                  <a:pt x="52" y="44"/>
                </a:cubicBezTo>
                <a:close/>
                <a:moveTo>
                  <a:pt x="101" y="19"/>
                </a:moveTo>
                <a:cubicBezTo>
                  <a:pt x="93" y="23"/>
                  <a:pt x="86" y="29"/>
                  <a:pt x="80" y="35"/>
                </a:cubicBezTo>
                <a:cubicBezTo>
                  <a:pt x="77" y="38"/>
                  <a:pt x="73" y="40"/>
                  <a:pt x="70" y="43"/>
                </a:cubicBezTo>
                <a:cubicBezTo>
                  <a:pt x="70" y="43"/>
                  <a:pt x="70" y="43"/>
                  <a:pt x="70" y="43"/>
                </a:cubicBezTo>
                <a:cubicBezTo>
                  <a:pt x="70" y="43"/>
                  <a:pt x="70" y="43"/>
                  <a:pt x="70" y="43"/>
                </a:cubicBezTo>
                <a:cubicBezTo>
                  <a:pt x="72" y="41"/>
                  <a:pt x="74" y="40"/>
                  <a:pt x="75" y="38"/>
                </a:cubicBezTo>
                <a:cubicBezTo>
                  <a:pt x="82" y="32"/>
                  <a:pt x="89" y="27"/>
                  <a:pt x="95" y="21"/>
                </a:cubicBezTo>
                <a:cubicBezTo>
                  <a:pt x="96" y="20"/>
                  <a:pt x="96" y="20"/>
                  <a:pt x="96" y="20"/>
                </a:cubicBezTo>
                <a:cubicBezTo>
                  <a:pt x="96" y="20"/>
                  <a:pt x="97" y="19"/>
                  <a:pt x="97" y="19"/>
                </a:cubicBezTo>
                <a:cubicBezTo>
                  <a:pt x="98" y="18"/>
                  <a:pt x="97" y="18"/>
                  <a:pt x="97" y="18"/>
                </a:cubicBezTo>
                <a:cubicBezTo>
                  <a:pt x="93" y="21"/>
                  <a:pt x="89" y="24"/>
                  <a:pt x="85" y="27"/>
                </a:cubicBezTo>
                <a:cubicBezTo>
                  <a:pt x="89" y="24"/>
                  <a:pt x="93" y="21"/>
                  <a:pt x="97" y="17"/>
                </a:cubicBezTo>
                <a:cubicBezTo>
                  <a:pt x="98" y="17"/>
                  <a:pt x="99" y="18"/>
                  <a:pt x="101" y="19"/>
                </a:cubicBezTo>
                <a:close/>
                <a:moveTo>
                  <a:pt x="103" y="20"/>
                </a:moveTo>
                <a:cubicBezTo>
                  <a:pt x="98" y="23"/>
                  <a:pt x="93" y="27"/>
                  <a:pt x="89" y="31"/>
                </a:cubicBezTo>
                <a:cubicBezTo>
                  <a:pt x="86" y="33"/>
                  <a:pt x="82" y="35"/>
                  <a:pt x="80" y="38"/>
                </a:cubicBezTo>
                <a:cubicBezTo>
                  <a:pt x="78" y="39"/>
                  <a:pt x="77" y="41"/>
                  <a:pt x="75" y="42"/>
                </a:cubicBezTo>
                <a:cubicBezTo>
                  <a:pt x="70" y="47"/>
                  <a:pt x="76" y="40"/>
                  <a:pt x="77" y="39"/>
                </a:cubicBezTo>
                <a:cubicBezTo>
                  <a:pt x="78" y="38"/>
                  <a:pt x="79" y="37"/>
                  <a:pt x="80" y="36"/>
                </a:cubicBezTo>
                <a:cubicBezTo>
                  <a:pt x="81" y="35"/>
                  <a:pt x="82" y="34"/>
                  <a:pt x="84" y="33"/>
                </a:cubicBezTo>
                <a:cubicBezTo>
                  <a:pt x="89" y="28"/>
                  <a:pt x="96" y="24"/>
                  <a:pt x="102" y="19"/>
                </a:cubicBezTo>
                <a:cubicBezTo>
                  <a:pt x="102" y="19"/>
                  <a:pt x="103" y="20"/>
                  <a:pt x="103" y="20"/>
                </a:cubicBezTo>
                <a:close/>
                <a:moveTo>
                  <a:pt x="88" y="29"/>
                </a:moveTo>
                <a:cubicBezTo>
                  <a:pt x="91" y="26"/>
                  <a:pt x="95" y="23"/>
                  <a:pt x="98" y="21"/>
                </a:cubicBezTo>
                <a:cubicBezTo>
                  <a:pt x="99" y="21"/>
                  <a:pt x="99" y="21"/>
                  <a:pt x="99" y="21"/>
                </a:cubicBezTo>
                <a:cubicBezTo>
                  <a:pt x="99" y="21"/>
                  <a:pt x="98" y="21"/>
                  <a:pt x="98" y="21"/>
                </a:cubicBezTo>
                <a:cubicBezTo>
                  <a:pt x="96" y="23"/>
                  <a:pt x="95" y="24"/>
                  <a:pt x="93" y="25"/>
                </a:cubicBezTo>
                <a:cubicBezTo>
                  <a:pt x="91" y="27"/>
                  <a:pt x="89" y="28"/>
                  <a:pt x="88" y="29"/>
                </a:cubicBezTo>
                <a:close/>
                <a:moveTo>
                  <a:pt x="59" y="41"/>
                </a:moveTo>
                <a:cubicBezTo>
                  <a:pt x="57" y="43"/>
                  <a:pt x="54" y="46"/>
                  <a:pt x="52" y="49"/>
                </a:cubicBezTo>
                <a:cubicBezTo>
                  <a:pt x="52" y="49"/>
                  <a:pt x="52" y="49"/>
                  <a:pt x="52" y="49"/>
                </a:cubicBezTo>
                <a:cubicBezTo>
                  <a:pt x="50" y="49"/>
                  <a:pt x="49" y="50"/>
                  <a:pt x="48" y="50"/>
                </a:cubicBezTo>
                <a:cubicBezTo>
                  <a:pt x="51" y="47"/>
                  <a:pt x="55" y="44"/>
                  <a:pt x="59" y="41"/>
                </a:cubicBezTo>
                <a:close/>
                <a:moveTo>
                  <a:pt x="81" y="30"/>
                </a:moveTo>
                <a:cubicBezTo>
                  <a:pt x="80" y="31"/>
                  <a:pt x="79" y="32"/>
                  <a:pt x="78" y="33"/>
                </a:cubicBezTo>
                <a:cubicBezTo>
                  <a:pt x="75" y="35"/>
                  <a:pt x="72" y="38"/>
                  <a:pt x="69" y="40"/>
                </a:cubicBezTo>
                <a:cubicBezTo>
                  <a:pt x="69" y="41"/>
                  <a:pt x="69" y="41"/>
                  <a:pt x="68" y="41"/>
                </a:cubicBezTo>
                <a:cubicBezTo>
                  <a:pt x="69" y="40"/>
                  <a:pt x="70" y="39"/>
                  <a:pt x="71" y="38"/>
                </a:cubicBezTo>
                <a:cubicBezTo>
                  <a:pt x="74" y="35"/>
                  <a:pt x="77" y="33"/>
                  <a:pt x="80" y="31"/>
                </a:cubicBezTo>
                <a:cubicBezTo>
                  <a:pt x="81" y="31"/>
                  <a:pt x="81" y="31"/>
                  <a:pt x="81" y="30"/>
                </a:cubicBezTo>
                <a:close/>
                <a:moveTo>
                  <a:pt x="75" y="40"/>
                </a:moveTo>
                <a:cubicBezTo>
                  <a:pt x="73" y="42"/>
                  <a:pt x="72" y="43"/>
                  <a:pt x="71" y="44"/>
                </a:cubicBezTo>
                <a:cubicBezTo>
                  <a:pt x="71" y="44"/>
                  <a:pt x="71" y="45"/>
                  <a:pt x="71" y="45"/>
                </a:cubicBezTo>
                <a:cubicBezTo>
                  <a:pt x="70" y="45"/>
                  <a:pt x="69" y="45"/>
                  <a:pt x="68" y="45"/>
                </a:cubicBezTo>
                <a:cubicBezTo>
                  <a:pt x="70" y="44"/>
                  <a:pt x="72" y="42"/>
                  <a:pt x="75" y="40"/>
                </a:cubicBezTo>
                <a:close/>
                <a:moveTo>
                  <a:pt x="84" y="50"/>
                </a:moveTo>
                <a:cubicBezTo>
                  <a:pt x="88" y="47"/>
                  <a:pt x="92" y="43"/>
                  <a:pt x="96" y="39"/>
                </a:cubicBezTo>
                <a:cubicBezTo>
                  <a:pt x="95" y="41"/>
                  <a:pt x="94" y="42"/>
                  <a:pt x="93" y="43"/>
                </a:cubicBezTo>
                <a:cubicBezTo>
                  <a:pt x="90" y="46"/>
                  <a:pt x="86" y="49"/>
                  <a:pt x="84" y="53"/>
                </a:cubicBezTo>
                <a:cubicBezTo>
                  <a:pt x="84" y="52"/>
                  <a:pt x="84" y="51"/>
                  <a:pt x="84" y="50"/>
                </a:cubicBezTo>
                <a:close/>
                <a:moveTo>
                  <a:pt x="83" y="46"/>
                </a:moveTo>
                <a:cubicBezTo>
                  <a:pt x="87" y="44"/>
                  <a:pt x="90" y="41"/>
                  <a:pt x="93" y="38"/>
                </a:cubicBezTo>
                <a:cubicBezTo>
                  <a:pt x="96" y="35"/>
                  <a:pt x="98" y="33"/>
                  <a:pt x="100" y="31"/>
                </a:cubicBezTo>
                <a:cubicBezTo>
                  <a:pt x="100" y="31"/>
                  <a:pt x="101" y="31"/>
                  <a:pt x="101" y="30"/>
                </a:cubicBezTo>
                <a:cubicBezTo>
                  <a:pt x="98" y="33"/>
                  <a:pt x="96" y="35"/>
                  <a:pt x="94" y="38"/>
                </a:cubicBezTo>
                <a:cubicBezTo>
                  <a:pt x="91" y="42"/>
                  <a:pt x="87" y="45"/>
                  <a:pt x="83" y="49"/>
                </a:cubicBezTo>
                <a:cubicBezTo>
                  <a:pt x="83" y="48"/>
                  <a:pt x="83" y="47"/>
                  <a:pt x="83" y="46"/>
                </a:cubicBezTo>
                <a:close/>
                <a:moveTo>
                  <a:pt x="82" y="44"/>
                </a:moveTo>
                <a:cubicBezTo>
                  <a:pt x="84" y="42"/>
                  <a:pt x="86" y="41"/>
                  <a:pt x="88" y="39"/>
                </a:cubicBezTo>
                <a:cubicBezTo>
                  <a:pt x="86" y="41"/>
                  <a:pt x="84" y="43"/>
                  <a:pt x="83" y="45"/>
                </a:cubicBezTo>
                <a:cubicBezTo>
                  <a:pt x="83" y="45"/>
                  <a:pt x="82" y="44"/>
                  <a:pt x="82" y="44"/>
                </a:cubicBezTo>
                <a:cubicBezTo>
                  <a:pt x="82" y="44"/>
                  <a:pt x="82" y="44"/>
                  <a:pt x="82" y="44"/>
                </a:cubicBezTo>
                <a:close/>
                <a:moveTo>
                  <a:pt x="81" y="43"/>
                </a:moveTo>
                <a:cubicBezTo>
                  <a:pt x="81" y="43"/>
                  <a:pt x="81" y="43"/>
                  <a:pt x="81" y="43"/>
                </a:cubicBezTo>
                <a:cubicBezTo>
                  <a:pt x="80" y="43"/>
                  <a:pt x="80" y="43"/>
                  <a:pt x="79" y="43"/>
                </a:cubicBezTo>
                <a:cubicBezTo>
                  <a:pt x="82" y="41"/>
                  <a:pt x="84" y="39"/>
                  <a:pt x="87" y="36"/>
                </a:cubicBezTo>
                <a:cubicBezTo>
                  <a:pt x="91" y="32"/>
                  <a:pt x="96" y="29"/>
                  <a:pt x="100" y="26"/>
                </a:cubicBezTo>
                <a:cubicBezTo>
                  <a:pt x="100" y="27"/>
                  <a:pt x="99" y="27"/>
                  <a:pt x="98" y="28"/>
                </a:cubicBezTo>
                <a:cubicBezTo>
                  <a:pt x="96" y="29"/>
                  <a:pt x="94" y="31"/>
                  <a:pt x="92" y="32"/>
                </a:cubicBezTo>
                <a:cubicBezTo>
                  <a:pt x="88" y="36"/>
                  <a:pt x="85" y="39"/>
                  <a:pt x="81" y="43"/>
                </a:cubicBezTo>
                <a:close/>
                <a:moveTo>
                  <a:pt x="84" y="55"/>
                </a:moveTo>
                <a:cubicBezTo>
                  <a:pt x="84" y="55"/>
                  <a:pt x="84" y="55"/>
                  <a:pt x="84" y="54"/>
                </a:cubicBezTo>
                <a:cubicBezTo>
                  <a:pt x="86" y="51"/>
                  <a:pt x="89" y="48"/>
                  <a:pt x="92" y="44"/>
                </a:cubicBezTo>
                <a:cubicBezTo>
                  <a:pt x="95" y="42"/>
                  <a:pt x="97" y="39"/>
                  <a:pt x="100" y="36"/>
                </a:cubicBezTo>
                <a:cubicBezTo>
                  <a:pt x="100" y="35"/>
                  <a:pt x="101" y="35"/>
                  <a:pt x="102" y="34"/>
                </a:cubicBezTo>
                <a:cubicBezTo>
                  <a:pt x="96" y="41"/>
                  <a:pt x="90" y="48"/>
                  <a:pt x="84" y="55"/>
                </a:cubicBezTo>
                <a:close/>
                <a:moveTo>
                  <a:pt x="109" y="24"/>
                </a:moveTo>
                <a:cubicBezTo>
                  <a:pt x="109" y="25"/>
                  <a:pt x="108" y="26"/>
                  <a:pt x="107" y="27"/>
                </a:cubicBezTo>
                <a:cubicBezTo>
                  <a:pt x="107" y="27"/>
                  <a:pt x="107" y="27"/>
                  <a:pt x="107" y="27"/>
                </a:cubicBezTo>
                <a:cubicBezTo>
                  <a:pt x="104" y="29"/>
                  <a:pt x="102" y="32"/>
                  <a:pt x="100" y="34"/>
                </a:cubicBezTo>
                <a:cubicBezTo>
                  <a:pt x="98" y="37"/>
                  <a:pt x="95" y="39"/>
                  <a:pt x="93" y="42"/>
                </a:cubicBezTo>
                <a:cubicBezTo>
                  <a:pt x="90" y="44"/>
                  <a:pt x="87" y="46"/>
                  <a:pt x="84" y="49"/>
                </a:cubicBezTo>
                <a:cubicBezTo>
                  <a:pt x="85" y="48"/>
                  <a:pt x="86" y="47"/>
                  <a:pt x="87" y="46"/>
                </a:cubicBezTo>
                <a:cubicBezTo>
                  <a:pt x="89" y="45"/>
                  <a:pt x="90" y="43"/>
                  <a:pt x="91" y="42"/>
                </a:cubicBezTo>
                <a:cubicBezTo>
                  <a:pt x="94" y="40"/>
                  <a:pt x="96" y="37"/>
                  <a:pt x="98" y="35"/>
                </a:cubicBezTo>
                <a:cubicBezTo>
                  <a:pt x="100" y="32"/>
                  <a:pt x="103" y="29"/>
                  <a:pt x="106" y="27"/>
                </a:cubicBezTo>
                <a:cubicBezTo>
                  <a:pt x="107" y="27"/>
                  <a:pt x="107" y="26"/>
                  <a:pt x="107" y="26"/>
                </a:cubicBezTo>
                <a:cubicBezTo>
                  <a:pt x="107" y="25"/>
                  <a:pt x="108" y="25"/>
                  <a:pt x="108" y="25"/>
                </a:cubicBezTo>
                <a:cubicBezTo>
                  <a:pt x="108" y="24"/>
                  <a:pt x="108" y="24"/>
                  <a:pt x="108" y="24"/>
                </a:cubicBezTo>
                <a:cubicBezTo>
                  <a:pt x="104" y="27"/>
                  <a:pt x="100" y="30"/>
                  <a:pt x="96" y="34"/>
                </a:cubicBezTo>
                <a:cubicBezTo>
                  <a:pt x="92" y="37"/>
                  <a:pt x="89" y="42"/>
                  <a:pt x="85" y="45"/>
                </a:cubicBezTo>
                <a:cubicBezTo>
                  <a:pt x="83" y="45"/>
                  <a:pt x="83" y="46"/>
                  <a:pt x="84" y="45"/>
                </a:cubicBezTo>
                <a:cubicBezTo>
                  <a:pt x="85" y="43"/>
                  <a:pt x="86" y="42"/>
                  <a:pt x="88" y="40"/>
                </a:cubicBezTo>
                <a:cubicBezTo>
                  <a:pt x="90" y="38"/>
                  <a:pt x="92" y="36"/>
                  <a:pt x="94" y="34"/>
                </a:cubicBezTo>
                <a:cubicBezTo>
                  <a:pt x="97" y="31"/>
                  <a:pt x="101" y="28"/>
                  <a:pt x="105" y="25"/>
                </a:cubicBezTo>
                <a:cubicBezTo>
                  <a:pt x="105" y="25"/>
                  <a:pt x="106" y="25"/>
                  <a:pt x="106" y="24"/>
                </a:cubicBezTo>
                <a:cubicBezTo>
                  <a:pt x="106" y="24"/>
                  <a:pt x="107" y="24"/>
                  <a:pt x="107" y="23"/>
                </a:cubicBezTo>
                <a:cubicBezTo>
                  <a:pt x="107" y="23"/>
                  <a:pt x="107" y="23"/>
                  <a:pt x="106" y="23"/>
                </a:cubicBezTo>
                <a:cubicBezTo>
                  <a:pt x="103" y="26"/>
                  <a:pt x="98" y="28"/>
                  <a:pt x="95" y="31"/>
                </a:cubicBezTo>
                <a:cubicBezTo>
                  <a:pt x="91" y="35"/>
                  <a:pt x="88" y="39"/>
                  <a:pt x="84" y="42"/>
                </a:cubicBezTo>
                <a:cubicBezTo>
                  <a:pt x="83" y="42"/>
                  <a:pt x="83" y="43"/>
                  <a:pt x="82" y="43"/>
                </a:cubicBezTo>
                <a:cubicBezTo>
                  <a:pt x="82" y="43"/>
                  <a:pt x="82" y="43"/>
                  <a:pt x="82" y="43"/>
                </a:cubicBezTo>
                <a:cubicBezTo>
                  <a:pt x="83" y="42"/>
                  <a:pt x="85" y="40"/>
                  <a:pt x="86" y="39"/>
                </a:cubicBezTo>
                <a:cubicBezTo>
                  <a:pt x="88" y="37"/>
                  <a:pt x="90" y="35"/>
                  <a:pt x="92" y="33"/>
                </a:cubicBezTo>
                <a:cubicBezTo>
                  <a:pt x="96" y="29"/>
                  <a:pt x="101" y="27"/>
                  <a:pt x="104" y="23"/>
                </a:cubicBezTo>
                <a:cubicBezTo>
                  <a:pt x="105" y="23"/>
                  <a:pt x="104" y="23"/>
                  <a:pt x="104" y="23"/>
                </a:cubicBezTo>
                <a:cubicBezTo>
                  <a:pt x="97" y="27"/>
                  <a:pt x="90" y="32"/>
                  <a:pt x="84" y="38"/>
                </a:cubicBezTo>
                <a:cubicBezTo>
                  <a:pt x="83" y="39"/>
                  <a:pt x="81" y="40"/>
                  <a:pt x="80" y="42"/>
                </a:cubicBezTo>
                <a:cubicBezTo>
                  <a:pt x="75" y="45"/>
                  <a:pt x="79" y="42"/>
                  <a:pt x="80" y="41"/>
                </a:cubicBezTo>
                <a:cubicBezTo>
                  <a:pt x="83" y="38"/>
                  <a:pt x="86" y="35"/>
                  <a:pt x="89" y="32"/>
                </a:cubicBezTo>
                <a:cubicBezTo>
                  <a:pt x="94" y="28"/>
                  <a:pt x="99" y="25"/>
                  <a:pt x="103" y="21"/>
                </a:cubicBezTo>
                <a:cubicBezTo>
                  <a:pt x="104" y="21"/>
                  <a:pt x="104" y="20"/>
                  <a:pt x="104" y="20"/>
                </a:cubicBezTo>
                <a:cubicBezTo>
                  <a:pt x="106" y="21"/>
                  <a:pt x="107" y="23"/>
                  <a:pt x="109" y="24"/>
                </a:cubicBezTo>
                <a:close/>
                <a:moveTo>
                  <a:pt x="91" y="36"/>
                </a:moveTo>
                <a:cubicBezTo>
                  <a:pt x="93" y="34"/>
                  <a:pt x="95" y="32"/>
                  <a:pt x="97" y="31"/>
                </a:cubicBezTo>
                <a:cubicBezTo>
                  <a:pt x="96" y="32"/>
                  <a:pt x="95" y="33"/>
                  <a:pt x="94" y="34"/>
                </a:cubicBezTo>
                <a:cubicBezTo>
                  <a:pt x="93" y="34"/>
                  <a:pt x="92" y="35"/>
                  <a:pt x="91"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193"/>
          <p:cNvSpPr>
            <a:spLocks noEditPoints="1"/>
          </p:cNvSpPr>
          <p:nvPr/>
        </p:nvSpPr>
        <p:spPr bwMode="auto">
          <a:xfrm>
            <a:off x="10215168" y="6303963"/>
            <a:ext cx="161925" cy="180975"/>
          </a:xfrm>
          <a:custGeom>
            <a:avLst/>
            <a:gdLst>
              <a:gd name="T0" fmla="*/ 27 w 43"/>
              <a:gd name="T1" fmla="*/ 48 h 48"/>
              <a:gd name="T2" fmla="*/ 41 w 43"/>
              <a:gd name="T3" fmla="*/ 33 h 48"/>
              <a:gd name="T4" fmla="*/ 43 w 43"/>
              <a:gd name="T5" fmla="*/ 20 h 48"/>
              <a:gd name="T6" fmla="*/ 30 w 43"/>
              <a:gd name="T7" fmla="*/ 18 h 48"/>
              <a:gd name="T8" fmla="*/ 17 w 43"/>
              <a:gd name="T9" fmla="*/ 1 h 48"/>
              <a:gd name="T10" fmla="*/ 2 w 43"/>
              <a:gd name="T11" fmla="*/ 17 h 48"/>
              <a:gd name="T12" fmla="*/ 2 w 43"/>
              <a:gd name="T13" fmla="*/ 31 h 48"/>
              <a:gd name="T14" fmla="*/ 5 w 43"/>
              <a:gd name="T15" fmla="*/ 28 h 48"/>
              <a:gd name="T16" fmla="*/ 7 w 43"/>
              <a:gd name="T17" fmla="*/ 25 h 48"/>
              <a:gd name="T18" fmla="*/ 3 w 43"/>
              <a:gd name="T19" fmla="*/ 25 h 48"/>
              <a:gd name="T20" fmla="*/ 3 w 43"/>
              <a:gd name="T21" fmla="*/ 24 h 48"/>
              <a:gd name="T22" fmla="*/ 3 w 43"/>
              <a:gd name="T23" fmla="*/ 21 h 48"/>
              <a:gd name="T24" fmla="*/ 7 w 43"/>
              <a:gd name="T25" fmla="*/ 26 h 48"/>
              <a:gd name="T26" fmla="*/ 9 w 43"/>
              <a:gd name="T27" fmla="*/ 25 h 48"/>
              <a:gd name="T28" fmla="*/ 18 w 43"/>
              <a:gd name="T29" fmla="*/ 20 h 48"/>
              <a:gd name="T30" fmla="*/ 15 w 43"/>
              <a:gd name="T31" fmla="*/ 23 h 48"/>
              <a:gd name="T32" fmla="*/ 27 w 43"/>
              <a:gd name="T33" fmla="*/ 4 h 48"/>
              <a:gd name="T34" fmla="*/ 20 w 43"/>
              <a:gd name="T35" fmla="*/ 17 h 48"/>
              <a:gd name="T36" fmla="*/ 19 w 43"/>
              <a:gd name="T37" fmla="*/ 14 h 48"/>
              <a:gd name="T38" fmla="*/ 18 w 43"/>
              <a:gd name="T39" fmla="*/ 10 h 48"/>
              <a:gd name="T40" fmla="*/ 35 w 43"/>
              <a:gd name="T41" fmla="*/ 21 h 48"/>
              <a:gd name="T42" fmla="*/ 32 w 43"/>
              <a:gd name="T43" fmla="*/ 21 h 48"/>
              <a:gd name="T44" fmla="*/ 38 w 43"/>
              <a:gd name="T45" fmla="*/ 26 h 48"/>
              <a:gd name="T46" fmla="*/ 22 w 43"/>
              <a:gd name="T47" fmla="*/ 42 h 48"/>
              <a:gd name="T48" fmla="*/ 26 w 43"/>
              <a:gd name="T49" fmla="*/ 35 h 48"/>
              <a:gd name="T50" fmla="*/ 27 w 43"/>
              <a:gd name="T51" fmla="*/ 20 h 48"/>
              <a:gd name="T52" fmla="*/ 27 w 43"/>
              <a:gd name="T53" fmla="*/ 19 h 48"/>
              <a:gd name="T54" fmla="*/ 18 w 43"/>
              <a:gd name="T55" fmla="*/ 32 h 48"/>
              <a:gd name="T56" fmla="*/ 26 w 43"/>
              <a:gd name="T57" fmla="*/ 34 h 48"/>
              <a:gd name="T58" fmla="*/ 18 w 43"/>
              <a:gd name="T59" fmla="*/ 40 h 48"/>
              <a:gd name="T60" fmla="*/ 26 w 43"/>
              <a:gd name="T61" fmla="*/ 31 h 48"/>
              <a:gd name="T62" fmla="*/ 27 w 43"/>
              <a:gd name="T63" fmla="*/ 30 h 48"/>
              <a:gd name="T64" fmla="*/ 18 w 43"/>
              <a:gd name="T65" fmla="*/ 36 h 48"/>
              <a:gd name="T66" fmla="*/ 18 w 43"/>
              <a:gd name="T67" fmla="*/ 35 h 48"/>
              <a:gd name="T68" fmla="*/ 31 w 43"/>
              <a:gd name="T69" fmla="*/ 21 h 48"/>
              <a:gd name="T70" fmla="*/ 19 w 43"/>
              <a:gd name="T71" fmla="*/ 32 h 48"/>
              <a:gd name="T72" fmla="*/ 30 w 43"/>
              <a:gd name="T73" fmla="*/ 21 h 48"/>
              <a:gd name="T74" fmla="*/ 26 w 43"/>
              <a:gd name="T75" fmla="*/ 16 h 48"/>
              <a:gd name="T76" fmla="*/ 18 w 43"/>
              <a:gd name="T77" fmla="*/ 7 h 48"/>
              <a:gd name="T78" fmla="*/ 22 w 43"/>
              <a:gd name="T79" fmla="*/ 11 h 48"/>
              <a:gd name="T80" fmla="*/ 24 w 43"/>
              <a:gd name="T81" fmla="*/ 12 h 48"/>
              <a:gd name="T82" fmla="*/ 24 w 43"/>
              <a:gd name="T83" fmla="*/ 12 h 48"/>
              <a:gd name="T84" fmla="*/ 9 w 43"/>
              <a:gd name="T85" fmla="*/ 28 h 48"/>
              <a:gd name="T86" fmla="*/ 27 w 43"/>
              <a:gd name="T87" fmla="*/ 18 h 48"/>
              <a:gd name="T88" fmla="*/ 20 w 43"/>
              <a:gd name="T89" fmla="*/ 24 h 48"/>
              <a:gd name="T90" fmla="*/ 17 w 43"/>
              <a:gd name="T91" fmla="*/ 28 h 48"/>
              <a:gd name="T92" fmla="*/ 18 w 43"/>
              <a:gd name="T93" fmla="*/ 44 h 48"/>
              <a:gd name="T94" fmla="*/ 21 w 43"/>
              <a:gd name="T95" fmla="*/ 44 h 48"/>
              <a:gd name="T96" fmla="*/ 26 w 43"/>
              <a:gd name="T97" fmla="*/ 44 h 48"/>
              <a:gd name="T98" fmla="*/ 27 w 43"/>
              <a:gd name="T99" fmla="*/ 30 h 48"/>
              <a:gd name="T100" fmla="*/ 31 w 43"/>
              <a:gd name="T101" fmla="*/ 29 h 48"/>
              <a:gd name="T102" fmla="*/ 35 w 43"/>
              <a:gd name="T103" fmla="*/ 30 h 48"/>
              <a:gd name="T104" fmla="*/ 40 w 43"/>
              <a:gd name="T105" fmla="*/ 30 h 48"/>
              <a:gd name="T106" fmla="*/ 33 w 43"/>
              <a:gd name="T107" fmla="*/ 27 h 48"/>
              <a:gd name="T108" fmla="*/ 19 w 43"/>
              <a:gd name="T109" fmla="*/ 3 h 48"/>
              <a:gd name="T110" fmla="*/ 5 w 43"/>
              <a:gd name="T111" fmla="*/ 26 h 48"/>
              <a:gd name="T112" fmla="*/ 5 w 43"/>
              <a:gd name="T113" fmla="*/ 23 h 48"/>
              <a:gd name="T114" fmla="*/ 6 w 43"/>
              <a:gd name="T115" fmla="*/ 28 h 48"/>
              <a:gd name="T116" fmla="*/ 8 w 43"/>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8">
                <a:moveTo>
                  <a:pt x="15" y="46"/>
                </a:moveTo>
                <a:cubicBezTo>
                  <a:pt x="15" y="46"/>
                  <a:pt x="15" y="46"/>
                  <a:pt x="15" y="47"/>
                </a:cubicBezTo>
                <a:cubicBezTo>
                  <a:pt x="16" y="47"/>
                  <a:pt x="16" y="47"/>
                  <a:pt x="17" y="47"/>
                </a:cubicBezTo>
                <a:cubicBezTo>
                  <a:pt x="20" y="47"/>
                  <a:pt x="24" y="48"/>
                  <a:pt x="27" y="48"/>
                </a:cubicBezTo>
                <a:cubicBezTo>
                  <a:pt x="28" y="48"/>
                  <a:pt x="29" y="47"/>
                  <a:pt x="29" y="46"/>
                </a:cubicBezTo>
                <a:cubicBezTo>
                  <a:pt x="29" y="46"/>
                  <a:pt x="29" y="46"/>
                  <a:pt x="29" y="46"/>
                </a:cubicBezTo>
                <a:cubicBezTo>
                  <a:pt x="28" y="41"/>
                  <a:pt x="29" y="37"/>
                  <a:pt x="29" y="33"/>
                </a:cubicBezTo>
                <a:cubicBezTo>
                  <a:pt x="33" y="33"/>
                  <a:pt x="37" y="33"/>
                  <a:pt x="41" y="33"/>
                </a:cubicBezTo>
                <a:cubicBezTo>
                  <a:pt x="41" y="33"/>
                  <a:pt x="42" y="33"/>
                  <a:pt x="42" y="33"/>
                </a:cubicBezTo>
                <a:cubicBezTo>
                  <a:pt x="42" y="32"/>
                  <a:pt x="43" y="32"/>
                  <a:pt x="43" y="31"/>
                </a:cubicBezTo>
                <a:cubicBezTo>
                  <a:pt x="43" y="28"/>
                  <a:pt x="43" y="24"/>
                  <a:pt x="43" y="20"/>
                </a:cubicBezTo>
                <a:cubicBezTo>
                  <a:pt x="43" y="20"/>
                  <a:pt x="43" y="20"/>
                  <a:pt x="43" y="20"/>
                </a:cubicBezTo>
                <a:cubicBezTo>
                  <a:pt x="43" y="20"/>
                  <a:pt x="43" y="20"/>
                  <a:pt x="43" y="20"/>
                </a:cubicBezTo>
                <a:cubicBezTo>
                  <a:pt x="43" y="20"/>
                  <a:pt x="43" y="20"/>
                  <a:pt x="43" y="20"/>
                </a:cubicBezTo>
                <a:cubicBezTo>
                  <a:pt x="43" y="20"/>
                  <a:pt x="43" y="19"/>
                  <a:pt x="42" y="19"/>
                </a:cubicBezTo>
                <a:cubicBezTo>
                  <a:pt x="38" y="18"/>
                  <a:pt x="34" y="19"/>
                  <a:pt x="30" y="18"/>
                </a:cubicBezTo>
                <a:cubicBezTo>
                  <a:pt x="30" y="13"/>
                  <a:pt x="30" y="8"/>
                  <a:pt x="30" y="2"/>
                </a:cubicBezTo>
                <a:cubicBezTo>
                  <a:pt x="30" y="2"/>
                  <a:pt x="30" y="2"/>
                  <a:pt x="30" y="2"/>
                </a:cubicBezTo>
                <a:cubicBezTo>
                  <a:pt x="30" y="1"/>
                  <a:pt x="29" y="1"/>
                  <a:pt x="28" y="1"/>
                </a:cubicBezTo>
                <a:cubicBezTo>
                  <a:pt x="25" y="1"/>
                  <a:pt x="21" y="0"/>
                  <a:pt x="17" y="1"/>
                </a:cubicBezTo>
                <a:cubicBezTo>
                  <a:pt x="17" y="1"/>
                  <a:pt x="17" y="1"/>
                  <a:pt x="16" y="1"/>
                </a:cubicBezTo>
                <a:cubicBezTo>
                  <a:pt x="16" y="1"/>
                  <a:pt x="16" y="2"/>
                  <a:pt x="16" y="2"/>
                </a:cubicBezTo>
                <a:cubicBezTo>
                  <a:pt x="15" y="7"/>
                  <a:pt x="15" y="12"/>
                  <a:pt x="16" y="17"/>
                </a:cubicBezTo>
                <a:cubicBezTo>
                  <a:pt x="11" y="17"/>
                  <a:pt x="6" y="17"/>
                  <a:pt x="2" y="17"/>
                </a:cubicBezTo>
                <a:cubicBezTo>
                  <a:pt x="2" y="17"/>
                  <a:pt x="1" y="17"/>
                  <a:pt x="1" y="17"/>
                </a:cubicBezTo>
                <a:cubicBezTo>
                  <a:pt x="0" y="17"/>
                  <a:pt x="0" y="18"/>
                  <a:pt x="0" y="19"/>
                </a:cubicBezTo>
                <a:cubicBezTo>
                  <a:pt x="0" y="22"/>
                  <a:pt x="0" y="26"/>
                  <a:pt x="0" y="30"/>
                </a:cubicBezTo>
                <a:cubicBezTo>
                  <a:pt x="0" y="31"/>
                  <a:pt x="1" y="31"/>
                  <a:pt x="2" y="31"/>
                </a:cubicBezTo>
                <a:cubicBezTo>
                  <a:pt x="2" y="31"/>
                  <a:pt x="2" y="31"/>
                  <a:pt x="2" y="31"/>
                </a:cubicBezTo>
                <a:cubicBezTo>
                  <a:pt x="6" y="31"/>
                  <a:pt x="10" y="31"/>
                  <a:pt x="15" y="31"/>
                </a:cubicBezTo>
                <a:cubicBezTo>
                  <a:pt x="15" y="36"/>
                  <a:pt x="15" y="41"/>
                  <a:pt x="15" y="46"/>
                </a:cubicBezTo>
                <a:close/>
                <a:moveTo>
                  <a:pt x="5" y="28"/>
                </a:moveTo>
                <a:cubicBezTo>
                  <a:pt x="4"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3" y="25"/>
                </a:cubicBezTo>
                <a:cubicBezTo>
                  <a:pt x="4" y="24"/>
                  <a:pt x="9" y="19"/>
                  <a:pt x="6" y="23"/>
                </a:cubicBezTo>
                <a:cubicBezTo>
                  <a:pt x="5" y="24"/>
                  <a:pt x="4" y="26"/>
                  <a:pt x="3" y="27"/>
                </a:cubicBezTo>
                <a:cubicBezTo>
                  <a:pt x="3" y="26"/>
                  <a:pt x="3" y="26"/>
                  <a:pt x="3" y="25"/>
                </a:cubicBezTo>
                <a:close/>
                <a:moveTo>
                  <a:pt x="3" y="24"/>
                </a:moveTo>
                <a:cubicBezTo>
                  <a:pt x="3" y="23"/>
                  <a:pt x="3" y="22"/>
                  <a:pt x="3" y="21"/>
                </a:cubicBezTo>
                <a:cubicBezTo>
                  <a:pt x="3" y="21"/>
                  <a:pt x="3" y="21"/>
                  <a:pt x="3" y="21"/>
                </a:cubicBezTo>
                <a:cubicBezTo>
                  <a:pt x="5" y="21"/>
                  <a:pt x="3" y="22"/>
                  <a:pt x="3" y="24"/>
                </a:cubicBezTo>
                <a:close/>
                <a:moveTo>
                  <a:pt x="3" y="21"/>
                </a:moveTo>
                <a:cubicBezTo>
                  <a:pt x="3" y="20"/>
                  <a:pt x="3" y="20"/>
                  <a:pt x="3" y="20"/>
                </a:cubicBezTo>
                <a:cubicBezTo>
                  <a:pt x="3" y="20"/>
                  <a:pt x="4" y="20"/>
                  <a:pt x="4" y="20"/>
                </a:cubicBezTo>
                <a:cubicBezTo>
                  <a:pt x="4" y="20"/>
                  <a:pt x="3" y="20"/>
                  <a:pt x="3" y="21"/>
                </a:cubicBezTo>
                <a:close/>
                <a:moveTo>
                  <a:pt x="7" y="26"/>
                </a:moveTo>
                <a:cubicBezTo>
                  <a:pt x="8" y="24"/>
                  <a:pt x="10" y="22"/>
                  <a:pt x="11" y="21"/>
                </a:cubicBezTo>
                <a:cubicBezTo>
                  <a:pt x="11" y="20"/>
                  <a:pt x="11" y="20"/>
                  <a:pt x="11" y="20"/>
                </a:cubicBezTo>
                <a:cubicBezTo>
                  <a:pt x="12" y="20"/>
                  <a:pt x="13" y="20"/>
                  <a:pt x="14" y="20"/>
                </a:cubicBezTo>
                <a:cubicBezTo>
                  <a:pt x="12" y="22"/>
                  <a:pt x="11" y="23"/>
                  <a:pt x="9" y="25"/>
                </a:cubicBezTo>
                <a:cubicBezTo>
                  <a:pt x="8" y="26"/>
                  <a:pt x="5" y="30"/>
                  <a:pt x="7" y="26"/>
                </a:cubicBezTo>
                <a:close/>
                <a:moveTo>
                  <a:pt x="14" y="20"/>
                </a:moveTo>
                <a:cubicBezTo>
                  <a:pt x="15" y="20"/>
                  <a:pt x="16" y="20"/>
                  <a:pt x="17" y="20"/>
                </a:cubicBezTo>
                <a:cubicBezTo>
                  <a:pt x="17" y="20"/>
                  <a:pt x="18" y="20"/>
                  <a:pt x="18" y="20"/>
                </a:cubicBezTo>
                <a:cubicBezTo>
                  <a:pt x="18" y="20"/>
                  <a:pt x="19" y="19"/>
                  <a:pt x="19" y="19"/>
                </a:cubicBezTo>
                <a:cubicBezTo>
                  <a:pt x="19" y="19"/>
                  <a:pt x="19" y="19"/>
                  <a:pt x="19" y="19"/>
                </a:cubicBezTo>
                <a:cubicBezTo>
                  <a:pt x="20" y="18"/>
                  <a:pt x="21" y="18"/>
                  <a:pt x="22" y="17"/>
                </a:cubicBezTo>
                <a:cubicBezTo>
                  <a:pt x="20" y="19"/>
                  <a:pt x="17" y="21"/>
                  <a:pt x="15" y="23"/>
                </a:cubicBezTo>
                <a:cubicBezTo>
                  <a:pt x="13" y="24"/>
                  <a:pt x="11" y="25"/>
                  <a:pt x="9" y="27"/>
                </a:cubicBezTo>
                <a:cubicBezTo>
                  <a:pt x="11" y="25"/>
                  <a:pt x="13" y="23"/>
                  <a:pt x="14" y="21"/>
                </a:cubicBezTo>
                <a:cubicBezTo>
                  <a:pt x="15" y="21"/>
                  <a:pt x="15" y="20"/>
                  <a:pt x="14" y="20"/>
                </a:cubicBezTo>
                <a:close/>
                <a:moveTo>
                  <a:pt x="27" y="4"/>
                </a:moveTo>
                <a:cubicBezTo>
                  <a:pt x="27" y="7"/>
                  <a:pt x="27" y="11"/>
                  <a:pt x="27" y="15"/>
                </a:cubicBezTo>
                <a:cubicBezTo>
                  <a:pt x="27" y="15"/>
                  <a:pt x="27" y="15"/>
                  <a:pt x="27" y="15"/>
                </a:cubicBezTo>
                <a:cubicBezTo>
                  <a:pt x="25" y="15"/>
                  <a:pt x="23" y="16"/>
                  <a:pt x="21" y="17"/>
                </a:cubicBezTo>
                <a:cubicBezTo>
                  <a:pt x="20" y="17"/>
                  <a:pt x="17" y="19"/>
                  <a:pt x="20" y="17"/>
                </a:cubicBezTo>
                <a:cubicBezTo>
                  <a:pt x="23" y="16"/>
                  <a:pt x="25" y="13"/>
                  <a:pt x="27" y="10"/>
                </a:cubicBezTo>
                <a:cubicBezTo>
                  <a:pt x="27" y="10"/>
                  <a:pt x="27" y="10"/>
                  <a:pt x="27" y="10"/>
                </a:cubicBezTo>
                <a:cubicBezTo>
                  <a:pt x="25" y="10"/>
                  <a:pt x="24" y="11"/>
                  <a:pt x="23" y="12"/>
                </a:cubicBezTo>
                <a:cubicBezTo>
                  <a:pt x="22" y="12"/>
                  <a:pt x="17" y="16"/>
                  <a:pt x="19" y="14"/>
                </a:cubicBezTo>
                <a:cubicBezTo>
                  <a:pt x="22" y="11"/>
                  <a:pt x="25" y="9"/>
                  <a:pt x="27" y="6"/>
                </a:cubicBezTo>
                <a:cubicBezTo>
                  <a:pt x="27" y="5"/>
                  <a:pt x="26" y="5"/>
                  <a:pt x="26" y="5"/>
                </a:cubicBezTo>
                <a:cubicBezTo>
                  <a:pt x="23" y="7"/>
                  <a:pt x="21" y="9"/>
                  <a:pt x="18" y="11"/>
                </a:cubicBezTo>
                <a:cubicBezTo>
                  <a:pt x="18" y="10"/>
                  <a:pt x="18" y="10"/>
                  <a:pt x="18" y="10"/>
                </a:cubicBezTo>
                <a:cubicBezTo>
                  <a:pt x="19" y="9"/>
                  <a:pt x="21" y="7"/>
                  <a:pt x="21" y="7"/>
                </a:cubicBezTo>
                <a:cubicBezTo>
                  <a:pt x="22" y="6"/>
                  <a:pt x="23" y="5"/>
                  <a:pt x="24" y="3"/>
                </a:cubicBezTo>
                <a:cubicBezTo>
                  <a:pt x="25" y="4"/>
                  <a:pt x="26" y="4"/>
                  <a:pt x="27" y="4"/>
                </a:cubicBezTo>
                <a:close/>
                <a:moveTo>
                  <a:pt x="35" y="21"/>
                </a:moveTo>
                <a:cubicBezTo>
                  <a:pt x="33" y="23"/>
                  <a:pt x="31" y="25"/>
                  <a:pt x="29" y="28"/>
                </a:cubicBezTo>
                <a:cubicBezTo>
                  <a:pt x="28" y="28"/>
                  <a:pt x="27" y="29"/>
                  <a:pt x="26" y="30"/>
                </a:cubicBezTo>
                <a:cubicBezTo>
                  <a:pt x="27" y="30"/>
                  <a:pt x="27" y="28"/>
                  <a:pt x="28" y="27"/>
                </a:cubicBezTo>
                <a:cubicBezTo>
                  <a:pt x="29" y="25"/>
                  <a:pt x="31" y="23"/>
                  <a:pt x="32" y="21"/>
                </a:cubicBezTo>
                <a:cubicBezTo>
                  <a:pt x="33" y="21"/>
                  <a:pt x="34" y="21"/>
                  <a:pt x="35" y="21"/>
                </a:cubicBezTo>
                <a:close/>
                <a:moveTo>
                  <a:pt x="40" y="26"/>
                </a:moveTo>
                <a:cubicBezTo>
                  <a:pt x="40" y="26"/>
                  <a:pt x="40" y="26"/>
                  <a:pt x="40" y="26"/>
                </a:cubicBezTo>
                <a:cubicBezTo>
                  <a:pt x="39" y="27"/>
                  <a:pt x="36" y="29"/>
                  <a:pt x="38" y="26"/>
                </a:cubicBezTo>
                <a:cubicBezTo>
                  <a:pt x="39" y="25"/>
                  <a:pt x="40" y="23"/>
                  <a:pt x="40" y="22"/>
                </a:cubicBezTo>
                <a:cubicBezTo>
                  <a:pt x="40" y="22"/>
                  <a:pt x="40" y="22"/>
                  <a:pt x="40" y="22"/>
                </a:cubicBezTo>
                <a:cubicBezTo>
                  <a:pt x="40" y="23"/>
                  <a:pt x="40" y="25"/>
                  <a:pt x="40" y="26"/>
                </a:cubicBezTo>
                <a:close/>
                <a:moveTo>
                  <a:pt x="22" y="42"/>
                </a:moveTo>
                <a:cubicBezTo>
                  <a:pt x="23" y="41"/>
                  <a:pt x="25" y="40"/>
                  <a:pt x="26" y="38"/>
                </a:cubicBezTo>
                <a:cubicBezTo>
                  <a:pt x="26" y="38"/>
                  <a:pt x="25" y="37"/>
                  <a:pt x="25" y="38"/>
                </a:cubicBezTo>
                <a:cubicBezTo>
                  <a:pt x="23" y="39"/>
                  <a:pt x="22" y="40"/>
                  <a:pt x="20" y="41"/>
                </a:cubicBezTo>
                <a:cubicBezTo>
                  <a:pt x="22" y="39"/>
                  <a:pt x="24" y="37"/>
                  <a:pt x="26" y="35"/>
                </a:cubicBezTo>
                <a:cubicBezTo>
                  <a:pt x="26" y="37"/>
                  <a:pt x="26" y="39"/>
                  <a:pt x="26" y="41"/>
                </a:cubicBezTo>
                <a:cubicBezTo>
                  <a:pt x="24" y="41"/>
                  <a:pt x="23" y="42"/>
                  <a:pt x="22" y="42"/>
                </a:cubicBezTo>
                <a:close/>
                <a:moveTo>
                  <a:pt x="27" y="19"/>
                </a:moveTo>
                <a:cubicBezTo>
                  <a:pt x="27" y="19"/>
                  <a:pt x="27" y="19"/>
                  <a:pt x="27" y="20"/>
                </a:cubicBezTo>
                <a:cubicBezTo>
                  <a:pt x="27" y="20"/>
                  <a:pt x="27" y="20"/>
                  <a:pt x="27" y="20"/>
                </a:cubicBezTo>
                <a:cubicBezTo>
                  <a:pt x="27" y="20"/>
                  <a:pt x="27" y="20"/>
                  <a:pt x="28" y="21"/>
                </a:cubicBezTo>
                <a:cubicBezTo>
                  <a:pt x="24" y="23"/>
                  <a:pt x="22" y="26"/>
                  <a:pt x="19" y="28"/>
                </a:cubicBezTo>
                <a:cubicBezTo>
                  <a:pt x="22" y="26"/>
                  <a:pt x="24" y="22"/>
                  <a:pt x="27" y="19"/>
                </a:cubicBezTo>
                <a:close/>
                <a:moveTo>
                  <a:pt x="28" y="21"/>
                </a:moveTo>
                <a:cubicBezTo>
                  <a:pt x="28" y="21"/>
                  <a:pt x="28" y="21"/>
                  <a:pt x="28" y="21"/>
                </a:cubicBezTo>
                <a:cubicBezTo>
                  <a:pt x="27" y="22"/>
                  <a:pt x="25" y="24"/>
                  <a:pt x="24" y="26"/>
                </a:cubicBezTo>
                <a:cubicBezTo>
                  <a:pt x="22" y="28"/>
                  <a:pt x="20" y="30"/>
                  <a:pt x="18" y="32"/>
                </a:cubicBezTo>
                <a:cubicBezTo>
                  <a:pt x="18" y="31"/>
                  <a:pt x="18" y="30"/>
                  <a:pt x="18" y="30"/>
                </a:cubicBezTo>
                <a:cubicBezTo>
                  <a:pt x="22" y="27"/>
                  <a:pt x="25" y="24"/>
                  <a:pt x="28" y="21"/>
                </a:cubicBezTo>
                <a:close/>
                <a:moveTo>
                  <a:pt x="26" y="34"/>
                </a:moveTo>
                <a:cubicBezTo>
                  <a:pt x="26" y="34"/>
                  <a:pt x="26" y="34"/>
                  <a:pt x="26" y="34"/>
                </a:cubicBezTo>
                <a:cubicBezTo>
                  <a:pt x="23" y="35"/>
                  <a:pt x="22" y="36"/>
                  <a:pt x="20" y="38"/>
                </a:cubicBezTo>
                <a:cubicBezTo>
                  <a:pt x="22" y="36"/>
                  <a:pt x="24" y="34"/>
                  <a:pt x="26" y="32"/>
                </a:cubicBezTo>
                <a:cubicBezTo>
                  <a:pt x="26" y="33"/>
                  <a:pt x="26" y="33"/>
                  <a:pt x="26" y="34"/>
                </a:cubicBezTo>
                <a:close/>
                <a:moveTo>
                  <a:pt x="18" y="40"/>
                </a:moveTo>
                <a:cubicBezTo>
                  <a:pt x="20" y="38"/>
                  <a:pt x="22" y="36"/>
                  <a:pt x="25" y="35"/>
                </a:cubicBezTo>
                <a:cubicBezTo>
                  <a:pt x="23" y="38"/>
                  <a:pt x="20" y="40"/>
                  <a:pt x="18" y="42"/>
                </a:cubicBezTo>
                <a:cubicBezTo>
                  <a:pt x="18" y="41"/>
                  <a:pt x="18" y="40"/>
                  <a:pt x="18" y="40"/>
                </a:cubicBezTo>
                <a:close/>
                <a:moveTo>
                  <a:pt x="26" y="31"/>
                </a:moveTo>
                <a:cubicBezTo>
                  <a:pt x="26" y="31"/>
                  <a:pt x="26" y="31"/>
                  <a:pt x="26" y="31"/>
                </a:cubicBezTo>
                <a:cubicBezTo>
                  <a:pt x="26" y="31"/>
                  <a:pt x="26" y="31"/>
                  <a:pt x="26" y="31"/>
                </a:cubicBezTo>
                <a:cubicBezTo>
                  <a:pt x="26" y="31"/>
                  <a:pt x="26" y="31"/>
                  <a:pt x="27" y="30"/>
                </a:cubicBezTo>
                <a:cubicBezTo>
                  <a:pt x="27" y="30"/>
                  <a:pt x="27" y="30"/>
                  <a:pt x="27" y="30"/>
                </a:cubicBezTo>
                <a:cubicBezTo>
                  <a:pt x="26" y="31"/>
                  <a:pt x="26" y="31"/>
                  <a:pt x="26" y="31"/>
                </a:cubicBezTo>
                <a:close/>
                <a:moveTo>
                  <a:pt x="25" y="32"/>
                </a:moveTo>
                <a:cubicBezTo>
                  <a:pt x="23" y="34"/>
                  <a:pt x="20" y="36"/>
                  <a:pt x="18" y="38"/>
                </a:cubicBezTo>
                <a:cubicBezTo>
                  <a:pt x="18" y="38"/>
                  <a:pt x="18" y="37"/>
                  <a:pt x="18" y="36"/>
                </a:cubicBezTo>
                <a:cubicBezTo>
                  <a:pt x="20" y="35"/>
                  <a:pt x="22" y="33"/>
                  <a:pt x="25" y="32"/>
                </a:cubicBezTo>
                <a:close/>
                <a:moveTo>
                  <a:pt x="24" y="31"/>
                </a:moveTo>
                <a:cubicBezTo>
                  <a:pt x="24" y="31"/>
                  <a:pt x="24" y="31"/>
                  <a:pt x="25" y="31"/>
                </a:cubicBezTo>
                <a:cubicBezTo>
                  <a:pt x="22" y="32"/>
                  <a:pt x="20" y="34"/>
                  <a:pt x="18" y="35"/>
                </a:cubicBezTo>
                <a:cubicBezTo>
                  <a:pt x="18" y="35"/>
                  <a:pt x="18" y="34"/>
                  <a:pt x="18" y="33"/>
                </a:cubicBezTo>
                <a:cubicBezTo>
                  <a:pt x="21" y="31"/>
                  <a:pt x="24" y="28"/>
                  <a:pt x="27" y="25"/>
                </a:cubicBezTo>
                <a:cubicBezTo>
                  <a:pt x="27" y="24"/>
                  <a:pt x="28" y="23"/>
                  <a:pt x="29" y="23"/>
                </a:cubicBezTo>
                <a:cubicBezTo>
                  <a:pt x="29" y="23"/>
                  <a:pt x="30" y="22"/>
                  <a:pt x="31" y="21"/>
                </a:cubicBezTo>
                <a:cubicBezTo>
                  <a:pt x="31" y="21"/>
                  <a:pt x="31" y="21"/>
                  <a:pt x="31" y="21"/>
                </a:cubicBezTo>
                <a:cubicBezTo>
                  <a:pt x="29" y="24"/>
                  <a:pt x="27" y="28"/>
                  <a:pt x="24" y="31"/>
                </a:cubicBezTo>
                <a:close/>
                <a:moveTo>
                  <a:pt x="22" y="29"/>
                </a:moveTo>
                <a:cubicBezTo>
                  <a:pt x="21" y="30"/>
                  <a:pt x="20" y="31"/>
                  <a:pt x="19" y="32"/>
                </a:cubicBezTo>
                <a:cubicBezTo>
                  <a:pt x="18" y="33"/>
                  <a:pt x="18" y="32"/>
                  <a:pt x="19" y="31"/>
                </a:cubicBezTo>
                <a:cubicBezTo>
                  <a:pt x="20" y="30"/>
                  <a:pt x="21" y="30"/>
                  <a:pt x="22" y="29"/>
                </a:cubicBezTo>
                <a:cubicBezTo>
                  <a:pt x="24" y="26"/>
                  <a:pt x="27" y="24"/>
                  <a:pt x="29" y="21"/>
                </a:cubicBezTo>
                <a:cubicBezTo>
                  <a:pt x="29" y="21"/>
                  <a:pt x="30" y="21"/>
                  <a:pt x="30" y="21"/>
                </a:cubicBezTo>
                <a:cubicBezTo>
                  <a:pt x="27" y="23"/>
                  <a:pt x="25" y="26"/>
                  <a:pt x="22" y="29"/>
                </a:cubicBezTo>
                <a:close/>
                <a:moveTo>
                  <a:pt x="24" y="17"/>
                </a:moveTo>
                <a:cubicBezTo>
                  <a:pt x="24" y="17"/>
                  <a:pt x="24" y="17"/>
                  <a:pt x="24" y="17"/>
                </a:cubicBezTo>
                <a:cubicBezTo>
                  <a:pt x="24" y="16"/>
                  <a:pt x="25" y="16"/>
                  <a:pt x="26" y="16"/>
                </a:cubicBezTo>
                <a:cubicBezTo>
                  <a:pt x="25" y="16"/>
                  <a:pt x="24" y="17"/>
                  <a:pt x="24" y="17"/>
                </a:cubicBezTo>
                <a:close/>
                <a:moveTo>
                  <a:pt x="21" y="6"/>
                </a:moveTo>
                <a:cubicBezTo>
                  <a:pt x="20" y="7"/>
                  <a:pt x="19" y="8"/>
                  <a:pt x="18" y="9"/>
                </a:cubicBezTo>
                <a:cubicBezTo>
                  <a:pt x="18" y="8"/>
                  <a:pt x="18" y="7"/>
                  <a:pt x="18" y="7"/>
                </a:cubicBezTo>
                <a:cubicBezTo>
                  <a:pt x="20" y="6"/>
                  <a:pt x="21" y="6"/>
                  <a:pt x="22" y="5"/>
                </a:cubicBezTo>
                <a:cubicBezTo>
                  <a:pt x="25" y="3"/>
                  <a:pt x="21" y="6"/>
                  <a:pt x="21" y="6"/>
                </a:cubicBezTo>
                <a:close/>
                <a:moveTo>
                  <a:pt x="24" y="7"/>
                </a:moveTo>
                <a:cubicBezTo>
                  <a:pt x="27" y="5"/>
                  <a:pt x="22" y="10"/>
                  <a:pt x="22" y="11"/>
                </a:cubicBezTo>
                <a:cubicBezTo>
                  <a:pt x="21" y="12"/>
                  <a:pt x="20" y="13"/>
                  <a:pt x="18" y="14"/>
                </a:cubicBezTo>
                <a:cubicBezTo>
                  <a:pt x="18" y="13"/>
                  <a:pt x="18" y="12"/>
                  <a:pt x="18" y="11"/>
                </a:cubicBezTo>
                <a:cubicBezTo>
                  <a:pt x="21" y="10"/>
                  <a:pt x="22" y="8"/>
                  <a:pt x="24" y="7"/>
                </a:cubicBezTo>
                <a:close/>
                <a:moveTo>
                  <a:pt x="24" y="12"/>
                </a:moveTo>
                <a:cubicBezTo>
                  <a:pt x="28" y="9"/>
                  <a:pt x="24" y="14"/>
                  <a:pt x="23" y="14"/>
                </a:cubicBezTo>
                <a:cubicBezTo>
                  <a:pt x="22" y="15"/>
                  <a:pt x="20" y="17"/>
                  <a:pt x="19" y="17"/>
                </a:cubicBezTo>
                <a:cubicBezTo>
                  <a:pt x="19" y="17"/>
                  <a:pt x="18" y="16"/>
                  <a:pt x="18" y="15"/>
                </a:cubicBezTo>
                <a:cubicBezTo>
                  <a:pt x="21" y="14"/>
                  <a:pt x="22" y="13"/>
                  <a:pt x="24" y="12"/>
                </a:cubicBezTo>
                <a:close/>
                <a:moveTo>
                  <a:pt x="22" y="18"/>
                </a:moveTo>
                <a:cubicBezTo>
                  <a:pt x="19" y="21"/>
                  <a:pt x="15" y="24"/>
                  <a:pt x="13" y="28"/>
                </a:cubicBezTo>
                <a:cubicBezTo>
                  <a:pt x="13" y="28"/>
                  <a:pt x="13" y="28"/>
                  <a:pt x="13" y="28"/>
                </a:cubicBezTo>
                <a:cubicBezTo>
                  <a:pt x="11" y="28"/>
                  <a:pt x="10" y="28"/>
                  <a:pt x="9" y="28"/>
                </a:cubicBezTo>
                <a:cubicBezTo>
                  <a:pt x="13" y="25"/>
                  <a:pt x="18" y="21"/>
                  <a:pt x="22" y="18"/>
                </a:cubicBezTo>
                <a:close/>
                <a:moveTo>
                  <a:pt x="27" y="15"/>
                </a:moveTo>
                <a:cubicBezTo>
                  <a:pt x="27" y="15"/>
                  <a:pt x="27" y="15"/>
                  <a:pt x="27" y="15"/>
                </a:cubicBezTo>
                <a:cubicBezTo>
                  <a:pt x="27" y="16"/>
                  <a:pt x="27" y="17"/>
                  <a:pt x="27" y="18"/>
                </a:cubicBezTo>
                <a:cubicBezTo>
                  <a:pt x="27" y="18"/>
                  <a:pt x="27" y="18"/>
                  <a:pt x="27" y="18"/>
                </a:cubicBezTo>
                <a:cubicBezTo>
                  <a:pt x="23" y="21"/>
                  <a:pt x="19" y="24"/>
                  <a:pt x="15" y="27"/>
                </a:cubicBezTo>
                <a:cubicBezTo>
                  <a:pt x="15" y="28"/>
                  <a:pt x="16" y="28"/>
                  <a:pt x="16" y="28"/>
                </a:cubicBezTo>
                <a:cubicBezTo>
                  <a:pt x="17" y="26"/>
                  <a:pt x="19" y="25"/>
                  <a:pt x="20" y="24"/>
                </a:cubicBezTo>
                <a:cubicBezTo>
                  <a:pt x="21" y="23"/>
                  <a:pt x="23" y="22"/>
                  <a:pt x="24" y="21"/>
                </a:cubicBezTo>
                <a:cubicBezTo>
                  <a:pt x="24" y="21"/>
                  <a:pt x="24" y="21"/>
                  <a:pt x="24" y="21"/>
                </a:cubicBezTo>
                <a:cubicBezTo>
                  <a:pt x="22" y="23"/>
                  <a:pt x="20" y="26"/>
                  <a:pt x="18" y="29"/>
                </a:cubicBezTo>
                <a:cubicBezTo>
                  <a:pt x="17" y="29"/>
                  <a:pt x="17" y="28"/>
                  <a:pt x="17" y="28"/>
                </a:cubicBezTo>
                <a:cubicBezTo>
                  <a:pt x="17" y="28"/>
                  <a:pt x="17" y="28"/>
                  <a:pt x="16" y="28"/>
                </a:cubicBezTo>
                <a:cubicBezTo>
                  <a:pt x="15" y="28"/>
                  <a:pt x="15" y="28"/>
                  <a:pt x="14" y="28"/>
                </a:cubicBezTo>
                <a:cubicBezTo>
                  <a:pt x="18" y="23"/>
                  <a:pt x="22" y="19"/>
                  <a:pt x="27" y="15"/>
                </a:cubicBezTo>
                <a:close/>
                <a:moveTo>
                  <a:pt x="18" y="44"/>
                </a:moveTo>
                <a:cubicBezTo>
                  <a:pt x="18" y="44"/>
                  <a:pt x="18" y="43"/>
                  <a:pt x="18" y="43"/>
                </a:cubicBezTo>
                <a:cubicBezTo>
                  <a:pt x="20" y="42"/>
                  <a:pt x="22" y="40"/>
                  <a:pt x="24" y="39"/>
                </a:cubicBezTo>
                <a:cubicBezTo>
                  <a:pt x="23" y="40"/>
                  <a:pt x="21" y="42"/>
                  <a:pt x="21" y="43"/>
                </a:cubicBezTo>
                <a:cubicBezTo>
                  <a:pt x="20" y="43"/>
                  <a:pt x="21" y="44"/>
                  <a:pt x="21" y="44"/>
                </a:cubicBezTo>
                <a:cubicBezTo>
                  <a:pt x="22" y="43"/>
                  <a:pt x="22" y="43"/>
                  <a:pt x="23" y="43"/>
                </a:cubicBezTo>
                <a:cubicBezTo>
                  <a:pt x="23" y="42"/>
                  <a:pt x="24" y="42"/>
                  <a:pt x="25" y="42"/>
                </a:cubicBezTo>
                <a:cubicBezTo>
                  <a:pt x="26" y="41"/>
                  <a:pt x="25" y="43"/>
                  <a:pt x="25" y="43"/>
                </a:cubicBezTo>
                <a:cubicBezTo>
                  <a:pt x="25" y="43"/>
                  <a:pt x="26" y="44"/>
                  <a:pt x="26" y="44"/>
                </a:cubicBezTo>
                <a:cubicBezTo>
                  <a:pt x="26" y="44"/>
                  <a:pt x="26" y="44"/>
                  <a:pt x="26" y="45"/>
                </a:cubicBezTo>
                <a:cubicBezTo>
                  <a:pt x="23" y="45"/>
                  <a:pt x="21" y="44"/>
                  <a:pt x="18" y="44"/>
                </a:cubicBezTo>
                <a:close/>
                <a:moveTo>
                  <a:pt x="28" y="30"/>
                </a:moveTo>
                <a:cubicBezTo>
                  <a:pt x="27" y="30"/>
                  <a:pt x="27" y="30"/>
                  <a:pt x="27" y="30"/>
                </a:cubicBezTo>
                <a:cubicBezTo>
                  <a:pt x="30" y="28"/>
                  <a:pt x="31" y="26"/>
                  <a:pt x="34" y="24"/>
                </a:cubicBezTo>
                <a:cubicBezTo>
                  <a:pt x="35" y="22"/>
                  <a:pt x="38" y="20"/>
                  <a:pt x="34" y="24"/>
                </a:cubicBezTo>
                <a:cubicBezTo>
                  <a:pt x="33" y="26"/>
                  <a:pt x="31" y="27"/>
                  <a:pt x="30" y="29"/>
                </a:cubicBezTo>
                <a:cubicBezTo>
                  <a:pt x="30" y="29"/>
                  <a:pt x="31" y="30"/>
                  <a:pt x="31" y="29"/>
                </a:cubicBezTo>
                <a:cubicBezTo>
                  <a:pt x="33" y="28"/>
                  <a:pt x="35" y="26"/>
                  <a:pt x="37" y="25"/>
                </a:cubicBezTo>
                <a:cubicBezTo>
                  <a:pt x="37" y="24"/>
                  <a:pt x="39" y="22"/>
                  <a:pt x="38" y="25"/>
                </a:cubicBezTo>
                <a:cubicBezTo>
                  <a:pt x="37" y="26"/>
                  <a:pt x="36" y="28"/>
                  <a:pt x="35" y="29"/>
                </a:cubicBezTo>
                <a:cubicBezTo>
                  <a:pt x="34" y="29"/>
                  <a:pt x="35" y="30"/>
                  <a:pt x="35" y="30"/>
                </a:cubicBezTo>
                <a:cubicBezTo>
                  <a:pt x="36" y="29"/>
                  <a:pt x="40" y="26"/>
                  <a:pt x="39" y="29"/>
                </a:cubicBezTo>
                <a:cubicBezTo>
                  <a:pt x="39" y="29"/>
                  <a:pt x="40" y="29"/>
                  <a:pt x="40" y="29"/>
                </a:cubicBezTo>
                <a:cubicBezTo>
                  <a:pt x="40" y="28"/>
                  <a:pt x="40" y="28"/>
                  <a:pt x="40" y="28"/>
                </a:cubicBezTo>
                <a:cubicBezTo>
                  <a:pt x="40" y="28"/>
                  <a:pt x="40" y="29"/>
                  <a:pt x="40" y="30"/>
                </a:cubicBezTo>
                <a:cubicBezTo>
                  <a:pt x="36" y="30"/>
                  <a:pt x="32" y="30"/>
                  <a:pt x="28" y="30"/>
                </a:cubicBezTo>
                <a:close/>
                <a:moveTo>
                  <a:pt x="37" y="21"/>
                </a:moveTo>
                <a:cubicBezTo>
                  <a:pt x="38" y="21"/>
                  <a:pt x="39" y="21"/>
                  <a:pt x="39" y="21"/>
                </a:cubicBezTo>
                <a:cubicBezTo>
                  <a:pt x="37" y="23"/>
                  <a:pt x="34" y="25"/>
                  <a:pt x="33" y="27"/>
                </a:cubicBezTo>
                <a:cubicBezTo>
                  <a:pt x="34" y="25"/>
                  <a:pt x="36" y="24"/>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1" y="20"/>
                </a:cubicBezTo>
                <a:cubicBezTo>
                  <a:pt x="8" y="22"/>
                  <a:pt x="7" y="24"/>
                  <a:pt x="5" y="26"/>
                </a:cubicBezTo>
                <a:cubicBezTo>
                  <a:pt x="2" y="29"/>
                  <a:pt x="7" y="23"/>
                  <a:pt x="6" y="24"/>
                </a:cubicBezTo>
                <a:cubicBezTo>
                  <a:pt x="7" y="23"/>
                  <a:pt x="8" y="22"/>
                  <a:pt x="8" y="21"/>
                </a:cubicBezTo>
                <a:cubicBezTo>
                  <a:pt x="8" y="20"/>
                  <a:pt x="8" y="20"/>
                  <a:pt x="8" y="20"/>
                </a:cubicBezTo>
                <a:cubicBezTo>
                  <a:pt x="7" y="21"/>
                  <a:pt x="6" y="22"/>
                  <a:pt x="5" y="23"/>
                </a:cubicBezTo>
                <a:cubicBezTo>
                  <a:pt x="2" y="25"/>
                  <a:pt x="4" y="21"/>
                  <a:pt x="5" y="20"/>
                </a:cubicBezTo>
                <a:cubicBezTo>
                  <a:pt x="5" y="20"/>
                  <a:pt x="5" y="20"/>
                  <a:pt x="5" y="20"/>
                </a:cubicBezTo>
                <a:cubicBezTo>
                  <a:pt x="7" y="20"/>
                  <a:pt x="9" y="20"/>
                  <a:pt x="11" y="20"/>
                </a:cubicBezTo>
                <a:close/>
                <a:moveTo>
                  <a:pt x="6" y="28"/>
                </a:moveTo>
                <a:cubicBezTo>
                  <a:pt x="8" y="27"/>
                  <a:pt x="10" y="25"/>
                  <a:pt x="11" y="23"/>
                </a:cubicBezTo>
                <a:cubicBezTo>
                  <a:pt x="14" y="20"/>
                  <a:pt x="12" y="22"/>
                  <a:pt x="11" y="24"/>
                </a:cubicBezTo>
                <a:cubicBezTo>
                  <a:pt x="10" y="25"/>
                  <a:pt x="9" y="27"/>
                  <a:pt x="8" y="28"/>
                </a:cubicBezTo>
                <a:cubicBezTo>
                  <a:pt x="8" y="28"/>
                  <a:pt x="8" y="28"/>
                  <a:pt x="8" y="28"/>
                </a:cubicBezTo>
                <a:cubicBezTo>
                  <a:pt x="7"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206"/>
          <p:cNvSpPr>
            <a:spLocks noEditPoints="1"/>
          </p:cNvSpPr>
          <p:nvPr/>
        </p:nvSpPr>
        <p:spPr bwMode="auto">
          <a:xfrm>
            <a:off x="9434118" y="4879975"/>
            <a:ext cx="830262" cy="703263"/>
          </a:xfrm>
          <a:custGeom>
            <a:avLst/>
            <a:gdLst>
              <a:gd name="T0" fmla="*/ 25 w 221"/>
              <a:gd name="T1" fmla="*/ 147 h 187"/>
              <a:gd name="T2" fmla="*/ 8 w 221"/>
              <a:gd name="T3" fmla="*/ 131 h 187"/>
              <a:gd name="T4" fmla="*/ 203 w 221"/>
              <a:gd name="T5" fmla="*/ 56 h 187"/>
              <a:gd name="T6" fmla="*/ 109 w 221"/>
              <a:gd name="T7" fmla="*/ 10 h 187"/>
              <a:gd name="T8" fmla="*/ 117 w 221"/>
              <a:gd name="T9" fmla="*/ 14 h 187"/>
              <a:gd name="T10" fmla="*/ 111 w 221"/>
              <a:gd name="T11" fmla="*/ 19 h 187"/>
              <a:gd name="T12" fmla="*/ 78 w 221"/>
              <a:gd name="T13" fmla="*/ 41 h 187"/>
              <a:gd name="T14" fmla="*/ 89 w 221"/>
              <a:gd name="T15" fmla="*/ 34 h 187"/>
              <a:gd name="T16" fmla="*/ 145 w 221"/>
              <a:gd name="T17" fmla="*/ 15 h 187"/>
              <a:gd name="T18" fmla="*/ 107 w 221"/>
              <a:gd name="T19" fmla="*/ 10 h 187"/>
              <a:gd name="T20" fmla="*/ 128 w 221"/>
              <a:gd name="T21" fmla="*/ 9 h 187"/>
              <a:gd name="T22" fmla="*/ 139 w 221"/>
              <a:gd name="T23" fmla="*/ 13 h 187"/>
              <a:gd name="T24" fmla="*/ 92 w 221"/>
              <a:gd name="T25" fmla="*/ 32 h 187"/>
              <a:gd name="T26" fmla="*/ 120 w 221"/>
              <a:gd name="T27" fmla="*/ 34 h 187"/>
              <a:gd name="T28" fmla="*/ 66 w 221"/>
              <a:gd name="T29" fmla="*/ 58 h 187"/>
              <a:gd name="T30" fmla="*/ 117 w 221"/>
              <a:gd name="T31" fmla="*/ 54 h 187"/>
              <a:gd name="T32" fmla="*/ 55 w 221"/>
              <a:gd name="T33" fmla="*/ 66 h 187"/>
              <a:gd name="T34" fmla="*/ 66 w 221"/>
              <a:gd name="T35" fmla="*/ 54 h 187"/>
              <a:gd name="T36" fmla="*/ 147 w 221"/>
              <a:gd name="T37" fmla="*/ 28 h 187"/>
              <a:gd name="T38" fmla="*/ 157 w 221"/>
              <a:gd name="T39" fmla="*/ 30 h 187"/>
              <a:gd name="T40" fmla="*/ 171 w 221"/>
              <a:gd name="T41" fmla="*/ 33 h 187"/>
              <a:gd name="T42" fmla="*/ 145 w 221"/>
              <a:gd name="T43" fmla="*/ 43 h 187"/>
              <a:gd name="T44" fmla="*/ 42 w 221"/>
              <a:gd name="T45" fmla="*/ 79 h 187"/>
              <a:gd name="T46" fmla="*/ 125 w 221"/>
              <a:gd name="T47" fmla="*/ 63 h 187"/>
              <a:gd name="T48" fmla="*/ 199 w 221"/>
              <a:gd name="T49" fmla="*/ 40 h 187"/>
              <a:gd name="T50" fmla="*/ 194 w 221"/>
              <a:gd name="T51" fmla="*/ 50 h 187"/>
              <a:gd name="T52" fmla="*/ 213 w 221"/>
              <a:gd name="T53" fmla="*/ 45 h 187"/>
              <a:gd name="T54" fmla="*/ 199 w 221"/>
              <a:gd name="T55" fmla="*/ 65 h 187"/>
              <a:gd name="T56" fmla="*/ 63 w 221"/>
              <a:gd name="T57" fmla="*/ 108 h 187"/>
              <a:gd name="T58" fmla="*/ 25 w 221"/>
              <a:gd name="T59" fmla="*/ 120 h 187"/>
              <a:gd name="T60" fmla="*/ 32 w 221"/>
              <a:gd name="T61" fmla="*/ 124 h 187"/>
              <a:gd name="T62" fmla="*/ 147 w 221"/>
              <a:gd name="T63" fmla="*/ 102 h 187"/>
              <a:gd name="T64" fmla="*/ 47 w 221"/>
              <a:gd name="T65" fmla="*/ 131 h 187"/>
              <a:gd name="T66" fmla="*/ 109 w 221"/>
              <a:gd name="T67" fmla="*/ 158 h 187"/>
              <a:gd name="T68" fmla="*/ 106 w 221"/>
              <a:gd name="T69" fmla="*/ 150 h 187"/>
              <a:gd name="T70" fmla="*/ 124 w 221"/>
              <a:gd name="T71" fmla="*/ 143 h 187"/>
              <a:gd name="T72" fmla="*/ 82 w 221"/>
              <a:gd name="T73" fmla="*/ 140 h 187"/>
              <a:gd name="T74" fmla="*/ 104 w 221"/>
              <a:gd name="T75" fmla="*/ 131 h 187"/>
              <a:gd name="T76" fmla="*/ 128 w 221"/>
              <a:gd name="T77" fmla="*/ 117 h 187"/>
              <a:gd name="T78" fmla="*/ 116 w 221"/>
              <a:gd name="T79" fmla="*/ 121 h 187"/>
              <a:gd name="T80" fmla="*/ 74 w 221"/>
              <a:gd name="T81" fmla="*/ 139 h 187"/>
              <a:gd name="T82" fmla="*/ 99 w 221"/>
              <a:gd name="T83" fmla="*/ 143 h 187"/>
              <a:gd name="T84" fmla="*/ 91 w 221"/>
              <a:gd name="T85" fmla="*/ 153 h 187"/>
              <a:gd name="T86" fmla="*/ 112 w 221"/>
              <a:gd name="T87" fmla="*/ 154 h 187"/>
              <a:gd name="T88" fmla="*/ 88 w 221"/>
              <a:gd name="T89" fmla="*/ 119 h 187"/>
              <a:gd name="T90" fmla="*/ 69 w 221"/>
              <a:gd name="T91" fmla="*/ 120 h 187"/>
              <a:gd name="T92" fmla="*/ 36 w 221"/>
              <a:gd name="T93" fmla="*/ 123 h 187"/>
              <a:gd name="T94" fmla="*/ 153 w 221"/>
              <a:gd name="T95" fmla="*/ 92 h 187"/>
              <a:gd name="T96" fmla="*/ 35 w 221"/>
              <a:gd name="T97" fmla="*/ 118 h 187"/>
              <a:gd name="T98" fmla="*/ 93 w 221"/>
              <a:gd name="T99" fmla="*/ 96 h 187"/>
              <a:gd name="T100" fmla="*/ 198 w 221"/>
              <a:gd name="T101" fmla="*/ 61 h 187"/>
              <a:gd name="T102" fmla="*/ 190 w 221"/>
              <a:gd name="T103" fmla="*/ 70 h 187"/>
              <a:gd name="T104" fmla="*/ 190 w 221"/>
              <a:gd name="T105" fmla="*/ 66 h 187"/>
              <a:gd name="T106" fmla="*/ 106 w 221"/>
              <a:gd name="T107" fmla="*/ 167 h 187"/>
              <a:gd name="T108" fmla="*/ 26 w 221"/>
              <a:gd name="T109" fmla="*/ 97 h 187"/>
              <a:gd name="T110" fmla="*/ 26 w 221"/>
              <a:gd name="T111" fmla="*/ 97 h 187"/>
              <a:gd name="T112" fmla="*/ 104 w 221"/>
              <a:gd name="T113" fmla="*/ 175 h 187"/>
              <a:gd name="T114" fmla="*/ 10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0" y="63"/>
                </a:moveTo>
                <a:cubicBezTo>
                  <a:pt x="220" y="62"/>
                  <a:pt x="220" y="62"/>
                  <a:pt x="220" y="62"/>
                </a:cubicBezTo>
                <a:cubicBezTo>
                  <a:pt x="217" y="62"/>
                  <a:pt x="216" y="59"/>
                  <a:pt x="216" y="57"/>
                </a:cubicBezTo>
                <a:cubicBezTo>
                  <a:pt x="215" y="53"/>
                  <a:pt x="215" y="49"/>
                  <a:pt x="217" y="46"/>
                </a:cubicBezTo>
                <a:cubicBezTo>
                  <a:pt x="217" y="45"/>
                  <a:pt x="217" y="45"/>
                  <a:pt x="217" y="45"/>
                </a:cubicBezTo>
                <a:cubicBezTo>
                  <a:pt x="217" y="44"/>
                  <a:pt x="217" y="44"/>
                  <a:pt x="216" y="44"/>
                </a:cubicBezTo>
                <a:cubicBezTo>
                  <a:pt x="201" y="37"/>
                  <a:pt x="186" y="30"/>
                  <a:pt x="171" y="24"/>
                </a:cubicBezTo>
                <a:cubicBezTo>
                  <a:pt x="153" y="15"/>
                  <a:pt x="134" y="7"/>
                  <a:pt x="115" y="0"/>
                </a:cubicBezTo>
                <a:cubicBezTo>
                  <a:pt x="114" y="0"/>
                  <a:pt x="114" y="0"/>
                  <a:pt x="113" y="0"/>
                </a:cubicBezTo>
                <a:cubicBezTo>
                  <a:pt x="94" y="19"/>
                  <a:pt x="76" y="39"/>
                  <a:pt x="58" y="59"/>
                </a:cubicBezTo>
                <a:cubicBezTo>
                  <a:pt x="41" y="77"/>
                  <a:pt x="24" y="94"/>
                  <a:pt x="8" y="113"/>
                </a:cubicBezTo>
                <a:cubicBezTo>
                  <a:pt x="1" y="118"/>
                  <a:pt x="0" y="134"/>
                  <a:pt x="9" y="138"/>
                </a:cubicBezTo>
                <a:cubicBezTo>
                  <a:pt x="14" y="142"/>
                  <a:pt x="20" y="145"/>
                  <a:pt x="25" y="147"/>
                </a:cubicBezTo>
                <a:cubicBezTo>
                  <a:pt x="36" y="153"/>
                  <a:pt x="46" y="158"/>
                  <a:pt x="56" y="163"/>
                </a:cubicBezTo>
                <a:cubicBezTo>
                  <a:pt x="72" y="171"/>
                  <a:pt x="88" y="180"/>
                  <a:pt x="105" y="187"/>
                </a:cubicBezTo>
                <a:cubicBezTo>
                  <a:pt x="106" y="187"/>
                  <a:pt x="106" y="187"/>
                  <a:pt x="107" y="186"/>
                </a:cubicBezTo>
                <a:cubicBezTo>
                  <a:pt x="107" y="186"/>
                  <a:pt x="107" y="186"/>
                  <a:pt x="107" y="186"/>
                </a:cubicBezTo>
                <a:cubicBezTo>
                  <a:pt x="122" y="169"/>
                  <a:pt x="138" y="153"/>
                  <a:pt x="153" y="137"/>
                </a:cubicBezTo>
                <a:cubicBezTo>
                  <a:pt x="173" y="116"/>
                  <a:pt x="194" y="95"/>
                  <a:pt x="213" y="73"/>
                </a:cubicBezTo>
                <a:cubicBezTo>
                  <a:pt x="216" y="70"/>
                  <a:pt x="220" y="67"/>
                  <a:pt x="221" y="64"/>
                </a:cubicBezTo>
                <a:cubicBezTo>
                  <a:pt x="221" y="63"/>
                  <a:pt x="221" y="63"/>
                  <a:pt x="220" y="63"/>
                </a:cubicBezTo>
                <a:close/>
                <a:moveTo>
                  <a:pt x="87" y="170"/>
                </a:moveTo>
                <a:cubicBezTo>
                  <a:pt x="77" y="165"/>
                  <a:pt x="66" y="160"/>
                  <a:pt x="56" y="155"/>
                </a:cubicBezTo>
                <a:cubicBezTo>
                  <a:pt x="45" y="150"/>
                  <a:pt x="35" y="145"/>
                  <a:pt x="24" y="140"/>
                </a:cubicBezTo>
                <a:cubicBezTo>
                  <a:pt x="19" y="137"/>
                  <a:pt x="12" y="135"/>
                  <a:pt x="8" y="131"/>
                </a:cubicBezTo>
                <a:cubicBezTo>
                  <a:pt x="8" y="131"/>
                  <a:pt x="8" y="131"/>
                  <a:pt x="8" y="131"/>
                </a:cubicBezTo>
                <a:cubicBezTo>
                  <a:pt x="8" y="130"/>
                  <a:pt x="8" y="128"/>
                  <a:pt x="8" y="127"/>
                </a:cubicBezTo>
                <a:cubicBezTo>
                  <a:pt x="22" y="135"/>
                  <a:pt x="37" y="142"/>
                  <a:pt x="52" y="149"/>
                </a:cubicBezTo>
                <a:cubicBezTo>
                  <a:pt x="68" y="157"/>
                  <a:pt x="85" y="164"/>
                  <a:pt x="102" y="173"/>
                </a:cubicBezTo>
                <a:cubicBezTo>
                  <a:pt x="101" y="174"/>
                  <a:pt x="101" y="175"/>
                  <a:pt x="101" y="177"/>
                </a:cubicBezTo>
                <a:cubicBezTo>
                  <a:pt x="97" y="174"/>
                  <a:pt x="92" y="172"/>
                  <a:pt x="87" y="170"/>
                </a:cubicBezTo>
                <a:close/>
                <a:moveTo>
                  <a:pt x="29" y="93"/>
                </a:moveTo>
                <a:cubicBezTo>
                  <a:pt x="29" y="93"/>
                  <a:pt x="29" y="93"/>
                  <a:pt x="29" y="93"/>
                </a:cubicBezTo>
                <a:cubicBezTo>
                  <a:pt x="44" y="88"/>
                  <a:pt x="59" y="85"/>
                  <a:pt x="74" y="82"/>
                </a:cubicBezTo>
                <a:cubicBezTo>
                  <a:pt x="89" y="78"/>
                  <a:pt x="104" y="74"/>
                  <a:pt x="119" y="71"/>
                </a:cubicBezTo>
                <a:cubicBezTo>
                  <a:pt x="134" y="67"/>
                  <a:pt x="149" y="64"/>
                  <a:pt x="164" y="61"/>
                </a:cubicBezTo>
                <a:cubicBezTo>
                  <a:pt x="172" y="59"/>
                  <a:pt x="179" y="57"/>
                  <a:pt x="187" y="55"/>
                </a:cubicBezTo>
                <a:cubicBezTo>
                  <a:pt x="194" y="54"/>
                  <a:pt x="201" y="52"/>
                  <a:pt x="208" y="51"/>
                </a:cubicBezTo>
                <a:cubicBezTo>
                  <a:pt x="206" y="52"/>
                  <a:pt x="205" y="54"/>
                  <a:pt x="203" y="56"/>
                </a:cubicBezTo>
                <a:cubicBezTo>
                  <a:pt x="203" y="56"/>
                  <a:pt x="202" y="56"/>
                  <a:pt x="202" y="56"/>
                </a:cubicBezTo>
                <a:cubicBezTo>
                  <a:pt x="202" y="56"/>
                  <a:pt x="201" y="56"/>
                  <a:pt x="201" y="56"/>
                </a:cubicBezTo>
                <a:cubicBezTo>
                  <a:pt x="172" y="63"/>
                  <a:pt x="143" y="67"/>
                  <a:pt x="115" y="73"/>
                </a:cubicBezTo>
                <a:cubicBezTo>
                  <a:pt x="85" y="79"/>
                  <a:pt x="56" y="88"/>
                  <a:pt x="27" y="96"/>
                </a:cubicBezTo>
                <a:cubicBezTo>
                  <a:pt x="28" y="95"/>
                  <a:pt x="28" y="94"/>
                  <a:pt x="29" y="93"/>
                </a:cubicBezTo>
                <a:close/>
                <a:moveTo>
                  <a:pt x="115" y="3"/>
                </a:moveTo>
                <a:cubicBezTo>
                  <a:pt x="116" y="3"/>
                  <a:pt x="118" y="4"/>
                  <a:pt x="119" y="4"/>
                </a:cubicBezTo>
                <a:cubicBezTo>
                  <a:pt x="116" y="5"/>
                  <a:pt x="114" y="5"/>
                  <a:pt x="111" y="6"/>
                </a:cubicBezTo>
                <a:cubicBezTo>
                  <a:pt x="112" y="5"/>
                  <a:pt x="114" y="4"/>
                  <a:pt x="115" y="3"/>
                </a:cubicBezTo>
                <a:close/>
                <a:moveTo>
                  <a:pt x="124" y="6"/>
                </a:moveTo>
                <a:cubicBezTo>
                  <a:pt x="121" y="7"/>
                  <a:pt x="118" y="7"/>
                  <a:pt x="115" y="8"/>
                </a:cubicBezTo>
                <a:cubicBezTo>
                  <a:pt x="113" y="9"/>
                  <a:pt x="112" y="9"/>
                  <a:pt x="110" y="10"/>
                </a:cubicBezTo>
                <a:cubicBezTo>
                  <a:pt x="110" y="10"/>
                  <a:pt x="109" y="10"/>
                  <a:pt x="109" y="10"/>
                </a:cubicBezTo>
                <a:cubicBezTo>
                  <a:pt x="110" y="9"/>
                  <a:pt x="112" y="9"/>
                  <a:pt x="113" y="8"/>
                </a:cubicBezTo>
                <a:cubicBezTo>
                  <a:pt x="116" y="7"/>
                  <a:pt x="118" y="6"/>
                  <a:pt x="121" y="5"/>
                </a:cubicBezTo>
                <a:cubicBezTo>
                  <a:pt x="122" y="5"/>
                  <a:pt x="123" y="6"/>
                  <a:pt x="124" y="6"/>
                </a:cubicBezTo>
                <a:close/>
                <a:moveTo>
                  <a:pt x="129" y="8"/>
                </a:moveTo>
                <a:cubicBezTo>
                  <a:pt x="125" y="9"/>
                  <a:pt x="122" y="10"/>
                  <a:pt x="118" y="11"/>
                </a:cubicBezTo>
                <a:cubicBezTo>
                  <a:pt x="113" y="13"/>
                  <a:pt x="107" y="14"/>
                  <a:pt x="102" y="15"/>
                </a:cubicBezTo>
                <a:cubicBezTo>
                  <a:pt x="102" y="15"/>
                  <a:pt x="103" y="14"/>
                  <a:pt x="103" y="14"/>
                </a:cubicBezTo>
                <a:cubicBezTo>
                  <a:pt x="104" y="14"/>
                  <a:pt x="105" y="13"/>
                  <a:pt x="107" y="13"/>
                </a:cubicBezTo>
                <a:cubicBezTo>
                  <a:pt x="109" y="12"/>
                  <a:pt x="111" y="12"/>
                  <a:pt x="114" y="11"/>
                </a:cubicBezTo>
                <a:cubicBezTo>
                  <a:pt x="118" y="10"/>
                  <a:pt x="122" y="9"/>
                  <a:pt x="125" y="7"/>
                </a:cubicBezTo>
                <a:cubicBezTo>
                  <a:pt x="127" y="7"/>
                  <a:pt x="128" y="8"/>
                  <a:pt x="129" y="8"/>
                </a:cubicBezTo>
                <a:close/>
                <a:moveTo>
                  <a:pt x="135" y="11"/>
                </a:moveTo>
                <a:cubicBezTo>
                  <a:pt x="129" y="12"/>
                  <a:pt x="123" y="13"/>
                  <a:pt x="117" y="14"/>
                </a:cubicBezTo>
                <a:cubicBezTo>
                  <a:pt x="111" y="16"/>
                  <a:pt x="103" y="17"/>
                  <a:pt x="98" y="20"/>
                </a:cubicBezTo>
                <a:cubicBezTo>
                  <a:pt x="104" y="17"/>
                  <a:pt x="110" y="15"/>
                  <a:pt x="116" y="14"/>
                </a:cubicBezTo>
                <a:cubicBezTo>
                  <a:pt x="121" y="13"/>
                  <a:pt x="126" y="12"/>
                  <a:pt x="130" y="9"/>
                </a:cubicBezTo>
                <a:cubicBezTo>
                  <a:pt x="130" y="9"/>
                  <a:pt x="130" y="9"/>
                  <a:pt x="130" y="9"/>
                </a:cubicBezTo>
                <a:cubicBezTo>
                  <a:pt x="132" y="9"/>
                  <a:pt x="134" y="10"/>
                  <a:pt x="135" y="11"/>
                </a:cubicBezTo>
                <a:close/>
                <a:moveTo>
                  <a:pt x="140" y="12"/>
                </a:moveTo>
                <a:cubicBezTo>
                  <a:pt x="137" y="13"/>
                  <a:pt x="135" y="14"/>
                  <a:pt x="133" y="14"/>
                </a:cubicBezTo>
                <a:cubicBezTo>
                  <a:pt x="129" y="15"/>
                  <a:pt x="125" y="16"/>
                  <a:pt x="121" y="17"/>
                </a:cubicBezTo>
                <a:cubicBezTo>
                  <a:pt x="113" y="19"/>
                  <a:pt x="105" y="22"/>
                  <a:pt x="97" y="24"/>
                </a:cubicBezTo>
                <a:cubicBezTo>
                  <a:pt x="95" y="24"/>
                  <a:pt x="94" y="25"/>
                  <a:pt x="93" y="25"/>
                </a:cubicBezTo>
                <a:cubicBezTo>
                  <a:pt x="93" y="25"/>
                  <a:pt x="93" y="25"/>
                  <a:pt x="93" y="25"/>
                </a:cubicBezTo>
                <a:cubicBezTo>
                  <a:pt x="94" y="24"/>
                  <a:pt x="96" y="24"/>
                  <a:pt x="97" y="23"/>
                </a:cubicBezTo>
                <a:cubicBezTo>
                  <a:pt x="102" y="22"/>
                  <a:pt x="107" y="21"/>
                  <a:pt x="111" y="19"/>
                </a:cubicBezTo>
                <a:cubicBezTo>
                  <a:pt x="120" y="16"/>
                  <a:pt x="128" y="14"/>
                  <a:pt x="137" y="11"/>
                </a:cubicBezTo>
                <a:cubicBezTo>
                  <a:pt x="137" y="11"/>
                  <a:pt x="137" y="11"/>
                  <a:pt x="137" y="11"/>
                </a:cubicBezTo>
                <a:cubicBezTo>
                  <a:pt x="138" y="12"/>
                  <a:pt x="139" y="12"/>
                  <a:pt x="140" y="12"/>
                </a:cubicBezTo>
                <a:close/>
                <a:moveTo>
                  <a:pt x="151" y="17"/>
                </a:moveTo>
                <a:cubicBezTo>
                  <a:pt x="142" y="19"/>
                  <a:pt x="134" y="21"/>
                  <a:pt x="126" y="23"/>
                </a:cubicBezTo>
                <a:cubicBezTo>
                  <a:pt x="133" y="21"/>
                  <a:pt x="140" y="19"/>
                  <a:pt x="146" y="15"/>
                </a:cubicBezTo>
                <a:cubicBezTo>
                  <a:pt x="148" y="16"/>
                  <a:pt x="149" y="17"/>
                  <a:pt x="151" y="17"/>
                </a:cubicBezTo>
                <a:close/>
                <a:moveTo>
                  <a:pt x="158" y="20"/>
                </a:moveTo>
                <a:cubicBezTo>
                  <a:pt x="152" y="22"/>
                  <a:pt x="146" y="24"/>
                  <a:pt x="139" y="25"/>
                </a:cubicBezTo>
                <a:cubicBezTo>
                  <a:pt x="132" y="27"/>
                  <a:pt x="125" y="29"/>
                  <a:pt x="117" y="31"/>
                </a:cubicBezTo>
                <a:cubicBezTo>
                  <a:pt x="110" y="33"/>
                  <a:pt x="103" y="34"/>
                  <a:pt x="96" y="36"/>
                </a:cubicBezTo>
                <a:cubicBezTo>
                  <a:pt x="93" y="37"/>
                  <a:pt x="89" y="38"/>
                  <a:pt x="86" y="39"/>
                </a:cubicBezTo>
                <a:cubicBezTo>
                  <a:pt x="84" y="40"/>
                  <a:pt x="80" y="40"/>
                  <a:pt x="78" y="41"/>
                </a:cubicBezTo>
                <a:cubicBezTo>
                  <a:pt x="78" y="41"/>
                  <a:pt x="78" y="41"/>
                  <a:pt x="78" y="40"/>
                </a:cubicBezTo>
                <a:cubicBezTo>
                  <a:pt x="83" y="38"/>
                  <a:pt x="89" y="36"/>
                  <a:pt x="94" y="35"/>
                </a:cubicBezTo>
                <a:cubicBezTo>
                  <a:pt x="101" y="33"/>
                  <a:pt x="108" y="31"/>
                  <a:pt x="114" y="29"/>
                </a:cubicBezTo>
                <a:cubicBezTo>
                  <a:pt x="121" y="27"/>
                  <a:pt x="128" y="25"/>
                  <a:pt x="135" y="23"/>
                </a:cubicBezTo>
                <a:cubicBezTo>
                  <a:pt x="141" y="22"/>
                  <a:pt x="147" y="21"/>
                  <a:pt x="152" y="18"/>
                </a:cubicBezTo>
                <a:cubicBezTo>
                  <a:pt x="154" y="19"/>
                  <a:pt x="156" y="19"/>
                  <a:pt x="158" y="20"/>
                </a:cubicBezTo>
                <a:close/>
                <a:moveTo>
                  <a:pt x="83" y="35"/>
                </a:moveTo>
                <a:cubicBezTo>
                  <a:pt x="87" y="33"/>
                  <a:pt x="92" y="33"/>
                  <a:pt x="97" y="31"/>
                </a:cubicBezTo>
                <a:cubicBezTo>
                  <a:pt x="102" y="30"/>
                  <a:pt x="108" y="27"/>
                  <a:pt x="114" y="26"/>
                </a:cubicBezTo>
                <a:cubicBezTo>
                  <a:pt x="115" y="26"/>
                  <a:pt x="116" y="25"/>
                  <a:pt x="117" y="25"/>
                </a:cubicBezTo>
                <a:cubicBezTo>
                  <a:pt x="116" y="25"/>
                  <a:pt x="115" y="26"/>
                  <a:pt x="114" y="26"/>
                </a:cubicBezTo>
                <a:cubicBezTo>
                  <a:pt x="109" y="28"/>
                  <a:pt x="103" y="30"/>
                  <a:pt x="97" y="32"/>
                </a:cubicBezTo>
                <a:cubicBezTo>
                  <a:pt x="94" y="32"/>
                  <a:pt x="92" y="33"/>
                  <a:pt x="89" y="34"/>
                </a:cubicBezTo>
                <a:cubicBezTo>
                  <a:pt x="87" y="35"/>
                  <a:pt x="86" y="35"/>
                  <a:pt x="84" y="36"/>
                </a:cubicBezTo>
                <a:cubicBezTo>
                  <a:pt x="84" y="36"/>
                  <a:pt x="83" y="36"/>
                  <a:pt x="82" y="36"/>
                </a:cubicBezTo>
                <a:cubicBezTo>
                  <a:pt x="82" y="36"/>
                  <a:pt x="82" y="36"/>
                  <a:pt x="83" y="35"/>
                </a:cubicBezTo>
                <a:close/>
                <a:moveTo>
                  <a:pt x="116" y="26"/>
                </a:moveTo>
                <a:cubicBezTo>
                  <a:pt x="123" y="24"/>
                  <a:pt x="129" y="23"/>
                  <a:pt x="136" y="21"/>
                </a:cubicBezTo>
                <a:cubicBezTo>
                  <a:pt x="140" y="20"/>
                  <a:pt x="143" y="20"/>
                  <a:pt x="147" y="19"/>
                </a:cubicBezTo>
                <a:cubicBezTo>
                  <a:pt x="148" y="19"/>
                  <a:pt x="150" y="18"/>
                  <a:pt x="151" y="18"/>
                </a:cubicBezTo>
                <a:cubicBezTo>
                  <a:pt x="149" y="19"/>
                  <a:pt x="147" y="19"/>
                  <a:pt x="145" y="20"/>
                </a:cubicBezTo>
                <a:cubicBezTo>
                  <a:pt x="133" y="24"/>
                  <a:pt x="120" y="27"/>
                  <a:pt x="107" y="30"/>
                </a:cubicBezTo>
                <a:cubicBezTo>
                  <a:pt x="103" y="31"/>
                  <a:pt x="99" y="32"/>
                  <a:pt x="95" y="33"/>
                </a:cubicBezTo>
                <a:cubicBezTo>
                  <a:pt x="102" y="31"/>
                  <a:pt x="109" y="28"/>
                  <a:pt x="116" y="26"/>
                </a:cubicBezTo>
                <a:close/>
                <a:moveTo>
                  <a:pt x="141" y="13"/>
                </a:moveTo>
                <a:cubicBezTo>
                  <a:pt x="142" y="14"/>
                  <a:pt x="144" y="14"/>
                  <a:pt x="145" y="15"/>
                </a:cubicBezTo>
                <a:cubicBezTo>
                  <a:pt x="136" y="17"/>
                  <a:pt x="127" y="19"/>
                  <a:pt x="118" y="21"/>
                </a:cubicBezTo>
                <a:cubicBezTo>
                  <a:pt x="108" y="23"/>
                  <a:pt x="100" y="27"/>
                  <a:pt x="91" y="29"/>
                </a:cubicBezTo>
                <a:cubicBezTo>
                  <a:pt x="90" y="30"/>
                  <a:pt x="89" y="30"/>
                  <a:pt x="88" y="30"/>
                </a:cubicBezTo>
                <a:cubicBezTo>
                  <a:pt x="89" y="29"/>
                  <a:pt x="91" y="29"/>
                  <a:pt x="93" y="28"/>
                </a:cubicBezTo>
                <a:cubicBezTo>
                  <a:pt x="95" y="27"/>
                  <a:pt x="97" y="26"/>
                  <a:pt x="99" y="26"/>
                </a:cubicBezTo>
                <a:cubicBezTo>
                  <a:pt x="104" y="24"/>
                  <a:pt x="110" y="23"/>
                  <a:pt x="115" y="21"/>
                </a:cubicBezTo>
                <a:cubicBezTo>
                  <a:pt x="123" y="19"/>
                  <a:pt x="133" y="17"/>
                  <a:pt x="141" y="13"/>
                </a:cubicBezTo>
                <a:cubicBezTo>
                  <a:pt x="141" y="13"/>
                  <a:pt x="141" y="13"/>
                  <a:pt x="141" y="13"/>
                </a:cubicBezTo>
                <a:close/>
                <a:moveTo>
                  <a:pt x="110" y="7"/>
                </a:moveTo>
                <a:cubicBezTo>
                  <a:pt x="112" y="6"/>
                  <a:pt x="113" y="6"/>
                  <a:pt x="115" y="6"/>
                </a:cubicBezTo>
                <a:cubicBezTo>
                  <a:pt x="116" y="5"/>
                  <a:pt x="118" y="5"/>
                  <a:pt x="120" y="5"/>
                </a:cubicBezTo>
                <a:cubicBezTo>
                  <a:pt x="121" y="5"/>
                  <a:pt x="116" y="7"/>
                  <a:pt x="116" y="7"/>
                </a:cubicBezTo>
                <a:cubicBezTo>
                  <a:pt x="113" y="8"/>
                  <a:pt x="110" y="9"/>
                  <a:pt x="107" y="10"/>
                </a:cubicBezTo>
                <a:cubicBezTo>
                  <a:pt x="108" y="9"/>
                  <a:pt x="109" y="8"/>
                  <a:pt x="110" y="7"/>
                </a:cubicBezTo>
                <a:close/>
                <a:moveTo>
                  <a:pt x="105" y="12"/>
                </a:moveTo>
                <a:cubicBezTo>
                  <a:pt x="109" y="11"/>
                  <a:pt x="113" y="10"/>
                  <a:pt x="117" y="9"/>
                </a:cubicBezTo>
                <a:cubicBezTo>
                  <a:pt x="119" y="8"/>
                  <a:pt x="121" y="7"/>
                  <a:pt x="123" y="7"/>
                </a:cubicBezTo>
                <a:cubicBezTo>
                  <a:pt x="123" y="7"/>
                  <a:pt x="123" y="7"/>
                  <a:pt x="123" y="7"/>
                </a:cubicBezTo>
                <a:cubicBezTo>
                  <a:pt x="122" y="8"/>
                  <a:pt x="120" y="9"/>
                  <a:pt x="119" y="9"/>
                </a:cubicBezTo>
                <a:cubicBezTo>
                  <a:pt x="114" y="11"/>
                  <a:pt x="109" y="11"/>
                  <a:pt x="104" y="13"/>
                </a:cubicBezTo>
                <a:cubicBezTo>
                  <a:pt x="104" y="13"/>
                  <a:pt x="105" y="12"/>
                  <a:pt x="105" y="12"/>
                </a:cubicBezTo>
                <a:close/>
                <a:moveTo>
                  <a:pt x="101" y="16"/>
                </a:moveTo>
                <a:cubicBezTo>
                  <a:pt x="105" y="15"/>
                  <a:pt x="109" y="14"/>
                  <a:pt x="113" y="13"/>
                </a:cubicBezTo>
                <a:cubicBezTo>
                  <a:pt x="116" y="12"/>
                  <a:pt x="119" y="12"/>
                  <a:pt x="121" y="11"/>
                </a:cubicBezTo>
                <a:cubicBezTo>
                  <a:pt x="123" y="10"/>
                  <a:pt x="124" y="10"/>
                  <a:pt x="126" y="9"/>
                </a:cubicBezTo>
                <a:cubicBezTo>
                  <a:pt x="126" y="9"/>
                  <a:pt x="131" y="8"/>
                  <a:pt x="128" y="9"/>
                </a:cubicBezTo>
                <a:cubicBezTo>
                  <a:pt x="123" y="12"/>
                  <a:pt x="117" y="13"/>
                  <a:pt x="111" y="14"/>
                </a:cubicBezTo>
                <a:cubicBezTo>
                  <a:pt x="107" y="15"/>
                  <a:pt x="103" y="17"/>
                  <a:pt x="98" y="19"/>
                </a:cubicBezTo>
                <a:cubicBezTo>
                  <a:pt x="99" y="18"/>
                  <a:pt x="100" y="17"/>
                  <a:pt x="101" y="16"/>
                </a:cubicBezTo>
                <a:close/>
                <a:moveTo>
                  <a:pt x="97" y="20"/>
                </a:moveTo>
                <a:cubicBezTo>
                  <a:pt x="104" y="19"/>
                  <a:pt x="110" y="17"/>
                  <a:pt x="117" y="15"/>
                </a:cubicBezTo>
                <a:cubicBezTo>
                  <a:pt x="121" y="14"/>
                  <a:pt x="124" y="13"/>
                  <a:pt x="128" y="13"/>
                </a:cubicBezTo>
                <a:cubicBezTo>
                  <a:pt x="129" y="12"/>
                  <a:pt x="131" y="12"/>
                  <a:pt x="133" y="12"/>
                </a:cubicBezTo>
                <a:cubicBezTo>
                  <a:pt x="120" y="17"/>
                  <a:pt x="106" y="19"/>
                  <a:pt x="93" y="24"/>
                </a:cubicBezTo>
                <a:cubicBezTo>
                  <a:pt x="94" y="23"/>
                  <a:pt x="96" y="22"/>
                  <a:pt x="97" y="20"/>
                </a:cubicBezTo>
                <a:close/>
                <a:moveTo>
                  <a:pt x="92" y="26"/>
                </a:moveTo>
                <a:cubicBezTo>
                  <a:pt x="100" y="24"/>
                  <a:pt x="107" y="21"/>
                  <a:pt x="115" y="19"/>
                </a:cubicBezTo>
                <a:cubicBezTo>
                  <a:pt x="119" y="18"/>
                  <a:pt x="124" y="17"/>
                  <a:pt x="128" y="16"/>
                </a:cubicBezTo>
                <a:cubicBezTo>
                  <a:pt x="131" y="15"/>
                  <a:pt x="136" y="15"/>
                  <a:pt x="139" y="13"/>
                </a:cubicBezTo>
                <a:cubicBezTo>
                  <a:pt x="135" y="15"/>
                  <a:pt x="130" y="16"/>
                  <a:pt x="126" y="17"/>
                </a:cubicBezTo>
                <a:cubicBezTo>
                  <a:pt x="121" y="19"/>
                  <a:pt x="116" y="20"/>
                  <a:pt x="111" y="22"/>
                </a:cubicBezTo>
                <a:cubicBezTo>
                  <a:pt x="103" y="24"/>
                  <a:pt x="96" y="26"/>
                  <a:pt x="89" y="29"/>
                </a:cubicBezTo>
                <a:cubicBezTo>
                  <a:pt x="90" y="28"/>
                  <a:pt x="91" y="27"/>
                  <a:pt x="92" y="26"/>
                </a:cubicBezTo>
                <a:close/>
                <a:moveTo>
                  <a:pt x="87" y="31"/>
                </a:moveTo>
                <a:cubicBezTo>
                  <a:pt x="91" y="30"/>
                  <a:pt x="96" y="28"/>
                  <a:pt x="100" y="27"/>
                </a:cubicBezTo>
                <a:cubicBezTo>
                  <a:pt x="105" y="25"/>
                  <a:pt x="111" y="23"/>
                  <a:pt x="116" y="22"/>
                </a:cubicBezTo>
                <a:cubicBezTo>
                  <a:pt x="122" y="21"/>
                  <a:pt x="128" y="19"/>
                  <a:pt x="134" y="18"/>
                </a:cubicBezTo>
                <a:cubicBezTo>
                  <a:pt x="137" y="17"/>
                  <a:pt x="140" y="17"/>
                  <a:pt x="143" y="16"/>
                </a:cubicBezTo>
                <a:cubicBezTo>
                  <a:pt x="143" y="16"/>
                  <a:pt x="143" y="16"/>
                  <a:pt x="143" y="16"/>
                </a:cubicBezTo>
                <a:cubicBezTo>
                  <a:pt x="142" y="17"/>
                  <a:pt x="141" y="17"/>
                  <a:pt x="139" y="18"/>
                </a:cubicBezTo>
                <a:cubicBezTo>
                  <a:pt x="129" y="22"/>
                  <a:pt x="118" y="24"/>
                  <a:pt x="107" y="27"/>
                </a:cubicBezTo>
                <a:cubicBezTo>
                  <a:pt x="102" y="29"/>
                  <a:pt x="97" y="31"/>
                  <a:pt x="92" y="32"/>
                </a:cubicBezTo>
                <a:cubicBezTo>
                  <a:pt x="89" y="33"/>
                  <a:pt x="86" y="33"/>
                  <a:pt x="84" y="34"/>
                </a:cubicBezTo>
                <a:cubicBezTo>
                  <a:pt x="85" y="33"/>
                  <a:pt x="86" y="32"/>
                  <a:pt x="87" y="31"/>
                </a:cubicBezTo>
                <a:close/>
                <a:moveTo>
                  <a:pt x="81" y="37"/>
                </a:moveTo>
                <a:cubicBezTo>
                  <a:pt x="83" y="37"/>
                  <a:pt x="86" y="36"/>
                  <a:pt x="88" y="36"/>
                </a:cubicBezTo>
                <a:cubicBezTo>
                  <a:pt x="85" y="37"/>
                  <a:pt x="82" y="38"/>
                  <a:pt x="79" y="39"/>
                </a:cubicBezTo>
                <a:cubicBezTo>
                  <a:pt x="80" y="38"/>
                  <a:pt x="81" y="38"/>
                  <a:pt x="81" y="37"/>
                </a:cubicBezTo>
                <a:close/>
                <a:moveTo>
                  <a:pt x="76" y="42"/>
                </a:moveTo>
                <a:cubicBezTo>
                  <a:pt x="90" y="40"/>
                  <a:pt x="104" y="35"/>
                  <a:pt x="117" y="32"/>
                </a:cubicBezTo>
                <a:cubicBezTo>
                  <a:pt x="124" y="30"/>
                  <a:pt x="131" y="28"/>
                  <a:pt x="138" y="26"/>
                </a:cubicBezTo>
                <a:cubicBezTo>
                  <a:pt x="145" y="25"/>
                  <a:pt x="152" y="23"/>
                  <a:pt x="159" y="21"/>
                </a:cubicBezTo>
                <a:cubicBezTo>
                  <a:pt x="161" y="22"/>
                  <a:pt x="163" y="22"/>
                  <a:pt x="165" y="23"/>
                </a:cubicBezTo>
                <a:cubicBezTo>
                  <a:pt x="158" y="23"/>
                  <a:pt x="151" y="26"/>
                  <a:pt x="145" y="28"/>
                </a:cubicBezTo>
                <a:cubicBezTo>
                  <a:pt x="137" y="30"/>
                  <a:pt x="129" y="32"/>
                  <a:pt x="120" y="34"/>
                </a:cubicBezTo>
                <a:cubicBezTo>
                  <a:pt x="112" y="36"/>
                  <a:pt x="104" y="39"/>
                  <a:pt x="95" y="41"/>
                </a:cubicBezTo>
                <a:cubicBezTo>
                  <a:pt x="88" y="43"/>
                  <a:pt x="80" y="44"/>
                  <a:pt x="73" y="46"/>
                </a:cubicBezTo>
                <a:cubicBezTo>
                  <a:pt x="74" y="45"/>
                  <a:pt x="75" y="43"/>
                  <a:pt x="76" y="42"/>
                </a:cubicBezTo>
                <a:close/>
                <a:moveTo>
                  <a:pt x="180" y="30"/>
                </a:moveTo>
                <a:cubicBezTo>
                  <a:pt x="180" y="30"/>
                  <a:pt x="180" y="30"/>
                  <a:pt x="180" y="30"/>
                </a:cubicBezTo>
                <a:cubicBezTo>
                  <a:pt x="170" y="33"/>
                  <a:pt x="160" y="35"/>
                  <a:pt x="151" y="37"/>
                </a:cubicBezTo>
                <a:cubicBezTo>
                  <a:pt x="141" y="40"/>
                  <a:pt x="130" y="42"/>
                  <a:pt x="120" y="44"/>
                </a:cubicBezTo>
                <a:cubicBezTo>
                  <a:pt x="100" y="49"/>
                  <a:pt x="81" y="54"/>
                  <a:pt x="61" y="60"/>
                </a:cubicBezTo>
                <a:cubicBezTo>
                  <a:pt x="61" y="61"/>
                  <a:pt x="60" y="61"/>
                  <a:pt x="59" y="61"/>
                </a:cubicBezTo>
                <a:cubicBezTo>
                  <a:pt x="59" y="61"/>
                  <a:pt x="59" y="61"/>
                  <a:pt x="59" y="61"/>
                </a:cubicBezTo>
                <a:cubicBezTo>
                  <a:pt x="59" y="61"/>
                  <a:pt x="59" y="61"/>
                  <a:pt x="59" y="61"/>
                </a:cubicBezTo>
                <a:cubicBezTo>
                  <a:pt x="59" y="61"/>
                  <a:pt x="59" y="61"/>
                  <a:pt x="59" y="61"/>
                </a:cubicBezTo>
                <a:cubicBezTo>
                  <a:pt x="61" y="60"/>
                  <a:pt x="64" y="59"/>
                  <a:pt x="66" y="58"/>
                </a:cubicBezTo>
                <a:cubicBezTo>
                  <a:pt x="71" y="56"/>
                  <a:pt x="76" y="54"/>
                  <a:pt x="81" y="53"/>
                </a:cubicBezTo>
                <a:cubicBezTo>
                  <a:pt x="91" y="50"/>
                  <a:pt x="101" y="47"/>
                  <a:pt x="111" y="44"/>
                </a:cubicBezTo>
                <a:cubicBezTo>
                  <a:pt x="122" y="41"/>
                  <a:pt x="132" y="37"/>
                  <a:pt x="142" y="35"/>
                </a:cubicBezTo>
                <a:cubicBezTo>
                  <a:pt x="152" y="33"/>
                  <a:pt x="162" y="30"/>
                  <a:pt x="171" y="26"/>
                </a:cubicBezTo>
                <a:cubicBezTo>
                  <a:pt x="174" y="28"/>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6" y="33"/>
                  <a:pt x="186" y="33"/>
                  <a:pt x="186" y="33"/>
                </a:cubicBezTo>
                <a:cubicBezTo>
                  <a:pt x="187" y="33"/>
                  <a:pt x="188" y="34"/>
                  <a:pt x="189" y="34"/>
                </a:cubicBezTo>
                <a:cubicBezTo>
                  <a:pt x="165" y="40"/>
                  <a:pt x="141" y="47"/>
                  <a:pt x="117" y="54"/>
                </a:cubicBezTo>
                <a:cubicBezTo>
                  <a:pt x="104" y="58"/>
                  <a:pt x="92" y="62"/>
                  <a:pt x="80" y="66"/>
                </a:cubicBezTo>
                <a:cubicBezTo>
                  <a:pt x="71" y="69"/>
                  <a:pt x="61" y="71"/>
                  <a:pt x="52" y="74"/>
                </a:cubicBezTo>
                <a:cubicBezTo>
                  <a:pt x="54" y="73"/>
                  <a:pt x="57" y="72"/>
                  <a:pt x="59" y="71"/>
                </a:cubicBezTo>
                <a:cubicBezTo>
                  <a:pt x="66" y="69"/>
                  <a:pt x="72" y="66"/>
                  <a:pt x="78" y="64"/>
                </a:cubicBezTo>
                <a:cubicBezTo>
                  <a:pt x="90" y="60"/>
                  <a:pt x="103" y="56"/>
                  <a:pt x="115" y="52"/>
                </a:cubicBezTo>
                <a:cubicBezTo>
                  <a:pt x="128" y="49"/>
                  <a:pt x="140" y="45"/>
                  <a:pt x="152" y="42"/>
                </a:cubicBezTo>
                <a:cubicBezTo>
                  <a:pt x="164" y="39"/>
                  <a:pt x="175" y="38"/>
                  <a:pt x="186" y="33"/>
                </a:cubicBezTo>
                <a:close/>
                <a:moveTo>
                  <a:pt x="120" y="48"/>
                </a:moveTo>
                <a:cubicBezTo>
                  <a:pt x="109" y="52"/>
                  <a:pt x="97" y="55"/>
                  <a:pt x="86" y="58"/>
                </a:cubicBezTo>
                <a:cubicBezTo>
                  <a:pt x="75" y="61"/>
                  <a:pt x="64" y="65"/>
                  <a:pt x="53" y="68"/>
                </a:cubicBezTo>
                <a:cubicBezTo>
                  <a:pt x="53" y="68"/>
                  <a:pt x="53" y="68"/>
                  <a:pt x="53" y="68"/>
                </a:cubicBezTo>
                <a:cubicBezTo>
                  <a:pt x="53" y="67"/>
                  <a:pt x="53" y="67"/>
                  <a:pt x="54" y="67"/>
                </a:cubicBezTo>
                <a:cubicBezTo>
                  <a:pt x="54" y="67"/>
                  <a:pt x="55" y="66"/>
                  <a:pt x="55" y="66"/>
                </a:cubicBezTo>
                <a:cubicBezTo>
                  <a:pt x="57" y="66"/>
                  <a:pt x="60" y="65"/>
                  <a:pt x="62" y="64"/>
                </a:cubicBezTo>
                <a:cubicBezTo>
                  <a:pt x="68" y="63"/>
                  <a:pt x="74" y="61"/>
                  <a:pt x="80" y="59"/>
                </a:cubicBezTo>
                <a:cubicBezTo>
                  <a:pt x="91" y="56"/>
                  <a:pt x="102" y="52"/>
                  <a:pt x="113" y="49"/>
                </a:cubicBezTo>
                <a:cubicBezTo>
                  <a:pt x="124" y="45"/>
                  <a:pt x="136" y="43"/>
                  <a:pt x="147" y="40"/>
                </a:cubicBezTo>
                <a:cubicBezTo>
                  <a:pt x="158" y="37"/>
                  <a:pt x="169" y="35"/>
                  <a:pt x="180" y="31"/>
                </a:cubicBezTo>
                <a:cubicBezTo>
                  <a:pt x="180" y="31"/>
                  <a:pt x="180" y="30"/>
                  <a:pt x="180" y="30"/>
                </a:cubicBezTo>
                <a:cubicBezTo>
                  <a:pt x="182" y="31"/>
                  <a:pt x="183" y="32"/>
                  <a:pt x="185" y="33"/>
                </a:cubicBezTo>
                <a:cubicBezTo>
                  <a:pt x="163" y="37"/>
                  <a:pt x="142" y="42"/>
                  <a:pt x="120" y="48"/>
                </a:cubicBezTo>
                <a:close/>
                <a:moveTo>
                  <a:pt x="116" y="40"/>
                </a:moveTo>
                <a:cubicBezTo>
                  <a:pt x="107" y="43"/>
                  <a:pt x="98" y="46"/>
                  <a:pt x="89" y="48"/>
                </a:cubicBezTo>
                <a:cubicBezTo>
                  <a:pt x="85" y="50"/>
                  <a:pt x="80" y="51"/>
                  <a:pt x="75" y="52"/>
                </a:cubicBezTo>
                <a:cubicBezTo>
                  <a:pt x="73" y="53"/>
                  <a:pt x="71" y="53"/>
                  <a:pt x="69" y="54"/>
                </a:cubicBezTo>
                <a:cubicBezTo>
                  <a:pt x="68" y="54"/>
                  <a:pt x="66" y="54"/>
                  <a:pt x="66" y="54"/>
                </a:cubicBezTo>
                <a:cubicBezTo>
                  <a:pt x="66" y="54"/>
                  <a:pt x="66" y="53"/>
                  <a:pt x="67" y="53"/>
                </a:cubicBezTo>
                <a:cubicBezTo>
                  <a:pt x="69" y="51"/>
                  <a:pt x="73" y="51"/>
                  <a:pt x="76" y="51"/>
                </a:cubicBezTo>
                <a:cubicBezTo>
                  <a:pt x="80" y="49"/>
                  <a:pt x="85" y="48"/>
                  <a:pt x="89" y="47"/>
                </a:cubicBezTo>
                <a:cubicBezTo>
                  <a:pt x="99" y="44"/>
                  <a:pt x="108" y="42"/>
                  <a:pt x="117" y="39"/>
                </a:cubicBezTo>
                <a:cubicBezTo>
                  <a:pt x="126" y="37"/>
                  <a:pt x="135" y="33"/>
                  <a:pt x="143" y="31"/>
                </a:cubicBezTo>
                <a:cubicBezTo>
                  <a:pt x="151" y="29"/>
                  <a:pt x="158" y="28"/>
                  <a:pt x="165" y="24"/>
                </a:cubicBezTo>
                <a:cubicBezTo>
                  <a:pt x="165" y="24"/>
                  <a:pt x="165" y="24"/>
                  <a:pt x="165" y="24"/>
                </a:cubicBezTo>
                <a:cubicBezTo>
                  <a:pt x="167" y="24"/>
                  <a:pt x="169" y="25"/>
                  <a:pt x="170" y="26"/>
                </a:cubicBezTo>
                <a:cubicBezTo>
                  <a:pt x="152" y="31"/>
                  <a:pt x="134" y="35"/>
                  <a:pt x="116" y="40"/>
                </a:cubicBezTo>
                <a:close/>
                <a:moveTo>
                  <a:pt x="72" y="47"/>
                </a:moveTo>
                <a:cubicBezTo>
                  <a:pt x="80" y="45"/>
                  <a:pt x="88" y="43"/>
                  <a:pt x="96" y="42"/>
                </a:cubicBezTo>
                <a:cubicBezTo>
                  <a:pt x="105" y="40"/>
                  <a:pt x="113" y="37"/>
                  <a:pt x="122" y="35"/>
                </a:cubicBezTo>
                <a:cubicBezTo>
                  <a:pt x="131" y="32"/>
                  <a:pt x="139" y="30"/>
                  <a:pt x="147" y="28"/>
                </a:cubicBezTo>
                <a:cubicBezTo>
                  <a:pt x="151" y="27"/>
                  <a:pt x="154" y="26"/>
                  <a:pt x="158" y="25"/>
                </a:cubicBezTo>
                <a:cubicBezTo>
                  <a:pt x="159" y="24"/>
                  <a:pt x="163" y="24"/>
                  <a:pt x="163" y="24"/>
                </a:cubicBezTo>
                <a:cubicBezTo>
                  <a:pt x="161" y="25"/>
                  <a:pt x="159" y="26"/>
                  <a:pt x="157" y="27"/>
                </a:cubicBezTo>
                <a:cubicBezTo>
                  <a:pt x="149" y="29"/>
                  <a:pt x="142" y="31"/>
                  <a:pt x="135" y="33"/>
                </a:cubicBezTo>
                <a:cubicBezTo>
                  <a:pt x="126" y="36"/>
                  <a:pt x="117" y="39"/>
                  <a:pt x="108" y="41"/>
                </a:cubicBezTo>
                <a:cubicBezTo>
                  <a:pt x="100" y="43"/>
                  <a:pt x="91" y="45"/>
                  <a:pt x="82" y="48"/>
                </a:cubicBezTo>
                <a:cubicBezTo>
                  <a:pt x="78" y="49"/>
                  <a:pt x="72" y="50"/>
                  <a:pt x="68" y="52"/>
                </a:cubicBezTo>
                <a:cubicBezTo>
                  <a:pt x="69" y="50"/>
                  <a:pt x="70" y="49"/>
                  <a:pt x="72" y="47"/>
                </a:cubicBezTo>
                <a:close/>
                <a:moveTo>
                  <a:pt x="65" y="55"/>
                </a:moveTo>
                <a:cubicBezTo>
                  <a:pt x="71" y="55"/>
                  <a:pt x="78" y="52"/>
                  <a:pt x="84" y="51"/>
                </a:cubicBezTo>
                <a:cubicBezTo>
                  <a:pt x="94" y="48"/>
                  <a:pt x="104" y="44"/>
                  <a:pt x="114" y="41"/>
                </a:cubicBezTo>
                <a:cubicBezTo>
                  <a:pt x="123" y="38"/>
                  <a:pt x="133" y="36"/>
                  <a:pt x="143" y="34"/>
                </a:cubicBezTo>
                <a:cubicBezTo>
                  <a:pt x="147" y="32"/>
                  <a:pt x="152" y="31"/>
                  <a:pt x="157" y="30"/>
                </a:cubicBezTo>
                <a:cubicBezTo>
                  <a:pt x="159" y="29"/>
                  <a:pt x="162" y="29"/>
                  <a:pt x="164" y="28"/>
                </a:cubicBezTo>
                <a:cubicBezTo>
                  <a:pt x="165" y="28"/>
                  <a:pt x="165" y="28"/>
                  <a:pt x="165" y="28"/>
                </a:cubicBezTo>
                <a:cubicBezTo>
                  <a:pt x="157" y="31"/>
                  <a:pt x="148" y="33"/>
                  <a:pt x="140" y="35"/>
                </a:cubicBezTo>
                <a:cubicBezTo>
                  <a:pt x="130" y="37"/>
                  <a:pt x="120" y="41"/>
                  <a:pt x="109" y="44"/>
                </a:cubicBezTo>
                <a:cubicBezTo>
                  <a:pt x="100" y="46"/>
                  <a:pt x="90" y="49"/>
                  <a:pt x="80" y="52"/>
                </a:cubicBezTo>
                <a:cubicBezTo>
                  <a:pt x="74" y="54"/>
                  <a:pt x="67" y="56"/>
                  <a:pt x="61" y="59"/>
                </a:cubicBezTo>
                <a:cubicBezTo>
                  <a:pt x="62" y="58"/>
                  <a:pt x="64" y="56"/>
                  <a:pt x="65" y="55"/>
                </a:cubicBezTo>
                <a:close/>
                <a:moveTo>
                  <a:pt x="58" y="62"/>
                </a:moveTo>
                <a:cubicBezTo>
                  <a:pt x="68" y="59"/>
                  <a:pt x="77" y="56"/>
                  <a:pt x="87" y="54"/>
                </a:cubicBezTo>
                <a:cubicBezTo>
                  <a:pt x="97" y="51"/>
                  <a:pt x="108" y="48"/>
                  <a:pt x="119" y="45"/>
                </a:cubicBezTo>
                <a:cubicBezTo>
                  <a:pt x="129" y="43"/>
                  <a:pt x="140" y="40"/>
                  <a:pt x="151" y="38"/>
                </a:cubicBezTo>
                <a:cubicBezTo>
                  <a:pt x="156" y="36"/>
                  <a:pt x="162" y="35"/>
                  <a:pt x="167" y="34"/>
                </a:cubicBezTo>
                <a:cubicBezTo>
                  <a:pt x="168" y="33"/>
                  <a:pt x="170" y="33"/>
                  <a:pt x="171" y="33"/>
                </a:cubicBezTo>
                <a:cubicBezTo>
                  <a:pt x="151" y="39"/>
                  <a:pt x="130" y="43"/>
                  <a:pt x="109" y="49"/>
                </a:cubicBezTo>
                <a:cubicBezTo>
                  <a:pt x="99" y="52"/>
                  <a:pt x="88" y="56"/>
                  <a:pt x="78" y="59"/>
                </a:cubicBezTo>
                <a:cubicBezTo>
                  <a:pt x="72" y="61"/>
                  <a:pt x="67" y="63"/>
                  <a:pt x="62" y="64"/>
                </a:cubicBezTo>
                <a:cubicBezTo>
                  <a:pt x="60" y="64"/>
                  <a:pt x="57" y="65"/>
                  <a:pt x="55" y="66"/>
                </a:cubicBezTo>
                <a:cubicBezTo>
                  <a:pt x="56" y="65"/>
                  <a:pt x="57" y="63"/>
                  <a:pt x="58" y="62"/>
                </a:cubicBezTo>
                <a:close/>
                <a:moveTo>
                  <a:pt x="52" y="69"/>
                </a:moveTo>
                <a:cubicBezTo>
                  <a:pt x="63" y="67"/>
                  <a:pt x="73" y="62"/>
                  <a:pt x="84" y="59"/>
                </a:cubicBezTo>
                <a:cubicBezTo>
                  <a:pt x="96" y="56"/>
                  <a:pt x="108" y="53"/>
                  <a:pt x="121" y="49"/>
                </a:cubicBezTo>
                <a:cubicBezTo>
                  <a:pt x="132" y="46"/>
                  <a:pt x="144" y="43"/>
                  <a:pt x="156" y="40"/>
                </a:cubicBezTo>
                <a:cubicBezTo>
                  <a:pt x="162" y="38"/>
                  <a:pt x="168" y="37"/>
                  <a:pt x="174" y="36"/>
                </a:cubicBezTo>
                <a:cubicBezTo>
                  <a:pt x="177" y="35"/>
                  <a:pt x="179" y="35"/>
                  <a:pt x="181" y="34"/>
                </a:cubicBezTo>
                <a:cubicBezTo>
                  <a:pt x="180" y="34"/>
                  <a:pt x="179" y="35"/>
                  <a:pt x="178" y="35"/>
                </a:cubicBezTo>
                <a:cubicBezTo>
                  <a:pt x="167" y="38"/>
                  <a:pt x="156" y="40"/>
                  <a:pt x="145" y="43"/>
                </a:cubicBezTo>
                <a:cubicBezTo>
                  <a:pt x="133" y="46"/>
                  <a:pt x="121" y="50"/>
                  <a:pt x="110" y="53"/>
                </a:cubicBezTo>
                <a:cubicBezTo>
                  <a:pt x="98" y="57"/>
                  <a:pt x="86" y="60"/>
                  <a:pt x="75" y="64"/>
                </a:cubicBezTo>
                <a:cubicBezTo>
                  <a:pt x="69" y="66"/>
                  <a:pt x="63" y="69"/>
                  <a:pt x="57" y="71"/>
                </a:cubicBezTo>
                <a:cubicBezTo>
                  <a:pt x="54" y="72"/>
                  <a:pt x="50" y="73"/>
                  <a:pt x="46" y="75"/>
                </a:cubicBezTo>
                <a:cubicBezTo>
                  <a:pt x="48" y="73"/>
                  <a:pt x="50" y="71"/>
                  <a:pt x="52" y="69"/>
                </a:cubicBezTo>
                <a:close/>
                <a:moveTo>
                  <a:pt x="45" y="76"/>
                </a:moveTo>
                <a:cubicBezTo>
                  <a:pt x="56" y="73"/>
                  <a:pt x="67" y="71"/>
                  <a:pt x="78" y="67"/>
                </a:cubicBezTo>
                <a:cubicBezTo>
                  <a:pt x="91" y="63"/>
                  <a:pt x="103" y="59"/>
                  <a:pt x="115" y="55"/>
                </a:cubicBezTo>
                <a:cubicBezTo>
                  <a:pt x="140" y="48"/>
                  <a:pt x="165" y="41"/>
                  <a:pt x="190" y="34"/>
                </a:cubicBezTo>
                <a:cubicBezTo>
                  <a:pt x="191" y="35"/>
                  <a:pt x="193" y="36"/>
                  <a:pt x="194" y="37"/>
                </a:cubicBezTo>
                <a:cubicBezTo>
                  <a:pt x="168" y="42"/>
                  <a:pt x="142" y="50"/>
                  <a:pt x="116" y="57"/>
                </a:cubicBezTo>
                <a:cubicBezTo>
                  <a:pt x="103" y="61"/>
                  <a:pt x="91" y="65"/>
                  <a:pt x="78" y="69"/>
                </a:cubicBezTo>
                <a:cubicBezTo>
                  <a:pt x="66" y="72"/>
                  <a:pt x="54" y="75"/>
                  <a:pt x="42" y="79"/>
                </a:cubicBezTo>
                <a:cubicBezTo>
                  <a:pt x="43" y="78"/>
                  <a:pt x="44" y="77"/>
                  <a:pt x="45" y="76"/>
                </a:cubicBezTo>
                <a:close/>
                <a:moveTo>
                  <a:pt x="41" y="80"/>
                </a:moveTo>
                <a:cubicBezTo>
                  <a:pt x="52" y="76"/>
                  <a:pt x="65" y="73"/>
                  <a:pt x="76" y="70"/>
                </a:cubicBezTo>
                <a:cubicBezTo>
                  <a:pt x="90" y="66"/>
                  <a:pt x="103" y="62"/>
                  <a:pt x="117" y="58"/>
                </a:cubicBezTo>
                <a:cubicBezTo>
                  <a:pt x="142" y="50"/>
                  <a:pt x="169" y="43"/>
                  <a:pt x="195" y="37"/>
                </a:cubicBezTo>
                <a:cubicBezTo>
                  <a:pt x="195" y="37"/>
                  <a:pt x="195" y="37"/>
                  <a:pt x="195" y="37"/>
                </a:cubicBezTo>
                <a:cubicBezTo>
                  <a:pt x="197" y="38"/>
                  <a:pt x="198" y="38"/>
                  <a:pt x="199" y="39"/>
                </a:cubicBezTo>
                <a:cubicBezTo>
                  <a:pt x="187" y="41"/>
                  <a:pt x="174" y="43"/>
                  <a:pt x="162" y="47"/>
                </a:cubicBezTo>
                <a:cubicBezTo>
                  <a:pt x="148" y="51"/>
                  <a:pt x="135" y="54"/>
                  <a:pt x="121" y="58"/>
                </a:cubicBezTo>
                <a:cubicBezTo>
                  <a:pt x="94" y="65"/>
                  <a:pt x="67" y="73"/>
                  <a:pt x="40" y="81"/>
                </a:cubicBezTo>
                <a:cubicBezTo>
                  <a:pt x="40" y="81"/>
                  <a:pt x="41" y="81"/>
                  <a:pt x="41" y="80"/>
                </a:cubicBezTo>
                <a:close/>
                <a:moveTo>
                  <a:pt x="208" y="43"/>
                </a:moveTo>
                <a:cubicBezTo>
                  <a:pt x="180" y="48"/>
                  <a:pt x="152" y="56"/>
                  <a:pt x="125" y="63"/>
                </a:cubicBezTo>
                <a:cubicBezTo>
                  <a:pt x="98" y="69"/>
                  <a:pt x="72" y="77"/>
                  <a:pt x="45" y="84"/>
                </a:cubicBezTo>
                <a:cubicBezTo>
                  <a:pt x="47" y="83"/>
                  <a:pt x="48" y="83"/>
                  <a:pt x="50" y="82"/>
                </a:cubicBezTo>
                <a:cubicBezTo>
                  <a:pt x="57" y="80"/>
                  <a:pt x="64" y="78"/>
                  <a:pt x="71" y="76"/>
                </a:cubicBezTo>
                <a:cubicBezTo>
                  <a:pt x="86" y="71"/>
                  <a:pt x="101" y="67"/>
                  <a:pt x="115" y="63"/>
                </a:cubicBezTo>
                <a:cubicBezTo>
                  <a:pt x="130" y="59"/>
                  <a:pt x="144" y="55"/>
                  <a:pt x="159" y="51"/>
                </a:cubicBezTo>
                <a:cubicBezTo>
                  <a:pt x="172" y="47"/>
                  <a:pt x="187" y="45"/>
                  <a:pt x="200" y="39"/>
                </a:cubicBezTo>
                <a:cubicBezTo>
                  <a:pt x="203" y="40"/>
                  <a:pt x="205" y="42"/>
                  <a:pt x="208" y="43"/>
                </a:cubicBezTo>
                <a:close/>
                <a:moveTo>
                  <a:pt x="39" y="83"/>
                </a:moveTo>
                <a:cubicBezTo>
                  <a:pt x="67" y="74"/>
                  <a:pt x="95" y="65"/>
                  <a:pt x="123" y="58"/>
                </a:cubicBezTo>
                <a:cubicBezTo>
                  <a:pt x="137" y="55"/>
                  <a:pt x="150" y="51"/>
                  <a:pt x="164" y="47"/>
                </a:cubicBezTo>
                <a:cubicBezTo>
                  <a:pt x="171" y="45"/>
                  <a:pt x="177" y="44"/>
                  <a:pt x="183" y="42"/>
                </a:cubicBezTo>
                <a:cubicBezTo>
                  <a:pt x="187" y="42"/>
                  <a:pt x="190" y="41"/>
                  <a:pt x="194" y="41"/>
                </a:cubicBezTo>
                <a:cubicBezTo>
                  <a:pt x="195" y="40"/>
                  <a:pt x="197" y="40"/>
                  <a:pt x="199" y="40"/>
                </a:cubicBezTo>
                <a:cubicBezTo>
                  <a:pt x="199" y="40"/>
                  <a:pt x="196" y="40"/>
                  <a:pt x="195" y="40"/>
                </a:cubicBezTo>
                <a:cubicBezTo>
                  <a:pt x="189" y="43"/>
                  <a:pt x="183" y="44"/>
                  <a:pt x="177" y="45"/>
                </a:cubicBezTo>
                <a:cubicBezTo>
                  <a:pt x="169" y="47"/>
                  <a:pt x="162" y="49"/>
                  <a:pt x="155" y="51"/>
                </a:cubicBezTo>
                <a:cubicBezTo>
                  <a:pt x="141" y="55"/>
                  <a:pt x="127" y="59"/>
                  <a:pt x="113" y="63"/>
                </a:cubicBezTo>
                <a:cubicBezTo>
                  <a:pt x="99" y="67"/>
                  <a:pt x="85" y="71"/>
                  <a:pt x="71" y="75"/>
                </a:cubicBezTo>
                <a:cubicBezTo>
                  <a:pt x="65" y="77"/>
                  <a:pt x="58" y="79"/>
                  <a:pt x="51" y="81"/>
                </a:cubicBezTo>
                <a:cubicBezTo>
                  <a:pt x="46" y="82"/>
                  <a:pt x="41" y="84"/>
                  <a:pt x="36" y="85"/>
                </a:cubicBezTo>
                <a:cubicBezTo>
                  <a:pt x="37" y="84"/>
                  <a:pt x="38" y="84"/>
                  <a:pt x="39" y="83"/>
                </a:cubicBezTo>
                <a:close/>
                <a:moveTo>
                  <a:pt x="35" y="87"/>
                </a:moveTo>
                <a:cubicBezTo>
                  <a:pt x="64" y="80"/>
                  <a:pt x="92" y="71"/>
                  <a:pt x="121" y="64"/>
                </a:cubicBezTo>
                <a:cubicBezTo>
                  <a:pt x="150" y="57"/>
                  <a:pt x="179" y="48"/>
                  <a:pt x="209" y="43"/>
                </a:cubicBezTo>
                <a:cubicBezTo>
                  <a:pt x="210" y="44"/>
                  <a:pt x="211" y="44"/>
                  <a:pt x="212" y="45"/>
                </a:cubicBezTo>
                <a:cubicBezTo>
                  <a:pt x="206" y="46"/>
                  <a:pt x="200" y="48"/>
                  <a:pt x="194" y="50"/>
                </a:cubicBezTo>
                <a:cubicBezTo>
                  <a:pt x="186" y="52"/>
                  <a:pt x="178" y="53"/>
                  <a:pt x="170" y="54"/>
                </a:cubicBezTo>
                <a:cubicBezTo>
                  <a:pt x="154" y="58"/>
                  <a:pt x="139" y="61"/>
                  <a:pt x="123" y="65"/>
                </a:cubicBezTo>
                <a:cubicBezTo>
                  <a:pt x="107" y="68"/>
                  <a:pt x="92" y="73"/>
                  <a:pt x="76" y="77"/>
                </a:cubicBezTo>
                <a:cubicBezTo>
                  <a:pt x="69" y="79"/>
                  <a:pt x="61" y="82"/>
                  <a:pt x="54" y="83"/>
                </a:cubicBezTo>
                <a:cubicBezTo>
                  <a:pt x="47" y="85"/>
                  <a:pt x="40" y="87"/>
                  <a:pt x="33" y="89"/>
                </a:cubicBezTo>
                <a:cubicBezTo>
                  <a:pt x="34" y="88"/>
                  <a:pt x="34" y="88"/>
                  <a:pt x="35" y="87"/>
                </a:cubicBezTo>
                <a:close/>
                <a:moveTo>
                  <a:pt x="32" y="90"/>
                </a:moveTo>
                <a:cubicBezTo>
                  <a:pt x="39" y="88"/>
                  <a:pt x="45" y="86"/>
                  <a:pt x="52" y="84"/>
                </a:cubicBezTo>
                <a:cubicBezTo>
                  <a:pt x="60" y="83"/>
                  <a:pt x="67" y="80"/>
                  <a:pt x="75" y="78"/>
                </a:cubicBezTo>
                <a:cubicBezTo>
                  <a:pt x="90" y="74"/>
                  <a:pt x="106" y="70"/>
                  <a:pt x="121" y="66"/>
                </a:cubicBezTo>
                <a:cubicBezTo>
                  <a:pt x="137" y="62"/>
                  <a:pt x="153" y="59"/>
                  <a:pt x="169" y="56"/>
                </a:cubicBezTo>
                <a:cubicBezTo>
                  <a:pt x="176" y="54"/>
                  <a:pt x="184" y="53"/>
                  <a:pt x="192" y="51"/>
                </a:cubicBezTo>
                <a:cubicBezTo>
                  <a:pt x="199" y="49"/>
                  <a:pt x="206" y="47"/>
                  <a:pt x="213" y="45"/>
                </a:cubicBezTo>
                <a:cubicBezTo>
                  <a:pt x="213" y="45"/>
                  <a:pt x="213" y="45"/>
                  <a:pt x="213" y="45"/>
                </a:cubicBezTo>
                <a:cubicBezTo>
                  <a:pt x="213" y="45"/>
                  <a:pt x="213" y="45"/>
                  <a:pt x="213" y="45"/>
                </a:cubicBezTo>
                <a:cubicBezTo>
                  <a:pt x="212" y="47"/>
                  <a:pt x="210" y="48"/>
                  <a:pt x="209" y="50"/>
                </a:cubicBezTo>
                <a:cubicBezTo>
                  <a:pt x="194" y="54"/>
                  <a:pt x="180" y="56"/>
                  <a:pt x="165" y="59"/>
                </a:cubicBezTo>
                <a:cubicBezTo>
                  <a:pt x="151" y="63"/>
                  <a:pt x="136" y="66"/>
                  <a:pt x="121" y="69"/>
                </a:cubicBezTo>
                <a:cubicBezTo>
                  <a:pt x="106" y="73"/>
                  <a:pt x="91" y="77"/>
                  <a:pt x="76" y="80"/>
                </a:cubicBezTo>
                <a:cubicBezTo>
                  <a:pt x="61" y="84"/>
                  <a:pt x="45" y="87"/>
                  <a:pt x="30" y="92"/>
                </a:cubicBezTo>
                <a:cubicBezTo>
                  <a:pt x="31" y="91"/>
                  <a:pt x="31" y="91"/>
                  <a:pt x="32" y="90"/>
                </a:cubicBezTo>
                <a:close/>
                <a:moveTo>
                  <a:pt x="213" y="49"/>
                </a:moveTo>
                <a:cubicBezTo>
                  <a:pt x="213" y="49"/>
                  <a:pt x="213" y="49"/>
                  <a:pt x="213" y="49"/>
                </a:cubicBezTo>
                <a:cubicBezTo>
                  <a:pt x="213" y="50"/>
                  <a:pt x="213" y="50"/>
                  <a:pt x="213" y="51"/>
                </a:cubicBezTo>
                <a:cubicBezTo>
                  <a:pt x="213" y="51"/>
                  <a:pt x="213" y="51"/>
                  <a:pt x="213" y="51"/>
                </a:cubicBezTo>
                <a:cubicBezTo>
                  <a:pt x="208" y="55"/>
                  <a:pt x="204" y="60"/>
                  <a:pt x="199" y="65"/>
                </a:cubicBezTo>
                <a:cubicBezTo>
                  <a:pt x="190" y="75"/>
                  <a:pt x="180" y="85"/>
                  <a:pt x="170" y="96"/>
                </a:cubicBezTo>
                <a:cubicBezTo>
                  <a:pt x="169" y="97"/>
                  <a:pt x="168" y="98"/>
                  <a:pt x="167" y="99"/>
                </a:cubicBezTo>
                <a:cubicBezTo>
                  <a:pt x="182" y="83"/>
                  <a:pt x="197" y="66"/>
                  <a:pt x="213" y="49"/>
                </a:cubicBezTo>
                <a:close/>
                <a:moveTo>
                  <a:pt x="147" y="83"/>
                </a:moveTo>
                <a:cubicBezTo>
                  <a:pt x="148" y="83"/>
                  <a:pt x="149" y="83"/>
                  <a:pt x="150" y="82"/>
                </a:cubicBezTo>
                <a:cubicBezTo>
                  <a:pt x="157" y="81"/>
                  <a:pt x="165" y="79"/>
                  <a:pt x="172" y="77"/>
                </a:cubicBezTo>
                <a:cubicBezTo>
                  <a:pt x="177" y="75"/>
                  <a:pt x="183" y="74"/>
                  <a:pt x="189" y="72"/>
                </a:cubicBezTo>
                <a:cubicBezTo>
                  <a:pt x="187" y="73"/>
                  <a:pt x="186" y="75"/>
                  <a:pt x="185" y="76"/>
                </a:cubicBezTo>
                <a:cubicBezTo>
                  <a:pt x="179" y="77"/>
                  <a:pt x="173" y="80"/>
                  <a:pt x="166" y="81"/>
                </a:cubicBezTo>
                <a:cubicBezTo>
                  <a:pt x="160" y="83"/>
                  <a:pt x="153" y="85"/>
                  <a:pt x="146" y="86"/>
                </a:cubicBezTo>
                <a:cubicBezTo>
                  <a:pt x="139" y="88"/>
                  <a:pt x="133" y="91"/>
                  <a:pt x="126" y="92"/>
                </a:cubicBezTo>
                <a:cubicBezTo>
                  <a:pt x="119" y="94"/>
                  <a:pt x="111" y="96"/>
                  <a:pt x="104" y="97"/>
                </a:cubicBezTo>
                <a:cubicBezTo>
                  <a:pt x="90" y="100"/>
                  <a:pt x="77" y="104"/>
                  <a:pt x="63" y="108"/>
                </a:cubicBezTo>
                <a:cubicBezTo>
                  <a:pt x="56" y="110"/>
                  <a:pt x="50" y="112"/>
                  <a:pt x="43" y="113"/>
                </a:cubicBezTo>
                <a:cubicBezTo>
                  <a:pt x="36" y="114"/>
                  <a:pt x="29" y="115"/>
                  <a:pt x="22" y="117"/>
                </a:cubicBezTo>
                <a:cubicBezTo>
                  <a:pt x="21" y="117"/>
                  <a:pt x="22" y="117"/>
                  <a:pt x="22" y="117"/>
                </a:cubicBezTo>
                <a:cubicBezTo>
                  <a:pt x="35" y="114"/>
                  <a:pt x="47" y="113"/>
                  <a:pt x="60" y="110"/>
                </a:cubicBezTo>
                <a:cubicBezTo>
                  <a:pt x="73" y="106"/>
                  <a:pt x="87" y="102"/>
                  <a:pt x="101" y="99"/>
                </a:cubicBezTo>
                <a:cubicBezTo>
                  <a:pt x="114" y="96"/>
                  <a:pt x="128" y="92"/>
                  <a:pt x="141" y="88"/>
                </a:cubicBezTo>
                <a:cubicBezTo>
                  <a:pt x="147" y="87"/>
                  <a:pt x="154" y="86"/>
                  <a:pt x="160" y="84"/>
                </a:cubicBezTo>
                <a:cubicBezTo>
                  <a:pt x="165" y="83"/>
                  <a:pt x="171" y="81"/>
                  <a:pt x="176" y="79"/>
                </a:cubicBezTo>
                <a:cubicBezTo>
                  <a:pt x="174" y="80"/>
                  <a:pt x="172" y="81"/>
                  <a:pt x="170" y="81"/>
                </a:cubicBezTo>
                <a:cubicBezTo>
                  <a:pt x="163" y="84"/>
                  <a:pt x="156" y="86"/>
                  <a:pt x="149" y="88"/>
                </a:cubicBezTo>
                <a:cubicBezTo>
                  <a:pt x="135" y="92"/>
                  <a:pt x="121" y="95"/>
                  <a:pt x="107" y="98"/>
                </a:cubicBezTo>
                <a:cubicBezTo>
                  <a:pt x="93" y="102"/>
                  <a:pt x="79" y="105"/>
                  <a:pt x="65" y="108"/>
                </a:cubicBezTo>
                <a:cubicBezTo>
                  <a:pt x="51" y="112"/>
                  <a:pt x="37" y="115"/>
                  <a:pt x="25" y="120"/>
                </a:cubicBezTo>
                <a:cubicBezTo>
                  <a:pt x="23" y="119"/>
                  <a:pt x="21" y="118"/>
                  <a:pt x="19" y="117"/>
                </a:cubicBezTo>
                <a:cubicBezTo>
                  <a:pt x="26" y="114"/>
                  <a:pt x="33" y="113"/>
                  <a:pt x="40" y="112"/>
                </a:cubicBezTo>
                <a:cubicBezTo>
                  <a:pt x="47" y="110"/>
                  <a:pt x="55" y="107"/>
                  <a:pt x="62" y="105"/>
                </a:cubicBezTo>
                <a:cubicBezTo>
                  <a:pt x="77" y="101"/>
                  <a:pt x="91" y="96"/>
                  <a:pt x="106" y="93"/>
                </a:cubicBezTo>
                <a:cubicBezTo>
                  <a:pt x="109" y="92"/>
                  <a:pt x="112" y="92"/>
                  <a:pt x="116" y="91"/>
                </a:cubicBezTo>
                <a:cubicBezTo>
                  <a:pt x="126" y="88"/>
                  <a:pt x="137" y="86"/>
                  <a:pt x="147" y="83"/>
                </a:cubicBezTo>
                <a:close/>
                <a:moveTo>
                  <a:pt x="32" y="124"/>
                </a:moveTo>
                <a:cubicBezTo>
                  <a:pt x="32" y="124"/>
                  <a:pt x="32" y="124"/>
                  <a:pt x="31" y="124"/>
                </a:cubicBezTo>
                <a:cubicBezTo>
                  <a:pt x="30" y="123"/>
                  <a:pt x="28" y="122"/>
                  <a:pt x="26" y="121"/>
                </a:cubicBezTo>
                <a:cubicBezTo>
                  <a:pt x="47" y="119"/>
                  <a:pt x="68" y="112"/>
                  <a:pt x="89" y="107"/>
                </a:cubicBezTo>
                <a:cubicBezTo>
                  <a:pt x="82" y="109"/>
                  <a:pt x="74" y="111"/>
                  <a:pt x="67" y="113"/>
                </a:cubicBezTo>
                <a:cubicBezTo>
                  <a:pt x="56" y="116"/>
                  <a:pt x="45" y="120"/>
                  <a:pt x="34" y="123"/>
                </a:cubicBezTo>
                <a:cubicBezTo>
                  <a:pt x="33" y="123"/>
                  <a:pt x="32" y="123"/>
                  <a:pt x="32" y="124"/>
                </a:cubicBezTo>
                <a:close/>
                <a:moveTo>
                  <a:pt x="38" y="127"/>
                </a:moveTo>
                <a:cubicBezTo>
                  <a:pt x="36" y="126"/>
                  <a:pt x="35" y="125"/>
                  <a:pt x="33" y="124"/>
                </a:cubicBezTo>
                <a:cubicBezTo>
                  <a:pt x="43" y="123"/>
                  <a:pt x="52" y="120"/>
                  <a:pt x="62" y="118"/>
                </a:cubicBezTo>
                <a:cubicBezTo>
                  <a:pt x="73" y="115"/>
                  <a:pt x="85" y="112"/>
                  <a:pt x="96" y="109"/>
                </a:cubicBezTo>
                <a:cubicBezTo>
                  <a:pt x="113" y="104"/>
                  <a:pt x="131" y="101"/>
                  <a:pt x="149" y="97"/>
                </a:cubicBezTo>
                <a:cubicBezTo>
                  <a:pt x="147" y="98"/>
                  <a:pt x="144" y="99"/>
                  <a:pt x="142" y="99"/>
                </a:cubicBezTo>
                <a:cubicBezTo>
                  <a:pt x="131" y="102"/>
                  <a:pt x="119" y="104"/>
                  <a:pt x="108" y="107"/>
                </a:cubicBezTo>
                <a:cubicBezTo>
                  <a:pt x="84" y="112"/>
                  <a:pt x="62" y="121"/>
                  <a:pt x="38" y="127"/>
                </a:cubicBezTo>
                <a:close/>
                <a:moveTo>
                  <a:pt x="50" y="125"/>
                </a:moveTo>
                <a:cubicBezTo>
                  <a:pt x="55" y="124"/>
                  <a:pt x="60" y="123"/>
                  <a:pt x="65" y="122"/>
                </a:cubicBezTo>
                <a:cubicBezTo>
                  <a:pt x="77" y="119"/>
                  <a:pt x="88" y="115"/>
                  <a:pt x="99" y="112"/>
                </a:cubicBezTo>
                <a:cubicBezTo>
                  <a:pt x="117" y="107"/>
                  <a:pt x="136" y="104"/>
                  <a:pt x="154" y="100"/>
                </a:cubicBezTo>
                <a:cubicBezTo>
                  <a:pt x="152" y="100"/>
                  <a:pt x="149" y="101"/>
                  <a:pt x="147" y="102"/>
                </a:cubicBezTo>
                <a:cubicBezTo>
                  <a:pt x="139" y="104"/>
                  <a:pt x="132" y="106"/>
                  <a:pt x="124" y="108"/>
                </a:cubicBezTo>
                <a:cubicBezTo>
                  <a:pt x="110" y="112"/>
                  <a:pt x="95" y="116"/>
                  <a:pt x="81" y="121"/>
                </a:cubicBezTo>
                <a:cubicBezTo>
                  <a:pt x="77" y="122"/>
                  <a:pt x="72" y="123"/>
                  <a:pt x="68" y="125"/>
                </a:cubicBezTo>
                <a:cubicBezTo>
                  <a:pt x="68" y="125"/>
                  <a:pt x="68" y="125"/>
                  <a:pt x="68" y="125"/>
                </a:cubicBezTo>
                <a:cubicBezTo>
                  <a:pt x="60" y="126"/>
                  <a:pt x="52" y="127"/>
                  <a:pt x="46" y="131"/>
                </a:cubicBezTo>
                <a:cubicBezTo>
                  <a:pt x="44" y="130"/>
                  <a:pt x="42" y="129"/>
                  <a:pt x="40" y="128"/>
                </a:cubicBezTo>
                <a:cubicBezTo>
                  <a:pt x="43" y="127"/>
                  <a:pt x="46" y="126"/>
                  <a:pt x="50" y="125"/>
                </a:cubicBezTo>
                <a:close/>
                <a:moveTo>
                  <a:pt x="47" y="131"/>
                </a:moveTo>
                <a:cubicBezTo>
                  <a:pt x="48" y="130"/>
                  <a:pt x="50" y="129"/>
                  <a:pt x="52" y="129"/>
                </a:cubicBezTo>
                <a:cubicBezTo>
                  <a:pt x="55" y="127"/>
                  <a:pt x="59" y="127"/>
                  <a:pt x="62" y="126"/>
                </a:cubicBezTo>
                <a:cubicBezTo>
                  <a:pt x="61" y="126"/>
                  <a:pt x="61" y="127"/>
                  <a:pt x="60" y="127"/>
                </a:cubicBezTo>
                <a:cubicBezTo>
                  <a:pt x="57" y="128"/>
                  <a:pt x="53" y="129"/>
                  <a:pt x="50" y="130"/>
                </a:cubicBezTo>
                <a:cubicBezTo>
                  <a:pt x="49" y="130"/>
                  <a:pt x="48" y="131"/>
                  <a:pt x="47" y="131"/>
                </a:cubicBezTo>
                <a:cubicBezTo>
                  <a:pt x="47" y="131"/>
                  <a:pt x="47" y="131"/>
                  <a:pt x="47" y="131"/>
                </a:cubicBezTo>
                <a:close/>
                <a:moveTo>
                  <a:pt x="65" y="126"/>
                </a:moveTo>
                <a:cubicBezTo>
                  <a:pt x="66" y="126"/>
                  <a:pt x="68" y="125"/>
                  <a:pt x="69" y="125"/>
                </a:cubicBezTo>
                <a:cubicBezTo>
                  <a:pt x="69" y="125"/>
                  <a:pt x="69" y="125"/>
                  <a:pt x="69" y="125"/>
                </a:cubicBezTo>
                <a:cubicBezTo>
                  <a:pt x="77" y="124"/>
                  <a:pt x="84" y="122"/>
                  <a:pt x="92" y="121"/>
                </a:cubicBezTo>
                <a:cubicBezTo>
                  <a:pt x="106" y="117"/>
                  <a:pt x="121" y="114"/>
                  <a:pt x="136" y="111"/>
                </a:cubicBezTo>
                <a:cubicBezTo>
                  <a:pt x="137" y="111"/>
                  <a:pt x="137" y="110"/>
                  <a:pt x="138" y="110"/>
                </a:cubicBezTo>
                <a:cubicBezTo>
                  <a:pt x="111" y="119"/>
                  <a:pt x="83" y="124"/>
                  <a:pt x="56" y="134"/>
                </a:cubicBezTo>
                <a:cubicBezTo>
                  <a:pt x="55" y="134"/>
                  <a:pt x="55" y="134"/>
                  <a:pt x="54" y="135"/>
                </a:cubicBezTo>
                <a:cubicBezTo>
                  <a:pt x="52" y="134"/>
                  <a:pt x="50" y="133"/>
                  <a:pt x="48" y="131"/>
                </a:cubicBezTo>
                <a:cubicBezTo>
                  <a:pt x="54" y="130"/>
                  <a:pt x="59" y="128"/>
                  <a:pt x="65" y="126"/>
                </a:cubicBezTo>
                <a:close/>
                <a:moveTo>
                  <a:pt x="109" y="158"/>
                </a:moveTo>
                <a:cubicBezTo>
                  <a:pt x="109" y="158"/>
                  <a:pt x="109" y="158"/>
                  <a:pt x="109" y="158"/>
                </a:cubicBezTo>
                <a:cubicBezTo>
                  <a:pt x="109" y="158"/>
                  <a:pt x="109" y="158"/>
                  <a:pt x="109" y="158"/>
                </a:cubicBezTo>
                <a:cubicBezTo>
                  <a:pt x="107" y="158"/>
                  <a:pt x="107" y="158"/>
                  <a:pt x="106" y="158"/>
                </a:cubicBezTo>
                <a:cubicBezTo>
                  <a:pt x="102" y="158"/>
                  <a:pt x="107" y="156"/>
                  <a:pt x="108" y="156"/>
                </a:cubicBezTo>
                <a:cubicBezTo>
                  <a:pt x="110" y="155"/>
                  <a:pt x="111" y="155"/>
                  <a:pt x="113" y="154"/>
                </a:cubicBezTo>
                <a:cubicBezTo>
                  <a:pt x="111" y="156"/>
                  <a:pt x="110" y="157"/>
                  <a:pt x="109" y="158"/>
                </a:cubicBezTo>
                <a:close/>
                <a:moveTo>
                  <a:pt x="114" y="153"/>
                </a:moveTo>
                <a:cubicBezTo>
                  <a:pt x="111" y="153"/>
                  <a:pt x="108" y="154"/>
                  <a:pt x="105" y="154"/>
                </a:cubicBezTo>
                <a:cubicBezTo>
                  <a:pt x="104" y="155"/>
                  <a:pt x="103" y="155"/>
                  <a:pt x="101" y="156"/>
                </a:cubicBezTo>
                <a:cubicBezTo>
                  <a:pt x="95" y="157"/>
                  <a:pt x="101" y="155"/>
                  <a:pt x="102" y="154"/>
                </a:cubicBezTo>
                <a:cubicBezTo>
                  <a:pt x="108" y="152"/>
                  <a:pt x="113" y="151"/>
                  <a:pt x="119" y="148"/>
                </a:cubicBezTo>
                <a:cubicBezTo>
                  <a:pt x="117" y="150"/>
                  <a:pt x="116" y="151"/>
                  <a:pt x="114" y="153"/>
                </a:cubicBezTo>
                <a:close/>
                <a:moveTo>
                  <a:pt x="120" y="146"/>
                </a:moveTo>
                <a:cubicBezTo>
                  <a:pt x="116" y="147"/>
                  <a:pt x="111" y="148"/>
                  <a:pt x="106" y="150"/>
                </a:cubicBezTo>
                <a:cubicBezTo>
                  <a:pt x="103" y="150"/>
                  <a:pt x="101" y="151"/>
                  <a:pt x="98" y="152"/>
                </a:cubicBezTo>
                <a:cubicBezTo>
                  <a:pt x="97" y="152"/>
                  <a:pt x="96" y="153"/>
                  <a:pt x="95" y="153"/>
                </a:cubicBezTo>
                <a:cubicBezTo>
                  <a:pt x="93" y="153"/>
                  <a:pt x="92" y="154"/>
                  <a:pt x="92" y="154"/>
                </a:cubicBezTo>
                <a:cubicBezTo>
                  <a:pt x="92" y="154"/>
                  <a:pt x="92" y="154"/>
                  <a:pt x="92" y="154"/>
                </a:cubicBezTo>
                <a:cubicBezTo>
                  <a:pt x="92" y="154"/>
                  <a:pt x="94" y="153"/>
                  <a:pt x="94" y="153"/>
                </a:cubicBezTo>
                <a:cubicBezTo>
                  <a:pt x="104" y="150"/>
                  <a:pt x="113" y="147"/>
                  <a:pt x="123" y="144"/>
                </a:cubicBezTo>
                <a:cubicBezTo>
                  <a:pt x="122" y="145"/>
                  <a:pt x="121" y="146"/>
                  <a:pt x="120" y="146"/>
                </a:cubicBezTo>
                <a:close/>
                <a:moveTo>
                  <a:pt x="106" y="146"/>
                </a:moveTo>
                <a:cubicBezTo>
                  <a:pt x="103" y="147"/>
                  <a:pt x="99" y="148"/>
                  <a:pt x="96" y="148"/>
                </a:cubicBezTo>
                <a:cubicBezTo>
                  <a:pt x="94" y="149"/>
                  <a:pt x="93" y="149"/>
                  <a:pt x="91" y="149"/>
                </a:cubicBezTo>
                <a:cubicBezTo>
                  <a:pt x="90" y="150"/>
                  <a:pt x="83" y="151"/>
                  <a:pt x="88" y="150"/>
                </a:cubicBezTo>
                <a:cubicBezTo>
                  <a:pt x="102" y="145"/>
                  <a:pt x="116" y="141"/>
                  <a:pt x="130" y="136"/>
                </a:cubicBezTo>
                <a:cubicBezTo>
                  <a:pt x="128" y="138"/>
                  <a:pt x="126" y="141"/>
                  <a:pt x="124" y="143"/>
                </a:cubicBezTo>
                <a:cubicBezTo>
                  <a:pt x="118" y="144"/>
                  <a:pt x="112" y="145"/>
                  <a:pt x="106" y="146"/>
                </a:cubicBezTo>
                <a:close/>
                <a:moveTo>
                  <a:pt x="132" y="135"/>
                </a:moveTo>
                <a:cubicBezTo>
                  <a:pt x="122" y="137"/>
                  <a:pt x="112" y="139"/>
                  <a:pt x="102" y="141"/>
                </a:cubicBezTo>
                <a:cubicBezTo>
                  <a:pt x="97" y="143"/>
                  <a:pt x="92" y="143"/>
                  <a:pt x="87" y="144"/>
                </a:cubicBezTo>
                <a:cubicBezTo>
                  <a:pt x="84" y="145"/>
                  <a:pt x="81" y="145"/>
                  <a:pt x="78" y="145"/>
                </a:cubicBezTo>
                <a:cubicBezTo>
                  <a:pt x="75" y="146"/>
                  <a:pt x="82" y="144"/>
                  <a:pt x="83" y="144"/>
                </a:cubicBezTo>
                <a:cubicBezTo>
                  <a:pt x="93" y="142"/>
                  <a:pt x="102" y="138"/>
                  <a:pt x="112" y="136"/>
                </a:cubicBezTo>
                <a:cubicBezTo>
                  <a:pt x="120" y="134"/>
                  <a:pt x="129" y="133"/>
                  <a:pt x="137" y="129"/>
                </a:cubicBezTo>
                <a:cubicBezTo>
                  <a:pt x="135" y="131"/>
                  <a:pt x="133" y="133"/>
                  <a:pt x="132" y="135"/>
                </a:cubicBezTo>
                <a:close/>
                <a:moveTo>
                  <a:pt x="138" y="128"/>
                </a:moveTo>
                <a:cubicBezTo>
                  <a:pt x="138" y="128"/>
                  <a:pt x="138" y="128"/>
                  <a:pt x="138" y="128"/>
                </a:cubicBezTo>
                <a:cubicBezTo>
                  <a:pt x="126" y="131"/>
                  <a:pt x="114" y="133"/>
                  <a:pt x="102" y="136"/>
                </a:cubicBezTo>
                <a:cubicBezTo>
                  <a:pt x="95" y="137"/>
                  <a:pt x="89" y="139"/>
                  <a:pt x="82" y="140"/>
                </a:cubicBezTo>
                <a:cubicBezTo>
                  <a:pt x="79" y="140"/>
                  <a:pt x="75" y="141"/>
                  <a:pt x="71" y="141"/>
                </a:cubicBezTo>
                <a:cubicBezTo>
                  <a:pt x="70" y="141"/>
                  <a:pt x="66" y="142"/>
                  <a:pt x="71" y="141"/>
                </a:cubicBezTo>
                <a:cubicBezTo>
                  <a:pt x="72" y="140"/>
                  <a:pt x="73" y="140"/>
                  <a:pt x="74" y="140"/>
                </a:cubicBezTo>
                <a:cubicBezTo>
                  <a:pt x="87" y="137"/>
                  <a:pt x="99" y="134"/>
                  <a:pt x="111" y="130"/>
                </a:cubicBezTo>
                <a:cubicBezTo>
                  <a:pt x="122" y="128"/>
                  <a:pt x="134" y="126"/>
                  <a:pt x="144" y="121"/>
                </a:cubicBezTo>
                <a:cubicBezTo>
                  <a:pt x="142" y="123"/>
                  <a:pt x="140" y="126"/>
                  <a:pt x="138" y="128"/>
                </a:cubicBezTo>
                <a:close/>
                <a:moveTo>
                  <a:pt x="145" y="120"/>
                </a:moveTo>
                <a:cubicBezTo>
                  <a:pt x="145" y="120"/>
                  <a:pt x="144" y="120"/>
                  <a:pt x="144" y="120"/>
                </a:cubicBezTo>
                <a:cubicBezTo>
                  <a:pt x="144" y="120"/>
                  <a:pt x="143" y="120"/>
                  <a:pt x="142" y="121"/>
                </a:cubicBezTo>
                <a:cubicBezTo>
                  <a:pt x="137" y="123"/>
                  <a:pt x="132" y="124"/>
                  <a:pt x="127" y="126"/>
                </a:cubicBezTo>
                <a:cubicBezTo>
                  <a:pt x="127" y="126"/>
                  <a:pt x="127" y="126"/>
                  <a:pt x="127" y="126"/>
                </a:cubicBezTo>
                <a:cubicBezTo>
                  <a:pt x="126" y="126"/>
                  <a:pt x="125" y="126"/>
                  <a:pt x="124" y="126"/>
                </a:cubicBezTo>
                <a:cubicBezTo>
                  <a:pt x="117" y="128"/>
                  <a:pt x="110" y="129"/>
                  <a:pt x="104" y="131"/>
                </a:cubicBezTo>
                <a:cubicBezTo>
                  <a:pt x="96" y="132"/>
                  <a:pt x="88" y="134"/>
                  <a:pt x="80" y="135"/>
                </a:cubicBezTo>
                <a:cubicBezTo>
                  <a:pt x="76" y="136"/>
                  <a:pt x="73" y="136"/>
                  <a:pt x="69" y="137"/>
                </a:cubicBezTo>
                <a:cubicBezTo>
                  <a:pt x="69" y="137"/>
                  <a:pt x="68" y="137"/>
                  <a:pt x="68" y="137"/>
                </a:cubicBezTo>
                <a:cubicBezTo>
                  <a:pt x="82" y="133"/>
                  <a:pt x="95" y="128"/>
                  <a:pt x="110" y="124"/>
                </a:cubicBezTo>
                <a:cubicBezTo>
                  <a:pt x="116" y="122"/>
                  <a:pt x="122" y="120"/>
                  <a:pt x="128" y="118"/>
                </a:cubicBezTo>
                <a:cubicBezTo>
                  <a:pt x="133" y="117"/>
                  <a:pt x="137" y="116"/>
                  <a:pt x="141" y="115"/>
                </a:cubicBezTo>
                <a:cubicBezTo>
                  <a:pt x="145" y="114"/>
                  <a:pt x="148" y="113"/>
                  <a:pt x="151" y="112"/>
                </a:cubicBezTo>
                <a:cubicBezTo>
                  <a:pt x="152" y="112"/>
                  <a:pt x="152" y="112"/>
                  <a:pt x="152" y="112"/>
                </a:cubicBezTo>
                <a:cubicBezTo>
                  <a:pt x="150" y="114"/>
                  <a:pt x="147" y="117"/>
                  <a:pt x="145" y="120"/>
                </a:cubicBezTo>
                <a:close/>
                <a:moveTo>
                  <a:pt x="154" y="110"/>
                </a:moveTo>
                <a:cubicBezTo>
                  <a:pt x="149" y="112"/>
                  <a:pt x="144" y="113"/>
                  <a:pt x="139" y="114"/>
                </a:cubicBezTo>
                <a:cubicBezTo>
                  <a:pt x="137" y="115"/>
                  <a:pt x="136" y="115"/>
                  <a:pt x="134" y="116"/>
                </a:cubicBezTo>
                <a:cubicBezTo>
                  <a:pt x="132" y="116"/>
                  <a:pt x="130" y="117"/>
                  <a:pt x="128" y="117"/>
                </a:cubicBezTo>
                <a:cubicBezTo>
                  <a:pt x="120" y="120"/>
                  <a:pt x="112" y="122"/>
                  <a:pt x="103" y="124"/>
                </a:cubicBezTo>
                <a:cubicBezTo>
                  <a:pt x="94" y="126"/>
                  <a:pt x="85" y="128"/>
                  <a:pt x="77" y="130"/>
                </a:cubicBezTo>
                <a:cubicBezTo>
                  <a:pt x="73" y="131"/>
                  <a:pt x="69" y="132"/>
                  <a:pt x="64" y="133"/>
                </a:cubicBezTo>
                <a:cubicBezTo>
                  <a:pt x="62" y="133"/>
                  <a:pt x="60" y="134"/>
                  <a:pt x="58" y="134"/>
                </a:cubicBezTo>
                <a:cubicBezTo>
                  <a:pt x="53" y="135"/>
                  <a:pt x="60" y="134"/>
                  <a:pt x="61" y="133"/>
                </a:cubicBezTo>
                <a:cubicBezTo>
                  <a:pt x="78" y="128"/>
                  <a:pt x="95" y="124"/>
                  <a:pt x="113" y="119"/>
                </a:cubicBezTo>
                <a:cubicBezTo>
                  <a:pt x="121" y="116"/>
                  <a:pt x="130" y="114"/>
                  <a:pt x="139" y="111"/>
                </a:cubicBezTo>
                <a:cubicBezTo>
                  <a:pt x="145" y="109"/>
                  <a:pt x="152" y="107"/>
                  <a:pt x="158" y="104"/>
                </a:cubicBezTo>
                <a:cubicBezTo>
                  <a:pt x="159" y="104"/>
                  <a:pt x="159" y="104"/>
                  <a:pt x="159" y="104"/>
                </a:cubicBezTo>
                <a:cubicBezTo>
                  <a:pt x="157" y="106"/>
                  <a:pt x="156" y="108"/>
                  <a:pt x="154" y="110"/>
                </a:cubicBezTo>
                <a:close/>
                <a:moveTo>
                  <a:pt x="75" y="131"/>
                </a:moveTo>
                <a:cubicBezTo>
                  <a:pt x="83" y="129"/>
                  <a:pt x="92" y="127"/>
                  <a:pt x="100" y="125"/>
                </a:cubicBezTo>
                <a:cubicBezTo>
                  <a:pt x="105" y="124"/>
                  <a:pt x="111" y="123"/>
                  <a:pt x="116" y="121"/>
                </a:cubicBezTo>
                <a:cubicBezTo>
                  <a:pt x="114" y="122"/>
                  <a:pt x="112" y="123"/>
                  <a:pt x="109" y="123"/>
                </a:cubicBezTo>
                <a:cubicBezTo>
                  <a:pt x="101" y="126"/>
                  <a:pt x="93" y="128"/>
                  <a:pt x="85" y="131"/>
                </a:cubicBezTo>
                <a:cubicBezTo>
                  <a:pt x="77" y="133"/>
                  <a:pt x="70" y="135"/>
                  <a:pt x="63" y="138"/>
                </a:cubicBezTo>
                <a:cubicBezTo>
                  <a:pt x="63" y="138"/>
                  <a:pt x="62" y="138"/>
                  <a:pt x="62" y="138"/>
                </a:cubicBezTo>
                <a:cubicBezTo>
                  <a:pt x="62" y="138"/>
                  <a:pt x="62" y="138"/>
                  <a:pt x="61" y="138"/>
                </a:cubicBezTo>
                <a:cubicBezTo>
                  <a:pt x="61" y="138"/>
                  <a:pt x="61" y="138"/>
                  <a:pt x="60" y="138"/>
                </a:cubicBezTo>
                <a:cubicBezTo>
                  <a:pt x="59" y="137"/>
                  <a:pt x="57" y="136"/>
                  <a:pt x="55" y="135"/>
                </a:cubicBezTo>
                <a:cubicBezTo>
                  <a:pt x="62" y="134"/>
                  <a:pt x="69" y="133"/>
                  <a:pt x="75" y="131"/>
                </a:cubicBezTo>
                <a:close/>
                <a:moveTo>
                  <a:pt x="104" y="131"/>
                </a:moveTo>
                <a:cubicBezTo>
                  <a:pt x="106" y="131"/>
                  <a:pt x="108" y="131"/>
                  <a:pt x="109" y="130"/>
                </a:cubicBezTo>
                <a:cubicBezTo>
                  <a:pt x="108" y="131"/>
                  <a:pt x="106" y="131"/>
                  <a:pt x="104" y="132"/>
                </a:cubicBezTo>
                <a:cubicBezTo>
                  <a:pt x="97" y="134"/>
                  <a:pt x="90" y="135"/>
                  <a:pt x="82" y="137"/>
                </a:cubicBezTo>
                <a:cubicBezTo>
                  <a:pt x="80" y="138"/>
                  <a:pt x="77" y="139"/>
                  <a:pt x="74" y="139"/>
                </a:cubicBezTo>
                <a:cubicBezTo>
                  <a:pt x="72" y="140"/>
                  <a:pt x="70" y="140"/>
                  <a:pt x="68" y="141"/>
                </a:cubicBezTo>
                <a:cubicBezTo>
                  <a:pt x="66" y="141"/>
                  <a:pt x="64" y="140"/>
                  <a:pt x="63" y="139"/>
                </a:cubicBezTo>
                <a:cubicBezTo>
                  <a:pt x="76" y="136"/>
                  <a:pt x="90" y="134"/>
                  <a:pt x="104" y="131"/>
                </a:cubicBezTo>
                <a:close/>
                <a:moveTo>
                  <a:pt x="102" y="137"/>
                </a:moveTo>
                <a:cubicBezTo>
                  <a:pt x="113" y="134"/>
                  <a:pt x="124" y="132"/>
                  <a:pt x="135" y="129"/>
                </a:cubicBezTo>
                <a:cubicBezTo>
                  <a:pt x="133" y="130"/>
                  <a:pt x="131" y="130"/>
                  <a:pt x="130" y="131"/>
                </a:cubicBezTo>
                <a:cubicBezTo>
                  <a:pt x="127" y="132"/>
                  <a:pt x="125" y="132"/>
                  <a:pt x="123" y="133"/>
                </a:cubicBezTo>
                <a:cubicBezTo>
                  <a:pt x="117" y="134"/>
                  <a:pt x="112" y="135"/>
                  <a:pt x="107" y="136"/>
                </a:cubicBezTo>
                <a:cubicBezTo>
                  <a:pt x="101" y="137"/>
                  <a:pt x="96" y="139"/>
                  <a:pt x="90" y="141"/>
                </a:cubicBezTo>
                <a:cubicBezTo>
                  <a:pt x="85" y="143"/>
                  <a:pt x="80" y="143"/>
                  <a:pt x="76" y="145"/>
                </a:cubicBezTo>
                <a:cubicBezTo>
                  <a:pt x="74" y="144"/>
                  <a:pt x="71" y="143"/>
                  <a:pt x="69" y="142"/>
                </a:cubicBezTo>
                <a:cubicBezTo>
                  <a:pt x="80" y="141"/>
                  <a:pt x="91" y="139"/>
                  <a:pt x="102" y="137"/>
                </a:cubicBezTo>
                <a:close/>
                <a:moveTo>
                  <a:pt x="99" y="143"/>
                </a:moveTo>
                <a:cubicBezTo>
                  <a:pt x="108" y="141"/>
                  <a:pt x="117" y="139"/>
                  <a:pt x="126" y="137"/>
                </a:cubicBezTo>
                <a:cubicBezTo>
                  <a:pt x="127" y="136"/>
                  <a:pt x="127" y="136"/>
                  <a:pt x="128" y="136"/>
                </a:cubicBezTo>
                <a:cubicBezTo>
                  <a:pt x="127" y="137"/>
                  <a:pt x="126" y="137"/>
                  <a:pt x="125" y="137"/>
                </a:cubicBezTo>
                <a:cubicBezTo>
                  <a:pt x="120" y="139"/>
                  <a:pt x="116" y="141"/>
                  <a:pt x="111" y="142"/>
                </a:cubicBezTo>
                <a:cubicBezTo>
                  <a:pt x="107" y="144"/>
                  <a:pt x="102" y="145"/>
                  <a:pt x="97" y="146"/>
                </a:cubicBezTo>
                <a:cubicBezTo>
                  <a:pt x="93" y="148"/>
                  <a:pt x="89" y="148"/>
                  <a:pt x="85" y="150"/>
                </a:cubicBezTo>
                <a:cubicBezTo>
                  <a:pt x="82" y="149"/>
                  <a:pt x="80" y="147"/>
                  <a:pt x="77" y="146"/>
                </a:cubicBezTo>
                <a:cubicBezTo>
                  <a:pt x="84" y="146"/>
                  <a:pt x="92" y="144"/>
                  <a:pt x="99" y="143"/>
                </a:cubicBezTo>
                <a:close/>
                <a:moveTo>
                  <a:pt x="101" y="148"/>
                </a:moveTo>
                <a:cubicBezTo>
                  <a:pt x="106" y="147"/>
                  <a:pt x="111" y="146"/>
                  <a:pt x="116" y="145"/>
                </a:cubicBezTo>
                <a:cubicBezTo>
                  <a:pt x="115" y="146"/>
                  <a:pt x="113" y="146"/>
                  <a:pt x="112" y="146"/>
                </a:cubicBezTo>
                <a:cubicBezTo>
                  <a:pt x="105" y="148"/>
                  <a:pt x="98" y="151"/>
                  <a:pt x="91" y="153"/>
                </a:cubicBezTo>
                <a:cubicBezTo>
                  <a:pt x="91" y="153"/>
                  <a:pt x="91" y="153"/>
                  <a:pt x="91" y="153"/>
                </a:cubicBezTo>
                <a:cubicBezTo>
                  <a:pt x="90" y="152"/>
                  <a:pt x="88" y="152"/>
                  <a:pt x="87" y="151"/>
                </a:cubicBezTo>
                <a:cubicBezTo>
                  <a:pt x="92" y="151"/>
                  <a:pt x="97" y="149"/>
                  <a:pt x="101" y="148"/>
                </a:cubicBezTo>
                <a:close/>
                <a:moveTo>
                  <a:pt x="103" y="151"/>
                </a:moveTo>
                <a:cubicBezTo>
                  <a:pt x="108" y="150"/>
                  <a:pt x="113" y="149"/>
                  <a:pt x="118" y="148"/>
                </a:cubicBezTo>
                <a:cubicBezTo>
                  <a:pt x="122" y="147"/>
                  <a:pt x="115" y="149"/>
                  <a:pt x="115" y="149"/>
                </a:cubicBezTo>
                <a:cubicBezTo>
                  <a:pt x="112" y="150"/>
                  <a:pt x="110" y="151"/>
                  <a:pt x="107" y="152"/>
                </a:cubicBezTo>
                <a:cubicBezTo>
                  <a:pt x="104" y="153"/>
                  <a:pt x="100" y="154"/>
                  <a:pt x="97" y="156"/>
                </a:cubicBezTo>
                <a:cubicBezTo>
                  <a:pt x="97" y="156"/>
                  <a:pt x="97" y="156"/>
                  <a:pt x="97" y="156"/>
                </a:cubicBezTo>
                <a:cubicBezTo>
                  <a:pt x="95" y="155"/>
                  <a:pt x="94" y="155"/>
                  <a:pt x="93" y="154"/>
                </a:cubicBezTo>
                <a:cubicBezTo>
                  <a:pt x="96" y="154"/>
                  <a:pt x="100" y="152"/>
                  <a:pt x="103" y="151"/>
                </a:cubicBezTo>
                <a:close/>
                <a:moveTo>
                  <a:pt x="104" y="156"/>
                </a:moveTo>
                <a:cubicBezTo>
                  <a:pt x="106" y="155"/>
                  <a:pt x="107" y="155"/>
                  <a:pt x="109" y="154"/>
                </a:cubicBezTo>
                <a:cubicBezTo>
                  <a:pt x="109" y="154"/>
                  <a:pt x="115" y="153"/>
                  <a:pt x="112" y="154"/>
                </a:cubicBezTo>
                <a:cubicBezTo>
                  <a:pt x="109" y="155"/>
                  <a:pt x="105" y="155"/>
                  <a:pt x="102" y="158"/>
                </a:cubicBezTo>
                <a:cubicBezTo>
                  <a:pt x="102" y="159"/>
                  <a:pt x="102" y="159"/>
                  <a:pt x="102" y="159"/>
                </a:cubicBezTo>
                <a:cubicBezTo>
                  <a:pt x="101" y="158"/>
                  <a:pt x="99" y="157"/>
                  <a:pt x="98" y="156"/>
                </a:cubicBezTo>
                <a:cubicBezTo>
                  <a:pt x="100" y="157"/>
                  <a:pt x="102" y="156"/>
                  <a:pt x="104" y="156"/>
                </a:cubicBezTo>
                <a:close/>
                <a:moveTo>
                  <a:pt x="103" y="159"/>
                </a:moveTo>
                <a:cubicBezTo>
                  <a:pt x="103" y="159"/>
                  <a:pt x="107" y="159"/>
                  <a:pt x="107" y="160"/>
                </a:cubicBezTo>
                <a:cubicBezTo>
                  <a:pt x="107" y="160"/>
                  <a:pt x="106" y="161"/>
                  <a:pt x="106" y="161"/>
                </a:cubicBezTo>
                <a:cubicBezTo>
                  <a:pt x="105" y="160"/>
                  <a:pt x="104" y="160"/>
                  <a:pt x="103" y="159"/>
                </a:cubicBezTo>
                <a:cubicBezTo>
                  <a:pt x="103" y="159"/>
                  <a:pt x="103" y="159"/>
                  <a:pt x="103" y="159"/>
                </a:cubicBezTo>
                <a:close/>
                <a:moveTo>
                  <a:pt x="161" y="103"/>
                </a:moveTo>
                <a:cubicBezTo>
                  <a:pt x="141" y="111"/>
                  <a:pt x="119" y="114"/>
                  <a:pt x="99" y="118"/>
                </a:cubicBezTo>
                <a:cubicBezTo>
                  <a:pt x="91" y="120"/>
                  <a:pt x="83" y="122"/>
                  <a:pt x="74" y="123"/>
                </a:cubicBezTo>
                <a:cubicBezTo>
                  <a:pt x="79" y="122"/>
                  <a:pt x="83" y="121"/>
                  <a:pt x="88" y="119"/>
                </a:cubicBezTo>
                <a:cubicBezTo>
                  <a:pt x="102" y="115"/>
                  <a:pt x="117" y="110"/>
                  <a:pt x="132" y="107"/>
                </a:cubicBezTo>
                <a:cubicBezTo>
                  <a:pt x="138" y="105"/>
                  <a:pt x="145" y="103"/>
                  <a:pt x="152" y="101"/>
                </a:cubicBezTo>
                <a:cubicBezTo>
                  <a:pt x="155" y="100"/>
                  <a:pt x="158" y="99"/>
                  <a:pt x="161" y="98"/>
                </a:cubicBezTo>
                <a:cubicBezTo>
                  <a:pt x="162" y="98"/>
                  <a:pt x="163" y="97"/>
                  <a:pt x="164" y="97"/>
                </a:cubicBezTo>
                <a:cubicBezTo>
                  <a:pt x="165" y="97"/>
                  <a:pt x="165" y="97"/>
                  <a:pt x="165" y="97"/>
                </a:cubicBezTo>
                <a:cubicBezTo>
                  <a:pt x="166" y="97"/>
                  <a:pt x="166" y="97"/>
                  <a:pt x="166" y="97"/>
                </a:cubicBezTo>
                <a:cubicBezTo>
                  <a:pt x="164" y="99"/>
                  <a:pt x="162" y="101"/>
                  <a:pt x="161" y="103"/>
                </a:cubicBezTo>
                <a:close/>
                <a:moveTo>
                  <a:pt x="167" y="96"/>
                </a:moveTo>
                <a:cubicBezTo>
                  <a:pt x="167" y="96"/>
                  <a:pt x="167" y="96"/>
                  <a:pt x="167" y="96"/>
                </a:cubicBezTo>
                <a:cubicBezTo>
                  <a:pt x="165" y="96"/>
                  <a:pt x="163" y="97"/>
                  <a:pt x="161" y="97"/>
                </a:cubicBezTo>
                <a:cubicBezTo>
                  <a:pt x="160" y="98"/>
                  <a:pt x="159" y="98"/>
                  <a:pt x="158" y="98"/>
                </a:cubicBezTo>
                <a:cubicBezTo>
                  <a:pt x="143" y="102"/>
                  <a:pt x="128" y="104"/>
                  <a:pt x="113" y="107"/>
                </a:cubicBezTo>
                <a:cubicBezTo>
                  <a:pt x="98" y="111"/>
                  <a:pt x="83" y="116"/>
                  <a:pt x="69" y="120"/>
                </a:cubicBezTo>
                <a:cubicBezTo>
                  <a:pt x="64" y="122"/>
                  <a:pt x="59" y="122"/>
                  <a:pt x="54" y="123"/>
                </a:cubicBezTo>
                <a:cubicBezTo>
                  <a:pt x="68" y="119"/>
                  <a:pt x="83" y="115"/>
                  <a:pt x="97" y="110"/>
                </a:cubicBezTo>
                <a:cubicBezTo>
                  <a:pt x="112" y="106"/>
                  <a:pt x="127" y="104"/>
                  <a:pt x="142" y="100"/>
                </a:cubicBezTo>
                <a:cubicBezTo>
                  <a:pt x="150" y="98"/>
                  <a:pt x="159" y="96"/>
                  <a:pt x="167" y="93"/>
                </a:cubicBezTo>
                <a:cubicBezTo>
                  <a:pt x="168" y="94"/>
                  <a:pt x="169" y="93"/>
                  <a:pt x="169" y="93"/>
                </a:cubicBezTo>
                <a:cubicBezTo>
                  <a:pt x="169" y="93"/>
                  <a:pt x="169" y="93"/>
                  <a:pt x="169" y="93"/>
                </a:cubicBezTo>
                <a:cubicBezTo>
                  <a:pt x="169" y="94"/>
                  <a:pt x="168" y="95"/>
                  <a:pt x="167" y="96"/>
                </a:cubicBezTo>
                <a:close/>
                <a:moveTo>
                  <a:pt x="170" y="92"/>
                </a:moveTo>
                <a:cubicBezTo>
                  <a:pt x="170" y="92"/>
                  <a:pt x="170" y="92"/>
                  <a:pt x="170" y="92"/>
                </a:cubicBezTo>
                <a:cubicBezTo>
                  <a:pt x="156" y="96"/>
                  <a:pt x="141" y="99"/>
                  <a:pt x="126" y="102"/>
                </a:cubicBezTo>
                <a:cubicBezTo>
                  <a:pt x="111" y="104"/>
                  <a:pt x="96" y="108"/>
                  <a:pt x="81" y="112"/>
                </a:cubicBezTo>
                <a:cubicBezTo>
                  <a:pt x="67" y="116"/>
                  <a:pt x="52" y="120"/>
                  <a:pt x="37" y="123"/>
                </a:cubicBezTo>
                <a:cubicBezTo>
                  <a:pt x="37" y="123"/>
                  <a:pt x="36" y="123"/>
                  <a:pt x="36" y="123"/>
                </a:cubicBezTo>
                <a:cubicBezTo>
                  <a:pt x="35" y="123"/>
                  <a:pt x="35" y="123"/>
                  <a:pt x="35" y="123"/>
                </a:cubicBezTo>
                <a:cubicBezTo>
                  <a:pt x="36" y="123"/>
                  <a:pt x="37" y="123"/>
                  <a:pt x="37" y="123"/>
                </a:cubicBezTo>
                <a:cubicBezTo>
                  <a:pt x="41" y="122"/>
                  <a:pt x="44" y="120"/>
                  <a:pt x="48" y="119"/>
                </a:cubicBezTo>
                <a:cubicBezTo>
                  <a:pt x="55" y="117"/>
                  <a:pt x="63" y="115"/>
                  <a:pt x="71" y="113"/>
                </a:cubicBezTo>
                <a:cubicBezTo>
                  <a:pt x="86" y="109"/>
                  <a:pt x="100" y="105"/>
                  <a:pt x="115" y="102"/>
                </a:cubicBezTo>
                <a:cubicBezTo>
                  <a:pt x="131" y="98"/>
                  <a:pt x="146" y="95"/>
                  <a:pt x="161" y="91"/>
                </a:cubicBezTo>
                <a:cubicBezTo>
                  <a:pt x="164" y="90"/>
                  <a:pt x="167" y="88"/>
                  <a:pt x="171" y="87"/>
                </a:cubicBezTo>
                <a:cubicBezTo>
                  <a:pt x="171" y="87"/>
                  <a:pt x="171" y="87"/>
                  <a:pt x="171" y="87"/>
                </a:cubicBezTo>
                <a:cubicBezTo>
                  <a:pt x="173" y="86"/>
                  <a:pt x="175" y="86"/>
                  <a:pt x="176" y="85"/>
                </a:cubicBezTo>
                <a:cubicBezTo>
                  <a:pt x="174" y="88"/>
                  <a:pt x="172" y="90"/>
                  <a:pt x="170" y="92"/>
                </a:cubicBezTo>
                <a:close/>
                <a:moveTo>
                  <a:pt x="107" y="102"/>
                </a:moveTo>
                <a:cubicBezTo>
                  <a:pt x="118" y="100"/>
                  <a:pt x="128" y="97"/>
                  <a:pt x="139" y="95"/>
                </a:cubicBezTo>
                <a:cubicBezTo>
                  <a:pt x="143" y="94"/>
                  <a:pt x="148" y="93"/>
                  <a:pt x="153" y="92"/>
                </a:cubicBezTo>
                <a:cubicBezTo>
                  <a:pt x="149" y="93"/>
                  <a:pt x="146" y="94"/>
                  <a:pt x="142" y="95"/>
                </a:cubicBezTo>
                <a:cubicBezTo>
                  <a:pt x="131" y="98"/>
                  <a:pt x="119" y="100"/>
                  <a:pt x="107" y="102"/>
                </a:cubicBezTo>
                <a:close/>
                <a:moveTo>
                  <a:pt x="177" y="84"/>
                </a:moveTo>
                <a:cubicBezTo>
                  <a:pt x="177" y="84"/>
                  <a:pt x="177" y="84"/>
                  <a:pt x="177" y="84"/>
                </a:cubicBezTo>
                <a:cubicBezTo>
                  <a:pt x="176" y="85"/>
                  <a:pt x="174" y="85"/>
                  <a:pt x="173" y="86"/>
                </a:cubicBezTo>
                <a:cubicBezTo>
                  <a:pt x="172" y="86"/>
                  <a:pt x="172" y="86"/>
                  <a:pt x="172" y="86"/>
                </a:cubicBezTo>
                <a:cubicBezTo>
                  <a:pt x="164" y="88"/>
                  <a:pt x="157" y="91"/>
                  <a:pt x="149" y="92"/>
                </a:cubicBezTo>
                <a:cubicBezTo>
                  <a:pt x="134" y="96"/>
                  <a:pt x="119" y="99"/>
                  <a:pt x="104" y="103"/>
                </a:cubicBezTo>
                <a:cubicBezTo>
                  <a:pt x="94" y="105"/>
                  <a:pt x="85" y="107"/>
                  <a:pt x="75" y="110"/>
                </a:cubicBezTo>
                <a:cubicBezTo>
                  <a:pt x="65" y="113"/>
                  <a:pt x="55" y="115"/>
                  <a:pt x="45" y="117"/>
                </a:cubicBezTo>
                <a:cubicBezTo>
                  <a:pt x="41" y="118"/>
                  <a:pt x="36" y="119"/>
                  <a:pt x="31" y="120"/>
                </a:cubicBezTo>
                <a:cubicBezTo>
                  <a:pt x="30" y="120"/>
                  <a:pt x="23" y="122"/>
                  <a:pt x="28" y="120"/>
                </a:cubicBezTo>
                <a:cubicBezTo>
                  <a:pt x="30" y="119"/>
                  <a:pt x="32" y="118"/>
                  <a:pt x="35" y="118"/>
                </a:cubicBezTo>
                <a:cubicBezTo>
                  <a:pt x="45" y="115"/>
                  <a:pt x="55" y="112"/>
                  <a:pt x="65" y="109"/>
                </a:cubicBezTo>
                <a:cubicBezTo>
                  <a:pt x="85" y="104"/>
                  <a:pt x="105" y="99"/>
                  <a:pt x="125" y="95"/>
                </a:cubicBezTo>
                <a:cubicBezTo>
                  <a:pt x="136" y="92"/>
                  <a:pt x="146" y="90"/>
                  <a:pt x="156" y="87"/>
                </a:cubicBezTo>
                <a:cubicBezTo>
                  <a:pt x="166" y="84"/>
                  <a:pt x="175" y="80"/>
                  <a:pt x="184" y="77"/>
                </a:cubicBezTo>
                <a:cubicBezTo>
                  <a:pt x="182" y="80"/>
                  <a:pt x="179" y="82"/>
                  <a:pt x="177" y="84"/>
                </a:cubicBezTo>
                <a:close/>
                <a:moveTo>
                  <a:pt x="61" y="105"/>
                </a:moveTo>
                <a:cubicBezTo>
                  <a:pt x="54" y="107"/>
                  <a:pt x="47" y="109"/>
                  <a:pt x="40" y="111"/>
                </a:cubicBezTo>
                <a:cubicBezTo>
                  <a:pt x="33" y="113"/>
                  <a:pt x="26" y="113"/>
                  <a:pt x="19" y="116"/>
                </a:cubicBezTo>
                <a:cubicBezTo>
                  <a:pt x="19" y="117"/>
                  <a:pt x="18" y="117"/>
                  <a:pt x="18" y="117"/>
                </a:cubicBezTo>
                <a:cubicBezTo>
                  <a:pt x="16" y="116"/>
                  <a:pt x="14" y="115"/>
                  <a:pt x="12" y="114"/>
                </a:cubicBezTo>
                <a:cubicBezTo>
                  <a:pt x="18" y="113"/>
                  <a:pt x="23" y="111"/>
                  <a:pt x="28" y="110"/>
                </a:cubicBezTo>
                <a:cubicBezTo>
                  <a:pt x="36" y="107"/>
                  <a:pt x="43" y="105"/>
                  <a:pt x="51" y="103"/>
                </a:cubicBezTo>
                <a:cubicBezTo>
                  <a:pt x="65" y="101"/>
                  <a:pt x="79" y="98"/>
                  <a:pt x="93" y="96"/>
                </a:cubicBezTo>
                <a:cubicBezTo>
                  <a:pt x="82" y="99"/>
                  <a:pt x="71" y="102"/>
                  <a:pt x="61" y="105"/>
                </a:cubicBezTo>
                <a:close/>
                <a:moveTo>
                  <a:pt x="58" y="139"/>
                </a:moveTo>
                <a:cubicBezTo>
                  <a:pt x="68" y="144"/>
                  <a:pt x="78" y="149"/>
                  <a:pt x="88" y="154"/>
                </a:cubicBezTo>
                <a:cubicBezTo>
                  <a:pt x="93" y="157"/>
                  <a:pt x="100" y="159"/>
                  <a:pt x="104" y="163"/>
                </a:cubicBezTo>
                <a:cubicBezTo>
                  <a:pt x="104" y="164"/>
                  <a:pt x="104" y="164"/>
                  <a:pt x="104" y="165"/>
                </a:cubicBezTo>
                <a:cubicBezTo>
                  <a:pt x="98" y="163"/>
                  <a:pt x="92" y="159"/>
                  <a:pt x="87" y="157"/>
                </a:cubicBezTo>
                <a:cubicBezTo>
                  <a:pt x="77" y="152"/>
                  <a:pt x="67" y="147"/>
                  <a:pt x="57" y="142"/>
                </a:cubicBezTo>
                <a:cubicBezTo>
                  <a:pt x="51" y="139"/>
                  <a:pt x="44" y="136"/>
                  <a:pt x="38" y="133"/>
                </a:cubicBezTo>
                <a:cubicBezTo>
                  <a:pt x="29" y="128"/>
                  <a:pt x="20" y="122"/>
                  <a:pt x="10" y="118"/>
                </a:cubicBezTo>
                <a:cubicBezTo>
                  <a:pt x="10" y="118"/>
                  <a:pt x="10" y="118"/>
                  <a:pt x="10" y="118"/>
                </a:cubicBezTo>
                <a:cubicBezTo>
                  <a:pt x="10" y="117"/>
                  <a:pt x="11" y="117"/>
                  <a:pt x="11" y="116"/>
                </a:cubicBezTo>
                <a:cubicBezTo>
                  <a:pt x="26" y="124"/>
                  <a:pt x="42" y="131"/>
                  <a:pt x="58" y="139"/>
                </a:cubicBezTo>
                <a:close/>
                <a:moveTo>
                  <a:pt x="198" y="61"/>
                </a:moveTo>
                <a:cubicBezTo>
                  <a:pt x="198" y="62"/>
                  <a:pt x="198" y="62"/>
                  <a:pt x="197" y="62"/>
                </a:cubicBezTo>
                <a:cubicBezTo>
                  <a:pt x="183" y="65"/>
                  <a:pt x="168" y="68"/>
                  <a:pt x="153" y="71"/>
                </a:cubicBezTo>
                <a:cubicBezTo>
                  <a:pt x="137" y="74"/>
                  <a:pt x="122" y="77"/>
                  <a:pt x="107" y="80"/>
                </a:cubicBezTo>
                <a:cubicBezTo>
                  <a:pt x="92" y="84"/>
                  <a:pt x="76" y="88"/>
                  <a:pt x="61" y="92"/>
                </a:cubicBezTo>
                <a:cubicBezTo>
                  <a:pt x="54" y="94"/>
                  <a:pt x="47" y="96"/>
                  <a:pt x="40" y="98"/>
                </a:cubicBezTo>
                <a:cubicBezTo>
                  <a:pt x="37" y="99"/>
                  <a:pt x="34" y="100"/>
                  <a:pt x="32" y="101"/>
                </a:cubicBezTo>
                <a:cubicBezTo>
                  <a:pt x="41" y="97"/>
                  <a:pt x="51" y="94"/>
                  <a:pt x="61" y="91"/>
                </a:cubicBezTo>
                <a:cubicBezTo>
                  <a:pt x="75" y="87"/>
                  <a:pt x="90" y="83"/>
                  <a:pt x="105" y="79"/>
                </a:cubicBezTo>
                <a:cubicBezTo>
                  <a:pt x="120" y="75"/>
                  <a:pt x="135" y="72"/>
                  <a:pt x="150" y="69"/>
                </a:cubicBezTo>
                <a:cubicBezTo>
                  <a:pt x="164" y="66"/>
                  <a:pt x="178" y="64"/>
                  <a:pt x="192" y="61"/>
                </a:cubicBezTo>
                <a:cubicBezTo>
                  <a:pt x="195" y="60"/>
                  <a:pt x="199" y="59"/>
                  <a:pt x="202" y="57"/>
                </a:cubicBezTo>
                <a:cubicBezTo>
                  <a:pt x="201" y="59"/>
                  <a:pt x="199" y="60"/>
                  <a:pt x="198" y="61"/>
                </a:cubicBezTo>
                <a:close/>
                <a:moveTo>
                  <a:pt x="190" y="70"/>
                </a:moveTo>
                <a:cubicBezTo>
                  <a:pt x="178" y="74"/>
                  <a:pt x="166" y="77"/>
                  <a:pt x="154" y="81"/>
                </a:cubicBezTo>
                <a:cubicBezTo>
                  <a:pt x="152" y="81"/>
                  <a:pt x="150" y="82"/>
                  <a:pt x="148" y="82"/>
                </a:cubicBezTo>
                <a:cubicBezTo>
                  <a:pt x="136" y="85"/>
                  <a:pt x="124" y="88"/>
                  <a:pt x="112" y="91"/>
                </a:cubicBezTo>
                <a:cubicBezTo>
                  <a:pt x="108" y="92"/>
                  <a:pt x="104" y="93"/>
                  <a:pt x="100" y="93"/>
                </a:cubicBezTo>
                <a:cubicBezTo>
                  <a:pt x="85" y="97"/>
                  <a:pt x="70" y="99"/>
                  <a:pt x="54" y="102"/>
                </a:cubicBezTo>
                <a:cubicBezTo>
                  <a:pt x="47" y="103"/>
                  <a:pt x="40" y="105"/>
                  <a:pt x="33" y="107"/>
                </a:cubicBezTo>
                <a:cubicBezTo>
                  <a:pt x="30" y="108"/>
                  <a:pt x="26" y="109"/>
                  <a:pt x="23" y="111"/>
                </a:cubicBezTo>
                <a:cubicBezTo>
                  <a:pt x="21" y="111"/>
                  <a:pt x="20" y="112"/>
                  <a:pt x="18" y="112"/>
                </a:cubicBezTo>
                <a:cubicBezTo>
                  <a:pt x="16" y="113"/>
                  <a:pt x="13" y="112"/>
                  <a:pt x="12" y="113"/>
                </a:cubicBezTo>
                <a:cubicBezTo>
                  <a:pt x="18" y="110"/>
                  <a:pt x="25" y="108"/>
                  <a:pt x="32" y="106"/>
                </a:cubicBezTo>
                <a:cubicBezTo>
                  <a:pt x="39" y="103"/>
                  <a:pt x="47" y="101"/>
                  <a:pt x="55" y="99"/>
                </a:cubicBezTo>
                <a:cubicBezTo>
                  <a:pt x="70" y="95"/>
                  <a:pt x="86" y="91"/>
                  <a:pt x="101" y="87"/>
                </a:cubicBezTo>
                <a:cubicBezTo>
                  <a:pt x="130" y="80"/>
                  <a:pt x="160" y="74"/>
                  <a:pt x="190" y="66"/>
                </a:cubicBezTo>
                <a:cubicBezTo>
                  <a:pt x="192" y="65"/>
                  <a:pt x="194" y="64"/>
                  <a:pt x="196" y="63"/>
                </a:cubicBezTo>
                <a:cubicBezTo>
                  <a:pt x="194" y="66"/>
                  <a:pt x="192" y="68"/>
                  <a:pt x="190" y="70"/>
                </a:cubicBezTo>
                <a:close/>
                <a:moveTo>
                  <a:pt x="9" y="121"/>
                </a:moveTo>
                <a:cubicBezTo>
                  <a:pt x="9" y="121"/>
                  <a:pt x="9" y="121"/>
                  <a:pt x="9" y="121"/>
                </a:cubicBezTo>
                <a:cubicBezTo>
                  <a:pt x="19" y="124"/>
                  <a:pt x="28" y="130"/>
                  <a:pt x="37" y="135"/>
                </a:cubicBezTo>
                <a:cubicBezTo>
                  <a:pt x="44" y="139"/>
                  <a:pt x="50" y="141"/>
                  <a:pt x="57" y="145"/>
                </a:cubicBezTo>
                <a:cubicBezTo>
                  <a:pt x="67" y="149"/>
                  <a:pt x="76" y="154"/>
                  <a:pt x="86" y="159"/>
                </a:cubicBezTo>
                <a:cubicBezTo>
                  <a:pt x="92" y="162"/>
                  <a:pt x="97" y="165"/>
                  <a:pt x="103" y="167"/>
                </a:cubicBezTo>
                <a:cubicBezTo>
                  <a:pt x="103" y="168"/>
                  <a:pt x="102" y="169"/>
                  <a:pt x="102" y="170"/>
                </a:cubicBezTo>
                <a:cubicBezTo>
                  <a:pt x="86" y="162"/>
                  <a:pt x="69" y="155"/>
                  <a:pt x="53" y="147"/>
                </a:cubicBezTo>
                <a:cubicBezTo>
                  <a:pt x="38" y="140"/>
                  <a:pt x="22" y="133"/>
                  <a:pt x="8" y="124"/>
                </a:cubicBezTo>
                <a:cubicBezTo>
                  <a:pt x="8" y="123"/>
                  <a:pt x="9" y="122"/>
                  <a:pt x="9" y="121"/>
                </a:cubicBezTo>
                <a:close/>
                <a:moveTo>
                  <a:pt x="106" y="167"/>
                </a:moveTo>
                <a:cubicBezTo>
                  <a:pt x="106" y="167"/>
                  <a:pt x="106" y="167"/>
                  <a:pt x="106" y="167"/>
                </a:cubicBezTo>
                <a:cubicBezTo>
                  <a:pt x="111" y="162"/>
                  <a:pt x="115" y="157"/>
                  <a:pt x="120" y="152"/>
                </a:cubicBezTo>
                <a:cubicBezTo>
                  <a:pt x="130" y="142"/>
                  <a:pt x="140" y="131"/>
                  <a:pt x="150" y="121"/>
                </a:cubicBezTo>
                <a:cubicBezTo>
                  <a:pt x="169" y="100"/>
                  <a:pt x="189" y="80"/>
                  <a:pt x="208" y="59"/>
                </a:cubicBezTo>
                <a:cubicBezTo>
                  <a:pt x="210" y="57"/>
                  <a:pt x="211" y="56"/>
                  <a:pt x="213" y="54"/>
                </a:cubicBezTo>
                <a:cubicBezTo>
                  <a:pt x="213" y="55"/>
                  <a:pt x="213" y="56"/>
                  <a:pt x="213" y="56"/>
                </a:cubicBezTo>
                <a:cubicBezTo>
                  <a:pt x="213" y="56"/>
                  <a:pt x="213" y="56"/>
                  <a:pt x="213" y="56"/>
                </a:cubicBezTo>
                <a:cubicBezTo>
                  <a:pt x="205" y="64"/>
                  <a:pt x="197" y="73"/>
                  <a:pt x="189" y="82"/>
                </a:cubicBezTo>
                <a:cubicBezTo>
                  <a:pt x="181" y="90"/>
                  <a:pt x="174" y="99"/>
                  <a:pt x="166" y="107"/>
                </a:cubicBezTo>
                <a:cubicBezTo>
                  <a:pt x="147" y="125"/>
                  <a:pt x="130" y="144"/>
                  <a:pt x="112" y="163"/>
                </a:cubicBezTo>
                <a:cubicBezTo>
                  <a:pt x="109" y="166"/>
                  <a:pt x="107" y="168"/>
                  <a:pt x="104" y="171"/>
                </a:cubicBezTo>
                <a:cubicBezTo>
                  <a:pt x="105" y="170"/>
                  <a:pt x="105" y="168"/>
                  <a:pt x="106" y="167"/>
                </a:cubicBezTo>
                <a:close/>
                <a:moveTo>
                  <a:pt x="26" y="97"/>
                </a:moveTo>
                <a:cubicBezTo>
                  <a:pt x="56" y="89"/>
                  <a:pt x="86" y="80"/>
                  <a:pt x="117" y="73"/>
                </a:cubicBezTo>
                <a:cubicBezTo>
                  <a:pt x="132" y="70"/>
                  <a:pt x="148" y="67"/>
                  <a:pt x="164" y="65"/>
                </a:cubicBezTo>
                <a:cubicBezTo>
                  <a:pt x="171" y="63"/>
                  <a:pt x="179" y="62"/>
                  <a:pt x="186" y="61"/>
                </a:cubicBezTo>
                <a:cubicBezTo>
                  <a:pt x="190" y="60"/>
                  <a:pt x="193" y="59"/>
                  <a:pt x="197" y="58"/>
                </a:cubicBezTo>
                <a:cubicBezTo>
                  <a:pt x="198" y="58"/>
                  <a:pt x="199" y="58"/>
                  <a:pt x="200" y="57"/>
                </a:cubicBezTo>
                <a:cubicBezTo>
                  <a:pt x="199" y="57"/>
                  <a:pt x="199" y="57"/>
                  <a:pt x="199" y="58"/>
                </a:cubicBezTo>
                <a:cubicBezTo>
                  <a:pt x="198" y="58"/>
                  <a:pt x="197" y="58"/>
                  <a:pt x="196" y="59"/>
                </a:cubicBezTo>
                <a:cubicBezTo>
                  <a:pt x="183" y="63"/>
                  <a:pt x="169" y="65"/>
                  <a:pt x="155" y="67"/>
                </a:cubicBezTo>
                <a:cubicBezTo>
                  <a:pt x="140" y="70"/>
                  <a:pt x="125" y="73"/>
                  <a:pt x="110" y="77"/>
                </a:cubicBezTo>
                <a:cubicBezTo>
                  <a:pt x="80" y="84"/>
                  <a:pt x="51" y="93"/>
                  <a:pt x="23" y="103"/>
                </a:cubicBezTo>
                <a:cubicBezTo>
                  <a:pt x="22" y="103"/>
                  <a:pt x="20" y="104"/>
                  <a:pt x="19" y="104"/>
                </a:cubicBezTo>
                <a:cubicBezTo>
                  <a:pt x="19" y="104"/>
                  <a:pt x="19" y="104"/>
                  <a:pt x="19" y="104"/>
                </a:cubicBezTo>
                <a:cubicBezTo>
                  <a:pt x="21" y="102"/>
                  <a:pt x="24" y="99"/>
                  <a:pt x="26" y="97"/>
                </a:cubicBezTo>
                <a:close/>
                <a:moveTo>
                  <a:pt x="18" y="105"/>
                </a:moveTo>
                <a:cubicBezTo>
                  <a:pt x="48" y="97"/>
                  <a:pt x="77" y="88"/>
                  <a:pt x="107" y="81"/>
                </a:cubicBezTo>
                <a:cubicBezTo>
                  <a:pt x="122" y="77"/>
                  <a:pt x="138" y="75"/>
                  <a:pt x="153" y="72"/>
                </a:cubicBezTo>
                <a:cubicBezTo>
                  <a:pt x="160" y="70"/>
                  <a:pt x="168" y="69"/>
                  <a:pt x="175" y="67"/>
                </a:cubicBezTo>
                <a:cubicBezTo>
                  <a:pt x="182" y="66"/>
                  <a:pt x="190" y="65"/>
                  <a:pt x="196" y="63"/>
                </a:cubicBezTo>
                <a:cubicBezTo>
                  <a:pt x="168" y="72"/>
                  <a:pt x="137" y="77"/>
                  <a:pt x="108" y="85"/>
                </a:cubicBezTo>
                <a:cubicBezTo>
                  <a:pt x="93" y="88"/>
                  <a:pt x="78" y="92"/>
                  <a:pt x="62" y="96"/>
                </a:cubicBezTo>
                <a:cubicBezTo>
                  <a:pt x="48" y="100"/>
                  <a:pt x="33" y="103"/>
                  <a:pt x="20" y="109"/>
                </a:cubicBezTo>
                <a:cubicBezTo>
                  <a:pt x="17" y="110"/>
                  <a:pt x="15" y="111"/>
                  <a:pt x="13" y="112"/>
                </a:cubicBezTo>
                <a:cubicBezTo>
                  <a:pt x="14" y="110"/>
                  <a:pt x="16" y="108"/>
                  <a:pt x="18" y="105"/>
                </a:cubicBezTo>
                <a:close/>
                <a:moveTo>
                  <a:pt x="104" y="177"/>
                </a:moveTo>
                <a:cubicBezTo>
                  <a:pt x="104" y="176"/>
                  <a:pt x="104" y="176"/>
                  <a:pt x="104" y="175"/>
                </a:cubicBezTo>
                <a:cubicBezTo>
                  <a:pt x="104" y="175"/>
                  <a:pt x="104" y="175"/>
                  <a:pt x="104" y="175"/>
                </a:cubicBezTo>
                <a:cubicBezTo>
                  <a:pt x="137" y="139"/>
                  <a:pt x="171" y="104"/>
                  <a:pt x="205" y="69"/>
                </a:cubicBezTo>
                <a:cubicBezTo>
                  <a:pt x="208" y="66"/>
                  <a:pt x="211" y="62"/>
                  <a:pt x="214" y="59"/>
                </a:cubicBezTo>
                <a:cubicBezTo>
                  <a:pt x="214" y="59"/>
                  <a:pt x="214" y="60"/>
                  <a:pt x="214" y="60"/>
                </a:cubicBezTo>
                <a:cubicBezTo>
                  <a:pt x="211" y="62"/>
                  <a:pt x="208" y="66"/>
                  <a:pt x="205" y="69"/>
                </a:cubicBezTo>
                <a:cubicBezTo>
                  <a:pt x="199" y="75"/>
                  <a:pt x="193" y="82"/>
                  <a:pt x="188" y="88"/>
                </a:cubicBezTo>
                <a:cubicBezTo>
                  <a:pt x="180" y="97"/>
                  <a:pt x="171" y="106"/>
                  <a:pt x="163" y="115"/>
                </a:cubicBezTo>
                <a:cubicBezTo>
                  <a:pt x="143" y="135"/>
                  <a:pt x="123" y="156"/>
                  <a:pt x="104" y="177"/>
                </a:cubicBezTo>
                <a:cubicBezTo>
                  <a:pt x="104" y="177"/>
                  <a:pt x="104" y="177"/>
                  <a:pt x="104" y="177"/>
                </a:cubicBezTo>
                <a:close/>
                <a:moveTo>
                  <a:pt x="8" y="117"/>
                </a:moveTo>
                <a:cubicBezTo>
                  <a:pt x="6" y="121"/>
                  <a:pt x="5" y="125"/>
                  <a:pt x="5" y="129"/>
                </a:cubicBezTo>
                <a:cubicBezTo>
                  <a:pt x="5" y="125"/>
                  <a:pt x="6" y="120"/>
                  <a:pt x="8" y="117"/>
                </a:cubicBezTo>
                <a:close/>
                <a:moveTo>
                  <a:pt x="27" y="145"/>
                </a:moveTo>
                <a:cubicBezTo>
                  <a:pt x="21" y="143"/>
                  <a:pt x="15" y="140"/>
                  <a:pt x="10" y="136"/>
                </a:cubicBezTo>
                <a:cubicBezTo>
                  <a:pt x="10" y="136"/>
                  <a:pt x="10" y="136"/>
                  <a:pt x="10" y="136"/>
                </a:cubicBezTo>
                <a:cubicBezTo>
                  <a:pt x="10" y="136"/>
                  <a:pt x="10" y="136"/>
                  <a:pt x="10" y="135"/>
                </a:cubicBezTo>
                <a:cubicBezTo>
                  <a:pt x="13" y="138"/>
                  <a:pt x="18" y="139"/>
                  <a:pt x="22" y="141"/>
                </a:cubicBezTo>
                <a:cubicBezTo>
                  <a:pt x="32" y="146"/>
                  <a:pt x="42" y="151"/>
                  <a:pt x="53" y="156"/>
                </a:cubicBezTo>
                <a:cubicBezTo>
                  <a:pt x="64" y="161"/>
                  <a:pt x="74" y="166"/>
                  <a:pt x="85" y="171"/>
                </a:cubicBezTo>
                <a:cubicBezTo>
                  <a:pt x="90" y="174"/>
                  <a:pt x="96" y="176"/>
                  <a:pt x="101" y="180"/>
                </a:cubicBezTo>
                <a:cubicBezTo>
                  <a:pt x="101" y="180"/>
                  <a:pt x="101" y="180"/>
                  <a:pt x="102" y="180"/>
                </a:cubicBezTo>
                <a:cubicBezTo>
                  <a:pt x="102" y="181"/>
                  <a:pt x="102" y="182"/>
                  <a:pt x="103" y="183"/>
                </a:cubicBezTo>
                <a:cubicBezTo>
                  <a:pt x="87" y="177"/>
                  <a:pt x="72" y="168"/>
                  <a:pt x="57" y="161"/>
                </a:cubicBezTo>
                <a:cubicBezTo>
                  <a:pt x="47" y="156"/>
                  <a:pt x="37" y="151"/>
                  <a:pt x="27" y="145"/>
                </a:cubicBezTo>
                <a:close/>
                <a:moveTo>
                  <a:pt x="205" y="79"/>
                </a:moveTo>
                <a:cubicBezTo>
                  <a:pt x="195" y="89"/>
                  <a:pt x="185" y="100"/>
                  <a:pt x="175" y="111"/>
                </a:cubicBezTo>
                <a:cubicBezTo>
                  <a:pt x="155" y="132"/>
                  <a:pt x="134" y="154"/>
                  <a:pt x="114" y="175"/>
                </a:cubicBezTo>
                <a:cubicBezTo>
                  <a:pt x="111" y="178"/>
                  <a:pt x="109" y="180"/>
                  <a:pt x="106" y="183"/>
                </a:cubicBezTo>
                <a:cubicBezTo>
                  <a:pt x="105" y="182"/>
                  <a:pt x="105" y="181"/>
                  <a:pt x="104" y="180"/>
                </a:cubicBezTo>
                <a:cubicBezTo>
                  <a:pt x="104" y="180"/>
                  <a:pt x="104" y="180"/>
                  <a:pt x="104" y="179"/>
                </a:cubicBezTo>
                <a:cubicBezTo>
                  <a:pt x="112" y="171"/>
                  <a:pt x="120" y="164"/>
                  <a:pt x="127" y="156"/>
                </a:cubicBezTo>
                <a:cubicBezTo>
                  <a:pt x="139" y="144"/>
                  <a:pt x="150" y="132"/>
                  <a:pt x="161" y="120"/>
                </a:cubicBezTo>
                <a:cubicBezTo>
                  <a:pt x="179" y="101"/>
                  <a:pt x="196" y="81"/>
                  <a:pt x="215" y="62"/>
                </a:cubicBezTo>
                <a:cubicBezTo>
                  <a:pt x="215" y="62"/>
                  <a:pt x="215" y="62"/>
                  <a:pt x="215" y="62"/>
                </a:cubicBezTo>
                <a:cubicBezTo>
                  <a:pt x="216" y="63"/>
                  <a:pt x="217" y="64"/>
                  <a:pt x="218" y="64"/>
                </a:cubicBezTo>
                <a:cubicBezTo>
                  <a:pt x="217" y="65"/>
                  <a:pt x="215" y="67"/>
                  <a:pt x="214" y="68"/>
                </a:cubicBezTo>
                <a:cubicBezTo>
                  <a:pt x="211" y="72"/>
                  <a:pt x="208" y="75"/>
                  <a:pt x="205" y="7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80" name="Freeform 21"/>
          <p:cNvSpPr>
            <a:spLocks noEditPoints="1"/>
          </p:cNvSpPr>
          <p:nvPr/>
        </p:nvSpPr>
        <p:spPr bwMode="auto">
          <a:xfrm>
            <a:off x="8173944" y="6417751"/>
            <a:ext cx="439737" cy="368300"/>
          </a:xfrm>
          <a:custGeom>
            <a:avLst/>
            <a:gdLst>
              <a:gd name="T0" fmla="*/ 103 w 117"/>
              <a:gd name="T1" fmla="*/ 15 h 98"/>
              <a:gd name="T2" fmla="*/ 42 w 117"/>
              <a:gd name="T3" fmla="*/ 4 h 98"/>
              <a:gd name="T4" fmla="*/ 14 w 117"/>
              <a:gd name="T5" fmla="*/ 20 h 98"/>
              <a:gd name="T6" fmla="*/ 6 w 117"/>
              <a:gd name="T7" fmla="*/ 50 h 98"/>
              <a:gd name="T8" fmla="*/ 19 w 117"/>
              <a:gd name="T9" fmla="*/ 72 h 98"/>
              <a:gd name="T10" fmla="*/ 3 w 117"/>
              <a:gd name="T11" fmla="*/ 94 h 98"/>
              <a:gd name="T12" fmla="*/ 3 w 117"/>
              <a:gd name="T13" fmla="*/ 94 h 98"/>
              <a:gd name="T14" fmla="*/ 2 w 117"/>
              <a:gd name="T15" fmla="*/ 95 h 98"/>
              <a:gd name="T16" fmla="*/ 2 w 117"/>
              <a:gd name="T17" fmla="*/ 97 h 98"/>
              <a:gd name="T18" fmla="*/ 39 w 117"/>
              <a:gd name="T19" fmla="*/ 75 h 98"/>
              <a:gd name="T20" fmla="*/ 103 w 117"/>
              <a:gd name="T21" fmla="*/ 64 h 98"/>
              <a:gd name="T22" fmla="*/ 117 w 117"/>
              <a:gd name="T23" fmla="*/ 37 h 98"/>
              <a:gd name="T24" fmla="*/ 103 w 117"/>
              <a:gd name="T25" fmla="*/ 15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2 h 98"/>
              <a:gd name="T40" fmla="*/ 21 w 117"/>
              <a:gd name="T41" fmla="*/ 70 h 98"/>
              <a:gd name="T42" fmla="*/ 9 w 117"/>
              <a:gd name="T43" fmla="*/ 42 h 98"/>
              <a:gd name="T44" fmla="*/ 26 w 117"/>
              <a:gd name="T45" fmla="*/ 13 h 98"/>
              <a:gd name="T46" fmla="*/ 62 w 117"/>
              <a:gd name="T47" fmla="*/ 5 h 98"/>
              <a:gd name="T48" fmla="*/ 92 w 117"/>
              <a:gd name="T49" fmla="*/ 11 h 98"/>
              <a:gd name="T50" fmla="*/ 112 w 117"/>
              <a:gd name="T51" fmla="*/ 31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5"/>
                </a:moveTo>
                <a:cubicBezTo>
                  <a:pt x="86" y="1"/>
                  <a:pt x="63" y="0"/>
                  <a:pt x="42" y="4"/>
                </a:cubicBezTo>
                <a:cubicBezTo>
                  <a:pt x="32" y="6"/>
                  <a:pt x="21" y="11"/>
                  <a:pt x="14" y="20"/>
                </a:cubicBezTo>
                <a:cubicBezTo>
                  <a:pt x="8" y="28"/>
                  <a:pt x="6" y="40"/>
                  <a:pt x="6" y="50"/>
                </a:cubicBezTo>
                <a:cubicBezTo>
                  <a:pt x="7" y="59"/>
                  <a:pt x="13" y="66"/>
                  <a:pt x="19" y="72"/>
                </a:cubicBezTo>
                <a:cubicBezTo>
                  <a:pt x="18" y="81"/>
                  <a:pt x="10" y="89"/>
                  <a:pt x="3" y="94"/>
                </a:cubicBezTo>
                <a:cubicBezTo>
                  <a:pt x="3" y="94"/>
                  <a:pt x="3" y="94"/>
                  <a:pt x="3" y="94"/>
                </a:cubicBezTo>
                <a:cubicBezTo>
                  <a:pt x="2" y="95"/>
                  <a:pt x="2" y="95"/>
                  <a:pt x="2" y="95"/>
                </a:cubicBezTo>
                <a:cubicBezTo>
                  <a:pt x="0" y="95"/>
                  <a:pt x="1" y="98"/>
                  <a:pt x="2" y="97"/>
                </a:cubicBezTo>
                <a:cubicBezTo>
                  <a:pt x="16" y="95"/>
                  <a:pt x="32" y="87"/>
                  <a:pt x="39" y="75"/>
                </a:cubicBezTo>
                <a:cubicBezTo>
                  <a:pt x="61" y="75"/>
                  <a:pt x="85" y="78"/>
                  <a:pt x="103" y="64"/>
                </a:cubicBezTo>
                <a:cubicBezTo>
                  <a:pt x="111" y="57"/>
                  <a:pt x="117" y="48"/>
                  <a:pt x="117" y="37"/>
                </a:cubicBezTo>
                <a:cubicBezTo>
                  <a:pt x="116" y="28"/>
                  <a:pt x="110" y="20"/>
                  <a:pt x="103" y="15"/>
                </a:cubicBezTo>
                <a:close/>
                <a:moveTo>
                  <a:pt x="102" y="61"/>
                </a:moveTo>
                <a:cubicBezTo>
                  <a:pt x="85" y="76"/>
                  <a:pt x="59" y="72"/>
                  <a:pt x="38" y="72"/>
                </a:cubicBezTo>
                <a:cubicBezTo>
                  <a:pt x="38" y="72"/>
                  <a:pt x="38" y="72"/>
                  <a:pt x="38" y="72"/>
                </a:cubicBezTo>
                <a:cubicBezTo>
                  <a:pt x="38" y="72"/>
                  <a:pt x="37" y="73"/>
                  <a:pt x="37" y="73"/>
                </a:cubicBezTo>
                <a:cubicBezTo>
                  <a:pt x="32" y="83"/>
                  <a:pt x="20" y="90"/>
                  <a:pt x="9" y="93"/>
                </a:cubicBezTo>
                <a:cubicBezTo>
                  <a:pt x="15" y="87"/>
                  <a:pt x="21" y="80"/>
                  <a:pt x="22" y="72"/>
                </a:cubicBezTo>
                <a:cubicBezTo>
                  <a:pt x="22" y="72"/>
                  <a:pt x="22" y="72"/>
                  <a:pt x="22" y="72"/>
                </a:cubicBezTo>
                <a:cubicBezTo>
                  <a:pt x="22" y="71"/>
                  <a:pt x="22" y="71"/>
                  <a:pt x="21" y="70"/>
                </a:cubicBezTo>
                <a:cubicBezTo>
                  <a:pt x="13" y="63"/>
                  <a:pt x="8" y="54"/>
                  <a:pt x="9" y="42"/>
                </a:cubicBezTo>
                <a:cubicBezTo>
                  <a:pt x="11" y="30"/>
                  <a:pt x="16" y="20"/>
                  <a:pt x="26" y="13"/>
                </a:cubicBezTo>
                <a:cubicBezTo>
                  <a:pt x="37" y="7"/>
                  <a:pt x="50" y="5"/>
                  <a:pt x="62" y="5"/>
                </a:cubicBezTo>
                <a:cubicBezTo>
                  <a:pt x="72" y="5"/>
                  <a:pt x="82" y="7"/>
                  <a:pt x="92" y="11"/>
                </a:cubicBezTo>
                <a:cubicBezTo>
                  <a:pt x="100" y="15"/>
                  <a:pt x="108" y="22"/>
                  <a:pt x="112"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61"/>
          <p:cNvSpPr>
            <a:spLocks noEditPoints="1"/>
          </p:cNvSpPr>
          <p:nvPr/>
        </p:nvSpPr>
        <p:spPr bwMode="auto">
          <a:xfrm>
            <a:off x="7959632" y="6560626"/>
            <a:ext cx="211137" cy="236538"/>
          </a:xfrm>
          <a:custGeom>
            <a:avLst/>
            <a:gdLst>
              <a:gd name="T0" fmla="*/ 17 w 56"/>
              <a:gd name="T1" fmla="*/ 2 h 63"/>
              <a:gd name="T2" fmla="*/ 26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0 h 63"/>
              <a:gd name="T22" fmla="*/ 37 w 56"/>
              <a:gd name="T23" fmla="*/ 35 h 63"/>
              <a:gd name="T24" fmla="*/ 16 w 56"/>
              <a:gd name="T25" fmla="*/ 41 h 63"/>
              <a:gd name="T26" fmla="*/ 18 w 56"/>
              <a:gd name="T27" fmla="*/ 44 h 63"/>
              <a:gd name="T28" fmla="*/ 51 w 56"/>
              <a:gd name="T29" fmla="*/ 14 h 63"/>
              <a:gd name="T30" fmla="*/ 34 w 56"/>
              <a:gd name="T31" fmla="*/ 30 h 63"/>
              <a:gd name="T32" fmla="*/ 37 w 56"/>
              <a:gd name="T33" fmla="*/ 24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19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2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3"/>
                  <a:pt x="49" y="1"/>
                  <a:pt x="43" y="2"/>
                </a:cubicBezTo>
                <a:cubicBezTo>
                  <a:pt x="35" y="3"/>
                  <a:pt x="31" y="10"/>
                  <a:pt x="28" y="17"/>
                </a:cubicBezTo>
                <a:cubicBezTo>
                  <a:pt x="25" y="12"/>
                  <a:pt x="23" y="4"/>
                  <a:pt x="17" y="2"/>
                </a:cubicBezTo>
                <a:cubicBezTo>
                  <a:pt x="11" y="0"/>
                  <a:pt x="5" y="2"/>
                  <a:pt x="3" y="8"/>
                </a:cubicBezTo>
                <a:cubicBezTo>
                  <a:pt x="0" y="15"/>
                  <a:pt x="4" y="24"/>
                  <a:pt x="7" y="30"/>
                </a:cubicBezTo>
                <a:cubicBezTo>
                  <a:pt x="12" y="41"/>
                  <a:pt x="19" y="52"/>
                  <a:pt x="25" y="62"/>
                </a:cubicBezTo>
                <a:cubicBezTo>
                  <a:pt x="25" y="62"/>
                  <a:pt x="25" y="62"/>
                  <a:pt x="26" y="63"/>
                </a:cubicBezTo>
                <a:cubicBezTo>
                  <a:pt x="26" y="63"/>
                  <a:pt x="27" y="63"/>
                  <a:pt x="28" y="63"/>
                </a:cubicBezTo>
                <a:cubicBezTo>
                  <a:pt x="28" y="62"/>
                  <a:pt x="28" y="62"/>
                  <a:pt x="28" y="62"/>
                </a:cubicBezTo>
                <a:cubicBezTo>
                  <a:pt x="36" y="52"/>
                  <a:pt x="43" y="42"/>
                  <a:pt x="49" y="30"/>
                </a:cubicBezTo>
                <a:cubicBezTo>
                  <a:pt x="52" y="24"/>
                  <a:pt x="56" y="17"/>
                  <a:pt x="55" y="10"/>
                </a:cubicBezTo>
                <a:close/>
                <a:moveTo>
                  <a:pt x="27" y="59"/>
                </a:moveTo>
                <a:cubicBezTo>
                  <a:pt x="27" y="59"/>
                  <a:pt x="27" y="59"/>
                  <a:pt x="26" y="59"/>
                </a:cubicBezTo>
                <a:cubicBezTo>
                  <a:pt x="28" y="57"/>
                  <a:pt x="29" y="56"/>
                  <a:pt x="30" y="55"/>
                </a:cubicBezTo>
                <a:cubicBezTo>
                  <a:pt x="29" y="56"/>
                  <a:pt x="28" y="58"/>
                  <a:pt x="27" y="59"/>
                </a:cubicBezTo>
                <a:close/>
                <a:moveTo>
                  <a:pt x="24" y="56"/>
                </a:moveTo>
                <a:cubicBezTo>
                  <a:pt x="25" y="55"/>
                  <a:pt x="27" y="54"/>
                  <a:pt x="27" y="54"/>
                </a:cubicBezTo>
                <a:cubicBezTo>
                  <a:pt x="28" y="52"/>
                  <a:pt x="29" y="51"/>
                  <a:pt x="31" y="50"/>
                </a:cubicBezTo>
                <a:cubicBezTo>
                  <a:pt x="31" y="50"/>
                  <a:pt x="30" y="50"/>
                  <a:pt x="30" y="50"/>
                </a:cubicBezTo>
                <a:cubicBezTo>
                  <a:pt x="29" y="52"/>
                  <a:pt x="27" y="54"/>
                  <a:pt x="25" y="55"/>
                </a:cubicBezTo>
                <a:cubicBezTo>
                  <a:pt x="25" y="55"/>
                  <a:pt x="25" y="56"/>
                  <a:pt x="25"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4"/>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0"/>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0"/>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0"/>
                </a:cubicBezTo>
                <a:cubicBezTo>
                  <a:pt x="34" y="31"/>
                  <a:pt x="34" y="31"/>
                  <a:pt x="34" y="31"/>
                </a:cubicBezTo>
                <a:cubicBezTo>
                  <a:pt x="28" y="35"/>
                  <a:pt x="23" y="40"/>
                  <a:pt x="18" y="44"/>
                </a:cubicBezTo>
                <a:cubicBezTo>
                  <a:pt x="17" y="43"/>
                  <a:pt x="16" y="42"/>
                  <a:pt x="16" y="41"/>
                </a:cubicBezTo>
                <a:close/>
                <a:moveTo>
                  <a:pt x="39" y="23"/>
                </a:moveTo>
                <a:cubicBezTo>
                  <a:pt x="43" y="20"/>
                  <a:pt x="46" y="17"/>
                  <a:pt x="50" y="14"/>
                </a:cubicBezTo>
                <a:cubicBezTo>
                  <a:pt x="51" y="14"/>
                  <a:pt x="51" y="14"/>
                  <a:pt x="51" y="14"/>
                </a:cubicBezTo>
                <a:cubicBezTo>
                  <a:pt x="51" y="14"/>
                  <a:pt x="52" y="13"/>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4"/>
                </a:cubicBezTo>
                <a:cubicBezTo>
                  <a:pt x="38" y="24"/>
                  <a:pt x="39" y="23"/>
                  <a:pt x="39" y="23"/>
                </a:cubicBezTo>
                <a:close/>
                <a:moveTo>
                  <a:pt x="51" y="7"/>
                </a:moveTo>
                <a:cubicBezTo>
                  <a:pt x="52" y="8"/>
                  <a:pt x="52" y="10"/>
                  <a:pt x="52" y="12"/>
                </a:cubicBezTo>
                <a:cubicBezTo>
                  <a:pt x="52" y="12"/>
                  <a:pt x="52" y="12"/>
                  <a:pt x="52" y="12"/>
                </a:cubicBezTo>
                <a:cubicBezTo>
                  <a:pt x="48" y="15"/>
                  <a:pt x="44" y="17"/>
                  <a:pt x="41" y="20"/>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8"/>
                  <a:pt x="26" y="40"/>
                </a:cubicBezTo>
                <a:cubicBezTo>
                  <a:pt x="24" y="41"/>
                  <a:pt x="20" y="43"/>
                  <a:pt x="19" y="44"/>
                </a:cubicBezTo>
                <a:cubicBezTo>
                  <a:pt x="24" y="39"/>
                  <a:pt x="30" y="35"/>
                  <a:pt x="35" y="31"/>
                </a:cubicBezTo>
                <a:cubicBezTo>
                  <a:pt x="41" y="27"/>
                  <a:pt x="46" y="23"/>
                  <a:pt x="51" y="19"/>
                </a:cubicBezTo>
                <a:cubicBezTo>
                  <a:pt x="50" y="21"/>
                  <a:pt x="49" y="23"/>
                  <a:pt x="48" y="26"/>
                </a:cubicBezTo>
                <a:close/>
                <a:moveTo>
                  <a:pt x="41" y="39"/>
                </a:moveTo>
                <a:cubicBezTo>
                  <a:pt x="37" y="42"/>
                  <a:pt x="34" y="44"/>
                  <a:pt x="30" y="47"/>
                </a:cubicBezTo>
                <a:cubicBezTo>
                  <a:pt x="30" y="47"/>
                  <a:pt x="29" y="48"/>
                  <a:pt x="28" y="49"/>
                </a:cubicBezTo>
                <a:cubicBezTo>
                  <a:pt x="30" y="47"/>
                  <a:pt x="33" y="45"/>
                  <a:pt x="35" y="43"/>
                </a:cubicBezTo>
                <a:cubicBezTo>
                  <a:pt x="37" y="41"/>
                  <a:pt x="40" y="39"/>
                  <a:pt x="42" y="37"/>
                </a:cubicBezTo>
                <a:cubicBezTo>
                  <a:pt x="42" y="38"/>
                  <a:pt x="41" y="38"/>
                  <a:pt x="41" y="39"/>
                </a:cubicBezTo>
                <a:close/>
                <a:moveTo>
                  <a:pt x="44" y="34"/>
                </a:moveTo>
                <a:cubicBezTo>
                  <a:pt x="43" y="34"/>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49"/>
                  <a:pt x="25" y="48"/>
                  <a:pt x="27" y="47"/>
                </a:cubicBezTo>
                <a:cubicBezTo>
                  <a:pt x="33" y="42"/>
                  <a:pt x="40" y="37"/>
                  <a:pt x="45" y="31"/>
                </a:cubicBezTo>
                <a:cubicBezTo>
                  <a:pt x="45" y="32"/>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3"/>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6"/>
                </a:cubicBezTo>
                <a:cubicBezTo>
                  <a:pt x="27" y="23"/>
                  <a:pt x="32" y="20"/>
                  <a:pt x="36" y="17"/>
                </a:cubicBezTo>
                <a:cubicBezTo>
                  <a:pt x="41" y="13"/>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8"/>
                  <a:pt x="15" y="27"/>
                  <a:pt x="17" y="25"/>
                </a:cubicBezTo>
                <a:cubicBezTo>
                  <a:pt x="20" y="23"/>
                  <a:pt x="23" y="21"/>
                  <a:pt x="25" y="19"/>
                </a:cubicBezTo>
                <a:cubicBezTo>
                  <a:pt x="21" y="24"/>
                  <a:pt x="16" y="28"/>
                  <a:pt x="11" y="33"/>
                </a:cubicBezTo>
                <a:cubicBezTo>
                  <a:pt x="11" y="32"/>
                  <a:pt x="10" y="31"/>
                  <a:pt x="10" y="30"/>
                </a:cubicBezTo>
                <a:close/>
                <a:moveTo>
                  <a:pt x="8" y="26"/>
                </a:moveTo>
                <a:cubicBezTo>
                  <a:pt x="13" y="24"/>
                  <a:pt x="16" y="20"/>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8"/>
                </a:cubicBezTo>
                <a:cubicBezTo>
                  <a:pt x="12" y="6"/>
                  <a:pt x="16" y="4"/>
                  <a:pt x="12" y="8"/>
                </a:cubicBezTo>
                <a:cubicBezTo>
                  <a:pt x="10" y="11"/>
                  <a:pt x="7" y="12"/>
                  <a:pt x="5" y="15"/>
                </a:cubicBezTo>
                <a:cubicBezTo>
                  <a:pt x="5" y="14"/>
                  <a:pt x="5" y="13"/>
                  <a:pt x="5" y="12"/>
                </a:cubicBezTo>
                <a:close/>
                <a:moveTo>
                  <a:pt x="5" y="17"/>
                </a:moveTo>
                <a:cubicBezTo>
                  <a:pt x="5" y="17"/>
                  <a:pt x="5" y="16"/>
                  <a:pt x="5" y="16"/>
                </a:cubicBezTo>
                <a:cubicBezTo>
                  <a:pt x="9" y="14"/>
                  <a:pt x="12" y="10"/>
                  <a:pt x="16" y="8"/>
                </a:cubicBezTo>
                <a:cubicBezTo>
                  <a:pt x="19" y="6"/>
                  <a:pt x="14" y="11"/>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1"/>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4"/>
                  <a:pt x="13" y="32"/>
                </a:cubicBezTo>
                <a:cubicBezTo>
                  <a:pt x="17" y="27"/>
                  <a:pt x="22" y="24"/>
                  <a:pt x="26" y="19"/>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1"/>
                </a:moveTo>
                <a:cubicBezTo>
                  <a:pt x="28" y="21"/>
                  <a:pt x="28" y="21"/>
                  <a:pt x="28" y="22"/>
                </a:cubicBezTo>
                <a:cubicBezTo>
                  <a:pt x="28" y="22"/>
                  <a:pt x="27" y="22"/>
                  <a:pt x="27" y="22"/>
                </a:cubicBezTo>
                <a:cubicBezTo>
                  <a:pt x="27" y="22"/>
                  <a:pt x="27" y="22"/>
                  <a:pt x="28" y="21"/>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5"/>
                  <a:pt x="47" y="6"/>
                  <a:pt x="46" y="7"/>
                </a:cubicBezTo>
                <a:cubicBezTo>
                  <a:pt x="46" y="8"/>
                  <a:pt x="44" y="9"/>
                  <a:pt x="43" y="10"/>
                </a:cubicBezTo>
                <a:cubicBezTo>
                  <a:pt x="41" y="13"/>
                  <a:pt x="38" y="14"/>
                  <a:pt x="36" y="16"/>
                </a:cubicBezTo>
                <a:cubicBezTo>
                  <a:pt x="34" y="18"/>
                  <a:pt x="32" y="19"/>
                  <a:pt x="30" y="20"/>
                </a:cubicBezTo>
                <a:cubicBezTo>
                  <a:pt x="30" y="20"/>
                  <a:pt x="30" y="20"/>
                  <a:pt x="30" y="19"/>
                </a:cubicBezTo>
                <a:close/>
                <a:moveTo>
                  <a:pt x="43" y="5"/>
                </a:moveTo>
                <a:cubicBezTo>
                  <a:pt x="44" y="5"/>
                  <a:pt x="46" y="4"/>
                  <a:pt x="46" y="4"/>
                </a:cubicBezTo>
                <a:cubicBezTo>
                  <a:pt x="45" y="5"/>
                  <a:pt x="44" y="6"/>
                  <a:pt x="43" y="7"/>
                </a:cubicBezTo>
                <a:cubicBezTo>
                  <a:pt x="41" y="9"/>
                  <a:pt x="38" y="11"/>
                  <a:pt x="35" y="12"/>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7"/>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100"/>
          <p:cNvSpPr/>
          <p:nvPr/>
        </p:nvSpPr>
        <p:spPr bwMode="auto">
          <a:xfrm>
            <a:off x="6811870" y="6233601"/>
            <a:ext cx="134937" cy="360363"/>
          </a:xfrm>
          <a:custGeom>
            <a:avLst/>
            <a:gdLst>
              <a:gd name="T0" fmla="*/ 3 w 36"/>
              <a:gd name="T1" fmla="*/ 54 h 96"/>
              <a:gd name="T2" fmla="*/ 10 w 36"/>
              <a:gd name="T3" fmla="*/ 15 h 96"/>
              <a:gd name="T4" fmla="*/ 22 w 36"/>
              <a:gd name="T5" fmla="*/ 6 h 96"/>
              <a:gd name="T6" fmla="*/ 32 w 36"/>
              <a:gd name="T7" fmla="*/ 20 h 96"/>
              <a:gd name="T8" fmla="*/ 32 w 36"/>
              <a:gd name="T9" fmla="*/ 55 h 96"/>
              <a:gd name="T10" fmla="*/ 31 w 36"/>
              <a:gd name="T11" fmla="*/ 73 h 96"/>
              <a:gd name="T12" fmla="*/ 24 w 36"/>
              <a:gd name="T13" fmla="*/ 91 h 96"/>
              <a:gd name="T14" fmla="*/ 14 w 36"/>
              <a:gd name="T15" fmla="*/ 80 h 96"/>
              <a:gd name="T16" fmla="*/ 12 w 36"/>
              <a:gd name="T17" fmla="*/ 63 h 96"/>
              <a:gd name="T18" fmla="*/ 14 w 36"/>
              <a:gd name="T19" fmla="*/ 38 h 96"/>
              <a:gd name="T20" fmla="*/ 15 w 36"/>
              <a:gd name="T21" fmla="*/ 34 h 96"/>
              <a:gd name="T22" fmla="*/ 25 w 36"/>
              <a:gd name="T23" fmla="*/ 39 h 96"/>
              <a:gd name="T24" fmla="*/ 25 w 36"/>
              <a:gd name="T25" fmla="*/ 47 h 96"/>
              <a:gd name="T26" fmla="*/ 22 w 36"/>
              <a:gd name="T27" fmla="*/ 71 h 96"/>
              <a:gd name="T28" fmla="*/ 25 w 36"/>
              <a:gd name="T29" fmla="*/ 71 h 96"/>
              <a:gd name="T30" fmla="*/ 28 w 36"/>
              <a:gd name="T31" fmla="*/ 47 h 96"/>
              <a:gd name="T32" fmla="*/ 21 w 36"/>
              <a:gd name="T33" fmla="*/ 30 h 96"/>
              <a:gd name="T34" fmla="*/ 10 w 36"/>
              <a:gd name="T35" fmla="*/ 44 h 96"/>
              <a:gd name="T36" fmla="*/ 10 w 36"/>
              <a:gd name="T37" fmla="*/ 75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0 w 36"/>
              <a:gd name="T51" fmla="*/ 54 h 96"/>
              <a:gd name="T52" fmla="*/ 3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3" y="54"/>
                </a:moveTo>
                <a:cubicBezTo>
                  <a:pt x="5" y="42"/>
                  <a:pt x="4" y="27"/>
                  <a:pt x="10" y="15"/>
                </a:cubicBezTo>
                <a:cubicBezTo>
                  <a:pt x="12" y="11"/>
                  <a:pt x="16" y="7"/>
                  <a:pt x="22" y="6"/>
                </a:cubicBezTo>
                <a:cubicBezTo>
                  <a:pt x="29" y="6"/>
                  <a:pt x="31" y="15"/>
                  <a:pt x="32" y="20"/>
                </a:cubicBezTo>
                <a:cubicBezTo>
                  <a:pt x="34" y="31"/>
                  <a:pt x="33" y="44"/>
                  <a:pt x="32" y="55"/>
                </a:cubicBezTo>
                <a:cubicBezTo>
                  <a:pt x="32" y="61"/>
                  <a:pt x="31" y="67"/>
                  <a:pt x="31" y="73"/>
                </a:cubicBezTo>
                <a:cubicBezTo>
                  <a:pt x="30" y="79"/>
                  <a:pt x="30" y="87"/>
                  <a:pt x="24" y="91"/>
                </a:cubicBezTo>
                <a:cubicBezTo>
                  <a:pt x="16" y="96"/>
                  <a:pt x="14" y="85"/>
                  <a:pt x="14" y="80"/>
                </a:cubicBezTo>
                <a:cubicBezTo>
                  <a:pt x="13" y="74"/>
                  <a:pt x="12" y="69"/>
                  <a:pt x="12" y="63"/>
                </a:cubicBezTo>
                <a:cubicBezTo>
                  <a:pt x="12" y="54"/>
                  <a:pt x="12" y="46"/>
                  <a:pt x="14" y="38"/>
                </a:cubicBezTo>
                <a:cubicBezTo>
                  <a:pt x="14" y="37"/>
                  <a:pt x="15" y="35"/>
                  <a:pt x="15" y="34"/>
                </a:cubicBezTo>
                <a:cubicBezTo>
                  <a:pt x="18" y="29"/>
                  <a:pt x="24" y="36"/>
                  <a:pt x="25" y="39"/>
                </a:cubicBezTo>
                <a:cubicBezTo>
                  <a:pt x="25" y="42"/>
                  <a:pt x="25" y="44"/>
                  <a:pt x="25" y="47"/>
                </a:cubicBezTo>
                <a:cubicBezTo>
                  <a:pt x="24" y="55"/>
                  <a:pt x="24" y="63"/>
                  <a:pt x="22" y="71"/>
                </a:cubicBezTo>
                <a:cubicBezTo>
                  <a:pt x="22" y="72"/>
                  <a:pt x="25" y="73"/>
                  <a:pt x="25" y="71"/>
                </a:cubicBezTo>
                <a:cubicBezTo>
                  <a:pt x="27" y="64"/>
                  <a:pt x="27" y="55"/>
                  <a:pt x="28" y="47"/>
                </a:cubicBezTo>
                <a:cubicBezTo>
                  <a:pt x="28" y="41"/>
                  <a:pt x="28" y="32"/>
                  <a:pt x="21" y="30"/>
                </a:cubicBezTo>
                <a:cubicBezTo>
                  <a:pt x="12" y="27"/>
                  <a:pt x="11" y="37"/>
                  <a:pt x="10" y="44"/>
                </a:cubicBezTo>
                <a:cubicBezTo>
                  <a:pt x="8" y="54"/>
                  <a:pt x="9" y="65"/>
                  <a:pt x="10" y="75"/>
                </a:cubicBezTo>
                <a:cubicBezTo>
                  <a:pt x="11" y="81"/>
                  <a:pt x="11" y="95"/>
                  <a:pt x="20" y="95"/>
                </a:cubicBezTo>
                <a:cubicBezTo>
                  <a:pt x="31" y="95"/>
                  <a:pt x="33" y="82"/>
                  <a:pt x="34" y="73"/>
                </a:cubicBezTo>
                <a:cubicBezTo>
                  <a:pt x="35" y="60"/>
                  <a:pt x="36" y="46"/>
                  <a:pt x="36" y="32"/>
                </a:cubicBezTo>
                <a:cubicBezTo>
                  <a:pt x="35" y="23"/>
                  <a:pt x="36" y="11"/>
                  <a:pt x="27" y="5"/>
                </a:cubicBezTo>
                <a:cubicBezTo>
                  <a:pt x="19" y="0"/>
                  <a:pt x="11" y="8"/>
                  <a:pt x="7" y="14"/>
                </a:cubicBezTo>
                <a:cubicBezTo>
                  <a:pt x="4" y="19"/>
                  <a:pt x="3" y="25"/>
                  <a:pt x="3" y="31"/>
                </a:cubicBezTo>
                <a:cubicBezTo>
                  <a:pt x="2" y="38"/>
                  <a:pt x="1" y="46"/>
                  <a:pt x="0" y="54"/>
                </a:cubicBezTo>
                <a:cubicBezTo>
                  <a:pt x="0" y="56"/>
                  <a:pt x="3" y="56"/>
                  <a:pt x="3"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112"/>
          <p:cNvSpPr>
            <a:spLocks noEditPoints="1"/>
          </p:cNvSpPr>
          <p:nvPr/>
        </p:nvSpPr>
        <p:spPr bwMode="auto">
          <a:xfrm>
            <a:off x="7814821" y="5862125"/>
            <a:ext cx="803275" cy="544513"/>
          </a:xfrm>
          <a:custGeom>
            <a:avLst/>
            <a:gdLst>
              <a:gd name="T0" fmla="*/ 34 w 214"/>
              <a:gd name="T1" fmla="*/ 86 h 145"/>
              <a:gd name="T2" fmla="*/ 1 w 214"/>
              <a:gd name="T3" fmla="*/ 107 h 145"/>
              <a:gd name="T4" fmla="*/ 22 w 214"/>
              <a:gd name="T5" fmla="*/ 144 h 145"/>
              <a:gd name="T6" fmla="*/ 164 w 214"/>
              <a:gd name="T7" fmla="*/ 66 h 145"/>
              <a:gd name="T8" fmla="*/ 214 w 214"/>
              <a:gd name="T9" fmla="*/ 37 h 145"/>
              <a:gd name="T10" fmla="*/ 190 w 214"/>
              <a:gd name="T11" fmla="*/ 1 h 145"/>
              <a:gd name="T12" fmla="*/ 191 w 214"/>
              <a:gd name="T13" fmla="*/ 24 h 145"/>
              <a:gd name="T14" fmla="*/ 191 w 214"/>
              <a:gd name="T15" fmla="*/ 3 h 145"/>
              <a:gd name="T16" fmla="*/ 116 w 214"/>
              <a:gd name="T17" fmla="*/ 88 h 145"/>
              <a:gd name="T18" fmla="*/ 21 w 214"/>
              <a:gd name="T19" fmla="*/ 141 h 145"/>
              <a:gd name="T20" fmla="*/ 8 w 214"/>
              <a:gd name="T21" fmla="*/ 106 h 145"/>
              <a:gd name="T22" fmla="*/ 10 w 214"/>
              <a:gd name="T23" fmla="*/ 104 h 145"/>
              <a:gd name="T24" fmla="*/ 14 w 214"/>
              <a:gd name="T25" fmla="*/ 101 h 145"/>
              <a:gd name="T26" fmla="*/ 26 w 214"/>
              <a:gd name="T27" fmla="*/ 116 h 145"/>
              <a:gd name="T28" fmla="*/ 22 w 214"/>
              <a:gd name="T29" fmla="*/ 96 h 145"/>
              <a:gd name="T30" fmla="*/ 24 w 214"/>
              <a:gd name="T31" fmla="*/ 95 h 145"/>
              <a:gd name="T32" fmla="*/ 39 w 214"/>
              <a:gd name="T33" fmla="*/ 109 h 145"/>
              <a:gd name="T34" fmla="*/ 42 w 214"/>
              <a:gd name="T35" fmla="*/ 85 h 145"/>
              <a:gd name="T36" fmla="*/ 54 w 214"/>
              <a:gd name="T37" fmla="*/ 101 h 145"/>
              <a:gd name="T38" fmla="*/ 51 w 214"/>
              <a:gd name="T39" fmla="*/ 80 h 145"/>
              <a:gd name="T40" fmla="*/ 60 w 214"/>
              <a:gd name="T41" fmla="*/ 92 h 145"/>
              <a:gd name="T42" fmla="*/ 57 w 214"/>
              <a:gd name="T43" fmla="*/ 77 h 145"/>
              <a:gd name="T44" fmla="*/ 70 w 214"/>
              <a:gd name="T45" fmla="*/ 93 h 145"/>
              <a:gd name="T46" fmla="*/ 66 w 214"/>
              <a:gd name="T47" fmla="*/ 72 h 145"/>
              <a:gd name="T48" fmla="*/ 69 w 214"/>
              <a:gd name="T49" fmla="*/ 70 h 145"/>
              <a:gd name="T50" fmla="*/ 77 w 214"/>
              <a:gd name="T51" fmla="*/ 78 h 145"/>
              <a:gd name="T52" fmla="*/ 79 w 214"/>
              <a:gd name="T53" fmla="*/ 76 h 145"/>
              <a:gd name="T54" fmla="*/ 79 w 214"/>
              <a:gd name="T55" fmla="*/ 64 h 145"/>
              <a:gd name="T56" fmla="*/ 82 w 214"/>
              <a:gd name="T57" fmla="*/ 63 h 145"/>
              <a:gd name="T58" fmla="*/ 96 w 214"/>
              <a:gd name="T59" fmla="*/ 78 h 145"/>
              <a:gd name="T60" fmla="*/ 89 w 214"/>
              <a:gd name="T61" fmla="*/ 59 h 145"/>
              <a:gd name="T62" fmla="*/ 104 w 214"/>
              <a:gd name="T63" fmla="*/ 70 h 145"/>
              <a:gd name="T64" fmla="*/ 100 w 214"/>
              <a:gd name="T65" fmla="*/ 53 h 145"/>
              <a:gd name="T66" fmla="*/ 114 w 214"/>
              <a:gd name="T67" fmla="*/ 70 h 145"/>
              <a:gd name="T68" fmla="*/ 107 w 214"/>
              <a:gd name="T69" fmla="*/ 49 h 145"/>
              <a:gd name="T70" fmla="*/ 121 w 214"/>
              <a:gd name="T71" fmla="*/ 62 h 145"/>
              <a:gd name="T72" fmla="*/ 114 w 214"/>
              <a:gd name="T73" fmla="*/ 45 h 145"/>
              <a:gd name="T74" fmla="*/ 129 w 214"/>
              <a:gd name="T75" fmla="*/ 59 h 145"/>
              <a:gd name="T76" fmla="*/ 124 w 214"/>
              <a:gd name="T77" fmla="*/ 40 h 145"/>
              <a:gd name="T78" fmla="*/ 135 w 214"/>
              <a:gd name="T79" fmla="*/ 54 h 145"/>
              <a:gd name="T80" fmla="*/ 130 w 214"/>
              <a:gd name="T81" fmla="*/ 37 h 145"/>
              <a:gd name="T82" fmla="*/ 144 w 214"/>
              <a:gd name="T83" fmla="*/ 49 h 145"/>
              <a:gd name="T84" fmla="*/ 139 w 214"/>
              <a:gd name="T85" fmla="*/ 32 h 145"/>
              <a:gd name="T86" fmla="*/ 154 w 214"/>
              <a:gd name="T87" fmla="*/ 48 h 145"/>
              <a:gd name="T88" fmla="*/ 154 w 214"/>
              <a:gd name="T89" fmla="*/ 24 h 145"/>
              <a:gd name="T90" fmla="*/ 157 w 214"/>
              <a:gd name="T91" fmla="*/ 23 h 145"/>
              <a:gd name="T92" fmla="*/ 172 w 214"/>
              <a:gd name="T93" fmla="*/ 34 h 145"/>
              <a:gd name="T94" fmla="*/ 172 w 214"/>
              <a:gd name="T95" fmla="*/ 14 h 145"/>
              <a:gd name="T96" fmla="*/ 175 w 214"/>
              <a:gd name="T97"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145">
                <a:moveTo>
                  <a:pt x="150" y="23"/>
                </a:moveTo>
                <a:cubicBezTo>
                  <a:pt x="136" y="31"/>
                  <a:pt x="122" y="38"/>
                  <a:pt x="108" y="46"/>
                </a:cubicBezTo>
                <a:cubicBezTo>
                  <a:pt x="83" y="59"/>
                  <a:pt x="58" y="73"/>
                  <a:pt x="34" y="86"/>
                </a:cubicBezTo>
                <a:cubicBezTo>
                  <a:pt x="26" y="91"/>
                  <a:pt x="19" y="95"/>
                  <a:pt x="12" y="99"/>
                </a:cubicBezTo>
                <a:cubicBezTo>
                  <a:pt x="9" y="101"/>
                  <a:pt x="5" y="103"/>
                  <a:pt x="2" y="105"/>
                </a:cubicBezTo>
                <a:cubicBezTo>
                  <a:pt x="1" y="105"/>
                  <a:pt x="0" y="106"/>
                  <a:pt x="1" y="107"/>
                </a:cubicBezTo>
                <a:cubicBezTo>
                  <a:pt x="7" y="119"/>
                  <a:pt x="12" y="131"/>
                  <a:pt x="18" y="143"/>
                </a:cubicBezTo>
                <a:cubicBezTo>
                  <a:pt x="19" y="143"/>
                  <a:pt x="19" y="143"/>
                  <a:pt x="19" y="143"/>
                </a:cubicBezTo>
                <a:cubicBezTo>
                  <a:pt x="20" y="144"/>
                  <a:pt x="21" y="145"/>
                  <a:pt x="22" y="144"/>
                </a:cubicBezTo>
                <a:cubicBezTo>
                  <a:pt x="37" y="136"/>
                  <a:pt x="53" y="127"/>
                  <a:pt x="69" y="118"/>
                </a:cubicBezTo>
                <a:cubicBezTo>
                  <a:pt x="84" y="109"/>
                  <a:pt x="99" y="100"/>
                  <a:pt x="115" y="91"/>
                </a:cubicBezTo>
                <a:cubicBezTo>
                  <a:pt x="132" y="83"/>
                  <a:pt x="148" y="75"/>
                  <a:pt x="164" y="66"/>
                </a:cubicBezTo>
                <a:cubicBezTo>
                  <a:pt x="181" y="57"/>
                  <a:pt x="197" y="48"/>
                  <a:pt x="213" y="39"/>
                </a:cubicBezTo>
                <a:cubicBezTo>
                  <a:pt x="213" y="38"/>
                  <a:pt x="214" y="38"/>
                  <a:pt x="214" y="38"/>
                </a:cubicBezTo>
                <a:cubicBezTo>
                  <a:pt x="214" y="38"/>
                  <a:pt x="214" y="37"/>
                  <a:pt x="214" y="37"/>
                </a:cubicBezTo>
                <a:cubicBezTo>
                  <a:pt x="207" y="25"/>
                  <a:pt x="199" y="13"/>
                  <a:pt x="193" y="1"/>
                </a:cubicBezTo>
                <a:cubicBezTo>
                  <a:pt x="192" y="0"/>
                  <a:pt x="192" y="0"/>
                  <a:pt x="191" y="0"/>
                </a:cubicBezTo>
                <a:cubicBezTo>
                  <a:pt x="191" y="0"/>
                  <a:pt x="190" y="0"/>
                  <a:pt x="190" y="1"/>
                </a:cubicBezTo>
                <a:cubicBezTo>
                  <a:pt x="177" y="9"/>
                  <a:pt x="163" y="16"/>
                  <a:pt x="150" y="23"/>
                </a:cubicBezTo>
                <a:close/>
                <a:moveTo>
                  <a:pt x="181" y="9"/>
                </a:moveTo>
                <a:cubicBezTo>
                  <a:pt x="184" y="14"/>
                  <a:pt x="187" y="20"/>
                  <a:pt x="191" y="24"/>
                </a:cubicBezTo>
                <a:cubicBezTo>
                  <a:pt x="193" y="26"/>
                  <a:pt x="195" y="24"/>
                  <a:pt x="193" y="22"/>
                </a:cubicBezTo>
                <a:cubicBezTo>
                  <a:pt x="189" y="18"/>
                  <a:pt x="187" y="13"/>
                  <a:pt x="184" y="8"/>
                </a:cubicBezTo>
                <a:cubicBezTo>
                  <a:pt x="186" y="6"/>
                  <a:pt x="188" y="5"/>
                  <a:pt x="191" y="3"/>
                </a:cubicBezTo>
                <a:cubicBezTo>
                  <a:pt x="197" y="15"/>
                  <a:pt x="204" y="26"/>
                  <a:pt x="210" y="37"/>
                </a:cubicBezTo>
                <a:cubicBezTo>
                  <a:pt x="195" y="45"/>
                  <a:pt x="180" y="54"/>
                  <a:pt x="164" y="63"/>
                </a:cubicBezTo>
                <a:cubicBezTo>
                  <a:pt x="148" y="72"/>
                  <a:pt x="132" y="80"/>
                  <a:pt x="116" y="88"/>
                </a:cubicBezTo>
                <a:cubicBezTo>
                  <a:pt x="100" y="96"/>
                  <a:pt x="85" y="106"/>
                  <a:pt x="69" y="115"/>
                </a:cubicBezTo>
                <a:cubicBezTo>
                  <a:pt x="53" y="124"/>
                  <a:pt x="37" y="132"/>
                  <a:pt x="21" y="141"/>
                </a:cubicBezTo>
                <a:cubicBezTo>
                  <a:pt x="21" y="141"/>
                  <a:pt x="21" y="141"/>
                  <a:pt x="21" y="141"/>
                </a:cubicBezTo>
                <a:cubicBezTo>
                  <a:pt x="15" y="130"/>
                  <a:pt x="10" y="119"/>
                  <a:pt x="4" y="108"/>
                </a:cubicBezTo>
                <a:cubicBezTo>
                  <a:pt x="5" y="107"/>
                  <a:pt x="6" y="106"/>
                  <a:pt x="7" y="105"/>
                </a:cubicBezTo>
                <a:cubicBezTo>
                  <a:pt x="7" y="105"/>
                  <a:pt x="7" y="105"/>
                  <a:pt x="8" y="106"/>
                </a:cubicBezTo>
                <a:cubicBezTo>
                  <a:pt x="10" y="110"/>
                  <a:pt x="11" y="114"/>
                  <a:pt x="15" y="118"/>
                </a:cubicBezTo>
                <a:cubicBezTo>
                  <a:pt x="16" y="120"/>
                  <a:pt x="18" y="118"/>
                  <a:pt x="17" y="116"/>
                </a:cubicBezTo>
                <a:cubicBezTo>
                  <a:pt x="14" y="113"/>
                  <a:pt x="13" y="108"/>
                  <a:pt x="10" y="104"/>
                </a:cubicBezTo>
                <a:cubicBezTo>
                  <a:pt x="10" y="104"/>
                  <a:pt x="10" y="104"/>
                  <a:pt x="10" y="104"/>
                </a:cubicBezTo>
                <a:cubicBezTo>
                  <a:pt x="10" y="103"/>
                  <a:pt x="11" y="103"/>
                  <a:pt x="12" y="103"/>
                </a:cubicBezTo>
                <a:cubicBezTo>
                  <a:pt x="12" y="102"/>
                  <a:pt x="13" y="102"/>
                  <a:pt x="14" y="101"/>
                </a:cubicBezTo>
                <a:cubicBezTo>
                  <a:pt x="14" y="101"/>
                  <a:pt x="14" y="102"/>
                  <a:pt x="14" y="102"/>
                </a:cubicBezTo>
                <a:cubicBezTo>
                  <a:pt x="17" y="107"/>
                  <a:pt x="20" y="113"/>
                  <a:pt x="24" y="118"/>
                </a:cubicBezTo>
                <a:cubicBezTo>
                  <a:pt x="25" y="119"/>
                  <a:pt x="28" y="117"/>
                  <a:pt x="26" y="116"/>
                </a:cubicBezTo>
                <a:cubicBezTo>
                  <a:pt x="22" y="111"/>
                  <a:pt x="20" y="106"/>
                  <a:pt x="17" y="100"/>
                </a:cubicBezTo>
                <a:cubicBezTo>
                  <a:pt x="17" y="100"/>
                  <a:pt x="16" y="100"/>
                  <a:pt x="16" y="100"/>
                </a:cubicBezTo>
                <a:cubicBezTo>
                  <a:pt x="18" y="99"/>
                  <a:pt x="20" y="98"/>
                  <a:pt x="22" y="96"/>
                </a:cubicBezTo>
                <a:cubicBezTo>
                  <a:pt x="24" y="101"/>
                  <a:pt x="25" y="107"/>
                  <a:pt x="29" y="111"/>
                </a:cubicBezTo>
                <a:cubicBezTo>
                  <a:pt x="30" y="112"/>
                  <a:pt x="32" y="110"/>
                  <a:pt x="31" y="109"/>
                </a:cubicBezTo>
                <a:cubicBezTo>
                  <a:pt x="27" y="105"/>
                  <a:pt x="26" y="100"/>
                  <a:pt x="24" y="95"/>
                </a:cubicBezTo>
                <a:cubicBezTo>
                  <a:pt x="26" y="94"/>
                  <a:pt x="27" y="93"/>
                  <a:pt x="28" y="93"/>
                </a:cubicBezTo>
                <a:cubicBezTo>
                  <a:pt x="29" y="92"/>
                  <a:pt x="30" y="92"/>
                  <a:pt x="30" y="92"/>
                </a:cubicBezTo>
                <a:cubicBezTo>
                  <a:pt x="32" y="98"/>
                  <a:pt x="36" y="103"/>
                  <a:pt x="39" y="109"/>
                </a:cubicBezTo>
                <a:cubicBezTo>
                  <a:pt x="40" y="111"/>
                  <a:pt x="43" y="109"/>
                  <a:pt x="42" y="108"/>
                </a:cubicBezTo>
                <a:cubicBezTo>
                  <a:pt x="39" y="102"/>
                  <a:pt x="34" y="97"/>
                  <a:pt x="33" y="90"/>
                </a:cubicBezTo>
                <a:cubicBezTo>
                  <a:pt x="36" y="88"/>
                  <a:pt x="39" y="87"/>
                  <a:pt x="42" y="85"/>
                </a:cubicBezTo>
                <a:cubicBezTo>
                  <a:pt x="42" y="85"/>
                  <a:pt x="42" y="85"/>
                  <a:pt x="43" y="86"/>
                </a:cubicBezTo>
                <a:cubicBezTo>
                  <a:pt x="46" y="91"/>
                  <a:pt x="49" y="97"/>
                  <a:pt x="52" y="102"/>
                </a:cubicBezTo>
                <a:cubicBezTo>
                  <a:pt x="52" y="104"/>
                  <a:pt x="55" y="103"/>
                  <a:pt x="54" y="101"/>
                </a:cubicBezTo>
                <a:cubicBezTo>
                  <a:pt x="52" y="95"/>
                  <a:pt x="48" y="90"/>
                  <a:pt x="45" y="84"/>
                </a:cubicBezTo>
                <a:cubicBezTo>
                  <a:pt x="45" y="84"/>
                  <a:pt x="45" y="84"/>
                  <a:pt x="44" y="84"/>
                </a:cubicBezTo>
                <a:cubicBezTo>
                  <a:pt x="46" y="83"/>
                  <a:pt x="48" y="81"/>
                  <a:pt x="51" y="80"/>
                </a:cubicBezTo>
                <a:cubicBezTo>
                  <a:pt x="51" y="80"/>
                  <a:pt x="51" y="80"/>
                  <a:pt x="51" y="80"/>
                </a:cubicBezTo>
                <a:cubicBezTo>
                  <a:pt x="53" y="85"/>
                  <a:pt x="55" y="90"/>
                  <a:pt x="58" y="94"/>
                </a:cubicBezTo>
                <a:cubicBezTo>
                  <a:pt x="59" y="95"/>
                  <a:pt x="61" y="93"/>
                  <a:pt x="60" y="92"/>
                </a:cubicBezTo>
                <a:cubicBezTo>
                  <a:pt x="57" y="88"/>
                  <a:pt x="56" y="83"/>
                  <a:pt x="53" y="79"/>
                </a:cubicBezTo>
                <a:cubicBezTo>
                  <a:pt x="53" y="79"/>
                  <a:pt x="53" y="79"/>
                  <a:pt x="53" y="79"/>
                </a:cubicBezTo>
                <a:cubicBezTo>
                  <a:pt x="54" y="78"/>
                  <a:pt x="55" y="78"/>
                  <a:pt x="57" y="77"/>
                </a:cubicBezTo>
                <a:cubicBezTo>
                  <a:pt x="57" y="77"/>
                  <a:pt x="57" y="77"/>
                  <a:pt x="57" y="78"/>
                </a:cubicBezTo>
                <a:cubicBezTo>
                  <a:pt x="60" y="84"/>
                  <a:pt x="63" y="90"/>
                  <a:pt x="68" y="95"/>
                </a:cubicBezTo>
                <a:cubicBezTo>
                  <a:pt x="69" y="97"/>
                  <a:pt x="71" y="95"/>
                  <a:pt x="70" y="93"/>
                </a:cubicBezTo>
                <a:cubicBezTo>
                  <a:pt x="65" y="88"/>
                  <a:pt x="63" y="82"/>
                  <a:pt x="59" y="76"/>
                </a:cubicBezTo>
                <a:cubicBezTo>
                  <a:pt x="59" y="76"/>
                  <a:pt x="59" y="76"/>
                  <a:pt x="59" y="76"/>
                </a:cubicBezTo>
                <a:cubicBezTo>
                  <a:pt x="61" y="74"/>
                  <a:pt x="64" y="73"/>
                  <a:pt x="66" y="72"/>
                </a:cubicBezTo>
                <a:cubicBezTo>
                  <a:pt x="69" y="77"/>
                  <a:pt x="71" y="83"/>
                  <a:pt x="75" y="88"/>
                </a:cubicBezTo>
                <a:cubicBezTo>
                  <a:pt x="76" y="89"/>
                  <a:pt x="78" y="87"/>
                  <a:pt x="77" y="86"/>
                </a:cubicBezTo>
                <a:cubicBezTo>
                  <a:pt x="73" y="81"/>
                  <a:pt x="71" y="75"/>
                  <a:pt x="69" y="70"/>
                </a:cubicBezTo>
                <a:cubicBezTo>
                  <a:pt x="70" y="70"/>
                  <a:pt x="71" y="69"/>
                  <a:pt x="72" y="69"/>
                </a:cubicBezTo>
                <a:cubicBezTo>
                  <a:pt x="72" y="69"/>
                  <a:pt x="72" y="69"/>
                  <a:pt x="72" y="70"/>
                </a:cubicBezTo>
                <a:cubicBezTo>
                  <a:pt x="74" y="72"/>
                  <a:pt x="75" y="75"/>
                  <a:pt x="77" y="78"/>
                </a:cubicBezTo>
                <a:cubicBezTo>
                  <a:pt x="79" y="81"/>
                  <a:pt x="81" y="84"/>
                  <a:pt x="83" y="87"/>
                </a:cubicBezTo>
                <a:cubicBezTo>
                  <a:pt x="83" y="89"/>
                  <a:pt x="86" y="87"/>
                  <a:pt x="85" y="86"/>
                </a:cubicBezTo>
                <a:cubicBezTo>
                  <a:pt x="83" y="83"/>
                  <a:pt x="81" y="79"/>
                  <a:pt x="79" y="76"/>
                </a:cubicBezTo>
                <a:cubicBezTo>
                  <a:pt x="78" y="73"/>
                  <a:pt x="76" y="70"/>
                  <a:pt x="74" y="68"/>
                </a:cubicBezTo>
                <a:cubicBezTo>
                  <a:pt x="74" y="68"/>
                  <a:pt x="74" y="68"/>
                  <a:pt x="74" y="68"/>
                </a:cubicBezTo>
                <a:cubicBezTo>
                  <a:pt x="76" y="67"/>
                  <a:pt x="78" y="65"/>
                  <a:pt x="79" y="64"/>
                </a:cubicBezTo>
                <a:cubicBezTo>
                  <a:pt x="82" y="69"/>
                  <a:pt x="84" y="74"/>
                  <a:pt x="87" y="79"/>
                </a:cubicBezTo>
                <a:cubicBezTo>
                  <a:pt x="88" y="80"/>
                  <a:pt x="90" y="79"/>
                  <a:pt x="89" y="77"/>
                </a:cubicBezTo>
                <a:cubicBezTo>
                  <a:pt x="87" y="73"/>
                  <a:pt x="85" y="68"/>
                  <a:pt x="82" y="63"/>
                </a:cubicBezTo>
                <a:cubicBezTo>
                  <a:pt x="84" y="62"/>
                  <a:pt x="85" y="61"/>
                  <a:pt x="87" y="60"/>
                </a:cubicBezTo>
                <a:cubicBezTo>
                  <a:pt x="88" y="63"/>
                  <a:pt x="89" y="66"/>
                  <a:pt x="90" y="69"/>
                </a:cubicBezTo>
                <a:cubicBezTo>
                  <a:pt x="92" y="72"/>
                  <a:pt x="94" y="75"/>
                  <a:pt x="96" y="78"/>
                </a:cubicBezTo>
                <a:cubicBezTo>
                  <a:pt x="97" y="79"/>
                  <a:pt x="99" y="78"/>
                  <a:pt x="98" y="76"/>
                </a:cubicBezTo>
                <a:cubicBezTo>
                  <a:pt x="97" y="74"/>
                  <a:pt x="95" y="71"/>
                  <a:pt x="93" y="69"/>
                </a:cubicBezTo>
                <a:cubicBezTo>
                  <a:pt x="92" y="66"/>
                  <a:pt x="91" y="62"/>
                  <a:pt x="89" y="59"/>
                </a:cubicBezTo>
                <a:cubicBezTo>
                  <a:pt x="92" y="57"/>
                  <a:pt x="95" y="56"/>
                  <a:pt x="98" y="54"/>
                </a:cubicBezTo>
                <a:cubicBezTo>
                  <a:pt x="98" y="55"/>
                  <a:pt x="98" y="55"/>
                  <a:pt x="98" y="55"/>
                </a:cubicBezTo>
                <a:cubicBezTo>
                  <a:pt x="101" y="60"/>
                  <a:pt x="103" y="65"/>
                  <a:pt x="104" y="70"/>
                </a:cubicBezTo>
                <a:cubicBezTo>
                  <a:pt x="105" y="72"/>
                  <a:pt x="108" y="72"/>
                  <a:pt x="107" y="70"/>
                </a:cubicBezTo>
                <a:cubicBezTo>
                  <a:pt x="105" y="64"/>
                  <a:pt x="103" y="59"/>
                  <a:pt x="101" y="54"/>
                </a:cubicBezTo>
                <a:cubicBezTo>
                  <a:pt x="101" y="54"/>
                  <a:pt x="100" y="53"/>
                  <a:pt x="100" y="53"/>
                </a:cubicBezTo>
                <a:cubicBezTo>
                  <a:pt x="102" y="52"/>
                  <a:pt x="103" y="51"/>
                  <a:pt x="105" y="50"/>
                </a:cubicBezTo>
                <a:cubicBezTo>
                  <a:pt x="105" y="51"/>
                  <a:pt x="105" y="51"/>
                  <a:pt x="105" y="51"/>
                </a:cubicBezTo>
                <a:cubicBezTo>
                  <a:pt x="109" y="57"/>
                  <a:pt x="112" y="63"/>
                  <a:pt x="114" y="70"/>
                </a:cubicBezTo>
                <a:cubicBezTo>
                  <a:pt x="115" y="72"/>
                  <a:pt x="118" y="70"/>
                  <a:pt x="117" y="68"/>
                </a:cubicBezTo>
                <a:cubicBezTo>
                  <a:pt x="114" y="62"/>
                  <a:pt x="111" y="56"/>
                  <a:pt x="108" y="50"/>
                </a:cubicBezTo>
                <a:cubicBezTo>
                  <a:pt x="108" y="49"/>
                  <a:pt x="108" y="49"/>
                  <a:pt x="107" y="49"/>
                </a:cubicBezTo>
                <a:cubicBezTo>
                  <a:pt x="109" y="48"/>
                  <a:pt x="110" y="48"/>
                  <a:pt x="112" y="47"/>
                </a:cubicBezTo>
                <a:cubicBezTo>
                  <a:pt x="112" y="47"/>
                  <a:pt x="112" y="47"/>
                  <a:pt x="112" y="47"/>
                </a:cubicBezTo>
                <a:cubicBezTo>
                  <a:pt x="115" y="52"/>
                  <a:pt x="117" y="58"/>
                  <a:pt x="121" y="62"/>
                </a:cubicBezTo>
                <a:cubicBezTo>
                  <a:pt x="122" y="63"/>
                  <a:pt x="124" y="61"/>
                  <a:pt x="123" y="60"/>
                </a:cubicBezTo>
                <a:cubicBezTo>
                  <a:pt x="119" y="56"/>
                  <a:pt x="117" y="50"/>
                  <a:pt x="114" y="46"/>
                </a:cubicBezTo>
                <a:cubicBezTo>
                  <a:pt x="114" y="46"/>
                  <a:pt x="114" y="45"/>
                  <a:pt x="114" y="45"/>
                </a:cubicBezTo>
                <a:cubicBezTo>
                  <a:pt x="117" y="44"/>
                  <a:pt x="119" y="43"/>
                  <a:pt x="121" y="42"/>
                </a:cubicBezTo>
                <a:cubicBezTo>
                  <a:pt x="121" y="42"/>
                  <a:pt x="121" y="42"/>
                  <a:pt x="121" y="42"/>
                </a:cubicBezTo>
                <a:cubicBezTo>
                  <a:pt x="124" y="48"/>
                  <a:pt x="127" y="53"/>
                  <a:pt x="129" y="59"/>
                </a:cubicBezTo>
                <a:cubicBezTo>
                  <a:pt x="130" y="61"/>
                  <a:pt x="133" y="60"/>
                  <a:pt x="132" y="59"/>
                </a:cubicBezTo>
                <a:cubicBezTo>
                  <a:pt x="130" y="52"/>
                  <a:pt x="127" y="47"/>
                  <a:pt x="124" y="41"/>
                </a:cubicBezTo>
                <a:cubicBezTo>
                  <a:pt x="124" y="41"/>
                  <a:pt x="124" y="41"/>
                  <a:pt x="124" y="40"/>
                </a:cubicBezTo>
                <a:cubicBezTo>
                  <a:pt x="125" y="40"/>
                  <a:pt x="126" y="39"/>
                  <a:pt x="128" y="38"/>
                </a:cubicBezTo>
                <a:cubicBezTo>
                  <a:pt x="128" y="38"/>
                  <a:pt x="128" y="39"/>
                  <a:pt x="128" y="39"/>
                </a:cubicBezTo>
                <a:cubicBezTo>
                  <a:pt x="130" y="44"/>
                  <a:pt x="133" y="49"/>
                  <a:pt x="135" y="54"/>
                </a:cubicBezTo>
                <a:cubicBezTo>
                  <a:pt x="136" y="56"/>
                  <a:pt x="139" y="54"/>
                  <a:pt x="138" y="53"/>
                </a:cubicBezTo>
                <a:cubicBezTo>
                  <a:pt x="135" y="48"/>
                  <a:pt x="133" y="42"/>
                  <a:pt x="130" y="37"/>
                </a:cubicBezTo>
                <a:cubicBezTo>
                  <a:pt x="130" y="37"/>
                  <a:pt x="130" y="37"/>
                  <a:pt x="130" y="37"/>
                </a:cubicBezTo>
                <a:cubicBezTo>
                  <a:pt x="132" y="36"/>
                  <a:pt x="134" y="35"/>
                  <a:pt x="137" y="33"/>
                </a:cubicBezTo>
                <a:cubicBezTo>
                  <a:pt x="137" y="34"/>
                  <a:pt x="137" y="34"/>
                  <a:pt x="137" y="34"/>
                </a:cubicBezTo>
                <a:cubicBezTo>
                  <a:pt x="139" y="39"/>
                  <a:pt x="142" y="44"/>
                  <a:pt x="144" y="49"/>
                </a:cubicBezTo>
                <a:cubicBezTo>
                  <a:pt x="145" y="51"/>
                  <a:pt x="148" y="49"/>
                  <a:pt x="147" y="48"/>
                </a:cubicBezTo>
                <a:cubicBezTo>
                  <a:pt x="144" y="43"/>
                  <a:pt x="141" y="38"/>
                  <a:pt x="140" y="33"/>
                </a:cubicBezTo>
                <a:cubicBezTo>
                  <a:pt x="139" y="33"/>
                  <a:pt x="139" y="32"/>
                  <a:pt x="139" y="32"/>
                </a:cubicBezTo>
                <a:cubicBezTo>
                  <a:pt x="140" y="32"/>
                  <a:pt x="141" y="31"/>
                  <a:pt x="143" y="30"/>
                </a:cubicBezTo>
                <a:cubicBezTo>
                  <a:pt x="144" y="30"/>
                  <a:pt x="144" y="29"/>
                  <a:pt x="145" y="29"/>
                </a:cubicBezTo>
                <a:cubicBezTo>
                  <a:pt x="148" y="35"/>
                  <a:pt x="151" y="42"/>
                  <a:pt x="154" y="48"/>
                </a:cubicBezTo>
                <a:cubicBezTo>
                  <a:pt x="155" y="50"/>
                  <a:pt x="158" y="48"/>
                  <a:pt x="157" y="47"/>
                </a:cubicBezTo>
                <a:cubicBezTo>
                  <a:pt x="153" y="41"/>
                  <a:pt x="151" y="34"/>
                  <a:pt x="148" y="28"/>
                </a:cubicBezTo>
                <a:cubicBezTo>
                  <a:pt x="150" y="26"/>
                  <a:pt x="152" y="25"/>
                  <a:pt x="154" y="24"/>
                </a:cubicBezTo>
                <a:cubicBezTo>
                  <a:pt x="157" y="29"/>
                  <a:pt x="158" y="36"/>
                  <a:pt x="162" y="40"/>
                </a:cubicBezTo>
                <a:cubicBezTo>
                  <a:pt x="164" y="41"/>
                  <a:pt x="166" y="39"/>
                  <a:pt x="165" y="38"/>
                </a:cubicBezTo>
                <a:cubicBezTo>
                  <a:pt x="160" y="34"/>
                  <a:pt x="159" y="28"/>
                  <a:pt x="157" y="23"/>
                </a:cubicBezTo>
                <a:cubicBezTo>
                  <a:pt x="159" y="21"/>
                  <a:pt x="161" y="20"/>
                  <a:pt x="164" y="19"/>
                </a:cubicBezTo>
                <a:cubicBezTo>
                  <a:pt x="164" y="19"/>
                  <a:pt x="164" y="19"/>
                  <a:pt x="164" y="19"/>
                </a:cubicBezTo>
                <a:cubicBezTo>
                  <a:pt x="167" y="23"/>
                  <a:pt x="170" y="29"/>
                  <a:pt x="172" y="34"/>
                </a:cubicBezTo>
                <a:cubicBezTo>
                  <a:pt x="172" y="36"/>
                  <a:pt x="175" y="35"/>
                  <a:pt x="175" y="34"/>
                </a:cubicBezTo>
                <a:cubicBezTo>
                  <a:pt x="173" y="28"/>
                  <a:pt x="170" y="22"/>
                  <a:pt x="166" y="17"/>
                </a:cubicBezTo>
                <a:cubicBezTo>
                  <a:pt x="168" y="16"/>
                  <a:pt x="170" y="15"/>
                  <a:pt x="172" y="14"/>
                </a:cubicBezTo>
                <a:cubicBezTo>
                  <a:pt x="175" y="19"/>
                  <a:pt x="178" y="23"/>
                  <a:pt x="181" y="28"/>
                </a:cubicBezTo>
                <a:cubicBezTo>
                  <a:pt x="181" y="30"/>
                  <a:pt x="184" y="28"/>
                  <a:pt x="183" y="27"/>
                </a:cubicBezTo>
                <a:cubicBezTo>
                  <a:pt x="180" y="22"/>
                  <a:pt x="177" y="17"/>
                  <a:pt x="175" y="13"/>
                </a:cubicBezTo>
                <a:cubicBezTo>
                  <a:pt x="177" y="12"/>
                  <a:pt x="179" y="10"/>
                  <a:pt x="181" y="9"/>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4" name="Freeform 113"/>
          <p:cNvSpPr/>
          <p:nvPr/>
        </p:nvSpPr>
        <p:spPr bwMode="auto">
          <a:xfrm>
            <a:off x="7731032" y="6412989"/>
            <a:ext cx="44450" cy="68263"/>
          </a:xfrm>
          <a:custGeom>
            <a:avLst/>
            <a:gdLst>
              <a:gd name="T0" fmla="*/ 1 w 12"/>
              <a:gd name="T1" fmla="*/ 3 h 18"/>
              <a:gd name="T2" fmla="*/ 8 w 12"/>
              <a:gd name="T3" fmla="*/ 17 h 18"/>
              <a:gd name="T4" fmla="*/ 11 w 12"/>
              <a:gd name="T5" fmla="*/ 15 h 18"/>
              <a:gd name="T6" fmla="*/ 4 w 12"/>
              <a:gd name="T7" fmla="*/ 2 h 18"/>
              <a:gd name="T8" fmla="*/ 1 w 12"/>
              <a:gd name="T9" fmla="*/ 3 h 18"/>
            </a:gdLst>
            <a:ahLst/>
            <a:cxnLst>
              <a:cxn ang="0">
                <a:pos x="T0" y="T1"/>
              </a:cxn>
              <a:cxn ang="0">
                <a:pos x="T2" y="T3"/>
              </a:cxn>
              <a:cxn ang="0">
                <a:pos x="T4" y="T5"/>
              </a:cxn>
              <a:cxn ang="0">
                <a:pos x="T6" y="T7"/>
              </a:cxn>
              <a:cxn ang="0">
                <a:pos x="T8" y="T9"/>
              </a:cxn>
            </a:cxnLst>
            <a:rect l="0" t="0" r="r" b="b"/>
            <a:pathLst>
              <a:path w="12" h="18">
                <a:moveTo>
                  <a:pt x="1" y="3"/>
                </a:moveTo>
                <a:cubicBezTo>
                  <a:pt x="4" y="8"/>
                  <a:pt x="6" y="12"/>
                  <a:pt x="8" y="17"/>
                </a:cubicBezTo>
                <a:cubicBezTo>
                  <a:pt x="9" y="18"/>
                  <a:pt x="12" y="17"/>
                  <a:pt x="11" y="15"/>
                </a:cubicBezTo>
                <a:cubicBezTo>
                  <a:pt x="8" y="11"/>
                  <a:pt x="6" y="6"/>
                  <a:pt x="4" y="2"/>
                </a:cubicBezTo>
                <a:cubicBezTo>
                  <a:pt x="3" y="0"/>
                  <a:pt x="0" y="2"/>
                  <a:pt x="1"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137"/>
          <p:cNvSpPr>
            <a:spLocks noEditPoints="1"/>
          </p:cNvSpPr>
          <p:nvPr/>
        </p:nvSpPr>
        <p:spPr bwMode="auto">
          <a:xfrm>
            <a:off x="5789720" y="6181214"/>
            <a:ext cx="592137" cy="596900"/>
          </a:xfrm>
          <a:custGeom>
            <a:avLst/>
            <a:gdLst>
              <a:gd name="T0" fmla="*/ 14 w 158"/>
              <a:gd name="T1" fmla="*/ 3 h 159"/>
              <a:gd name="T2" fmla="*/ 95 w 158"/>
              <a:gd name="T3" fmla="*/ 114 h 159"/>
              <a:gd name="T4" fmla="*/ 124 w 158"/>
              <a:gd name="T5" fmla="*/ 96 h 159"/>
              <a:gd name="T6" fmla="*/ 47 w 158"/>
              <a:gd name="T7" fmla="*/ 30 h 159"/>
              <a:gd name="T8" fmla="*/ 42 w 158"/>
              <a:gd name="T9" fmla="*/ 31 h 159"/>
              <a:gd name="T10" fmla="*/ 57 w 158"/>
              <a:gd name="T11" fmla="*/ 36 h 159"/>
              <a:gd name="T12" fmla="*/ 58 w 158"/>
              <a:gd name="T13" fmla="*/ 54 h 159"/>
              <a:gd name="T14" fmla="*/ 60 w 158"/>
              <a:gd name="T15" fmla="*/ 56 h 159"/>
              <a:gd name="T16" fmla="*/ 63 w 158"/>
              <a:gd name="T17" fmla="*/ 57 h 159"/>
              <a:gd name="T18" fmla="*/ 114 w 158"/>
              <a:gd name="T19" fmla="*/ 108 h 159"/>
              <a:gd name="T20" fmla="*/ 130 w 158"/>
              <a:gd name="T21" fmla="*/ 146 h 159"/>
              <a:gd name="T22" fmla="*/ 122 w 158"/>
              <a:gd name="T23" fmla="*/ 134 h 159"/>
              <a:gd name="T24" fmla="*/ 124 w 158"/>
              <a:gd name="T25" fmla="*/ 144 h 159"/>
              <a:gd name="T26" fmla="*/ 129 w 158"/>
              <a:gd name="T27" fmla="*/ 136 h 159"/>
              <a:gd name="T28" fmla="*/ 127 w 158"/>
              <a:gd name="T29" fmla="*/ 99 h 159"/>
              <a:gd name="T30" fmla="*/ 85 w 158"/>
              <a:gd name="T31" fmla="*/ 95 h 159"/>
              <a:gd name="T32" fmla="*/ 101 w 158"/>
              <a:gd name="T33" fmla="*/ 73 h 159"/>
              <a:gd name="T34" fmla="*/ 100 w 158"/>
              <a:gd name="T35" fmla="*/ 76 h 159"/>
              <a:gd name="T36" fmla="*/ 93 w 158"/>
              <a:gd name="T37" fmla="*/ 84 h 159"/>
              <a:gd name="T38" fmla="*/ 101 w 158"/>
              <a:gd name="T39" fmla="*/ 118 h 159"/>
              <a:gd name="T40" fmla="*/ 100 w 158"/>
              <a:gd name="T41" fmla="*/ 82 h 159"/>
              <a:gd name="T42" fmla="*/ 98 w 158"/>
              <a:gd name="T43" fmla="*/ 113 h 159"/>
              <a:gd name="T44" fmla="*/ 91 w 158"/>
              <a:gd name="T45" fmla="*/ 98 h 159"/>
              <a:gd name="T46" fmla="*/ 107 w 158"/>
              <a:gd name="T47" fmla="*/ 126 h 159"/>
              <a:gd name="T48" fmla="*/ 108 w 158"/>
              <a:gd name="T49" fmla="*/ 103 h 159"/>
              <a:gd name="T50" fmla="*/ 107 w 158"/>
              <a:gd name="T51" fmla="*/ 126 h 159"/>
              <a:gd name="T52" fmla="*/ 103 w 158"/>
              <a:gd name="T53" fmla="*/ 111 h 159"/>
              <a:gd name="T54" fmla="*/ 111 w 158"/>
              <a:gd name="T55" fmla="*/ 83 h 159"/>
              <a:gd name="T56" fmla="*/ 58 w 158"/>
              <a:gd name="T57" fmla="*/ 60 h 159"/>
              <a:gd name="T58" fmla="*/ 65 w 158"/>
              <a:gd name="T59" fmla="*/ 55 h 159"/>
              <a:gd name="T60" fmla="*/ 58 w 158"/>
              <a:gd name="T61" fmla="*/ 61 h 159"/>
              <a:gd name="T62" fmla="*/ 68 w 158"/>
              <a:gd name="T63" fmla="*/ 73 h 159"/>
              <a:gd name="T64" fmla="*/ 67 w 158"/>
              <a:gd name="T65" fmla="*/ 68 h 159"/>
              <a:gd name="T66" fmla="*/ 74 w 158"/>
              <a:gd name="T67" fmla="*/ 82 h 159"/>
              <a:gd name="T68" fmla="*/ 84 w 158"/>
              <a:gd name="T69" fmla="*/ 79 h 159"/>
              <a:gd name="T70" fmla="*/ 88 w 158"/>
              <a:gd name="T71" fmla="*/ 61 h 159"/>
              <a:gd name="T72" fmla="*/ 86 w 158"/>
              <a:gd name="T73" fmla="*/ 59 h 159"/>
              <a:gd name="T74" fmla="*/ 76 w 158"/>
              <a:gd name="T75" fmla="*/ 51 h 159"/>
              <a:gd name="T76" fmla="*/ 46 w 158"/>
              <a:gd name="T77" fmla="*/ 44 h 159"/>
              <a:gd name="T78" fmla="*/ 57 w 158"/>
              <a:gd name="T79" fmla="*/ 38 h 159"/>
              <a:gd name="T80" fmla="*/ 89 w 158"/>
              <a:gd name="T81" fmla="*/ 88 h 159"/>
              <a:gd name="T82" fmla="*/ 108 w 158"/>
              <a:gd name="T83" fmla="*/ 128 h 159"/>
              <a:gd name="T84" fmla="*/ 108 w 158"/>
              <a:gd name="T85" fmla="*/ 128 h 159"/>
              <a:gd name="T86" fmla="*/ 120 w 158"/>
              <a:gd name="T87" fmla="*/ 144 h 159"/>
              <a:gd name="T88" fmla="*/ 131 w 158"/>
              <a:gd name="T89" fmla="*/ 117 h 159"/>
              <a:gd name="T90" fmla="*/ 129 w 158"/>
              <a:gd name="T91" fmla="*/ 150 h 159"/>
              <a:gd name="T92" fmla="*/ 132 w 158"/>
              <a:gd name="T93" fmla="*/ 153 h 159"/>
              <a:gd name="T94" fmla="*/ 147 w 158"/>
              <a:gd name="T95" fmla="*/ 123 h 159"/>
              <a:gd name="T96" fmla="*/ 142 w 158"/>
              <a:gd name="T97" fmla="*/ 151 h 159"/>
              <a:gd name="T98" fmla="*/ 151 w 158"/>
              <a:gd name="T99" fmla="*/ 130 h 159"/>
              <a:gd name="T100" fmla="*/ 91 w 158"/>
              <a:gd name="T101" fmla="*/ 64 h 159"/>
              <a:gd name="T102" fmla="*/ 7 w 158"/>
              <a:gd name="T103" fmla="*/ 6 h 159"/>
              <a:gd name="T104" fmla="*/ 42 w 158"/>
              <a:gd name="T105" fmla="*/ 26 h 159"/>
              <a:gd name="T106" fmla="*/ 35 w 158"/>
              <a:gd name="T107" fmla="*/ 33 h 159"/>
              <a:gd name="T108" fmla="*/ 137 w 158"/>
              <a:gd name="T109" fmla="*/ 155 h 159"/>
              <a:gd name="T110" fmla="*/ 147 w 158"/>
              <a:gd name="T111" fmla="*/ 125 h 159"/>
              <a:gd name="T112" fmla="*/ 144 w 158"/>
              <a:gd name="T113" fmla="*/ 153 h 159"/>
              <a:gd name="T114" fmla="*/ 143 w 158"/>
              <a:gd name="T115"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9">
                <a:moveTo>
                  <a:pt x="157" y="141"/>
                </a:moveTo>
                <a:cubicBezTo>
                  <a:pt x="156" y="130"/>
                  <a:pt x="149" y="121"/>
                  <a:pt x="143" y="113"/>
                </a:cubicBezTo>
                <a:cubicBezTo>
                  <a:pt x="135" y="102"/>
                  <a:pt x="125" y="93"/>
                  <a:pt x="116" y="83"/>
                </a:cubicBezTo>
                <a:cubicBezTo>
                  <a:pt x="93" y="61"/>
                  <a:pt x="69" y="39"/>
                  <a:pt x="42" y="22"/>
                </a:cubicBezTo>
                <a:cubicBezTo>
                  <a:pt x="42" y="22"/>
                  <a:pt x="41" y="22"/>
                  <a:pt x="41" y="22"/>
                </a:cubicBezTo>
                <a:cubicBezTo>
                  <a:pt x="37" y="14"/>
                  <a:pt x="30" y="8"/>
                  <a:pt x="25" y="1"/>
                </a:cubicBezTo>
                <a:cubicBezTo>
                  <a:pt x="25" y="1"/>
                  <a:pt x="25" y="1"/>
                  <a:pt x="25" y="1"/>
                </a:cubicBezTo>
                <a:cubicBezTo>
                  <a:pt x="24" y="0"/>
                  <a:pt x="24" y="0"/>
                  <a:pt x="23" y="0"/>
                </a:cubicBezTo>
                <a:cubicBezTo>
                  <a:pt x="20" y="1"/>
                  <a:pt x="17" y="3"/>
                  <a:pt x="14" y="3"/>
                </a:cubicBezTo>
                <a:cubicBezTo>
                  <a:pt x="10" y="4"/>
                  <a:pt x="6" y="3"/>
                  <a:pt x="4" y="0"/>
                </a:cubicBezTo>
                <a:cubicBezTo>
                  <a:pt x="3" y="0"/>
                  <a:pt x="3" y="0"/>
                  <a:pt x="3" y="0"/>
                </a:cubicBezTo>
                <a:cubicBezTo>
                  <a:pt x="1" y="0"/>
                  <a:pt x="0" y="1"/>
                  <a:pt x="1" y="2"/>
                </a:cubicBezTo>
                <a:cubicBezTo>
                  <a:pt x="5" y="6"/>
                  <a:pt x="9" y="12"/>
                  <a:pt x="6" y="18"/>
                </a:cubicBezTo>
                <a:cubicBezTo>
                  <a:pt x="6" y="19"/>
                  <a:pt x="6" y="20"/>
                  <a:pt x="7" y="20"/>
                </a:cubicBezTo>
                <a:cubicBezTo>
                  <a:pt x="15" y="25"/>
                  <a:pt x="24" y="28"/>
                  <a:pt x="32" y="33"/>
                </a:cubicBezTo>
                <a:cubicBezTo>
                  <a:pt x="32" y="33"/>
                  <a:pt x="32" y="33"/>
                  <a:pt x="32" y="33"/>
                </a:cubicBezTo>
                <a:cubicBezTo>
                  <a:pt x="42" y="44"/>
                  <a:pt x="51" y="57"/>
                  <a:pt x="60" y="68"/>
                </a:cubicBezTo>
                <a:cubicBezTo>
                  <a:pt x="72" y="84"/>
                  <a:pt x="84" y="99"/>
                  <a:pt x="95" y="114"/>
                </a:cubicBezTo>
                <a:cubicBezTo>
                  <a:pt x="103" y="126"/>
                  <a:pt x="110" y="139"/>
                  <a:pt x="121" y="149"/>
                </a:cubicBezTo>
                <a:cubicBezTo>
                  <a:pt x="128" y="155"/>
                  <a:pt x="136" y="159"/>
                  <a:pt x="145" y="158"/>
                </a:cubicBezTo>
                <a:cubicBezTo>
                  <a:pt x="154" y="156"/>
                  <a:pt x="158" y="149"/>
                  <a:pt x="157" y="141"/>
                </a:cubicBezTo>
                <a:close/>
                <a:moveTo>
                  <a:pt x="116" y="139"/>
                </a:moveTo>
                <a:cubicBezTo>
                  <a:pt x="115" y="138"/>
                  <a:pt x="114" y="137"/>
                  <a:pt x="113" y="135"/>
                </a:cubicBezTo>
                <a:cubicBezTo>
                  <a:pt x="115" y="129"/>
                  <a:pt x="117" y="122"/>
                  <a:pt x="118" y="116"/>
                </a:cubicBezTo>
                <a:cubicBezTo>
                  <a:pt x="119" y="112"/>
                  <a:pt x="120" y="109"/>
                  <a:pt x="121" y="105"/>
                </a:cubicBezTo>
                <a:cubicBezTo>
                  <a:pt x="122" y="102"/>
                  <a:pt x="124" y="98"/>
                  <a:pt x="124" y="96"/>
                </a:cubicBezTo>
                <a:cubicBezTo>
                  <a:pt x="124" y="96"/>
                  <a:pt x="124" y="96"/>
                  <a:pt x="124" y="96"/>
                </a:cubicBezTo>
                <a:cubicBezTo>
                  <a:pt x="123" y="111"/>
                  <a:pt x="117" y="125"/>
                  <a:pt x="116" y="140"/>
                </a:cubicBezTo>
                <a:cubicBezTo>
                  <a:pt x="116" y="139"/>
                  <a:pt x="116" y="139"/>
                  <a:pt x="116" y="139"/>
                </a:cubicBezTo>
                <a:close/>
                <a:moveTo>
                  <a:pt x="47" y="29"/>
                </a:moveTo>
                <a:cubicBezTo>
                  <a:pt x="45" y="32"/>
                  <a:pt x="42" y="35"/>
                  <a:pt x="42" y="38"/>
                </a:cubicBezTo>
                <a:cubicBezTo>
                  <a:pt x="42" y="34"/>
                  <a:pt x="44" y="31"/>
                  <a:pt x="45" y="28"/>
                </a:cubicBezTo>
                <a:cubicBezTo>
                  <a:pt x="47" y="29"/>
                  <a:pt x="48" y="30"/>
                  <a:pt x="49" y="31"/>
                </a:cubicBezTo>
                <a:cubicBezTo>
                  <a:pt x="49" y="31"/>
                  <a:pt x="49" y="31"/>
                  <a:pt x="49" y="31"/>
                </a:cubicBezTo>
                <a:cubicBezTo>
                  <a:pt x="47" y="34"/>
                  <a:pt x="45" y="37"/>
                  <a:pt x="44" y="40"/>
                </a:cubicBezTo>
                <a:cubicBezTo>
                  <a:pt x="45" y="38"/>
                  <a:pt x="47" y="33"/>
                  <a:pt x="47" y="30"/>
                </a:cubicBezTo>
                <a:cubicBezTo>
                  <a:pt x="47" y="29"/>
                  <a:pt x="47" y="29"/>
                  <a:pt x="47" y="29"/>
                </a:cubicBezTo>
                <a:close/>
                <a:moveTo>
                  <a:pt x="39" y="27"/>
                </a:moveTo>
                <a:cubicBezTo>
                  <a:pt x="40" y="27"/>
                  <a:pt x="40" y="26"/>
                  <a:pt x="41" y="25"/>
                </a:cubicBezTo>
                <a:cubicBezTo>
                  <a:pt x="41" y="25"/>
                  <a:pt x="41" y="25"/>
                  <a:pt x="42" y="25"/>
                </a:cubicBezTo>
                <a:cubicBezTo>
                  <a:pt x="41" y="27"/>
                  <a:pt x="40" y="28"/>
                  <a:pt x="39" y="30"/>
                </a:cubicBezTo>
                <a:cubicBezTo>
                  <a:pt x="36" y="36"/>
                  <a:pt x="39" y="29"/>
                  <a:pt x="39" y="28"/>
                </a:cubicBezTo>
                <a:cubicBezTo>
                  <a:pt x="39" y="27"/>
                  <a:pt x="39" y="27"/>
                  <a:pt x="39" y="27"/>
                </a:cubicBezTo>
                <a:close/>
                <a:moveTo>
                  <a:pt x="44" y="27"/>
                </a:moveTo>
                <a:cubicBezTo>
                  <a:pt x="43" y="29"/>
                  <a:pt x="43" y="30"/>
                  <a:pt x="42" y="31"/>
                </a:cubicBezTo>
                <a:cubicBezTo>
                  <a:pt x="41" y="32"/>
                  <a:pt x="40" y="37"/>
                  <a:pt x="41" y="33"/>
                </a:cubicBezTo>
                <a:cubicBezTo>
                  <a:pt x="42" y="31"/>
                  <a:pt x="42" y="29"/>
                  <a:pt x="43" y="26"/>
                </a:cubicBezTo>
                <a:cubicBezTo>
                  <a:pt x="43" y="26"/>
                  <a:pt x="44" y="27"/>
                  <a:pt x="44" y="27"/>
                </a:cubicBezTo>
                <a:close/>
                <a:moveTo>
                  <a:pt x="52" y="33"/>
                </a:moveTo>
                <a:cubicBezTo>
                  <a:pt x="50" y="36"/>
                  <a:pt x="48" y="39"/>
                  <a:pt x="47" y="43"/>
                </a:cubicBezTo>
                <a:cubicBezTo>
                  <a:pt x="48" y="41"/>
                  <a:pt x="49" y="34"/>
                  <a:pt x="50" y="31"/>
                </a:cubicBezTo>
                <a:cubicBezTo>
                  <a:pt x="50" y="31"/>
                  <a:pt x="50" y="31"/>
                  <a:pt x="50" y="31"/>
                </a:cubicBezTo>
                <a:cubicBezTo>
                  <a:pt x="51" y="31"/>
                  <a:pt x="51" y="32"/>
                  <a:pt x="52" y="33"/>
                </a:cubicBezTo>
                <a:close/>
                <a:moveTo>
                  <a:pt x="57" y="36"/>
                </a:moveTo>
                <a:cubicBezTo>
                  <a:pt x="55" y="40"/>
                  <a:pt x="53" y="45"/>
                  <a:pt x="51" y="49"/>
                </a:cubicBezTo>
                <a:cubicBezTo>
                  <a:pt x="53" y="45"/>
                  <a:pt x="54" y="39"/>
                  <a:pt x="55" y="35"/>
                </a:cubicBezTo>
                <a:cubicBezTo>
                  <a:pt x="56" y="35"/>
                  <a:pt x="57" y="36"/>
                  <a:pt x="57" y="36"/>
                </a:cubicBezTo>
                <a:close/>
                <a:moveTo>
                  <a:pt x="61" y="39"/>
                </a:moveTo>
                <a:cubicBezTo>
                  <a:pt x="58" y="43"/>
                  <a:pt x="56" y="49"/>
                  <a:pt x="55" y="53"/>
                </a:cubicBezTo>
                <a:cubicBezTo>
                  <a:pt x="56" y="48"/>
                  <a:pt x="58" y="43"/>
                  <a:pt x="58" y="37"/>
                </a:cubicBezTo>
                <a:cubicBezTo>
                  <a:pt x="59" y="38"/>
                  <a:pt x="60" y="38"/>
                  <a:pt x="61" y="39"/>
                </a:cubicBezTo>
                <a:close/>
                <a:moveTo>
                  <a:pt x="64" y="41"/>
                </a:moveTo>
                <a:cubicBezTo>
                  <a:pt x="62" y="45"/>
                  <a:pt x="60" y="50"/>
                  <a:pt x="58" y="54"/>
                </a:cubicBezTo>
                <a:cubicBezTo>
                  <a:pt x="57" y="56"/>
                  <a:pt x="57" y="56"/>
                  <a:pt x="57" y="54"/>
                </a:cubicBezTo>
                <a:cubicBezTo>
                  <a:pt x="58" y="53"/>
                  <a:pt x="58" y="51"/>
                  <a:pt x="58" y="49"/>
                </a:cubicBezTo>
                <a:cubicBezTo>
                  <a:pt x="59" y="46"/>
                  <a:pt x="60" y="43"/>
                  <a:pt x="61" y="39"/>
                </a:cubicBezTo>
                <a:cubicBezTo>
                  <a:pt x="62" y="40"/>
                  <a:pt x="63" y="41"/>
                  <a:pt x="64" y="41"/>
                </a:cubicBezTo>
                <a:close/>
                <a:moveTo>
                  <a:pt x="68" y="44"/>
                </a:moveTo>
                <a:cubicBezTo>
                  <a:pt x="68" y="44"/>
                  <a:pt x="68" y="44"/>
                  <a:pt x="68" y="44"/>
                </a:cubicBezTo>
                <a:cubicBezTo>
                  <a:pt x="66" y="46"/>
                  <a:pt x="65" y="49"/>
                  <a:pt x="63" y="51"/>
                </a:cubicBezTo>
                <a:cubicBezTo>
                  <a:pt x="63" y="52"/>
                  <a:pt x="62" y="54"/>
                  <a:pt x="61" y="55"/>
                </a:cubicBezTo>
                <a:cubicBezTo>
                  <a:pt x="61" y="55"/>
                  <a:pt x="61" y="56"/>
                  <a:pt x="60" y="56"/>
                </a:cubicBezTo>
                <a:cubicBezTo>
                  <a:pt x="62" y="51"/>
                  <a:pt x="63" y="47"/>
                  <a:pt x="65" y="42"/>
                </a:cubicBezTo>
                <a:cubicBezTo>
                  <a:pt x="66" y="43"/>
                  <a:pt x="67" y="43"/>
                  <a:pt x="68" y="44"/>
                </a:cubicBezTo>
                <a:close/>
                <a:moveTo>
                  <a:pt x="73" y="48"/>
                </a:moveTo>
                <a:cubicBezTo>
                  <a:pt x="71" y="51"/>
                  <a:pt x="70" y="53"/>
                  <a:pt x="69" y="55"/>
                </a:cubicBezTo>
                <a:cubicBezTo>
                  <a:pt x="68" y="56"/>
                  <a:pt x="68" y="58"/>
                  <a:pt x="67" y="59"/>
                </a:cubicBezTo>
                <a:cubicBezTo>
                  <a:pt x="66" y="61"/>
                  <a:pt x="64" y="64"/>
                  <a:pt x="64" y="65"/>
                </a:cubicBezTo>
                <a:cubicBezTo>
                  <a:pt x="64" y="59"/>
                  <a:pt x="68" y="53"/>
                  <a:pt x="70" y="47"/>
                </a:cubicBezTo>
                <a:cubicBezTo>
                  <a:pt x="70" y="46"/>
                  <a:pt x="70" y="46"/>
                  <a:pt x="70" y="46"/>
                </a:cubicBezTo>
                <a:cubicBezTo>
                  <a:pt x="67" y="49"/>
                  <a:pt x="65" y="53"/>
                  <a:pt x="63" y="57"/>
                </a:cubicBezTo>
                <a:cubicBezTo>
                  <a:pt x="64" y="56"/>
                  <a:pt x="64" y="55"/>
                  <a:pt x="65" y="54"/>
                </a:cubicBezTo>
                <a:cubicBezTo>
                  <a:pt x="66" y="51"/>
                  <a:pt x="67" y="48"/>
                  <a:pt x="68" y="45"/>
                </a:cubicBezTo>
                <a:cubicBezTo>
                  <a:pt x="70" y="46"/>
                  <a:pt x="71" y="47"/>
                  <a:pt x="73" y="48"/>
                </a:cubicBezTo>
                <a:close/>
                <a:moveTo>
                  <a:pt x="75" y="51"/>
                </a:moveTo>
                <a:cubicBezTo>
                  <a:pt x="73" y="54"/>
                  <a:pt x="71" y="58"/>
                  <a:pt x="69" y="61"/>
                </a:cubicBezTo>
                <a:cubicBezTo>
                  <a:pt x="71" y="57"/>
                  <a:pt x="72" y="53"/>
                  <a:pt x="74" y="49"/>
                </a:cubicBezTo>
                <a:cubicBezTo>
                  <a:pt x="74" y="50"/>
                  <a:pt x="75" y="50"/>
                  <a:pt x="75" y="51"/>
                </a:cubicBezTo>
                <a:close/>
                <a:moveTo>
                  <a:pt x="119" y="91"/>
                </a:moveTo>
                <a:cubicBezTo>
                  <a:pt x="117" y="96"/>
                  <a:pt x="115" y="102"/>
                  <a:pt x="114" y="108"/>
                </a:cubicBezTo>
                <a:cubicBezTo>
                  <a:pt x="113" y="111"/>
                  <a:pt x="112" y="115"/>
                  <a:pt x="110" y="118"/>
                </a:cubicBezTo>
                <a:cubicBezTo>
                  <a:pt x="113" y="108"/>
                  <a:pt x="115" y="98"/>
                  <a:pt x="116" y="87"/>
                </a:cubicBezTo>
                <a:cubicBezTo>
                  <a:pt x="117" y="89"/>
                  <a:pt x="118" y="90"/>
                  <a:pt x="119" y="91"/>
                </a:cubicBezTo>
                <a:close/>
                <a:moveTo>
                  <a:pt x="140" y="114"/>
                </a:moveTo>
                <a:cubicBezTo>
                  <a:pt x="138" y="120"/>
                  <a:pt x="137" y="126"/>
                  <a:pt x="135" y="132"/>
                </a:cubicBezTo>
                <a:cubicBezTo>
                  <a:pt x="134" y="136"/>
                  <a:pt x="133" y="139"/>
                  <a:pt x="131" y="142"/>
                </a:cubicBezTo>
                <a:cubicBezTo>
                  <a:pt x="131" y="144"/>
                  <a:pt x="130" y="145"/>
                  <a:pt x="130" y="147"/>
                </a:cubicBezTo>
                <a:cubicBezTo>
                  <a:pt x="130" y="147"/>
                  <a:pt x="130" y="147"/>
                  <a:pt x="130" y="147"/>
                </a:cubicBezTo>
                <a:cubicBezTo>
                  <a:pt x="130" y="147"/>
                  <a:pt x="130" y="146"/>
                  <a:pt x="130" y="146"/>
                </a:cubicBezTo>
                <a:cubicBezTo>
                  <a:pt x="130" y="140"/>
                  <a:pt x="133" y="135"/>
                  <a:pt x="135" y="130"/>
                </a:cubicBezTo>
                <a:cubicBezTo>
                  <a:pt x="136" y="124"/>
                  <a:pt x="138" y="118"/>
                  <a:pt x="139" y="112"/>
                </a:cubicBezTo>
                <a:cubicBezTo>
                  <a:pt x="139" y="113"/>
                  <a:pt x="140" y="113"/>
                  <a:pt x="140" y="114"/>
                </a:cubicBezTo>
                <a:close/>
                <a:moveTo>
                  <a:pt x="130" y="102"/>
                </a:moveTo>
                <a:cubicBezTo>
                  <a:pt x="128" y="108"/>
                  <a:pt x="127" y="114"/>
                  <a:pt x="126" y="120"/>
                </a:cubicBezTo>
                <a:cubicBezTo>
                  <a:pt x="126" y="123"/>
                  <a:pt x="124" y="126"/>
                  <a:pt x="123" y="130"/>
                </a:cubicBezTo>
                <a:cubicBezTo>
                  <a:pt x="123" y="133"/>
                  <a:pt x="122" y="137"/>
                  <a:pt x="121" y="141"/>
                </a:cubicBezTo>
                <a:cubicBezTo>
                  <a:pt x="120" y="144"/>
                  <a:pt x="121" y="141"/>
                  <a:pt x="121" y="140"/>
                </a:cubicBezTo>
                <a:cubicBezTo>
                  <a:pt x="121" y="138"/>
                  <a:pt x="122" y="136"/>
                  <a:pt x="122" y="134"/>
                </a:cubicBezTo>
                <a:cubicBezTo>
                  <a:pt x="123" y="130"/>
                  <a:pt x="124" y="126"/>
                  <a:pt x="125" y="123"/>
                </a:cubicBezTo>
                <a:cubicBezTo>
                  <a:pt x="127" y="115"/>
                  <a:pt x="127" y="107"/>
                  <a:pt x="128" y="100"/>
                </a:cubicBezTo>
                <a:cubicBezTo>
                  <a:pt x="129" y="101"/>
                  <a:pt x="129" y="101"/>
                  <a:pt x="130" y="102"/>
                </a:cubicBezTo>
                <a:close/>
                <a:moveTo>
                  <a:pt x="131" y="103"/>
                </a:moveTo>
                <a:cubicBezTo>
                  <a:pt x="132" y="104"/>
                  <a:pt x="133" y="105"/>
                  <a:pt x="133" y="106"/>
                </a:cubicBezTo>
                <a:cubicBezTo>
                  <a:pt x="132" y="113"/>
                  <a:pt x="130" y="120"/>
                  <a:pt x="127" y="128"/>
                </a:cubicBezTo>
                <a:cubicBezTo>
                  <a:pt x="127" y="131"/>
                  <a:pt x="126" y="134"/>
                  <a:pt x="125" y="137"/>
                </a:cubicBezTo>
                <a:cubicBezTo>
                  <a:pt x="125" y="138"/>
                  <a:pt x="125" y="139"/>
                  <a:pt x="125" y="141"/>
                </a:cubicBezTo>
                <a:cubicBezTo>
                  <a:pt x="124" y="142"/>
                  <a:pt x="123" y="148"/>
                  <a:pt x="124" y="144"/>
                </a:cubicBezTo>
                <a:cubicBezTo>
                  <a:pt x="125" y="136"/>
                  <a:pt x="127" y="129"/>
                  <a:pt x="128" y="122"/>
                </a:cubicBezTo>
                <a:cubicBezTo>
                  <a:pt x="129" y="118"/>
                  <a:pt x="128" y="114"/>
                  <a:pt x="129" y="111"/>
                </a:cubicBezTo>
                <a:cubicBezTo>
                  <a:pt x="129" y="108"/>
                  <a:pt x="131" y="106"/>
                  <a:pt x="131" y="103"/>
                </a:cubicBezTo>
                <a:close/>
                <a:moveTo>
                  <a:pt x="134" y="109"/>
                </a:moveTo>
                <a:cubicBezTo>
                  <a:pt x="134" y="108"/>
                  <a:pt x="134" y="108"/>
                  <a:pt x="134" y="107"/>
                </a:cubicBezTo>
                <a:cubicBezTo>
                  <a:pt x="134" y="107"/>
                  <a:pt x="134" y="107"/>
                  <a:pt x="134" y="106"/>
                </a:cubicBezTo>
                <a:cubicBezTo>
                  <a:pt x="135" y="108"/>
                  <a:pt x="137" y="110"/>
                  <a:pt x="138" y="111"/>
                </a:cubicBezTo>
                <a:cubicBezTo>
                  <a:pt x="134" y="122"/>
                  <a:pt x="132" y="134"/>
                  <a:pt x="128" y="144"/>
                </a:cubicBezTo>
                <a:cubicBezTo>
                  <a:pt x="129" y="142"/>
                  <a:pt x="128" y="138"/>
                  <a:pt x="129" y="136"/>
                </a:cubicBezTo>
                <a:cubicBezTo>
                  <a:pt x="129" y="132"/>
                  <a:pt x="130" y="129"/>
                  <a:pt x="130" y="126"/>
                </a:cubicBezTo>
                <a:cubicBezTo>
                  <a:pt x="131" y="120"/>
                  <a:pt x="133" y="114"/>
                  <a:pt x="134" y="109"/>
                </a:cubicBezTo>
                <a:close/>
                <a:moveTo>
                  <a:pt x="127" y="99"/>
                </a:moveTo>
                <a:cubicBezTo>
                  <a:pt x="125" y="105"/>
                  <a:pt x="123" y="112"/>
                  <a:pt x="122" y="119"/>
                </a:cubicBezTo>
                <a:cubicBezTo>
                  <a:pt x="121" y="123"/>
                  <a:pt x="120" y="126"/>
                  <a:pt x="119" y="130"/>
                </a:cubicBezTo>
                <a:cubicBezTo>
                  <a:pt x="119" y="132"/>
                  <a:pt x="118" y="134"/>
                  <a:pt x="117" y="137"/>
                </a:cubicBezTo>
                <a:cubicBezTo>
                  <a:pt x="116" y="140"/>
                  <a:pt x="117" y="137"/>
                  <a:pt x="117" y="135"/>
                </a:cubicBezTo>
                <a:cubicBezTo>
                  <a:pt x="119" y="122"/>
                  <a:pt x="124" y="110"/>
                  <a:pt x="125" y="96"/>
                </a:cubicBezTo>
                <a:cubicBezTo>
                  <a:pt x="125" y="97"/>
                  <a:pt x="126" y="98"/>
                  <a:pt x="127" y="99"/>
                </a:cubicBezTo>
                <a:close/>
                <a:moveTo>
                  <a:pt x="123" y="95"/>
                </a:moveTo>
                <a:cubicBezTo>
                  <a:pt x="121" y="101"/>
                  <a:pt x="120" y="107"/>
                  <a:pt x="118" y="113"/>
                </a:cubicBezTo>
                <a:cubicBezTo>
                  <a:pt x="118" y="116"/>
                  <a:pt x="117" y="120"/>
                  <a:pt x="116" y="123"/>
                </a:cubicBezTo>
                <a:cubicBezTo>
                  <a:pt x="115" y="126"/>
                  <a:pt x="115" y="128"/>
                  <a:pt x="114" y="130"/>
                </a:cubicBezTo>
                <a:cubicBezTo>
                  <a:pt x="115" y="124"/>
                  <a:pt x="116" y="118"/>
                  <a:pt x="117" y="112"/>
                </a:cubicBezTo>
                <a:cubicBezTo>
                  <a:pt x="118" y="108"/>
                  <a:pt x="119" y="104"/>
                  <a:pt x="119" y="101"/>
                </a:cubicBezTo>
                <a:cubicBezTo>
                  <a:pt x="119" y="98"/>
                  <a:pt x="120" y="95"/>
                  <a:pt x="120" y="92"/>
                </a:cubicBezTo>
                <a:cubicBezTo>
                  <a:pt x="121" y="93"/>
                  <a:pt x="122" y="94"/>
                  <a:pt x="123" y="95"/>
                </a:cubicBezTo>
                <a:close/>
                <a:moveTo>
                  <a:pt x="85" y="95"/>
                </a:moveTo>
                <a:cubicBezTo>
                  <a:pt x="86" y="94"/>
                  <a:pt x="88" y="91"/>
                  <a:pt x="88" y="90"/>
                </a:cubicBezTo>
                <a:cubicBezTo>
                  <a:pt x="88" y="93"/>
                  <a:pt x="87" y="95"/>
                  <a:pt x="87" y="98"/>
                </a:cubicBezTo>
                <a:cubicBezTo>
                  <a:pt x="85" y="97"/>
                  <a:pt x="84" y="95"/>
                  <a:pt x="83" y="93"/>
                </a:cubicBezTo>
                <a:cubicBezTo>
                  <a:pt x="83" y="93"/>
                  <a:pt x="83" y="93"/>
                  <a:pt x="83" y="93"/>
                </a:cubicBezTo>
                <a:cubicBezTo>
                  <a:pt x="85" y="92"/>
                  <a:pt x="84" y="93"/>
                  <a:pt x="85" y="91"/>
                </a:cubicBezTo>
                <a:cubicBezTo>
                  <a:pt x="85" y="92"/>
                  <a:pt x="85" y="94"/>
                  <a:pt x="85" y="95"/>
                </a:cubicBezTo>
                <a:cubicBezTo>
                  <a:pt x="85" y="95"/>
                  <a:pt x="85" y="96"/>
                  <a:pt x="85" y="95"/>
                </a:cubicBezTo>
                <a:close/>
                <a:moveTo>
                  <a:pt x="93" y="84"/>
                </a:moveTo>
                <a:cubicBezTo>
                  <a:pt x="97" y="81"/>
                  <a:pt x="99" y="77"/>
                  <a:pt x="101" y="73"/>
                </a:cubicBezTo>
                <a:cubicBezTo>
                  <a:pt x="102" y="74"/>
                  <a:pt x="103" y="75"/>
                  <a:pt x="104" y="76"/>
                </a:cubicBezTo>
                <a:cubicBezTo>
                  <a:pt x="104" y="76"/>
                  <a:pt x="104" y="76"/>
                  <a:pt x="104" y="76"/>
                </a:cubicBezTo>
                <a:cubicBezTo>
                  <a:pt x="103" y="81"/>
                  <a:pt x="101" y="87"/>
                  <a:pt x="100" y="92"/>
                </a:cubicBezTo>
                <a:cubicBezTo>
                  <a:pt x="99" y="97"/>
                  <a:pt x="97" y="103"/>
                  <a:pt x="96" y="108"/>
                </a:cubicBezTo>
                <a:cubicBezTo>
                  <a:pt x="97" y="103"/>
                  <a:pt x="97" y="97"/>
                  <a:pt x="98" y="92"/>
                </a:cubicBezTo>
                <a:cubicBezTo>
                  <a:pt x="100" y="86"/>
                  <a:pt x="101" y="80"/>
                  <a:pt x="102" y="74"/>
                </a:cubicBezTo>
                <a:cubicBezTo>
                  <a:pt x="102" y="74"/>
                  <a:pt x="101" y="74"/>
                  <a:pt x="101" y="74"/>
                </a:cubicBezTo>
                <a:cubicBezTo>
                  <a:pt x="101" y="75"/>
                  <a:pt x="101" y="75"/>
                  <a:pt x="101" y="76"/>
                </a:cubicBezTo>
                <a:cubicBezTo>
                  <a:pt x="100" y="76"/>
                  <a:pt x="100" y="76"/>
                  <a:pt x="100" y="76"/>
                </a:cubicBezTo>
                <a:cubicBezTo>
                  <a:pt x="100" y="81"/>
                  <a:pt x="98" y="85"/>
                  <a:pt x="97" y="89"/>
                </a:cubicBezTo>
                <a:cubicBezTo>
                  <a:pt x="96" y="94"/>
                  <a:pt x="95" y="99"/>
                  <a:pt x="93" y="103"/>
                </a:cubicBezTo>
                <a:cubicBezTo>
                  <a:pt x="92" y="107"/>
                  <a:pt x="94" y="101"/>
                  <a:pt x="94" y="101"/>
                </a:cubicBezTo>
                <a:cubicBezTo>
                  <a:pt x="94" y="98"/>
                  <a:pt x="94" y="95"/>
                  <a:pt x="95" y="92"/>
                </a:cubicBezTo>
                <a:cubicBezTo>
                  <a:pt x="95" y="87"/>
                  <a:pt x="98" y="84"/>
                  <a:pt x="98" y="80"/>
                </a:cubicBezTo>
                <a:cubicBezTo>
                  <a:pt x="98" y="80"/>
                  <a:pt x="97" y="79"/>
                  <a:pt x="97" y="80"/>
                </a:cubicBezTo>
                <a:cubicBezTo>
                  <a:pt x="96" y="84"/>
                  <a:pt x="94" y="88"/>
                  <a:pt x="93" y="93"/>
                </a:cubicBezTo>
                <a:cubicBezTo>
                  <a:pt x="93" y="90"/>
                  <a:pt x="93" y="87"/>
                  <a:pt x="93" y="84"/>
                </a:cubicBezTo>
                <a:cubicBezTo>
                  <a:pt x="93" y="84"/>
                  <a:pt x="93" y="84"/>
                  <a:pt x="93" y="84"/>
                </a:cubicBezTo>
                <a:close/>
                <a:moveTo>
                  <a:pt x="101" y="118"/>
                </a:moveTo>
                <a:cubicBezTo>
                  <a:pt x="101" y="118"/>
                  <a:pt x="101" y="118"/>
                  <a:pt x="101" y="118"/>
                </a:cubicBezTo>
                <a:cubicBezTo>
                  <a:pt x="100" y="116"/>
                  <a:pt x="99" y="115"/>
                  <a:pt x="98" y="114"/>
                </a:cubicBezTo>
                <a:cubicBezTo>
                  <a:pt x="98" y="114"/>
                  <a:pt x="98" y="114"/>
                  <a:pt x="98" y="113"/>
                </a:cubicBezTo>
                <a:cubicBezTo>
                  <a:pt x="100" y="108"/>
                  <a:pt x="102" y="103"/>
                  <a:pt x="103" y="98"/>
                </a:cubicBezTo>
                <a:cubicBezTo>
                  <a:pt x="104" y="95"/>
                  <a:pt x="105" y="92"/>
                  <a:pt x="106" y="89"/>
                </a:cubicBezTo>
                <a:cubicBezTo>
                  <a:pt x="106" y="88"/>
                  <a:pt x="106" y="87"/>
                  <a:pt x="107" y="86"/>
                </a:cubicBezTo>
                <a:cubicBezTo>
                  <a:pt x="106" y="90"/>
                  <a:pt x="105" y="95"/>
                  <a:pt x="104" y="100"/>
                </a:cubicBezTo>
                <a:cubicBezTo>
                  <a:pt x="102" y="106"/>
                  <a:pt x="102" y="112"/>
                  <a:pt x="101" y="118"/>
                </a:cubicBezTo>
                <a:close/>
                <a:moveTo>
                  <a:pt x="92" y="98"/>
                </a:moveTo>
                <a:cubicBezTo>
                  <a:pt x="92" y="97"/>
                  <a:pt x="92" y="96"/>
                  <a:pt x="93" y="95"/>
                </a:cubicBezTo>
                <a:cubicBezTo>
                  <a:pt x="94" y="91"/>
                  <a:pt x="95" y="88"/>
                  <a:pt x="96" y="85"/>
                </a:cubicBezTo>
                <a:cubicBezTo>
                  <a:pt x="96" y="85"/>
                  <a:pt x="97" y="80"/>
                  <a:pt x="97" y="82"/>
                </a:cubicBezTo>
                <a:cubicBezTo>
                  <a:pt x="97" y="84"/>
                  <a:pt x="96" y="86"/>
                  <a:pt x="95" y="87"/>
                </a:cubicBezTo>
                <a:cubicBezTo>
                  <a:pt x="93" y="93"/>
                  <a:pt x="93" y="100"/>
                  <a:pt x="92" y="106"/>
                </a:cubicBezTo>
                <a:cubicBezTo>
                  <a:pt x="92" y="106"/>
                  <a:pt x="93" y="106"/>
                  <a:pt x="93" y="106"/>
                </a:cubicBezTo>
                <a:cubicBezTo>
                  <a:pt x="96" y="101"/>
                  <a:pt x="96" y="96"/>
                  <a:pt x="97" y="91"/>
                </a:cubicBezTo>
                <a:cubicBezTo>
                  <a:pt x="98" y="88"/>
                  <a:pt x="99" y="85"/>
                  <a:pt x="100" y="82"/>
                </a:cubicBezTo>
                <a:cubicBezTo>
                  <a:pt x="100" y="82"/>
                  <a:pt x="100" y="82"/>
                  <a:pt x="100" y="82"/>
                </a:cubicBezTo>
                <a:cubicBezTo>
                  <a:pt x="99" y="86"/>
                  <a:pt x="99" y="89"/>
                  <a:pt x="98" y="92"/>
                </a:cubicBezTo>
                <a:cubicBezTo>
                  <a:pt x="96" y="98"/>
                  <a:pt x="96" y="104"/>
                  <a:pt x="95" y="109"/>
                </a:cubicBezTo>
                <a:cubicBezTo>
                  <a:pt x="95" y="109"/>
                  <a:pt x="95" y="109"/>
                  <a:pt x="95" y="109"/>
                </a:cubicBezTo>
                <a:cubicBezTo>
                  <a:pt x="93" y="107"/>
                  <a:pt x="92" y="105"/>
                  <a:pt x="90" y="103"/>
                </a:cubicBezTo>
                <a:cubicBezTo>
                  <a:pt x="90" y="103"/>
                  <a:pt x="90" y="103"/>
                  <a:pt x="90" y="103"/>
                </a:cubicBezTo>
                <a:cubicBezTo>
                  <a:pt x="91" y="101"/>
                  <a:pt x="91" y="99"/>
                  <a:pt x="92" y="98"/>
                </a:cubicBezTo>
                <a:close/>
                <a:moveTo>
                  <a:pt x="98" y="113"/>
                </a:moveTo>
                <a:cubicBezTo>
                  <a:pt x="98" y="113"/>
                  <a:pt x="98" y="113"/>
                  <a:pt x="98" y="113"/>
                </a:cubicBezTo>
                <a:cubicBezTo>
                  <a:pt x="97" y="112"/>
                  <a:pt x="96" y="111"/>
                  <a:pt x="95" y="110"/>
                </a:cubicBezTo>
                <a:cubicBezTo>
                  <a:pt x="95" y="110"/>
                  <a:pt x="95" y="110"/>
                  <a:pt x="95" y="110"/>
                </a:cubicBezTo>
                <a:cubicBezTo>
                  <a:pt x="100" y="99"/>
                  <a:pt x="101" y="88"/>
                  <a:pt x="104" y="78"/>
                </a:cubicBezTo>
                <a:cubicBezTo>
                  <a:pt x="104" y="80"/>
                  <a:pt x="104" y="83"/>
                  <a:pt x="103" y="85"/>
                </a:cubicBezTo>
                <a:cubicBezTo>
                  <a:pt x="103" y="88"/>
                  <a:pt x="102" y="91"/>
                  <a:pt x="101" y="94"/>
                </a:cubicBezTo>
                <a:cubicBezTo>
                  <a:pt x="99" y="101"/>
                  <a:pt x="99" y="107"/>
                  <a:pt x="98" y="113"/>
                </a:cubicBezTo>
                <a:close/>
                <a:moveTo>
                  <a:pt x="92" y="87"/>
                </a:moveTo>
                <a:cubicBezTo>
                  <a:pt x="92" y="90"/>
                  <a:pt x="92" y="94"/>
                  <a:pt x="91" y="97"/>
                </a:cubicBezTo>
                <a:cubicBezTo>
                  <a:pt x="91" y="97"/>
                  <a:pt x="91" y="98"/>
                  <a:pt x="91" y="98"/>
                </a:cubicBezTo>
                <a:cubicBezTo>
                  <a:pt x="91" y="98"/>
                  <a:pt x="91" y="99"/>
                  <a:pt x="90" y="99"/>
                </a:cubicBezTo>
                <a:cubicBezTo>
                  <a:pt x="89" y="100"/>
                  <a:pt x="89" y="101"/>
                  <a:pt x="90" y="101"/>
                </a:cubicBezTo>
                <a:cubicBezTo>
                  <a:pt x="90" y="101"/>
                  <a:pt x="90" y="102"/>
                  <a:pt x="89" y="102"/>
                </a:cubicBezTo>
                <a:cubicBezTo>
                  <a:pt x="89" y="101"/>
                  <a:pt x="88" y="100"/>
                  <a:pt x="87" y="99"/>
                </a:cubicBezTo>
                <a:cubicBezTo>
                  <a:pt x="87" y="99"/>
                  <a:pt x="87" y="99"/>
                  <a:pt x="87" y="99"/>
                </a:cubicBezTo>
                <a:cubicBezTo>
                  <a:pt x="88" y="96"/>
                  <a:pt x="89" y="94"/>
                  <a:pt x="90" y="91"/>
                </a:cubicBezTo>
                <a:cubicBezTo>
                  <a:pt x="91" y="90"/>
                  <a:pt x="91" y="88"/>
                  <a:pt x="92" y="87"/>
                </a:cubicBezTo>
                <a:cubicBezTo>
                  <a:pt x="92" y="85"/>
                  <a:pt x="92" y="85"/>
                  <a:pt x="92" y="87"/>
                </a:cubicBezTo>
                <a:close/>
                <a:moveTo>
                  <a:pt x="107" y="126"/>
                </a:moveTo>
                <a:cubicBezTo>
                  <a:pt x="107" y="127"/>
                  <a:pt x="107" y="127"/>
                  <a:pt x="107" y="127"/>
                </a:cubicBezTo>
                <a:cubicBezTo>
                  <a:pt x="106" y="126"/>
                  <a:pt x="105" y="125"/>
                  <a:pt x="104" y="123"/>
                </a:cubicBezTo>
                <a:cubicBezTo>
                  <a:pt x="103" y="122"/>
                  <a:pt x="102" y="120"/>
                  <a:pt x="101" y="118"/>
                </a:cubicBezTo>
                <a:cubicBezTo>
                  <a:pt x="101" y="118"/>
                  <a:pt x="101" y="118"/>
                  <a:pt x="101" y="118"/>
                </a:cubicBezTo>
                <a:cubicBezTo>
                  <a:pt x="101" y="117"/>
                  <a:pt x="102" y="117"/>
                  <a:pt x="102" y="116"/>
                </a:cubicBezTo>
                <a:cubicBezTo>
                  <a:pt x="102" y="116"/>
                  <a:pt x="102" y="116"/>
                  <a:pt x="102" y="115"/>
                </a:cubicBezTo>
                <a:cubicBezTo>
                  <a:pt x="104" y="110"/>
                  <a:pt x="105" y="104"/>
                  <a:pt x="107" y="99"/>
                </a:cubicBezTo>
                <a:cubicBezTo>
                  <a:pt x="108" y="97"/>
                  <a:pt x="109" y="95"/>
                  <a:pt x="110" y="92"/>
                </a:cubicBezTo>
                <a:cubicBezTo>
                  <a:pt x="109" y="96"/>
                  <a:pt x="109" y="99"/>
                  <a:pt x="108" y="103"/>
                </a:cubicBezTo>
                <a:cubicBezTo>
                  <a:pt x="106" y="109"/>
                  <a:pt x="107" y="116"/>
                  <a:pt x="104" y="122"/>
                </a:cubicBezTo>
                <a:cubicBezTo>
                  <a:pt x="103" y="122"/>
                  <a:pt x="104" y="123"/>
                  <a:pt x="104" y="122"/>
                </a:cubicBezTo>
                <a:cubicBezTo>
                  <a:pt x="107" y="117"/>
                  <a:pt x="108" y="110"/>
                  <a:pt x="110" y="104"/>
                </a:cubicBezTo>
                <a:cubicBezTo>
                  <a:pt x="111" y="102"/>
                  <a:pt x="112" y="99"/>
                  <a:pt x="112" y="97"/>
                </a:cubicBezTo>
                <a:cubicBezTo>
                  <a:pt x="113" y="94"/>
                  <a:pt x="115" y="90"/>
                  <a:pt x="115" y="88"/>
                </a:cubicBezTo>
                <a:cubicBezTo>
                  <a:pt x="115" y="95"/>
                  <a:pt x="113" y="101"/>
                  <a:pt x="112" y="108"/>
                </a:cubicBezTo>
                <a:cubicBezTo>
                  <a:pt x="111" y="111"/>
                  <a:pt x="110" y="115"/>
                  <a:pt x="109" y="118"/>
                </a:cubicBezTo>
                <a:cubicBezTo>
                  <a:pt x="109" y="120"/>
                  <a:pt x="109" y="121"/>
                  <a:pt x="108" y="123"/>
                </a:cubicBezTo>
                <a:cubicBezTo>
                  <a:pt x="108" y="124"/>
                  <a:pt x="108" y="125"/>
                  <a:pt x="107" y="126"/>
                </a:cubicBezTo>
                <a:cubicBezTo>
                  <a:pt x="107" y="126"/>
                  <a:pt x="107" y="126"/>
                  <a:pt x="107" y="126"/>
                </a:cubicBezTo>
                <a:close/>
                <a:moveTo>
                  <a:pt x="115" y="87"/>
                </a:moveTo>
                <a:cubicBezTo>
                  <a:pt x="112" y="93"/>
                  <a:pt x="111" y="99"/>
                  <a:pt x="109" y="105"/>
                </a:cubicBezTo>
                <a:cubicBezTo>
                  <a:pt x="108" y="107"/>
                  <a:pt x="108" y="108"/>
                  <a:pt x="107" y="110"/>
                </a:cubicBezTo>
                <a:cubicBezTo>
                  <a:pt x="108" y="107"/>
                  <a:pt x="108" y="104"/>
                  <a:pt x="109" y="102"/>
                </a:cubicBezTo>
                <a:cubicBezTo>
                  <a:pt x="111" y="96"/>
                  <a:pt x="111" y="90"/>
                  <a:pt x="112" y="83"/>
                </a:cubicBezTo>
                <a:cubicBezTo>
                  <a:pt x="113" y="85"/>
                  <a:pt x="114" y="86"/>
                  <a:pt x="115" y="87"/>
                </a:cubicBezTo>
                <a:close/>
                <a:moveTo>
                  <a:pt x="107" y="97"/>
                </a:moveTo>
                <a:cubicBezTo>
                  <a:pt x="105" y="102"/>
                  <a:pt x="104" y="106"/>
                  <a:pt x="103" y="111"/>
                </a:cubicBezTo>
                <a:cubicBezTo>
                  <a:pt x="103" y="111"/>
                  <a:pt x="103" y="110"/>
                  <a:pt x="103" y="110"/>
                </a:cubicBezTo>
                <a:cubicBezTo>
                  <a:pt x="103" y="106"/>
                  <a:pt x="104" y="103"/>
                  <a:pt x="104" y="100"/>
                </a:cubicBezTo>
                <a:cubicBezTo>
                  <a:pt x="106" y="93"/>
                  <a:pt x="107" y="87"/>
                  <a:pt x="108" y="80"/>
                </a:cubicBezTo>
                <a:cubicBezTo>
                  <a:pt x="108" y="80"/>
                  <a:pt x="108" y="80"/>
                  <a:pt x="108" y="80"/>
                </a:cubicBezTo>
                <a:cubicBezTo>
                  <a:pt x="106" y="86"/>
                  <a:pt x="104" y="92"/>
                  <a:pt x="103" y="98"/>
                </a:cubicBezTo>
                <a:cubicBezTo>
                  <a:pt x="101" y="101"/>
                  <a:pt x="100" y="104"/>
                  <a:pt x="99" y="108"/>
                </a:cubicBezTo>
                <a:cubicBezTo>
                  <a:pt x="100" y="102"/>
                  <a:pt x="101" y="97"/>
                  <a:pt x="103" y="91"/>
                </a:cubicBezTo>
                <a:cubicBezTo>
                  <a:pt x="104" y="86"/>
                  <a:pt x="105" y="82"/>
                  <a:pt x="105" y="76"/>
                </a:cubicBezTo>
                <a:cubicBezTo>
                  <a:pt x="107" y="79"/>
                  <a:pt x="109" y="81"/>
                  <a:pt x="111" y="83"/>
                </a:cubicBezTo>
                <a:cubicBezTo>
                  <a:pt x="110" y="87"/>
                  <a:pt x="109" y="93"/>
                  <a:pt x="107" y="97"/>
                </a:cubicBezTo>
                <a:close/>
                <a:moveTo>
                  <a:pt x="99" y="71"/>
                </a:moveTo>
                <a:cubicBezTo>
                  <a:pt x="96" y="79"/>
                  <a:pt x="87" y="86"/>
                  <a:pt x="79" y="88"/>
                </a:cubicBezTo>
                <a:cubicBezTo>
                  <a:pt x="78" y="87"/>
                  <a:pt x="77" y="86"/>
                  <a:pt x="77" y="85"/>
                </a:cubicBezTo>
                <a:cubicBezTo>
                  <a:pt x="86" y="84"/>
                  <a:pt x="92" y="76"/>
                  <a:pt x="96" y="68"/>
                </a:cubicBezTo>
                <a:cubicBezTo>
                  <a:pt x="97" y="69"/>
                  <a:pt x="98" y="70"/>
                  <a:pt x="99" y="71"/>
                </a:cubicBezTo>
                <a:close/>
                <a:moveTo>
                  <a:pt x="57" y="57"/>
                </a:moveTo>
                <a:cubicBezTo>
                  <a:pt x="60" y="52"/>
                  <a:pt x="62" y="47"/>
                  <a:pt x="64" y="42"/>
                </a:cubicBezTo>
                <a:cubicBezTo>
                  <a:pt x="61" y="48"/>
                  <a:pt x="61" y="54"/>
                  <a:pt x="58" y="60"/>
                </a:cubicBezTo>
                <a:cubicBezTo>
                  <a:pt x="56" y="58"/>
                  <a:pt x="55" y="57"/>
                  <a:pt x="54" y="55"/>
                </a:cubicBezTo>
                <a:cubicBezTo>
                  <a:pt x="54" y="55"/>
                  <a:pt x="54" y="55"/>
                  <a:pt x="54" y="55"/>
                </a:cubicBezTo>
                <a:cubicBezTo>
                  <a:pt x="56" y="52"/>
                  <a:pt x="58" y="48"/>
                  <a:pt x="59" y="45"/>
                </a:cubicBezTo>
                <a:cubicBezTo>
                  <a:pt x="59" y="45"/>
                  <a:pt x="59" y="46"/>
                  <a:pt x="59" y="46"/>
                </a:cubicBezTo>
                <a:cubicBezTo>
                  <a:pt x="58" y="50"/>
                  <a:pt x="57" y="53"/>
                  <a:pt x="56" y="57"/>
                </a:cubicBezTo>
                <a:cubicBezTo>
                  <a:pt x="56" y="57"/>
                  <a:pt x="57" y="58"/>
                  <a:pt x="57" y="57"/>
                </a:cubicBezTo>
                <a:close/>
                <a:moveTo>
                  <a:pt x="60" y="63"/>
                </a:moveTo>
                <a:cubicBezTo>
                  <a:pt x="60" y="63"/>
                  <a:pt x="61" y="64"/>
                  <a:pt x="61" y="63"/>
                </a:cubicBezTo>
                <a:cubicBezTo>
                  <a:pt x="63" y="61"/>
                  <a:pt x="64" y="58"/>
                  <a:pt x="65" y="55"/>
                </a:cubicBezTo>
                <a:cubicBezTo>
                  <a:pt x="66" y="54"/>
                  <a:pt x="66" y="53"/>
                  <a:pt x="67" y="51"/>
                </a:cubicBezTo>
                <a:cubicBezTo>
                  <a:pt x="67" y="51"/>
                  <a:pt x="70" y="45"/>
                  <a:pt x="69" y="49"/>
                </a:cubicBezTo>
                <a:cubicBezTo>
                  <a:pt x="66" y="55"/>
                  <a:pt x="63" y="60"/>
                  <a:pt x="63" y="67"/>
                </a:cubicBezTo>
                <a:cubicBezTo>
                  <a:pt x="63" y="67"/>
                  <a:pt x="63" y="67"/>
                  <a:pt x="64" y="67"/>
                </a:cubicBezTo>
                <a:cubicBezTo>
                  <a:pt x="67" y="61"/>
                  <a:pt x="69" y="55"/>
                  <a:pt x="73" y="50"/>
                </a:cubicBezTo>
                <a:cubicBezTo>
                  <a:pt x="70" y="54"/>
                  <a:pt x="69" y="62"/>
                  <a:pt x="66" y="68"/>
                </a:cubicBezTo>
                <a:cubicBezTo>
                  <a:pt x="66" y="68"/>
                  <a:pt x="66" y="69"/>
                  <a:pt x="65" y="70"/>
                </a:cubicBezTo>
                <a:cubicBezTo>
                  <a:pt x="65" y="70"/>
                  <a:pt x="65" y="70"/>
                  <a:pt x="65" y="70"/>
                </a:cubicBezTo>
                <a:cubicBezTo>
                  <a:pt x="63" y="67"/>
                  <a:pt x="61" y="64"/>
                  <a:pt x="58" y="61"/>
                </a:cubicBezTo>
                <a:cubicBezTo>
                  <a:pt x="61" y="56"/>
                  <a:pt x="65" y="50"/>
                  <a:pt x="67" y="46"/>
                </a:cubicBezTo>
                <a:cubicBezTo>
                  <a:pt x="65" y="52"/>
                  <a:pt x="62" y="57"/>
                  <a:pt x="60" y="63"/>
                </a:cubicBezTo>
                <a:close/>
                <a:moveTo>
                  <a:pt x="67" y="68"/>
                </a:moveTo>
                <a:cubicBezTo>
                  <a:pt x="67" y="67"/>
                  <a:pt x="68" y="66"/>
                  <a:pt x="68" y="65"/>
                </a:cubicBezTo>
                <a:cubicBezTo>
                  <a:pt x="69" y="64"/>
                  <a:pt x="70" y="62"/>
                  <a:pt x="71" y="61"/>
                </a:cubicBezTo>
                <a:cubicBezTo>
                  <a:pt x="71" y="59"/>
                  <a:pt x="72" y="58"/>
                  <a:pt x="73" y="56"/>
                </a:cubicBezTo>
                <a:cubicBezTo>
                  <a:pt x="73" y="55"/>
                  <a:pt x="76" y="49"/>
                  <a:pt x="75" y="53"/>
                </a:cubicBezTo>
                <a:cubicBezTo>
                  <a:pt x="72" y="59"/>
                  <a:pt x="71" y="66"/>
                  <a:pt x="68" y="73"/>
                </a:cubicBezTo>
                <a:cubicBezTo>
                  <a:pt x="68" y="73"/>
                  <a:pt x="68" y="73"/>
                  <a:pt x="68" y="73"/>
                </a:cubicBezTo>
                <a:cubicBezTo>
                  <a:pt x="70" y="70"/>
                  <a:pt x="72" y="67"/>
                  <a:pt x="74" y="64"/>
                </a:cubicBezTo>
                <a:cubicBezTo>
                  <a:pt x="75" y="62"/>
                  <a:pt x="76" y="60"/>
                  <a:pt x="77" y="58"/>
                </a:cubicBezTo>
                <a:cubicBezTo>
                  <a:pt x="77" y="58"/>
                  <a:pt x="80" y="52"/>
                  <a:pt x="79" y="55"/>
                </a:cubicBezTo>
                <a:cubicBezTo>
                  <a:pt x="79" y="59"/>
                  <a:pt x="76" y="63"/>
                  <a:pt x="74" y="67"/>
                </a:cubicBezTo>
                <a:cubicBezTo>
                  <a:pt x="73" y="71"/>
                  <a:pt x="72" y="74"/>
                  <a:pt x="71" y="77"/>
                </a:cubicBezTo>
                <a:cubicBezTo>
                  <a:pt x="70" y="76"/>
                  <a:pt x="69" y="75"/>
                  <a:pt x="69" y="74"/>
                </a:cubicBezTo>
                <a:cubicBezTo>
                  <a:pt x="68" y="73"/>
                  <a:pt x="66" y="71"/>
                  <a:pt x="65" y="70"/>
                </a:cubicBezTo>
                <a:cubicBezTo>
                  <a:pt x="65" y="70"/>
                  <a:pt x="66" y="70"/>
                  <a:pt x="66" y="70"/>
                </a:cubicBezTo>
                <a:cubicBezTo>
                  <a:pt x="66" y="69"/>
                  <a:pt x="66" y="69"/>
                  <a:pt x="67" y="68"/>
                </a:cubicBezTo>
                <a:cubicBezTo>
                  <a:pt x="67" y="68"/>
                  <a:pt x="67" y="68"/>
                  <a:pt x="67" y="68"/>
                </a:cubicBezTo>
                <a:close/>
                <a:moveTo>
                  <a:pt x="79" y="68"/>
                </a:moveTo>
                <a:cubicBezTo>
                  <a:pt x="77" y="72"/>
                  <a:pt x="76" y="76"/>
                  <a:pt x="76" y="80"/>
                </a:cubicBezTo>
                <a:cubicBezTo>
                  <a:pt x="75" y="81"/>
                  <a:pt x="76" y="81"/>
                  <a:pt x="76" y="80"/>
                </a:cubicBezTo>
                <a:cubicBezTo>
                  <a:pt x="80" y="74"/>
                  <a:pt x="82" y="66"/>
                  <a:pt x="86" y="60"/>
                </a:cubicBezTo>
                <a:cubicBezTo>
                  <a:pt x="84" y="63"/>
                  <a:pt x="84" y="67"/>
                  <a:pt x="83" y="70"/>
                </a:cubicBezTo>
                <a:cubicBezTo>
                  <a:pt x="81" y="74"/>
                  <a:pt x="80" y="78"/>
                  <a:pt x="79" y="81"/>
                </a:cubicBezTo>
                <a:cubicBezTo>
                  <a:pt x="79" y="81"/>
                  <a:pt x="79" y="82"/>
                  <a:pt x="79" y="82"/>
                </a:cubicBezTo>
                <a:cubicBezTo>
                  <a:pt x="77" y="82"/>
                  <a:pt x="76" y="82"/>
                  <a:pt x="74" y="82"/>
                </a:cubicBezTo>
                <a:cubicBezTo>
                  <a:pt x="74" y="81"/>
                  <a:pt x="73" y="80"/>
                  <a:pt x="72" y="78"/>
                </a:cubicBezTo>
                <a:cubicBezTo>
                  <a:pt x="76" y="72"/>
                  <a:pt x="77" y="65"/>
                  <a:pt x="81" y="58"/>
                </a:cubicBezTo>
                <a:cubicBezTo>
                  <a:pt x="84" y="55"/>
                  <a:pt x="81" y="62"/>
                  <a:pt x="81" y="62"/>
                </a:cubicBezTo>
                <a:cubicBezTo>
                  <a:pt x="80" y="64"/>
                  <a:pt x="80" y="66"/>
                  <a:pt x="79" y="68"/>
                </a:cubicBezTo>
                <a:close/>
                <a:moveTo>
                  <a:pt x="80" y="81"/>
                </a:moveTo>
                <a:cubicBezTo>
                  <a:pt x="83" y="75"/>
                  <a:pt x="85" y="70"/>
                  <a:pt x="88" y="63"/>
                </a:cubicBezTo>
                <a:cubicBezTo>
                  <a:pt x="89" y="61"/>
                  <a:pt x="88" y="62"/>
                  <a:pt x="88" y="63"/>
                </a:cubicBezTo>
                <a:cubicBezTo>
                  <a:pt x="88" y="66"/>
                  <a:pt x="87" y="68"/>
                  <a:pt x="87" y="71"/>
                </a:cubicBezTo>
                <a:cubicBezTo>
                  <a:pt x="86" y="74"/>
                  <a:pt x="84" y="76"/>
                  <a:pt x="84" y="79"/>
                </a:cubicBezTo>
                <a:cubicBezTo>
                  <a:pt x="82" y="80"/>
                  <a:pt x="81" y="81"/>
                  <a:pt x="80" y="81"/>
                </a:cubicBezTo>
                <a:close/>
                <a:moveTo>
                  <a:pt x="85" y="75"/>
                </a:moveTo>
                <a:cubicBezTo>
                  <a:pt x="86" y="73"/>
                  <a:pt x="87" y="71"/>
                  <a:pt x="88" y="69"/>
                </a:cubicBezTo>
                <a:cubicBezTo>
                  <a:pt x="88" y="67"/>
                  <a:pt x="89" y="65"/>
                  <a:pt x="89" y="62"/>
                </a:cubicBezTo>
                <a:cubicBezTo>
                  <a:pt x="89" y="63"/>
                  <a:pt x="90" y="63"/>
                  <a:pt x="91" y="64"/>
                </a:cubicBezTo>
                <a:cubicBezTo>
                  <a:pt x="91" y="64"/>
                  <a:pt x="91" y="64"/>
                  <a:pt x="91" y="64"/>
                </a:cubicBezTo>
                <a:cubicBezTo>
                  <a:pt x="90" y="67"/>
                  <a:pt x="89" y="70"/>
                  <a:pt x="88" y="72"/>
                </a:cubicBezTo>
                <a:cubicBezTo>
                  <a:pt x="87" y="74"/>
                  <a:pt x="83" y="82"/>
                  <a:pt x="85" y="75"/>
                </a:cubicBezTo>
                <a:close/>
                <a:moveTo>
                  <a:pt x="88" y="61"/>
                </a:moveTo>
                <a:cubicBezTo>
                  <a:pt x="87" y="64"/>
                  <a:pt x="86" y="67"/>
                  <a:pt x="85" y="70"/>
                </a:cubicBezTo>
                <a:cubicBezTo>
                  <a:pt x="83" y="74"/>
                  <a:pt x="81" y="77"/>
                  <a:pt x="80" y="80"/>
                </a:cubicBezTo>
                <a:cubicBezTo>
                  <a:pt x="83" y="74"/>
                  <a:pt x="85" y="67"/>
                  <a:pt x="87" y="60"/>
                </a:cubicBezTo>
                <a:cubicBezTo>
                  <a:pt x="87" y="60"/>
                  <a:pt x="88" y="61"/>
                  <a:pt x="88" y="61"/>
                </a:cubicBezTo>
                <a:close/>
                <a:moveTo>
                  <a:pt x="86" y="59"/>
                </a:moveTo>
                <a:cubicBezTo>
                  <a:pt x="82" y="65"/>
                  <a:pt x="80" y="72"/>
                  <a:pt x="76" y="79"/>
                </a:cubicBezTo>
                <a:cubicBezTo>
                  <a:pt x="78" y="75"/>
                  <a:pt x="79" y="70"/>
                  <a:pt x="80" y="67"/>
                </a:cubicBezTo>
                <a:cubicBezTo>
                  <a:pt x="81" y="63"/>
                  <a:pt x="82" y="60"/>
                  <a:pt x="83" y="57"/>
                </a:cubicBezTo>
                <a:cubicBezTo>
                  <a:pt x="84" y="58"/>
                  <a:pt x="85" y="58"/>
                  <a:pt x="86" y="59"/>
                </a:cubicBezTo>
                <a:close/>
                <a:moveTo>
                  <a:pt x="72" y="76"/>
                </a:moveTo>
                <a:cubicBezTo>
                  <a:pt x="70" y="80"/>
                  <a:pt x="74" y="72"/>
                  <a:pt x="74" y="71"/>
                </a:cubicBezTo>
                <a:cubicBezTo>
                  <a:pt x="75" y="68"/>
                  <a:pt x="76" y="66"/>
                  <a:pt x="77" y="63"/>
                </a:cubicBezTo>
                <a:cubicBezTo>
                  <a:pt x="78" y="60"/>
                  <a:pt x="80" y="58"/>
                  <a:pt x="80" y="54"/>
                </a:cubicBezTo>
                <a:cubicBezTo>
                  <a:pt x="81" y="55"/>
                  <a:pt x="82" y="56"/>
                  <a:pt x="82" y="56"/>
                </a:cubicBezTo>
                <a:cubicBezTo>
                  <a:pt x="77" y="62"/>
                  <a:pt x="76" y="70"/>
                  <a:pt x="72" y="76"/>
                </a:cubicBezTo>
                <a:close/>
                <a:moveTo>
                  <a:pt x="79" y="54"/>
                </a:moveTo>
                <a:cubicBezTo>
                  <a:pt x="75" y="59"/>
                  <a:pt x="72" y="66"/>
                  <a:pt x="69" y="71"/>
                </a:cubicBezTo>
                <a:cubicBezTo>
                  <a:pt x="72" y="65"/>
                  <a:pt x="74" y="58"/>
                  <a:pt x="76" y="51"/>
                </a:cubicBezTo>
                <a:cubicBezTo>
                  <a:pt x="77" y="52"/>
                  <a:pt x="78" y="53"/>
                  <a:pt x="79" y="54"/>
                </a:cubicBezTo>
                <a:close/>
                <a:moveTo>
                  <a:pt x="55" y="34"/>
                </a:moveTo>
                <a:cubicBezTo>
                  <a:pt x="54" y="36"/>
                  <a:pt x="53" y="38"/>
                  <a:pt x="52" y="40"/>
                </a:cubicBezTo>
                <a:cubicBezTo>
                  <a:pt x="52" y="41"/>
                  <a:pt x="51" y="42"/>
                  <a:pt x="50" y="43"/>
                </a:cubicBezTo>
                <a:cubicBezTo>
                  <a:pt x="51" y="40"/>
                  <a:pt x="53" y="37"/>
                  <a:pt x="53" y="33"/>
                </a:cubicBezTo>
                <a:cubicBezTo>
                  <a:pt x="54" y="34"/>
                  <a:pt x="54" y="34"/>
                  <a:pt x="55" y="34"/>
                </a:cubicBezTo>
                <a:close/>
                <a:moveTo>
                  <a:pt x="47" y="36"/>
                </a:moveTo>
                <a:cubicBezTo>
                  <a:pt x="47" y="35"/>
                  <a:pt x="49" y="29"/>
                  <a:pt x="48" y="34"/>
                </a:cubicBezTo>
                <a:cubicBezTo>
                  <a:pt x="47" y="37"/>
                  <a:pt x="47" y="41"/>
                  <a:pt x="46" y="44"/>
                </a:cubicBezTo>
                <a:cubicBezTo>
                  <a:pt x="46" y="45"/>
                  <a:pt x="46" y="45"/>
                  <a:pt x="46" y="45"/>
                </a:cubicBezTo>
                <a:cubicBezTo>
                  <a:pt x="48" y="41"/>
                  <a:pt x="52" y="37"/>
                  <a:pt x="52" y="33"/>
                </a:cubicBezTo>
                <a:cubicBezTo>
                  <a:pt x="52" y="38"/>
                  <a:pt x="50" y="42"/>
                  <a:pt x="48" y="46"/>
                </a:cubicBezTo>
                <a:cubicBezTo>
                  <a:pt x="48" y="46"/>
                  <a:pt x="49" y="47"/>
                  <a:pt x="49" y="46"/>
                </a:cubicBezTo>
                <a:cubicBezTo>
                  <a:pt x="51" y="43"/>
                  <a:pt x="53" y="40"/>
                  <a:pt x="55" y="36"/>
                </a:cubicBezTo>
                <a:cubicBezTo>
                  <a:pt x="53" y="40"/>
                  <a:pt x="51" y="45"/>
                  <a:pt x="50" y="50"/>
                </a:cubicBezTo>
                <a:cubicBezTo>
                  <a:pt x="50" y="50"/>
                  <a:pt x="51" y="51"/>
                  <a:pt x="51" y="50"/>
                </a:cubicBezTo>
                <a:cubicBezTo>
                  <a:pt x="52" y="48"/>
                  <a:pt x="53" y="46"/>
                  <a:pt x="55" y="43"/>
                </a:cubicBezTo>
                <a:cubicBezTo>
                  <a:pt x="55" y="42"/>
                  <a:pt x="57" y="39"/>
                  <a:pt x="57" y="38"/>
                </a:cubicBezTo>
                <a:cubicBezTo>
                  <a:pt x="57" y="43"/>
                  <a:pt x="55" y="49"/>
                  <a:pt x="54" y="55"/>
                </a:cubicBezTo>
                <a:cubicBezTo>
                  <a:pt x="50" y="51"/>
                  <a:pt x="47" y="46"/>
                  <a:pt x="44" y="42"/>
                </a:cubicBezTo>
                <a:cubicBezTo>
                  <a:pt x="44" y="42"/>
                  <a:pt x="44" y="42"/>
                  <a:pt x="44" y="42"/>
                </a:cubicBezTo>
                <a:cubicBezTo>
                  <a:pt x="45" y="40"/>
                  <a:pt x="46" y="38"/>
                  <a:pt x="47" y="36"/>
                </a:cubicBezTo>
                <a:close/>
                <a:moveTo>
                  <a:pt x="92" y="85"/>
                </a:moveTo>
                <a:cubicBezTo>
                  <a:pt x="91" y="88"/>
                  <a:pt x="90" y="91"/>
                  <a:pt x="89" y="94"/>
                </a:cubicBezTo>
                <a:cubicBezTo>
                  <a:pt x="88" y="95"/>
                  <a:pt x="87" y="99"/>
                  <a:pt x="88" y="95"/>
                </a:cubicBezTo>
                <a:cubicBezTo>
                  <a:pt x="88" y="93"/>
                  <a:pt x="89" y="91"/>
                  <a:pt x="89" y="88"/>
                </a:cubicBezTo>
                <a:cubicBezTo>
                  <a:pt x="90" y="88"/>
                  <a:pt x="89" y="88"/>
                  <a:pt x="89" y="88"/>
                </a:cubicBezTo>
                <a:cubicBezTo>
                  <a:pt x="88" y="90"/>
                  <a:pt x="87" y="92"/>
                  <a:pt x="86" y="94"/>
                </a:cubicBezTo>
                <a:cubicBezTo>
                  <a:pt x="86" y="93"/>
                  <a:pt x="86" y="91"/>
                  <a:pt x="86" y="90"/>
                </a:cubicBezTo>
                <a:cubicBezTo>
                  <a:pt x="86" y="89"/>
                  <a:pt x="85" y="89"/>
                  <a:pt x="85" y="89"/>
                </a:cubicBezTo>
                <a:cubicBezTo>
                  <a:pt x="84" y="91"/>
                  <a:pt x="83" y="94"/>
                  <a:pt x="83" y="90"/>
                </a:cubicBezTo>
                <a:cubicBezTo>
                  <a:pt x="83" y="90"/>
                  <a:pt x="82" y="90"/>
                  <a:pt x="82" y="90"/>
                </a:cubicBezTo>
                <a:cubicBezTo>
                  <a:pt x="82" y="91"/>
                  <a:pt x="83" y="92"/>
                  <a:pt x="83" y="93"/>
                </a:cubicBezTo>
                <a:cubicBezTo>
                  <a:pt x="82" y="92"/>
                  <a:pt x="81" y="91"/>
                  <a:pt x="81" y="90"/>
                </a:cubicBezTo>
                <a:cubicBezTo>
                  <a:pt x="85" y="89"/>
                  <a:pt x="89" y="87"/>
                  <a:pt x="92" y="85"/>
                </a:cubicBezTo>
                <a:close/>
                <a:moveTo>
                  <a:pt x="108" y="128"/>
                </a:moveTo>
                <a:cubicBezTo>
                  <a:pt x="108" y="127"/>
                  <a:pt x="108" y="125"/>
                  <a:pt x="109" y="123"/>
                </a:cubicBezTo>
                <a:cubicBezTo>
                  <a:pt x="110" y="119"/>
                  <a:pt x="113" y="114"/>
                  <a:pt x="114" y="110"/>
                </a:cubicBezTo>
                <a:cubicBezTo>
                  <a:pt x="115" y="107"/>
                  <a:pt x="116" y="104"/>
                  <a:pt x="117" y="101"/>
                </a:cubicBezTo>
                <a:cubicBezTo>
                  <a:pt x="117" y="99"/>
                  <a:pt x="118" y="97"/>
                  <a:pt x="119" y="95"/>
                </a:cubicBezTo>
                <a:cubicBezTo>
                  <a:pt x="119" y="94"/>
                  <a:pt x="119" y="93"/>
                  <a:pt x="120" y="92"/>
                </a:cubicBezTo>
                <a:cubicBezTo>
                  <a:pt x="120" y="93"/>
                  <a:pt x="119" y="94"/>
                  <a:pt x="119" y="95"/>
                </a:cubicBezTo>
                <a:cubicBezTo>
                  <a:pt x="118" y="101"/>
                  <a:pt x="118" y="107"/>
                  <a:pt x="116" y="113"/>
                </a:cubicBezTo>
                <a:cubicBezTo>
                  <a:pt x="114" y="120"/>
                  <a:pt x="114" y="128"/>
                  <a:pt x="112" y="134"/>
                </a:cubicBezTo>
                <a:cubicBezTo>
                  <a:pt x="110" y="132"/>
                  <a:pt x="109" y="130"/>
                  <a:pt x="108" y="128"/>
                </a:cubicBezTo>
                <a:close/>
                <a:moveTo>
                  <a:pt x="117" y="140"/>
                </a:moveTo>
                <a:cubicBezTo>
                  <a:pt x="119" y="134"/>
                  <a:pt x="121" y="127"/>
                  <a:pt x="122" y="121"/>
                </a:cubicBezTo>
                <a:cubicBezTo>
                  <a:pt x="124" y="114"/>
                  <a:pt x="126" y="106"/>
                  <a:pt x="127" y="99"/>
                </a:cubicBezTo>
                <a:cubicBezTo>
                  <a:pt x="126" y="107"/>
                  <a:pt x="126" y="115"/>
                  <a:pt x="124" y="123"/>
                </a:cubicBezTo>
                <a:cubicBezTo>
                  <a:pt x="123" y="130"/>
                  <a:pt x="121" y="136"/>
                  <a:pt x="120" y="143"/>
                </a:cubicBezTo>
                <a:cubicBezTo>
                  <a:pt x="120" y="143"/>
                  <a:pt x="120" y="143"/>
                  <a:pt x="120" y="143"/>
                </a:cubicBezTo>
                <a:cubicBezTo>
                  <a:pt x="119" y="142"/>
                  <a:pt x="118" y="141"/>
                  <a:pt x="117" y="140"/>
                </a:cubicBezTo>
                <a:cubicBezTo>
                  <a:pt x="117" y="140"/>
                  <a:pt x="117" y="140"/>
                  <a:pt x="117" y="140"/>
                </a:cubicBezTo>
                <a:close/>
                <a:moveTo>
                  <a:pt x="120" y="144"/>
                </a:moveTo>
                <a:cubicBezTo>
                  <a:pt x="120" y="144"/>
                  <a:pt x="120" y="144"/>
                  <a:pt x="120" y="143"/>
                </a:cubicBezTo>
                <a:cubicBezTo>
                  <a:pt x="124" y="138"/>
                  <a:pt x="124" y="131"/>
                  <a:pt x="126" y="124"/>
                </a:cubicBezTo>
                <a:cubicBezTo>
                  <a:pt x="127" y="122"/>
                  <a:pt x="127" y="119"/>
                  <a:pt x="128" y="117"/>
                </a:cubicBezTo>
                <a:cubicBezTo>
                  <a:pt x="128" y="118"/>
                  <a:pt x="127" y="120"/>
                  <a:pt x="127" y="122"/>
                </a:cubicBezTo>
                <a:cubicBezTo>
                  <a:pt x="127" y="126"/>
                  <a:pt x="126" y="130"/>
                  <a:pt x="125" y="133"/>
                </a:cubicBezTo>
                <a:cubicBezTo>
                  <a:pt x="124" y="138"/>
                  <a:pt x="123" y="142"/>
                  <a:pt x="122" y="146"/>
                </a:cubicBezTo>
                <a:cubicBezTo>
                  <a:pt x="122" y="145"/>
                  <a:pt x="121" y="144"/>
                  <a:pt x="120" y="144"/>
                </a:cubicBezTo>
                <a:close/>
                <a:moveTo>
                  <a:pt x="127" y="133"/>
                </a:moveTo>
                <a:cubicBezTo>
                  <a:pt x="128" y="128"/>
                  <a:pt x="130" y="122"/>
                  <a:pt x="131" y="117"/>
                </a:cubicBezTo>
                <a:cubicBezTo>
                  <a:pt x="131" y="119"/>
                  <a:pt x="130" y="122"/>
                  <a:pt x="130" y="124"/>
                </a:cubicBezTo>
                <a:cubicBezTo>
                  <a:pt x="129" y="131"/>
                  <a:pt x="127" y="138"/>
                  <a:pt x="127" y="146"/>
                </a:cubicBezTo>
                <a:cubicBezTo>
                  <a:pt x="127" y="146"/>
                  <a:pt x="127" y="147"/>
                  <a:pt x="128" y="146"/>
                </a:cubicBezTo>
                <a:cubicBezTo>
                  <a:pt x="130" y="140"/>
                  <a:pt x="132" y="135"/>
                  <a:pt x="134" y="128"/>
                </a:cubicBezTo>
                <a:cubicBezTo>
                  <a:pt x="134" y="125"/>
                  <a:pt x="135" y="122"/>
                  <a:pt x="136" y="120"/>
                </a:cubicBezTo>
                <a:cubicBezTo>
                  <a:pt x="136" y="118"/>
                  <a:pt x="137" y="116"/>
                  <a:pt x="138" y="114"/>
                </a:cubicBezTo>
                <a:cubicBezTo>
                  <a:pt x="139" y="110"/>
                  <a:pt x="138" y="114"/>
                  <a:pt x="137" y="115"/>
                </a:cubicBezTo>
                <a:cubicBezTo>
                  <a:pt x="136" y="121"/>
                  <a:pt x="135" y="128"/>
                  <a:pt x="132" y="134"/>
                </a:cubicBezTo>
                <a:cubicBezTo>
                  <a:pt x="131" y="139"/>
                  <a:pt x="129" y="144"/>
                  <a:pt x="129" y="150"/>
                </a:cubicBezTo>
                <a:cubicBezTo>
                  <a:pt x="129" y="150"/>
                  <a:pt x="130" y="150"/>
                  <a:pt x="130" y="150"/>
                </a:cubicBezTo>
                <a:cubicBezTo>
                  <a:pt x="131" y="144"/>
                  <a:pt x="134" y="139"/>
                  <a:pt x="136" y="134"/>
                </a:cubicBezTo>
                <a:cubicBezTo>
                  <a:pt x="137" y="131"/>
                  <a:pt x="137" y="127"/>
                  <a:pt x="138" y="124"/>
                </a:cubicBezTo>
                <a:cubicBezTo>
                  <a:pt x="138" y="122"/>
                  <a:pt x="139" y="121"/>
                  <a:pt x="139" y="119"/>
                </a:cubicBezTo>
                <a:cubicBezTo>
                  <a:pt x="139" y="120"/>
                  <a:pt x="140" y="115"/>
                  <a:pt x="141" y="114"/>
                </a:cubicBezTo>
                <a:cubicBezTo>
                  <a:pt x="141" y="114"/>
                  <a:pt x="141" y="115"/>
                  <a:pt x="141" y="115"/>
                </a:cubicBezTo>
                <a:cubicBezTo>
                  <a:pt x="141" y="115"/>
                  <a:pt x="141" y="115"/>
                  <a:pt x="141" y="115"/>
                </a:cubicBezTo>
                <a:cubicBezTo>
                  <a:pt x="140" y="121"/>
                  <a:pt x="139" y="127"/>
                  <a:pt x="137" y="133"/>
                </a:cubicBezTo>
                <a:cubicBezTo>
                  <a:pt x="136" y="140"/>
                  <a:pt x="134" y="146"/>
                  <a:pt x="132" y="153"/>
                </a:cubicBezTo>
                <a:cubicBezTo>
                  <a:pt x="132" y="153"/>
                  <a:pt x="132" y="153"/>
                  <a:pt x="132" y="153"/>
                </a:cubicBezTo>
                <a:cubicBezTo>
                  <a:pt x="129" y="152"/>
                  <a:pt x="126" y="149"/>
                  <a:pt x="123" y="147"/>
                </a:cubicBezTo>
                <a:cubicBezTo>
                  <a:pt x="126" y="143"/>
                  <a:pt x="126" y="138"/>
                  <a:pt x="127" y="133"/>
                </a:cubicBezTo>
                <a:close/>
                <a:moveTo>
                  <a:pt x="139" y="129"/>
                </a:moveTo>
                <a:cubicBezTo>
                  <a:pt x="140" y="124"/>
                  <a:pt x="141" y="120"/>
                  <a:pt x="141" y="115"/>
                </a:cubicBezTo>
                <a:cubicBezTo>
                  <a:pt x="142" y="116"/>
                  <a:pt x="143" y="117"/>
                  <a:pt x="143" y="118"/>
                </a:cubicBezTo>
                <a:cubicBezTo>
                  <a:pt x="141" y="123"/>
                  <a:pt x="140" y="128"/>
                  <a:pt x="138" y="134"/>
                </a:cubicBezTo>
                <a:cubicBezTo>
                  <a:pt x="138" y="132"/>
                  <a:pt x="139" y="130"/>
                  <a:pt x="139" y="129"/>
                </a:cubicBezTo>
                <a:close/>
                <a:moveTo>
                  <a:pt x="147" y="123"/>
                </a:moveTo>
                <a:cubicBezTo>
                  <a:pt x="145" y="128"/>
                  <a:pt x="143" y="133"/>
                  <a:pt x="141" y="139"/>
                </a:cubicBezTo>
                <a:cubicBezTo>
                  <a:pt x="140" y="140"/>
                  <a:pt x="140" y="142"/>
                  <a:pt x="140" y="143"/>
                </a:cubicBezTo>
                <a:cubicBezTo>
                  <a:pt x="142" y="135"/>
                  <a:pt x="144" y="128"/>
                  <a:pt x="144" y="119"/>
                </a:cubicBezTo>
                <a:cubicBezTo>
                  <a:pt x="145" y="120"/>
                  <a:pt x="146" y="121"/>
                  <a:pt x="147" y="123"/>
                </a:cubicBezTo>
                <a:close/>
                <a:moveTo>
                  <a:pt x="149" y="127"/>
                </a:moveTo>
                <a:cubicBezTo>
                  <a:pt x="148" y="131"/>
                  <a:pt x="147" y="135"/>
                  <a:pt x="146" y="139"/>
                </a:cubicBezTo>
                <a:cubicBezTo>
                  <a:pt x="145" y="142"/>
                  <a:pt x="144" y="145"/>
                  <a:pt x="143" y="147"/>
                </a:cubicBezTo>
                <a:cubicBezTo>
                  <a:pt x="143" y="148"/>
                  <a:pt x="142" y="149"/>
                  <a:pt x="142" y="150"/>
                </a:cubicBezTo>
                <a:cubicBezTo>
                  <a:pt x="142" y="151"/>
                  <a:pt x="142" y="151"/>
                  <a:pt x="142" y="151"/>
                </a:cubicBezTo>
                <a:cubicBezTo>
                  <a:pt x="142" y="151"/>
                  <a:pt x="142" y="151"/>
                  <a:pt x="142" y="150"/>
                </a:cubicBezTo>
                <a:cubicBezTo>
                  <a:pt x="143" y="145"/>
                  <a:pt x="144" y="139"/>
                  <a:pt x="145" y="134"/>
                </a:cubicBezTo>
                <a:cubicBezTo>
                  <a:pt x="146" y="131"/>
                  <a:pt x="147" y="127"/>
                  <a:pt x="147" y="124"/>
                </a:cubicBezTo>
                <a:cubicBezTo>
                  <a:pt x="148" y="125"/>
                  <a:pt x="149" y="126"/>
                  <a:pt x="149" y="127"/>
                </a:cubicBezTo>
                <a:close/>
                <a:moveTo>
                  <a:pt x="151" y="130"/>
                </a:moveTo>
                <a:cubicBezTo>
                  <a:pt x="150" y="132"/>
                  <a:pt x="150" y="134"/>
                  <a:pt x="149" y="136"/>
                </a:cubicBezTo>
                <a:cubicBezTo>
                  <a:pt x="150" y="134"/>
                  <a:pt x="150" y="131"/>
                  <a:pt x="150" y="129"/>
                </a:cubicBezTo>
                <a:cubicBezTo>
                  <a:pt x="150" y="129"/>
                  <a:pt x="151" y="129"/>
                  <a:pt x="151" y="130"/>
                </a:cubicBezTo>
                <a:cubicBezTo>
                  <a:pt x="151" y="130"/>
                  <a:pt x="151" y="130"/>
                  <a:pt x="151" y="130"/>
                </a:cubicBezTo>
                <a:close/>
                <a:moveTo>
                  <a:pt x="153" y="136"/>
                </a:moveTo>
                <a:cubicBezTo>
                  <a:pt x="153" y="138"/>
                  <a:pt x="152" y="141"/>
                  <a:pt x="151" y="143"/>
                </a:cubicBezTo>
                <a:cubicBezTo>
                  <a:pt x="151" y="145"/>
                  <a:pt x="151" y="146"/>
                  <a:pt x="150" y="148"/>
                </a:cubicBezTo>
                <a:cubicBezTo>
                  <a:pt x="150" y="150"/>
                  <a:pt x="150" y="154"/>
                  <a:pt x="150" y="148"/>
                </a:cubicBezTo>
                <a:cubicBezTo>
                  <a:pt x="150" y="143"/>
                  <a:pt x="152" y="138"/>
                  <a:pt x="152" y="133"/>
                </a:cubicBezTo>
                <a:cubicBezTo>
                  <a:pt x="153" y="134"/>
                  <a:pt x="153" y="135"/>
                  <a:pt x="153" y="136"/>
                </a:cubicBezTo>
                <a:close/>
                <a:moveTo>
                  <a:pt x="94" y="66"/>
                </a:moveTo>
                <a:cubicBezTo>
                  <a:pt x="92" y="70"/>
                  <a:pt x="89" y="75"/>
                  <a:pt x="86" y="78"/>
                </a:cubicBezTo>
                <a:cubicBezTo>
                  <a:pt x="88" y="74"/>
                  <a:pt x="90" y="69"/>
                  <a:pt x="91" y="64"/>
                </a:cubicBezTo>
                <a:cubicBezTo>
                  <a:pt x="92" y="64"/>
                  <a:pt x="92" y="65"/>
                  <a:pt x="92" y="65"/>
                </a:cubicBezTo>
                <a:cubicBezTo>
                  <a:pt x="93" y="66"/>
                  <a:pt x="93" y="66"/>
                  <a:pt x="94" y="66"/>
                </a:cubicBezTo>
                <a:close/>
                <a:moveTo>
                  <a:pt x="7" y="6"/>
                </a:moveTo>
                <a:cubicBezTo>
                  <a:pt x="9" y="6"/>
                  <a:pt x="11" y="6"/>
                  <a:pt x="12" y="6"/>
                </a:cubicBezTo>
                <a:cubicBezTo>
                  <a:pt x="16" y="6"/>
                  <a:pt x="19" y="5"/>
                  <a:pt x="23" y="3"/>
                </a:cubicBezTo>
                <a:cubicBezTo>
                  <a:pt x="28" y="10"/>
                  <a:pt x="34" y="16"/>
                  <a:pt x="39" y="23"/>
                </a:cubicBezTo>
                <a:cubicBezTo>
                  <a:pt x="37" y="26"/>
                  <a:pt x="35" y="28"/>
                  <a:pt x="33" y="30"/>
                </a:cubicBezTo>
                <a:cubicBezTo>
                  <a:pt x="26" y="25"/>
                  <a:pt x="17" y="23"/>
                  <a:pt x="10" y="18"/>
                </a:cubicBezTo>
                <a:cubicBezTo>
                  <a:pt x="11" y="14"/>
                  <a:pt x="10" y="9"/>
                  <a:pt x="7" y="6"/>
                </a:cubicBezTo>
                <a:close/>
                <a:moveTo>
                  <a:pt x="35" y="33"/>
                </a:moveTo>
                <a:cubicBezTo>
                  <a:pt x="35" y="32"/>
                  <a:pt x="36" y="32"/>
                  <a:pt x="36" y="32"/>
                </a:cubicBezTo>
                <a:cubicBezTo>
                  <a:pt x="36" y="32"/>
                  <a:pt x="36" y="32"/>
                  <a:pt x="36" y="32"/>
                </a:cubicBezTo>
                <a:cubicBezTo>
                  <a:pt x="37" y="32"/>
                  <a:pt x="37" y="30"/>
                  <a:pt x="38" y="30"/>
                </a:cubicBezTo>
                <a:cubicBezTo>
                  <a:pt x="38" y="29"/>
                  <a:pt x="38" y="29"/>
                  <a:pt x="38" y="29"/>
                </a:cubicBezTo>
                <a:cubicBezTo>
                  <a:pt x="38" y="29"/>
                  <a:pt x="38" y="29"/>
                  <a:pt x="38" y="30"/>
                </a:cubicBezTo>
                <a:cubicBezTo>
                  <a:pt x="37" y="31"/>
                  <a:pt x="37" y="32"/>
                  <a:pt x="37" y="33"/>
                </a:cubicBezTo>
                <a:cubicBezTo>
                  <a:pt x="37" y="34"/>
                  <a:pt x="37" y="34"/>
                  <a:pt x="37" y="34"/>
                </a:cubicBezTo>
                <a:cubicBezTo>
                  <a:pt x="39" y="32"/>
                  <a:pt x="42" y="28"/>
                  <a:pt x="42" y="26"/>
                </a:cubicBezTo>
                <a:cubicBezTo>
                  <a:pt x="42" y="30"/>
                  <a:pt x="40" y="33"/>
                  <a:pt x="39" y="36"/>
                </a:cubicBezTo>
                <a:cubicBezTo>
                  <a:pt x="39" y="36"/>
                  <a:pt x="40" y="36"/>
                  <a:pt x="40" y="36"/>
                </a:cubicBezTo>
                <a:cubicBezTo>
                  <a:pt x="41" y="35"/>
                  <a:pt x="42" y="33"/>
                  <a:pt x="42" y="32"/>
                </a:cubicBezTo>
                <a:cubicBezTo>
                  <a:pt x="43" y="30"/>
                  <a:pt x="45" y="25"/>
                  <a:pt x="43" y="31"/>
                </a:cubicBezTo>
                <a:cubicBezTo>
                  <a:pt x="43" y="33"/>
                  <a:pt x="42" y="36"/>
                  <a:pt x="41" y="39"/>
                </a:cubicBezTo>
                <a:cubicBezTo>
                  <a:pt x="41" y="39"/>
                  <a:pt x="42" y="39"/>
                  <a:pt x="42" y="39"/>
                </a:cubicBezTo>
                <a:cubicBezTo>
                  <a:pt x="43" y="37"/>
                  <a:pt x="46" y="34"/>
                  <a:pt x="46" y="31"/>
                </a:cubicBezTo>
                <a:cubicBezTo>
                  <a:pt x="45" y="35"/>
                  <a:pt x="44" y="38"/>
                  <a:pt x="43" y="42"/>
                </a:cubicBezTo>
                <a:cubicBezTo>
                  <a:pt x="41" y="39"/>
                  <a:pt x="38" y="36"/>
                  <a:pt x="35" y="33"/>
                </a:cubicBezTo>
                <a:close/>
                <a:moveTo>
                  <a:pt x="133" y="153"/>
                </a:moveTo>
                <a:cubicBezTo>
                  <a:pt x="133" y="153"/>
                  <a:pt x="133" y="153"/>
                  <a:pt x="133" y="153"/>
                </a:cubicBezTo>
                <a:cubicBezTo>
                  <a:pt x="135" y="147"/>
                  <a:pt x="137" y="142"/>
                  <a:pt x="138" y="136"/>
                </a:cubicBezTo>
                <a:cubicBezTo>
                  <a:pt x="139" y="132"/>
                  <a:pt x="140" y="129"/>
                  <a:pt x="141" y="126"/>
                </a:cubicBezTo>
                <a:cubicBezTo>
                  <a:pt x="142" y="124"/>
                  <a:pt x="142" y="122"/>
                  <a:pt x="143" y="121"/>
                </a:cubicBezTo>
                <a:cubicBezTo>
                  <a:pt x="143" y="119"/>
                  <a:pt x="144" y="118"/>
                  <a:pt x="144" y="120"/>
                </a:cubicBezTo>
                <a:cubicBezTo>
                  <a:pt x="144" y="131"/>
                  <a:pt x="139" y="141"/>
                  <a:pt x="137" y="152"/>
                </a:cubicBezTo>
                <a:cubicBezTo>
                  <a:pt x="137" y="152"/>
                  <a:pt x="137" y="152"/>
                  <a:pt x="137" y="153"/>
                </a:cubicBezTo>
                <a:cubicBezTo>
                  <a:pt x="137" y="153"/>
                  <a:pt x="137" y="154"/>
                  <a:pt x="137" y="155"/>
                </a:cubicBezTo>
                <a:cubicBezTo>
                  <a:pt x="137" y="155"/>
                  <a:pt x="137" y="155"/>
                  <a:pt x="137" y="155"/>
                </a:cubicBezTo>
                <a:cubicBezTo>
                  <a:pt x="135" y="154"/>
                  <a:pt x="134" y="154"/>
                  <a:pt x="133" y="153"/>
                </a:cubicBezTo>
                <a:close/>
                <a:moveTo>
                  <a:pt x="143" y="155"/>
                </a:moveTo>
                <a:cubicBezTo>
                  <a:pt x="141" y="155"/>
                  <a:pt x="139" y="155"/>
                  <a:pt x="137" y="155"/>
                </a:cubicBezTo>
                <a:cubicBezTo>
                  <a:pt x="137" y="155"/>
                  <a:pt x="137" y="155"/>
                  <a:pt x="137" y="155"/>
                </a:cubicBezTo>
                <a:cubicBezTo>
                  <a:pt x="139" y="149"/>
                  <a:pt x="140" y="143"/>
                  <a:pt x="142" y="137"/>
                </a:cubicBezTo>
                <a:cubicBezTo>
                  <a:pt x="143" y="135"/>
                  <a:pt x="144" y="133"/>
                  <a:pt x="144" y="131"/>
                </a:cubicBezTo>
                <a:cubicBezTo>
                  <a:pt x="145" y="129"/>
                  <a:pt x="145" y="128"/>
                  <a:pt x="146" y="127"/>
                </a:cubicBezTo>
                <a:cubicBezTo>
                  <a:pt x="146" y="127"/>
                  <a:pt x="147" y="122"/>
                  <a:pt x="147" y="125"/>
                </a:cubicBezTo>
                <a:cubicBezTo>
                  <a:pt x="146" y="129"/>
                  <a:pt x="144" y="132"/>
                  <a:pt x="144" y="136"/>
                </a:cubicBezTo>
                <a:cubicBezTo>
                  <a:pt x="143" y="142"/>
                  <a:pt x="142" y="148"/>
                  <a:pt x="141" y="153"/>
                </a:cubicBezTo>
                <a:cubicBezTo>
                  <a:pt x="140" y="154"/>
                  <a:pt x="141" y="154"/>
                  <a:pt x="141" y="154"/>
                </a:cubicBezTo>
                <a:cubicBezTo>
                  <a:pt x="145" y="145"/>
                  <a:pt x="147" y="136"/>
                  <a:pt x="150" y="127"/>
                </a:cubicBezTo>
                <a:cubicBezTo>
                  <a:pt x="150" y="128"/>
                  <a:pt x="150" y="128"/>
                  <a:pt x="150" y="128"/>
                </a:cubicBezTo>
                <a:cubicBezTo>
                  <a:pt x="149" y="131"/>
                  <a:pt x="148" y="136"/>
                  <a:pt x="148" y="139"/>
                </a:cubicBezTo>
                <a:cubicBezTo>
                  <a:pt x="147" y="143"/>
                  <a:pt x="146" y="146"/>
                  <a:pt x="146" y="149"/>
                </a:cubicBezTo>
                <a:cubicBezTo>
                  <a:pt x="145" y="150"/>
                  <a:pt x="144" y="151"/>
                  <a:pt x="145" y="151"/>
                </a:cubicBezTo>
                <a:cubicBezTo>
                  <a:pt x="145" y="152"/>
                  <a:pt x="145" y="153"/>
                  <a:pt x="144" y="153"/>
                </a:cubicBezTo>
                <a:cubicBezTo>
                  <a:pt x="144" y="154"/>
                  <a:pt x="145" y="154"/>
                  <a:pt x="145" y="153"/>
                </a:cubicBezTo>
                <a:cubicBezTo>
                  <a:pt x="148" y="146"/>
                  <a:pt x="149" y="139"/>
                  <a:pt x="151" y="131"/>
                </a:cubicBezTo>
                <a:cubicBezTo>
                  <a:pt x="152" y="132"/>
                  <a:pt x="152" y="132"/>
                  <a:pt x="152" y="132"/>
                </a:cubicBezTo>
                <a:cubicBezTo>
                  <a:pt x="152" y="133"/>
                  <a:pt x="151" y="135"/>
                  <a:pt x="151" y="136"/>
                </a:cubicBezTo>
                <a:cubicBezTo>
                  <a:pt x="151" y="138"/>
                  <a:pt x="151" y="140"/>
                  <a:pt x="150" y="142"/>
                </a:cubicBezTo>
                <a:cubicBezTo>
                  <a:pt x="150" y="145"/>
                  <a:pt x="149" y="149"/>
                  <a:pt x="149" y="152"/>
                </a:cubicBezTo>
                <a:cubicBezTo>
                  <a:pt x="149" y="153"/>
                  <a:pt x="150" y="153"/>
                  <a:pt x="150" y="152"/>
                </a:cubicBezTo>
                <a:cubicBezTo>
                  <a:pt x="151" y="147"/>
                  <a:pt x="153" y="142"/>
                  <a:pt x="153" y="137"/>
                </a:cubicBezTo>
                <a:cubicBezTo>
                  <a:pt x="155" y="146"/>
                  <a:pt x="153" y="154"/>
                  <a:pt x="143" y="155"/>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6" name="Freeform 138"/>
          <p:cNvSpPr/>
          <p:nvPr/>
        </p:nvSpPr>
        <p:spPr bwMode="auto">
          <a:xfrm>
            <a:off x="6845207" y="5917689"/>
            <a:ext cx="38100" cy="33338"/>
          </a:xfrm>
          <a:custGeom>
            <a:avLst/>
            <a:gdLst>
              <a:gd name="T0" fmla="*/ 7 w 10"/>
              <a:gd name="T1" fmla="*/ 7 h 9"/>
              <a:gd name="T2" fmla="*/ 8 w 10"/>
              <a:gd name="T3" fmla="*/ 5 h 9"/>
              <a:gd name="T4" fmla="*/ 3 w 10"/>
              <a:gd name="T5" fmla="*/ 1 h 9"/>
              <a:gd name="T6" fmla="*/ 2 w 10"/>
              <a:gd name="T7" fmla="*/ 4 h 9"/>
              <a:gd name="T8" fmla="*/ 7 w 10"/>
              <a:gd name="T9" fmla="*/ 7 h 9"/>
            </a:gdLst>
            <a:ahLst/>
            <a:cxnLst>
              <a:cxn ang="0">
                <a:pos x="T0" y="T1"/>
              </a:cxn>
              <a:cxn ang="0">
                <a:pos x="T2" y="T3"/>
              </a:cxn>
              <a:cxn ang="0">
                <a:pos x="T4" y="T5"/>
              </a:cxn>
              <a:cxn ang="0">
                <a:pos x="T6" y="T7"/>
              </a:cxn>
              <a:cxn ang="0">
                <a:pos x="T8" y="T9"/>
              </a:cxn>
            </a:cxnLst>
            <a:rect l="0" t="0" r="r" b="b"/>
            <a:pathLst>
              <a:path w="10" h="9">
                <a:moveTo>
                  <a:pt x="7" y="7"/>
                </a:moveTo>
                <a:cubicBezTo>
                  <a:pt x="8" y="9"/>
                  <a:pt x="10" y="6"/>
                  <a:pt x="8" y="5"/>
                </a:cubicBezTo>
                <a:cubicBezTo>
                  <a:pt x="7" y="4"/>
                  <a:pt x="5" y="2"/>
                  <a:pt x="3" y="1"/>
                </a:cubicBezTo>
                <a:cubicBezTo>
                  <a:pt x="1" y="0"/>
                  <a:pt x="0" y="3"/>
                  <a:pt x="2" y="4"/>
                </a:cubicBezTo>
                <a:cubicBezTo>
                  <a:pt x="4" y="4"/>
                  <a:pt x="5" y="6"/>
                  <a:pt x="7"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7" name="Freeform 141"/>
          <p:cNvSpPr>
            <a:spLocks noEditPoints="1"/>
          </p:cNvSpPr>
          <p:nvPr/>
        </p:nvSpPr>
        <p:spPr bwMode="auto">
          <a:xfrm>
            <a:off x="7043645" y="6676514"/>
            <a:ext cx="819150" cy="165100"/>
          </a:xfrm>
          <a:custGeom>
            <a:avLst/>
            <a:gdLst>
              <a:gd name="T0" fmla="*/ 207 w 218"/>
              <a:gd name="T1" fmla="*/ 29 h 44"/>
              <a:gd name="T2" fmla="*/ 72 w 218"/>
              <a:gd name="T3" fmla="*/ 7 h 44"/>
              <a:gd name="T4" fmla="*/ 64 w 218"/>
              <a:gd name="T5" fmla="*/ 41 h 44"/>
              <a:gd name="T6" fmla="*/ 165 w 218"/>
              <a:gd name="T7" fmla="*/ 34 h 44"/>
              <a:gd name="T8" fmla="*/ 168 w 218"/>
              <a:gd name="T9" fmla="*/ 29 h 44"/>
              <a:gd name="T10" fmla="*/ 153 w 218"/>
              <a:gd name="T11" fmla="*/ 36 h 44"/>
              <a:gd name="T12" fmla="*/ 140 w 218"/>
              <a:gd name="T13" fmla="*/ 24 h 44"/>
              <a:gd name="T14" fmla="*/ 137 w 218"/>
              <a:gd name="T15" fmla="*/ 24 h 44"/>
              <a:gd name="T16" fmla="*/ 134 w 218"/>
              <a:gd name="T17" fmla="*/ 26 h 44"/>
              <a:gd name="T18" fmla="*/ 63 w 218"/>
              <a:gd name="T19" fmla="*/ 25 h 44"/>
              <a:gd name="T20" fmla="*/ 24 w 218"/>
              <a:gd name="T21" fmla="*/ 9 h 44"/>
              <a:gd name="T22" fmla="*/ 38 w 218"/>
              <a:gd name="T23" fmla="*/ 13 h 44"/>
              <a:gd name="T24" fmla="*/ 30 w 218"/>
              <a:gd name="T25" fmla="*/ 7 h 44"/>
              <a:gd name="T26" fmla="*/ 32 w 218"/>
              <a:gd name="T27" fmla="*/ 16 h 44"/>
              <a:gd name="T28" fmla="*/ 60 w 218"/>
              <a:gd name="T29" fmla="*/ 41 h 44"/>
              <a:gd name="T30" fmla="*/ 92 w 218"/>
              <a:gd name="T31" fmla="*/ 14 h 44"/>
              <a:gd name="T32" fmla="*/ 96 w 218"/>
              <a:gd name="T33" fmla="*/ 41 h 44"/>
              <a:gd name="T34" fmla="*/ 94 w 218"/>
              <a:gd name="T35" fmla="*/ 38 h 44"/>
              <a:gd name="T36" fmla="*/ 94 w 218"/>
              <a:gd name="T37" fmla="*/ 27 h 44"/>
              <a:gd name="T38" fmla="*/ 65 w 218"/>
              <a:gd name="T39" fmla="*/ 9 h 44"/>
              <a:gd name="T40" fmla="*/ 91 w 218"/>
              <a:gd name="T41" fmla="*/ 34 h 44"/>
              <a:gd name="T42" fmla="*/ 70 w 218"/>
              <a:gd name="T43" fmla="*/ 10 h 44"/>
              <a:gd name="T44" fmla="*/ 86 w 218"/>
              <a:gd name="T45" fmla="*/ 16 h 44"/>
              <a:gd name="T46" fmla="*/ 54 w 218"/>
              <a:gd name="T47" fmla="*/ 7 h 44"/>
              <a:gd name="T48" fmla="*/ 70 w 218"/>
              <a:gd name="T49" fmla="*/ 24 h 44"/>
              <a:gd name="T50" fmla="*/ 55 w 218"/>
              <a:gd name="T51" fmla="*/ 8 h 44"/>
              <a:gd name="T52" fmla="*/ 68 w 218"/>
              <a:gd name="T53" fmla="*/ 15 h 44"/>
              <a:gd name="T54" fmla="*/ 82 w 218"/>
              <a:gd name="T55" fmla="*/ 41 h 44"/>
              <a:gd name="T56" fmla="*/ 136 w 218"/>
              <a:gd name="T57" fmla="*/ 19 h 44"/>
              <a:gd name="T58" fmla="*/ 134 w 218"/>
              <a:gd name="T59" fmla="*/ 28 h 44"/>
              <a:gd name="T60" fmla="*/ 135 w 218"/>
              <a:gd name="T61" fmla="*/ 19 h 44"/>
              <a:gd name="T62" fmla="*/ 119 w 218"/>
              <a:gd name="T63" fmla="*/ 18 h 44"/>
              <a:gd name="T64" fmla="*/ 124 w 218"/>
              <a:gd name="T65" fmla="*/ 20 h 44"/>
              <a:gd name="T66" fmla="*/ 109 w 218"/>
              <a:gd name="T67" fmla="*/ 16 h 44"/>
              <a:gd name="T68" fmla="*/ 104 w 218"/>
              <a:gd name="T69" fmla="*/ 24 h 44"/>
              <a:gd name="T70" fmla="*/ 114 w 218"/>
              <a:gd name="T71" fmla="*/ 40 h 44"/>
              <a:gd name="T72" fmla="*/ 117 w 218"/>
              <a:gd name="T73" fmla="*/ 40 h 44"/>
              <a:gd name="T74" fmla="*/ 129 w 218"/>
              <a:gd name="T75" fmla="*/ 39 h 44"/>
              <a:gd name="T76" fmla="*/ 156 w 218"/>
              <a:gd name="T77" fmla="*/ 22 h 44"/>
              <a:gd name="T78" fmla="*/ 152 w 218"/>
              <a:gd name="T79" fmla="*/ 35 h 44"/>
              <a:gd name="T80" fmla="*/ 94 w 218"/>
              <a:gd name="T81" fmla="*/ 21 h 44"/>
              <a:gd name="T82" fmla="*/ 53 w 218"/>
              <a:gd name="T83" fmla="*/ 6 h 44"/>
              <a:gd name="T84" fmla="*/ 53 w 218"/>
              <a:gd name="T85" fmla="*/ 6 h 44"/>
              <a:gd name="T86" fmla="*/ 33 w 218"/>
              <a:gd name="T87" fmla="*/ 4 h 44"/>
              <a:gd name="T88" fmla="*/ 44 w 218"/>
              <a:gd name="T89" fmla="*/ 31 h 44"/>
              <a:gd name="T90" fmla="*/ 22 w 218"/>
              <a:gd name="T91" fmla="*/ 6 h 44"/>
              <a:gd name="T92" fmla="*/ 18 w 218"/>
              <a:gd name="T93" fmla="*/ 6 h 44"/>
              <a:gd name="T94" fmla="*/ 29 w 218"/>
              <a:gd name="T95" fmla="*/ 38 h 44"/>
              <a:gd name="T96" fmla="*/ 12 w 218"/>
              <a:gd name="T97" fmla="*/ 14 h 44"/>
              <a:gd name="T98" fmla="*/ 20 w 218"/>
              <a:gd name="T99" fmla="*/ 35 h 44"/>
              <a:gd name="T100" fmla="*/ 109 w 218"/>
              <a:gd name="T101" fmla="*/ 40 h 44"/>
              <a:gd name="T102" fmla="*/ 210 w 218"/>
              <a:gd name="T103" fmla="*/ 23 h 44"/>
              <a:gd name="T104" fmla="*/ 171 w 218"/>
              <a:gd name="T105" fmla="*/ 32 h 44"/>
              <a:gd name="T106" fmla="*/ 172 w 218"/>
              <a:gd name="T107" fmla="*/ 23 h 44"/>
              <a:gd name="T108" fmla="*/ 14 w 218"/>
              <a:gd name="T109" fmla="*/ 8 h 44"/>
              <a:gd name="T110" fmla="*/ 27 w 218"/>
              <a:gd name="T111" fmla="*/ 36 h 44"/>
              <a:gd name="T112" fmla="*/ 9 w 218"/>
              <a:gd name="T113" fmla="*/ 14 h 44"/>
              <a:gd name="T114" fmla="*/ 9 w 218"/>
              <a:gd name="T11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44">
                <a:moveTo>
                  <a:pt x="9" y="32"/>
                </a:moveTo>
                <a:cubicBezTo>
                  <a:pt x="17" y="39"/>
                  <a:pt x="28" y="41"/>
                  <a:pt x="38" y="42"/>
                </a:cubicBezTo>
                <a:cubicBezTo>
                  <a:pt x="52" y="44"/>
                  <a:pt x="65" y="44"/>
                  <a:pt x="79" y="44"/>
                </a:cubicBezTo>
                <a:cubicBezTo>
                  <a:pt x="111" y="44"/>
                  <a:pt x="143" y="42"/>
                  <a:pt x="174" y="35"/>
                </a:cubicBezTo>
                <a:cubicBezTo>
                  <a:pt x="174" y="35"/>
                  <a:pt x="175" y="35"/>
                  <a:pt x="175" y="35"/>
                </a:cubicBezTo>
                <a:cubicBezTo>
                  <a:pt x="183" y="37"/>
                  <a:pt x="192" y="37"/>
                  <a:pt x="201" y="38"/>
                </a:cubicBezTo>
                <a:cubicBezTo>
                  <a:pt x="201" y="38"/>
                  <a:pt x="201" y="38"/>
                  <a:pt x="201" y="38"/>
                </a:cubicBezTo>
                <a:cubicBezTo>
                  <a:pt x="202" y="38"/>
                  <a:pt x="203" y="38"/>
                  <a:pt x="203" y="37"/>
                </a:cubicBezTo>
                <a:cubicBezTo>
                  <a:pt x="204" y="34"/>
                  <a:pt x="205" y="31"/>
                  <a:pt x="207" y="29"/>
                </a:cubicBezTo>
                <a:cubicBezTo>
                  <a:pt x="209" y="26"/>
                  <a:pt x="213" y="24"/>
                  <a:pt x="216" y="24"/>
                </a:cubicBezTo>
                <a:cubicBezTo>
                  <a:pt x="217" y="24"/>
                  <a:pt x="217" y="23"/>
                  <a:pt x="217" y="23"/>
                </a:cubicBezTo>
                <a:cubicBezTo>
                  <a:pt x="218" y="22"/>
                  <a:pt x="218" y="21"/>
                  <a:pt x="217" y="21"/>
                </a:cubicBezTo>
                <a:cubicBezTo>
                  <a:pt x="211" y="20"/>
                  <a:pt x="204" y="19"/>
                  <a:pt x="202" y="13"/>
                </a:cubicBezTo>
                <a:cubicBezTo>
                  <a:pt x="202" y="12"/>
                  <a:pt x="201" y="12"/>
                  <a:pt x="200" y="13"/>
                </a:cubicBezTo>
                <a:cubicBezTo>
                  <a:pt x="191" y="14"/>
                  <a:pt x="183" y="19"/>
                  <a:pt x="174" y="21"/>
                </a:cubicBezTo>
                <a:cubicBezTo>
                  <a:pt x="174" y="20"/>
                  <a:pt x="173" y="20"/>
                  <a:pt x="173" y="20"/>
                </a:cubicBezTo>
                <a:cubicBezTo>
                  <a:pt x="158" y="20"/>
                  <a:pt x="143" y="17"/>
                  <a:pt x="128" y="15"/>
                </a:cubicBezTo>
                <a:cubicBezTo>
                  <a:pt x="109" y="13"/>
                  <a:pt x="91" y="10"/>
                  <a:pt x="72" y="7"/>
                </a:cubicBezTo>
                <a:cubicBezTo>
                  <a:pt x="57" y="4"/>
                  <a:pt x="43" y="0"/>
                  <a:pt x="28" y="1"/>
                </a:cubicBezTo>
                <a:cubicBezTo>
                  <a:pt x="20" y="2"/>
                  <a:pt x="11" y="4"/>
                  <a:pt x="5" y="12"/>
                </a:cubicBezTo>
                <a:cubicBezTo>
                  <a:pt x="0" y="19"/>
                  <a:pt x="2" y="27"/>
                  <a:pt x="9" y="32"/>
                </a:cubicBezTo>
                <a:close/>
                <a:moveTo>
                  <a:pt x="39" y="4"/>
                </a:moveTo>
                <a:cubicBezTo>
                  <a:pt x="41" y="4"/>
                  <a:pt x="43" y="4"/>
                  <a:pt x="44" y="5"/>
                </a:cubicBezTo>
                <a:cubicBezTo>
                  <a:pt x="47" y="11"/>
                  <a:pt x="50" y="17"/>
                  <a:pt x="54" y="23"/>
                </a:cubicBezTo>
                <a:cubicBezTo>
                  <a:pt x="56" y="26"/>
                  <a:pt x="58" y="29"/>
                  <a:pt x="60" y="32"/>
                </a:cubicBezTo>
                <a:cubicBezTo>
                  <a:pt x="61" y="35"/>
                  <a:pt x="62" y="39"/>
                  <a:pt x="64" y="41"/>
                </a:cubicBezTo>
                <a:cubicBezTo>
                  <a:pt x="64" y="41"/>
                  <a:pt x="64" y="41"/>
                  <a:pt x="64" y="41"/>
                </a:cubicBezTo>
                <a:cubicBezTo>
                  <a:pt x="54" y="30"/>
                  <a:pt x="48" y="15"/>
                  <a:pt x="39" y="4"/>
                </a:cubicBezTo>
                <a:cubicBezTo>
                  <a:pt x="39" y="4"/>
                  <a:pt x="39" y="4"/>
                  <a:pt x="39" y="4"/>
                </a:cubicBezTo>
                <a:close/>
                <a:moveTo>
                  <a:pt x="166" y="33"/>
                </a:moveTo>
                <a:cubicBezTo>
                  <a:pt x="165" y="31"/>
                  <a:pt x="165" y="26"/>
                  <a:pt x="163" y="24"/>
                </a:cubicBezTo>
                <a:cubicBezTo>
                  <a:pt x="165" y="27"/>
                  <a:pt x="166" y="31"/>
                  <a:pt x="168" y="34"/>
                </a:cubicBezTo>
                <a:cubicBezTo>
                  <a:pt x="166" y="34"/>
                  <a:pt x="165" y="34"/>
                  <a:pt x="163" y="34"/>
                </a:cubicBezTo>
                <a:cubicBezTo>
                  <a:pt x="163" y="34"/>
                  <a:pt x="163" y="34"/>
                  <a:pt x="163" y="34"/>
                </a:cubicBezTo>
                <a:cubicBezTo>
                  <a:pt x="163" y="31"/>
                  <a:pt x="161" y="27"/>
                  <a:pt x="160" y="24"/>
                </a:cubicBezTo>
                <a:cubicBezTo>
                  <a:pt x="161" y="26"/>
                  <a:pt x="163" y="31"/>
                  <a:pt x="165" y="34"/>
                </a:cubicBezTo>
                <a:cubicBezTo>
                  <a:pt x="165" y="34"/>
                  <a:pt x="166" y="34"/>
                  <a:pt x="166" y="33"/>
                </a:cubicBezTo>
                <a:close/>
                <a:moveTo>
                  <a:pt x="172" y="30"/>
                </a:moveTo>
                <a:cubicBezTo>
                  <a:pt x="173" y="31"/>
                  <a:pt x="173" y="32"/>
                  <a:pt x="173" y="33"/>
                </a:cubicBezTo>
                <a:cubicBezTo>
                  <a:pt x="173" y="33"/>
                  <a:pt x="172" y="33"/>
                  <a:pt x="172" y="33"/>
                </a:cubicBezTo>
                <a:cubicBezTo>
                  <a:pt x="171" y="31"/>
                  <a:pt x="171" y="30"/>
                  <a:pt x="170" y="28"/>
                </a:cubicBezTo>
                <a:cubicBezTo>
                  <a:pt x="168" y="22"/>
                  <a:pt x="171" y="28"/>
                  <a:pt x="172" y="29"/>
                </a:cubicBezTo>
                <a:cubicBezTo>
                  <a:pt x="172" y="30"/>
                  <a:pt x="172" y="30"/>
                  <a:pt x="172" y="30"/>
                </a:cubicBezTo>
                <a:close/>
                <a:moveTo>
                  <a:pt x="169" y="33"/>
                </a:moveTo>
                <a:cubicBezTo>
                  <a:pt x="168" y="32"/>
                  <a:pt x="168" y="30"/>
                  <a:pt x="168" y="29"/>
                </a:cubicBezTo>
                <a:cubicBezTo>
                  <a:pt x="168" y="28"/>
                  <a:pt x="166" y="23"/>
                  <a:pt x="167" y="26"/>
                </a:cubicBezTo>
                <a:cubicBezTo>
                  <a:pt x="168" y="29"/>
                  <a:pt x="169" y="31"/>
                  <a:pt x="171" y="33"/>
                </a:cubicBezTo>
                <a:cubicBezTo>
                  <a:pt x="170" y="33"/>
                  <a:pt x="169" y="33"/>
                  <a:pt x="169" y="33"/>
                </a:cubicBezTo>
                <a:close/>
                <a:moveTo>
                  <a:pt x="160" y="35"/>
                </a:moveTo>
                <a:cubicBezTo>
                  <a:pt x="158" y="31"/>
                  <a:pt x="157" y="28"/>
                  <a:pt x="156" y="24"/>
                </a:cubicBezTo>
                <a:cubicBezTo>
                  <a:pt x="157" y="26"/>
                  <a:pt x="161" y="31"/>
                  <a:pt x="162" y="35"/>
                </a:cubicBezTo>
                <a:cubicBezTo>
                  <a:pt x="162" y="35"/>
                  <a:pt x="162" y="35"/>
                  <a:pt x="162" y="35"/>
                </a:cubicBezTo>
                <a:cubicBezTo>
                  <a:pt x="161" y="35"/>
                  <a:pt x="160" y="35"/>
                  <a:pt x="160" y="35"/>
                </a:cubicBezTo>
                <a:close/>
                <a:moveTo>
                  <a:pt x="153" y="36"/>
                </a:moveTo>
                <a:cubicBezTo>
                  <a:pt x="152" y="32"/>
                  <a:pt x="150" y="27"/>
                  <a:pt x="149" y="23"/>
                </a:cubicBezTo>
                <a:cubicBezTo>
                  <a:pt x="150" y="27"/>
                  <a:pt x="153" y="32"/>
                  <a:pt x="156" y="36"/>
                </a:cubicBezTo>
                <a:cubicBezTo>
                  <a:pt x="155" y="36"/>
                  <a:pt x="154" y="36"/>
                  <a:pt x="153" y="36"/>
                </a:cubicBezTo>
                <a:close/>
                <a:moveTo>
                  <a:pt x="149" y="37"/>
                </a:moveTo>
                <a:cubicBezTo>
                  <a:pt x="148" y="32"/>
                  <a:pt x="145" y="26"/>
                  <a:pt x="143" y="22"/>
                </a:cubicBezTo>
                <a:cubicBezTo>
                  <a:pt x="146" y="27"/>
                  <a:pt x="149" y="32"/>
                  <a:pt x="152" y="36"/>
                </a:cubicBezTo>
                <a:cubicBezTo>
                  <a:pt x="151" y="36"/>
                  <a:pt x="150" y="36"/>
                  <a:pt x="149" y="37"/>
                </a:cubicBezTo>
                <a:close/>
                <a:moveTo>
                  <a:pt x="145" y="37"/>
                </a:moveTo>
                <a:cubicBezTo>
                  <a:pt x="144" y="33"/>
                  <a:pt x="142" y="28"/>
                  <a:pt x="140" y="24"/>
                </a:cubicBezTo>
                <a:cubicBezTo>
                  <a:pt x="139" y="22"/>
                  <a:pt x="139" y="22"/>
                  <a:pt x="140" y="23"/>
                </a:cubicBezTo>
                <a:cubicBezTo>
                  <a:pt x="141" y="25"/>
                  <a:pt x="142" y="26"/>
                  <a:pt x="143" y="28"/>
                </a:cubicBezTo>
                <a:cubicBezTo>
                  <a:pt x="145" y="31"/>
                  <a:pt x="147" y="34"/>
                  <a:pt x="148" y="37"/>
                </a:cubicBezTo>
                <a:cubicBezTo>
                  <a:pt x="147" y="37"/>
                  <a:pt x="146" y="37"/>
                  <a:pt x="145" y="37"/>
                </a:cubicBezTo>
                <a:close/>
                <a:moveTo>
                  <a:pt x="140" y="38"/>
                </a:moveTo>
                <a:cubicBezTo>
                  <a:pt x="140" y="38"/>
                  <a:pt x="140" y="38"/>
                  <a:pt x="140" y="38"/>
                </a:cubicBezTo>
                <a:cubicBezTo>
                  <a:pt x="140" y="35"/>
                  <a:pt x="139" y="33"/>
                  <a:pt x="139" y="30"/>
                </a:cubicBezTo>
                <a:cubicBezTo>
                  <a:pt x="138" y="29"/>
                  <a:pt x="138" y="27"/>
                  <a:pt x="137" y="25"/>
                </a:cubicBezTo>
                <a:cubicBezTo>
                  <a:pt x="137" y="25"/>
                  <a:pt x="137" y="25"/>
                  <a:pt x="137" y="24"/>
                </a:cubicBezTo>
                <a:cubicBezTo>
                  <a:pt x="139" y="29"/>
                  <a:pt x="142" y="33"/>
                  <a:pt x="144" y="37"/>
                </a:cubicBezTo>
                <a:cubicBezTo>
                  <a:pt x="143" y="37"/>
                  <a:pt x="141" y="38"/>
                  <a:pt x="140" y="38"/>
                </a:cubicBezTo>
                <a:close/>
                <a:moveTo>
                  <a:pt x="134" y="38"/>
                </a:moveTo>
                <a:cubicBezTo>
                  <a:pt x="133" y="36"/>
                  <a:pt x="133" y="33"/>
                  <a:pt x="132" y="31"/>
                </a:cubicBezTo>
                <a:cubicBezTo>
                  <a:pt x="131" y="29"/>
                  <a:pt x="131" y="28"/>
                  <a:pt x="130" y="26"/>
                </a:cubicBezTo>
                <a:cubicBezTo>
                  <a:pt x="130" y="25"/>
                  <a:pt x="129" y="21"/>
                  <a:pt x="128" y="20"/>
                </a:cubicBezTo>
                <a:cubicBezTo>
                  <a:pt x="132" y="25"/>
                  <a:pt x="134" y="32"/>
                  <a:pt x="137" y="38"/>
                </a:cubicBezTo>
                <a:cubicBezTo>
                  <a:pt x="137" y="38"/>
                  <a:pt x="137" y="38"/>
                  <a:pt x="137" y="38"/>
                </a:cubicBezTo>
                <a:cubicBezTo>
                  <a:pt x="137" y="34"/>
                  <a:pt x="136" y="30"/>
                  <a:pt x="134" y="26"/>
                </a:cubicBezTo>
                <a:cubicBezTo>
                  <a:pt x="135" y="27"/>
                  <a:pt x="135" y="28"/>
                  <a:pt x="136" y="29"/>
                </a:cubicBezTo>
                <a:cubicBezTo>
                  <a:pt x="137" y="32"/>
                  <a:pt x="138" y="35"/>
                  <a:pt x="139" y="38"/>
                </a:cubicBezTo>
                <a:cubicBezTo>
                  <a:pt x="138" y="38"/>
                  <a:pt x="136" y="38"/>
                  <a:pt x="134" y="38"/>
                </a:cubicBezTo>
                <a:close/>
                <a:moveTo>
                  <a:pt x="130" y="39"/>
                </a:moveTo>
                <a:cubicBezTo>
                  <a:pt x="129" y="35"/>
                  <a:pt x="128" y="31"/>
                  <a:pt x="127" y="27"/>
                </a:cubicBezTo>
                <a:cubicBezTo>
                  <a:pt x="129" y="31"/>
                  <a:pt x="131" y="34"/>
                  <a:pt x="133" y="38"/>
                </a:cubicBezTo>
                <a:cubicBezTo>
                  <a:pt x="132" y="39"/>
                  <a:pt x="131" y="39"/>
                  <a:pt x="130" y="39"/>
                </a:cubicBezTo>
                <a:close/>
                <a:moveTo>
                  <a:pt x="71" y="41"/>
                </a:moveTo>
                <a:cubicBezTo>
                  <a:pt x="69" y="35"/>
                  <a:pt x="65" y="30"/>
                  <a:pt x="63" y="25"/>
                </a:cubicBezTo>
                <a:cubicBezTo>
                  <a:pt x="61" y="22"/>
                  <a:pt x="60" y="19"/>
                  <a:pt x="58" y="16"/>
                </a:cubicBezTo>
                <a:cubicBezTo>
                  <a:pt x="63" y="24"/>
                  <a:pt x="69" y="33"/>
                  <a:pt x="75" y="41"/>
                </a:cubicBezTo>
                <a:cubicBezTo>
                  <a:pt x="74" y="41"/>
                  <a:pt x="72" y="41"/>
                  <a:pt x="71" y="41"/>
                </a:cubicBezTo>
                <a:close/>
                <a:moveTo>
                  <a:pt x="40" y="39"/>
                </a:moveTo>
                <a:cubicBezTo>
                  <a:pt x="37" y="34"/>
                  <a:pt x="33" y="28"/>
                  <a:pt x="30" y="23"/>
                </a:cubicBezTo>
                <a:cubicBezTo>
                  <a:pt x="29" y="20"/>
                  <a:pt x="27" y="16"/>
                  <a:pt x="26" y="13"/>
                </a:cubicBezTo>
                <a:cubicBezTo>
                  <a:pt x="25" y="12"/>
                  <a:pt x="25" y="10"/>
                  <a:pt x="24" y="9"/>
                </a:cubicBezTo>
                <a:cubicBezTo>
                  <a:pt x="24" y="9"/>
                  <a:pt x="24" y="9"/>
                  <a:pt x="24" y="8"/>
                </a:cubicBezTo>
                <a:cubicBezTo>
                  <a:pt x="24" y="9"/>
                  <a:pt x="24" y="9"/>
                  <a:pt x="24" y="9"/>
                </a:cubicBezTo>
                <a:cubicBezTo>
                  <a:pt x="28" y="13"/>
                  <a:pt x="30" y="19"/>
                  <a:pt x="32" y="24"/>
                </a:cubicBezTo>
                <a:cubicBezTo>
                  <a:pt x="35" y="29"/>
                  <a:pt x="38" y="35"/>
                  <a:pt x="42" y="39"/>
                </a:cubicBezTo>
                <a:cubicBezTo>
                  <a:pt x="41" y="39"/>
                  <a:pt x="40" y="39"/>
                  <a:pt x="40" y="39"/>
                </a:cubicBezTo>
                <a:close/>
                <a:moveTo>
                  <a:pt x="55" y="41"/>
                </a:moveTo>
                <a:cubicBezTo>
                  <a:pt x="52" y="35"/>
                  <a:pt x="49" y="30"/>
                  <a:pt x="46" y="25"/>
                </a:cubicBezTo>
                <a:cubicBezTo>
                  <a:pt x="44" y="22"/>
                  <a:pt x="42" y="19"/>
                  <a:pt x="40" y="16"/>
                </a:cubicBezTo>
                <a:cubicBezTo>
                  <a:pt x="38" y="13"/>
                  <a:pt x="36" y="10"/>
                  <a:pt x="34" y="7"/>
                </a:cubicBezTo>
                <a:cubicBezTo>
                  <a:pt x="33" y="4"/>
                  <a:pt x="34" y="6"/>
                  <a:pt x="35" y="7"/>
                </a:cubicBezTo>
                <a:cubicBezTo>
                  <a:pt x="36" y="9"/>
                  <a:pt x="37" y="11"/>
                  <a:pt x="38" y="13"/>
                </a:cubicBezTo>
                <a:cubicBezTo>
                  <a:pt x="40" y="16"/>
                  <a:pt x="42" y="19"/>
                  <a:pt x="44" y="22"/>
                </a:cubicBezTo>
                <a:cubicBezTo>
                  <a:pt x="48" y="29"/>
                  <a:pt x="54" y="35"/>
                  <a:pt x="58" y="41"/>
                </a:cubicBezTo>
                <a:cubicBezTo>
                  <a:pt x="57" y="41"/>
                  <a:pt x="56" y="41"/>
                  <a:pt x="55" y="41"/>
                </a:cubicBezTo>
                <a:close/>
                <a:moveTo>
                  <a:pt x="54" y="40"/>
                </a:moveTo>
                <a:cubicBezTo>
                  <a:pt x="53" y="40"/>
                  <a:pt x="51" y="40"/>
                  <a:pt x="50" y="40"/>
                </a:cubicBezTo>
                <a:cubicBezTo>
                  <a:pt x="46" y="34"/>
                  <a:pt x="43" y="27"/>
                  <a:pt x="39" y="21"/>
                </a:cubicBezTo>
                <a:cubicBezTo>
                  <a:pt x="37" y="18"/>
                  <a:pt x="36" y="15"/>
                  <a:pt x="34" y="13"/>
                </a:cubicBezTo>
                <a:cubicBezTo>
                  <a:pt x="33" y="12"/>
                  <a:pt x="33" y="10"/>
                  <a:pt x="32" y="9"/>
                </a:cubicBezTo>
                <a:cubicBezTo>
                  <a:pt x="31" y="8"/>
                  <a:pt x="28" y="3"/>
                  <a:pt x="30" y="7"/>
                </a:cubicBezTo>
                <a:cubicBezTo>
                  <a:pt x="35" y="13"/>
                  <a:pt x="38" y="19"/>
                  <a:pt x="43" y="25"/>
                </a:cubicBezTo>
                <a:cubicBezTo>
                  <a:pt x="45" y="28"/>
                  <a:pt x="48" y="31"/>
                  <a:pt x="50" y="34"/>
                </a:cubicBezTo>
                <a:cubicBezTo>
                  <a:pt x="51" y="36"/>
                  <a:pt x="52" y="38"/>
                  <a:pt x="54" y="40"/>
                </a:cubicBezTo>
                <a:close/>
                <a:moveTo>
                  <a:pt x="48" y="38"/>
                </a:moveTo>
                <a:cubicBezTo>
                  <a:pt x="48" y="39"/>
                  <a:pt x="49" y="40"/>
                  <a:pt x="49" y="40"/>
                </a:cubicBezTo>
                <a:cubicBezTo>
                  <a:pt x="49" y="40"/>
                  <a:pt x="49" y="40"/>
                  <a:pt x="49" y="40"/>
                </a:cubicBezTo>
                <a:cubicBezTo>
                  <a:pt x="47" y="40"/>
                  <a:pt x="45" y="40"/>
                  <a:pt x="43" y="40"/>
                </a:cubicBezTo>
                <a:cubicBezTo>
                  <a:pt x="39" y="29"/>
                  <a:pt x="31" y="20"/>
                  <a:pt x="27" y="9"/>
                </a:cubicBezTo>
                <a:cubicBezTo>
                  <a:pt x="28" y="11"/>
                  <a:pt x="31" y="14"/>
                  <a:pt x="32" y="16"/>
                </a:cubicBezTo>
                <a:cubicBezTo>
                  <a:pt x="34" y="18"/>
                  <a:pt x="36" y="21"/>
                  <a:pt x="38" y="24"/>
                </a:cubicBezTo>
                <a:cubicBezTo>
                  <a:pt x="42" y="29"/>
                  <a:pt x="45" y="34"/>
                  <a:pt x="48" y="38"/>
                </a:cubicBezTo>
                <a:close/>
                <a:moveTo>
                  <a:pt x="60" y="41"/>
                </a:moveTo>
                <a:cubicBezTo>
                  <a:pt x="57" y="35"/>
                  <a:pt x="53" y="29"/>
                  <a:pt x="49" y="23"/>
                </a:cubicBezTo>
                <a:cubicBezTo>
                  <a:pt x="47" y="20"/>
                  <a:pt x="45" y="16"/>
                  <a:pt x="43" y="13"/>
                </a:cubicBezTo>
                <a:cubicBezTo>
                  <a:pt x="42" y="11"/>
                  <a:pt x="41" y="9"/>
                  <a:pt x="40" y="7"/>
                </a:cubicBezTo>
                <a:cubicBezTo>
                  <a:pt x="38" y="4"/>
                  <a:pt x="40" y="7"/>
                  <a:pt x="41" y="8"/>
                </a:cubicBezTo>
                <a:cubicBezTo>
                  <a:pt x="49" y="18"/>
                  <a:pt x="54" y="31"/>
                  <a:pt x="63" y="41"/>
                </a:cubicBezTo>
                <a:cubicBezTo>
                  <a:pt x="62" y="41"/>
                  <a:pt x="61" y="41"/>
                  <a:pt x="60" y="41"/>
                </a:cubicBezTo>
                <a:close/>
                <a:moveTo>
                  <a:pt x="65" y="41"/>
                </a:moveTo>
                <a:cubicBezTo>
                  <a:pt x="63" y="35"/>
                  <a:pt x="59" y="30"/>
                  <a:pt x="56" y="25"/>
                </a:cubicBezTo>
                <a:cubicBezTo>
                  <a:pt x="54" y="22"/>
                  <a:pt x="52" y="19"/>
                  <a:pt x="50" y="15"/>
                </a:cubicBezTo>
                <a:cubicBezTo>
                  <a:pt x="49" y="14"/>
                  <a:pt x="48" y="12"/>
                  <a:pt x="47" y="10"/>
                </a:cubicBezTo>
                <a:cubicBezTo>
                  <a:pt x="51" y="15"/>
                  <a:pt x="54" y="19"/>
                  <a:pt x="57" y="25"/>
                </a:cubicBezTo>
                <a:cubicBezTo>
                  <a:pt x="59" y="28"/>
                  <a:pt x="62" y="31"/>
                  <a:pt x="64" y="34"/>
                </a:cubicBezTo>
                <a:cubicBezTo>
                  <a:pt x="66" y="36"/>
                  <a:pt x="68" y="39"/>
                  <a:pt x="69" y="41"/>
                </a:cubicBezTo>
                <a:cubicBezTo>
                  <a:pt x="68" y="41"/>
                  <a:pt x="67" y="41"/>
                  <a:pt x="65" y="41"/>
                </a:cubicBezTo>
                <a:close/>
                <a:moveTo>
                  <a:pt x="92" y="14"/>
                </a:moveTo>
                <a:cubicBezTo>
                  <a:pt x="92" y="16"/>
                  <a:pt x="93" y="19"/>
                  <a:pt x="93" y="20"/>
                </a:cubicBezTo>
                <a:cubicBezTo>
                  <a:pt x="92" y="18"/>
                  <a:pt x="90" y="15"/>
                  <a:pt x="89" y="13"/>
                </a:cubicBezTo>
                <a:cubicBezTo>
                  <a:pt x="91" y="13"/>
                  <a:pt x="93" y="13"/>
                  <a:pt x="95" y="14"/>
                </a:cubicBezTo>
                <a:cubicBezTo>
                  <a:pt x="95" y="14"/>
                  <a:pt x="95" y="14"/>
                  <a:pt x="95" y="14"/>
                </a:cubicBezTo>
                <a:cubicBezTo>
                  <a:pt x="95" y="16"/>
                  <a:pt x="95" y="15"/>
                  <a:pt x="95" y="17"/>
                </a:cubicBezTo>
                <a:cubicBezTo>
                  <a:pt x="95" y="16"/>
                  <a:pt x="93" y="14"/>
                  <a:pt x="92" y="14"/>
                </a:cubicBezTo>
                <a:cubicBezTo>
                  <a:pt x="92" y="13"/>
                  <a:pt x="92" y="14"/>
                  <a:pt x="92" y="14"/>
                </a:cubicBezTo>
                <a:close/>
                <a:moveTo>
                  <a:pt x="94" y="27"/>
                </a:moveTo>
                <a:cubicBezTo>
                  <a:pt x="94" y="32"/>
                  <a:pt x="94" y="37"/>
                  <a:pt x="96" y="41"/>
                </a:cubicBezTo>
                <a:cubicBezTo>
                  <a:pt x="95" y="41"/>
                  <a:pt x="93" y="41"/>
                  <a:pt x="92" y="41"/>
                </a:cubicBezTo>
                <a:cubicBezTo>
                  <a:pt x="92" y="41"/>
                  <a:pt x="92" y="41"/>
                  <a:pt x="92" y="41"/>
                </a:cubicBezTo>
                <a:cubicBezTo>
                  <a:pt x="89" y="36"/>
                  <a:pt x="86" y="31"/>
                  <a:pt x="84" y="27"/>
                </a:cubicBezTo>
                <a:cubicBezTo>
                  <a:pt x="81" y="22"/>
                  <a:pt x="78" y="16"/>
                  <a:pt x="75" y="12"/>
                </a:cubicBezTo>
                <a:cubicBezTo>
                  <a:pt x="78" y="17"/>
                  <a:pt x="82" y="21"/>
                  <a:pt x="85" y="25"/>
                </a:cubicBezTo>
                <a:cubicBezTo>
                  <a:pt x="88" y="30"/>
                  <a:pt x="91" y="36"/>
                  <a:pt x="95" y="40"/>
                </a:cubicBezTo>
                <a:cubicBezTo>
                  <a:pt x="95" y="41"/>
                  <a:pt x="96" y="40"/>
                  <a:pt x="95" y="40"/>
                </a:cubicBezTo>
                <a:cubicBezTo>
                  <a:pt x="95" y="39"/>
                  <a:pt x="95" y="39"/>
                  <a:pt x="94" y="38"/>
                </a:cubicBezTo>
                <a:cubicBezTo>
                  <a:pt x="94" y="38"/>
                  <a:pt x="94" y="38"/>
                  <a:pt x="94" y="38"/>
                </a:cubicBezTo>
                <a:cubicBezTo>
                  <a:pt x="92" y="34"/>
                  <a:pt x="90" y="30"/>
                  <a:pt x="88" y="26"/>
                </a:cubicBezTo>
                <a:cubicBezTo>
                  <a:pt x="85" y="22"/>
                  <a:pt x="82" y="18"/>
                  <a:pt x="80" y="14"/>
                </a:cubicBezTo>
                <a:cubicBezTo>
                  <a:pt x="79" y="11"/>
                  <a:pt x="82" y="15"/>
                  <a:pt x="82" y="16"/>
                </a:cubicBezTo>
                <a:cubicBezTo>
                  <a:pt x="84" y="18"/>
                  <a:pt x="86" y="21"/>
                  <a:pt x="88" y="23"/>
                </a:cubicBezTo>
                <a:cubicBezTo>
                  <a:pt x="90" y="27"/>
                  <a:pt x="90" y="31"/>
                  <a:pt x="94" y="34"/>
                </a:cubicBezTo>
                <a:cubicBezTo>
                  <a:pt x="94" y="34"/>
                  <a:pt x="94" y="34"/>
                  <a:pt x="94" y="33"/>
                </a:cubicBezTo>
                <a:cubicBezTo>
                  <a:pt x="92" y="29"/>
                  <a:pt x="90" y="25"/>
                  <a:pt x="88" y="21"/>
                </a:cubicBezTo>
                <a:cubicBezTo>
                  <a:pt x="90" y="23"/>
                  <a:pt x="92" y="25"/>
                  <a:pt x="94" y="27"/>
                </a:cubicBezTo>
                <a:cubicBezTo>
                  <a:pt x="94" y="27"/>
                  <a:pt x="94" y="27"/>
                  <a:pt x="94" y="27"/>
                </a:cubicBezTo>
                <a:close/>
                <a:moveTo>
                  <a:pt x="65" y="9"/>
                </a:moveTo>
                <a:cubicBezTo>
                  <a:pt x="65" y="9"/>
                  <a:pt x="65" y="9"/>
                  <a:pt x="65" y="9"/>
                </a:cubicBezTo>
                <a:cubicBezTo>
                  <a:pt x="67" y="9"/>
                  <a:pt x="68" y="9"/>
                  <a:pt x="70" y="10"/>
                </a:cubicBezTo>
                <a:cubicBezTo>
                  <a:pt x="70" y="10"/>
                  <a:pt x="70" y="10"/>
                  <a:pt x="70" y="10"/>
                </a:cubicBezTo>
                <a:cubicBezTo>
                  <a:pt x="72" y="15"/>
                  <a:pt x="75" y="20"/>
                  <a:pt x="77" y="25"/>
                </a:cubicBezTo>
                <a:cubicBezTo>
                  <a:pt x="79" y="27"/>
                  <a:pt x="80" y="30"/>
                  <a:pt x="82" y="33"/>
                </a:cubicBezTo>
                <a:cubicBezTo>
                  <a:pt x="82" y="34"/>
                  <a:pt x="83" y="35"/>
                  <a:pt x="83" y="36"/>
                </a:cubicBezTo>
                <a:cubicBezTo>
                  <a:pt x="81" y="32"/>
                  <a:pt x="78" y="28"/>
                  <a:pt x="76" y="24"/>
                </a:cubicBezTo>
                <a:cubicBezTo>
                  <a:pt x="72" y="19"/>
                  <a:pt x="68" y="14"/>
                  <a:pt x="65" y="9"/>
                </a:cubicBezTo>
                <a:close/>
                <a:moveTo>
                  <a:pt x="86" y="17"/>
                </a:moveTo>
                <a:cubicBezTo>
                  <a:pt x="86" y="17"/>
                  <a:pt x="87" y="18"/>
                  <a:pt x="87" y="19"/>
                </a:cubicBezTo>
                <a:cubicBezTo>
                  <a:pt x="88" y="23"/>
                  <a:pt x="90" y="26"/>
                  <a:pt x="91" y="29"/>
                </a:cubicBezTo>
                <a:cubicBezTo>
                  <a:pt x="91" y="29"/>
                  <a:pt x="94" y="33"/>
                  <a:pt x="93" y="31"/>
                </a:cubicBezTo>
                <a:cubicBezTo>
                  <a:pt x="91" y="30"/>
                  <a:pt x="91" y="28"/>
                  <a:pt x="90" y="27"/>
                </a:cubicBezTo>
                <a:cubicBezTo>
                  <a:pt x="87" y="21"/>
                  <a:pt x="83" y="16"/>
                  <a:pt x="79" y="11"/>
                </a:cubicBezTo>
                <a:cubicBezTo>
                  <a:pt x="79" y="11"/>
                  <a:pt x="79" y="11"/>
                  <a:pt x="79" y="12"/>
                </a:cubicBezTo>
                <a:cubicBezTo>
                  <a:pt x="80" y="17"/>
                  <a:pt x="84" y="21"/>
                  <a:pt x="86" y="25"/>
                </a:cubicBezTo>
                <a:cubicBezTo>
                  <a:pt x="88" y="28"/>
                  <a:pt x="89" y="31"/>
                  <a:pt x="91" y="34"/>
                </a:cubicBezTo>
                <a:cubicBezTo>
                  <a:pt x="91" y="34"/>
                  <a:pt x="91" y="34"/>
                  <a:pt x="91" y="33"/>
                </a:cubicBezTo>
                <a:cubicBezTo>
                  <a:pt x="89" y="31"/>
                  <a:pt x="87" y="28"/>
                  <a:pt x="85" y="25"/>
                </a:cubicBezTo>
                <a:cubicBezTo>
                  <a:pt x="82" y="20"/>
                  <a:pt x="78" y="15"/>
                  <a:pt x="75" y="11"/>
                </a:cubicBezTo>
                <a:cubicBezTo>
                  <a:pt x="75" y="11"/>
                  <a:pt x="75" y="10"/>
                  <a:pt x="75" y="10"/>
                </a:cubicBezTo>
                <a:cubicBezTo>
                  <a:pt x="78" y="11"/>
                  <a:pt x="80" y="11"/>
                  <a:pt x="83" y="12"/>
                </a:cubicBezTo>
                <a:cubicBezTo>
                  <a:pt x="83" y="12"/>
                  <a:pt x="83" y="12"/>
                  <a:pt x="83" y="12"/>
                </a:cubicBezTo>
                <a:cubicBezTo>
                  <a:pt x="84" y="14"/>
                  <a:pt x="85" y="15"/>
                  <a:pt x="86" y="17"/>
                </a:cubicBezTo>
                <a:close/>
                <a:moveTo>
                  <a:pt x="70" y="10"/>
                </a:moveTo>
                <a:cubicBezTo>
                  <a:pt x="70" y="10"/>
                  <a:pt x="70" y="10"/>
                  <a:pt x="70" y="10"/>
                </a:cubicBezTo>
                <a:cubicBezTo>
                  <a:pt x="72" y="10"/>
                  <a:pt x="73" y="10"/>
                  <a:pt x="75" y="10"/>
                </a:cubicBezTo>
                <a:cubicBezTo>
                  <a:pt x="75" y="10"/>
                  <a:pt x="74" y="11"/>
                  <a:pt x="75" y="11"/>
                </a:cubicBezTo>
                <a:cubicBezTo>
                  <a:pt x="79" y="21"/>
                  <a:pt x="85" y="30"/>
                  <a:pt x="91" y="40"/>
                </a:cubicBezTo>
                <a:cubicBezTo>
                  <a:pt x="90" y="38"/>
                  <a:pt x="87" y="36"/>
                  <a:pt x="86" y="34"/>
                </a:cubicBezTo>
                <a:cubicBezTo>
                  <a:pt x="84" y="31"/>
                  <a:pt x="83" y="28"/>
                  <a:pt x="81" y="26"/>
                </a:cubicBezTo>
                <a:cubicBezTo>
                  <a:pt x="78" y="20"/>
                  <a:pt x="74" y="15"/>
                  <a:pt x="70" y="10"/>
                </a:cubicBezTo>
                <a:close/>
                <a:moveTo>
                  <a:pt x="93" y="25"/>
                </a:moveTo>
                <a:cubicBezTo>
                  <a:pt x="90" y="22"/>
                  <a:pt x="88" y="19"/>
                  <a:pt x="86" y="16"/>
                </a:cubicBezTo>
                <a:cubicBezTo>
                  <a:pt x="86" y="16"/>
                  <a:pt x="86" y="16"/>
                  <a:pt x="86" y="16"/>
                </a:cubicBezTo>
                <a:cubicBezTo>
                  <a:pt x="86" y="16"/>
                  <a:pt x="86" y="15"/>
                  <a:pt x="86" y="15"/>
                </a:cubicBezTo>
                <a:cubicBezTo>
                  <a:pt x="85" y="13"/>
                  <a:pt x="85" y="13"/>
                  <a:pt x="84" y="13"/>
                </a:cubicBezTo>
                <a:cubicBezTo>
                  <a:pt x="84" y="13"/>
                  <a:pt x="84" y="12"/>
                  <a:pt x="84" y="12"/>
                </a:cubicBezTo>
                <a:cubicBezTo>
                  <a:pt x="85" y="12"/>
                  <a:pt x="87" y="12"/>
                  <a:pt x="88" y="13"/>
                </a:cubicBezTo>
                <a:cubicBezTo>
                  <a:pt x="88" y="13"/>
                  <a:pt x="88" y="13"/>
                  <a:pt x="88" y="13"/>
                </a:cubicBezTo>
                <a:cubicBezTo>
                  <a:pt x="89" y="15"/>
                  <a:pt x="90" y="18"/>
                  <a:pt x="91" y="20"/>
                </a:cubicBezTo>
                <a:cubicBezTo>
                  <a:pt x="92" y="22"/>
                  <a:pt x="92" y="23"/>
                  <a:pt x="93" y="24"/>
                </a:cubicBezTo>
                <a:cubicBezTo>
                  <a:pt x="94" y="26"/>
                  <a:pt x="94" y="26"/>
                  <a:pt x="93" y="25"/>
                </a:cubicBezTo>
                <a:close/>
                <a:moveTo>
                  <a:pt x="54" y="7"/>
                </a:moveTo>
                <a:cubicBezTo>
                  <a:pt x="54" y="7"/>
                  <a:pt x="54" y="7"/>
                  <a:pt x="54" y="7"/>
                </a:cubicBezTo>
                <a:cubicBezTo>
                  <a:pt x="56" y="7"/>
                  <a:pt x="57" y="7"/>
                  <a:pt x="58" y="7"/>
                </a:cubicBezTo>
                <a:cubicBezTo>
                  <a:pt x="61" y="8"/>
                  <a:pt x="63" y="8"/>
                  <a:pt x="65" y="9"/>
                </a:cubicBezTo>
                <a:cubicBezTo>
                  <a:pt x="65" y="9"/>
                  <a:pt x="64" y="9"/>
                  <a:pt x="65" y="9"/>
                </a:cubicBezTo>
                <a:cubicBezTo>
                  <a:pt x="65" y="10"/>
                  <a:pt x="65" y="10"/>
                  <a:pt x="65" y="11"/>
                </a:cubicBezTo>
                <a:cubicBezTo>
                  <a:pt x="65" y="11"/>
                  <a:pt x="65" y="11"/>
                  <a:pt x="66" y="11"/>
                </a:cubicBezTo>
                <a:cubicBezTo>
                  <a:pt x="68" y="16"/>
                  <a:pt x="71" y="21"/>
                  <a:pt x="73" y="26"/>
                </a:cubicBezTo>
                <a:cubicBezTo>
                  <a:pt x="74" y="29"/>
                  <a:pt x="75" y="31"/>
                  <a:pt x="76" y="33"/>
                </a:cubicBezTo>
                <a:cubicBezTo>
                  <a:pt x="74" y="30"/>
                  <a:pt x="72" y="28"/>
                  <a:pt x="70" y="24"/>
                </a:cubicBezTo>
                <a:cubicBezTo>
                  <a:pt x="67" y="19"/>
                  <a:pt x="62" y="14"/>
                  <a:pt x="60" y="8"/>
                </a:cubicBezTo>
                <a:cubicBezTo>
                  <a:pt x="60" y="7"/>
                  <a:pt x="59" y="8"/>
                  <a:pt x="59" y="8"/>
                </a:cubicBezTo>
                <a:cubicBezTo>
                  <a:pt x="61" y="14"/>
                  <a:pt x="65" y="19"/>
                  <a:pt x="68" y="25"/>
                </a:cubicBezTo>
                <a:cubicBezTo>
                  <a:pt x="69" y="27"/>
                  <a:pt x="70" y="30"/>
                  <a:pt x="72" y="32"/>
                </a:cubicBezTo>
                <a:cubicBezTo>
                  <a:pt x="73" y="34"/>
                  <a:pt x="74" y="39"/>
                  <a:pt x="75" y="40"/>
                </a:cubicBezTo>
                <a:cubicBezTo>
                  <a:pt x="71" y="35"/>
                  <a:pt x="67" y="29"/>
                  <a:pt x="64" y="24"/>
                </a:cubicBezTo>
                <a:cubicBezTo>
                  <a:pt x="62" y="21"/>
                  <a:pt x="60" y="18"/>
                  <a:pt x="59" y="15"/>
                </a:cubicBezTo>
                <a:cubicBezTo>
                  <a:pt x="58" y="13"/>
                  <a:pt x="57" y="12"/>
                  <a:pt x="56" y="10"/>
                </a:cubicBezTo>
                <a:cubicBezTo>
                  <a:pt x="55" y="9"/>
                  <a:pt x="55" y="9"/>
                  <a:pt x="55" y="8"/>
                </a:cubicBezTo>
                <a:cubicBezTo>
                  <a:pt x="54" y="8"/>
                  <a:pt x="54" y="7"/>
                  <a:pt x="54" y="7"/>
                </a:cubicBezTo>
                <a:close/>
                <a:moveTo>
                  <a:pt x="76" y="41"/>
                </a:moveTo>
                <a:cubicBezTo>
                  <a:pt x="75" y="35"/>
                  <a:pt x="71" y="29"/>
                  <a:pt x="68" y="23"/>
                </a:cubicBezTo>
                <a:cubicBezTo>
                  <a:pt x="67" y="22"/>
                  <a:pt x="67" y="21"/>
                  <a:pt x="66" y="19"/>
                </a:cubicBezTo>
                <a:cubicBezTo>
                  <a:pt x="68" y="21"/>
                  <a:pt x="69" y="24"/>
                  <a:pt x="70" y="26"/>
                </a:cubicBezTo>
                <a:cubicBezTo>
                  <a:pt x="73" y="31"/>
                  <a:pt x="78" y="36"/>
                  <a:pt x="81" y="41"/>
                </a:cubicBezTo>
                <a:cubicBezTo>
                  <a:pt x="79" y="41"/>
                  <a:pt x="78" y="41"/>
                  <a:pt x="76" y="41"/>
                </a:cubicBezTo>
                <a:close/>
                <a:moveTo>
                  <a:pt x="75" y="28"/>
                </a:moveTo>
                <a:cubicBezTo>
                  <a:pt x="73" y="23"/>
                  <a:pt x="71" y="19"/>
                  <a:pt x="68" y="15"/>
                </a:cubicBezTo>
                <a:cubicBezTo>
                  <a:pt x="69" y="15"/>
                  <a:pt x="69" y="16"/>
                  <a:pt x="69" y="16"/>
                </a:cubicBezTo>
                <a:cubicBezTo>
                  <a:pt x="71" y="19"/>
                  <a:pt x="73" y="21"/>
                  <a:pt x="75" y="24"/>
                </a:cubicBezTo>
                <a:cubicBezTo>
                  <a:pt x="79" y="30"/>
                  <a:pt x="82" y="35"/>
                  <a:pt x="86" y="41"/>
                </a:cubicBezTo>
                <a:cubicBezTo>
                  <a:pt x="86" y="41"/>
                  <a:pt x="87" y="41"/>
                  <a:pt x="87" y="40"/>
                </a:cubicBezTo>
                <a:cubicBezTo>
                  <a:pt x="84" y="35"/>
                  <a:pt x="81" y="30"/>
                  <a:pt x="78" y="24"/>
                </a:cubicBezTo>
                <a:cubicBezTo>
                  <a:pt x="76" y="21"/>
                  <a:pt x="75" y="18"/>
                  <a:pt x="73" y="15"/>
                </a:cubicBezTo>
                <a:cubicBezTo>
                  <a:pt x="76" y="19"/>
                  <a:pt x="79" y="24"/>
                  <a:pt x="82" y="29"/>
                </a:cubicBezTo>
                <a:cubicBezTo>
                  <a:pt x="85" y="33"/>
                  <a:pt x="87" y="37"/>
                  <a:pt x="91" y="41"/>
                </a:cubicBezTo>
                <a:cubicBezTo>
                  <a:pt x="88" y="41"/>
                  <a:pt x="85" y="41"/>
                  <a:pt x="82" y="41"/>
                </a:cubicBezTo>
                <a:cubicBezTo>
                  <a:pt x="80" y="36"/>
                  <a:pt x="77" y="33"/>
                  <a:pt x="75" y="28"/>
                </a:cubicBezTo>
                <a:close/>
                <a:moveTo>
                  <a:pt x="99" y="41"/>
                </a:moveTo>
                <a:cubicBezTo>
                  <a:pt x="96" y="32"/>
                  <a:pt x="97" y="22"/>
                  <a:pt x="102" y="15"/>
                </a:cubicBezTo>
                <a:cubicBezTo>
                  <a:pt x="103" y="15"/>
                  <a:pt x="104" y="15"/>
                  <a:pt x="105" y="15"/>
                </a:cubicBezTo>
                <a:cubicBezTo>
                  <a:pt x="99" y="22"/>
                  <a:pt x="101" y="32"/>
                  <a:pt x="103" y="40"/>
                </a:cubicBezTo>
                <a:cubicBezTo>
                  <a:pt x="102" y="41"/>
                  <a:pt x="101" y="41"/>
                  <a:pt x="99" y="41"/>
                </a:cubicBezTo>
                <a:close/>
                <a:moveTo>
                  <a:pt x="139" y="21"/>
                </a:moveTo>
                <a:cubicBezTo>
                  <a:pt x="140" y="26"/>
                  <a:pt x="142" y="31"/>
                  <a:pt x="145" y="37"/>
                </a:cubicBezTo>
                <a:cubicBezTo>
                  <a:pt x="142" y="31"/>
                  <a:pt x="138" y="26"/>
                  <a:pt x="136" y="19"/>
                </a:cubicBezTo>
                <a:cubicBezTo>
                  <a:pt x="138" y="20"/>
                  <a:pt x="140" y="20"/>
                  <a:pt x="142" y="20"/>
                </a:cubicBezTo>
                <a:cubicBezTo>
                  <a:pt x="142" y="20"/>
                  <a:pt x="142" y="20"/>
                  <a:pt x="142" y="21"/>
                </a:cubicBezTo>
                <a:cubicBezTo>
                  <a:pt x="143" y="24"/>
                  <a:pt x="145" y="28"/>
                  <a:pt x="146" y="31"/>
                </a:cubicBezTo>
                <a:cubicBezTo>
                  <a:pt x="146" y="31"/>
                  <a:pt x="146" y="30"/>
                  <a:pt x="145" y="30"/>
                </a:cubicBezTo>
                <a:cubicBezTo>
                  <a:pt x="144" y="27"/>
                  <a:pt x="142" y="24"/>
                  <a:pt x="139" y="21"/>
                </a:cubicBezTo>
                <a:cubicBezTo>
                  <a:pt x="139" y="20"/>
                  <a:pt x="139" y="21"/>
                  <a:pt x="139" y="21"/>
                </a:cubicBezTo>
                <a:close/>
                <a:moveTo>
                  <a:pt x="132" y="19"/>
                </a:moveTo>
                <a:cubicBezTo>
                  <a:pt x="132" y="19"/>
                  <a:pt x="131" y="19"/>
                  <a:pt x="131" y="20"/>
                </a:cubicBezTo>
                <a:cubicBezTo>
                  <a:pt x="132" y="22"/>
                  <a:pt x="133" y="25"/>
                  <a:pt x="134" y="28"/>
                </a:cubicBezTo>
                <a:cubicBezTo>
                  <a:pt x="135" y="29"/>
                  <a:pt x="135" y="31"/>
                  <a:pt x="136" y="32"/>
                </a:cubicBezTo>
                <a:cubicBezTo>
                  <a:pt x="136" y="32"/>
                  <a:pt x="138" y="39"/>
                  <a:pt x="136" y="35"/>
                </a:cubicBezTo>
                <a:cubicBezTo>
                  <a:pt x="134" y="29"/>
                  <a:pt x="132" y="23"/>
                  <a:pt x="128" y="19"/>
                </a:cubicBezTo>
                <a:cubicBezTo>
                  <a:pt x="128" y="18"/>
                  <a:pt x="127" y="18"/>
                  <a:pt x="127" y="19"/>
                </a:cubicBezTo>
                <a:cubicBezTo>
                  <a:pt x="129" y="25"/>
                  <a:pt x="131" y="31"/>
                  <a:pt x="133" y="37"/>
                </a:cubicBezTo>
                <a:cubicBezTo>
                  <a:pt x="132" y="32"/>
                  <a:pt x="127" y="26"/>
                  <a:pt x="125" y="20"/>
                </a:cubicBezTo>
                <a:cubicBezTo>
                  <a:pt x="124" y="19"/>
                  <a:pt x="124" y="19"/>
                  <a:pt x="124" y="18"/>
                </a:cubicBezTo>
                <a:cubicBezTo>
                  <a:pt x="124" y="18"/>
                  <a:pt x="124" y="18"/>
                  <a:pt x="124" y="18"/>
                </a:cubicBezTo>
                <a:cubicBezTo>
                  <a:pt x="128" y="18"/>
                  <a:pt x="132" y="19"/>
                  <a:pt x="135" y="19"/>
                </a:cubicBezTo>
                <a:cubicBezTo>
                  <a:pt x="136" y="25"/>
                  <a:pt x="137" y="32"/>
                  <a:pt x="140" y="36"/>
                </a:cubicBezTo>
                <a:cubicBezTo>
                  <a:pt x="137" y="31"/>
                  <a:pt x="135" y="25"/>
                  <a:pt x="132" y="19"/>
                </a:cubicBezTo>
                <a:close/>
                <a:moveTo>
                  <a:pt x="124" y="20"/>
                </a:moveTo>
                <a:cubicBezTo>
                  <a:pt x="124" y="21"/>
                  <a:pt x="125" y="22"/>
                  <a:pt x="125" y="23"/>
                </a:cubicBezTo>
                <a:cubicBezTo>
                  <a:pt x="126" y="25"/>
                  <a:pt x="126" y="26"/>
                  <a:pt x="127" y="28"/>
                </a:cubicBezTo>
                <a:cubicBezTo>
                  <a:pt x="127" y="30"/>
                  <a:pt x="128" y="31"/>
                  <a:pt x="128" y="33"/>
                </a:cubicBezTo>
                <a:cubicBezTo>
                  <a:pt x="128" y="34"/>
                  <a:pt x="131" y="41"/>
                  <a:pt x="129" y="37"/>
                </a:cubicBezTo>
                <a:cubicBezTo>
                  <a:pt x="126" y="30"/>
                  <a:pt x="123" y="24"/>
                  <a:pt x="120" y="18"/>
                </a:cubicBezTo>
                <a:cubicBezTo>
                  <a:pt x="120" y="17"/>
                  <a:pt x="119" y="17"/>
                  <a:pt x="119" y="18"/>
                </a:cubicBezTo>
                <a:cubicBezTo>
                  <a:pt x="120" y="21"/>
                  <a:pt x="121" y="24"/>
                  <a:pt x="122" y="28"/>
                </a:cubicBezTo>
                <a:cubicBezTo>
                  <a:pt x="122" y="30"/>
                  <a:pt x="123" y="32"/>
                  <a:pt x="124" y="34"/>
                </a:cubicBezTo>
                <a:cubicBezTo>
                  <a:pt x="124" y="35"/>
                  <a:pt x="126" y="41"/>
                  <a:pt x="124" y="38"/>
                </a:cubicBezTo>
                <a:cubicBezTo>
                  <a:pt x="122" y="35"/>
                  <a:pt x="121" y="30"/>
                  <a:pt x="119" y="26"/>
                </a:cubicBezTo>
                <a:cubicBezTo>
                  <a:pt x="118" y="23"/>
                  <a:pt x="116" y="20"/>
                  <a:pt x="114" y="16"/>
                </a:cubicBezTo>
                <a:cubicBezTo>
                  <a:pt x="116" y="17"/>
                  <a:pt x="117" y="17"/>
                  <a:pt x="118" y="17"/>
                </a:cubicBezTo>
                <a:cubicBezTo>
                  <a:pt x="120" y="17"/>
                  <a:pt x="122" y="17"/>
                  <a:pt x="124" y="18"/>
                </a:cubicBezTo>
                <a:cubicBezTo>
                  <a:pt x="124" y="18"/>
                  <a:pt x="123" y="18"/>
                  <a:pt x="123" y="18"/>
                </a:cubicBezTo>
                <a:cubicBezTo>
                  <a:pt x="124" y="19"/>
                  <a:pt x="124" y="19"/>
                  <a:pt x="124" y="20"/>
                </a:cubicBezTo>
                <a:cubicBezTo>
                  <a:pt x="124" y="20"/>
                  <a:pt x="124" y="20"/>
                  <a:pt x="124" y="20"/>
                </a:cubicBezTo>
                <a:close/>
                <a:moveTo>
                  <a:pt x="116" y="29"/>
                </a:moveTo>
                <a:cubicBezTo>
                  <a:pt x="114" y="25"/>
                  <a:pt x="112" y="21"/>
                  <a:pt x="109" y="18"/>
                </a:cubicBezTo>
                <a:cubicBezTo>
                  <a:pt x="109" y="17"/>
                  <a:pt x="109" y="18"/>
                  <a:pt x="109" y="18"/>
                </a:cubicBezTo>
                <a:cubicBezTo>
                  <a:pt x="111" y="25"/>
                  <a:pt x="115" y="32"/>
                  <a:pt x="116" y="39"/>
                </a:cubicBezTo>
                <a:cubicBezTo>
                  <a:pt x="115" y="36"/>
                  <a:pt x="113" y="33"/>
                  <a:pt x="111" y="30"/>
                </a:cubicBezTo>
                <a:cubicBezTo>
                  <a:pt x="110" y="26"/>
                  <a:pt x="108" y="23"/>
                  <a:pt x="106" y="19"/>
                </a:cubicBezTo>
                <a:cubicBezTo>
                  <a:pt x="106" y="19"/>
                  <a:pt x="106" y="19"/>
                  <a:pt x="106" y="19"/>
                </a:cubicBezTo>
                <a:cubicBezTo>
                  <a:pt x="107" y="18"/>
                  <a:pt x="108" y="17"/>
                  <a:pt x="109" y="16"/>
                </a:cubicBezTo>
                <a:cubicBezTo>
                  <a:pt x="110" y="16"/>
                  <a:pt x="112" y="16"/>
                  <a:pt x="113" y="16"/>
                </a:cubicBezTo>
                <a:cubicBezTo>
                  <a:pt x="115" y="24"/>
                  <a:pt x="119" y="30"/>
                  <a:pt x="121" y="37"/>
                </a:cubicBezTo>
                <a:cubicBezTo>
                  <a:pt x="121" y="42"/>
                  <a:pt x="118" y="34"/>
                  <a:pt x="118" y="35"/>
                </a:cubicBezTo>
                <a:cubicBezTo>
                  <a:pt x="117" y="33"/>
                  <a:pt x="117" y="31"/>
                  <a:pt x="116" y="29"/>
                </a:cubicBezTo>
                <a:close/>
                <a:moveTo>
                  <a:pt x="106" y="20"/>
                </a:moveTo>
                <a:cubicBezTo>
                  <a:pt x="107" y="26"/>
                  <a:pt x="110" y="32"/>
                  <a:pt x="112" y="38"/>
                </a:cubicBezTo>
                <a:cubicBezTo>
                  <a:pt x="113" y="40"/>
                  <a:pt x="113" y="40"/>
                  <a:pt x="112" y="38"/>
                </a:cubicBezTo>
                <a:cubicBezTo>
                  <a:pt x="111" y="36"/>
                  <a:pt x="109" y="35"/>
                  <a:pt x="108" y="32"/>
                </a:cubicBezTo>
                <a:cubicBezTo>
                  <a:pt x="107" y="29"/>
                  <a:pt x="106" y="27"/>
                  <a:pt x="104" y="24"/>
                </a:cubicBezTo>
                <a:cubicBezTo>
                  <a:pt x="104" y="23"/>
                  <a:pt x="105" y="21"/>
                  <a:pt x="106" y="20"/>
                </a:cubicBezTo>
                <a:close/>
                <a:moveTo>
                  <a:pt x="106" y="28"/>
                </a:moveTo>
                <a:cubicBezTo>
                  <a:pt x="107" y="30"/>
                  <a:pt x="107" y="32"/>
                  <a:pt x="108" y="34"/>
                </a:cubicBezTo>
                <a:cubicBezTo>
                  <a:pt x="110" y="36"/>
                  <a:pt x="111" y="38"/>
                  <a:pt x="113" y="40"/>
                </a:cubicBezTo>
                <a:cubicBezTo>
                  <a:pt x="112" y="40"/>
                  <a:pt x="111" y="40"/>
                  <a:pt x="110" y="40"/>
                </a:cubicBezTo>
                <a:cubicBezTo>
                  <a:pt x="110" y="40"/>
                  <a:pt x="110" y="40"/>
                  <a:pt x="110" y="40"/>
                </a:cubicBezTo>
                <a:cubicBezTo>
                  <a:pt x="109" y="37"/>
                  <a:pt x="107" y="35"/>
                  <a:pt x="106" y="32"/>
                </a:cubicBezTo>
                <a:cubicBezTo>
                  <a:pt x="106" y="30"/>
                  <a:pt x="103" y="22"/>
                  <a:pt x="106" y="28"/>
                </a:cubicBezTo>
                <a:close/>
                <a:moveTo>
                  <a:pt x="114" y="40"/>
                </a:moveTo>
                <a:cubicBezTo>
                  <a:pt x="113" y="37"/>
                  <a:pt x="111" y="34"/>
                  <a:pt x="110" y="31"/>
                </a:cubicBezTo>
                <a:cubicBezTo>
                  <a:pt x="108" y="28"/>
                  <a:pt x="108" y="24"/>
                  <a:pt x="107" y="21"/>
                </a:cubicBezTo>
                <a:cubicBezTo>
                  <a:pt x="108" y="27"/>
                  <a:pt x="112" y="34"/>
                  <a:pt x="116" y="40"/>
                </a:cubicBezTo>
                <a:cubicBezTo>
                  <a:pt x="115" y="40"/>
                  <a:pt x="114" y="40"/>
                  <a:pt x="114" y="40"/>
                </a:cubicBezTo>
                <a:close/>
                <a:moveTo>
                  <a:pt x="117" y="40"/>
                </a:moveTo>
                <a:cubicBezTo>
                  <a:pt x="116" y="33"/>
                  <a:pt x="112" y="26"/>
                  <a:pt x="110" y="19"/>
                </a:cubicBezTo>
                <a:cubicBezTo>
                  <a:pt x="111" y="23"/>
                  <a:pt x="114" y="27"/>
                  <a:pt x="116" y="30"/>
                </a:cubicBezTo>
                <a:cubicBezTo>
                  <a:pt x="117" y="34"/>
                  <a:pt x="119" y="37"/>
                  <a:pt x="120" y="39"/>
                </a:cubicBezTo>
                <a:cubicBezTo>
                  <a:pt x="119" y="40"/>
                  <a:pt x="118" y="40"/>
                  <a:pt x="117" y="40"/>
                </a:cubicBezTo>
                <a:close/>
                <a:moveTo>
                  <a:pt x="114" y="18"/>
                </a:moveTo>
                <a:cubicBezTo>
                  <a:pt x="113" y="15"/>
                  <a:pt x="117" y="22"/>
                  <a:pt x="117" y="23"/>
                </a:cubicBezTo>
                <a:cubicBezTo>
                  <a:pt x="118" y="26"/>
                  <a:pt x="119" y="28"/>
                  <a:pt x="120" y="31"/>
                </a:cubicBezTo>
                <a:cubicBezTo>
                  <a:pt x="121" y="34"/>
                  <a:pt x="122" y="37"/>
                  <a:pt x="124" y="39"/>
                </a:cubicBezTo>
                <a:cubicBezTo>
                  <a:pt x="123" y="39"/>
                  <a:pt x="122" y="39"/>
                  <a:pt x="121" y="39"/>
                </a:cubicBezTo>
                <a:cubicBezTo>
                  <a:pt x="121" y="32"/>
                  <a:pt x="117" y="25"/>
                  <a:pt x="114" y="18"/>
                </a:cubicBezTo>
                <a:close/>
                <a:moveTo>
                  <a:pt x="126" y="39"/>
                </a:moveTo>
                <a:cubicBezTo>
                  <a:pt x="124" y="32"/>
                  <a:pt x="122" y="25"/>
                  <a:pt x="120" y="19"/>
                </a:cubicBezTo>
                <a:cubicBezTo>
                  <a:pt x="123" y="26"/>
                  <a:pt x="126" y="32"/>
                  <a:pt x="129" y="39"/>
                </a:cubicBezTo>
                <a:cubicBezTo>
                  <a:pt x="128" y="39"/>
                  <a:pt x="127" y="39"/>
                  <a:pt x="126" y="39"/>
                </a:cubicBezTo>
                <a:close/>
                <a:moveTo>
                  <a:pt x="156" y="36"/>
                </a:moveTo>
                <a:cubicBezTo>
                  <a:pt x="156" y="34"/>
                  <a:pt x="155" y="32"/>
                  <a:pt x="154" y="30"/>
                </a:cubicBezTo>
                <a:cubicBezTo>
                  <a:pt x="154" y="29"/>
                  <a:pt x="154" y="27"/>
                  <a:pt x="153" y="26"/>
                </a:cubicBezTo>
                <a:cubicBezTo>
                  <a:pt x="155" y="29"/>
                  <a:pt x="156" y="32"/>
                  <a:pt x="158" y="35"/>
                </a:cubicBezTo>
                <a:cubicBezTo>
                  <a:pt x="158" y="35"/>
                  <a:pt x="157" y="35"/>
                  <a:pt x="156" y="36"/>
                </a:cubicBezTo>
                <a:close/>
                <a:moveTo>
                  <a:pt x="161" y="28"/>
                </a:moveTo>
                <a:cubicBezTo>
                  <a:pt x="161" y="30"/>
                  <a:pt x="164" y="35"/>
                  <a:pt x="162" y="31"/>
                </a:cubicBezTo>
                <a:cubicBezTo>
                  <a:pt x="160" y="28"/>
                  <a:pt x="158" y="25"/>
                  <a:pt x="156" y="22"/>
                </a:cubicBezTo>
                <a:cubicBezTo>
                  <a:pt x="156" y="22"/>
                  <a:pt x="155" y="22"/>
                  <a:pt x="155" y="22"/>
                </a:cubicBezTo>
                <a:cubicBezTo>
                  <a:pt x="156" y="26"/>
                  <a:pt x="157" y="32"/>
                  <a:pt x="159" y="35"/>
                </a:cubicBezTo>
                <a:cubicBezTo>
                  <a:pt x="156" y="31"/>
                  <a:pt x="154" y="27"/>
                  <a:pt x="153" y="23"/>
                </a:cubicBezTo>
                <a:cubicBezTo>
                  <a:pt x="153" y="22"/>
                  <a:pt x="152" y="22"/>
                  <a:pt x="152" y="23"/>
                </a:cubicBezTo>
                <a:cubicBezTo>
                  <a:pt x="153" y="27"/>
                  <a:pt x="154" y="31"/>
                  <a:pt x="155" y="35"/>
                </a:cubicBezTo>
                <a:cubicBezTo>
                  <a:pt x="154" y="30"/>
                  <a:pt x="151" y="25"/>
                  <a:pt x="148" y="21"/>
                </a:cubicBezTo>
                <a:cubicBezTo>
                  <a:pt x="148" y="21"/>
                  <a:pt x="148" y="21"/>
                  <a:pt x="148" y="22"/>
                </a:cubicBezTo>
                <a:cubicBezTo>
                  <a:pt x="148" y="24"/>
                  <a:pt x="149" y="27"/>
                  <a:pt x="150" y="29"/>
                </a:cubicBezTo>
                <a:cubicBezTo>
                  <a:pt x="151" y="31"/>
                  <a:pt x="151" y="34"/>
                  <a:pt x="152" y="35"/>
                </a:cubicBezTo>
                <a:cubicBezTo>
                  <a:pt x="148" y="31"/>
                  <a:pt x="146" y="25"/>
                  <a:pt x="143" y="20"/>
                </a:cubicBezTo>
                <a:cubicBezTo>
                  <a:pt x="148" y="21"/>
                  <a:pt x="153" y="22"/>
                  <a:pt x="159" y="22"/>
                </a:cubicBezTo>
                <a:cubicBezTo>
                  <a:pt x="159" y="22"/>
                  <a:pt x="158" y="22"/>
                  <a:pt x="159" y="23"/>
                </a:cubicBezTo>
                <a:cubicBezTo>
                  <a:pt x="159" y="25"/>
                  <a:pt x="160" y="26"/>
                  <a:pt x="161" y="28"/>
                </a:cubicBezTo>
                <a:close/>
                <a:moveTo>
                  <a:pt x="95" y="26"/>
                </a:moveTo>
                <a:cubicBezTo>
                  <a:pt x="93" y="23"/>
                  <a:pt x="92" y="20"/>
                  <a:pt x="90" y="17"/>
                </a:cubicBezTo>
                <a:cubicBezTo>
                  <a:pt x="90" y="16"/>
                  <a:pt x="88" y="12"/>
                  <a:pt x="90" y="16"/>
                </a:cubicBezTo>
                <a:cubicBezTo>
                  <a:pt x="91" y="18"/>
                  <a:pt x="92" y="20"/>
                  <a:pt x="94" y="22"/>
                </a:cubicBezTo>
                <a:cubicBezTo>
                  <a:pt x="94" y="22"/>
                  <a:pt x="94" y="22"/>
                  <a:pt x="94" y="21"/>
                </a:cubicBezTo>
                <a:cubicBezTo>
                  <a:pt x="94" y="19"/>
                  <a:pt x="93" y="17"/>
                  <a:pt x="93" y="15"/>
                </a:cubicBezTo>
                <a:cubicBezTo>
                  <a:pt x="93" y="16"/>
                  <a:pt x="95" y="17"/>
                  <a:pt x="95" y="18"/>
                </a:cubicBezTo>
                <a:cubicBezTo>
                  <a:pt x="96" y="18"/>
                  <a:pt x="96" y="18"/>
                  <a:pt x="96" y="18"/>
                </a:cubicBezTo>
                <a:cubicBezTo>
                  <a:pt x="96" y="16"/>
                  <a:pt x="94" y="13"/>
                  <a:pt x="97" y="16"/>
                </a:cubicBezTo>
                <a:cubicBezTo>
                  <a:pt x="97" y="16"/>
                  <a:pt x="98" y="15"/>
                  <a:pt x="97" y="15"/>
                </a:cubicBezTo>
                <a:cubicBezTo>
                  <a:pt x="97" y="14"/>
                  <a:pt x="96" y="14"/>
                  <a:pt x="95" y="14"/>
                </a:cubicBezTo>
                <a:cubicBezTo>
                  <a:pt x="96" y="14"/>
                  <a:pt x="98" y="14"/>
                  <a:pt x="99" y="14"/>
                </a:cubicBezTo>
                <a:cubicBezTo>
                  <a:pt x="97" y="18"/>
                  <a:pt x="95" y="22"/>
                  <a:pt x="95" y="26"/>
                </a:cubicBezTo>
                <a:close/>
                <a:moveTo>
                  <a:pt x="53" y="6"/>
                </a:moveTo>
                <a:cubicBezTo>
                  <a:pt x="54" y="8"/>
                  <a:pt x="54" y="9"/>
                  <a:pt x="55" y="10"/>
                </a:cubicBezTo>
                <a:cubicBezTo>
                  <a:pt x="57" y="15"/>
                  <a:pt x="59" y="19"/>
                  <a:pt x="61" y="24"/>
                </a:cubicBezTo>
                <a:cubicBezTo>
                  <a:pt x="63" y="27"/>
                  <a:pt x="64" y="29"/>
                  <a:pt x="66" y="32"/>
                </a:cubicBezTo>
                <a:cubicBezTo>
                  <a:pt x="67" y="34"/>
                  <a:pt x="68" y="36"/>
                  <a:pt x="69" y="38"/>
                </a:cubicBezTo>
                <a:cubicBezTo>
                  <a:pt x="69" y="39"/>
                  <a:pt x="69" y="40"/>
                  <a:pt x="70" y="41"/>
                </a:cubicBezTo>
                <a:cubicBezTo>
                  <a:pt x="69" y="40"/>
                  <a:pt x="69" y="39"/>
                  <a:pt x="68" y="38"/>
                </a:cubicBezTo>
                <a:cubicBezTo>
                  <a:pt x="65" y="33"/>
                  <a:pt x="60" y="28"/>
                  <a:pt x="57" y="23"/>
                </a:cubicBezTo>
                <a:cubicBezTo>
                  <a:pt x="54" y="16"/>
                  <a:pt x="49" y="11"/>
                  <a:pt x="45" y="5"/>
                </a:cubicBezTo>
                <a:cubicBezTo>
                  <a:pt x="48" y="5"/>
                  <a:pt x="50" y="6"/>
                  <a:pt x="53" y="6"/>
                </a:cubicBezTo>
                <a:close/>
                <a:moveTo>
                  <a:pt x="38" y="4"/>
                </a:moveTo>
                <a:cubicBezTo>
                  <a:pt x="41" y="10"/>
                  <a:pt x="44" y="16"/>
                  <a:pt x="48" y="22"/>
                </a:cubicBezTo>
                <a:cubicBezTo>
                  <a:pt x="52" y="28"/>
                  <a:pt x="55" y="35"/>
                  <a:pt x="59" y="40"/>
                </a:cubicBezTo>
                <a:cubicBezTo>
                  <a:pt x="54" y="34"/>
                  <a:pt x="49" y="28"/>
                  <a:pt x="45" y="22"/>
                </a:cubicBezTo>
                <a:cubicBezTo>
                  <a:pt x="41" y="16"/>
                  <a:pt x="38" y="10"/>
                  <a:pt x="34" y="4"/>
                </a:cubicBezTo>
                <a:cubicBezTo>
                  <a:pt x="33" y="4"/>
                  <a:pt x="33" y="4"/>
                  <a:pt x="33" y="4"/>
                </a:cubicBezTo>
                <a:cubicBezTo>
                  <a:pt x="35" y="4"/>
                  <a:pt x="36" y="4"/>
                  <a:pt x="38" y="4"/>
                </a:cubicBezTo>
                <a:cubicBezTo>
                  <a:pt x="38" y="4"/>
                  <a:pt x="38" y="4"/>
                  <a:pt x="38" y="4"/>
                </a:cubicBezTo>
                <a:close/>
                <a:moveTo>
                  <a:pt x="33" y="4"/>
                </a:moveTo>
                <a:cubicBezTo>
                  <a:pt x="33" y="4"/>
                  <a:pt x="33" y="4"/>
                  <a:pt x="33" y="4"/>
                </a:cubicBezTo>
                <a:cubicBezTo>
                  <a:pt x="35" y="11"/>
                  <a:pt x="40" y="16"/>
                  <a:pt x="43" y="22"/>
                </a:cubicBezTo>
                <a:cubicBezTo>
                  <a:pt x="44" y="24"/>
                  <a:pt x="45" y="26"/>
                  <a:pt x="47" y="28"/>
                </a:cubicBezTo>
                <a:cubicBezTo>
                  <a:pt x="45" y="27"/>
                  <a:pt x="44" y="26"/>
                  <a:pt x="43" y="25"/>
                </a:cubicBezTo>
                <a:cubicBezTo>
                  <a:pt x="41" y="22"/>
                  <a:pt x="39" y="18"/>
                  <a:pt x="37" y="15"/>
                </a:cubicBezTo>
                <a:cubicBezTo>
                  <a:pt x="34" y="11"/>
                  <a:pt x="32" y="8"/>
                  <a:pt x="30" y="4"/>
                </a:cubicBezTo>
                <a:cubicBezTo>
                  <a:pt x="31" y="4"/>
                  <a:pt x="32" y="4"/>
                  <a:pt x="33" y="4"/>
                </a:cubicBezTo>
                <a:close/>
                <a:moveTo>
                  <a:pt x="36" y="16"/>
                </a:moveTo>
                <a:cubicBezTo>
                  <a:pt x="39" y="21"/>
                  <a:pt x="41" y="26"/>
                  <a:pt x="44" y="31"/>
                </a:cubicBezTo>
                <a:cubicBezTo>
                  <a:pt x="43" y="29"/>
                  <a:pt x="41" y="27"/>
                  <a:pt x="40" y="25"/>
                </a:cubicBezTo>
                <a:cubicBezTo>
                  <a:pt x="36" y="19"/>
                  <a:pt x="31" y="13"/>
                  <a:pt x="27" y="7"/>
                </a:cubicBezTo>
                <a:cubicBezTo>
                  <a:pt x="26" y="7"/>
                  <a:pt x="26" y="7"/>
                  <a:pt x="26" y="8"/>
                </a:cubicBezTo>
                <a:cubicBezTo>
                  <a:pt x="28" y="14"/>
                  <a:pt x="31" y="19"/>
                  <a:pt x="34" y="24"/>
                </a:cubicBezTo>
                <a:cubicBezTo>
                  <a:pt x="36" y="27"/>
                  <a:pt x="37" y="30"/>
                  <a:pt x="39" y="32"/>
                </a:cubicBezTo>
                <a:cubicBezTo>
                  <a:pt x="40" y="34"/>
                  <a:pt x="41" y="36"/>
                  <a:pt x="41" y="38"/>
                </a:cubicBezTo>
                <a:cubicBezTo>
                  <a:pt x="43" y="41"/>
                  <a:pt x="41" y="37"/>
                  <a:pt x="41" y="37"/>
                </a:cubicBezTo>
                <a:cubicBezTo>
                  <a:pt x="37" y="31"/>
                  <a:pt x="34" y="25"/>
                  <a:pt x="31" y="19"/>
                </a:cubicBezTo>
                <a:cubicBezTo>
                  <a:pt x="28" y="14"/>
                  <a:pt x="26" y="10"/>
                  <a:pt x="22" y="6"/>
                </a:cubicBezTo>
                <a:cubicBezTo>
                  <a:pt x="22" y="6"/>
                  <a:pt x="22" y="6"/>
                  <a:pt x="22" y="6"/>
                </a:cubicBezTo>
                <a:cubicBezTo>
                  <a:pt x="25" y="11"/>
                  <a:pt x="26" y="17"/>
                  <a:pt x="29" y="22"/>
                </a:cubicBezTo>
                <a:cubicBezTo>
                  <a:pt x="30" y="25"/>
                  <a:pt x="32" y="28"/>
                  <a:pt x="34" y="31"/>
                </a:cubicBezTo>
                <a:cubicBezTo>
                  <a:pt x="35" y="32"/>
                  <a:pt x="36" y="33"/>
                  <a:pt x="37" y="35"/>
                </a:cubicBezTo>
                <a:cubicBezTo>
                  <a:pt x="36" y="34"/>
                  <a:pt x="39" y="39"/>
                  <a:pt x="39" y="39"/>
                </a:cubicBezTo>
                <a:cubicBezTo>
                  <a:pt x="39" y="39"/>
                  <a:pt x="39" y="39"/>
                  <a:pt x="39" y="39"/>
                </a:cubicBezTo>
                <a:cubicBezTo>
                  <a:pt x="39" y="39"/>
                  <a:pt x="39" y="39"/>
                  <a:pt x="38" y="39"/>
                </a:cubicBezTo>
                <a:cubicBezTo>
                  <a:pt x="35" y="34"/>
                  <a:pt x="31" y="29"/>
                  <a:pt x="28" y="24"/>
                </a:cubicBezTo>
                <a:cubicBezTo>
                  <a:pt x="24" y="18"/>
                  <a:pt x="21" y="12"/>
                  <a:pt x="18" y="6"/>
                </a:cubicBezTo>
                <a:cubicBezTo>
                  <a:pt x="18" y="6"/>
                  <a:pt x="18" y="6"/>
                  <a:pt x="18" y="6"/>
                </a:cubicBezTo>
                <a:cubicBezTo>
                  <a:pt x="21" y="5"/>
                  <a:pt x="25" y="4"/>
                  <a:pt x="29" y="4"/>
                </a:cubicBezTo>
                <a:cubicBezTo>
                  <a:pt x="30" y="9"/>
                  <a:pt x="33" y="12"/>
                  <a:pt x="36" y="16"/>
                </a:cubicBezTo>
                <a:close/>
                <a:moveTo>
                  <a:pt x="30" y="28"/>
                </a:moveTo>
                <a:cubicBezTo>
                  <a:pt x="33" y="32"/>
                  <a:pt x="35" y="36"/>
                  <a:pt x="38" y="39"/>
                </a:cubicBezTo>
                <a:cubicBezTo>
                  <a:pt x="37" y="39"/>
                  <a:pt x="36" y="39"/>
                  <a:pt x="35" y="39"/>
                </a:cubicBezTo>
                <a:cubicBezTo>
                  <a:pt x="33" y="34"/>
                  <a:pt x="30" y="29"/>
                  <a:pt x="27" y="24"/>
                </a:cubicBezTo>
                <a:cubicBezTo>
                  <a:pt x="28" y="25"/>
                  <a:pt x="29" y="27"/>
                  <a:pt x="30" y="28"/>
                </a:cubicBezTo>
                <a:close/>
                <a:moveTo>
                  <a:pt x="29" y="38"/>
                </a:moveTo>
                <a:cubicBezTo>
                  <a:pt x="27" y="32"/>
                  <a:pt x="24" y="27"/>
                  <a:pt x="21" y="22"/>
                </a:cubicBezTo>
                <a:cubicBezTo>
                  <a:pt x="21" y="21"/>
                  <a:pt x="20" y="19"/>
                  <a:pt x="19" y="18"/>
                </a:cubicBezTo>
                <a:cubicBezTo>
                  <a:pt x="24" y="25"/>
                  <a:pt x="27" y="32"/>
                  <a:pt x="33" y="38"/>
                </a:cubicBezTo>
                <a:cubicBezTo>
                  <a:pt x="32" y="38"/>
                  <a:pt x="30" y="38"/>
                  <a:pt x="29" y="38"/>
                </a:cubicBezTo>
                <a:close/>
                <a:moveTo>
                  <a:pt x="24" y="37"/>
                </a:moveTo>
                <a:cubicBezTo>
                  <a:pt x="23" y="33"/>
                  <a:pt x="20" y="29"/>
                  <a:pt x="18" y="26"/>
                </a:cubicBezTo>
                <a:cubicBezTo>
                  <a:pt x="17" y="23"/>
                  <a:pt x="15" y="20"/>
                  <a:pt x="14" y="17"/>
                </a:cubicBezTo>
                <a:cubicBezTo>
                  <a:pt x="13" y="17"/>
                  <a:pt x="13" y="16"/>
                  <a:pt x="13" y="15"/>
                </a:cubicBezTo>
                <a:cubicBezTo>
                  <a:pt x="13" y="14"/>
                  <a:pt x="12" y="14"/>
                  <a:pt x="12" y="14"/>
                </a:cubicBezTo>
                <a:cubicBezTo>
                  <a:pt x="12" y="14"/>
                  <a:pt x="13" y="14"/>
                  <a:pt x="13" y="15"/>
                </a:cubicBezTo>
                <a:cubicBezTo>
                  <a:pt x="16" y="19"/>
                  <a:pt x="19" y="24"/>
                  <a:pt x="22" y="28"/>
                </a:cubicBezTo>
                <a:cubicBezTo>
                  <a:pt x="24" y="31"/>
                  <a:pt x="25" y="35"/>
                  <a:pt x="27" y="37"/>
                </a:cubicBezTo>
                <a:cubicBezTo>
                  <a:pt x="26" y="37"/>
                  <a:pt x="25" y="37"/>
                  <a:pt x="24" y="37"/>
                </a:cubicBezTo>
                <a:close/>
                <a:moveTo>
                  <a:pt x="20" y="35"/>
                </a:moveTo>
                <a:cubicBezTo>
                  <a:pt x="19" y="33"/>
                  <a:pt x="19" y="31"/>
                  <a:pt x="18" y="30"/>
                </a:cubicBezTo>
                <a:cubicBezTo>
                  <a:pt x="19" y="32"/>
                  <a:pt x="21" y="34"/>
                  <a:pt x="22" y="36"/>
                </a:cubicBezTo>
                <a:cubicBezTo>
                  <a:pt x="22" y="36"/>
                  <a:pt x="21" y="36"/>
                  <a:pt x="21" y="36"/>
                </a:cubicBezTo>
                <a:cubicBezTo>
                  <a:pt x="21" y="35"/>
                  <a:pt x="21" y="35"/>
                  <a:pt x="20" y="35"/>
                </a:cubicBezTo>
                <a:close/>
                <a:moveTo>
                  <a:pt x="15" y="33"/>
                </a:moveTo>
                <a:cubicBezTo>
                  <a:pt x="14" y="31"/>
                  <a:pt x="12" y="29"/>
                  <a:pt x="11" y="26"/>
                </a:cubicBezTo>
                <a:cubicBezTo>
                  <a:pt x="10" y="25"/>
                  <a:pt x="9" y="24"/>
                  <a:pt x="9" y="22"/>
                </a:cubicBezTo>
                <a:cubicBezTo>
                  <a:pt x="8" y="21"/>
                  <a:pt x="5" y="18"/>
                  <a:pt x="9" y="22"/>
                </a:cubicBezTo>
                <a:cubicBezTo>
                  <a:pt x="12" y="26"/>
                  <a:pt x="14" y="30"/>
                  <a:pt x="17" y="34"/>
                </a:cubicBezTo>
                <a:cubicBezTo>
                  <a:pt x="17" y="34"/>
                  <a:pt x="16" y="33"/>
                  <a:pt x="15" y="33"/>
                </a:cubicBezTo>
                <a:close/>
                <a:moveTo>
                  <a:pt x="106" y="40"/>
                </a:moveTo>
                <a:cubicBezTo>
                  <a:pt x="105" y="36"/>
                  <a:pt x="104" y="31"/>
                  <a:pt x="104" y="27"/>
                </a:cubicBezTo>
                <a:cubicBezTo>
                  <a:pt x="105" y="31"/>
                  <a:pt x="107" y="36"/>
                  <a:pt x="109" y="40"/>
                </a:cubicBezTo>
                <a:cubicBezTo>
                  <a:pt x="109" y="40"/>
                  <a:pt x="108" y="40"/>
                  <a:pt x="108" y="40"/>
                </a:cubicBezTo>
                <a:cubicBezTo>
                  <a:pt x="107" y="40"/>
                  <a:pt x="107" y="40"/>
                  <a:pt x="106" y="40"/>
                </a:cubicBezTo>
                <a:close/>
                <a:moveTo>
                  <a:pt x="210" y="23"/>
                </a:moveTo>
                <a:cubicBezTo>
                  <a:pt x="209" y="23"/>
                  <a:pt x="208" y="25"/>
                  <a:pt x="206" y="26"/>
                </a:cubicBezTo>
                <a:cubicBezTo>
                  <a:pt x="203" y="28"/>
                  <a:pt x="202" y="32"/>
                  <a:pt x="201" y="35"/>
                </a:cubicBezTo>
                <a:cubicBezTo>
                  <a:pt x="193" y="34"/>
                  <a:pt x="184" y="34"/>
                  <a:pt x="176" y="32"/>
                </a:cubicBezTo>
                <a:cubicBezTo>
                  <a:pt x="175" y="29"/>
                  <a:pt x="175" y="26"/>
                  <a:pt x="174" y="23"/>
                </a:cubicBezTo>
                <a:cubicBezTo>
                  <a:pt x="183" y="21"/>
                  <a:pt x="191" y="17"/>
                  <a:pt x="200" y="15"/>
                </a:cubicBezTo>
                <a:cubicBezTo>
                  <a:pt x="202" y="20"/>
                  <a:pt x="206" y="22"/>
                  <a:pt x="210" y="23"/>
                </a:cubicBezTo>
                <a:close/>
                <a:moveTo>
                  <a:pt x="172" y="23"/>
                </a:moveTo>
                <a:cubicBezTo>
                  <a:pt x="172" y="23"/>
                  <a:pt x="172" y="24"/>
                  <a:pt x="172" y="24"/>
                </a:cubicBezTo>
                <a:cubicBezTo>
                  <a:pt x="171" y="24"/>
                  <a:pt x="171" y="24"/>
                  <a:pt x="171" y="24"/>
                </a:cubicBezTo>
                <a:cubicBezTo>
                  <a:pt x="171" y="25"/>
                  <a:pt x="172" y="26"/>
                  <a:pt x="172" y="27"/>
                </a:cubicBezTo>
                <a:cubicBezTo>
                  <a:pt x="172" y="27"/>
                  <a:pt x="172" y="28"/>
                  <a:pt x="172" y="28"/>
                </a:cubicBezTo>
                <a:cubicBezTo>
                  <a:pt x="172" y="28"/>
                  <a:pt x="172" y="27"/>
                  <a:pt x="172" y="27"/>
                </a:cubicBezTo>
                <a:cubicBezTo>
                  <a:pt x="171" y="26"/>
                  <a:pt x="171" y="25"/>
                  <a:pt x="170" y="24"/>
                </a:cubicBezTo>
                <a:cubicBezTo>
                  <a:pt x="169" y="23"/>
                  <a:pt x="169" y="24"/>
                  <a:pt x="169" y="24"/>
                </a:cubicBezTo>
                <a:cubicBezTo>
                  <a:pt x="169" y="26"/>
                  <a:pt x="170" y="31"/>
                  <a:pt x="171" y="32"/>
                </a:cubicBezTo>
                <a:cubicBezTo>
                  <a:pt x="169" y="30"/>
                  <a:pt x="168" y="26"/>
                  <a:pt x="166" y="24"/>
                </a:cubicBezTo>
                <a:cubicBezTo>
                  <a:pt x="166" y="23"/>
                  <a:pt x="166" y="23"/>
                  <a:pt x="166" y="24"/>
                </a:cubicBezTo>
                <a:cubicBezTo>
                  <a:pt x="166" y="25"/>
                  <a:pt x="167" y="27"/>
                  <a:pt x="167" y="29"/>
                </a:cubicBezTo>
                <a:cubicBezTo>
                  <a:pt x="167" y="30"/>
                  <a:pt x="170" y="36"/>
                  <a:pt x="167" y="30"/>
                </a:cubicBezTo>
                <a:cubicBezTo>
                  <a:pt x="166" y="28"/>
                  <a:pt x="165" y="25"/>
                  <a:pt x="163" y="23"/>
                </a:cubicBezTo>
                <a:cubicBezTo>
                  <a:pt x="163" y="23"/>
                  <a:pt x="162" y="23"/>
                  <a:pt x="162" y="23"/>
                </a:cubicBezTo>
                <a:cubicBezTo>
                  <a:pt x="163" y="26"/>
                  <a:pt x="163" y="30"/>
                  <a:pt x="165" y="32"/>
                </a:cubicBezTo>
                <a:cubicBezTo>
                  <a:pt x="163" y="29"/>
                  <a:pt x="162" y="25"/>
                  <a:pt x="159" y="22"/>
                </a:cubicBezTo>
                <a:cubicBezTo>
                  <a:pt x="163" y="23"/>
                  <a:pt x="167" y="23"/>
                  <a:pt x="172" y="23"/>
                </a:cubicBezTo>
                <a:close/>
                <a:moveTo>
                  <a:pt x="17" y="6"/>
                </a:moveTo>
                <a:cubicBezTo>
                  <a:pt x="17" y="6"/>
                  <a:pt x="17" y="6"/>
                  <a:pt x="17" y="7"/>
                </a:cubicBezTo>
                <a:cubicBezTo>
                  <a:pt x="20" y="12"/>
                  <a:pt x="23" y="17"/>
                  <a:pt x="26" y="22"/>
                </a:cubicBezTo>
                <a:cubicBezTo>
                  <a:pt x="27" y="25"/>
                  <a:pt x="29" y="29"/>
                  <a:pt x="31" y="32"/>
                </a:cubicBezTo>
                <a:cubicBezTo>
                  <a:pt x="31" y="33"/>
                  <a:pt x="32" y="35"/>
                  <a:pt x="33" y="36"/>
                </a:cubicBezTo>
                <a:cubicBezTo>
                  <a:pt x="34" y="38"/>
                  <a:pt x="35" y="39"/>
                  <a:pt x="33" y="37"/>
                </a:cubicBezTo>
                <a:cubicBezTo>
                  <a:pt x="25" y="30"/>
                  <a:pt x="21" y="19"/>
                  <a:pt x="15" y="10"/>
                </a:cubicBezTo>
                <a:cubicBezTo>
                  <a:pt x="15" y="10"/>
                  <a:pt x="15" y="10"/>
                  <a:pt x="15" y="9"/>
                </a:cubicBezTo>
                <a:cubicBezTo>
                  <a:pt x="14" y="9"/>
                  <a:pt x="14" y="8"/>
                  <a:pt x="14" y="8"/>
                </a:cubicBezTo>
                <a:cubicBezTo>
                  <a:pt x="14" y="8"/>
                  <a:pt x="14" y="8"/>
                  <a:pt x="14" y="8"/>
                </a:cubicBezTo>
                <a:cubicBezTo>
                  <a:pt x="15" y="7"/>
                  <a:pt x="16" y="7"/>
                  <a:pt x="17" y="6"/>
                </a:cubicBezTo>
                <a:close/>
                <a:moveTo>
                  <a:pt x="9" y="12"/>
                </a:moveTo>
                <a:cubicBezTo>
                  <a:pt x="10" y="10"/>
                  <a:pt x="11" y="9"/>
                  <a:pt x="13" y="8"/>
                </a:cubicBezTo>
                <a:cubicBezTo>
                  <a:pt x="13" y="8"/>
                  <a:pt x="13" y="8"/>
                  <a:pt x="13" y="8"/>
                </a:cubicBezTo>
                <a:cubicBezTo>
                  <a:pt x="16" y="13"/>
                  <a:pt x="19" y="19"/>
                  <a:pt x="22" y="24"/>
                </a:cubicBezTo>
                <a:cubicBezTo>
                  <a:pt x="23" y="26"/>
                  <a:pt x="24" y="28"/>
                  <a:pt x="25" y="30"/>
                </a:cubicBezTo>
                <a:cubicBezTo>
                  <a:pt x="25" y="32"/>
                  <a:pt x="26" y="33"/>
                  <a:pt x="26" y="34"/>
                </a:cubicBezTo>
                <a:cubicBezTo>
                  <a:pt x="27" y="34"/>
                  <a:pt x="29" y="38"/>
                  <a:pt x="27" y="36"/>
                </a:cubicBezTo>
                <a:cubicBezTo>
                  <a:pt x="25" y="33"/>
                  <a:pt x="24" y="29"/>
                  <a:pt x="21" y="26"/>
                </a:cubicBezTo>
                <a:cubicBezTo>
                  <a:pt x="18" y="21"/>
                  <a:pt x="15" y="16"/>
                  <a:pt x="12" y="11"/>
                </a:cubicBezTo>
                <a:cubicBezTo>
                  <a:pt x="11" y="11"/>
                  <a:pt x="11" y="11"/>
                  <a:pt x="11" y="12"/>
                </a:cubicBezTo>
                <a:cubicBezTo>
                  <a:pt x="14" y="21"/>
                  <a:pt x="19" y="28"/>
                  <a:pt x="23" y="36"/>
                </a:cubicBezTo>
                <a:cubicBezTo>
                  <a:pt x="23" y="36"/>
                  <a:pt x="23" y="36"/>
                  <a:pt x="23" y="36"/>
                </a:cubicBezTo>
                <a:cubicBezTo>
                  <a:pt x="22" y="33"/>
                  <a:pt x="18" y="30"/>
                  <a:pt x="16" y="27"/>
                </a:cubicBezTo>
                <a:cubicBezTo>
                  <a:pt x="15" y="24"/>
                  <a:pt x="13" y="21"/>
                  <a:pt x="11" y="18"/>
                </a:cubicBezTo>
                <a:cubicBezTo>
                  <a:pt x="11" y="17"/>
                  <a:pt x="11" y="16"/>
                  <a:pt x="10" y="16"/>
                </a:cubicBezTo>
                <a:cubicBezTo>
                  <a:pt x="10" y="15"/>
                  <a:pt x="9" y="15"/>
                  <a:pt x="9" y="14"/>
                </a:cubicBezTo>
                <a:cubicBezTo>
                  <a:pt x="9" y="14"/>
                  <a:pt x="8" y="14"/>
                  <a:pt x="8" y="15"/>
                </a:cubicBezTo>
                <a:cubicBezTo>
                  <a:pt x="12" y="22"/>
                  <a:pt x="16" y="28"/>
                  <a:pt x="19" y="35"/>
                </a:cubicBezTo>
                <a:cubicBezTo>
                  <a:pt x="19" y="35"/>
                  <a:pt x="19" y="35"/>
                  <a:pt x="19" y="35"/>
                </a:cubicBezTo>
                <a:cubicBezTo>
                  <a:pt x="18" y="34"/>
                  <a:pt x="17" y="32"/>
                  <a:pt x="16" y="32"/>
                </a:cubicBezTo>
                <a:cubicBezTo>
                  <a:pt x="15" y="30"/>
                  <a:pt x="14" y="28"/>
                  <a:pt x="13" y="27"/>
                </a:cubicBezTo>
                <a:cubicBezTo>
                  <a:pt x="11" y="24"/>
                  <a:pt x="9" y="21"/>
                  <a:pt x="6" y="18"/>
                </a:cubicBezTo>
                <a:cubicBezTo>
                  <a:pt x="6" y="18"/>
                  <a:pt x="6" y="18"/>
                  <a:pt x="6" y="19"/>
                </a:cubicBezTo>
                <a:cubicBezTo>
                  <a:pt x="8" y="23"/>
                  <a:pt x="11" y="28"/>
                  <a:pt x="14" y="32"/>
                </a:cubicBezTo>
                <a:cubicBezTo>
                  <a:pt x="7" y="27"/>
                  <a:pt x="2" y="20"/>
                  <a:pt x="9" y="12"/>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88" name="Freeform 142"/>
          <p:cNvSpPr/>
          <p:nvPr/>
        </p:nvSpPr>
        <p:spPr bwMode="auto">
          <a:xfrm>
            <a:off x="7753257" y="6759064"/>
            <a:ext cx="41275" cy="19050"/>
          </a:xfrm>
          <a:custGeom>
            <a:avLst/>
            <a:gdLst>
              <a:gd name="T0" fmla="*/ 2 w 11"/>
              <a:gd name="T1" fmla="*/ 2 h 5"/>
              <a:gd name="T2" fmla="*/ 2 w 11"/>
              <a:gd name="T3" fmla="*/ 4 h 5"/>
              <a:gd name="T4" fmla="*/ 9 w 11"/>
              <a:gd name="T5" fmla="*/ 4 h 5"/>
              <a:gd name="T6" fmla="*/ 8 w 11"/>
              <a:gd name="T7" fmla="*/ 1 h 5"/>
              <a:gd name="T8" fmla="*/ 2 w 11"/>
              <a:gd name="T9" fmla="*/ 2 h 5"/>
            </a:gdLst>
            <a:ahLst/>
            <a:cxnLst>
              <a:cxn ang="0">
                <a:pos x="T0" y="T1"/>
              </a:cxn>
              <a:cxn ang="0">
                <a:pos x="T2" y="T3"/>
              </a:cxn>
              <a:cxn ang="0">
                <a:pos x="T4" y="T5"/>
              </a:cxn>
              <a:cxn ang="0">
                <a:pos x="T6" y="T7"/>
              </a:cxn>
              <a:cxn ang="0">
                <a:pos x="T8" y="T9"/>
              </a:cxn>
            </a:cxnLst>
            <a:rect l="0" t="0" r="r" b="b"/>
            <a:pathLst>
              <a:path w="11" h="5">
                <a:moveTo>
                  <a:pt x="2" y="2"/>
                </a:moveTo>
                <a:cubicBezTo>
                  <a:pt x="0" y="2"/>
                  <a:pt x="0" y="5"/>
                  <a:pt x="2" y="4"/>
                </a:cubicBezTo>
                <a:cubicBezTo>
                  <a:pt x="5" y="4"/>
                  <a:pt x="7" y="4"/>
                  <a:pt x="9" y="4"/>
                </a:cubicBezTo>
                <a:cubicBezTo>
                  <a:pt x="11" y="3"/>
                  <a:pt x="10" y="0"/>
                  <a:pt x="8" y="1"/>
                </a:cubicBezTo>
                <a:cubicBezTo>
                  <a:pt x="6" y="2"/>
                  <a:pt x="4" y="1"/>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9" name="Freeform 146"/>
          <p:cNvSpPr>
            <a:spLocks noEditPoints="1"/>
          </p:cNvSpPr>
          <p:nvPr/>
        </p:nvSpPr>
        <p:spPr bwMode="auto">
          <a:xfrm>
            <a:off x="7438932" y="6157401"/>
            <a:ext cx="209550" cy="241300"/>
          </a:xfrm>
          <a:custGeom>
            <a:avLst/>
            <a:gdLst>
              <a:gd name="T0" fmla="*/ 17 w 56"/>
              <a:gd name="T1" fmla="*/ 3 h 64"/>
              <a:gd name="T2" fmla="*/ 26 w 56"/>
              <a:gd name="T3" fmla="*/ 64 h 64"/>
              <a:gd name="T4" fmla="*/ 55 w 56"/>
              <a:gd name="T5" fmla="*/ 10 h 64"/>
              <a:gd name="T6" fmla="*/ 27 w 56"/>
              <a:gd name="T7" fmla="*/ 60 h 64"/>
              <a:gd name="T8" fmla="*/ 31 w 56"/>
              <a:gd name="T9" fmla="*/ 51 h 64"/>
              <a:gd name="T10" fmla="*/ 36 w 56"/>
              <a:gd name="T11" fmla="*/ 48 h 64"/>
              <a:gd name="T12" fmla="*/ 37 w 56"/>
              <a:gd name="T13" fmla="*/ 46 h 64"/>
              <a:gd name="T14" fmla="*/ 24 w 56"/>
              <a:gd name="T15" fmla="*/ 56 h 64"/>
              <a:gd name="T16" fmla="*/ 24 w 56"/>
              <a:gd name="T17" fmla="*/ 56 h 64"/>
              <a:gd name="T18" fmla="*/ 22 w 56"/>
              <a:gd name="T19" fmla="*/ 52 h 64"/>
              <a:gd name="T20" fmla="*/ 34 w 56"/>
              <a:gd name="T21" fmla="*/ 41 h 64"/>
              <a:gd name="T22" fmla="*/ 37 w 56"/>
              <a:gd name="T23" fmla="*/ 36 h 64"/>
              <a:gd name="T24" fmla="*/ 16 w 56"/>
              <a:gd name="T25" fmla="*/ 42 h 64"/>
              <a:gd name="T26" fmla="*/ 18 w 56"/>
              <a:gd name="T27" fmla="*/ 45 h 64"/>
              <a:gd name="T28" fmla="*/ 51 w 56"/>
              <a:gd name="T29" fmla="*/ 15 h 64"/>
              <a:gd name="T30" fmla="*/ 35 w 56"/>
              <a:gd name="T31" fmla="*/ 31 h 64"/>
              <a:gd name="T32" fmla="*/ 37 w 56"/>
              <a:gd name="T33" fmla="*/ 25 h 64"/>
              <a:gd name="T34" fmla="*/ 52 w 56"/>
              <a:gd name="T35" fmla="*/ 13 h 64"/>
              <a:gd name="T36" fmla="*/ 21 w 56"/>
              <a:gd name="T37" fmla="*/ 33 h 64"/>
              <a:gd name="T38" fmla="*/ 50 w 56"/>
              <a:gd name="T39" fmla="*/ 8 h 64"/>
              <a:gd name="T40" fmla="*/ 26 w 56"/>
              <a:gd name="T41" fmla="*/ 41 h 64"/>
              <a:gd name="T42" fmla="*/ 48 w 56"/>
              <a:gd name="T43" fmla="*/ 27 h 64"/>
              <a:gd name="T44" fmla="*/ 35 w 56"/>
              <a:gd name="T45" fmla="*/ 44 h 64"/>
              <a:gd name="T46" fmla="*/ 43 w 56"/>
              <a:gd name="T47" fmla="*/ 36 h 64"/>
              <a:gd name="T48" fmla="*/ 22 w 56"/>
              <a:gd name="T49" fmla="*/ 51 h 64"/>
              <a:gd name="T50" fmla="*/ 46 w 56"/>
              <a:gd name="T51" fmla="*/ 31 h 64"/>
              <a:gd name="T52" fmla="*/ 20 w 56"/>
              <a:gd name="T53" fmla="*/ 48 h 64"/>
              <a:gd name="T54" fmla="*/ 50 w 56"/>
              <a:gd name="T55" fmla="*/ 7 h 64"/>
              <a:gd name="T56" fmla="*/ 17 w 56"/>
              <a:gd name="T57" fmla="*/ 32 h 64"/>
              <a:gd name="T58" fmla="*/ 48 w 56"/>
              <a:gd name="T59" fmla="*/ 6 h 64"/>
              <a:gd name="T60" fmla="*/ 13 w 56"/>
              <a:gd name="T61" fmla="*/ 36 h 64"/>
              <a:gd name="T62" fmla="*/ 25 w 56"/>
              <a:gd name="T63" fmla="*/ 20 h 64"/>
              <a:gd name="T64" fmla="*/ 21 w 56"/>
              <a:gd name="T65" fmla="*/ 19 h 64"/>
              <a:gd name="T66" fmla="*/ 8 w 56"/>
              <a:gd name="T67" fmla="*/ 27 h 64"/>
              <a:gd name="T68" fmla="*/ 15 w 56"/>
              <a:gd name="T69" fmla="*/ 20 h 64"/>
              <a:gd name="T70" fmla="*/ 13 w 56"/>
              <a:gd name="T71" fmla="*/ 16 h 64"/>
              <a:gd name="T72" fmla="*/ 6 w 56"/>
              <a:gd name="T73" fmla="*/ 20 h 64"/>
              <a:gd name="T74" fmla="*/ 5 w 56"/>
              <a:gd name="T75" fmla="*/ 16 h 64"/>
              <a:gd name="T76" fmla="*/ 16 w 56"/>
              <a:gd name="T77" fmla="*/ 9 h 64"/>
              <a:gd name="T78" fmla="*/ 23 w 56"/>
              <a:gd name="T79" fmla="*/ 13 h 64"/>
              <a:gd name="T80" fmla="*/ 21 w 56"/>
              <a:gd name="T81" fmla="*/ 10 h 64"/>
              <a:gd name="T82" fmla="*/ 11 w 56"/>
              <a:gd name="T83" fmla="*/ 25 h 64"/>
              <a:gd name="T84" fmla="*/ 25 w 56"/>
              <a:gd name="T85" fmla="*/ 19 h 64"/>
              <a:gd name="T86" fmla="*/ 26 w 56"/>
              <a:gd name="T87" fmla="*/ 21 h 64"/>
              <a:gd name="T88" fmla="*/ 22 w 56"/>
              <a:gd name="T89" fmla="*/ 27 h 64"/>
              <a:gd name="T90" fmla="*/ 26 w 56"/>
              <a:gd name="T91" fmla="*/ 20 h 64"/>
              <a:gd name="T92" fmla="*/ 36 w 56"/>
              <a:gd name="T93" fmla="*/ 15 h 64"/>
              <a:gd name="T94" fmla="*/ 28 w 56"/>
              <a:gd name="T95" fmla="*/ 22 h 64"/>
              <a:gd name="T96" fmla="*/ 36 w 56"/>
              <a:gd name="T97" fmla="*/ 16 h 64"/>
              <a:gd name="T98" fmla="*/ 47 w 56"/>
              <a:gd name="T99" fmla="*/ 8 h 64"/>
              <a:gd name="T100" fmla="*/ 30 w 56"/>
              <a:gd name="T101" fmla="*/ 20 h 64"/>
              <a:gd name="T102" fmla="*/ 36 w 56"/>
              <a:gd name="T103" fmla="*/ 13 h 64"/>
              <a:gd name="T104" fmla="*/ 41 w 56"/>
              <a:gd name="T105" fmla="*/ 7 h 64"/>
              <a:gd name="T106" fmla="*/ 6 w 56"/>
              <a:gd name="T107" fmla="*/ 20 h 64"/>
              <a:gd name="T108" fmla="*/ 5 w 56"/>
              <a:gd name="T109" fmla="*/ 16 h 64"/>
              <a:gd name="T110" fmla="*/ 18 w 56"/>
              <a:gd name="T111" fmla="*/ 7 h 64"/>
              <a:gd name="T112" fmla="*/ 13 w 56"/>
              <a:gd name="T113" fmla="*/ 37 h 64"/>
              <a:gd name="T114" fmla="*/ 35 w 56"/>
              <a:gd name="T115" fmla="*/ 27 h 64"/>
              <a:gd name="T116" fmla="*/ 16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2"/>
                  <a:pt x="43" y="3"/>
                </a:cubicBezTo>
                <a:cubicBezTo>
                  <a:pt x="35" y="4"/>
                  <a:pt x="31" y="11"/>
                  <a:pt x="28" y="18"/>
                </a:cubicBezTo>
                <a:cubicBezTo>
                  <a:pt x="25" y="13"/>
                  <a:pt x="23" y="5"/>
                  <a:pt x="17" y="3"/>
                </a:cubicBezTo>
                <a:cubicBezTo>
                  <a:pt x="11" y="0"/>
                  <a:pt x="5" y="3"/>
                  <a:pt x="3" y="9"/>
                </a:cubicBezTo>
                <a:cubicBezTo>
                  <a:pt x="0" y="16"/>
                  <a:pt x="4" y="25"/>
                  <a:pt x="7" y="31"/>
                </a:cubicBezTo>
                <a:cubicBezTo>
                  <a:pt x="12" y="42"/>
                  <a:pt x="19" y="53"/>
                  <a:pt x="25" y="63"/>
                </a:cubicBezTo>
                <a:cubicBezTo>
                  <a:pt x="25" y="63"/>
                  <a:pt x="25" y="63"/>
                  <a:pt x="26" y="64"/>
                </a:cubicBezTo>
                <a:cubicBezTo>
                  <a:pt x="26" y="64"/>
                  <a:pt x="27" y="64"/>
                  <a:pt x="28" y="63"/>
                </a:cubicBezTo>
                <a:cubicBezTo>
                  <a:pt x="28" y="63"/>
                  <a:pt x="28" y="63"/>
                  <a:pt x="28" y="63"/>
                </a:cubicBezTo>
                <a:cubicBezTo>
                  <a:pt x="36" y="53"/>
                  <a:pt x="43" y="43"/>
                  <a:pt x="49" y="31"/>
                </a:cubicBezTo>
                <a:cubicBezTo>
                  <a:pt x="52" y="25"/>
                  <a:pt x="56" y="18"/>
                  <a:pt x="55" y="10"/>
                </a:cubicBezTo>
                <a:close/>
                <a:moveTo>
                  <a:pt x="27" y="60"/>
                </a:moveTo>
                <a:cubicBezTo>
                  <a:pt x="27" y="60"/>
                  <a:pt x="27" y="60"/>
                  <a:pt x="27" y="60"/>
                </a:cubicBezTo>
                <a:cubicBezTo>
                  <a:pt x="28" y="58"/>
                  <a:pt x="29" y="57"/>
                  <a:pt x="30" y="56"/>
                </a:cubicBezTo>
                <a:cubicBezTo>
                  <a:pt x="29" y="57"/>
                  <a:pt x="28" y="59"/>
                  <a:pt x="27" y="60"/>
                </a:cubicBezTo>
                <a:close/>
                <a:moveTo>
                  <a:pt x="25" y="57"/>
                </a:moveTo>
                <a:cubicBezTo>
                  <a:pt x="25" y="56"/>
                  <a:pt x="27" y="55"/>
                  <a:pt x="27" y="55"/>
                </a:cubicBezTo>
                <a:cubicBezTo>
                  <a:pt x="28" y="53"/>
                  <a:pt x="29" y="52"/>
                  <a:pt x="31" y="51"/>
                </a:cubicBezTo>
                <a:cubicBezTo>
                  <a:pt x="31" y="51"/>
                  <a:pt x="31" y="51"/>
                  <a:pt x="31" y="51"/>
                </a:cubicBezTo>
                <a:cubicBezTo>
                  <a:pt x="29" y="53"/>
                  <a:pt x="27" y="55"/>
                  <a:pt x="25" y="56"/>
                </a:cubicBezTo>
                <a:cubicBezTo>
                  <a:pt x="25" y="56"/>
                  <a:pt x="25" y="57"/>
                  <a:pt x="25" y="57"/>
                </a:cubicBezTo>
                <a:cubicBezTo>
                  <a:pt x="25" y="57"/>
                  <a:pt x="25" y="57"/>
                  <a:pt x="25" y="57"/>
                </a:cubicBezTo>
                <a:close/>
                <a:moveTo>
                  <a:pt x="36" y="48"/>
                </a:moveTo>
                <a:cubicBezTo>
                  <a:pt x="32" y="51"/>
                  <a:pt x="30" y="56"/>
                  <a:pt x="26" y="59"/>
                </a:cubicBezTo>
                <a:cubicBezTo>
                  <a:pt x="26" y="58"/>
                  <a:pt x="25" y="58"/>
                  <a:pt x="25" y="57"/>
                </a:cubicBezTo>
                <a:cubicBezTo>
                  <a:pt x="29" y="55"/>
                  <a:pt x="32" y="51"/>
                  <a:pt x="36" y="48"/>
                </a:cubicBezTo>
                <a:close/>
                <a:moveTo>
                  <a:pt x="37" y="46"/>
                </a:moveTo>
                <a:cubicBezTo>
                  <a:pt x="37" y="46"/>
                  <a:pt x="36" y="46"/>
                  <a:pt x="36" y="47"/>
                </a:cubicBezTo>
                <a:cubicBezTo>
                  <a:pt x="36" y="46"/>
                  <a:pt x="37" y="45"/>
                  <a:pt x="38" y="45"/>
                </a:cubicBezTo>
                <a:cubicBezTo>
                  <a:pt x="38" y="45"/>
                  <a:pt x="37" y="45"/>
                  <a:pt x="37" y="46"/>
                </a:cubicBezTo>
                <a:close/>
                <a:moveTo>
                  <a:pt x="24" y="56"/>
                </a:moveTo>
                <a:cubicBezTo>
                  <a:pt x="24" y="55"/>
                  <a:pt x="23" y="55"/>
                  <a:pt x="23" y="54"/>
                </a:cubicBezTo>
                <a:cubicBezTo>
                  <a:pt x="29" y="50"/>
                  <a:pt x="34" y="46"/>
                  <a:pt x="40" y="42"/>
                </a:cubicBezTo>
                <a:cubicBezTo>
                  <a:pt x="40" y="42"/>
                  <a:pt x="40" y="42"/>
                  <a:pt x="40" y="42"/>
                </a:cubicBezTo>
                <a:cubicBezTo>
                  <a:pt x="34" y="47"/>
                  <a:pt x="29" y="51"/>
                  <a:pt x="24" y="56"/>
                </a:cubicBezTo>
                <a:close/>
                <a:moveTo>
                  <a:pt x="22" y="52"/>
                </a:moveTo>
                <a:cubicBezTo>
                  <a:pt x="24" y="51"/>
                  <a:pt x="27" y="49"/>
                  <a:pt x="29" y="48"/>
                </a:cubicBezTo>
                <a:cubicBezTo>
                  <a:pt x="27" y="50"/>
                  <a:pt x="25" y="51"/>
                  <a:pt x="22" y="53"/>
                </a:cubicBezTo>
                <a:cubicBezTo>
                  <a:pt x="22" y="53"/>
                  <a:pt x="22" y="52"/>
                  <a:pt x="22" y="52"/>
                </a:cubicBezTo>
                <a:close/>
                <a:moveTo>
                  <a:pt x="20" y="49"/>
                </a:moveTo>
                <a:cubicBezTo>
                  <a:pt x="29" y="46"/>
                  <a:pt x="36" y="40"/>
                  <a:pt x="43" y="34"/>
                </a:cubicBezTo>
                <a:cubicBezTo>
                  <a:pt x="43" y="34"/>
                  <a:pt x="43" y="34"/>
                  <a:pt x="43" y="34"/>
                </a:cubicBezTo>
                <a:cubicBezTo>
                  <a:pt x="40" y="37"/>
                  <a:pt x="37" y="39"/>
                  <a:pt x="34" y="41"/>
                </a:cubicBezTo>
                <a:cubicBezTo>
                  <a:pt x="30" y="45"/>
                  <a:pt x="25" y="48"/>
                  <a:pt x="21" y="51"/>
                </a:cubicBezTo>
                <a:cubicBezTo>
                  <a:pt x="21" y="50"/>
                  <a:pt x="20" y="50"/>
                  <a:pt x="20" y="49"/>
                </a:cubicBezTo>
                <a:close/>
                <a:moveTo>
                  <a:pt x="18" y="46"/>
                </a:moveTo>
                <a:cubicBezTo>
                  <a:pt x="25" y="43"/>
                  <a:pt x="31" y="39"/>
                  <a:pt x="37" y="36"/>
                </a:cubicBezTo>
                <a:cubicBezTo>
                  <a:pt x="39" y="34"/>
                  <a:pt x="41" y="33"/>
                  <a:pt x="42" y="32"/>
                </a:cubicBezTo>
                <a:cubicBezTo>
                  <a:pt x="35" y="38"/>
                  <a:pt x="26" y="41"/>
                  <a:pt x="19" y="48"/>
                </a:cubicBezTo>
                <a:cubicBezTo>
                  <a:pt x="19" y="47"/>
                  <a:pt x="18" y="47"/>
                  <a:pt x="18" y="46"/>
                </a:cubicBezTo>
                <a:close/>
                <a:moveTo>
                  <a:pt x="16" y="42"/>
                </a:moveTo>
                <a:cubicBezTo>
                  <a:pt x="16" y="42"/>
                  <a:pt x="16" y="42"/>
                  <a:pt x="16" y="42"/>
                </a:cubicBezTo>
                <a:cubicBezTo>
                  <a:pt x="23" y="39"/>
                  <a:pt x="29" y="35"/>
                  <a:pt x="35" y="31"/>
                </a:cubicBezTo>
                <a:cubicBezTo>
                  <a:pt x="34" y="32"/>
                  <a:pt x="34" y="32"/>
                  <a:pt x="34" y="32"/>
                </a:cubicBezTo>
                <a:cubicBezTo>
                  <a:pt x="28" y="36"/>
                  <a:pt x="23" y="41"/>
                  <a:pt x="18" y="45"/>
                </a:cubicBezTo>
                <a:cubicBezTo>
                  <a:pt x="17" y="44"/>
                  <a:pt x="16" y="43"/>
                  <a:pt x="16" y="42"/>
                </a:cubicBezTo>
                <a:close/>
                <a:moveTo>
                  <a:pt x="39" y="24"/>
                </a:moveTo>
                <a:cubicBezTo>
                  <a:pt x="43" y="21"/>
                  <a:pt x="46" y="18"/>
                  <a:pt x="50" y="15"/>
                </a:cubicBezTo>
                <a:cubicBezTo>
                  <a:pt x="51" y="15"/>
                  <a:pt x="51" y="15"/>
                  <a:pt x="51" y="15"/>
                </a:cubicBezTo>
                <a:cubicBezTo>
                  <a:pt x="51" y="15"/>
                  <a:pt x="52" y="14"/>
                  <a:pt x="52" y="14"/>
                </a:cubicBezTo>
                <a:cubicBezTo>
                  <a:pt x="52" y="15"/>
                  <a:pt x="52" y="16"/>
                  <a:pt x="52" y="17"/>
                </a:cubicBezTo>
                <a:cubicBezTo>
                  <a:pt x="52" y="18"/>
                  <a:pt x="52" y="18"/>
                  <a:pt x="52" y="18"/>
                </a:cubicBezTo>
                <a:cubicBezTo>
                  <a:pt x="45" y="21"/>
                  <a:pt x="41" y="27"/>
                  <a:pt x="35" y="31"/>
                </a:cubicBezTo>
                <a:cubicBezTo>
                  <a:pt x="31" y="33"/>
                  <a:pt x="27" y="35"/>
                  <a:pt x="24" y="37"/>
                </a:cubicBezTo>
                <a:cubicBezTo>
                  <a:pt x="22" y="38"/>
                  <a:pt x="21" y="39"/>
                  <a:pt x="19" y="40"/>
                </a:cubicBezTo>
                <a:cubicBezTo>
                  <a:pt x="15" y="42"/>
                  <a:pt x="19" y="39"/>
                  <a:pt x="20" y="39"/>
                </a:cubicBezTo>
                <a:cubicBezTo>
                  <a:pt x="26" y="34"/>
                  <a:pt x="32" y="30"/>
                  <a:pt x="37" y="25"/>
                </a:cubicBezTo>
                <a:cubicBezTo>
                  <a:pt x="38" y="25"/>
                  <a:pt x="39" y="24"/>
                  <a:pt x="39" y="24"/>
                </a:cubicBezTo>
                <a:close/>
                <a:moveTo>
                  <a:pt x="51" y="8"/>
                </a:moveTo>
                <a:cubicBezTo>
                  <a:pt x="52" y="9"/>
                  <a:pt x="52" y="11"/>
                  <a:pt x="52" y="13"/>
                </a:cubicBezTo>
                <a:cubicBezTo>
                  <a:pt x="52" y="13"/>
                  <a:pt x="52" y="13"/>
                  <a:pt x="52" y="13"/>
                </a:cubicBezTo>
                <a:cubicBezTo>
                  <a:pt x="48" y="16"/>
                  <a:pt x="44" y="18"/>
                  <a:pt x="41" y="21"/>
                </a:cubicBezTo>
                <a:cubicBezTo>
                  <a:pt x="36" y="25"/>
                  <a:pt x="32" y="28"/>
                  <a:pt x="27" y="30"/>
                </a:cubicBezTo>
                <a:cubicBezTo>
                  <a:pt x="24" y="32"/>
                  <a:pt x="21" y="34"/>
                  <a:pt x="18" y="36"/>
                </a:cubicBezTo>
                <a:cubicBezTo>
                  <a:pt x="19" y="35"/>
                  <a:pt x="20" y="34"/>
                  <a:pt x="21" y="33"/>
                </a:cubicBezTo>
                <a:cubicBezTo>
                  <a:pt x="31" y="24"/>
                  <a:pt x="43" y="19"/>
                  <a:pt x="51" y="8"/>
                </a:cubicBezTo>
                <a:close/>
                <a:moveTo>
                  <a:pt x="32" y="24"/>
                </a:moveTo>
                <a:cubicBezTo>
                  <a:pt x="35" y="22"/>
                  <a:pt x="38" y="19"/>
                  <a:pt x="41" y="16"/>
                </a:cubicBezTo>
                <a:cubicBezTo>
                  <a:pt x="44" y="14"/>
                  <a:pt x="48" y="11"/>
                  <a:pt x="50" y="8"/>
                </a:cubicBezTo>
                <a:cubicBezTo>
                  <a:pt x="45" y="15"/>
                  <a:pt x="38" y="20"/>
                  <a:pt x="32" y="24"/>
                </a:cubicBezTo>
                <a:close/>
                <a:moveTo>
                  <a:pt x="48" y="27"/>
                </a:moveTo>
                <a:cubicBezTo>
                  <a:pt x="44" y="30"/>
                  <a:pt x="40" y="33"/>
                  <a:pt x="35" y="36"/>
                </a:cubicBezTo>
                <a:cubicBezTo>
                  <a:pt x="32" y="38"/>
                  <a:pt x="29" y="39"/>
                  <a:pt x="26" y="41"/>
                </a:cubicBezTo>
                <a:cubicBezTo>
                  <a:pt x="24" y="42"/>
                  <a:pt x="21" y="44"/>
                  <a:pt x="19" y="45"/>
                </a:cubicBezTo>
                <a:cubicBezTo>
                  <a:pt x="24" y="40"/>
                  <a:pt x="30" y="36"/>
                  <a:pt x="36" y="32"/>
                </a:cubicBezTo>
                <a:cubicBezTo>
                  <a:pt x="41" y="28"/>
                  <a:pt x="46" y="23"/>
                  <a:pt x="51" y="19"/>
                </a:cubicBezTo>
                <a:cubicBezTo>
                  <a:pt x="50" y="22"/>
                  <a:pt x="49" y="24"/>
                  <a:pt x="48" y="27"/>
                </a:cubicBezTo>
                <a:close/>
                <a:moveTo>
                  <a:pt x="41" y="40"/>
                </a:moveTo>
                <a:cubicBezTo>
                  <a:pt x="38" y="43"/>
                  <a:pt x="34" y="45"/>
                  <a:pt x="31" y="48"/>
                </a:cubicBezTo>
                <a:cubicBezTo>
                  <a:pt x="30" y="48"/>
                  <a:pt x="29" y="49"/>
                  <a:pt x="28" y="50"/>
                </a:cubicBezTo>
                <a:cubicBezTo>
                  <a:pt x="30" y="48"/>
                  <a:pt x="33" y="46"/>
                  <a:pt x="35" y="44"/>
                </a:cubicBezTo>
                <a:cubicBezTo>
                  <a:pt x="38" y="42"/>
                  <a:pt x="40" y="40"/>
                  <a:pt x="42" y="38"/>
                </a:cubicBezTo>
                <a:cubicBezTo>
                  <a:pt x="42" y="38"/>
                  <a:pt x="41" y="39"/>
                  <a:pt x="41" y="40"/>
                </a:cubicBezTo>
                <a:close/>
                <a:moveTo>
                  <a:pt x="44" y="35"/>
                </a:moveTo>
                <a:cubicBezTo>
                  <a:pt x="44" y="35"/>
                  <a:pt x="43" y="36"/>
                  <a:pt x="43" y="36"/>
                </a:cubicBezTo>
                <a:cubicBezTo>
                  <a:pt x="43" y="36"/>
                  <a:pt x="43" y="36"/>
                  <a:pt x="43" y="36"/>
                </a:cubicBezTo>
                <a:cubicBezTo>
                  <a:pt x="40" y="38"/>
                  <a:pt x="37" y="41"/>
                  <a:pt x="35" y="43"/>
                </a:cubicBezTo>
                <a:cubicBezTo>
                  <a:pt x="32" y="45"/>
                  <a:pt x="30" y="47"/>
                  <a:pt x="27" y="48"/>
                </a:cubicBezTo>
                <a:cubicBezTo>
                  <a:pt x="25" y="49"/>
                  <a:pt x="23" y="50"/>
                  <a:pt x="22" y="51"/>
                </a:cubicBezTo>
                <a:cubicBezTo>
                  <a:pt x="23" y="50"/>
                  <a:pt x="25" y="49"/>
                  <a:pt x="27" y="48"/>
                </a:cubicBezTo>
                <a:cubicBezTo>
                  <a:pt x="33" y="43"/>
                  <a:pt x="40" y="38"/>
                  <a:pt x="45" y="32"/>
                </a:cubicBezTo>
                <a:cubicBezTo>
                  <a:pt x="45" y="33"/>
                  <a:pt x="44" y="34"/>
                  <a:pt x="44" y="35"/>
                </a:cubicBezTo>
                <a:close/>
                <a:moveTo>
                  <a:pt x="46" y="31"/>
                </a:moveTo>
                <a:cubicBezTo>
                  <a:pt x="46" y="31"/>
                  <a:pt x="46" y="31"/>
                  <a:pt x="46" y="31"/>
                </a:cubicBezTo>
                <a:cubicBezTo>
                  <a:pt x="41" y="35"/>
                  <a:pt x="36" y="39"/>
                  <a:pt x="32" y="42"/>
                </a:cubicBezTo>
                <a:cubicBezTo>
                  <a:pt x="29" y="44"/>
                  <a:pt x="27" y="45"/>
                  <a:pt x="24" y="47"/>
                </a:cubicBezTo>
                <a:cubicBezTo>
                  <a:pt x="24" y="46"/>
                  <a:pt x="19" y="49"/>
                  <a:pt x="20" y="48"/>
                </a:cubicBezTo>
                <a:cubicBezTo>
                  <a:pt x="21" y="47"/>
                  <a:pt x="22" y="46"/>
                  <a:pt x="24" y="45"/>
                </a:cubicBezTo>
                <a:cubicBezTo>
                  <a:pt x="31" y="39"/>
                  <a:pt x="40" y="35"/>
                  <a:pt x="47" y="29"/>
                </a:cubicBezTo>
                <a:cubicBezTo>
                  <a:pt x="47" y="30"/>
                  <a:pt x="47" y="30"/>
                  <a:pt x="46" y="31"/>
                </a:cubicBezTo>
                <a:close/>
                <a:moveTo>
                  <a:pt x="50" y="7"/>
                </a:moveTo>
                <a:cubicBezTo>
                  <a:pt x="44" y="13"/>
                  <a:pt x="37" y="19"/>
                  <a:pt x="31" y="24"/>
                </a:cubicBezTo>
                <a:cubicBezTo>
                  <a:pt x="27" y="27"/>
                  <a:pt x="23" y="30"/>
                  <a:pt x="19" y="33"/>
                </a:cubicBezTo>
                <a:cubicBezTo>
                  <a:pt x="17" y="34"/>
                  <a:pt x="15" y="35"/>
                  <a:pt x="13" y="36"/>
                </a:cubicBezTo>
                <a:cubicBezTo>
                  <a:pt x="15" y="35"/>
                  <a:pt x="16" y="33"/>
                  <a:pt x="17" y="32"/>
                </a:cubicBezTo>
                <a:cubicBezTo>
                  <a:pt x="17" y="32"/>
                  <a:pt x="17" y="32"/>
                  <a:pt x="17" y="32"/>
                </a:cubicBezTo>
                <a:cubicBezTo>
                  <a:pt x="19" y="30"/>
                  <a:pt x="21" y="29"/>
                  <a:pt x="23" y="27"/>
                </a:cubicBezTo>
                <a:cubicBezTo>
                  <a:pt x="27" y="24"/>
                  <a:pt x="32" y="21"/>
                  <a:pt x="36" y="18"/>
                </a:cubicBezTo>
                <a:cubicBezTo>
                  <a:pt x="41" y="14"/>
                  <a:pt x="46" y="11"/>
                  <a:pt x="48" y="6"/>
                </a:cubicBezTo>
                <a:cubicBezTo>
                  <a:pt x="49" y="6"/>
                  <a:pt x="50" y="7"/>
                  <a:pt x="50" y="7"/>
                </a:cubicBezTo>
                <a:close/>
                <a:moveTo>
                  <a:pt x="12" y="35"/>
                </a:moveTo>
                <a:cubicBezTo>
                  <a:pt x="13" y="35"/>
                  <a:pt x="14" y="34"/>
                  <a:pt x="14" y="34"/>
                </a:cubicBezTo>
                <a:cubicBezTo>
                  <a:pt x="14" y="34"/>
                  <a:pt x="13" y="35"/>
                  <a:pt x="13" y="36"/>
                </a:cubicBezTo>
                <a:cubicBezTo>
                  <a:pt x="12" y="35"/>
                  <a:pt x="12" y="35"/>
                  <a:pt x="12" y="35"/>
                </a:cubicBezTo>
                <a:close/>
                <a:moveTo>
                  <a:pt x="10" y="31"/>
                </a:moveTo>
                <a:cubicBezTo>
                  <a:pt x="13" y="29"/>
                  <a:pt x="15" y="28"/>
                  <a:pt x="18" y="26"/>
                </a:cubicBezTo>
                <a:cubicBezTo>
                  <a:pt x="20" y="24"/>
                  <a:pt x="23" y="22"/>
                  <a:pt x="25" y="20"/>
                </a:cubicBezTo>
                <a:cubicBezTo>
                  <a:pt x="21" y="25"/>
                  <a:pt x="16" y="29"/>
                  <a:pt x="12" y="34"/>
                </a:cubicBezTo>
                <a:cubicBezTo>
                  <a:pt x="11" y="33"/>
                  <a:pt x="11" y="32"/>
                  <a:pt x="10" y="31"/>
                </a:cubicBezTo>
                <a:close/>
                <a:moveTo>
                  <a:pt x="8" y="27"/>
                </a:moveTo>
                <a:cubicBezTo>
                  <a:pt x="13" y="25"/>
                  <a:pt x="17" y="21"/>
                  <a:pt x="21" y="19"/>
                </a:cubicBezTo>
                <a:cubicBezTo>
                  <a:pt x="22" y="18"/>
                  <a:pt x="24" y="16"/>
                  <a:pt x="22" y="19"/>
                </a:cubicBezTo>
                <a:cubicBezTo>
                  <a:pt x="21" y="20"/>
                  <a:pt x="19" y="21"/>
                  <a:pt x="18" y="22"/>
                </a:cubicBezTo>
                <a:cubicBezTo>
                  <a:pt x="15" y="25"/>
                  <a:pt x="13" y="28"/>
                  <a:pt x="10" y="30"/>
                </a:cubicBezTo>
                <a:cubicBezTo>
                  <a:pt x="9" y="29"/>
                  <a:pt x="9" y="28"/>
                  <a:pt x="8" y="27"/>
                </a:cubicBezTo>
                <a:close/>
                <a:moveTo>
                  <a:pt x="7" y="24"/>
                </a:moveTo>
                <a:cubicBezTo>
                  <a:pt x="12" y="21"/>
                  <a:pt x="16" y="17"/>
                  <a:pt x="21" y="15"/>
                </a:cubicBezTo>
                <a:cubicBezTo>
                  <a:pt x="24" y="13"/>
                  <a:pt x="20" y="16"/>
                  <a:pt x="19" y="16"/>
                </a:cubicBezTo>
                <a:cubicBezTo>
                  <a:pt x="18" y="18"/>
                  <a:pt x="17" y="19"/>
                  <a:pt x="15" y="20"/>
                </a:cubicBezTo>
                <a:cubicBezTo>
                  <a:pt x="13" y="22"/>
                  <a:pt x="10" y="24"/>
                  <a:pt x="8" y="26"/>
                </a:cubicBezTo>
                <a:cubicBezTo>
                  <a:pt x="8" y="26"/>
                  <a:pt x="7" y="25"/>
                  <a:pt x="7" y="24"/>
                </a:cubicBezTo>
                <a:close/>
                <a:moveTo>
                  <a:pt x="6" y="20"/>
                </a:moveTo>
                <a:cubicBezTo>
                  <a:pt x="8" y="19"/>
                  <a:pt x="11" y="17"/>
                  <a:pt x="13" y="16"/>
                </a:cubicBezTo>
                <a:cubicBezTo>
                  <a:pt x="15" y="15"/>
                  <a:pt x="16" y="14"/>
                  <a:pt x="17" y="13"/>
                </a:cubicBezTo>
                <a:cubicBezTo>
                  <a:pt x="18" y="12"/>
                  <a:pt x="22" y="9"/>
                  <a:pt x="18" y="13"/>
                </a:cubicBezTo>
                <a:cubicBezTo>
                  <a:pt x="15" y="17"/>
                  <a:pt x="10" y="19"/>
                  <a:pt x="7" y="23"/>
                </a:cubicBezTo>
                <a:cubicBezTo>
                  <a:pt x="6" y="22"/>
                  <a:pt x="6" y="21"/>
                  <a:pt x="6" y="20"/>
                </a:cubicBezTo>
                <a:close/>
                <a:moveTo>
                  <a:pt x="5" y="13"/>
                </a:moveTo>
                <a:cubicBezTo>
                  <a:pt x="7" y="12"/>
                  <a:pt x="8" y="11"/>
                  <a:pt x="10" y="9"/>
                </a:cubicBezTo>
                <a:cubicBezTo>
                  <a:pt x="12" y="7"/>
                  <a:pt x="16" y="5"/>
                  <a:pt x="12" y="9"/>
                </a:cubicBezTo>
                <a:cubicBezTo>
                  <a:pt x="10" y="12"/>
                  <a:pt x="7" y="13"/>
                  <a:pt x="5" y="16"/>
                </a:cubicBezTo>
                <a:cubicBezTo>
                  <a:pt x="5" y="15"/>
                  <a:pt x="5" y="14"/>
                  <a:pt x="5" y="13"/>
                </a:cubicBezTo>
                <a:close/>
                <a:moveTo>
                  <a:pt x="5" y="18"/>
                </a:moveTo>
                <a:cubicBezTo>
                  <a:pt x="5" y="18"/>
                  <a:pt x="5" y="17"/>
                  <a:pt x="5" y="17"/>
                </a:cubicBezTo>
                <a:cubicBezTo>
                  <a:pt x="9" y="15"/>
                  <a:pt x="12" y="11"/>
                  <a:pt x="16" y="9"/>
                </a:cubicBezTo>
                <a:cubicBezTo>
                  <a:pt x="20" y="7"/>
                  <a:pt x="14" y="12"/>
                  <a:pt x="13" y="13"/>
                </a:cubicBezTo>
                <a:cubicBezTo>
                  <a:pt x="11" y="15"/>
                  <a:pt x="8" y="17"/>
                  <a:pt x="6" y="19"/>
                </a:cubicBezTo>
                <a:cubicBezTo>
                  <a:pt x="6" y="19"/>
                  <a:pt x="6" y="18"/>
                  <a:pt x="5" y="18"/>
                </a:cubicBezTo>
                <a:close/>
                <a:moveTo>
                  <a:pt x="23" y="13"/>
                </a:moveTo>
                <a:cubicBezTo>
                  <a:pt x="20" y="14"/>
                  <a:pt x="18" y="16"/>
                  <a:pt x="15" y="17"/>
                </a:cubicBezTo>
                <a:cubicBezTo>
                  <a:pt x="13" y="19"/>
                  <a:pt x="9" y="21"/>
                  <a:pt x="7" y="23"/>
                </a:cubicBezTo>
                <a:cubicBezTo>
                  <a:pt x="7" y="23"/>
                  <a:pt x="7" y="23"/>
                  <a:pt x="7" y="23"/>
                </a:cubicBezTo>
                <a:cubicBezTo>
                  <a:pt x="11" y="19"/>
                  <a:pt x="18" y="16"/>
                  <a:pt x="21" y="10"/>
                </a:cubicBezTo>
                <a:cubicBezTo>
                  <a:pt x="22" y="11"/>
                  <a:pt x="22" y="12"/>
                  <a:pt x="23" y="13"/>
                </a:cubicBezTo>
                <a:close/>
                <a:moveTo>
                  <a:pt x="24" y="16"/>
                </a:moveTo>
                <a:cubicBezTo>
                  <a:pt x="19" y="18"/>
                  <a:pt x="16" y="22"/>
                  <a:pt x="11" y="25"/>
                </a:cubicBezTo>
                <a:cubicBezTo>
                  <a:pt x="10" y="26"/>
                  <a:pt x="8" y="28"/>
                  <a:pt x="11" y="25"/>
                </a:cubicBezTo>
                <a:cubicBezTo>
                  <a:pt x="12" y="24"/>
                  <a:pt x="13" y="23"/>
                  <a:pt x="14" y="22"/>
                </a:cubicBezTo>
                <a:cubicBezTo>
                  <a:pt x="17" y="19"/>
                  <a:pt x="20" y="17"/>
                  <a:pt x="23" y="14"/>
                </a:cubicBezTo>
                <a:cubicBezTo>
                  <a:pt x="23" y="15"/>
                  <a:pt x="24" y="15"/>
                  <a:pt x="24" y="16"/>
                </a:cubicBezTo>
                <a:close/>
                <a:moveTo>
                  <a:pt x="25" y="19"/>
                </a:moveTo>
                <a:cubicBezTo>
                  <a:pt x="20" y="22"/>
                  <a:pt x="16" y="26"/>
                  <a:pt x="11" y="30"/>
                </a:cubicBezTo>
                <a:cubicBezTo>
                  <a:pt x="16" y="27"/>
                  <a:pt x="20" y="21"/>
                  <a:pt x="24" y="17"/>
                </a:cubicBezTo>
                <a:cubicBezTo>
                  <a:pt x="25" y="18"/>
                  <a:pt x="25" y="19"/>
                  <a:pt x="25" y="19"/>
                </a:cubicBezTo>
                <a:close/>
                <a:moveTo>
                  <a:pt x="26" y="21"/>
                </a:moveTo>
                <a:cubicBezTo>
                  <a:pt x="26" y="21"/>
                  <a:pt x="27" y="21"/>
                  <a:pt x="27" y="22"/>
                </a:cubicBezTo>
                <a:cubicBezTo>
                  <a:pt x="27" y="22"/>
                  <a:pt x="27" y="22"/>
                  <a:pt x="27" y="22"/>
                </a:cubicBezTo>
                <a:cubicBezTo>
                  <a:pt x="26" y="23"/>
                  <a:pt x="25" y="23"/>
                  <a:pt x="25" y="24"/>
                </a:cubicBezTo>
                <a:cubicBezTo>
                  <a:pt x="24" y="25"/>
                  <a:pt x="23" y="26"/>
                  <a:pt x="22" y="27"/>
                </a:cubicBezTo>
                <a:cubicBezTo>
                  <a:pt x="20" y="28"/>
                  <a:pt x="18" y="30"/>
                  <a:pt x="16" y="32"/>
                </a:cubicBezTo>
                <a:cubicBezTo>
                  <a:pt x="16" y="32"/>
                  <a:pt x="15" y="32"/>
                  <a:pt x="15" y="33"/>
                </a:cubicBezTo>
                <a:cubicBezTo>
                  <a:pt x="14" y="33"/>
                  <a:pt x="11" y="35"/>
                  <a:pt x="13" y="33"/>
                </a:cubicBezTo>
                <a:cubicBezTo>
                  <a:pt x="17" y="28"/>
                  <a:pt x="22" y="25"/>
                  <a:pt x="26" y="20"/>
                </a:cubicBezTo>
                <a:cubicBezTo>
                  <a:pt x="26" y="21"/>
                  <a:pt x="26" y="21"/>
                  <a:pt x="26" y="21"/>
                </a:cubicBezTo>
                <a:close/>
                <a:moveTo>
                  <a:pt x="32" y="17"/>
                </a:moveTo>
                <a:cubicBezTo>
                  <a:pt x="35" y="15"/>
                  <a:pt x="38" y="13"/>
                  <a:pt x="40" y="11"/>
                </a:cubicBezTo>
                <a:cubicBezTo>
                  <a:pt x="39" y="12"/>
                  <a:pt x="37" y="14"/>
                  <a:pt x="36" y="15"/>
                </a:cubicBezTo>
                <a:cubicBezTo>
                  <a:pt x="34" y="16"/>
                  <a:pt x="32" y="17"/>
                  <a:pt x="31" y="18"/>
                </a:cubicBezTo>
                <a:cubicBezTo>
                  <a:pt x="31" y="18"/>
                  <a:pt x="32" y="17"/>
                  <a:pt x="32" y="17"/>
                </a:cubicBezTo>
                <a:close/>
                <a:moveTo>
                  <a:pt x="28" y="22"/>
                </a:moveTo>
                <a:cubicBezTo>
                  <a:pt x="28" y="22"/>
                  <a:pt x="28" y="22"/>
                  <a:pt x="28" y="22"/>
                </a:cubicBezTo>
                <a:cubicBezTo>
                  <a:pt x="28" y="23"/>
                  <a:pt x="27" y="23"/>
                  <a:pt x="27" y="23"/>
                </a:cubicBezTo>
                <a:cubicBezTo>
                  <a:pt x="27" y="23"/>
                  <a:pt x="28" y="23"/>
                  <a:pt x="28" y="22"/>
                </a:cubicBezTo>
                <a:close/>
                <a:moveTo>
                  <a:pt x="30" y="20"/>
                </a:moveTo>
                <a:cubicBezTo>
                  <a:pt x="32" y="19"/>
                  <a:pt x="34" y="17"/>
                  <a:pt x="36" y="16"/>
                </a:cubicBezTo>
                <a:cubicBezTo>
                  <a:pt x="38" y="14"/>
                  <a:pt x="40" y="13"/>
                  <a:pt x="42" y="11"/>
                </a:cubicBezTo>
                <a:cubicBezTo>
                  <a:pt x="43" y="10"/>
                  <a:pt x="45" y="8"/>
                  <a:pt x="46" y="7"/>
                </a:cubicBezTo>
                <a:cubicBezTo>
                  <a:pt x="46" y="7"/>
                  <a:pt x="47" y="6"/>
                  <a:pt x="47" y="6"/>
                </a:cubicBezTo>
                <a:cubicBezTo>
                  <a:pt x="47" y="6"/>
                  <a:pt x="47" y="7"/>
                  <a:pt x="47" y="8"/>
                </a:cubicBezTo>
                <a:cubicBezTo>
                  <a:pt x="46" y="9"/>
                  <a:pt x="45" y="10"/>
                  <a:pt x="43" y="11"/>
                </a:cubicBezTo>
                <a:cubicBezTo>
                  <a:pt x="41" y="14"/>
                  <a:pt x="38" y="15"/>
                  <a:pt x="36" y="17"/>
                </a:cubicBezTo>
                <a:cubicBezTo>
                  <a:pt x="34" y="18"/>
                  <a:pt x="32" y="20"/>
                  <a:pt x="30" y="21"/>
                </a:cubicBezTo>
                <a:cubicBezTo>
                  <a:pt x="30" y="21"/>
                  <a:pt x="30" y="21"/>
                  <a:pt x="30" y="20"/>
                </a:cubicBezTo>
                <a:close/>
                <a:moveTo>
                  <a:pt x="43" y="6"/>
                </a:moveTo>
                <a:cubicBezTo>
                  <a:pt x="44" y="6"/>
                  <a:pt x="46" y="5"/>
                  <a:pt x="47" y="5"/>
                </a:cubicBezTo>
                <a:cubicBezTo>
                  <a:pt x="45" y="6"/>
                  <a:pt x="44" y="7"/>
                  <a:pt x="43" y="8"/>
                </a:cubicBezTo>
                <a:cubicBezTo>
                  <a:pt x="41" y="10"/>
                  <a:pt x="38" y="12"/>
                  <a:pt x="36" y="13"/>
                </a:cubicBezTo>
                <a:cubicBezTo>
                  <a:pt x="34" y="14"/>
                  <a:pt x="33" y="15"/>
                  <a:pt x="33" y="16"/>
                </a:cubicBezTo>
                <a:cubicBezTo>
                  <a:pt x="33" y="15"/>
                  <a:pt x="34" y="15"/>
                  <a:pt x="34" y="14"/>
                </a:cubicBezTo>
                <a:cubicBezTo>
                  <a:pt x="37" y="11"/>
                  <a:pt x="40" y="8"/>
                  <a:pt x="43" y="6"/>
                </a:cubicBezTo>
                <a:close/>
                <a:moveTo>
                  <a:pt x="41" y="7"/>
                </a:moveTo>
                <a:cubicBezTo>
                  <a:pt x="38" y="8"/>
                  <a:pt x="36" y="11"/>
                  <a:pt x="34" y="13"/>
                </a:cubicBezTo>
                <a:cubicBezTo>
                  <a:pt x="36" y="10"/>
                  <a:pt x="38" y="8"/>
                  <a:pt x="41" y="7"/>
                </a:cubicBezTo>
                <a:close/>
                <a:moveTo>
                  <a:pt x="20" y="10"/>
                </a:moveTo>
                <a:cubicBezTo>
                  <a:pt x="16" y="13"/>
                  <a:pt x="10" y="17"/>
                  <a:pt x="6" y="20"/>
                </a:cubicBezTo>
                <a:cubicBezTo>
                  <a:pt x="11" y="16"/>
                  <a:pt x="15" y="13"/>
                  <a:pt x="19" y="8"/>
                </a:cubicBezTo>
                <a:cubicBezTo>
                  <a:pt x="19" y="8"/>
                  <a:pt x="20" y="9"/>
                  <a:pt x="20" y="10"/>
                </a:cubicBezTo>
                <a:close/>
                <a:moveTo>
                  <a:pt x="18" y="7"/>
                </a:moveTo>
                <a:cubicBezTo>
                  <a:pt x="13" y="9"/>
                  <a:pt x="10" y="14"/>
                  <a:pt x="5" y="16"/>
                </a:cubicBezTo>
                <a:cubicBezTo>
                  <a:pt x="7" y="15"/>
                  <a:pt x="9" y="13"/>
                  <a:pt x="11" y="11"/>
                </a:cubicBezTo>
                <a:cubicBezTo>
                  <a:pt x="13" y="10"/>
                  <a:pt x="14" y="8"/>
                  <a:pt x="15" y="6"/>
                </a:cubicBezTo>
                <a:cubicBezTo>
                  <a:pt x="15" y="6"/>
                  <a:pt x="15" y="5"/>
                  <a:pt x="15" y="5"/>
                </a:cubicBezTo>
                <a:cubicBezTo>
                  <a:pt x="16" y="6"/>
                  <a:pt x="17" y="6"/>
                  <a:pt x="18" y="7"/>
                </a:cubicBezTo>
                <a:close/>
                <a:moveTo>
                  <a:pt x="15" y="5"/>
                </a:moveTo>
                <a:cubicBezTo>
                  <a:pt x="11" y="7"/>
                  <a:pt x="8" y="10"/>
                  <a:pt x="5" y="12"/>
                </a:cubicBezTo>
                <a:cubicBezTo>
                  <a:pt x="6" y="7"/>
                  <a:pt x="9" y="4"/>
                  <a:pt x="15" y="5"/>
                </a:cubicBezTo>
                <a:close/>
                <a:moveTo>
                  <a:pt x="13" y="37"/>
                </a:moveTo>
                <a:cubicBezTo>
                  <a:pt x="16" y="36"/>
                  <a:pt x="18" y="34"/>
                  <a:pt x="21" y="33"/>
                </a:cubicBezTo>
                <a:cubicBezTo>
                  <a:pt x="19" y="34"/>
                  <a:pt x="17" y="36"/>
                  <a:pt x="15" y="38"/>
                </a:cubicBezTo>
                <a:cubicBezTo>
                  <a:pt x="15" y="38"/>
                  <a:pt x="15" y="39"/>
                  <a:pt x="15" y="39"/>
                </a:cubicBezTo>
                <a:cubicBezTo>
                  <a:pt x="21" y="34"/>
                  <a:pt x="28" y="31"/>
                  <a:pt x="35" y="27"/>
                </a:cubicBezTo>
                <a:cubicBezTo>
                  <a:pt x="35" y="27"/>
                  <a:pt x="35" y="27"/>
                  <a:pt x="35" y="27"/>
                </a:cubicBezTo>
                <a:cubicBezTo>
                  <a:pt x="35" y="27"/>
                  <a:pt x="35" y="27"/>
                  <a:pt x="35" y="27"/>
                </a:cubicBezTo>
                <a:cubicBezTo>
                  <a:pt x="29" y="32"/>
                  <a:pt x="22" y="36"/>
                  <a:pt x="16" y="41"/>
                </a:cubicBezTo>
                <a:cubicBezTo>
                  <a:pt x="16" y="42"/>
                  <a:pt x="16" y="42"/>
                  <a:pt x="16" y="42"/>
                </a:cubicBezTo>
                <a:cubicBezTo>
                  <a:pt x="15" y="41"/>
                  <a:pt x="15" y="41"/>
                  <a:pt x="15" y="40"/>
                </a:cubicBezTo>
                <a:cubicBezTo>
                  <a:pt x="14" y="39"/>
                  <a:pt x="14"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90" name="Freeform 147"/>
          <p:cNvSpPr>
            <a:spLocks noEditPoints="1"/>
          </p:cNvSpPr>
          <p:nvPr/>
        </p:nvSpPr>
        <p:spPr bwMode="auto">
          <a:xfrm>
            <a:off x="7007084" y="6242332"/>
            <a:ext cx="206375" cy="241300"/>
          </a:xfrm>
          <a:custGeom>
            <a:avLst/>
            <a:gdLst>
              <a:gd name="T0" fmla="*/ 16 w 55"/>
              <a:gd name="T1" fmla="*/ 3 h 64"/>
              <a:gd name="T2" fmla="*/ 25 w 55"/>
              <a:gd name="T3" fmla="*/ 63 h 64"/>
              <a:gd name="T4" fmla="*/ 54 w 55"/>
              <a:gd name="T5" fmla="*/ 10 h 64"/>
              <a:gd name="T6" fmla="*/ 26 w 55"/>
              <a:gd name="T7" fmla="*/ 60 h 64"/>
              <a:gd name="T8" fmla="*/ 30 w 55"/>
              <a:gd name="T9" fmla="*/ 51 h 64"/>
              <a:gd name="T10" fmla="*/ 35 w 55"/>
              <a:gd name="T11" fmla="*/ 47 h 64"/>
              <a:gd name="T12" fmla="*/ 36 w 55"/>
              <a:gd name="T13" fmla="*/ 45 h 64"/>
              <a:gd name="T14" fmla="*/ 24 w 55"/>
              <a:gd name="T15" fmla="*/ 56 h 64"/>
              <a:gd name="T16" fmla="*/ 24 w 55"/>
              <a:gd name="T17" fmla="*/ 56 h 64"/>
              <a:gd name="T18" fmla="*/ 21 w 55"/>
              <a:gd name="T19" fmla="*/ 51 h 64"/>
              <a:gd name="T20" fmla="*/ 33 w 55"/>
              <a:gd name="T21" fmla="*/ 41 h 64"/>
              <a:gd name="T22" fmla="*/ 36 w 55"/>
              <a:gd name="T23" fmla="*/ 35 h 64"/>
              <a:gd name="T24" fmla="*/ 15 w 55"/>
              <a:gd name="T25" fmla="*/ 42 h 64"/>
              <a:gd name="T26" fmla="*/ 17 w 55"/>
              <a:gd name="T27" fmla="*/ 45 h 64"/>
              <a:gd name="T28" fmla="*/ 50 w 55"/>
              <a:gd name="T29" fmla="*/ 14 h 64"/>
              <a:gd name="T30" fmla="*/ 34 w 55"/>
              <a:gd name="T31" fmla="*/ 30 h 64"/>
              <a:gd name="T32" fmla="*/ 37 w 55"/>
              <a:gd name="T33" fmla="*/ 25 h 64"/>
              <a:gd name="T34" fmla="*/ 51 w 55"/>
              <a:gd name="T35" fmla="*/ 13 h 64"/>
              <a:gd name="T36" fmla="*/ 20 w 55"/>
              <a:gd name="T37" fmla="*/ 33 h 64"/>
              <a:gd name="T38" fmla="*/ 49 w 55"/>
              <a:gd name="T39" fmla="*/ 8 h 64"/>
              <a:gd name="T40" fmla="*/ 26 w 55"/>
              <a:gd name="T41" fmla="*/ 41 h 64"/>
              <a:gd name="T42" fmla="*/ 48 w 55"/>
              <a:gd name="T43" fmla="*/ 26 h 64"/>
              <a:gd name="T44" fmla="*/ 34 w 55"/>
              <a:gd name="T45" fmla="*/ 43 h 64"/>
              <a:gd name="T46" fmla="*/ 42 w 55"/>
              <a:gd name="T47" fmla="*/ 35 h 64"/>
              <a:gd name="T48" fmla="*/ 21 w 55"/>
              <a:gd name="T49" fmla="*/ 51 h 64"/>
              <a:gd name="T50" fmla="*/ 45 w 55"/>
              <a:gd name="T51" fmla="*/ 30 h 64"/>
              <a:gd name="T52" fmla="*/ 19 w 55"/>
              <a:gd name="T53" fmla="*/ 48 h 64"/>
              <a:gd name="T54" fmla="*/ 50 w 55"/>
              <a:gd name="T55" fmla="*/ 7 h 64"/>
              <a:gd name="T56" fmla="*/ 16 w 55"/>
              <a:gd name="T57" fmla="*/ 32 h 64"/>
              <a:gd name="T58" fmla="*/ 47 w 55"/>
              <a:gd name="T59" fmla="*/ 5 h 64"/>
              <a:gd name="T60" fmla="*/ 12 w 55"/>
              <a:gd name="T61" fmla="*/ 35 h 64"/>
              <a:gd name="T62" fmla="*/ 24 w 55"/>
              <a:gd name="T63" fmla="*/ 20 h 64"/>
              <a:gd name="T64" fmla="*/ 20 w 55"/>
              <a:gd name="T65" fmla="*/ 18 h 64"/>
              <a:gd name="T66" fmla="*/ 8 w 55"/>
              <a:gd name="T67" fmla="*/ 27 h 64"/>
              <a:gd name="T68" fmla="*/ 15 w 55"/>
              <a:gd name="T69" fmla="*/ 20 h 64"/>
              <a:gd name="T70" fmla="*/ 12 w 55"/>
              <a:gd name="T71" fmla="*/ 15 h 64"/>
              <a:gd name="T72" fmla="*/ 5 w 55"/>
              <a:gd name="T73" fmla="*/ 20 h 64"/>
              <a:gd name="T74" fmla="*/ 4 w 55"/>
              <a:gd name="T75" fmla="*/ 15 h 64"/>
              <a:gd name="T76" fmla="*/ 16 w 55"/>
              <a:gd name="T77" fmla="*/ 8 h 64"/>
              <a:gd name="T78" fmla="*/ 22 w 55"/>
              <a:gd name="T79" fmla="*/ 13 h 64"/>
              <a:gd name="T80" fmla="*/ 20 w 55"/>
              <a:gd name="T81" fmla="*/ 10 h 64"/>
              <a:gd name="T82" fmla="*/ 10 w 55"/>
              <a:gd name="T83" fmla="*/ 25 h 64"/>
              <a:gd name="T84" fmla="*/ 25 w 55"/>
              <a:gd name="T85" fmla="*/ 19 h 64"/>
              <a:gd name="T86" fmla="*/ 25 w 55"/>
              <a:gd name="T87" fmla="*/ 20 h 64"/>
              <a:gd name="T88" fmla="*/ 21 w 55"/>
              <a:gd name="T89" fmla="*/ 26 h 64"/>
              <a:gd name="T90" fmla="*/ 25 w 55"/>
              <a:gd name="T91" fmla="*/ 20 h 64"/>
              <a:gd name="T92" fmla="*/ 35 w 55"/>
              <a:gd name="T93" fmla="*/ 15 h 64"/>
              <a:gd name="T94" fmla="*/ 27 w 55"/>
              <a:gd name="T95" fmla="*/ 22 h 64"/>
              <a:gd name="T96" fmla="*/ 35 w 55"/>
              <a:gd name="T97" fmla="*/ 15 h 64"/>
              <a:gd name="T98" fmla="*/ 46 w 55"/>
              <a:gd name="T99" fmla="*/ 7 h 64"/>
              <a:gd name="T100" fmla="*/ 29 w 55"/>
              <a:gd name="T101" fmla="*/ 20 h 64"/>
              <a:gd name="T102" fmla="*/ 35 w 55"/>
              <a:gd name="T103" fmla="*/ 13 h 64"/>
              <a:gd name="T104" fmla="*/ 40 w 55"/>
              <a:gd name="T105" fmla="*/ 6 h 64"/>
              <a:gd name="T106" fmla="*/ 5 w 55"/>
              <a:gd name="T107" fmla="*/ 19 h 64"/>
              <a:gd name="T108" fmla="*/ 5 w 55"/>
              <a:gd name="T109" fmla="*/ 16 h 64"/>
              <a:gd name="T110" fmla="*/ 17 w 55"/>
              <a:gd name="T111" fmla="*/ 7 h 64"/>
              <a:gd name="T112" fmla="*/ 12 w 55"/>
              <a:gd name="T113" fmla="*/ 37 h 64"/>
              <a:gd name="T114" fmla="*/ 34 w 55"/>
              <a:gd name="T115" fmla="*/ 27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4" y="10"/>
                </a:moveTo>
                <a:cubicBezTo>
                  <a:pt x="54" y="4"/>
                  <a:pt x="48" y="1"/>
                  <a:pt x="42" y="2"/>
                </a:cubicBezTo>
                <a:cubicBezTo>
                  <a:pt x="34" y="4"/>
                  <a:pt x="30" y="11"/>
                  <a:pt x="27" y="18"/>
                </a:cubicBezTo>
                <a:cubicBezTo>
                  <a:pt x="25" y="12"/>
                  <a:pt x="22" y="5"/>
                  <a:pt x="16" y="3"/>
                </a:cubicBezTo>
                <a:cubicBezTo>
                  <a:pt x="10" y="0"/>
                  <a:pt x="4" y="3"/>
                  <a:pt x="2" y="9"/>
                </a:cubicBezTo>
                <a:cubicBezTo>
                  <a:pt x="0" y="16"/>
                  <a:pt x="3" y="24"/>
                  <a:pt x="6" y="31"/>
                </a:cubicBezTo>
                <a:cubicBezTo>
                  <a:pt x="11" y="42"/>
                  <a:pt x="18" y="52"/>
                  <a:pt x="25" y="63"/>
                </a:cubicBezTo>
                <a:cubicBezTo>
                  <a:pt x="25" y="63"/>
                  <a:pt x="25" y="63"/>
                  <a:pt x="25" y="63"/>
                </a:cubicBezTo>
                <a:cubicBezTo>
                  <a:pt x="26" y="64"/>
                  <a:pt x="27" y="64"/>
                  <a:pt x="27" y="63"/>
                </a:cubicBezTo>
                <a:cubicBezTo>
                  <a:pt x="27" y="63"/>
                  <a:pt x="27" y="63"/>
                  <a:pt x="27" y="63"/>
                </a:cubicBezTo>
                <a:cubicBezTo>
                  <a:pt x="35" y="53"/>
                  <a:pt x="42" y="42"/>
                  <a:pt x="48" y="31"/>
                </a:cubicBezTo>
                <a:cubicBezTo>
                  <a:pt x="52" y="25"/>
                  <a:pt x="55" y="17"/>
                  <a:pt x="54" y="10"/>
                </a:cubicBezTo>
                <a:close/>
                <a:moveTo>
                  <a:pt x="26" y="60"/>
                </a:moveTo>
                <a:cubicBezTo>
                  <a:pt x="26" y="60"/>
                  <a:pt x="26" y="60"/>
                  <a:pt x="26" y="59"/>
                </a:cubicBezTo>
                <a:cubicBezTo>
                  <a:pt x="27" y="58"/>
                  <a:pt x="28" y="57"/>
                  <a:pt x="30" y="55"/>
                </a:cubicBezTo>
                <a:cubicBezTo>
                  <a:pt x="28" y="57"/>
                  <a:pt x="27" y="58"/>
                  <a:pt x="26" y="60"/>
                </a:cubicBezTo>
                <a:close/>
                <a:moveTo>
                  <a:pt x="24" y="56"/>
                </a:moveTo>
                <a:cubicBezTo>
                  <a:pt x="24" y="56"/>
                  <a:pt x="26" y="55"/>
                  <a:pt x="26" y="54"/>
                </a:cubicBezTo>
                <a:cubicBezTo>
                  <a:pt x="27" y="53"/>
                  <a:pt x="29" y="52"/>
                  <a:pt x="30" y="51"/>
                </a:cubicBezTo>
                <a:cubicBezTo>
                  <a:pt x="30" y="51"/>
                  <a:pt x="30" y="51"/>
                  <a:pt x="30" y="51"/>
                </a:cubicBezTo>
                <a:cubicBezTo>
                  <a:pt x="28" y="53"/>
                  <a:pt x="27" y="54"/>
                  <a:pt x="25" y="56"/>
                </a:cubicBezTo>
                <a:cubicBezTo>
                  <a:pt x="24" y="56"/>
                  <a:pt x="24" y="56"/>
                  <a:pt x="24" y="56"/>
                </a:cubicBezTo>
                <a:cubicBezTo>
                  <a:pt x="24" y="56"/>
                  <a:pt x="24" y="56"/>
                  <a:pt x="24" y="56"/>
                </a:cubicBezTo>
                <a:close/>
                <a:moveTo>
                  <a:pt x="35" y="47"/>
                </a:moveTo>
                <a:cubicBezTo>
                  <a:pt x="31" y="50"/>
                  <a:pt x="29" y="55"/>
                  <a:pt x="25" y="59"/>
                </a:cubicBezTo>
                <a:cubicBezTo>
                  <a:pt x="25" y="58"/>
                  <a:pt x="25" y="57"/>
                  <a:pt x="24" y="57"/>
                </a:cubicBezTo>
                <a:cubicBezTo>
                  <a:pt x="28" y="54"/>
                  <a:pt x="31" y="50"/>
                  <a:pt x="35" y="47"/>
                </a:cubicBezTo>
                <a:close/>
                <a:moveTo>
                  <a:pt x="36" y="45"/>
                </a:moveTo>
                <a:cubicBezTo>
                  <a:pt x="36" y="46"/>
                  <a:pt x="35" y="46"/>
                  <a:pt x="35" y="47"/>
                </a:cubicBezTo>
                <a:cubicBezTo>
                  <a:pt x="36" y="46"/>
                  <a:pt x="36" y="45"/>
                  <a:pt x="37" y="44"/>
                </a:cubicBezTo>
                <a:cubicBezTo>
                  <a:pt x="37" y="45"/>
                  <a:pt x="37" y="45"/>
                  <a:pt x="36" y="45"/>
                </a:cubicBezTo>
                <a:close/>
                <a:moveTo>
                  <a:pt x="24" y="56"/>
                </a:moveTo>
                <a:cubicBezTo>
                  <a:pt x="23" y="55"/>
                  <a:pt x="23" y="54"/>
                  <a:pt x="22" y="54"/>
                </a:cubicBezTo>
                <a:cubicBezTo>
                  <a:pt x="28" y="50"/>
                  <a:pt x="34" y="46"/>
                  <a:pt x="39" y="42"/>
                </a:cubicBezTo>
                <a:cubicBezTo>
                  <a:pt x="39" y="42"/>
                  <a:pt x="39" y="42"/>
                  <a:pt x="39" y="42"/>
                </a:cubicBezTo>
                <a:cubicBezTo>
                  <a:pt x="34" y="46"/>
                  <a:pt x="28" y="51"/>
                  <a:pt x="24" y="56"/>
                </a:cubicBezTo>
                <a:close/>
                <a:moveTo>
                  <a:pt x="21" y="51"/>
                </a:moveTo>
                <a:cubicBezTo>
                  <a:pt x="23" y="50"/>
                  <a:pt x="26" y="49"/>
                  <a:pt x="28" y="47"/>
                </a:cubicBezTo>
                <a:cubicBezTo>
                  <a:pt x="26" y="49"/>
                  <a:pt x="24" y="51"/>
                  <a:pt x="22" y="53"/>
                </a:cubicBezTo>
                <a:cubicBezTo>
                  <a:pt x="21" y="52"/>
                  <a:pt x="21" y="52"/>
                  <a:pt x="21" y="51"/>
                </a:cubicBezTo>
                <a:close/>
                <a:moveTo>
                  <a:pt x="19" y="49"/>
                </a:moveTo>
                <a:cubicBezTo>
                  <a:pt x="28" y="46"/>
                  <a:pt x="35" y="40"/>
                  <a:pt x="42" y="34"/>
                </a:cubicBezTo>
                <a:cubicBezTo>
                  <a:pt x="42" y="34"/>
                  <a:pt x="42" y="34"/>
                  <a:pt x="42" y="34"/>
                </a:cubicBezTo>
                <a:cubicBezTo>
                  <a:pt x="39" y="37"/>
                  <a:pt x="36" y="39"/>
                  <a:pt x="33" y="41"/>
                </a:cubicBezTo>
                <a:cubicBezTo>
                  <a:pt x="29" y="44"/>
                  <a:pt x="25" y="47"/>
                  <a:pt x="20" y="51"/>
                </a:cubicBezTo>
                <a:cubicBezTo>
                  <a:pt x="20" y="50"/>
                  <a:pt x="19" y="49"/>
                  <a:pt x="19" y="49"/>
                </a:cubicBezTo>
                <a:close/>
                <a:moveTo>
                  <a:pt x="17" y="46"/>
                </a:moveTo>
                <a:cubicBezTo>
                  <a:pt x="24" y="43"/>
                  <a:pt x="30" y="39"/>
                  <a:pt x="36" y="35"/>
                </a:cubicBezTo>
                <a:cubicBezTo>
                  <a:pt x="38" y="34"/>
                  <a:pt x="40" y="33"/>
                  <a:pt x="42" y="32"/>
                </a:cubicBezTo>
                <a:cubicBezTo>
                  <a:pt x="34" y="37"/>
                  <a:pt x="25" y="41"/>
                  <a:pt x="18" y="48"/>
                </a:cubicBezTo>
                <a:cubicBezTo>
                  <a:pt x="18" y="47"/>
                  <a:pt x="18" y="46"/>
                  <a:pt x="17" y="46"/>
                </a:cubicBezTo>
                <a:close/>
                <a:moveTo>
                  <a:pt x="15" y="42"/>
                </a:moveTo>
                <a:cubicBezTo>
                  <a:pt x="15" y="42"/>
                  <a:pt x="15" y="42"/>
                  <a:pt x="15" y="42"/>
                </a:cubicBezTo>
                <a:cubicBezTo>
                  <a:pt x="22" y="39"/>
                  <a:pt x="28" y="35"/>
                  <a:pt x="34" y="31"/>
                </a:cubicBezTo>
                <a:cubicBezTo>
                  <a:pt x="34" y="31"/>
                  <a:pt x="33" y="32"/>
                  <a:pt x="33" y="32"/>
                </a:cubicBezTo>
                <a:cubicBezTo>
                  <a:pt x="27" y="36"/>
                  <a:pt x="22" y="40"/>
                  <a:pt x="17" y="45"/>
                </a:cubicBezTo>
                <a:cubicBezTo>
                  <a:pt x="16" y="44"/>
                  <a:pt x="16" y="43"/>
                  <a:pt x="15" y="42"/>
                </a:cubicBezTo>
                <a:close/>
                <a:moveTo>
                  <a:pt x="38" y="23"/>
                </a:moveTo>
                <a:cubicBezTo>
                  <a:pt x="42" y="21"/>
                  <a:pt x="46" y="18"/>
                  <a:pt x="49" y="15"/>
                </a:cubicBezTo>
                <a:cubicBezTo>
                  <a:pt x="50" y="15"/>
                  <a:pt x="50" y="15"/>
                  <a:pt x="50" y="14"/>
                </a:cubicBezTo>
                <a:cubicBezTo>
                  <a:pt x="51" y="14"/>
                  <a:pt x="51" y="14"/>
                  <a:pt x="51" y="14"/>
                </a:cubicBezTo>
                <a:cubicBezTo>
                  <a:pt x="51" y="15"/>
                  <a:pt x="51" y="16"/>
                  <a:pt x="51" y="17"/>
                </a:cubicBezTo>
                <a:cubicBezTo>
                  <a:pt x="51" y="17"/>
                  <a:pt x="51" y="18"/>
                  <a:pt x="51" y="18"/>
                </a:cubicBezTo>
                <a:cubicBezTo>
                  <a:pt x="44" y="21"/>
                  <a:pt x="40" y="27"/>
                  <a:pt x="34" y="30"/>
                </a:cubicBezTo>
                <a:cubicBezTo>
                  <a:pt x="30" y="33"/>
                  <a:pt x="27" y="35"/>
                  <a:pt x="23" y="37"/>
                </a:cubicBezTo>
                <a:cubicBezTo>
                  <a:pt x="21" y="38"/>
                  <a:pt x="20" y="39"/>
                  <a:pt x="18" y="40"/>
                </a:cubicBezTo>
                <a:cubicBezTo>
                  <a:pt x="14" y="42"/>
                  <a:pt x="18" y="39"/>
                  <a:pt x="19" y="38"/>
                </a:cubicBezTo>
                <a:cubicBezTo>
                  <a:pt x="25" y="34"/>
                  <a:pt x="31" y="30"/>
                  <a:pt x="37" y="25"/>
                </a:cubicBezTo>
                <a:cubicBezTo>
                  <a:pt x="37" y="25"/>
                  <a:pt x="38" y="24"/>
                  <a:pt x="38" y="23"/>
                </a:cubicBezTo>
                <a:close/>
                <a:moveTo>
                  <a:pt x="50" y="8"/>
                </a:moveTo>
                <a:cubicBezTo>
                  <a:pt x="51" y="9"/>
                  <a:pt x="51" y="11"/>
                  <a:pt x="51" y="13"/>
                </a:cubicBezTo>
                <a:cubicBezTo>
                  <a:pt x="51" y="13"/>
                  <a:pt x="51" y="13"/>
                  <a:pt x="51" y="13"/>
                </a:cubicBezTo>
                <a:cubicBezTo>
                  <a:pt x="47" y="15"/>
                  <a:pt x="44" y="18"/>
                  <a:pt x="40" y="21"/>
                </a:cubicBezTo>
                <a:cubicBezTo>
                  <a:pt x="36" y="24"/>
                  <a:pt x="31" y="27"/>
                  <a:pt x="27" y="30"/>
                </a:cubicBezTo>
                <a:cubicBezTo>
                  <a:pt x="23" y="32"/>
                  <a:pt x="20" y="33"/>
                  <a:pt x="17" y="35"/>
                </a:cubicBezTo>
                <a:cubicBezTo>
                  <a:pt x="18" y="34"/>
                  <a:pt x="19" y="33"/>
                  <a:pt x="20" y="33"/>
                </a:cubicBezTo>
                <a:cubicBezTo>
                  <a:pt x="30" y="24"/>
                  <a:pt x="42" y="18"/>
                  <a:pt x="50" y="8"/>
                </a:cubicBezTo>
                <a:close/>
                <a:moveTo>
                  <a:pt x="31" y="24"/>
                </a:moveTo>
                <a:cubicBezTo>
                  <a:pt x="34" y="21"/>
                  <a:pt x="37" y="19"/>
                  <a:pt x="41" y="16"/>
                </a:cubicBezTo>
                <a:cubicBezTo>
                  <a:pt x="43" y="13"/>
                  <a:pt x="47" y="11"/>
                  <a:pt x="49" y="8"/>
                </a:cubicBezTo>
                <a:cubicBezTo>
                  <a:pt x="44" y="15"/>
                  <a:pt x="38" y="19"/>
                  <a:pt x="31" y="24"/>
                </a:cubicBezTo>
                <a:close/>
                <a:moveTo>
                  <a:pt x="48" y="26"/>
                </a:moveTo>
                <a:cubicBezTo>
                  <a:pt x="44" y="30"/>
                  <a:pt x="39" y="33"/>
                  <a:pt x="34" y="35"/>
                </a:cubicBezTo>
                <a:cubicBezTo>
                  <a:pt x="31" y="37"/>
                  <a:pt x="29" y="39"/>
                  <a:pt x="26" y="41"/>
                </a:cubicBezTo>
                <a:cubicBezTo>
                  <a:pt x="23" y="42"/>
                  <a:pt x="20" y="44"/>
                  <a:pt x="18" y="45"/>
                </a:cubicBezTo>
                <a:cubicBezTo>
                  <a:pt x="24" y="40"/>
                  <a:pt x="29" y="36"/>
                  <a:pt x="35" y="32"/>
                </a:cubicBezTo>
                <a:cubicBezTo>
                  <a:pt x="40" y="28"/>
                  <a:pt x="45" y="23"/>
                  <a:pt x="50" y="19"/>
                </a:cubicBezTo>
                <a:cubicBezTo>
                  <a:pt x="50" y="22"/>
                  <a:pt x="49" y="24"/>
                  <a:pt x="48" y="26"/>
                </a:cubicBezTo>
                <a:close/>
                <a:moveTo>
                  <a:pt x="40" y="40"/>
                </a:moveTo>
                <a:cubicBezTo>
                  <a:pt x="37" y="42"/>
                  <a:pt x="33" y="45"/>
                  <a:pt x="30" y="48"/>
                </a:cubicBezTo>
                <a:cubicBezTo>
                  <a:pt x="29" y="48"/>
                  <a:pt x="28" y="49"/>
                  <a:pt x="27" y="49"/>
                </a:cubicBezTo>
                <a:cubicBezTo>
                  <a:pt x="30" y="47"/>
                  <a:pt x="32" y="45"/>
                  <a:pt x="34" y="43"/>
                </a:cubicBezTo>
                <a:cubicBezTo>
                  <a:pt x="37" y="41"/>
                  <a:pt x="39" y="39"/>
                  <a:pt x="41" y="37"/>
                </a:cubicBezTo>
                <a:cubicBezTo>
                  <a:pt x="41" y="38"/>
                  <a:pt x="41" y="39"/>
                  <a:pt x="40" y="40"/>
                </a:cubicBezTo>
                <a:close/>
                <a:moveTo>
                  <a:pt x="43" y="35"/>
                </a:moveTo>
                <a:cubicBezTo>
                  <a:pt x="43" y="35"/>
                  <a:pt x="43" y="35"/>
                  <a:pt x="42" y="35"/>
                </a:cubicBezTo>
                <a:cubicBezTo>
                  <a:pt x="42" y="35"/>
                  <a:pt x="42" y="35"/>
                  <a:pt x="42" y="36"/>
                </a:cubicBezTo>
                <a:cubicBezTo>
                  <a:pt x="39" y="38"/>
                  <a:pt x="37" y="40"/>
                  <a:pt x="34" y="42"/>
                </a:cubicBezTo>
                <a:cubicBezTo>
                  <a:pt x="32" y="44"/>
                  <a:pt x="29" y="46"/>
                  <a:pt x="26" y="48"/>
                </a:cubicBezTo>
                <a:cubicBezTo>
                  <a:pt x="24" y="49"/>
                  <a:pt x="23" y="50"/>
                  <a:pt x="21" y="51"/>
                </a:cubicBezTo>
                <a:cubicBezTo>
                  <a:pt x="22" y="50"/>
                  <a:pt x="24" y="49"/>
                  <a:pt x="26" y="47"/>
                </a:cubicBezTo>
                <a:cubicBezTo>
                  <a:pt x="33" y="43"/>
                  <a:pt x="39" y="38"/>
                  <a:pt x="45" y="32"/>
                </a:cubicBezTo>
                <a:cubicBezTo>
                  <a:pt x="44" y="33"/>
                  <a:pt x="43" y="34"/>
                  <a:pt x="43" y="35"/>
                </a:cubicBezTo>
                <a:close/>
                <a:moveTo>
                  <a:pt x="45" y="30"/>
                </a:moveTo>
                <a:cubicBezTo>
                  <a:pt x="45" y="30"/>
                  <a:pt x="45" y="30"/>
                  <a:pt x="45" y="31"/>
                </a:cubicBezTo>
                <a:cubicBezTo>
                  <a:pt x="40" y="34"/>
                  <a:pt x="36" y="38"/>
                  <a:pt x="31" y="42"/>
                </a:cubicBezTo>
                <a:cubicBezTo>
                  <a:pt x="28" y="43"/>
                  <a:pt x="26" y="45"/>
                  <a:pt x="23" y="46"/>
                </a:cubicBezTo>
                <a:cubicBezTo>
                  <a:pt x="24" y="46"/>
                  <a:pt x="19" y="48"/>
                  <a:pt x="19" y="48"/>
                </a:cubicBezTo>
                <a:cubicBezTo>
                  <a:pt x="20" y="47"/>
                  <a:pt x="22" y="46"/>
                  <a:pt x="23" y="44"/>
                </a:cubicBezTo>
                <a:cubicBezTo>
                  <a:pt x="31" y="39"/>
                  <a:pt x="39" y="35"/>
                  <a:pt x="46" y="29"/>
                </a:cubicBezTo>
                <a:cubicBezTo>
                  <a:pt x="46" y="29"/>
                  <a:pt x="46" y="30"/>
                  <a:pt x="45" y="30"/>
                </a:cubicBezTo>
                <a:close/>
                <a:moveTo>
                  <a:pt x="50" y="7"/>
                </a:moveTo>
                <a:cubicBezTo>
                  <a:pt x="43" y="13"/>
                  <a:pt x="37" y="19"/>
                  <a:pt x="30" y="24"/>
                </a:cubicBezTo>
                <a:cubicBezTo>
                  <a:pt x="26" y="27"/>
                  <a:pt x="22" y="30"/>
                  <a:pt x="18" y="33"/>
                </a:cubicBezTo>
                <a:cubicBezTo>
                  <a:pt x="16" y="34"/>
                  <a:pt x="14" y="35"/>
                  <a:pt x="13" y="36"/>
                </a:cubicBezTo>
                <a:cubicBezTo>
                  <a:pt x="14" y="35"/>
                  <a:pt x="15" y="33"/>
                  <a:pt x="16" y="32"/>
                </a:cubicBezTo>
                <a:cubicBezTo>
                  <a:pt x="16" y="32"/>
                  <a:pt x="16" y="32"/>
                  <a:pt x="17" y="32"/>
                </a:cubicBezTo>
                <a:cubicBezTo>
                  <a:pt x="18" y="30"/>
                  <a:pt x="20" y="29"/>
                  <a:pt x="22" y="27"/>
                </a:cubicBezTo>
                <a:cubicBezTo>
                  <a:pt x="26" y="24"/>
                  <a:pt x="31" y="21"/>
                  <a:pt x="36" y="17"/>
                </a:cubicBezTo>
                <a:cubicBezTo>
                  <a:pt x="40" y="14"/>
                  <a:pt x="45" y="11"/>
                  <a:pt x="47" y="5"/>
                </a:cubicBezTo>
                <a:cubicBezTo>
                  <a:pt x="48" y="6"/>
                  <a:pt x="49" y="6"/>
                  <a:pt x="50" y="7"/>
                </a:cubicBezTo>
                <a:close/>
                <a:moveTo>
                  <a:pt x="11" y="35"/>
                </a:moveTo>
                <a:cubicBezTo>
                  <a:pt x="12" y="34"/>
                  <a:pt x="13" y="34"/>
                  <a:pt x="13" y="34"/>
                </a:cubicBezTo>
                <a:cubicBezTo>
                  <a:pt x="13" y="34"/>
                  <a:pt x="12" y="35"/>
                  <a:pt x="12" y="35"/>
                </a:cubicBezTo>
                <a:cubicBezTo>
                  <a:pt x="12" y="35"/>
                  <a:pt x="12" y="35"/>
                  <a:pt x="11" y="35"/>
                </a:cubicBezTo>
                <a:close/>
                <a:moveTo>
                  <a:pt x="9" y="31"/>
                </a:moveTo>
                <a:cubicBezTo>
                  <a:pt x="12" y="29"/>
                  <a:pt x="14" y="27"/>
                  <a:pt x="17" y="25"/>
                </a:cubicBezTo>
                <a:cubicBezTo>
                  <a:pt x="19" y="24"/>
                  <a:pt x="23" y="22"/>
                  <a:pt x="24" y="20"/>
                </a:cubicBezTo>
                <a:cubicBezTo>
                  <a:pt x="20" y="25"/>
                  <a:pt x="15" y="29"/>
                  <a:pt x="11" y="34"/>
                </a:cubicBezTo>
                <a:cubicBezTo>
                  <a:pt x="10" y="33"/>
                  <a:pt x="10" y="32"/>
                  <a:pt x="9" y="31"/>
                </a:cubicBezTo>
                <a:close/>
                <a:moveTo>
                  <a:pt x="8" y="27"/>
                </a:moveTo>
                <a:cubicBezTo>
                  <a:pt x="12" y="25"/>
                  <a:pt x="16" y="21"/>
                  <a:pt x="20" y="18"/>
                </a:cubicBezTo>
                <a:cubicBezTo>
                  <a:pt x="21" y="18"/>
                  <a:pt x="24" y="16"/>
                  <a:pt x="21" y="18"/>
                </a:cubicBezTo>
                <a:cubicBezTo>
                  <a:pt x="20" y="19"/>
                  <a:pt x="19" y="21"/>
                  <a:pt x="17" y="22"/>
                </a:cubicBezTo>
                <a:cubicBezTo>
                  <a:pt x="15" y="25"/>
                  <a:pt x="12" y="27"/>
                  <a:pt x="9" y="30"/>
                </a:cubicBezTo>
                <a:cubicBezTo>
                  <a:pt x="8" y="29"/>
                  <a:pt x="8" y="28"/>
                  <a:pt x="8" y="27"/>
                </a:cubicBezTo>
                <a:close/>
                <a:moveTo>
                  <a:pt x="6" y="24"/>
                </a:moveTo>
                <a:cubicBezTo>
                  <a:pt x="11" y="21"/>
                  <a:pt x="15" y="17"/>
                  <a:pt x="20" y="14"/>
                </a:cubicBezTo>
                <a:cubicBezTo>
                  <a:pt x="23" y="13"/>
                  <a:pt x="19" y="16"/>
                  <a:pt x="19" y="16"/>
                </a:cubicBezTo>
                <a:cubicBezTo>
                  <a:pt x="17" y="17"/>
                  <a:pt x="16" y="18"/>
                  <a:pt x="15" y="20"/>
                </a:cubicBezTo>
                <a:cubicBezTo>
                  <a:pt x="12" y="22"/>
                  <a:pt x="10" y="24"/>
                  <a:pt x="7" y="26"/>
                </a:cubicBezTo>
                <a:cubicBezTo>
                  <a:pt x="7" y="25"/>
                  <a:pt x="7" y="24"/>
                  <a:pt x="6" y="24"/>
                </a:cubicBezTo>
                <a:close/>
                <a:moveTo>
                  <a:pt x="5" y="20"/>
                </a:moveTo>
                <a:cubicBezTo>
                  <a:pt x="8" y="18"/>
                  <a:pt x="10" y="17"/>
                  <a:pt x="12" y="15"/>
                </a:cubicBezTo>
                <a:cubicBezTo>
                  <a:pt x="14" y="14"/>
                  <a:pt x="15" y="13"/>
                  <a:pt x="16" y="12"/>
                </a:cubicBezTo>
                <a:cubicBezTo>
                  <a:pt x="18" y="12"/>
                  <a:pt x="21" y="8"/>
                  <a:pt x="18" y="12"/>
                </a:cubicBezTo>
                <a:cubicBezTo>
                  <a:pt x="14" y="16"/>
                  <a:pt x="10" y="19"/>
                  <a:pt x="6" y="22"/>
                </a:cubicBezTo>
                <a:cubicBezTo>
                  <a:pt x="6" y="21"/>
                  <a:pt x="5" y="21"/>
                  <a:pt x="5" y="20"/>
                </a:cubicBezTo>
                <a:close/>
                <a:moveTo>
                  <a:pt x="5" y="13"/>
                </a:moveTo>
                <a:cubicBezTo>
                  <a:pt x="6" y="12"/>
                  <a:pt x="8" y="10"/>
                  <a:pt x="9" y="9"/>
                </a:cubicBezTo>
                <a:cubicBezTo>
                  <a:pt x="12" y="7"/>
                  <a:pt x="16" y="4"/>
                  <a:pt x="11" y="9"/>
                </a:cubicBezTo>
                <a:cubicBezTo>
                  <a:pt x="9" y="11"/>
                  <a:pt x="7" y="13"/>
                  <a:pt x="4" y="15"/>
                </a:cubicBezTo>
                <a:cubicBezTo>
                  <a:pt x="4" y="14"/>
                  <a:pt x="4" y="14"/>
                  <a:pt x="5" y="13"/>
                </a:cubicBezTo>
                <a:close/>
                <a:moveTo>
                  <a:pt x="5" y="18"/>
                </a:moveTo>
                <a:cubicBezTo>
                  <a:pt x="5" y="17"/>
                  <a:pt x="5" y="17"/>
                  <a:pt x="5" y="17"/>
                </a:cubicBezTo>
                <a:cubicBezTo>
                  <a:pt x="9" y="15"/>
                  <a:pt x="12" y="11"/>
                  <a:pt x="16" y="8"/>
                </a:cubicBezTo>
                <a:cubicBezTo>
                  <a:pt x="19" y="6"/>
                  <a:pt x="13" y="12"/>
                  <a:pt x="12" y="13"/>
                </a:cubicBezTo>
                <a:cubicBezTo>
                  <a:pt x="10" y="15"/>
                  <a:pt x="7" y="17"/>
                  <a:pt x="5" y="19"/>
                </a:cubicBezTo>
                <a:cubicBezTo>
                  <a:pt x="5" y="18"/>
                  <a:pt x="5" y="18"/>
                  <a:pt x="5" y="18"/>
                </a:cubicBezTo>
                <a:close/>
                <a:moveTo>
                  <a:pt x="22" y="13"/>
                </a:moveTo>
                <a:cubicBezTo>
                  <a:pt x="19" y="14"/>
                  <a:pt x="17" y="15"/>
                  <a:pt x="14" y="17"/>
                </a:cubicBezTo>
                <a:cubicBezTo>
                  <a:pt x="12" y="19"/>
                  <a:pt x="8" y="21"/>
                  <a:pt x="6" y="23"/>
                </a:cubicBezTo>
                <a:cubicBezTo>
                  <a:pt x="6" y="23"/>
                  <a:pt x="6" y="23"/>
                  <a:pt x="6" y="23"/>
                </a:cubicBezTo>
                <a:cubicBezTo>
                  <a:pt x="11" y="18"/>
                  <a:pt x="17" y="16"/>
                  <a:pt x="20" y="10"/>
                </a:cubicBezTo>
                <a:cubicBezTo>
                  <a:pt x="21" y="11"/>
                  <a:pt x="21" y="12"/>
                  <a:pt x="22" y="13"/>
                </a:cubicBezTo>
                <a:close/>
                <a:moveTo>
                  <a:pt x="23" y="16"/>
                </a:moveTo>
                <a:cubicBezTo>
                  <a:pt x="18" y="18"/>
                  <a:pt x="15" y="22"/>
                  <a:pt x="10" y="25"/>
                </a:cubicBezTo>
                <a:cubicBezTo>
                  <a:pt x="10" y="25"/>
                  <a:pt x="7" y="27"/>
                  <a:pt x="10" y="25"/>
                </a:cubicBezTo>
                <a:cubicBezTo>
                  <a:pt x="11" y="24"/>
                  <a:pt x="12" y="22"/>
                  <a:pt x="14" y="21"/>
                </a:cubicBezTo>
                <a:cubicBezTo>
                  <a:pt x="17" y="19"/>
                  <a:pt x="19" y="16"/>
                  <a:pt x="22" y="14"/>
                </a:cubicBezTo>
                <a:cubicBezTo>
                  <a:pt x="23" y="14"/>
                  <a:pt x="23" y="15"/>
                  <a:pt x="23" y="16"/>
                </a:cubicBezTo>
                <a:close/>
                <a:moveTo>
                  <a:pt x="25" y="19"/>
                </a:moveTo>
                <a:cubicBezTo>
                  <a:pt x="20" y="22"/>
                  <a:pt x="15" y="26"/>
                  <a:pt x="10" y="29"/>
                </a:cubicBezTo>
                <a:cubicBezTo>
                  <a:pt x="15" y="26"/>
                  <a:pt x="19" y="21"/>
                  <a:pt x="24" y="17"/>
                </a:cubicBezTo>
                <a:cubicBezTo>
                  <a:pt x="24" y="18"/>
                  <a:pt x="24" y="18"/>
                  <a:pt x="25" y="19"/>
                </a:cubicBezTo>
                <a:close/>
                <a:moveTo>
                  <a:pt x="25" y="20"/>
                </a:moveTo>
                <a:cubicBezTo>
                  <a:pt x="25" y="21"/>
                  <a:pt x="26" y="21"/>
                  <a:pt x="26" y="21"/>
                </a:cubicBezTo>
                <a:cubicBezTo>
                  <a:pt x="26" y="21"/>
                  <a:pt x="26" y="21"/>
                  <a:pt x="26" y="22"/>
                </a:cubicBezTo>
                <a:cubicBezTo>
                  <a:pt x="26" y="22"/>
                  <a:pt x="25" y="23"/>
                  <a:pt x="24" y="24"/>
                </a:cubicBezTo>
                <a:cubicBezTo>
                  <a:pt x="23" y="25"/>
                  <a:pt x="22" y="26"/>
                  <a:pt x="21" y="26"/>
                </a:cubicBezTo>
                <a:cubicBezTo>
                  <a:pt x="19" y="28"/>
                  <a:pt x="17" y="30"/>
                  <a:pt x="16" y="31"/>
                </a:cubicBezTo>
                <a:cubicBezTo>
                  <a:pt x="15" y="32"/>
                  <a:pt x="14" y="32"/>
                  <a:pt x="14" y="33"/>
                </a:cubicBezTo>
                <a:cubicBezTo>
                  <a:pt x="13" y="33"/>
                  <a:pt x="10" y="35"/>
                  <a:pt x="13" y="32"/>
                </a:cubicBezTo>
                <a:cubicBezTo>
                  <a:pt x="16" y="28"/>
                  <a:pt x="21" y="24"/>
                  <a:pt x="25" y="20"/>
                </a:cubicBezTo>
                <a:cubicBezTo>
                  <a:pt x="25" y="20"/>
                  <a:pt x="25" y="20"/>
                  <a:pt x="25" y="20"/>
                </a:cubicBezTo>
                <a:close/>
                <a:moveTo>
                  <a:pt x="31" y="16"/>
                </a:moveTo>
                <a:cubicBezTo>
                  <a:pt x="34" y="15"/>
                  <a:pt x="37" y="13"/>
                  <a:pt x="40" y="11"/>
                </a:cubicBezTo>
                <a:cubicBezTo>
                  <a:pt x="38" y="12"/>
                  <a:pt x="37" y="14"/>
                  <a:pt x="35" y="15"/>
                </a:cubicBezTo>
                <a:cubicBezTo>
                  <a:pt x="33" y="16"/>
                  <a:pt x="32" y="17"/>
                  <a:pt x="30" y="18"/>
                </a:cubicBezTo>
                <a:cubicBezTo>
                  <a:pt x="30" y="18"/>
                  <a:pt x="31" y="17"/>
                  <a:pt x="31" y="16"/>
                </a:cubicBezTo>
                <a:close/>
                <a:moveTo>
                  <a:pt x="27" y="22"/>
                </a:moveTo>
                <a:cubicBezTo>
                  <a:pt x="27" y="22"/>
                  <a:pt x="27" y="22"/>
                  <a:pt x="27" y="22"/>
                </a:cubicBezTo>
                <a:cubicBezTo>
                  <a:pt x="27" y="22"/>
                  <a:pt x="27" y="23"/>
                  <a:pt x="26" y="23"/>
                </a:cubicBezTo>
                <a:cubicBezTo>
                  <a:pt x="27" y="22"/>
                  <a:pt x="27" y="22"/>
                  <a:pt x="27" y="22"/>
                </a:cubicBezTo>
                <a:close/>
                <a:moveTo>
                  <a:pt x="29" y="20"/>
                </a:moveTo>
                <a:cubicBezTo>
                  <a:pt x="31" y="18"/>
                  <a:pt x="33" y="17"/>
                  <a:pt x="35" y="15"/>
                </a:cubicBezTo>
                <a:cubicBezTo>
                  <a:pt x="38" y="14"/>
                  <a:pt x="39" y="13"/>
                  <a:pt x="41" y="11"/>
                </a:cubicBezTo>
                <a:cubicBezTo>
                  <a:pt x="42" y="10"/>
                  <a:pt x="44" y="8"/>
                  <a:pt x="45" y="7"/>
                </a:cubicBezTo>
                <a:cubicBezTo>
                  <a:pt x="45" y="6"/>
                  <a:pt x="46" y="6"/>
                  <a:pt x="46" y="6"/>
                </a:cubicBezTo>
                <a:cubicBezTo>
                  <a:pt x="46" y="6"/>
                  <a:pt x="46" y="7"/>
                  <a:pt x="46" y="7"/>
                </a:cubicBezTo>
                <a:cubicBezTo>
                  <a:pt x="45" y="9"/>
                  <a:pt x="44" y="10"/>
                  <a:pt x="43" y="11"/>
                </a:cubicBezTo>
                <a:cubicBezTo>
                  <a:pt x="40" y="13"/>
                  <a:pt x="38" y="15"/>
                  <a:pt x="35" y="17"/>
                </a:cubicBezTo>
                <a:cubicBezTo>
                  <a:pt x="33" y="18"/>
                  <a:pt x="31" y="20"/>
                  <a:pt x="29" y="21"/>
                </a:cubicBezTo>
                <a:cubicBezTo>
                  <a:pt x="29" y="21"/>
                  <a:pt x="29" y="20"/>
                  <a:pt x="29" y="20"/>
                </a:cubicBezTo>
                <a:close/>
                <a:moveTo>
                  <a:pt x="43" y="6"/>
                </a:moveTo>
                <a:cubicBezTo>
                  <a:pt x="43" y="6"/>
                  <a:pt x="45" y="5"/>
                  <a:pt x="46" y="5"/>
                </a:cubicBezTo>
                <a:cubicBezTo>
                  <a:pt x="45" y="6"/>
                  <a:pt x="43" y="7"/>
                  <a:pt x="42" y="8"/>
                </a:cubicBezTo>
                <a:cubicBezTo>
                  <a:pt x="40" y="10"/>
                  <a:pt x="37" y="11"/>
                  <a:pt x="35" y="13"/>
                </a:cubicBezTo>
                <a:cubicBezTo>
                  <a:pt x="34" y="14"/>
                  <a:pt x="33" y="14"/>
                  <a:pt x="32" y="15"/>
                </a:cubicBezTo>
                <a:cubicBezTo>
                  <a:pt x="32" y="15"/>
                  <a:pt x="33" y="14"/>
                  <a:pt x="33" y="14"/>
                </a:cubicBezTo>
                <a:cubicBezTo>
                  <a:pt x="36" y="11"/>
                  <a:pt x="39" y="8"/>
                  <a:pt x="43" y="6"/>
                </a:cubicBezTo>
                <a:close/>
                <a:moveTo>
                  <a:pt x="40" y="6"/>
                </a:moveTo>
                <a:cubicBezTo>
                  <a:pt x="38" y="8"/>
                  <a:pt x="35" y="10"/>
                  <a:pt x="33" y="12"/>
                </a:cubicBezTo>
                <a:cubicBezTo>
                  <a:pt x="35" y="10"/>
                  <a:pt x="37" y="8"/>
                  <a:pt x="40" y="6"/>
                </a:cubicBezTo>
                <a:close/>
                <a:moveTo>
                  <a:pt x="20" y="9"/>
                </a:moveTo>
                <a:cubicBezTo>
                  <a:pt x="15" y="12"/>
                  <a:pt x="9" y="16"/>
                  <a:pt x="5" y="19"/>
                </a:cubicBezTo>
                <a:cubicBezTo>
                  <a:pt x="10" y="16"/>
                  <a:pt x="15" y="12"/>
                  <a:pt x="18" y="7"/>
                </a:cubicBezTo>
                <a:cubicBezTo>
                  <a:pt x="19" y="8"/>
                  <a:pt x="19" y="9"/>
                  <a:pt x="20" y="9"/>
                </a:cubicBezTo>
                <a:close/>
                <a:moveTo>
                  <a:pt x="17" y="7"/>
                </a:moveTo>
                <a:cubicBezTo>
                  <a:pt x="13" y="9"/>
                  <a:pt x="9" y="13"/>
                  <a:pt x="5" y="16"/>
                </a:cubicBezTo>
                <a:cubicBezTo>
                  <a:pt x="7" y="15"/>
                  <a:pt x="8" y="13"/>
                  <a:pt x="10" y="11"/>
                </a:cubicBezTo>
                <a:cubicBezTo>
                  <a:pt x="12" y="9"/>
                  <a:pt x="14" y="8"/>
                  <a:pt x="15" y="5"/>
                </a:cubicBezTo>
                <a:cubicBezTo>
                  <a:pt x="15" y="5"/>
                  <a:pt x="15" y="5"/>
                  <a:pt x="15" y="5"/>
                </a:cubicBezTo>
                <a:cubicBezTo>
                  <a:pt x="16" y="5"/>
                  <a:pt x="17" y="6"/>
                  <a:pt x="17" y="7"/>
                </a:cubicBezTo>
                <a:close/>
                <a:moveTo>
                  <a:pt x="14" y="5"/>
                </a:moveTo>
                <a:cubicBezTo>
                  <a:pt x="11" y="7"/>
                  <a:pt x="8" y="9"/>
                  <a:pt x="5" y="12"/>
                </a:cubicBezTo>
                <a:cubicBezTo>
                  <a:pt x="5" y="7"/>
                  <a:pt x="8" y="3"/>
                  <a:pt x="14" y="5"/>
                </a:cubicBezTo>
                <a:close/>
                <a:moveTo>
                  <a:pt x="12" y="37"/>
                </a:moveTo>
                <a:cubicBezTo>
                  <a:pt x="15" y="35"/>
                  <a:pt x="17" y="34"/>
                  <a:pt x="20" y="32"/>
                </a:cubicBezTo>
                <a:cubicBezTo>
                  <a:pt x="18" y="34"/>
                  <a:pt x="16" y="36"/>
                  <a:pt x="14" y="38"/>
                </a:cubicBezTo>
                <a:cubicBezTo>
                  <a:pt x="14" y="38"/>
                  <a:pt x="14" y="39"/>
                  <a:pt x="14" y="38"/>
                </a:cubicBezTo>
                <a:cubicBezTo>
                  <a:pt x="21" y="34"/>
                  <a:pt x="27" y="30"/>
                  <a:pt x="34" y="27"/>
                </a:cubicBezTo>
                <a:cubicBezTo>
                  <a:pt x="34" y="26"/>
                  <a:pt x="34" y="26"/>
                  <a:pt x="34" y="26"/>
                </a:cubicBezTo>
                <a:cubicBezTo>
                  <a:pt x="34" y="26"/>
                  <a:pt x="34" y="27"/>
                  <a:pt x="34" y="27"/>
                </a:cubicBezTo>
                <a:cubicBezTo>
                  <a:pt x="28" y="32"/>
                  <a:pt x="21" y="36"/>
                  <a:pt x="15" y="41"/>
                </a:cubicBezTo>
                <a:cubicBezTo>
                  <a:pt x="15" y="41"/>
                  <a:pt x="15" y="41"/>
                  <a:pt x="15" y="41"/>
                </a:cubicBezTo>
                <a:cubicBezTo>
                  <a:pt x="15" y="41"/>
                  <a:pt x="14" y="40"/>
                  <a:pt x="14" y="40"/>
                </a:cubicBezTo>
                <a:cubicBezTo>
                  <a:pt x="13" y="39"/>
                  <a:pt x="13" y="38"/>
                  <a:pt x="12"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371877" y="2483614"/>
            <a:ext cx="5708650" cy="8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添加论文内容</a:t>
            </a:r>
            <a:r>
              <a:rPr lang="zh-CN" altLang="en-US" sz="3600" b="1" dirty="0" smtClean="0">
                <a:blipFill dpi="0" rotWithShape="1">
                  <a:blip r:embed="rId3">
                    <a:extLst>
                      <a:ext uri="{28A0092B-C50C-407E-A947-70E740481C1C}">
                        <a14:useLocalDpi xmlns:a14="http://schemas.microsoft.com/office/drawing/2010/main" val="0"/>
                      </a:ext>
                    </a:extLst>
                  </a:blip>
                  <a:srcRect/>
                  <a:stretch>
                    <a:fillRect/>
                  </a:stretch>
                </a:blipFill>
              </a:rPr>
              <a:t>第一部分</a:t>
            </a: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标题</a:t>
            </a:r>
          </a:p>
        </p:txBody>
      </p:sp>
      <p:sp>
        <p:nvSpPr>
          <p:cNvPr id="11" name="文本框 4"/>
          <p:cNvSpPr txBox="1">
            <a:spLocks noChangeArrowheads="1"/>
          </p:cNvSpPr>
          <p:nvPr/>
        </p:nvSpPr>
        <p:spPr bwMode="auto">
          <a:xfrm>
            <a:off x="5409977" y="3406944"/>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val="0"/>
                      </a:ext>
                    </a:extLst>
                  </a:blip>
                  <a:srcRect/>
                  <a:stretch>
                    <a:fillRect/>
                  </a:stretch>
                </a:blipFill>
              </a:rPr>
              <a:t>专。</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blipFill dpi="0" rotWithShape="1">
                  <a:blip r:embed="rId4">
                    <a:extLst>
                      <a:ext uri="{28A0092B-C50C-407E-A947-70E740481C1C}">
                        <a14:useLocalDpi xmlns:a14="http://schemas.microsoft.com/office/drawing/2010/main" val="0"/>
                      </a:ext>
                    </a:extLst>
                  </a:blip>
                  <a:srcRect/>
                  <a:stretch>
                    <a:fillRect/>
                  </a:stretch>
                </a:blipFill>
              </a:rPr>
              <a:t>01</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AutoShape 3"/>
          <p:cNvSpPr>
            <a:spLocks noChangeAspect="1" noChangeArrowheads="1" noTextEdit="1"/>
          </p:cNvSpPr>
          <p:nvPr/>
        </p:nvSpPr>
        <p:spPr bwMode="auto">
          <a:xfrm>
            <a:off x="1098886" y="3094595"/>
            <a:ext cx="3578703" cy="299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p>
        </p:txBody>
      </p:sp>
      <p:grpSp>
        <p:nvGrpSpPr>
          <p:cNvPr id="91" name="Group 27"/>
          <p:cNvGrpSpPr/>
          <p:nvPr/>
        </p:nvGrpSpPr>
        <p:grpSpPr>
          <a:xfrm>
            <a:off x="1100929" y="4437890"/>
            <a:ext cx="3161291" cy="1650215"/>
            <a:chOff x="1100930" y="4437888"/>
            <a:chExt cx="3161290" cy="1650215"/>
          </a:xfrm>
          <a:effectLst>
            <a:outerShdw blurRad="444500" dist="190500" dir="8100000" algn="tr" rotWithShape="0">
              <a:prstClr val="black">
                <a:alpha val="40000"/>
              </a:prstClr>
            </a:outerShdw>
          </a:effectLst>
        </p:grpSpPr>
        <p:sp>
          <p:nvSpPr>
            <p:cNvPr id="92" name="Freeform 5"/>
            <p:cNvSpPr/>
            <p:nvPr/>
          </p:nvSpPr>
          <p:spPr bwMode="auto">
            <a:xfrm>
              <a:off x="1100930" y="4741740"/>
              <a:ext cx="3161290" cy="1346363"/>
            </a:xfrm>
            <a:custGeom>
              <a:avLst/>
              <a:gdLst>
                <a:gd name="T0" fmla="*/ 0 w 3090"/>
                <a:gd name="T1" fmla="*/ 359 h 1316"/>
                <a:gd name="T2" fmla="*/ 1485 w 3090"/>
                <a:gd name="T3" fmla="*/ 1316 h 1316"/>
                <a:gd name="T4" fmla="*/ 3090 w 3090"/>
                <a:gd name="T5" fmla="*/ 891 h 1316"/>
                <a:gd name="T6" fmla="*/ 1615 w 3090"/>
                <a:gd name="T7" fmla="*/ 0 h 1316"/>
                <a:gd name="T8" fmla="*/ 0 w 3090"/>
                <a:gd name="T9" fmla="*/ 359 h 1316"/>
              </a:gdLst>
              <a:ahLst/>
              <a:cxnLst>
                <a:cxn ang="0">
                  <a:pos x="T0" y="T1"/>
                </a:cxn>
                <a:cxn ang="0">
                  <a:pos x="T2" y="T3"/>
                </a:cxn>
                <a:cxn ang="0">
                  <a:pos x="T4" y="T5"/>
                </a:cxn>
                <a:cxn ang="0">
                  <a:pos x="T6" y="T7"/>
                </a:cxn>
                <a:cxn ang="0">
                  <a:pos x="T8" y="T9"/>
                </a:cxn>
              </a:cxnLst>
              <a:rect l="0" t="0" r="r" b="b"/>
              <a:pathLst>
                <a:path w="3090" h="1316">
                  <a:moveTo>
                    <a:pt x="0" y="359"/>
                  </a:moveTo>
                  <a:lnTo>
                    <a:pt x="1485" y="1316"/>
                  </a:lnTo>
                  <a:lnTo>
                    <a:pt x="3090" y="891"/>
                  </a:lnTo>
                  <a:lnTo>
                    <a:pt x="1615" y="0"/>
                  </a:lnTo>
                  <a:lnTo>
                    <a:pt x="0" y="35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3" name="Freeform 6"/>
            <p:cNvSpPr/>
            <p:nvPr/>
          </p:nvSpPr>
          <p:spPr bwMode="auto">
            <a:xfrm>
              <a:off x="1100930" y="4806194"/>
              <a:ext cx="1519261" cy="1281909"/>
            </a:xfrm>
            <a:custGeom>
              <a:avLst/>
              <a:gdLst>
                <a:gd name="T0" fmla="*/ 0 w 1485"/>
                <a:gd name="T1" fmla="*/ 0 h 1253"/>
                <a:gd name="T2" fmla="*/ 0 w 1485"/>
                <a:gd name="T3" fmla="*/ 296 h 1253"/>
                <a:gd name="T4" fmla="*/ 1485 w 1485"/>
                <a:gd name="T5" fmla="*/ 1253 h 1253"/>
                <a:gd name="T6" fmla="*/ 1485 w 1485"/>
                <a:gd name="T7" fmla="*/ 954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6"/>
                  </a:lnTo>
                  <a:lnTo>
                    <a:pt x="1485" y="1253"/>
                  </a:lnTo>
                  <a:lnTo>
                    <a:pt x="1485" y="954"/>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4" name="Freeform 7"/>
            <p:cNvSpPr/>
            <p:nvPr/>
          </p:nvSpPr>
          <p:spPr bwMode="auto">
            <a:xfrm>
              <a:off x="2620191" y="5368883"/>
              <a:ext cx="1549953" cy="683412"/>
            </a:xfrm>
            <a:custGeom>
              <a:avLst/>
              <a:gdLst>
                <a:gd name="T0" fmla="*/ 1515 w 1515"/>
                <a:gd name="T1" fmla="*/ 259 h 668"/>
                <a:gd name="T2" fmla="*/ 1515 w 1515"/>
                <a:gd name="T3" fmla="*/ 0 h 668"/>
                <a:gd name="T4" fmla="*/ 0 w 1515"/>
                <a:gd name="T5" fmla="*/ 404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4"/>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5" name="Freeform 8"/>
            <p:cNvSpPr/>
            <p:nvPr/>
          </p:nvSpPr>
          <p:spPr bwMode="auto">
            <a:xfrm>
              <a:off x="1100930" y="4437888"/>
              <a:ext cx="3161290" cy="1344317"/>
            </a:xfrm>
            <a:custGeom>
              <a:avLst/>
              <a:gdLst>
                <a:gd name="T0" fmla="*/ 0 w 3090"/>
                <a:gd name="T1" fmla="*/ 360 h 1314"/>
                <a:gd name="T2" fmla="*/ 1485 w 3090"/>
                <a:gd name="T3" fmla="*/ 1314 h 1314"/>
                <a:gd name="T4" fmla="*/ 3090 w 3090"/>
                <a:gd name="T5" fmla="*/ 892 h 1314"/>
                <a:gd name="T6" fmla="*/ 1615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2"/>
                  </a:lnTo>
                  <a:lnTo>
                    <a:pt x="1615" y="0"/>
                  </a:lnTo>
                  <a:lnTo>
                    <a:pt x="0" y="360"/>
                  </a:lnTo>
                  <a:close/>
                </a:path>
              </a:pathLst>
            </a:custGeom>
            <a:solidFill>
              <a:srgbClr val="227A0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96" name="Group 29"/>
          <p:cNvGrpSpPr/>
          <p:nvPr/>
        </p:nvGrpSpPr>
        <p:grpSpPr>
          <a:xfrm>
            <a:off x="1332144" y="4200537"/>
            <a:ext cx="3161291" cy="1648169"/>
            <a:chOff x="1332144" y="4200535"/>
            <a:chExt cx="3161290" cy="1648169"/>
          </a:xfrm>
          <a:effectLst>
            <a:outerShdw blurRad="444500" dist="190500" dir="8100000" algn="tr" rotWithShape="0">
              <a:prstClr val="black">
                <a:alpha val="40000"/>
              </a:prstClr>
            </a:outerShdw>
          </a:effectLst>
        </p:grpSpPr>
        <p:sp>
          <p:nvSpPr>
            <p:cNvPr id="97" name="Freeform 9"/>
            <p:cNvSpPr/>
            <p:nvPr/>
          </p:nvSpPr>
          <p:spPr bwMode="auto">
            <a:xfrm>
              <a:off x="1332144" y="4503364"/>
              <a:ext cx="3161290" cy="1345340"/>
            </a:xfrm>
            <a:custGeom>
              <a:avLst/>
              <a:gdLst>
                <a:gd name="T0" fmla="*/ 0 w 3090"/>
                <a:gd name="T1" fmla="*/ 360 h 1315"/>
                <a:gd name="T2" fmla="*/ 1485 w 3090"/>
                <a:gd name="T3" fmla="*/ 1315 h 1315"/>
                <a:gd name="T4" fmla="*/ 3090 w 3090"/>
                <a:gd name="T5" fmla="*/ 891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1"/>
                  </a:lnTo>
                  <a:lnTo>
                    <a:pt x="1615" y="0"/>
                  </a:lnTo>
                  <a:lnTo>
                    <a:pt x="0" y="36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8" name="Freeform 10"/>
            <p:cNvSpPr/>
            <p:nvPr/>
          </p:nvSpPr>
          <p:spPr bwMode="auto">
            <a:xfrm>
              <a:off x="1332144" y="4567818"/>
              <a:ext cx="1519261" cy="1280886"/>
            </a:xfrm>
            <a:custGeom>
              <a:avLst/>
              <a:gdLst>
                <a:gd name="T0" fmla="*/ 0 w 1485"/>
                <a:gd name="T1" fmla="*/ 0 h 1252"/>
                <a:gd name="T2" fmla="*/ 0 w 1485"/>
                <a:gd name="T3" fmla="*/ 297 h 1252"/>
                <a:gd name="T4" fmla="*/ 1485 w 1485"/>
                <a:gd name="T5" fmla="*/ 1252 h 1252"/>
                <a:gd name="T6" fmla="*/ 1485 w 1485"/>
                <a:gd name="T7" fmla="*/ 955 h 1252"/>
                <a:gd name="T8" fmla="*/ 0 w 1485"/>
                <a:gd name="T9" fmla="*/ 0 h 1252"/>
              </a:gdLst>
              <a:ahLst/>
              <a:cxnLst>
                <a:cxn ang="0">
                  <a:pos x="T0" y="T1"/>
                </a:cxn>
                <a:cxn ang="0">
                  <a:pos x="T2" y="T3"/>
                </a:cxn>
                <a:cxn ang="0">
                  <a:pos x="T4" y="T5"/>
                </a:cxn>
                <a:cxn ang="0">
                  <a:pos x="T6" y="T7"/>
                </a:cxn>
                <a:cxn ang="0">
                  <a:pos x="T8" y="T9"/>
                </a:cxn>
              </a:cxnLst>
              <a:rect l="0" t="0" r="r" b="b"/>
              <a:pathLst>
                <a:path w="1485" h="1252">
                  <a:moveTo>
                    <a:pt x="0" y="0"/>
                  </a:moveTo>
                  <a:lnTo>
                    <a:pt x="0" y="297"/>
                  </a:lnTo>
                  <a:lnTo>
                    <a:pt x="1485" y="1252"/>
                  </a:lnTo>
                  <a:lnTo>
                    <a:pt x="1485"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9" name="Freeform 11"/>
            <p:cNvSpPr/>
            <p:nvPr/>
          </p:nvSpPr>
          <p:spPr bwMode="auto">
            <a:xfrm>
              <a:off x="2851405" y="5129484"/>
              <a:ext cx="1549953" cy="683412"/>
            </a:xfrm>
            <a:custGeom>
              <a:avLst/>
              <a:gdLst>
                <a:gd name="T0" fmla="*/ 1515 w 1515"/>
                <a:gd name="T1" fmla="*/ 259 h 668"/>
                <a:gd name="T2" fmla="*/ 1515 w 1515"/>
                <a:gd name="T3" fmla="*/ 0 h 668"/>
                <a:gd name="T4" fmla="*/ 0 w 1515"/>
                <a:gd name="T5" fmla="*/ 406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6"/>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0" name="Freeform 12"/>
            <p:cNvSpPr/>
            <p:nvPr/>
          </p:nvSpPr>
          <p:spPr bwMode="auto">
            <a:xfrm>
              <a:off x="1332144" y="4200535"/>
              <a:ext cx="3161290" cy="1344317"/>
            </a:xfrm>
            <a:custGeom>
              <a:avLst/>
              <a:gdLst>
                <a:gd name="T0" fmla="*/ 0 w 3090"/>
                <a:gd name="T1" fmla="*/ 359 h 1314"/>
                <a:gd name="T2" fmla="*/ 1485 w 3090"/>
                <a:gd name="T3" fmla="*/ 1314 h 1314"/>
                <a:gd name="T4" fmla="*/ 3090 w 3090"/>
                <a:gd name="T5" fmla="*/ 890 h 1314"/>
                <a:gd name="T6" fmla="*/ 1615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5" y="0"/>
                  </a:lnTo>
                  <a:lnTo>
                    <a:pt x="0" y="359"/>
                  </a:lnTo>
                  <a:close/>
                </a:path>
              </a:pathLst>
            </a:custGeom>
            <a:solidFill>
              <a:srgbClr val="227A0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01" name="Group 50"/>
          <p:cNvGrpSpPr/>
          <p:nvPr/>
        </p:nvGrpSpPr>
        <p:grpSpPr>
          <a:xfrm>
            <a:off x="1111161" y="3678768"/>
            <a:ext cx="3161291" cy="1648171"/>
            <a:chOff x="1111161" y="3678768"/>
            <a:chExt cx="3161290" cy="1648170"/>
          </a:xfrm>
          <a:effectLst>
            <a:outerShdw blurRad="444500" dist="190500" dir="8100000" algn="tr" rotWithShape="0">
              <a:prstClr val="black">
                <a:alpha val="40000"/>
              </a:prstClr>
            </a:outerShdw>
          </a:effectLst>
        </p:grpSpPr>
        <p:sp>
          <p:nvSpPr>
            <p:cNvPr id="102" name="Freeform 13"/>
            <p:cNvSpPr/>
            <p:nvPr/>
          </p:nvSpPr>
          <p:spPr bwMode="auto">
            <a:xfrm>
              <a:off x="1111161" y="3982621"/>
              <a:ext cx="3161290" cy="1344317"/>
            </a:xfrm>
            <a:custGeom>
              <a:avLst/>
              <a:gdLst>
                <a:gd name="T0" fmla="*/ 0 w 3090"/>
                <a:gd name="T1" fmla="*/ 359 h 1314"/>
                <a:gd name="T2" fmla="*/ 1485 w 3090"/>
                <a:gd name="T3" fmla="*/ 1314 h 1314"/>
                <a:gd name="T4" fmla="*/ 3090 w 3090"/>
                <a:gd name="T5" fmla="*/ 890 h 1314"/>
                <a:gd name="T6" fmla="*/ 1616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6" y="0"/>
                  </a:lnTo>
                  <a:lnTo>
                    <a:pt x="0" y="35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3" name="Freeform 14"/>
            <p:cNvSpPr/>
            <p:nvPr/>
          </p:nvSpPr>
          <p:spPr bwMode="auto">
            <a:xfrm>
              <a:off x="1111161" y="4047074"/>
              <a:ext cx="1519261" cy="1279863"/>
            </a:xfrm>
            <a:custGeom>
              <a:avLst/>
              <a:gdLst>
                <a:gd name="T0" fmla="*/ 0 w 1485"/>
                <a:gd name="T1" fmla="*/ 0 h 1251"/>
                <a:gd name="T2" fmla="*/ 0 w 1485"/>
                <a:gd name="T3" fmla="*/ 296 h 1251"/>
                <a:gd name="T4" fmla="*/ 1485 w 1485"/>
                <a:gd name="T5" fmla="*/ 1251 h 1251"/>
                <a:gd name="T6" fmla="*/ 1485 w 1485"/>
                <a:gd name="T7" fmla="*/ 954 h 1251"/>
                <a:gd name="T8" fmla="*/ 0 w 1485"/>
                <a:gd name="T9" fmla="*/ 0 h 1251"/>
              </a:gdLst>
              <a:ahLst/>
              <a:cxnLst>
                <a:cxn ang="0">
                  <a:pos x="T0" y="T1"/>
                </a:cxn>
                <a:cxn ang="0">
                  <a:pos x="T2" y="T3"/>
                </a:cxn>
                <a:cxn ang="0">
                  <a:pos x="T4" y="T5"/>
                </a:cxn>
                <a:cxn ang="0">
                  <a:pos x="T6" y="T7"/>
                </a:cxn>
                <a:cxn ang="0">
                  <a:pos x="T8" y="T9"/>
                </a:cxn>
              </a:cxnLst>
              <a:rect l="0" t="0" r="r" b="b"/>
              <a:pathLst>
                <a:path w="1485" h="1251">
                  <a:moveTo>
                    <a:pt x="0" y="0"/>
                  </a:moveTo>
                  <a:lnTo>
                    <a:pt x="0" y="296"/>
                  </a:lnTo>
                  <a:lnTo>
                    <a:pt x="1485" y="1251"/>
                  </a:lnTo>
                  <a:lnTo>
                    <a:pt x="1485" y="954"/>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4" name="Freeform 15"/>
            <p:cNvSpPr/>
            <p:nvPr/>
          </p:nvSpPr>
          <p:spPr bwMode="auto">
            <a:xfrm>
              <a:off x="2630422" y="4607718"/>
              <a:ext cx="1549953" cy="684435"/>
            </a:xfrm>
            <a:custGeom>
              <a:avLst/>
              <a:gdLst>
                <a:gd name="T0" fmla="*/ 1515 w 1515"/>
                <a:gd name="T1" fmla="*/ 260 h 669"/>
                <a:gd name="T2" fmla="*/ 1515 w 1515"/>
                <a:gd name="T3" fmla="*/ 0 h 669"/>
                <a:gd name="T4" fmla="*/ 0 w 1515"/>
                <a:gd name="T5" fmla="*/ 406 h 669"/>
                <a:gd name="T6" fmla="*/ 0 w 1515"/>
                <a:gd name="T7" fmla="*/ 669 h 669"/>
                <a:gd name="T8" fmla="*/ 1515 w 1515"/>
                <a:gd name="T9" fmla="*/ 260 h 669"/>
              </a:gdLst>
              <a:ahLst/>
              <a:cxnLst>
                <a:cxn ang="0">
                  <a:pos x="T0" y="T1"/>
                </a:cxn>
                <a:cxn ang="0">
                  <a:pos x="T2" y="T3"/>
                </a:cxn>
                <a:cxn ang="0">
                  <a:pos x="T4" y="T5"/>
                </a:cxn>
                <a:cxn ang="0">
                  <a:pos x="T6" y="T7"/>
                </a:cxn>
                <a:cxn ang="0">
                  <a:pos x="T8" y="T9"/>
                </a:cxn>
              </a:cxnLst>
              <a:rect l="0" t="0" r="r" b="b"/>
              <a:pathLst>
                <a:path w="1515" h="669">
                  <a:moveTo>
                    <a:pt x="1515" y="260"/>
                  </a:moveTo>
                  <a:lnTo>
                    <a:pt x="1515" y="0"/>
                  </a:lnTo>
                  <a:lnTo>
                    <a:pt x="0" y="406"/>
                  </a:lnTo>
                  <a:lnTo>
                    <a:pt x="0" y="669"/>
                  </a:lnTo>
                  <a:lnTo>
                    <a:pt x="1515" y="26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5" name="Freeform 16"/>
            <p:cNvSpPr/>
            <p:nvPr/>
          </p:nvSpPr>
          <p:spPr bwMode="auto">
            <a:xfrm>
              <a:off x="1111161" y="3678768"/>
              <a:ext cx="3161290" cy="1344317"/>
            </a:xfrm>
            <a:custGeom>
              <a:avLst/>
              <a:gdLst>
                <a:gd name="T0" fmla="*/ 0 w 3090"/>
                <a:gd name="T1" fmla="*/ 360 h 1314"/>
                <a:gd name="T2" fmla="*/ 1485 w 3090"/>
                <a:gd name="T3" fmla="*/ 1314 h 1314"/>
                <a:gd name="T4" fmla="*/ 3090 w 3090"/>
                <a:gd name="T5" fmla="*/ 890 h 1314"/>
                <a:gd name="T6" fmla="*/ 1616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0"/>
                  </a:lnTo>
                  <a:lnTo>
                    <a:pt x="1616" y="0"/>
                  </a:lnTo>
                  <a:lnTo>
                    <a:pt x="0" y="360"/>
                  </a:lnTo>
                  <a:close/>
                </a:path>
              </a:pathLst>
            </a:custGeom>
            <a:solidFill>
              <a:srgbClr val="227B0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06" name="Group 51"/>
          <p:cNvGrpSpPr/>
          <p:nvPr/>
        </p:nvGrpSpPr>
        <p:grpSpPr>
          <a:xfrm>
            <a:off x="1298383" y="3338085"/>
            <a:ext cx="3161291" cy="1650216"/>
            <a:chOff x="1298383" y="3338085"/>
            <a:chExt cx="3161290" cy="1650216"/>
          </a:xfrm>
          <a:effectLst>
            <a:outerShdw blurRad="444500" dist="190500" dir="8100000" algn="tr" rotWithShape="0">
              <a:prstClr val="black">
                <a:alpha val="40000"/>
              </a:prstClr>
            </a:outerShdw>
          </a:effectLst>
        </p:grpSpPr>
        <p:sp>
          <p:nvSpPr>
            <p:cNvPr id="107" name="Freeform 17"/>
            <p:cNvSpPr/>
            <p:nvPr/>
          </p:nvSpPr>
          <p:spPr bwMode="auto">
            <a:xfrm>
              <a:off x="1298383" y="3641938"/>
              <a:ext cx="3161290" cy="1346363"/>
            </a:xfrm>
            <a:custGeom>
              <a:avLst/>
              <a:gdLst>
                <a:gd name="T0" fmla="*/ 0 w 3090"/>
                <a:gd name="T1" fmla="*/ 360 h 1316"/>
                <a:gd name="T2" fmla="*/ 1485 w 3090"/>
                <a:gd name="T3" fmla="*/ 1316 h 1316"/>
                <a:gd name="T4" fmla="*/ 3090 w 3090"/>
                <a:gd name="T5" fmla="*/ 892 h 1316"/>
                <a:gd name="T6" fmla="*/ 1615 w 3090"/>
                <a:gd name="T7" fmla="*/ 0 h 1316"/>
                <a:gd name="T8" fmla="*/ 0 w 3090"/>
                <a:gd name="T9" fmla="*/ 360 h 1316"/>
              </a:gdLst>
              <a:ahLst/>
              <a:cxnLst>
                <a:cxn ang="0">
                  <a:pos x="T0" y="T1"/>
                </a:cxn>
                <a:cxn ang="0">
                  <a:pos x="T2" y="T3"/>
                </a:cxn>
                <a:cxn ang="0">
                  <a:pos x="T4" y="T5"/>
                </a:cxn>
                <a:cxn ang="0">
                  <a:pos x="T6" y="T7"/>
                </a:cxn>
                <a:cxn ang="0">
                  <a:pos x="T8" y="T9"/>
                </a:cxn>
              </a:cxnLst>
              <a:rect l="0" t="0" r="r" b="b"/>
              <a:pathLst>
                <a:path w="3090" h="1316">
                  <a:moveTo>
                    <a:pt x="0" y="360"/>
                  </a:moveTo>
                  <a:lnTo>
                    <a:pt x="1485" y="1316"/>
                  </a:lnTo>
                  <a:lnTo>
                    <a:pt x="3090" y="892"/>
                  </a:lnTo>
                  <a:lnTo>
                    <a:pt x="1615" y="0"/>
                  </a:lnTo>
                  <a:lnTo>
                    <a:pt x="0" y="36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8" name="Freeform 18"/>
            <p:cNvSpPr/>
            <p:nvPr/>
          </p:nvSpPr>
          <p:spPr bwMode="auto">
            <a:xfrm>
              <a:off x="1298383" y="3706391"/>
              <a:ext cx="1519261" cy="1281909"/>
            </a:xfrm>
            <a:custGeom>
              <a:avLst/>
              <a:gdLst>
                <a:gd name="T0" fmla="*/ 0 w 1485"/>
                <a:gd name="T1" fmla="*/ 0 h 1253"/>
                <a:gd name="T2" fmla="*/ 0 w 1485"/>
                <a:gd name="T3" fmla="*/ 297 h 1253"/>
                <a:gd name="T4" fmla="*/ 1485 w 1485"/>
                <a:gd name="T5" fmla="*/ 1253 h 1253"/>
                <a:gd name="T6" fmla="*/ 1485 w 1485"/>
                <a:gd name="T7" fmla="*/ 955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7"/>
                  </a:lnTo>
                  <a:lnTo>
                    <a:pt x="1485" y="1253"/>
                  </a:lnTo>
                  <a:lnTo>
                    <a:pt x="1485"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9" name="Freeform 19"/>
            <p:cNvSpPr/>
            <p:nvPr/>
          </p:nvSpPr>
          <p:spPr bwMode="auto">
            <a:xfrm>
              <a:off x="2817644" y="4269081"/>
              <a:ext cx="1549953" cy="683412"/>
            </a:xfrm>
            <a:custGeom>
              <a:avLst/>
              <a:gdLst>
                <a:gd name="T0" fmla="*/ 1515 w 1515"/>
                <a:gd name="T1" fmla="*/ 259 h 668"/>
                <a:gd name="T2" fmla="*/ 1515 w 1515"/>
                <a:gd name="T3" fmla="*/ 0 h 668"/>
                <a:gd name="T4" fmla="*/ 0 w 1515"/>
                <a:gd name="T5" fmla="*/ 405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5"/>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0" name="Freeform 20"/>
            <p:cNvSpPr/>
            <p:nvPr/>
          </p:nvSpPr>
          <p:spPr bwMode="auto">
            <a:xfrm>
              <a:off x="1298383" y="3338085"/>
              <a:ext cx="3161290" cy="1345340"/>
            </a:xfrm>
            <a:custGeom>
              <a:avLst/>
              <a:gdLst>
                <a:gd name="T0" fmla="*/ 0 w 3090"/>
                <a:gd name="T1" fmla="*/ 360 h 1315"/>
                <a:gd name="T2" fmla="*/ 1485 w 3090"/>
                <a:gd name="T3" fmla="*/ 1315 h 1315"/>
                <a:gd name="T4" fmla="*/ 3090 w 3090"/>
                <a:gd name="T5" fmla="*/ 892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2"/>
                  </a:lnTo>
                  <a:lnTo>
                    <a:pt x="1615" y="0"/>
                  </a:lnTo>
                  <a:lnTo>
                    <a:pt x="0" y="360"/>
                  </a:lnTo>
                  <a:close/>
                </a:path>
              </a:pathLst>
            </a:custGeom>
            <a:solidFill>
              <a:srgbClr val="227A0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11" name="Group 52"/>
          <p:cNvGrpSpPr/>
          <p:nvPr/>
        </p:nvGrpSpPr>
        <p:grpSpPr>
          <a:xfrm>
            <a:off x="1519367" y="3092548"/>
            <a:ext cx="3159244" cy="1649192"/>
            <a:chOff x="1519366" y="3092548"/>
            <a:chExt cx="3159244" cy="1649192"/>
          </a:xfrm>
          <a:effectLst>
            <a:outerShdw blurRad="444500" dist="190500" dir="8100000" algn="tr" rotWithShape="0">
              <a:prstClr val="black">
                <a:alpha val="40000"/>
              </a:prstClr>
            </a:outerShdw>
          </a:effectLst>
        </p:grpSpPr>
        <p:sp>
          <p:nvSpPr>
            <p:cNvPr id="112" name="Freeform 21"/>
            <p:cNvSpPr/>
            <p:nvPr/>
          </p:nvSpPr>
          <p:spPr bwMode="auto">
            <a:xfrm>
              <a:off x="1519366" y="3396400"/>
              <a:ext cx="3159244" cy="1345340"/>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3" name="Freeform 22"/>
            <p:cNvSpPr/>
            <p:nvPr/>
          </p:nvSpPr>
          <p:spPr bwMode="auto">
            <a:xfrm>
              <a:off x="1519366" y="3460854"/>
              <a:ext cx="1517215" cy="1280886"/>
            </a:xfrm>
            <a:custGeom>
              <a:avLst/>
              <a:gdLst>
                <a:gd name="T0" fmla="*/ 0 w 1483"/>
                <a:gd name="T1" fmla="*/ 0 h 1252"/>
                <a:gd name="T2" fmla="*/ 0 w 1483"/>
                <a:gd name="T3" fmla="*/ 297 h 1252"/>
                <a:gd name="T4" fmla="*/ 1483 w 1483"/>
                <a:gd name="T5" fmla="*/ 1252 h 1252"/>
                <a:gd name="T6" fmla="*/ 1483 w 1483"/>
                <a:gd name="T7" fmla="*/ 955 h 1252"/>
                <a:gd name="T8" fmla="*/ 0 w 1483"/>
                <a:gd name="T9" fmla="*/ 0 h 1252"/>
              </a:gdLst>
              <a:ahLst/>
              <a:cxnLst>
                <a:cxn ang="0">
                  <a:pos x="T0" y="T1"/>
                </a:cxn>
                <a:cxn ang="0">
                  <a:pos x="T2" y="T3"/>
                </a:cxn>
                <a:cxn ang="0">
                  <a:pos x="T4" y="T5"/>
                </a:cxn>
                <a:cxn ang="0">
                  <a:pos x="T6" y="T7"/>
                </a:cxn>
                <a:cxn ang="0">
                  <a:pos x="T8" y="T9"/>
                </a:cxn>
              </a:cxnLst>
              <a:rect l="0" t="0" r="r" b="b"/>
              <a:pathLst>
                <a:path w="1483" h="1252">
                  <a:moveTo>
                    <a:pt x="0" y="0"/>
                  </a:moveTo>
                  <a:lnTo>
                    <a:pt x="0" y="297"/>
                  </a:lnTo>
                  <a:lnTo>
                    <a:pt x="1483" y="1252"/>
                  </a:lnTo>
                  <a:lnTo>
                    <a:pt x="1483"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4" name="Freeform 23"/>
            <p:cNvSpPr/>
            <p:nvPr/>
          </p:nvSpPr>
          <p:spPr bwMode="auto">
            <a:xfrm>
              <a:off x="3036581" y="4022520"/>
              <a:ext cx="1551999" cy="683412"/>
            </a:xfrm>
            <a:custGeom>
              <a:avLst/>
              <a:gdLst>
                <a:gd name="T0" fmla="*/ 1517 w 1517"/>
                <a:gd name="T1" fmla="*/ 259 h 668"/>
                <a:gd name="T2" fmla="*/ 1517 w 1517"/>
                <a:gd name="T3" fmla="*/ 0 h 668"/>
                <a:gd name="T4" fmla="*/ 0 w 1517"/>
                <a:gd name="T5" fmla="*/ 406 h 668"/>
                <a:gd name="T6" fmla="*/ 0 w 1517"/>
                <a:gd name="T7" fmla="*/ 668 h 668"/>
                <a:gd name="T8" fmla="*/ 1517 w 1517"/>
                <a:gd name="T9" fmla="*/ 259 h 668"/>
              </a:gdLst>
              <a:ahLst/>
              <a:cxnLst>
                <a:cxn ang="0">
                  <a:pos x="T0" y="T1"/>
                </a:cxn>
                <a:cxn ang="0">
                  <a:pos x="T2" y="T3"/>
                </a:cxn>
                <a:cxn ang="0">
                  <a:pos x="T4" y="T5"/>
                </a:cxn>
                <a:cxn ang="0">
                  <a:pos x="T6" y="T7"/>
                </a:cxn>
                <a:cxn ang="0">
                  <a:pos x="T8" y="T9"/>
                </a:cxn>
              </a:cxnLst>
              <a:rect l="0" t="0" r="r" b="b"/>
              <a:pathLst>
                <a:path w="1517" h="668">
                  <a:moveTo>
                    <a:pt x="1517" y="259"/>
                  </a:moveTo>
                  <a:lnTo>
                    <a:pt x="1517" y="0"/>
                  </a:lnTo>
                  <a:lnTo>
                    <a:pt x="0" y="406"/>
                  </a:lnTo>
                  <a:lnTo>
                    <a:pt x="0" y="668"/>
                  </a:lnTo>
                  <a:lnTo>
                    <a:pt x="1517" y="2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5" name="Freeform 24"/>
            <p:cNvSpPr/>
            <p:nvPr/>
          </p:nvSpPr>
          <p:spPr bwMode="auto">
            <a:xfrm>
              <a:off x="1519366" y="3092548"/>
              <a:ext cx="3159244" cy="1345340"/>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rgbClr val="A9B62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116" name="TextBox 82"/>
          <p:cNvSpPr txBox="1"/>
          <p:nvPr/>
        </p:nvSpPr>
        <p:spPr>
          <a:xfrm>
            <a:off x="6427750" y="3603962"/>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val="0"/>
                      </a:ext>
                    </a:extLst>
                  </a:blip>
                  <a:srcRect/>
                  <a:stretch>
                    <a:fillRect/>
                  </a:stretch>
                </a:blipFill>
                <a:cs typeface="Lato Regular"/>
              </a:rPr>
              <a:t>标题内容</a:t>
            </a:r>
            <a:endParaRPr lang="id-ID" sz="1600" b="1" dirty="0">
              <a:blipFill dpi="0" rotWithShape="1">
                <a:blip r:embed="rId3">
                  <a:extLst>
                    <a:ext uri="{28A0092B-C50C-407E-A947-70E740481C1C}">
                      <a14:useLocalDpi xmlns:a14="http://schemas.microsoft.com/office/drawing/2010/main" val="0"/>
                    </a:ext>
                  </a:extLst>
                </a:blip>
                <a:srcRect/>
                <a:stretch>
                  <a:fillRect/>
                </a:stretch>
              </a:blipFill>
              <a:cs typeface="Lato Regular"/>
            </a:endParaRPr>
          </a:p>
        </p:txBody>
      </p:sp>
      <p:sp>
        <p:nvSpPr>
          <p:cNvPr id="117" name="TextBox 83"/>
          <p:cNvSpPr txBox="1"/>
          <p:nvPr/>
        </p:nvSpPr>
        <p:spPr>
          <a:xfrm>
            <a:off x="6427749" y="3871334"/>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18" name="TextBox 84"/>
          <p:cNvSpPr txBox="1"/>
          <p:nvPr/>
        </p:nvSpPr>
        <p:spPr>
          <a:xfrm>
            <a:off x="9288346" y="3645603"/>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val="0"/>
                    </a:ext>
                  </a:extLst>
                </a:blip>
                <a:srcRect/>
                <a:stretch>
                  <a:fillRect/>
                </a:stretch>
              </a:blipFill>
              <a:cs typeface="Lato Regular"/>
            </a:endParaRPr>
          </a:p>
        </p:txBody>
      </p:sp>
      <p:sp>
        <p:nvSpPr>
          <p:cNvPr id="119" name="TextBox 85"/>
          <p:cNvSpPr txBox="1"/>
          <p:nvPr/>
        </p:nvSpPr>
        <p:spPr>
          <a:xfrm>
            <a:off x="9288346" y="3924850"/>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0" name="TextBox 86"/>
          <p:cNvSpPr txBox="1"/>
          <p:nvPr/>
        </p:nvSpPr>
        <p:spPr>
          <a:xfrm>
            <a:off x="6427749" y="4548433"/>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val="0"/>
                    </a:ext>
                  </a:extLst>
                </a:blip>
                <a:srcRect/>
                <a:stretch>
                  <a:fillRect/>
                </a:stretch>
              </a:blipFill>
              <a:cs typeface="Lato Regular"/>
            </a:endParaRPr>
          </a:p>
        </p:txBody>
      </p:sp>
      <p:sp>
        <p:nvSpPr>
          <p:cNvPr id="121" name="TextBox 87"/>
          <p:cNvSpPr txBox="1"/>
          <p:nvPr/>
        </p:nvSpPr>
        <p:spPr>
          <a:xfrm>
            <a:off x="6427747" y="4825318"/>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2" name="TextBox 96"/>
          <p:cNvSpPr txBox="1"/>
          <p:nvPr/>
        </p:nvSpPr>
        <p:spPr>
          <a:xfrm>
            <a:off x="9296897" y="4555437"/>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val="0"/>
                    </a:ext>
                  </a:extLst>
                </a:blip>
                <a:srcRect/>
                <a:stretch>
                  <a:fillRect/>
                </a:stretch>
              </a:blipFill>
              <a:cs typeface="Lato Regular"/>
            </a:endParaRPr>
          </a:p>
        </p:txBody>
      </p:sp>
      <p:sp>
        <p:nvSpPr>
          <p:cNvPr id="123" name="TextBox 97"/>
          <p:cNvSpPr txBox="1"/>
          <p:nvPr/>
        </p:nvSpPr>
        <p:spPr>
          <a:xfrm>
            <a:off x="9296895" y="4835688"/>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4" name="Freeform 237"/>
          <p:cNvSpPr>
            <a:spLocks noChangeAspect="1" noChangeArrowheads="1"/>
          </p:cNvSpPr>
          <p:nvPr/>
        </p:nvSpPr>
        <p:spPr bwMode="auto">
          <a:xfrm>
            <a:off x="5975866" y="3713324"/>
            <a:ext cx="401260" cy="294773"/>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txBody>
          <a:bodyPr wrap="none" lIns="121893" tIns="60947" rIns="121893" bIns="60947" anchor="ctr"/>
          <a:lstStyle/>
          <a:p>
            <a:pPr>
              <a:defRPr/>
            </a:pPr>
            <a:endParaRPr lang="en-US" sz="1065" dirty="0">
              <a:blipFill dpi="0" rotWithShape="1">
                <a:blip r:embed="rId3">
                  <a:extLst>
                    <a:ext uri="{28A0092B-C50C-407E-A947-70E740481C1C}">
                      <a14:useLocalDpi xmlns:a14="http://schemas.microsoft.com/office/drawing/2010/main" val="0"/>
                    </a:ext>
                  </a:extLst>
                </a:blip>
                <a:srcRect/>
                <a:stretch>
                  <a:fillRect/>
                </a:stretch>
              </a:blipFill>
              <a:ea typeface="宋体" panose="02010600030101010101" pitchFamily="2" charset="-122"/>
            </a:endParaRPr>
          </a:p>
        </p:txBody>
      </p:sp>
      <p:sp>
        <p:nvSpPr>
          <p:cNvPr id="125" name="AutoShape 44"/>
          <p:cNvSpPr>
            <a:spLocks noChangeAspect="1"/>
          </p:cNvSpPr>
          <p:nvPr/>
        </p:nvSpPr>
        <p:spPr bwMode="auto">
          <a:xfrm>
            <a:off x="5940594" y="4679163"/>
            <a:ext cx="407631" cy="390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p:spPr>
        <p:txBody>
          <a:bodyPr lIns="101579" tIns="101579" rIns="101579" bIns="101579" anchor="ctr"/>
          <a:lstStyle/>
          <a:p>
            <a:pPr defTabSz="913765">
              <a:defRPr/>
            </a:pPr>
            <a:endParaRPr lang="es-ES" sz="6665" dirty="0">
              <a:blipFill dpi="0" rotWithShape="1">
                <a:blip r:embed="rId3">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latin typeface="Gill Sans" charset="0"/>
              <a:cs typeface="Gill Sans" charset="0"/>
              <a:sym typeface="Gill Sans" charset="0"/>
            </a:endParaRPr>
          </a:p>
        </p:txBody>
      </p:sp>
      <p:sp>
        <p:nvSpPr>
          <p:cNvPr id="126" name="Freeform 100"/>
          <p:cNvSpPr>
            <a:spLocks noChangeAspect="1" noChangeArrowheads="1"/>
          </p:cNvSpPr>
          <p:nvPr/>
        </p:nvSpPr>
        <p:spPr bwMode="auto">
          <a:xfrm>
            <a:off x="8785661" y="4631663"/>
            <a:ext cx="414145" cy="495671"/>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p:spPr>
        <p:txBody>
          <a:bodyPr wrap="square" lIns="91440" tIns="45720" rIns="91440" bIns="45720" anchor="ctr">
            <a:noAutofit/>
          </a:bodyPr>
          <a:lstStyle/>
          <a:p>
            <a:pPr>
              <a:defRPr/>
            </a:pPr>
            <a:endParaRPr lang="en-US" sz="2400" dirty="0">
              <a:blipFill dpi="0" rotWithShape="1">
                <a:blip r:embed="rId3">
                  <a:extLst>
                    <a:ext uri="{28A0092B-C50C-407E-A947-70E740481C1C}">
                      <a14:useLocalDpi xmlns:a14="http://schemas.microsoft.com/office/drawing/2010/main" val="0"/>
                    </a:ext>
                  </a:extLst>
                </a:blip>
                <a:srcRect/>
                <a:stretch>
                  <a:fillRect/>
                </a:stretch>
              </a:blipFill>
              <a:ea typeface="宋体" panose="02010600030101010101" pitchFamily="2" charset="-122"/>
            </a:endParaRPr>
          </a:p>
        </p:txBody>
      </p:sp>
      <p:sp>
        <p:nvSpPr>
          <p:cNvPr id="127" name="Freeform 328"/>
          <p:cNvSpPr>
            <a:spLocks noChangeAspect="1" noChangeArrowheads="1"/>
          </p:cNvSpPr>
          <p:nvPr/>
        </p:nvSpPr>
        <p:spPr bwMode="auto">
          <a:xfrm>
            <a:off x="8682434" y="3744641"/>
            <a:ext cx="554311" cy="309244"/>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a:effectLst/>
        </p:spPr>
        <p:txBody>
          <a:bodyPr wrap="none" lIns="243785" tIns="121892" rIns="243785" bIns="121892" anchor="ctr"/>
          <a:lstStyle/>
          <a:p>
            <a:pPr>
              <a:defRPr/>
            </a:pPr>
            <a:endParaRPr lang="en-US" sz="2400" dirty="0">
              <a:blipFill dpi="0" rotWithShape="1">
                <a:blip r:embed="rId3">
                  <a:extLst>
                    <a:ext uri="{28A0092B-C50C-407E-A947-70E740481C1C}">
                      <a14:useLocalDpi xmlns:a14="http://schemas.microsoft.com/office/drawing/2010/main" val="0"/>
                    </a:ext>
                  </a:extLst>
                </a:blip>
                <a:srcRect/>
                <a:stretch>
                  <a:fillRect/>
                </a:stretch>
              </a:blipFill>
              <a:ea typeface="宋体" panose="02010600030101010101" pitchFamily="2" charset="-122"/>
            </a:endParaRPr>
          </a:p>
        </p:txBody>
      </p:sp>
      <p:sp>
        <p:nvSpPr>
          <p:cNvPr id="128" name="TextBox 103"/>
          <p:cNvSpPr txBox="1"/>
          <p:nvPr/>
        </p:nvSpPr>
        <p:spPr>
          <a:xfrm>
            <a:off x="5728533" y="2564639"/>
            <a:ext cx="1415738" cy="461647"/>
          </a:xfrm>
          <a:prstGeom prst="rect">
            <a:avLst/>
          </a:prstGeom>
          <a:noFill/>
        </p:spPr>
        <p:txBody>
          <a:bodyPr wrap="none" lIns="91423" tIns="45711" rIns="91423" bIns="45711" rtlCol="0">
            <a:spAutoFit/>
          </a:bodyPr>
          <a:lstStyle/>
          <a:p>
            <a:r>
              <a:rPr lang="zh-CN" altLang="en-US" sz="2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Regular"/>
              </a:rPr>
              <a:t>标题内容</a:t>
            </a:r>
            <a:endParaRPr lang="id-ID" sz="24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Regular"/>
            </a:endParaRPr>
          </a:p>
        </p:txBody>
      </p:sp>
      <p:sp>
        <p:nvSpPr>
          <p:cNvPr id="130" name="TextBox 105"/>
          <p:cNvSpPr txBox="1"/>
          <p:nvPr/>
        </p:nvSpPr>
        <p:spPr>
          <a:xfrm>
            <a:off x="7144270" y="2517193"/>
            <a:ext cx="3869601" cy="861750"/>
          </a:xfrm>
          <a:prstGeom prst="rect">
            <a:avLst/>
          </a:prstGeom>
          <a:noFill/>
        </p:spPr>
        <p:txBody>
          <a:bodyPr wrap="square" lIns="121896" tIns="60948" rIns="121896" bIns="60948" rtlCol="0">
            <a:spAutoFit/>
          </a:bodyPr>
          <a:lstStyle/>
          <a:p>
            <a:pPr algn="ctr"/>
            <a:r>
              <a:rPr lang="zh-CN" altLang="en-US" sz="1065"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grpSp>
        <p:nvGrpSpPr>
          <p:cNvPr id="132" name="Gruppe 65"/>
          <p:cNvGrpSpPr/>
          <p:nvPr/>
        </p:nvGrpSpPr>
        <p:grpSpPr bwMode="auto">
          <a:xfrm flipH="1">
            <a:off x="2406205" y="1822225"/>
            <a:ext cx="789723" cy="1913835"/>
            <a:chOff x="506431" y="1639088"/>
            <a:chExt cx="1625535" cy="3618348"/>
          </a:xfrm>
          <a:solidFill>
            <a:schemeClr val="tx2"/>
          </a:solidFill>
          <a:effectLst>
            <a:outerShdw blurRad="152400" dir="5400000" sx="90000" sy="-19000" rotWithShape="0">
              <a:prstClr val="black">
                <a:alpha val="15000"/>
              </a:prstClr>
            </a:outerShdw>
          </a:effectLst>
        </p:grpSpPr>
        <p:sp>
          <p:nvSpPr>
            <p:cNvPr id="133" name="Freeform 64"/>
            <p:cNvSpPr/>
            <p:nvPr/>
          </p:nvSpPr>
          <p:spPr bwMode="auto">
            <a:xfrm>
              <a:off x="726099" y="1847581"/>
              <a:ext cx="388077" cy="833969"/>
            </a:xfrm>
            <a:custGeom>
              <a:avLst/>
              <a:gdLst>
                <a:gd name="T0" fmla="*/ 209550 w 246"/>
                <a:gd name="T1" fmla="*/ 508000 h 512"/>
                <a:gd name="T2" fmla="*/ 234950 w 246"/>
                <a:gd name="T3" fmla="*/ 508000 h 512"/>
                <a:gd name="T4" fmla="*/ 304800 w 246"/>
                <a:gd name="T5" fmla="*/ 812800 h 512"/>
                <a:gd name="T6" fmla="*/ 292100 w 246"/>
                <a:gd name="T7" fmla="*/ 485775 h 512"/>
                <a:gd name="T8" fmla="*/ 314325 w 246"/>
                <a:gd name="T9" fmla="*/ 473075 h 512"/>
                <a:gd name="T10" fmla="*/ 330200 w 246"/>
                <a:gd name="T11" fmla="*/ 466725 h 512"/>
                <a:gd name="T12" fmla="*/ 346075 w 246"/>
                <a:gd name="T13" fmla="*/ 457200 h 512"/>
                <a:gd name="T14" fmla="*/ 358775 w 246"/>
                <a:gd name="T15" fmla="*/ 447675 h 512"/>
                <a:gd name="T16" fmla="*/ 371475 w 246"/>
                <a:gd name="T17" fmla="*/ 434975 h 512"/>
                <a:gd name="T18" fmla="*/ 377825 w 246"/>
                <a:gd name="T19" fmla="*/ 419100 h 512"/>
                <a:gd name="T20" fmla="*/ 384175 w 246"/>
                <a:gd name="T21" fmla="*/ 406400 h 512"/>
                <a:gd name="T22" fmla="*/ 387350 w 246"/>
                <a:gd name="T23" fmla="*/ 390525 h 512"/>
                <a:gd name="T24" fmla="*/ 390525 w 246"/>
                <a:gd name="T25" fmla="*/ 384175 h 512"/>
                <a:gd name="T26" fmla="*/ 368300 w 246"/>
                <a:gd name="T27" fmla="*/ 336550 h 512"/>
                <a:gd name="T28" fmla="*/ 368300 w 246"/>
                <a:gd name="T29" fmla="*/ 285750 h 512"/>
                <a:gd name="T30" fmla="*/ 361950 w 246"/>
                <a:gd name="T31" fmla="*/ 244475 h 512"/>
                <a:gd name="T32" fmla="*/ 371475 w 246"/>
                <a:gd name="T33" fmla="*/ 219075 h 512"/>
                <a:gd name="T34" fmla="*/ 374650 w 246"/>
                <a:gd name="T35" fmla="*/ 200025 h 512"/>
                <a:gd name="T36" fmla="*/ 368300 w 246"/>
                <a:gd name="T37" fmla="*/ 174625 h 512"/>
                <a:gd name="T38" fmla="*/ 361950 w 246"/>
                <a:gd name="T39" fmla="*/ 155575 h 512"/>
                <a:gd name="T40" fmla="*/ 349250 w 246"/>
                <a:gd name="T41" fmla="*/ 142875 h 512"/>
                <a:gd name="T42" fmla="*/ 346075 w 246"/>
                <a:gd name="T43" fmla="*/ 149225 h 512"/>
                <a:gd name="T44" fmla="*/ 342900 w 246"/>
                <a:gd name="T45" fmla="*/ 155575 h 512"/>
                <a:gd name="T46" fmla="*/ 320675 w 246"/>
                <a:gd name="T47" fmla="*/ 88900 h 512"/>
                <a:gd name="T48" fmla="*/ 304800 w 246"/>
                <a:gd name="T49" fmla="*/ 60325 h 512"/>
                <a:gd name="T50" fmla="*/ 288925 w 246"/>
                <a:gd name="T51" fmla="*/ 31750 h 512"/>
                <a:gd name="T52" fmla="*/ 234950 w 246"/>
                <a:gd name="T53" fmla="*/ 9525 h 512"/>
                <a:gd name="T54" fmla="*/ 209550 w 246"/>
                <a:gd name="T55" fmla="*/ 3175 h 512"/>
                <a:gd name="T56" fmla="*/ 180975 w 246"/>
                <a:gd name="T57" fmla="*/ 3175 h 512"/>
                <a:gd name="T58" fmla="*/ 152400 w 246"/>
                <a:gd name="T59" fmla="*/ 0 h 512"/>
                <a:gd name="T60" fmla="*/ 127000 w 246"/>
                <a:gd name="T61" fmla="*/ 6350 h 512"/>
                <a:gd name="T62" fmla="*/ 69850 w 246"/>
                <a:gd name="T63" fmla="*/ 25400 h 512"/>
                <a:gd name="T64" fmla="*/ 44450 w 246"/>
                <a:gd name="T65" fmla="*/ 53975 h 512"/>
                <a:gd name="T66" fmla="*/ 31750 w 246"/>
                <a:gd name="T67" fmla="*/ 66675 h 512"/>
                <a:gd name="T68" fmla="*/ 22225 w 246"/>
                <a:gd name="T69" fmla="*/ 82550 h 512"/>
                <a:gd name="T70" fmla="*/ 9525 w 246"/>
                <a:gd name="T71" fmla="*/ 114300 h 512"/>
                <a:gd name="T72" fmla="*/ 0 w 246"/>
                <a:gd name="T73" fmla="*/ 142875 h 512"/>
                <a:gd name="T74" fmla="*/ 34925 w 246"/>
                <a:gd name="T75" fmla="*/ 257175 h 512"/>
                <a:gd name="T76" fmla="*/ 31750 w 246"/>
                <a:gd name="T77" fmla="*/ 250825 h 512"/>
                <a:gd name="T78" fmla="*/ 28575 w 246"/>
                <a:gd name="T79" fmla="*/ 250825 h 512"/>
                <a:gd name="T80" fmla="*/ 28575 w 246"/>
                <a:gd name="T81" fmla="*/ 254000 h 512"/>
                <a:gd name="T82" fmla="*/ 25400 w 246"/>
                <a:gd name="T83" fmla="*/ 260350 h 512"/>
                <a:gd name="T84" fmla="*/ 28575 w 246"/>
                <a:gd name="T85" fmla="*/ 269875 h 512"/>
                <a:gd name="T86" fmla="*/ 34925 w 246"/>
                <a:gd name="T87" fmla="*/ 282575 h 512"/>
                <a:gd name="T88" fmla="*/ 44450 w 246"/>
                <a:gd name="T89" fmla="*/ 301625 h 512"/>
                <a:gd name="T90" fmla="*/ 57150 w 246"/>
                <a:gd name="T91" fmla="*/ 323850 h 512"/>
                <a:gd name="T92" fmla="*/ 82550 w 246"/>
                <a:gd name="T93" fmla="*/ 361950 h 512"/>
                <a:gd name="T94" fmla="*/ 107950 w 246"/>
                <a:gd name="T95" fmla="*/ 400050 h 512"/>
                <a:gd name="T96" fmla="*/ 136525 w 246"/>
                <a:gd name="T97" fmla="*/ 431800 h 512"/>
                <a:gd name="T98" fmla="*/ 161925 w 246"/>
                <a:gd name="T99" fmla="*/ 457200 h 512"/>
                <a:gd name="T100" fmla="*/ 187325 w 246"/>
                <a:gd name="T101" fmla="*/ 482600 h 512"/>
                <a:gd name="T102" fmla="*/ 209550 w 246"/>
                <a:gd name="T103" fmla="*/ 495300 h 512"/>
                <a:gd name="T104" fmla="*/ 209550 w 246"/>
                <a:gd name="T105" fmla="*/ 508000 h 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512"/>
                <a:gd name="T161" fmla="*/ 246 w 246"/>
                <a:gd name="T162" fmla="*/ 512 h 5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512">
                  <a:moveTo>
                    <a:pt x="132" y="320"/>
                  </a:moveTo>
                  <a:lnTo>
                    <a:pt x="148" y="320"/>
                  </a:lnTo>
                  <a:lnTo>
                    <a:pt x="192" y="512"/>
                  </a:lnTo>
                  <a:lnTo>
                    <a:pt x="184" y="306"/>
                  </a:lnTo>
                  <a:lnTo>
                    <a:pt x="198" y="298"/>
                  </a:lnTo>
                  <a:lnTo>
                    <a:pt x="208" y="294"/>
                  </a:lnTo>
                  <a:lnTo>
                    <a:pt x="218" y="288"/>
                  </a:lnTo>
                  <a:lnTo>
                    <a:pt x="226" y="282"/>
                  </a:lnTo>
                  <a:lnTo>
                    <a:pt x="234" y="274"/>
                  </a:lnTo>
                  <a:lnTo>
                    <a:pt x="238" y="264"/>
                  </a:lnTo>
                  <a:lnTo>
                    <a:pt x="242" y="256"/>
                  </a:lnTo>
                  <a:lnTo>
                    <a:pt x="244" y="246"/>
                  </a:lnTo>
                  <a:lnTo>
                    <a:pt x="246" y="242"/>
                  </a:lnTo>
                  <a:lnTo>
                    <a:pt x="232" y="212"/>
                  </a:lnTo>
                  <a:lnTo>
                    <a:pt x="232" y="180"/>
                  </a:lnTo>
                  <a:lnTo>
                    <a:pt x="228" y="154"/>
                  </a:lnTo>
                  <a:lnTo>
                    <a:pt x="234" y="138"/>
                  </a:lnTo>
                  <a:lnTo>
                    <a:pt x="236" y="126"/>
                  </a:lnTo>
                  <a:lnTo>
                    <a:pt x="232" y="110"/>
                  </a:lnTo>
                  <a:lnTo>
                    <a:pt x="228" y="98"/>
                  </a:lnTo>
                  <a:lnTo>
                    <a:pt x="220" y="90"/>
                  </a:lnTo>
                  <a:lnTo>
                    <a:pt x="218" y="94"/>
                  </a:lnTo>
                  <a:lnTo>
                    <a:pt x="216" y="98"/>
                  </a:lnTo>
                  <a:lnTo>
                    <a:pt x="202" y="56"/>
                  </a:lnTo>
                  <a:lnTo>
                    <a:pt x="192" y="38"/>
                  </a:lnTo>
                  <a:lnTo>
                    <a:pt x="182" y="20"/>
                  </a:lnTo>
                  <a:lnTo>
                    <a:pt x="148" y="6"/>
                  </a:lnTo>
                  <a:lnTo>
                    <a:pt x="132" y="2"/>
                  </a:lnTo>
                  <a:lnTo>
                    <a:pt x="114" y="2"/>
                  </a:lnTo>
                  <a:lnTo>
                    <a:pt x="96" y="0"/>
                  </a:lnTo>
                  <a:lnTo>
                    <a:pt x="80" y="4"/>
                  </a:lnTo>
                  <a:lnTo>
                    <a:pt x="44" y="16"/>
                  </a:lnTo>
                  <a:lnTo>
                    <a:pt x="28" y="34"/>
                  </a:lnTo>
                  <a:lnTo>
                    <a:pt x="20" y="42"/>
                  </a:lnTo>
                  <a:lnTo>
                    <a:pt x="14" y="52"/>
                  </a:lnTo>
                  <a:lnTo>
                    <a:pt x="6" y="72"/>
                  </a:lnTo>
                  <a:lnTo>
                    <a:pt x="0" y="90"/>
                  </a:lnTo>
                  <a:lnTo>
                    <a:pt x="22" y="162"/>
                  </a:lnTo>
                  <a:lnTo>
                    <a:pt x="20" y="158"/>
                  </a:lnTo>
                  <a:lnTo>
                    <a:pt x="18" y="158"/>
                  </a:lnTo>
                  <a:lnTo>
                    <a:pt x="18" y="160"/>
                  </a:lnTo>
                  <a:lnTo>
                    <a:pt x="16" y="164"/>
                  </a:lnTo>
                  <a:lnTo>
                    <a:pt x="18" y="170"/>
                  </a:lnTo>
                  <a:lnTo>
                    <a:pt x="22" y="178"/>
                  </a:lnTo>
                  <a:lnTo>
                    <a:pt x="28" y="190"/>
                  </a:lnTo>
                  <a:lnTo>
                    <a:pt x="36" y="204"/>
                  </a:lnTo>
                  <a:lnTo>
                    <a:pt x="52" y="228"/>
                  </a:lnTo>
                  <a:lnTo>
                    <a:pt x="68" y="252"/>
                  </a:lnTo>
                  <a:lnTo>
                    <a:pt x="86" y="272"/>
                  </a:lnTo>
                  <a:lnTo>
                    <a:pt x="102" y="288"/>
                  </a:lnTo>
                  <a:lnTo>
                    <a:pt x="118" y="304"/>
                  </a:lnTo>
                  <a:lnTo>
                    <a:pt x="132" y="312"/>
                  </a:lnTo>
                  <a:lnTo>
                    <a:pt x="132" y="320"/>
                  </a:lnTo>
                  <a:close/>
                </a:path>
              </a:pathLst>
            </a:custGeom>
            <a:solidFill>
              <a:srgbClr val="227B0F"/>
            </a:solidFill>
            <a:ln w="9525">
              <a:noFill/>
              <a:round/>
            </a:ln>
          </p:spPr>
          <p:txBody>
            <a:bodyPr/>
            <a:lstStyle/>
            <a:p>
              <a:pPr>
                <a:defRPr/>
              </a:pPr>
              <a:endParaRPr lang="da-DK" sz="2400" kern="0">
                <a:solidFill>
                  <a:schemeClr val="bg2">
                    <a:lumMod val="75000"/>
                  </a:schemeClr>
                </a:solidFill>
              </a:endParaRPr>
            </a:p>
          </p:txBody>
        </p:sp>
        <p:sp>
          <p:nvSpPr>
            <p:cNvPr id="134" name="Freeform 65"/>
            <p:cNvSpPr/>
            <p:nvPr/>
          </p:nvSpPr>
          <p:spPr bwMode="auto">
            <a:xfrm>
              <a:off x="1147127" y="2146869"/>
              <a:ext cx="307534" cy="1035735"/>
            </a:xfrm>
            <a:custGeom>
              <a:avLst/>
              <a:gdLst>
                <a:gd name="T0" fmla="*/ 3175 w 198"/>
                <a:gd name="T1" fmla="*/ 107950 h 642"/>
                <a:gd name="T2" fmla="*/ 0 w 198"/>
                <a:gd name="T3" fmla="*/ 133350 h 642"/>
                <a:gd name="T4" fmla="*/ 12700 w 198"/>
                <a:gd name="T5" fmla="*/ 161925 h 642"/>
                <a:gd name="T6" fmla="*/ 50800 w 198"/>
                <a:gd name="T7" fmla="*/ 200025 h 642"/>
                <a:gd name="T8" fmla="*/ 117475 w 198"/>
                <a:gd name="T9" fmla="*/ 260350 h 642"/>
                <a:gd name="T10" fmla="*/ 165100 w 198"/>
                <a:gd name="T11" fmla="*/ 304800 h 642"/>
                <a:gd name="T12" fmla="*/ 190500 w 198"/>
                <a:gd name="T13" fmla="*/ 333375 h 642"/>
                <a:gd name="T14" fmla="*/ 180975 w 198"/>
                <a:gd name="T15" fmla="*/ 349250 h 642"/>
                <a:gd name="T16" fmla="*/ 168275 w 198"/>
                <a:gd name="T17" fmla="*/ 365125 h 642"/>
                <a:gd name="T18" fmla="*/ 142875 w 198"/>
                <a:gd name="T19" fmla="*/ 371475 h 642"/>
                <a:gd name="T20" fmla="*/ 107950 w 198"/>
                <a:gd name="T21" fmla="*/ 384175 h 642"/>
                <a:gd name="T22" fmla="*/ 133350 w 198"/>
                <a:gd name="T23" fmla="*/ 409575 h 642"/>
                <a:gd name="T24" fmla="*/ 165100 w 198"/>
                <a:gd name="T25" fmla="*/ 438150 h 642"/>
                <a:gd name="T26" fmla="*/ 177800 w 198"/>
                <a:gd name="T27" fmla="*/ 450850 h 642"/>
                <a:gd name="T28" fmla="*/ 193675 w 198"/>
                <a:gd name="T29" fmla="*/ 463550 h 642"/>
                <a:gd name="T30" fmla="*/ 196850 w 198"/>
                <a:gd name="T31" fmla="*/ 476250 h 642"/>
                <a:gd name="T32" fmla="*/ 196850 w 198"/>
                <a:gd name="T33" fmla="*/ 492125 h 642"/>
                <a:gd name="T34" fmla="*/ 193675 w 198"/>
                <a:gd name="T35" fmla="*/ 536575 h 642"/>
                <a:gd name="T36" fmla="*/ 187325 w 198"/>
                <a:gd name="T37" fmla="*/ 609600 h 642"/>
                <a:gd name="T38" fmla="*/ 177800 w 198"/>
                <a:gd name="T39" fmla="*/ 708025 h 642"/>
                <a:gd name="T40" fmla="*/ 155575 w 198"/>
                <a:gd name="T41" fmla="*/ 844550 h 642"/>
                <a:gd name="T42" fmla="*/ 196850 w 198"/>
                <a:gd name="T43" fmla="*/ 965200 h 642"/>
                <a:gd name="T44" fmla="*/ 222250 w 198"/>
                <a:gd name="T45" fmla="*/ 1006475 h 642"/>
                <a:gd name="T46" fmla="*/ 215900 w 198"/>
                <a:gd name="T47" fmla="*/ 977900 h 642"/>
                <a:gd name="T48" fmla="*/ 209550 w 198"/>
                <a:gd name="T49" fmla="*/ 917575 h 642"/>
                <a:gd name="T50" fmla="*/ 206375 w 198"/>
                <a:gd name="T51" fmla="*/ 809625 h 642"/>
                <a:gd name="T52" fmla="*/ 206375 w 198"/>
                <a:gd name="T53" fmla="*/ 746125 h 642"/>
                <a:gd name="T54" fmla="*/ 206375 w 198"/>
                <a:gd name="T55" fmla="*/ 708025 h 642"/>
                <a:gd name="T56" fmla="*/ 206375 w 198"/>
                <a:gd name="T57" fmla="*/ 587375 h 642"/>
                <a:gd name="T58" fmla="*/ 215900 w 198"/>
                <a:gd name="T59" fmla="*/ 419100 h 642"/>
                <a:gd name="T60" fmla="*/ 228600 w 198"/>
                <a:gd name="T61" fmla="*/ 307975 h 642"/>
                <a:gd name="T62" fmla="*/ 238125 w 198"/>
                <a:gd name="T63" fmla="*/ 206375 h 642"/>
                <a:gd name="T64" fmla="*/ 247650 w 198"/>
                <a:gd name="T65" fmla="*/ 149225 h 642"/>
                <a:gd name="T66" fmla="*/ 257175 w 198"/>
                <a:gd name="T67" fmla="*/ 92075 h 642"/>
                <a:gd name="T68" fmla="*/ 292100 w 198"/>
                <a:gd name="T69" fmla="*/ 15875 h 642"/>
                <a:gd name="T70" fmla="*/ 25400 w 198"/>
                <a:gd name="T71" fmla="*/ 88900 h 642"/>
                <a:gd name="T72" fmla="*/ 12700 w 198"/>
                <a:gd name="T73" fmla="*/ 92075 h 642"/>
                <a:gd name="T74" fmla="*/ 3175 w 198"/>
                <a:gd name="T75" fmla="*/ 104775 h 6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8"/>
                <a:gd name="T115" fmla="*/ 0 h 642"/>
                <a:gd name="T116" fmla="*/ 198 w 198"/>
                <a:gd name="T117" fmla="*/ 642 h 6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8" h="642">
                  <a:moveTo>
                    <a:pt x="2" y="66"/>
                  </a:moveTo>
                  <a:lnTo>
                    <a:pt x="2" y="68"/>
                  </a:lnTo>
                  <a:lnTo>
                    <a:pt x="2" y="74"/>
                  </a:lnTo>
                  <a:lnTo>
                    <a:pt x="0" y="84"/>
                  </a:lnTo>
                  <a:lnTo>
                    <a:pt x="0" y="92"/>
                  </a:lnTo>
                  <a:lnTo>
                    <a:pt x="8" y="102"/>
                  </a:lnTo>
                  <a:lnTo>
                    <a:pt x="18" y="112"/>
                  </a:lnTo>
                  <a:lnTo>
                    <a:pt x="32" y="126"/>
                  </a:lnTo>
                  <a:lnTo>
                    <a:pt x="48" y="142"/>
                  </a:lnTo>
                  <a:lnTo>
                    <a:pt x="74" y="164"/>
                  </a:lnTo>
                  <a:lnTo>
                    <a:pt x="96" y="184"/>
                  </a:lnTo>
                  <a:lnTo>
                    <a:pt x="104" y="192"/>
                  </a:lnTo>
                  <a:lnTo>
                    <a:pt x="112" y="202"/>
                  </a:lnTo>
                  <a:lnTo>
                    <a:pt x="120" y="210"/>
                  </a:lnTo>
                  <a:lnTo>
                    <a:pt x="124" y="220"/>
                  </a:lnTo>
                  <a:lnTo>
                    <a:pt x="114" y="220"/>
                  </a:lnTo>
                  <a:lnTo>
                    <a:pt x="100" y="226"/>
                  </a:lnTo>
                  <a:lnTo>
                    <a:pt x="106" y="230"/>
                  </a:lnTo>
                  <a:lnTo>
                    <a:pt x="98" y="230"/>
                  </a:lnTo>
                  <a:lnTo>
                    <a:pt x="90" y="234"/>
                  </a:lnTo>
                  <a:lnTo>
                    <a:pt x="80" y="236"/>
                  </a:lnTo>
                  <a:lnTo>
                    <a:pt x="68" y="242"/>
                  </a:lnTo>
                  <a:lnTo>
                    <a:pt x="68" y="248"/>
                  </a:lnTo>
                  <a:lnTo>
                    <a:pt x="84" y="258"/>
                  </a:lnTo>
                  <a:lnTo>
                    <a:pt x="96" y="270"/>
                  </a:lnTo>
                  <a:lnTo>
                    <a:pt x="104" y="276"/>
                  </a:lnTo>
                  <a:lnTo>
                    <a:pt x="108" y="280"/>
                  </a:lnTo>
                  <a:lnTo>
                    <a:pt x="112" y="284"/>
                  </a:lnTo>
                  <a:lnTo>
                    <a:pt x="118" y="288"/>
                  </a:lnTo>
                  <a:lnTo>
                    <a:pt x="122" y="292"/>
                  </a:lnTo>
                  <a:lnTo>
                    <a:pt x="124" y="296"/>
                  </a:lnTo>
                  <a:lnTo>
                    <a:pt x="124" y="300"/>
                  </a:lnTo>
                  <a:lnTo>
                    <a:pt x="124" y="302"/>
                  </a:lnTo>
                  <a:lnTo>
                    <a:pt x="124" y="310"/>
                  </a:lnTo>
                  <a:lnTo>
                    <a:pt x="124" y="320"/>
                  </a:lnTo>
                  <a:lnTo>
                    <a:pt x="122" y="338"/>
                  </a:lnTo>
                  <a:lnTo>
                    <a:pt x="120" y="358"/>
                  </a:lnTo>
                  <a:lnTo>
                    <a:pt x="118" y="384"/>
                  </a:lnTo>
                  <a:lnTo>
                    <a:pt x="116" y="412"/>
                  </a:lnTo>
                  <a:lnTo>
                    <a:pt x="112" y="446"/>
                  </a:lnTo>
                  <a:lnTo>
                    <a:pt x="106" y="486"/>
                  </a:lnTo>
                  <a:lnTo>
                    <a:pt x="98" y="532"/>
                  </a:lnTo>
                  <a:lnTo>
                    <a:pt x="96" y="544"/>
                  </a:lnTo>
                  <a:lnTo>
                    <a:pt x="124" y="608"/>
                  </a:lnTo>
                  <a:lnTo>
                    <a:pt x="142" y="642"/>
                  </a:lnTo>
                  <a:lnTo>
                    <a:pt x="140" y="634"/>
                  </a:lnTo>
                  <a:lnTo>
                    <a:pt x="138" y="626"/>
                  </a:lnTo>
                  <a:lnTo>
                    <a:pt x="136" y="616"/>
                  </a:lnTo>
                  <a:lnTo>
                    <a:pt x="134" y="606"/>
                  </a:lnTo>
                  <a:lnTo>
                    <a:pt x="132" y="578"/>
                  </a:lnTo>
                  <a:lnTo>
                    <a:pt x="130" y="548"/>
                  </a:lnTo>
                  <a:lnTo>
                    <a:pt x="130" y="510"/>
                  </a:lnTo>
                  <a:lnTo>
                    <a:pt x="130" y="490"/>
                  </a:lnTo>
                  <a:lnTo>
                    <a:pt x="130" y="470"/>
                  </a:lnTo>
                  <a:lnTo>
                    <a:pt x="130" y="456"/>
                  </a:lnTo>
                  <a:lnTo>
                    <a:pt x="130" y="446"/>
                  </a:lnTo>
                  <a:lnTo>
                    <a:pt x="130" y="422"/>
                  </a:lnTo>
                  <a:lnTo>
                    <a:pt x="130" y="370"/>
                  </a:lnTo>
                  <a:lnTo>
                    <a:pt x="134" y="314"/>
                  </a:lnTo>
                  <a:lnTo>
                    <a:pt x="136" y="264"/>
                  </a:lnTo>
                  <a:lnTo>
                    <a:pt x="142" y="216"/>
                  </a:lnTo>
                  <a:lnTo>
                    <a:pt x="144" y="194"/>
                  </a:lnTo>
                  <a:lnTo>
                    <a:pt x="144" y="172"/>
                  </a:lnTo>
                  <a:lnTo>
                    <a:pt x="150" y="130"/>
                  </a:lnTo>
                  <a:lnTo>
                    <a:pt x="154" y="110"/>
                  </a:lnTo>
                  <a:lnTo>
                    <a:pt x="156" y="94"/>
                  </a:lnTo>
                  <a:lnTo>
                    <a:pt x="160" y="74"/>
                  </a:lnTo>
                  <a:lnTo>
                    <a:pt x="162" y="58"/>
                  </a:lnTo>
                  <a:lnTo>
                    <a:pt x="168" y="28"/>
                  </a:lnTo>
                  <a:lnTo>
                    <a:pt x="184" y="10"/>
                  </a:lnTo>
                  <a:lnTo>
                    <a:pt x="198" y="0"/>
                  </a:lnTo>
                  <a:lnTo>
                    <a:pt x="16" y="56"/>
                  </a:lnTo>
                  <a:lnTo>
                    <a:pt x="12" y="56"/>
                  </a:lnTo>
                  <a:lnTo>
                    <a:pt x="8" y="58"/>
                  </a:lnTo>
                  <a:lnTo>
                    <a:pt x="6" y="60"/>
                  </a:lnTo>
                  <a:lnTo>
                    <a:pt x="2" y="6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35" name="Freeform 66"/>
            <p:cNvSpPr/>
            <p:nvPr/>
          </p:nvSpPr>
          <p:spPr bwMode="auto">
            <a:xfrm>
              <a:off x="806641" y="2237662"/>
              <a:ext cx="508897" cy="1113080"/>
            </a:xfrm>
            <a:custGeom>
              <a:avLst/>
              <a:gdLst>
                <a:gd name="T0" fmla="*/ 44450 w 322"/>
                <a:gd name="T1" fmla="*/ 346075 h 692"/>
                <a:gd name="T2" fmla="*/ 0 w 322"/>
                <a:gd name="T3" fmla="*/ 762000 h 692"/>
                <a:gd name="T4" fmla="*/ 9525 w 322"/>
                <a:gd name="T5" fmla="*/ 1022350 h 692"/>
                <a:gd name="T6" fmla="*/ 82550 w 322"/>
                <a:gd name="T7" fmla="*/ 1054100 h 692"/>
                <a:gd name="T8" fmla="*/ 120650 w 322"/>
                <a:gd name="T9" fmla="*/ 1066800 h 692"/>
                <a:gd name="T10" fmla="*/ 200025 w 322"/>
                <a:gd name="T11" fmla="*/ 1085850 h 692"/>
                <a:gd name="T12" fmla="*/ 228600 w 322"/>
                <a:gd name="T13" fmla="*/ 1089025 h 692"/>
                <a:gd name="T14" fmla="*/ 241300 w 322"/>
                <a:gd name="T15" fmla="*/ 1082675 h 692"/>
                <a:gd name="T16" fmla="*/ 244475 w 322"/>
                <a:gd name="T17" fmla="*/ 1012825 h 692"/>
                <a:gd name="T18" fmla="*/ 247650 w 322"/>
                <a:gd name="T19" fmla="*/ 955675 h 692"/>
                <a:gd name="T20" fmla="*/ 250825 w 322"/>
                <a:gd name="T21" fmla="*/ 911225 h 692"/>
                <a:gd name="T22" fmla="*/ 250825 w 322"/>
                <a:gd name="T23" fmla="*/ 876300 h 692"/>
                <a:gd name="T24" fmla="*/ 257175 w 322"/>
                <a:gd name="T25" fmla="*/ 876300 h 692"/>
                <a:gd name="T26" fmla="*/ 260350 w 322"/>
                <a:gd name="T27" fmla="*/ 904875 h 692"/>
                <a:gd name="T28" fmla="*/ 266700 w 322"/>
                <a:gd name="T29" fmla="*/ 949325 h 692"/>
                <a:gd name="T30" fmla="*/ 288925 w 322"/>
                <a:gd name="T31" fmla="*/ 1038225 h 692"/>
                <a:gd name="T32" fmla="*/ 298450 w 322"/>
                <a:gd name="T33" fmla="*/ 1098550 h 692"/>
                <a:gd name="T34" fmla="*/ 384175 w 322"/>
                <a:gd name="T35" fmla="*/ 1098550 h 692"/>
                <a:gd name="T36" fmla="*/ 444500 w 322"/>
                <a:gd name="T37" fmla="*/ 1066800 h 692"/>
                <a:gd name="T38" fmla="*/ 454025 w 322"/>
                <a:gd name="T39" fmla="*/ 1025525 h 692"/>
                <a:gd name="T40" fmla="*/ 454025 w 322"/>
                <a:gd name="T41" fmla="*/ 1006475 h 692"/>
                <a:gd name="T42" fmla="*/ 450850 w 322"/>
                <a:gd name="T43" fmla="*/ 977900 h 692"/>
                <a:gd name="T44" fmla="*/ 450850 w 322"/>
                <a:gd name="T45" fmla="*/ 977900 h 692"/>
                <a:gd name="T46" fmla="*/ 479425 w 322"/>
                <a:gd name="T47" fmla="*/ 996950 h 692"/>
                <a:gd name="T48" fmla="*/ 508000 w 322"/>
                <a:gd name="T49" fmla="*/ 1012825 h 692"/>
                <a:gd name="T50" fmla="*/ 495300 w 322"/>
                <a:gd name="T51" fmla="*/ 993775 h 692"/>
                <a:gd name="T52" fmla="*/ 485775 w 322"/>
                <a:gd name="T53" fmla="*/ 968375 h 692"/>
                <a:gd name="T54" fmla="*/ 473075 w 322"/>
                <a:gd name="T55" fmla="*/ 933450 h 692"/>
                <a:gd name="T56" fmla="*/ 457200 w 322"/>
                <a:gd name="T57" fmla="*/ 889000 h 692"/>
                <a:gd name="T58" fmla="*/ 444500 w 322"/>
                <a:gd name="T59" fmla="*/ 857250 h 692"/>
                <a:gd name="T60" fmla="*/ 431800 w 322"/>
                <a:gd name="T61" fmla="*/ 790575 h 692"/>
                <a:gd name="T62" fmla="*/ 431800 w 322"/>
                <a:gd name="T63" fmla="*/ 781050 h 692"/>
                <a:gd name="T64" fmla="*/ 425450 w 322"/>
                <a:gd name="T65" fmla="*/ 768350 h 692"/>
                <a:gd name="T66" fmla="*/ 412750 w 322"/>
                <a:gd name="T67" fmla="*/ 698500 h 692"/>
                <a:gd name="T68" fmla="*/ 396875 w 322"/>
                <a:gd name="T69" fmla="*/ 625475 h 692"/>
                <a:gd name="T70" fmla="*/ 384175 w 322"/>
                <a:gd name="T71" fmla="*/ 520700 h 692"/>
                <a:gd name="T72" fmla="*/ 381000 w 322"/>
                <a:gd name="T73" fmla="*/ 460375 h 692"/>
                <a:gd name="T74" fmla="*/ 374650 w 322"/>
                <a:gd name="T75" fmla="*/ 400050 h 692"/>
                <a:gd name="T76" fmla="*/ 374650 w 322"/>
                <a:gd name="T77" fmla="*/ 390525 h 692"/>
                <a:gd name="T78" fmla="*/ 355600 w 322"/>
                <a:gd name="T79" fmla="*/ 282575 h 692"/>
                <a:gd name="T80" fmla="*/ 346075 w 322"/>
                <a:gd name="T81" fmla="*/ 193675 h 692"/>
                <a:gd name="T82" fmla="*/ 339725 w 322"/>
                <a:gd name="T83" fmla="*/ 136525 h 692"/>
                <a:gd name="T84" fmla="*/ 336550 w 322"/>
                <a:gd name="T85" fmla="*/ 111125 h 692"/>
                <a:gd name="T86" fmla="*/ 336550 w 322"/>
                <a:gd name="T87" fmla="*/ 57150 h 692"/>
                <a:gd name="T88" fmla="*/ 339725 w 322"/>
                <a:gd name="T89" fmla="*/ 28575 h 692"/>
                <a:gd name="T90" fmla="*/ 339725 w 322"/>
                <a:gd name="T91" fmla="*/ 15875 h 692"/>
                <a:gd name="T92" fmla="*/ 349250 w 322"/>
                <a:gd name="T93" fmla="*/ 3175 h 692"/>
                <a:gd name="T94" fmla="*/ 311150 w 322"/>
                <a:gd name="T95" fmla="*/ 9525 h 692"/>
                <a:gd name="T96" fmla="*/ 301625 w 322"/>
                <a:gd name="T97" fmla="*/ 22225 h 692"/>
                <a:gd name="T98" fmla="*/ 288925 w 322"/>
                <a:gd name="T99" fmla="*/ 50800 h 692"/>
                <a:gd name="T100" fmla="*/ 263525 w 322"/>
                <a:gd name="T101" fmla="*/ 73025 h 692"/>
                <a:gd name="T102" fmla="*/ 231775 w 322"/>
                <a:gd name="T103" fmla="*/ 88900 h 692"/>
                <a:gd name="T104" fmla="*/ 222250 w 322"/>
                <a:gd name="T105" fmla="*/ 428625 h 692"/>
                <a:gd name="T106" fmla="*/ 127000 w 322"/>
                <a:gd name="T107" fmla="*/ 123825 h 692"/>
                <a:gd name="T108" fmla="*/ 104775 w 322"/>
                <a:gd name="T109" fmla="*/ 98425 h 692"/>
                <a:gd name="T110" fmla="*/ 88900 w 322"/>
                <a:gd name="T111" fmla="*/ 127000 h 692"/>
                <a:gd name="T112" fmla="*/ 101600 w 322"/>
                <a:gd name="T113" fmla="*/ 155575 h 692"/>
                <a:gd name="T114" fmla="*/ 114300 w 322"/>
                <a:gd name="T115" fmla="*/ 206375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2"/>
                <a:gd name="T175" fmla="*/ 0 h 692"/>
                <a:gd name="T176" fmla="*/ 322 w 322"/>
                <a:gd name="T177" fmla="*/ 692 h 6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2" h="692">
                  <a:moveTo>
                    <a:pt x="72" y="130"/>
                  </a:moveTo>
                  <a:lnTo>
                    <a:pt x="28" y="218"/>
                  </a:lnTo>
                  <a:lnTo>
                    <a:pt x="42" y="374"/>
                  </a:lnTo>
                  <a:lnTo>
                    <a:pt x="0" y="480"/>
                  </a:lnTo>
                  <a:lnTo>
                    <a:pt x="4" y="642"/>
                  </a:lnTo>
                  <a:lnTo>
                    <a:pt x="6" y="644"/>
                  </a:lnTo>
                  <a:lnTo>
                    <a:pt x="36" y="658"/>
                  </a:lnTo>
                  <a:lnTo>
                    <a:pt x="52" y="664"/>
                  </a:lnTo>
                  <a:lnTo>
                    <a:pt x="66" y="668"/>
                  </a:lnTo>
                  <a:lnTo>
                    <a:pt x="76" y="672"/>
                  </a:lnTo>
                  <a:lnTo>
                    <a:pt x="100" y="678"/>
                  </a:lnTo>
                  <a:lnTo>
                    <a:pt x="126" y="684"/>
                  </a:lnTo>
                  <a:lnTo>
                    <a:pt x="138" y="686"/>
                  </a:lnTo>
                  <a:lnTo>
                    <a:pt x="144" y="686"/>
                  </a:lnTo>
                  <a:lnTo>
                    <a:pt x="150" y="688"/>
                  </a:lnTo>
                  <a:lnTo>
                    <a:pt x="152" y="682"/>
                  </a:lnTo>
                  <a:lnTo>
                    <a:pt x="154" y="658"/>
                  </a:lnTo>
                  <a:lnTo>
                    <a:pt x="154" y="638"/>
                  </a:lnTo>
                  <a:lnTo>
                    <a:pt x="156" y="618"/>
                  </a:lnTo>
                  <a:lnTo>
                    <a:pt x="156" y="602"/>
                  </a:lnTo>
                  <a:lnTo>
                    <a:pt x="158" y="586"/>
                  </a:lnTo>
                  <a:lnTo>
                    <a:pt x="158" y="574"/>
                  </a:lnTo>
                  <a:lnTo>
                    <a:pt x="158" y="562"/>
                  </a:lnTo>
                  <a:lnTo>
                    <a:pt x="158" y="552"/>
                  </a:lnTo>
                  <a:lnTo>
                    <a:pt x="162" y="552"/>
                  </a:lnTo>
                  <a:lnTo>
                    <a:pt x="164" y="570"/>
                  </a:lnTo>
                  <a:lnTo>
                    <a:pt x="166" y="584"/>
                  </a:lnTo>
                  <a:lnTo>
                    <a:pt x="168" y="598"/>
                  </a:lnTo>
                  <a:lnTo>
                    <a:pt x="170" y="610"/>
                  </a:lnTo>
                  <a:lnTo>
                    <a:pt x="182" y="654"/>
                  </a:lnTo>
                  <a:lnTo>
                    <a:pt x="186" y="672"/>
                  </a:lnTo>
                  <a:lnTo>
                    <a:pt x="188" y="692"/>
                  </a:lnTo>
                  <a:lnTo>
                    <a:pt x="208" y="692"/>
                  </a:lnTo>
                  <a:lnTo>
                    <a:pt x="242" y="692"/>
                  </a:lnTo>
                  <a:lnTo>
                    <a:pt x="274" y="692"/>
                  </a:lnTo>
                  <a:lnTo>
                    <a:pt x="280" y="672"/>
                  </a:lnTo>
                  <a:lnTo>
                    <a:pt x="282" y="658"/>
                  </a:lnTo>
                  <a:lnTo>
                    <a:pt x="286" y="646"/>
                  </a:lnTo>
                  <a:lnTo>
                    <a:pt x="286" y="638"/>
                  </a:lnTo>
                  <a:lnTo>
                    <a:pt x="286" y="634"/>
                  </a:lnTo>
                  <a:lnTo>
                    <a:pt x="284" y="618"/>
                  </a:lnTo>
                  <a:lnTo>
                    <a:pt x="284" y="616"/>
                  </a:lnTo>
                  <a:lnTo>
                    <a:pt x="282" y="614"/>
                  </a:lnTo>
                  <a:lnTo>
                    <a:pt x="284" y="616"/>
                  </a:lnTo>
                  <a:lnTo>
                    <a:pt x="302" y="628"/>
                  </a:lnTo>
                  <a:lnTo>
                    <a:pt x="322" y="642"/>
                  </a:lnTo>
                  <a:lnTo>
                    <a:pt x="320" y="638"/>
                  </a:lnTo>
                  <a:lnTo>
                    <a:pt x="316" y="632"/>
                  </a:lnTo>
                  <a:lnTo>
                    <a:pt x="312" y="626"/>
                  </a:lnTo>
                  <a:lnTo>
                    <a:pt x="308" y="618"/>
                  </a:lnTo>
                  <a:lnTo>
                    <a:pt x="306" y="610"/>
                  </a:lnTo>
                  <a:lnTo>
                    <a:pt x="302" y="600"/>
                  </a:lnTo>
                  <a:lnTo>
                    <a:pt x="298" y="588"/>
                  </a:lnTo>
                  <a:lnTo>
                    <a:pt x="292" y="576"/>
                  </a:lnTo>
                  <a:lnTo>
                    <a:pt x="288" y="560"/>
                  </a:lnTo>
                  <a:lnTo>
                    <a:pt x="282" y="544"/>
                  </a:lnTo>
                  <a:lnTo>
                    <a:pt x="280" y="540"/>
                  </a:lnTo>
                  <a:lnTo>
                    <a:pt x="274" y="512"/>
                  </a:lnTo>
                  <a:lnTo>
                    <a:pt x="272" y="498"/>
                  </a:lnTo>
                  <a:lnTo>
                    <a:pt x="272" y="494"/>
                  </a:lnTo>
                  <a:lnTo>
                    <a:pt x="272" y="492"/>
                  </a:lnTo>
                  <a:lnTo>
                    <a:pt x="270" y="490"/>
                  </a:lnTo>
                  <a:lnTo>
                    <a:pt x="268" y="484"/>
                  </a:lnTo>
                  <a:lnTo>
                    <a:pt x="262" y="456"/>
                  </a:lnTo>
                  <a:lnTo>
                    <a:pt x="260" y="440"/>
                  </a:lnTo>
                  <a:lnTo>
                    <a:pt x="256" y="426"/>
                  </a:lnTo>
                  <a:lnTo>
                    <a:pt x="250" y="394"/>
                  </a:lnTo>
                  <a:lnTo>
                    <a:pt x="246" y="362"/>
                  </a:lnTo>
                  <a:lnTo>
                    <a:pt x="242" y="328"/>
                  </a:lnTo>
                  <a:lnTo>
                    <a:pt x="242" y="308"/>
                  </a:lnTo>
                  <a:lnTo>
                    <a:pt x="240" y="290"/>
                  </a:lnTo>
                  <a:lnTo>
                    <a:pt x="236" y="254"/>
                  </a:lnTo>
                  <a:lnTo>
                    <a:pt x="236" y="252"/>
                  </a:lnTo>
                  <a:lnTo>
                    <a:pt x="236" y="246"/>
                  </a:lnTo>
                  <a:lnTo>
                    <a:pt x="230" y="210"/>
                  </a:lnTo>
                  <a:lnTo>
                    <a:pt x="224" y="178"/>
                  </a:lnTo>
                  <a:lnTo>
                    <a:pt x="222" y="148"/>
                  </a:lnTo>
                  <a:lnTo>
                    <a:pt x="218" y="122"/>
                  </a:lnTo>
                  <a:lnTo>
                    <a:pt x="216" y="98"/>
                  </a:lnTo>
                  <a:lnTo>
                    <a:pt x="214" y="86"/>
                  </a:lnTo>
                  <a:lnTo>
                    <a:pt x="212" y="76"/>
                  </a:lnTo>
                  <a:lnTo>
                    <a:pt x="212" y="70"/>
                  </a:lnTo>
                  <a:lnTo>
                    <a:pt x="212" y="52"/>
                  </a:lnTo>
                  <a:lnTo>
                    <a:pt x="212" y="36"/>
                  </a:lnTo>
                  <a:lnTo>
                    <a:pt x="212" y="28"/>
                  </a:lnTo>
                  <a:lnTo>
                    <a:pt x="214" y="18"/>
                  </a:lnTo>
                  <a:lnTo>
                    <a:pt x="214" y="12"/>
                  </a:lnTo>
                  <a:lnTo>
                    <a:pt x="214" y="10"/>
                  </a:lnTo>
                  <a:lnTo>
                    <a:pt x="218" y="4"/>
                  </a:lnTo>
                  <a:lnTo>
                    <a:pt x="220" y="2"/>
                  </a:lnTo>
                  <a:lnTo>
                    <a:pt x="218" y="0"/>
                  </a:lnTo>
                  <a:lnTo>
                    <a:pt x="196" y="6"/>
                  </a:lnTo>
                  <a:lnTo>
                    <a:pt x="192" y="4"/>
                  </a:lnTo>
                  <a:lnTo>
                    <a:pt x="190" y="14"/>
                  </a:lnTo>
                  <a:lnTo>
                    <a:pt x="186" y="22"/>
                  </a:lnTo>
                  <a:lnTo>
                    <a:pt x="182" y="32"/>
                  </a:lnTo>
                  <a:lnTo>
                    <a:pt x="174" y="40"/>
                  </a:lnTo>
                  <a:lnTo>
                    <a:pt x="166" y="46"/>
                  </a:lnTo>
                  <a:lnTo>
                    <a:pt x="156" y="52"/>
                  </a:lnTo>
                  <a:lnTo>
                    <a:pt x="146" y="56"/>
                  </a:lnTo>
                  <a:lnTo>
                    <a:pt x="132" y="64"/>
                  </a:lnTo>
                  <a:lnTo>
                    <a:pt x="140" y="270"/>
                  </a:lnTo>
                  <a:lnTo>
                    <a:pt x="96" y="78"/>
                  </a:lnTo>
                  <a:lnTo>
                    <a:pt x="80" y="78"/>
                  </a:lnTo>
                  <a:lnTo>
                    <a:pt x="80" y="70"/>
                  </a:lnTo>
                  <a:lnTo>
                    <a:pt x="66" y="62"/>
                  </a:lnTo>
                  <a:lnTo>
                    <a:pt x="52" y="78"/>
                  </a:lnTo>
                  <a:lnTo>
                    <a:pt x="56" y="80"/>
                  </a:lnTo>
                  <a:lnTo>
                    <a:pt x="56" y="86"/>
                  </a:lnTo>
                  <a:lnTo>
                    <a:pt x="64" y="98"/>
                  </a:lnTo>
                  <a:lnTo>
                    <a:pt x="74" y="118"/>
                  </a:lnTo>
                  <a:lnTo>
                    <a:pt x="72" y="130"/>
                  </a:lnTo>
                  <a:close/>
                </a:path>
              </a:pathLst>
            </a:custGeom>
            <a:solidFill>
              <a:schemeClr val="bg1"/>
            </a:solidFill>
            <a:ln w="9525">
              <a:noFill/>
              <a:round/>
            </a:ln>
          </p:spPr>
          <p:txBody>
            <a:bodyPr/>
            <a:lstStyle/>
            <a:p>
              <a:pPr>
                <a:defRPr/>
              </a:pPr>
              <a:endParaRPr lang="da-DK" sz="2400" kern="0">
                <a:solidFill>
                  <a:schemeClr val="bg2">
                    <a:lumMod val="75000"/>
                  </a:schemeClr>
                </a:solidFill>
              </a:endParaRPr>
            </a:p>
          </p:txBody>
        </p:sp>
        <p:sp>
          <p:nvSpPr>
            <p:cNvPr id="136" name="Freeform 67"/>
            <p:cNvSpPr/>
            <p:nvPr/>
          </p:nvSpPr>
          <p:spPr bwMode="auto">
            <a:xfrm>
              <a:off x="1147127" y="2348635"/>
              <a:ext cx="168411" cy="622113"/>
            </a:xfrm>
            <a:custGeom>
              <a:avLst/>
              <a:gdLst>
                <a:gd name="T0" fmla="*/ 38100 w 106"/>
                <a:gd name="T1" fmla="*/ 282575 h 382"/>
                <a:gd name="T2" fmla="*/ 38100 w 106"/>
                <a:gd name="T3" fmla="*/ 285750 h 382"/>
                <a:gd name="T4" fmla="*/ 53975 w 106"/>
                <a:gd name="T5" fmla="*/ 358775 h 382"/>
                <a:gd name="T6" fmla="*/ 63500 w 106"/>
                <a:gd name="T7" fmla="*/ 396875 h 382"/>
                <a:gd name="T8" fmla="*/ 73025 w 106"/>
                <a:gd name="T9" fmla="*/ 438150 h 382"/>
                <a:gd name="T10" fmla="*/ 101600 w 106"/>
                <a:gd name="T11" fmla="*/ 517525 h 382"/>
                <a:gd name="T12" fmla="*/ 130175 w 106"/>
                <a:gd name="T13" fmla="*/ 606425 h 382"/>
                <a:gd name="T14" fmla="*/ 133350 w 106"/>
                <a:gd name="T15" fmla="*/ 603250 h 382"/>
                <a:gd name="T16" fmla="*/ 142875 w 106"/>
                <a:gd name="T17" fmla="*/ 558800 h 382"/>
                <a:gd name="T18" fmla="*/ 146050 w 106"/>
                <a:gd name="T19" fmla="*/ 520700 h 382"/>
                <a:gd name="T20" fmla="*/ 152400 w 106"/>
                <a:gd name="T21" fmla="*/ 466725 h 382"/>
                <a:gd name="T22" fmla="*/ 158750 w 106"/>
                <a:gd name="T23" fmla="*/ 419100 h 382"/>
                <a:gd name="T24" fmla="*/ 161925 w 106"/>
                <a:gd name="T25" fmla="*/ 381000 h 382"/>
                <a:gd name="T26" fmla="*/ 161925 w 106"/>
                <a:gd name="T27" fmla="*/ 346075 h 382"/>
                <a:gd name="T28" fmla="*/ 165100 w 106"/>
                <a:gd name="T29" fmla="*/ 320675 h 382"/>
                <a:gd name="T30" fmla="*/ 168275 w 106"/>
                <a:gd name="T31" fmla="*/ 301625 h 382"/>
                <a:gd name="T32" fmla="*/ 168275 w 106"/>
                <a:gd name="T33" fmla="*/ 288925 h 382"/>
                <a:gd name="T34" fmla="*/ 168275 w 106"/>
                <a:gd name="T35" fmla="*/ 285750 h 382"/>
                <a:gd name="T36" fmla="*/ 168275 w 106"/>
                <a:gd name="T37" fmla="*/ 279400 h 382"/>
                <a:gd name="T38" fmla="*/ 161925 w 106"/>
                <a:gd name="T39" fmla="*/ 276225 h 382"/>
                <a:gd name="T40" fmla="*/ 158750 w 106"/>
                <a:gd name="T41" fmla="*/ 269875 h 382"/>
                <a:gd name="T42" fmla="*/ 146050 w 106"/>
                <a:gd name="T43" fmla="*/ 263525 h 382"/>
                <a:gd name="T44" fmla="*/ 136525 w 106"/>
                <a:gd name="T45" fmla="*/ 250825 h 382"/>
                <a:gd name="T46" fmla="*/ 117475 w 106"/>
                <a:gd name="T47" fmla="*/ 234950 h 382"/>
                <a:gd name="T48" fmla="*/ 95250 w 106"/>
                <a:gd name="T49" fmla="*/ 215900 h 382"/>
                <a:gd name="T50" fmla="*/ 66675 w 106"/>
                <a:gd name="T51" fmla="*/ 193675 h 382"/>
                <a:gd name="T52" fmla="*/ 88900 w 106"/>
                <a:gd name="T53" fmla="*/ 184150 h 382"/>
                <a:gd name="T54" fmla="*/ 98425 w 106"/>
                <a:gd name="T55" fmla="*/ 177800 h 382"/>
                <a:gd name="T56" fmla="*/ 130175 w 106"/>
                <a:gd name="T57" fmla="*/ 161925 h 382"/>
                <a:gd name="T58" fmla="*/ 155575 w 106"/>
                <a:gd name="T59" fmla="*/ 152400 h 382"/>
                <a:gd name="T60" fmla="*/ 155575 w 106"/>
                <a:gd name="T61" fmla="*/ 152400 h 382"/>
                <a:gd name="T62" fmla="*/ 155575 w 106"/>
                <a:gd name="T63" fmla="*/ 142875 h 382"/>
                <a:gd name="T64" fmla="*/ 146050 w 106"/>
                <a:gd name="T65" fmla="*/ 130175 h 382"/>
                <a:gd name="T66" fmla="*/ 136525 w 106"/>
                <a:gd name="T67" fmla="*/ 120650 h 382"/>
                <a:gd name="T68" fmla="*/ 111125 w 106"/>
                <a:gd name="T69" fmla="*/ 92075 h 382"/>
                <a:gd name="T70" fmla="*/ 82550 w 106"/>
                <a:gd name="T71" fmla="*/ 63500 h 382"/>
                <a:gd name="T72" fmla="*/ 47625 w 106"/>
                <a:gd name="T73" fmla="*/ 38100 h 382"/>
                <a:gd name="T74" fmla="*/ 25400 w 106"/>
                <a:gd name="T75" fmla="*/ 15875 h 382"/>
                <a:gd name="T76" fmla="*/ 3175 w 106"/>
                <a:gd name="T77" fmla="*/ 0 h 382"/>
                <a:gd name="T78" fmla="*/ 0 w 106"/>
                <a:gd name="T79" fmla="*/ 3175 h 382"/>
                <a:gd name="T80" fmla="*/ 3175 w 106"/>
                <a:gd name="T81" fmla="*/ 19050 h 382"/>
                <a:gd name="T82" fmla="*/ 6350 w 106"/>
                <a:gd name="T83" fmla="*/ 38100 h 382"/>
                <a:gd name="T84" fmla="*/ 9525 w 106"/>
                <a:gd name="T85" fmla="*/ 76200 h 382"/>
                <a:gd name="T86" fmla="*/ 15875 w 106"/>
                <a:gd name="T87" fmla="*/ 117475 h 382"/>
                <a:gd name="T88" fmla="*/ 19050 w 106"/>
                <a:gd name="T89" fmla="*/ 165100 h 382"/>
                <a:gd name="T90" fmla="*/ 28575 w 106"/>
                <a:gd name="T91" fmla="*/ 215900 h 382"/>
                <a:gd name="T92" fmla="*/ 38100 w 106"/>
                <a:gd name="T93" fmla="*/ 273050 h 382"/>
                <a:gd name="T94" fmla="*/ 38100 w 106"/>
                <a:gd name="T95" fmla="*/ 273050 h 382"/>
                <a:gd name="T96" fmla="*/ 38100 w 106"/>
                <a:gd name="T97" fmla="*/ 276225 h 382"/>
                <a:gd name="T98" fmla="*/ 38100 w 106"/>
                <a:gd name="T99" fmla="*/ 282575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382"/>
                <a:gd name="T152" fmla="*/ 106 w 106"/>
                <a:gd name="T153" fmla="*/ 382 h 3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382">
                  <a:moveTo>
                    <a:pt x="24" y="178"/>
                  </a:moveTo>
                  <a:lnTo>
                    <a:pt x="24" y="180"/>
                  </a:lnTo>
                  <a:lnTo>
                    <a:pt x="34" y="226"/>
                  </a:lnTo>
                  <a:lnTo>
                    <a:pt x="40" y="250"/>
                  </a:lnTo>
                  <a:lnTo>
                    <a:pt x="46" y="276"/>
                  </a:lnTo>
                  <a:lnTo>
                    <a:pt x="64" y="326"/>
                  </a:lnTo>
                  <a:lnTo>
                    <a:pt x="82" y="382"/>
                  </a:lnTo>
                  <a:lnTo>
                    <a:pt x="84" y="380"/>
                  </a:lnTo>
                  <a:lnTo>
                    <a:pt x="90" y="352"/>
                  </a:lnTo>
                  <a:lnTo>
                    <a:pt x="92" y="328"/>
                  </a:lnTo>
                  <a:lnTo>
                    <a:pt x="96" y="294"/>
                  </a:lnTo>
                  <a:lnTo>
                    <a:pt x="100" y="264"/>
                  </a:lnTo>
                  <a:lnTo>
                    <a:pt x="102" y="240"/>
                  </a:lnTo>
                  <a:lnTo>
                    <a:pt x="102" y="218"/>
                  </a:lnTo>
                  <a:lnTo>
                    <a:pt x="104" y="202"/>
                  </a:lnTo>
                  <a:lnTo>
                    <a:pt x="106" y="190"/>
                  </a:lnTo>
                  <a:lnTo>
                    <a:pt x="106" y="182"/>
                  </a:lnTo>
                  <a:lnTo>
                    <a:pt x="106" y="180"/>
                  </a:lnTo>
                  <a:lnTo>
                    <a:pt x="106" y="176"/>
                  </a:lnTo>
                  <a:lnTo>
                    <a:pt x="102" y="174"/>
                  </a:lnTo>
                  <a:lnTo>
                    <a:pt x="100" y="170"/>
                  </a:lnTo>
                  <a:lnTo>
                    <a:pt x="92" y="166"/>
                  </a:lnTo>
                  <a:lnTo>
                    <a:pt x="86" y="158"/>
                  </a:lnTo>
                  <a:lnTo>
                    <a:pt x="74" y="148"/>
                  </a:lnTo>
                  <a:lnTo>
                    <a:pt x="60" y="136"/>
                  </a:lnTo>
                  <a:lnTo>
                    <a:pt x="42" y="122"/>
                  </a:lnTo>
                  <a:lnTo>
                    <a:pt x="56" y="116"/>
                  </a:lnTo>
                  <a:lnTo>
                    <a:pt x="62" y="112"/>
                  </a:lnTo>
                  <a:lnTo>
                    <a:pt x="82" y="102"/>
                  </a:lnTo>
                  <a:lnTo>
                    <a:pt x="98" y="96"/>
                  </a:lnTo>
                  <a:lnTo>
                    <a:pt x="98" y="90"/>
                  </a:lnTo>
                  <a:lnTo>
                    <a:pt x="92" y="82"/>
                  </a:lnTo>
                  <a:lnTo>
                    <a:pt x="86" y="76"/>
                  </a:lnTo>
                  <a:lnTo>
                    <a:pt x="70" y="58"/>
                  </a:lnTo>
                  <a:lnTo>
                    <a:pt x="52" y="40"/>
                  </a:lnTo>
                  <a:lnTo>
                    <a:pt x="30" y="24"/>
                  </a:lnTo>
                  <a:lnTo>
                    <a:pt x="16" y="10"/>
                  </a:lnTo>
                  <a:lnTo>
                    <a:pt x="2" y="0"/>
                  </a:lnTo>
                  <a:lnTo>
                    <a:pt x="0" y="2"/>
                  </a:lnTo>
                  <a:lnTo>
                    <a:pt x="2" y="12"/>
                  </a:lnTo>
                  <a:lnTo>
                    <a:pt x="4" y="24"/>
                  </a:lnTo>
                  <a:lnTo>
                    <a:pt x="6" y="48"/>
                  </a:lnTo>
                  <a:lnTo>
                    <a:pt x="10" y="74"/>
                  </a:lnTo>
                  <a:lnTo>
                    <a:pt x="12" y="104"/>
                  </a:lnTo>
                  <a:lnTo>
                    <a:pt x="18" y="136"/>
                  </a:lnTo>
                  <a:lnTo>
                    <a:pt x="24" y="172"/>
                  </a:lnTo>
                  <a:lnTo>
                    <a:pt x="24" y="174"/>
                  </a:lnTo>
                  <a:lnTo>
                    <a:pt x="24" y="178"/>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37" name="Freeform 68"/>
            <p:cNvSpPr/>
            <p:nvPr/>
          </p:nvSpPr>
          <p:spPr bwMode="auto">
            <a:xfrm>
              <a:off x="1147127" y="2284743"/>
              <a:ext cx="194038" cy="736448"/>
            </a:xfrm>
            <a:custGeom>
              <a:avLst/>
              <a:gdLst/>
              <a:ahLst/>
              <a:cxnLst>
                <a:cxn ang="0">
                  <a:pos x="30" y="62"/>
                </a:cxn>
                <a:cxn ang="0">
                  <a:pos x="70" y="96"/>
                </a:cxn>
                <a:cxn ang="0">
                  <a:pos x="92" y="120"/>
                </a:cxn>
                <a:cxn ang="0">
                  <a:pos x="98" y="134"/>
                </a:cxn>
                <a:cxn ang="0">
                  <a:pos x="82" y="140"/>
                </a:cxn>
                <a:cxn ang="0">
                  <a:pos x="56" y="154"/>
                </a:cxn>
                <a:cxn ang="0">
                  <a:pos x="60" y="174"/>
                </a:cxn>
                <a:cxn ang="0">
                  <a:pos x="86" y="196"/>
                </a:cxn>
                <a:cxn ang="0">
                  <a:pos x="100" y="208"/>
                </a:cxn>
                <a:cxn ang="0">
                  <a:pos x="106" y="214"/>
                </a:cxn>
                <a:cxn ang="0">
                  <a:pos x="106" y="220"/>
                </a:cxn>
                <a:cxn ang="0">
                  <a:pos x="104" y="240"/>
                </a:cxn>
                <a:cxn ang="0">
                  <a:pos x="102" y="278"/>
                </a:cxn>
                <a:cxn ang="0">
                  <a:pos x="96" y="332"/>
                </a:cxn>
                <a:cxn ang="0">
                  <a:pos x="90" y="390"/>
                </a:cxn>
                <a:cxn ang="0">
                  <a:pos x="82" y="420"/>
                </a:cxn>
                <a:cxn ang="0">
                  <a:pos x="84" y="424"/>
                </a:cxn>
                <a:cxn ang="0">
                  <a:pos x="98" y="440"/>
                </a:cxn>
                <a:cxn ang="0">
                  <a:pos x="112" y="354"/>
                </a:cxn>
                <a:cxn ang="0">
                  <a:pos x="118" y="292"/>
                </a:cxn>
                <a:cxn ang="0">
                  <a:pos x="122" y="246"/>
                </a:cxn>
                <a:cxn ang="0">
                  <a:pos x="124" y="218"/>
                </a:cxn>
                <a:cxn ang="0">
                  <a:pos x="124" y="208"/>
                </a:cxn>
                <a:cxn ang="0">
                  <a:pos x="122" y="200"/>
                </a:cxn>
                <a:cxn ang="0">
                  <a:pos x="112" y="192"/>
                </a:cxn>
                <a:cxn ang="0">
                  <a:pos x="104" y="184"/>
                </a:cxn>
                <a:cxn ang="0">
                  <a:pos x="84" y="166"/>
                </a:cxn>
                <a:cxn ang="0">
                  <a:pos x="68" y="150"/>
                </a:cxn>
                <a:cxn ang="0">
                  <a:pos x="90" y="142"/>
                </a:cxn>
                <a:cxn ang="0">
                  <a:pos x="106" y="138"/>
                </a:cxn>
                <a:cxn ang="0">
                  <a:pos x="114" y="128"/>
                </a:cxn>
                <a:cxn ang="0">
                  <a:pos x="120" y="118"/>
                </a:cxn>
                <a:cxn ang="0">
                  <a:pos x="104" y="100"/>
                </a:cxn>
                <a:cxn ang="0">
                  <a:pos x="74" y="72"/>
                </a:cxn>
                <a:cxn ang="0">
                  <a:pos x="32" y="34"/>
                </a:cxn>
                <a:cxn ang="0">
                  <a:pos x="8" y="10"/>
                </a:cxn>
                <a:cxn ang="0">
                  <a:pos x="0" y="16"/>
                </a:cxn>
                <a:cxn ang="0">
                  <a:pos x="0" y="40"/>
                </a:cxn>
                <a:cxn ang="0">
                  <a:pos x="16" y="48"/>
                </a:cxn>
              </a:cxnLst>
              <a:rect l="0" t="0" r="r" b="b"/>
              <a:pathLst>
                <a:path w="124" h="452">
                  <a:moveTo>
                    <a:pt x="16" y="48"/>
                  </a:moveTo>
                  <a:lnTo>
                    <a:pt x="30" y="62"/>
                  </a:lnTo>
                  <a:lnTo>
                    <a:pt x="52" y="78"/>
                  </a:lnTo>
                  <a:lnTo>
                    <a:pt x="70" y="96"/>
                  </a:lnTo>
                  <a:lnTo>
                    <a:pt x="86" y="114"/>
                  </a:lnTo>
                  <a:lnTo>
                    <a:pt x="92" y="120"/>
                  </a:lnTo>
                  <a:lnTo>
                    <a:pt x="98" y="128"/>
                  </a:lnTo>
                  <a:lnTo>
                    <a:pt x="98" y="134"/>
                  </a:lnTo>
                  <a:lnTo>
                    <a:pt x="98" y="134"/>
                  </a:lnTo>
                  <a:lnTo>
                    <a:pt x="82" y="140"/>
                  </a:lnTo>
                  <a:lnTo>
                    <a:pt x="62" y="150"/>
                  </a:lnTo>
                  <a:lnTo>
                    <a:pt x="56" y="154"/>
                  </a:lnTo>
                  <a:lnTo>
                    <a:pt x="42" y="160"/>
                  </a:lnTo>
                  <a:lnTo>
                    <a:pt x="60" y="174"/>
                  </a:lnTo>
                  <a:lnTo>
                    <a:pt x="74" y="186"/>
                  </a:lnTo>
                  <a:lnTo>
                    <a:pt x="86" y="196"/>
                  </a:lnTo>
                  <a:lnTo>
                    <a:pt x="92" y="204"/>
                  </a:lnTo>
                  <a:lnTo>
                    <a:pt x="100" y="208"/>
                  </a:lnTo>
                  <a:lnTo>
                    <a:pt x="102" y="212"/>
                  </a:lnTo>
                  <a:lnTo>
                    <a:pt x="106" y="214"/>
                  </a:lnTo>
                  <a:lnTo>
                    <a:pt x="106" y="218"/>
                  </a:lnTo>
                  <a:lnTo>
                    <a:pt x="106" y="220"/>
                  </a:lnTo>
                  <a:lnTo>
                    <a:pt x="106" y="228"/>
                  </a:lnTo>
                  <a:lnTo>
                    <a:pt x="104" y="240"/>
                  </a:lnTo>
                  <a:lnTo>
                    <a:pt x="102" y="256"/>
                  </a:lnTo>
                  <a:lnTo>
                    <a:pt x="102" y="278"/>
                  </a:lnTo>
                  <a:lnTo>
                    <a:pt x="100" y="302"/>
                  </a:lnTo>
                  <a:lnTo>
                    <a:pt x="96" y="332"/>
                  </a:lnTo>
                  <a:lnTo>
                    <a:pt x="92" y="366"/>
                  </a:lnTo>
                  <a:lnTo>
                    <a:pt x="90" y="390"/>
                  </a:lnTo>
                  <a:lnTo>
                    <a:pt x="84" y="418"/>
                  </a:lnTo>
                  <a:lnTo>
                    <a:pt x="82" y="420"/>
                  </a:lnTo>
                  <a:lnTo>
                    <a:pt x="84" y="424"/>
                  </a:lnTo>
                  <a:lnTo>
                    <a:pt x="84" y="424"/>
                  </a:lnTo>
                  <a:lnTo>
                    <a:pt x="96" y="452"/>
                  </a:lnTo>
                  <a:lnTo>
                    <a:pt x="98" y="440"/>
                  </a:lnTo>
                  <a:lnTo>
                    <a:pt x="106" y="394"/>
                  </a:lnTo>
                  <a:lnTo>
                    <a:pt x="112" y="354"/>
                  </a:lnTo>
                  <a:lnTo>
                    <a:pt x="116" y="320"/>
                  </a:lnTo>
                  <a:lnTo>
                    <a:pt x="118" y="292"/>
                  </a:lnTo>
                  <a:lnTo>
                    <a:pt x="120" y="266"/>
                  </a:lnTo>
                  <a:lnTo>
                    <a:pt x="122" y="246"/>
                  </a:lnTo>
                  <a:lnTo>
                    <a:pt x="124" y="228"/>
                  </a:lnTo>
                  <a:lnTo>
                    <a:pt x="124" y="218"/>
                  </a:lnTo>
                  <a:lnTo>
                    <a:pt x="124" y="210"/>
                  </a:lnTo>
                  <a:lnTo>
                    <a:pt x="124" y="208"/>
                  </a:lnTo>
                  <a:lnTo>
                    <a:pt x="124" y="204"/>
                  </a:lnTo>
                  <a:lnTo>
                    <a:pt x="122" y="200"/>
                  </a:lnTo>
                  <a:lnTo>
                    <a:pt x="118" y="196"/>
                  </a:lnTo>
                  <a:lnTo>
                    <a:pt x="112" y="192"/>
                  </a:lnTo>
                  <a:lnTo>
                    <a:pt x="108" y="188"/>
                  </a:lnTo>
                  <a:lnTo>
                    <a:pt x="104" y="184"/>
                  </a:lnTo>
                  <a:lnTo>
                    <a:pt x="96" y="178"/>
                  </a:lnTo>
                  <a:lnTo>
                    <a:pt x="84" y="166"/>
                  </a:lnTo>
                  <a:lnTo>
                    <a:pt x="68" y="156"/>
                  </a:lnTo>
                  <a:lnTo>
                    <a:pt x="68" y="150"/>
                  </a:lnTo>
                  <a:lnTo>
                    <a:pt x="80" y="144"/>
                  </a:lnTo>
                  <a:lnTo>
                    <a:pt x="90" y="142"/>
                  </a:lnTo>
                  <a:lnTo>
                    <a:pt x="98" y="138"/>
                  </a:lnTo>
                  <a:lnTo>
                    <a:pt x="106" y="138"/>
                  </a:lnTo>
                  <a:lnTo>
                    <a:pt x="100" y="134"/>
                  </a:lnTo>
                  <a:lnTo>
                    <a:pt x="114" y="128"/>
                  </a:lnTo>
                  <a:lnTo>
                    <a:pt x="124" y="128"/>
                  </a:lnTo>
                  <a:lnTo>
                    <a:pt x="120" y="118"/>
                  </a:lnTo>
                  <a:lnTo>
                    <a:pt x="112" y="110"/>
                  </a:lnTo>
                  <a:lnTo>
                    <a:pt x="104" y="100"/>
                  </a:lnTo>
                  <a:lnTo>
                    <a:pt x="96" y="92"/>
                  </a:lnTo>
                  <a:lnTo>
                    <a:pt x="74" y="72"/>
                  </a:lnTo>
                  <a:lnTo>
                    <a:pt x="48" y="50"/>
                  </a:lnTo>
                  <a:lnTo>
                    <a:pt x="32" y="34"/>
                  </a:lnTo>
                  <a:lnTo>
                    <a:pt x="18" y="20"/>
                  </a:lnTo>
                  <a:lnTo>
                    <a:pt x="8" y="10"/>
                  </a:lnTo>
                  <a:lnTo>
                    <a:pt x="0" y="0"/>
                  </a:lnTo>
                  <a:lnTo>
                    <a:pt x="0" y="16"/>
                  </a:lnTo>
                  <a:lnTo>
                    <a:pt x="0" y="34"/>
                  </a:lnTo>
                  <a:lnTo>
                    <a:pt x="0" y="40"/>
                  </a:lnTo>
                  <a:lnTo>
                    <a:pt x="2" y="38"/>
                  </a:lnTo>
                  <a:lnTo>
                    <a:pt x="16" y="48"/>
                  </a:lnTo>
                  <a:close/>
                </a:path>
              </a:pathLst>
            </a:custGeom>
            <a:solidFill>
              <a:srgbClr val="227B0F"/>
            </a:solidFill>
            <a:ln w="9525">
              <a:noFill/>
              <a:round/>
            </a:ln>
          </p:spPr>
          <p:txBody>
            <a:bodyPr/>
            <a:lstStyle/>
            <a:p>
              <a:pPr>
                <a:defRPr/>
              </a:pPr>
              <a:endParaRPr lang="da-DK" sz="2400" kern="0">
                <a:solidFill>
                  <a:schemeClr val="bg2">
                    <a:lumMod val="75000"/>
                  </a:schemeClr>
                </a:solidFill>
              </a:endParaRPr>
            </a:p>
          </p:txBody>
        </p:sp>
        <p:sp>
          <p:nvSpPr>
            <p:cNvPr id="138" name="Freeform 69"/>
            <p:cNvSpPr/>
            <p:nvPr/>
          </p:nvSpPr>
          <p:spPr bwMode="auto">
            <a:xfrm>
              <a:off x="1183737" y="2647923"/>
              <a:ext cx="252616" cy="702822"/>
            </a:xfrm>
            <a:custGeom>
              <a:avLst/>
              <a:gdLst>
                <a:gd name="T0" fmla="*/ 158750 w 162"/>
                <a:gd name="T1" fmla="*/ 514350 h 438"/>
                <a:gd name="T2" fmla="*/ 155575 w 162"/>
                <a:gd name="T3" fmla="*/ 539750 h 438"/>
                <a:gd name="T4" fmla="*/ 152400 w 162"/>
                <a:gd name="T5" fmla="*/ 555625 h 438"/>
                <a:gd name="T6" fmla="*/ 139700 w 162"/>
                <a:gd name="T7" fmla="*/ 581025 h 438"/>
                <a:gd name="T8" fmla="*/ 152400 w 162"/>
                <a:gd name="T9" fmla="*/ 555625 h 438"/>
                <a:gd name="T10" fmla="*/ 155575 w 162"/>
                <a:gd name="T11" fmla="*/ 539750 h 438"/>
                <a:gd name="T12" fmla="*/ 158750 w 162"/>
                <a:gd name="T13" fmla="*/ 514350 h 438"/>
                <a:gd name="T14" fmla="*/ 158750 w 162"/>
                <a:gd name="T15" fmla="*/ 473075 h 438"/>
                <a:gd name="T16" fmla="*/ 95250 w 162"/>
                <a:gd name="T17" fmla="*/ 327025 h 438"/>
                <a:gd name="T18" fmla="*/ 92075 w 162"/>
                <a:gd name="T19" fmla="*/ 320675 h 438"/>
                <a:gd name="T20" fmla="*/ 34925 w 162"/>
                <a:gd name="T21" fmla="*/ 152400 h 438"/>
                <a:gd name="T22" fmla="*/ 15875 w 162"/>
                <a:gd name="T23" fmla="*/ 73025 h 438"/>
                <a:gd name="T24" fmla="*/ 0 w 162"/>
                <a:gd name="T25" fmla="*/ 0 h 438"/>
                <a:gd name="T26" fmla="*/ 9525 w 162"/>
                <a:gd name="T27" fmla="*/ 85725 h 438"/>
                <a:gd name="T28" fmla="*/ 15875 w 162"/>
                <a:gd name="T29" fmla="*/ 171450 h 438"/>
                <a:gd name="T30" fmla="*/ 31750 w 162"/>
                <a:gd name="T31" fmla="*/ 273050 h 438"/>
                <a:gd name="T32" fmla="*/ 41275 w 162"/>
                <a:gd name="T33" fmla="*/ 320675 h 438"/>
                <a:gd name="T34" fmla="*/ 53975 w 162"/>
                <a:gd name="T35" fmla="*/ 374650 h 438"/>
                <a:gd name="T36" fmla="*/ 57150 w 162"/>
                <a:gd name="T37" fmla="*/ 381000 h 438"/>
                <a:gd name="T38" fmla="*/ 60325 w 162"/>
                <a:gd name="T39" fmla="*/ 409575 h 438"/>
                <a:gd name="T40" fmla="*/ 73025 w 162"/>
                <a:gd name="T41" fmla="*/ 460375 h 438"/>
                <a:gd name="T42" fmla="*/ 88900 w 162"/>
                <a:gd name="T43" fmla="*/ 511175 h 438"/>
                <a:gd name="T44" fmla="*/ 104775 w 162"/>
                <a:gd name="T45" fmla="*/ 549275 h 438"/>
                <a:gd name="T46" fmla="*/ 114300 w 162"/>
                <a:gd name="T47" fmla="*/ 577850 h 438"/>
                <a:gd name="T48" fmla="*/ 127000 w 162"/>
                <a:gd name="T49" fmla="*/ 600075 h 438"/>
                <a:gd name="T50" fmla="*/ 136525 w 162"/>
                <a:gd name="T51" fmla="*/ 615950 h 438"/>
                <a:gd name="T52" fmla="*/ 76200 w 162"/>
                <a:gd name="T53" fmla="*/ 574675 h 438"/>
                <a:gd name="T54" fmla="*/ 76200 w 162"/>
                <a:gd name="T55" fmla="*/ 577850 h 438"/>
                <a:gd name="T56" fmla="*/ 79375 w 162"/>
                <a:gd name="T57" fmla="*/ 609600 h 438"/>
                <a:gd name="T58" fmla="*/ 73025 w 162"/>
                <a:gd name="T59" fmla="*/ 641350 h 438"/>
                <a:gd name="T60" fmla="*/ 60325 w 162"/>
                <a:gd name="T61" fmla="*/ 695325 h 438"/>
                <a:gd name="T62" fmla="*/ 107950 w 162"/>
                <a:gd name="T63" fmla="*/ 688975 h 438"/>
                <a:gd name="T64" fmla="*/ 206375 w 162"/>
                <a:gd name="T65" fmla="*/ 676275 h 438"/>
                <a:gd name="T66" fmla="*/ 225425 w 162"/>
                <a:gd name="T67" fmla="*/ 669925 h 438"/>
                <a:gd name="T68" fmla="*/ 254000 w 162"/>
                <a:gd name="T69" fmla="*/ 666750 h 438"/>
                <a:gd name="T70" fmla="*/ 222250 w 162"/>
                <a:gd name="T71" fmla="*/ 596900 h 438"/>
                <a:gd name="T72" fmla="*/ 187325 w 162"/>
                <a:gd name="T73" fmla="*/ 527050 h 438"/>
                <a:gd name="T74" fmla="*/ 158750 w 162"/>
                <a:gd name="T75" fmla="*/ 495300 h 4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438"/>
                <a:gd name="T116" fmla="*/ 162 w 162"/>
                <a:gd name="T117" fmla="*/ 438 h 4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438">
                  <a:moveTo>
                    <a:pt x="100" y="312"/>
                  </a:moveTo>
                  <a:lnTo>
                    <a:pt x="100" y="324"/>
                  </a:lnTo>
                  <a:lnTo>
                    <a:pt x="100" y="332"/>
                  </a:lnTo>
                  <a:lnTo>
                    <a:pt x="98" y="340"/>
                  </a:lnTo>
                  <a:lnTo>
                    <a:pt x="98" y="344"/>
                  </a:lnTo>
                  <a:lnTo>
                    <a:pt x="96" y="350"/>
                  </a:lnTo>
                  <a:lnTo>
                    <a:pt x="94" y="356"/>
                  </a:lnTo>
                  <a:lnTo>
                    <a:pt x="88" y="366"/>
                  </a:lnTo>
                  <a:lnTo>
                    <a:pt x="94" y="356"/>
                  </a:lnTo>
                  <a:lnTo>
                    <a:pt x="96" y="350"/>
                  </a:lnTo>
                  <a:lnTo>
                    <a:pt x="98" y="344"/>
                  </a:lnTo>
                  <a:lnTo>
                    <a:pt x="98" y="340"/>
                  </a:lnTo>
                  <a:lnTo>
                    <a:pt x="100" y="332"/>
                  </a:lnTo>
                  <a:lnTo>
                    <a:pt x="100" y="324"/>
                  </a:lnTo>
                  <a:lnTo>
                    <a:pt x="100" y="312"/>
                  </a:lnTo>
                  <a:lnTo>
                    <a:pt x="100" y="298"/>
                  </a:lnTo>
                  <a:lnTo>
                    <a:pt x="72" y="234"/>
                  </a:lnTo>
                  <a:lnTo>
                    <a:pt x="60" y="206"/>
                  </a:lnTo>
                  <a:lnTo>
                    <a:pt x="58" y="202"/>
                  </a:lnTo>
                  <a:lnTo>
                    <a:pt x="40" y="146"/>
                  </a:lnTo>
                  <a:lnTo>
                    <a:pt x="22" y="96"/>
                  </a:lnTo>
                  <a:lnTo>
                    <a:pt x="16" y="70"/>
                  </a:lnTo>
                  <a:lnTo>
                    <a:pt x="10" y="46"/>
                  </a:lnTo>
                  <a:lnTo>
                    <a:pt x="0" y="0"/>
                  </a:lnTo>
                  <a:lnTo>
                    <a:pt x="4" y="36"/>
                  </a:lnTo>
                  <a:lnTo>
                    <a:pt x="6" y="54"/>
                  </a:lnTo>
                  <a:lnTo>
                    <a:pt x="6" y="74"/>
                  </a:lnTo>
                  <a:lnTo>
                    <a:pt x="10" y="108"/>
                  </a:lnTo>
                  <a:lnTo>
                    <a:pt x="14" y="140"/>
                  </a:lnTo>
                  <a:lnTo>
                    <a:pt x="20" y="172"/>
                  </a:lnTo>
                  <a:lnTo>
                    <a:pt x="24" y="186"/>
                  </a:lnTo>
                  <a:lnTo>
                    <a:pt x="26" y="202"/>
                  </a:lnTo>
                  <a:lnTo>
                    <a:pt x="32" y="230"/>
                  </a:lnTo>
                  <a:lnTo>
                    <a:pt x="34" y="236"/>
                  </a:lnTo>
                  <a:lnTo>
                    <a:pt x="36" y="238"/>
                  </a:lnTo>
                  <a:lnTo>
                    <a:pt x="36" y="240"/>
                  </a:lnTo>
                  <a:lnTo>
                    <a:pt x="36" y="244"/>
                  </a:lnTo>
                  <a:lnTo>
                    <a:pt x="38" y="258"/>
                  </a:lnTo>
                  <a:lnTo>
                    <a:pt x="44" y="286"/>
                  </a:lnTo>
                  <a:lnTo>
                    <a:pt x="46" y="290"/>
                  </a:lnTo>
                  <a:lnTo>
                    <a:pt x="52" y="306"/>
                  </a:lnTo>
                  <a:lnTo>
                    <a:pt x="56" y="322"/>
                  </a:lnTo>
                  <a:lnTo>
                    <a:pt x="62" y="334"/>
                  </a:lnTo>
                  <a:lnTo>
                    <a:pt x="66" y="346"/>
                  </a:lnTo>
                  <a:lnTo>
                    <a:pt x="70" y="356"/>
                  </a:lnTo>
                  <a:lnTo>
                    <a:pt x="72" y="364"/>
                  </a:lnTo>
                  <a:lnTo>
                    <a:pt x="76" y="372"/>
                  </a:lnTo>
                  <a:lnTo>
                    <a:pt x="80" y="378"/>
                  </a:lnTo>
                  <a:lnTo>
                    <a:pt x="84" y="384"/>
                  </a:lnTo>
                  <a:lnTo>
                    <a:pt x="86" y="388"/>
                  </a:lnTo>
                  <a:lnTo>
                    <a:pt x="66" y="374"/>
                  </a:lnTo>
                  <a:lnTo>
                    <a:pt x="48" y="362"/>
                  </a:lnTo>
                  <a:lnTo>
                    <a:pt x="48" y="364"/>
                  </a:lnTo>
                  <a:lnTo>
                    <a:pt x="50" y="380"/>
                  </a:lnTo>
                  <a:lnTo>
                    <a:pt x="50" y="384"/>
                  </a:lnTo>
                  <a:lnTo>
                    <a:pt x="50" y="392"/>
                  </a:lnTo>
                  <a:lnTo>
                    <a:pt x="46" y="404"/>
                  </a:lnTo>
                  <a:lnTo>
                    <a:pt x="44" y="418"/>
                  </a:lnTo>
                  <a:lnTo>
                    <a:pt x="38" y="438"/>
                  </a:lnTo>
                  <a:lnTo>
                    <a:pt x="54" y="436"/>
                  </a:lnTo>
                  <a:lnTo>
                    <a:pt x="68" y="434"/>
                  </a:lnTo>
                  <a:lnTo>
                    <a:pt x="98" y="430"/>
                  </a:lnTo>
                  <a:lnTo>
                    <a:pt x="130" y="426"/>
                  </a:lnTo>
                  <a:lnTo>
                    <a:pt x="138" y="422"/>
                  </a:lnTo>
                  <a:lnTo>
                    <a:pt x="142" y="422"/>
                  </a:lnTo>
                  <a:lnTo>
                    <a:pt x="144" y="422"/>
                  </a:lnTo>
                  <a:lnTo>
                    <a:pt x="160" y="420"/>
                  </a:lnTo>
                  <a:lnTo>
                    <a:pt x="162" y="418"/>
                  </a:lnTo>
                  <a:lnTo>
                    <a:pt x="140" y="376"/>
                  </a:lnTo>
                  <a:lnTo>
                    <a:pt x="118" y="334"/>
                  </a:lnTo>
                  <a:lnTo>
                    <a:pt x="118" y="332"/>
                  </a:lnTo>
                  <a:lnTo>
                    <a:pt x="100" y="298"/>
                  </a:lnTo>
                  <a:lnTo>
                    <a:pt x="100" y="312"/>
                  </a:lnTo>
                  <a:close/>
                </a:path>
              </a:pathLst>
            </a:custGeom>
            <a:solidFill>
              <a:schemeClr val="bg2"/>
            </a:solidFill>
            <a:ln w="9525">
              <a:noFill/>
              <a:round/>
            </a:ln>
          </p:spPr>
          <p:txBody>
            <a:bodyPr/>
            <a:lstStyle/>
            <a:p>
              <a:pPr>
                <a:defRPr/>
              </a:pPr>
              <a:endParaRPr lang="da-DK" sz="2400" kern="0">
                <a:solidFill>
                  <a:schemeClr val="bg2">
                    <a:lumMod val="75000"/>
                  </a:schemeClr>
                </a:solidFill>
              </a:endParaRPr>
            </a:p>
          </p:txBody>
        </p:sp>
        <p:sp>
          <p:nvSpPr>
            <p:cNvPr id="139" name="Freeform 70"/>
            <p:cNvSpPr/>
            <p:nvPr/>
          </p:nvSpPr>
          <p:spPr bwMode="auto">
            <a:xfrm>
              <a:off x="689487" y="2388990"/>
              <a:ext cx="237973" cy="904586"/>
            </a:xfrm>
            <a:custGeom>
              <a:avLst/>
              <a:gdLst>
                <a:gd name="T0" fmla="*/ 184150 w 148"/>
                <a:gd name="T1" fmla="*/ 438150 h 558"/>
                <a:gd name="T2" fmla="*/ 161925 w 148"/>
                <a:gd name="T3" fmla="*/ 190500 h 558"/>
                <a:gd name="T4" fmla="*/ 231775 w 148"/>
                <a:gd name="T5" fmla="*/ 50800 h 558"/>
                <a:gd name="T6" fmla="*/ 234950 w 148"/>
                <a:gd name="T7" fmla="*/ 31750 h 558"/>
                <a:gd name="T8" fmla="*/ 219075 w 148"/>
                <a:gd name="T9" fmla="*/ 0 h 558"/>
                <a:gd name="T10" fmla="*/ 209550 w 148"/>
                <a:gd name="T11" fmla="*/ 6350 h 558"/>
                <a:gd name="T12" fmla="*/ 206375 w 148"/>
                <a:gd name="T13" fmla="*/ 15875 h 558"/>
                <a:gd name="T14" fmla="*/ 104775 w 148"/>
                <a:gd name="T15" fmla="*/ 285750 h 558"/>
                <a:gd name="T16" fmla="*/ 79375 w 148"/>
                <a:gd name="T17" fmla="*/ 520700 h 558"/>
                <a:gd name="T18" fmla="*/ 0 w 148"/>
                <a:gd name="T19" fmla="*/ 885825 h 558"/>
                <a:gd name="T20" fmla="*/ 117475 w 148"/>
                <a:gd name="T21" fmla="*/ 606425 h 558"/>
                <a:gd name="T22" fmla="*/ 184150 w 148"/>
                <a:gd name="T23" fmla="*/ 438150 h 5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558"/>
                <a:gd name="T38" fmla="*/ 148 w 148"/>
                <a:gd name="T39" fmla="*/ 558 h 5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558">
                  <a:moveTo>
                    <a:pt x="116" y="276"/>
                  </a:moveTo>
                  <a:lnTo>
                    <a:pt x="102" y="120"/>
                  </a:lnTo>
                  <a:lnTo>
                    <a:pt x="146" y="32"/>
                  </a:lnTo>
                  <a:lnTo>
                    <a:pt x="148" y="20"/>
                  </a:lnTo>
                  <a:lnTo>
                    <a:pt x="138" y="0"/>
                  </a:lnTo>
                  <a:lnTo>
                    <a:pt x="132" y="4"/>
                  </a:lnTo>
                  <a:lnTo>
                    <a:pt x="130" y="10"/>
                  </a:lnTo>
                  <a:lnTo>
                    <a:pt x="66" y="180"/>
                  </a:lnTo>
                  <a:lnTo>
                    <a:pt x="50" y="328"/>
                  </a:lnTo>
                  <a:lnTo>
                    <a:pt x="0" y="558"/>
                  </a:lnTo>
                  <a:lnTo>
                    <a:pt x="74" y="382"/>
                  </a:lnTo>
                  <a:lnTo>
                    <a:pt x="116" y="276"/>
                  </a:lnTo>
                  <a:close/>
                </a:path>
              </a:pathLst>
            </a:custGeom>
            <a:grpFill/>
            <a:ln w="8">
              <a:noFill/>
              <a:round/>
            </a:ln>
          </p:spPr>
          <p:txBody>
            <a:bodyPr/>
            <a:lstStyle/>
            <a:p>
              <a:pPr>
                <a:defRPr/>
              </a:pPr>
              <a:endParaRPr lang="da-DK" sz="2400" kern="0">
                <a:solidFill>
                  <a:schemeClr val="bg2">
                    <a:lumMod val="75000"/>
                  </a:schemeClr>
                </a:solidFill>
              </a:endParaRPr>
            </a:p>
          </p:txBody>
        </p:sp>
        <p:sp>
          <p:nvSpPr>
            <p:cNvPr id="140" name="Freeform 71"/>
            <p:cNvSpPr/>
            <p:nvPr/>
          </p:nvSpPr>
          <p:spPr bwMode="auto">
            <a:xfrm>
              <a:off x="1040952" y="3125437"/>
              <a:ext cx="62241" cy="225308"/>
            </a:xfrm>
            <a:custGeom>
              <a:avLst/>
              <a:gdLst>
                <a:gd name="T0" fmla="*/ 50800 w 38"/>
                <a:gd name="T1" fmla="*/ 161925 h 140"/>
                <a:gd name="T2" fmla="*/ 31750 w 38"/>
                <a:gd name="T3" fmla="*/ 92075 h 140"/>
                <a:gd name="T4" fmla="*/ 28575 w 38"/>
                <a:gd name="T5" fmla="*/ 73025 h 140"/>
                <a:gd name="T6" fmla="*/ 25400 w 38"/>
                <a:gd name="T7" fmla="*/ 50800 h 140"/>
                <a:gd name="T8" fmla="*/ 22225 w 38"/>
                <a:gd name="T9" fmla="*/ 28575 h 140"/>
                <a:gd name="T10" fmla="*/ 19050 w 38"/>
                <a:gd name="T11" fmla="*/ 0 h 140"/>
                <a:gd name="T12" fmla="*/ 12700 w 38"/>
                <a:gd name="T13" fmla="*/ 0 h 140"/>
                <a:gd name="T14" fmla="*/ 12700 w 38"/>
                <a:gd name="T15" fmla="*/ 15875 h 140"/>
                <a:gd name="T16" fmla="*/ 12700 w 38"/>
                <a:gd name="T17" fmla="*/ 34925 h 140"/>
                <a:gd name="T18" fmla="*/ 12700 w 38"/>
                <a:gd name="T19" fmla="*/ 53975 h 140"/>
                <a:gd name="T20" fmla="*/ 9525 w 38"/>
                <a:gd name="T21" fmla="*/ 79375 h 140"/>
                <a:gd name="T22" fmla="*/ 9525 w 38"/>
                <a:gd name="T23" fmla="*/ 104775 h 140"/>
                <a:gd name="T24" fmla="*/ 6350 w 38"/>
                <a:gd name="T25" fmla="*/ 136525 h 140"/>
                <a:gd name="T26" fmla="*/ 6350 w 38"/>
                <a:gd name="T27" fmla="*/ 168275 h 140"/>
                <a:gd name="T28" fmla="*/ 3175 w 38"/>
                <a:gd name="T29" fmla="*/ 206375 h 140"/>
                <a:gd name="T30" fmla="*/ 0 w 38"/>
                <a:gd name="T31" fmla="*/ 215900 h 140"/>
                <a:gd name="T32" fmla="*/ 60325 w 38"/>
                <a:gd name="T33" fmla="*/ 222250 h 140"/>
                <a:gd name="T34" fmla="*/ 57150 w 38"/>
                <a:gd name="T35" fmla="*/ 190500 h 140"/>
                <a:gd name="T36" fmla="*/ 50800 w 38"/>
                <a:gd name="T37" fmla="*/ 161925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40"/>
                <a:gd name="T59" fmla="*/ 38 w 38"/>
                <a:gd name="T60" fmla="*/ 140 h 1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40">
                  <a:moveTo>
                    <a:pt x="32" y="102"/>
                  </a:moveTo>
                  <a:lnTo>
                    <a:pt x="20" y="58"/>
                  </a:lnTo>
                  <a:lnTo>
                    <a:pt x="18" y="46"/>
                  </a:lnTo>
                  <a:lnTo>
                    <a:pt x="16" y="32"/>
                  </a:lnTo>
                  <a:lnTo>
                    <a:pt x="14" y="18"/>
                  </a:lnTo>
                  <a:lnTo>
                    <a:pt x="12" y="0"/>
                  </a:lnTo>
                  <a:lnTo>
                    <a:pt x="8" y="0"/>
                  </a:lnTo>
                  <a:lnTo>
                    <a:pt x="8" y="10"/>
                  </a:lnTo>
                  <a:lnTo>
                    <a:pt x="8" y="22"/>
                  </a:lnTo>
                  <a:lnTo>
                    <a:pt x="8" y="34"/>
                  </a:lnTo>
                  <a:lnTo>
                    <a:pt x="6" y="50"/>
                  </a:lnTo>
                  <a:lnTo>
                    <a:pt x="6" y="66"/>
                  </a:lnTo>
                  <a:lnTo>
                    <a:pt x="4" y="86"/>
                  </a:lnTo>
                  <a:lnTo>
                    <a:pt x="4" y="106"/>
                  </a:lnTo>
                  <a:lnTo>
                    <a:pt x="2" y="130"/>
                  </a:lnTo>
                  <a:lnTo>
                    <a:pt x="0" y="136"/>
                  </a:lnTo>
                  <a:lnTo>
                    <a:pt x="38" y="140"/>
                  </a:lnTo>
                  <a:lnTo>
                    <a:pt x="36" y="120"/>
                  </a:lnTo>
                  <a:lnTo>
                    <a:pt x="32" y="102"/>
                  </a:lnTo>
                  <a:close/>
                </a:path>
              </a:pathLst>
            </a:custGeom>
            <a:solidFill>
              <a:schemeClr val="bg2"/>
            </a:solidFill>
            <a:ln w="9525">
              <a:noFill/>
              <a:round/>
            </a:ln>
          </p:spPr>
          <p:txBody>
            <a:bodyPr/>
            <a:lstStyle/>
            <a:p>
              <a:pPr>
                <a:defRPr/>
              </a:pPr>
              <a:endParaRPr lang="da-DK" sz="2400" kern="0">
                <a:solidFill>
                  <a:schemeClr val="bg2">
                    <a:lumMod val="75000"/>
                  </a:schemeClr>
                </a:solidFill>
              </a:endParaRPr>
            </a:p>
          </p:txBody>
        </p:sp>
        <p:sp>
          <p:nvSpPr>
            <p:cNvPr id="141" name="Freeform 72"/>
            <p:cNvSpPr/>
            <p:nvPr/>
          </p:nvSpPr>
          <p:spPr bwMode="auto">
            <a:xfrm>
              <a:off x="645554" y="3011101"/>
              <a:ext cx="219666" cy="850784"/>
            </a:xfrm>
            <a:custGeom>
              <a:avLst/>
              <a:gdLst>
                <a:gd name="T0" fmla="*/ 209550 w 140"/>
                <a:gd name="T1" fmla="*/ 358775 h 532"/>
                <a:gd name="T2" fmla="*/ 222250 w 140"/>
                <a:gd name="T3" fmla="*/ 282575 h 532"/>
                <a:gd name="T4" fmla="*/ 174625 w 140"/>
                <a:gd name="T5" fmla="*/ 260350 h 532"/>
                <a:gd name="T6" fmla="*/ 171450 w 140"/>
                <a:gd name="T7" fmla="*/ 257175 h 532"/>
                <a:gd name="T8" fmla="*/ 165100 w 140"/>
                <a:gd name="T9" fmla="*/ 0 h 532"/>
                <a:gd name="T10" fmla="*/ 47625 w 140"/>
                <a:gd name="T11" fmla="*/ 279400 h 532"/>
                <a:gd name="T12" fmla="*/ 22225 w 140"/>
                <a:gd name="T13" fmla="*/ 358775 h 532"/>
                <a:gd name="T14" fmla="*/ 22225 w 140"/>
                <a:gd name="T15" fmla="*/ 361950 h 532"/>
                <a:gd name="T16" fmla="*/ 15875 w 140"/>
                <a:gd name="T17" fmla="*/ 406400 h 532"/>
                <a:gd name="T18" fmla="*/ 6350 w 140"/>
                <a:gd name="T19" fmla="*/ 511175 h 532"/>
                <a:gd name="T20" fmla="*/ 0 w 140"/>
                <a:gd name="T21" fmla="*/ 577850 h 532"/>
                <a:gd name="T22" fmla="*/ 3175 w 140"/>
                <a:gd name="T23" fmla="*/ 577850 h 532"/>
                <a:gd name="T24" fmla="*/ 6350 w 140"/>
                <a:gd name="T25" fmla="*/ 844550 h 532"/>
                <a:gd name="T26" fmla="*/ 123825 w 140"/>
                <a:gd name="T27" fmla="*/ 339725 h 532"/>
                <a:gd name="T28" fmla="*/ 209550 w 140"/>
                <a:gd name="T29" fmla="*/ 358775 h 5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532"/>
                <a:gd name="T47" fmla="*/ 140 w 140"/>
                <a:gd name="T48" fmla="*/ 532 h 5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532">
                  <a:moveTo>
                    <a:pt x="132" y="226"/>
                  </a:moveTo>
                  <a:lnTo>
                    <a:pt x="140" y="178"/>
                  </a:lnTo>
                  <a:lnTo>
                    <a:pt x="110" y="164"/>
                  </a:lnTo>
                  <a:lnTo>
                    <a:pt x="108" y="162"/>
                  </a:lnTo>
                  <a:lnTo>
                    <a:pt x="104" y="0"/>
                  </a:lnTo>
                  <a:lnTo>
                    <a:pt x="30" y="176"/>
                  </a:lnTo>
                  <a:lnTo>
                    <a:pt x="14" y="226"/>
                  </a:lnTo>
                  <a:lnTo>
                    <a:pt x="14" y="228"/>
                  </a:lnTo>
                  <a:lnTo>
                    <a:pt x="10" y="256"/>
                  </a:lnTo>
                  <a:lnTo>
                    <a:pt x="4" y="322"/>
                  </a:lnTo>
                  <a:lnTo>
                    <a:pt x="0" y="364"/>
                  </a:lnTo>
                  <a:lnTo>
                    <a:pt x="2" y="364"/>
                  </a:lnTo>
                  <a:lnTo>
                    <a:pt x="4" y="532"/>
                  </a:lnTo>
                  <a:lnTo>
                    <a:pt x="78" y="214"/>
                  </a:lnTo>
                  <a:lnTo>
                    <a:pt x="132" y="22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42" name="Freeform 73"/>
            <p:cNvSpPr/>
            <p:nvPr/>
          </p:nvSpPr>
          <p:spPr bwMode="auto">
            <a:xfrm>
              <a:off x="601620" y="3293576"/>
              <a:ext cx="538185" cy="1607407"/>
            </a:xfrm>
            <a:custGeom>
              <a:avLst/>
              <a:gdLst>
                <a:gd name="T0" fmla="*/ 79375 w 336"/>
                <a:gd name="T1" fmla="*/ 1562100 h 1014"/>
                <a:gd name="T2" fmla="*/ 127000 w 336"/>
                <a:gd name="T3" fmla="*/ 1463675 h 1014"/>
                <a:gd name="T4" fmla="*/ 136525 w 336"/>
                <a:gd name="T5" fmla="*/ 1143000 h 1014"/>
                <a:gd name="T6" fmla="*/ 120650 w 336"/>
                <a:gd name="T7" fmla="*/ 1092200 h 1014"/>
                <a:gd name="T8" fmla="*/ 158750 w 336"/>
                <a:gd name="T9" fmla="*/ 1012825 h 1014"/>
                <a:gd name="T10" fmla="*/ 215900 w 336"/>
                <a:gd name="T11" fmla="*/ 555625 h 1014"/>
                <a:gd name="T12" fmla="*/ 279400 w 336"/>
                <a:gd name="T13" fmla="*/ 530225 h 1014"/>
                <a:gd name="T14" fmla="*/ 206375 w 336"/>
                <a:gd name="T15" fmla="*/ 447675 h 1014"/>
                <a:gd name="T16" fmla="*/ 314325 w 336"/>
                <a:gd name="T17" fmla="*/ 447675 h 1014"/>
                <a:gd name="T18" fmla="*/ 238125 w 336"/>
                <a:gd name="T19" fmla="*/ 346075 h 1014"/>
                <a:gd name="T20" fmla="*/ 304800 w 336"/>
                <a:gd name="T21" fmla="*/ 95250 h 1014"/>
                <a:gd name="T22" fmla="*/ 403225 w 336"/>
                <a:gd name="T23" fmla="*/ 311150 h 1014"/>
                <a:gd name="T24" fmla="*/ 403225 w 336"/>
                <a:gd name="T25" fmla="*/ 142875 h 1014"/>
                <a:gd name="T26" fmla="*/ 390525 w 336"/>
                <a:gd name="T27" fmla="*/ 136525 h 1014"/>
                <a:gd name="T28" fmla="*/ 374650 w 336"/>
                <a:gd name="T29" fmla="*/ 133350 h 1014"/>
                <a:gd name="T30" fmla="*/ 377825 w 336"/>
                <a:gd name="T31" fmla="*/ 53975 h 1014"/>
                <a:gd name="T32" fmla="*/ 396875 w 336"/>
                <a:gd name="T33" fmla="*/ 57150 h 1014"/>
                <a:gd name="T34" fmla="*/ 400050 w 336"/>
                <a:gd name="T35" fmla="*/ 57150 h 1014"/>
                <a:gd name="T36" fmla="*/ 403225 w 336"/>
                <a:gd name="T37" fmla="*/ 60325 h 1014"/>
                <a:gd name="T38" fmla="*/ 409575 w 336"/>
                <a:gd name="T39" fmla="*/ 63500 h 1014"/>
                <a:gd name="T40" fmla="*/ 419100 w 336"/>
                <a:gd name="T41" fmla="*/ 63500 h 1014"/>
                <a:gd name="T42" fmla="*/ 425450 w 336"/>
                <a:gd name="T43" fmla="*/ 63500 h 1014"/>
                <a:gd name="T44" fmla="*/ 428625 w 336"/>
                <a:gd name="T45" fmla="*/ 63500 h 1014"/>
                <a:gd name="T46" fmla="*/ 447675 w 336"/>
                <a:gd name="T47" fmla="*/ 66675 h 1014"/>
                <a:gd name="T48" fmla="*/ 466725 w 336"/>
                <a:gd name="T49" fmla="*/ 66675 h 1014"/>
                <a:gd name="T50" fmla="*/ 488950 w 336"/>
                <a:gd name="T51" fmla="*/ 69850 h 1014"/>
                <a:gd name="T52" fmla="*/ 533400 w 336"/>
                <a:gd name="T53" fmla="*/ 69850 h 1014"/>
                <a:gd name="T54" fmla="*/ 533400 w 336"/>
                <a:gd name="T55" fmla="*/ 53975 h 1014"/>
                <a:gd name="T56" fmla="*/ 501650 w 336"/>
                <a:gd name="T57" fmla="*/ 53975 h 1014"/>
                <a:gd name="T58" fmla="*/ 441325 w 336"/>
                <a:gd name="T59" fmla="*/ 47625 h 1014"/>
                <a:gd name="T60" fmla="*/ 431800 w 336"/>
                <a:gd name="T61" fmla="*/ 44450 h 1014"/>
                <a:gd name="T62" fmla="*/ 422275 w 336"/>
                <a:gd name="T63" fmla="*/ 44450 h 1014"/>
                <a:gd name="T64" fmla="*/ 403225 w 336"/>
                <a:gd name="T65" fmla="*/ 41275 h 1014"/>
                <a:gd name="T66" fmla="*/ 361950 w 336"/>
                <a:gd name="T67" fmla="*/ 31750 h 1014"/>
                <a:gd name="T68" fmla="*/ 323850 w 336"/>
                <a:gd name="T69" fmla="*/ 22225 h 1014"/>
                <a:gd name="T70" fmla="*/ 307975 w 336"/>
                <a:gd name="T71" fmla="*/ 15875 h 1014"/>
                <a:gd name="T72" fmla="*/ 285750 w 336"/>
                <a:gd name="T73" fmla="*/ 9525 h 1014"/>
                <a:gd name="T74" fmla="*/ 260350 w 336"/>
                <a:gd name="T75" fmla="*/ 0 h 1014"/>
                <a:gd name="T76" fmla="*/ 247650 w 336"/>
                <a:gd name="T77" fmla="*/ 76200 h 1014"/>
                <a:gd name="T78" fmla="*/ 161925 w 336"/>
                <a:gd name="T79" fmla="*/ 57150 h 1014"/>
                <a:gd name="T80" fmla="*/ 44450 w 336"/>
                <a:gd name="T81" fmla="*/ 561975 h 1014"/>
                <a:gd name="T82" fmla="*/ 47625 w 336"/>
                <a:gd name="T83" fmla="*/ 736600 h 1014"/>
                <a:gd name="T84" fmla="*/ 0 w 336"/>
                <a:gd name="T85" fmla="*/ 1466850 h 1014"/>
                <a:gd name="T86" fmla="*/ 12700 w 336"/>
                <a:gd name="T87" fmla="*/ 1549400 h 1014"/>
                <a:gd name="T88" fmla="*/ 3175 w 336"/>
                <a:gd name="T89" fmla="*/ 1577975 h 1014"/>
                <a:gd name="T90" fmla="*/ 117475 w 336"/>
                <a:gd name="T91" fmla="*/ 1609725 h 1014"/>
                <a:gd name="T92" fmla="*/ 79375 w 336"/>
                <a:gd name="T93" fmla="*/ 1562100 h 10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6"/>
                <a:gd name="T142" fmla="*/ 0 h 1014"/>
                <a:gd name="T143" fmla="*/ 336 w 336"/>
                <a:gd name="T144" fmla="*/ 1014 h 10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6" h="1014">
                  <a:moveTo>
                    <a:pt x="50" y="984"/>
                  </a:moveTo>
                  <a:lnTo>
                    <a:pt x="80" y="922"/>
                  </a:lnTo>
                  <a:lnTo>
                    <a:pt x="86" y="720"/>
                  </a:lnTo>
                  <a:lnTo>
                    <a:pt x="76" y="688"/>
                  </a:lnTo>
                  <a:lnTo>
                    <a:pt x="100" y="638"/>
                  </a:lnTo>
                  <a:lnTo>
                    <a:pt x="136" y="350"/>
                  </a:lnTo>
                  <a:lnTo>
                    <a:pt x="176" y="334"/>
                  </a:lnTo>
                  <a:lnTo>
                    <a:pt x="130" y="282"/>
                  </a:lnTo>
                  <a:lnTo>
                    <a:pt x="198" y="282"/>
                  </a:lnTo>
                  <a:lnTo>
                    <a:pt x="150" y="218"/>
                  </a:lnTo>
                  <a:lnTo>
                    <a:pt x="192" y="60"/>
                  </a:lnTo>
                  <a:lnTo>
                    <a:pt x="254" y="196"/>
                  </a:lnTo>
                  <a:lnTo>
                    <a:pt x="254" y="90"/>
                  </a:lnTo>
                  <a:lnTo>
                    <a:pt x="246" y="86"/>
                  </a:lnTo>
                  <a:lnTo>
                    <a:pt x="236" y="84"/>
                  </a:lnTo>
                  <a:lnTo>
                    <a:pt x="238" y="34"/>
                  </a:lnTo>
                  <a:lnTo>
                    <a:pt x="250" y="36"/>
                  </a:lnTo>
                  <a:lnTo>
                    <a:pt x="252" y="36"/>
                  </a:lnTo>
                  <a:lnTo>
                    <a:pt x="254" y="38"/>
                  </a:lnTo>
                  <a:lnTo>
                    <a:pt x="258" y="40"/>
                  </a:lnTo>
                  <a:lnTo>
                    <a:pt x="264" y="40"/>
                  </a:lnTo>
                  <a:lnTo>
                    <a:pt x="268" y="40"/>
                  </a:lnTo>
                  <a:lnTo>
                    <a:pt x="270" y="40"/>
                  </a:lnTo>
                  <a:lnTo>
                    <a:pt x="282" y="42"/>
                  </a:lnTo>
                  <a:lnTo>
                    <a:pt x="294" y="42"/>
                  </a:lnTo>
                  <a:lnTo>
                    <a:pt x="308" y="44"/>
                  </a:lnTo>
                  <a:lnTo>
                    <a:pt x="336" y="44"/>
                  </a:lnTo>
                  <a:lnTo>
                    <a:pt x="336" y="34"/>
                  </a:lnTo>
                  <a:lnTo>
                    <a:pt x="316" y="34"/>
                  </a:lnTo>
                  <a:lnTo>
                    <a:pt x="278" y="30"/>
                  </a:lnTo>
                  <a:lnTo>
                    <a:pt x="272" y="28"/>
                  </a:lnTo>
                  <a:lnTo>
                    <a:pt x="266" y="28"/>
                  </a:lnTo>
                  <a:lnTo>
                    <a:pt x="254" y="26"/>
                  </a:lnTo>
                  <a:lnTo>
                    <a:pt x="228" y="20"/>
                  </a:lnTo>
                  <a:lnTo>
                    <a:pt x="204" y="14"/>
                  </a:lnTo>
                  <a:lnTo>
                    <a:pt x="194" y="10"/>
                  </a:lnTo>
                  <a:lnTo>
                    <a:pt x="180" y="6"/>
                  </a:lnTo>
                  <a:lnTo>
                    <a:pt x="164" y="0"/>
                  </a:lnTo>
                  <a:lnTo>
                    <a:pt x="156" y="48"/>
                  </a:lnTo>
                  <a:lnTo>
                    <a:pt x="102" y="36"/>
                  </a:lnTo>
                  <a:lnTo>
                    <a:pt x="28" y="354"/>
                  </a:lnTo>
                  <a:lnTo>
                    <a:pt x="30" y="464"/>
                  </a:lnTo>
                  <a:lnTo>
                    <a:pt x="0" y="924"/>
                  </a:lnTo>
                  <a:lnTo>
                    <a:pt x="8" y="976"/>
                  </a:lnTo>
                  <a:lnTo>
                    <a:pt x="2" y="994"/>
                  </a:lnTo>
                  <a:lnTo>
                    <a:pt x="74" y="1014"/>
                  </a:lnTo>
                  <a:lnTo>
                    <a:pt x="50" y="984"/>
                  </a:lnTo>
                  <a:close/>
                </a:path>
              </a:pathLst>
            </a:custGeom>
            <a:solidFill>
              <a:srgbClr val="92D050"/>
            </a:solidFill>
            <a:ln w="8">
              <a:noFill/>
              <a:round/>
            </a:ln>
          </p:spPr>
          <p:txBody>
            <a:bodyPr/>
            <a:lstStyle/>
            <a:p>
              <a:pPr>
                <a:defRPr/>
              </a:pPr>
              <a:endParaRPr lang="da-DK" sz="2400" kern="0">
                <a:solidFill>
                  <a:schemeClr val="bg2">
                    <a:lumMod val="75000"/>
                  </a:schemeClr>
                </a:solidFill>
              </a:endParaRPr>
            </a:p>
          </p:txBody>
        </p:sp>
        <p:sp>
          <p:nvSpPr>
            <p:cNvPr id="143" name="Freeform 74"/>
            <p:cNvSpPr/>
            <p:nvPr/>
          </p:nvSpPr>
          <p:spPr bwMode="auto">
            <a:xfrm>
              <a:off x="1103193" y="3458351"/>
              <a:ext cx="845717" cy="1614132"/>
            </a:xfrm>
            <a:custGeom>
              <a:avLst/>
              <a:gdLst>
                <a:gd name="T0" fmla="*/ 685800 w 530"/>
                <a:gd name="T1" fmla="*/ 1482725 h 1018"/>
                <a:gd name="T2" fmla="*/ 695325 w 530"/>
                <a:gd name="T3" fmla="*/ 1393825 h 1018"/>
                <a:gd name="T4" fmla="*/ 615950 w 530"/>
                <a:gd name="T5" fmla="*/ 1403350 h 1018"/>
                <a:gd name="T6" fmla="*/ 647700 w 530"/>
                <a:gd name="T7" fmla="*/ 1314450 h 1018"/>
                <a:gd name="T8" fmla="*/ 520700 w 530"/>
                <a:gd name="T9" fmla="*/ 1060450 h 1018"/>
                <a:gd name="T10" fmla="*/ 390525 w 530"/>
                <a:gd name="T11" fmla="*/ 974725 h 1018"/>
                <a:gd name="T12" fmla="*/ 400050 w 530"/>
                <a:gd name="T13" fmla="*/ 885825 h 1018"/>
                <a:gd name="T14" fmla="*/ 206375 w 530"/>
                <a:gd name="T15" fmla="*/ 396875 h 1018"/>
                <a:gd name="T16" fmla="*/ 149225 w 530"/>
                <a:gd name="T17" fmla="*/ 358775 h 1018"/>
                <a:gd name="T18" fmla="*/ 225425 w 530"/>
                <a:gd name="T19" fmla="*/ 279400 h 1018"/>
                <a:gd name="T20" fmla="*/ 85725 w 530"/>
                <a:gd name="T21" fmla="*/ 263525 h 1018"/>
                <a:gd name="T22" fmla="*/ 225425 w 530"/>
                <a:gd name="T23" fmla="*/ 142875 h 1018"/>
                <a:gd name="T24" fmla="*/ 41275 w 530"/>
                <a:gd name="T25" fmla="*/ 190500 h 1018"/>
                <a:gd name="T26" fmla="*/ 161925 w 530"/>
                <a:gd name="T27" fmla="*/ 0 h 1018"/>
                <a:gd name="T28" fmla="*/ 0 w 530"/>
                <a:gd name="T29" fmla="*/ 130175 h 1018"/>
                <a:gd name="T30" fmla="*/ 3175 w 530"/>
                <a:gd name="T31" fmla="*/ 431800 h 1018"/>
                <a:gd name="T32" fmla="*/ 254000 w 530"/>
                <a:gd name="T33" fmla="*/ 1003300 h 1018"/>
                <a:gd name="T34" fmla="*/ 609600 w 530"/>
                <a:gd name="T35" fmla="*/ 1590675 h 1018"/>
                <a:gd name="T36" fmla="*/ 654050 w 530"/>
                <a:gd name="T37" fmla="*/ 1603375 h 1018"/>
                <a:gd name="T38" fmla="*/ 692150 w 530"/>
                <a:gd name="T39" fmla="*/ 1612900 h 1018"/>
                <a:gd name="T40" fmla="*/ 733425 w 530"/>
                <a:gd name="T41" fmla="*/ 1616075 h 1018"/>
                <a:gd name="T42" fmla="*/ 768350 w 530"/>
                <a:gd name="T43" fmla="*/ 1616075 h 1018"/>
                <a:gd name="T44" fmla="*/ 771525 w 530"/>
                <a:gd name="T45" fmla="*/ 1612900 h 1018"/>
                <a:gd name="T46" fmla="*/ 841375 w 530"/>
                <a:gd name="T47" fmla="*/ 1587500 h 1018"/>
                <a:gd name="T48" fmla="*/ 685800 w 530"/>
                <a:gd name="T49" fmla="*/ 1482725 h 10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0"/>
                <a:gd name="T76" fmla="*/ 0 h 1018"/>
                <a:gd name="T77" fmla="*/ 530 w 530"/>
                <a:gd name="T78" fmla="*/ 1018 h 10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0" h="1018">
                  <a:moveTo>
                    <a:pt x="432" y="934"/>
                  </a:moveTo>
                  <a:lnTo>
                    <a:pt x="438" y="878"/>
                  </a:lnTo>
                  <a:lnTo>
                    <a:pt x="388" y="884"/>
                  </a:lnTo>
                  <a:lnTo>
                    <a:pt x="408" y="828"/>
                  </a:lnTo>
                  <a:lnTo>
                    <a:pt x="328" y="668"/>
                  </a:lnTo>
                  <a:lnTo>
                    <a:pt x="246" y="614"/>
                  </a:lnTo>
                  <a:lnTo>
                    <a:pt x="252" y="558"/>
                  </a:lnTo>
                  <a:lnTo>
                    <a:pt x="130" y="250"/>
                  </a:lnTo>
                  <a:lnTo>
                    <a:pt x="94" y="226"/>
                  </a:lnTo>
                  <a:lnTo>
                    <a:pt x="142" y="176"/>
                  </a:lnTo>
                  <a:lnTo>
                    <a:pt x="54" y="166"/>
                  </a:lnTo>
                  <a:lnTo>
                    <a:pt x="142" y="90"/>
                  </a:lnTo>
                  <a:lnTo>
                    <a:pt x="26" y="120"/>
                  </a:lnTo>
                  <a:lnTo>
                    <a:pt x="102" y="0"/>
                  </a:lnTo>
                  <a:lnTo>
                    <a:pt x="0" y="82"/>
                  </a:lnTo>
                  <a:lnTo>
                    <a:pt x="2" y="272"/>
                  </a:lnTo>
                  <a:lnTo>
                    <a:pt x="160" y="632"/>
                  </a:lnTo>
                  <a:lnTo>
                    <a:pt x="384" y="1002"/>
                  </a:lnTo>
                  <a:lnTo>
                    <a:pt x="412" y="1010"/>
                  </a:lnTo>
                  <a:lnTo>
                    <a:pt x="436" y="1016"/>
                  </a:lnTo>
                  <a:lnTo>
                    <a:pt x="462" y="1018"/>
                  </a:lnTo>
                  <a:lnTo>
                    <a:pt x="484" y="1018"/>
                  </a:lnTo>
                  <a:lnTo>
                    <a:pt x="486" y="1016"/>
                  </a:lnTo>
                  <a:lnTo>
                    <a:pt x="530" y="1000"/>
                  </a:lnTo>
                  <a:lnTo>
                    <a:pt x="432" y="934"/>
                  </a:lnTo>
                  <a:close/>
                </a:path>
              </a:pathLst>
            </a:custGeom>
            <a:solidFill>
              <a:srgbClr val="92D050"/>
            </a:solidFill>
            <a:ln w="8">
              <a:noFill/>
              <a:round/>
            </a:ln>
          </p:spPr>
          <p:txBody>
            <a:bodyPr/>
            <a:lstStyle/>
            <a:p>
              <a:pPr>
                <a:defRPr/>
              </a:pPr>
              <a:endParaRPr lang="da-DK" sz="2400" kern="0">
                <a:solidFill>
                  <a:schemeClr val="bg2">
                    <a:lumMod val="75000"/>
                  </a:schemeClr>
                </a:solidFill>
              </a:endParaRPr>
            </a:p>
          </p:txBody>
        </p:sp>
        <p:sp>
          <p:nvSpPr>
            <p:cNvPr id="144" name="Freeform 75"/>
            <p:cNvSpPr/>
            <p:nvPr/>
          </p:nvSpPr>
          <p:spPr bwMode="auto">
            <a:xfrm>
              <a:off x="506431" y="1639088"/>
              <a:ext cx="1625535" cy="3618348"/>
            </a:xfrm>
            <a:custGeom>
              <a:avLst/>
              <a:gdLst>
                <a:gd name="T0" fmla="*/ 1558925 w 1024"/>
                <a:gd name="T1" fmla="*/ 3314700 h 2268"/>
                <a:gd name="T2" fmla="*/ 1558925 w 1024"/>
                <a:gd name="T3" fmla="*/ 3282950 h 2268"/>
                <a:gd name="T4" fmla="*/ 1543050 w 1024"/>
                <a:gd name="T5" fmla="*/ 3241674 h 2268"/>
                <a:gd name="T6" fmla="*/ 1104900 w 1024"/>
                <a:gd name="T7" fmla="*/ 1943100 h 2268"/>
                <a:gd name="T8" fmla="*/ 1466850 w 1024"/>
                <a:gd name="T9" fmla="*/ 1733550 h 2268"/>
                <a:gd name="T10" fmla="*/ 1155700 w 1024"/>
                <a:gd name="T11" fmla="*/ 863600 h 2268"/>
                <a:gd name="T12" fmla="*/ 1203325 w 1024"/>
                <a:gd name="T13" fmla="*/ 860425 h 2268"/>
                <a:gd name="T14" fmla="*/ 1346200 w 1024"/>
                <a:gd name="T15" fmla="*/ 838200 h 2268"/>
                <a:gd name="T16" fmla="*/ 1454150 w 1024"/>
                <a:gd name="T17" fmla="*/ 784225 h 2268"/>
                <a:gd name="T18" fmla="*/ 1314450 w 1024"/>
                <a:gd name="T19" fmla="*/ 82550 h 2268"/>
                <a:gd name="T20" fmla="*/ 1289050 w 1024"/>
                <a:gd name="T21" fmla="*/ 0 h 2268"/>
                <a:gd name="T22" fmla="*/ 1133475 w 1024"/>
                <a:gd name="T23" fmla="*/ 28575 h 2268"/>
                <a:gd name="T24" fmla="*/ 1111250 w 1024"/>
                <a:gd name="T25" fmla="*/ 88900 h 2268"/>
                <a:gd name="T26" fmla="*/ 1101725 w 1024"/>
                <a:gd name="T27" fmla="*/ 130175 h 2268"/>
                <a:gd name="T28" fmla="*/ 1143000 w 1024"/>
                <a:gd name="T29" fmla="*/ 161925 h 2268"/>
                <a:gd name="T30" fmla="*/ 1174750 w 1024"/>
                <a:gd name="T31" fmla="*/ 168275 h 2268"/>
                <a:gd name="T32" fmla="*/ 1181100 w 1024"/>
                <a:gd name="T33" fmla="*/ 203200 h 2268"/>
                <a:gd name="T34" fmla="*/ 1216025 w 1024"/>
                <a:gd name="T35" fmla="*/ 574675 h 2268"/>
                <a:gd name="T36" fmla="*/ 1193800 w 1024"/>
                <a:gd name="T37" fmla="*/ 568325 h 2268"/>
                <a:gd name="T38" fmla="*/ 1190625 w 1024"/>
                <a:gd name="T39" fmla="*/ 590550 h 2268"/>
                <a:gd name="T40" fmla="*/ 1133475 w 1024"/>
                <a:gd name="T41" fmla="*/ 568325 h 2268"/>
                <a:gd name="T42" fmla="*/ 971550 w 1024"/>
                <a:gd name="T43" fmla="*/ 498475 h 2268"/>
                <a:gd name="T44" fmla="*/ 904875 w 1024"/>
                <a:gd name="T45" fmla="*/ 549275 h 2268"/>
                <a:gd name="T46" fmla="*/ 885825 w 1024"/>
                <a:gd name="T47" fmla="*/ 654050 h 2268"/>
                <a:gd name="T48" fmla="*/ 866775 w 1024"/>
                <a:gd name="T49" fmla="*/ 777875 h 2268"/>
                <a:gd name="T50" fmla="*/ 854075 w 1024"/>
                <a:gd name="T51" fmla="*/ 923925 h 2268"/>
                <a:gd name="T52" fmla="*/ 844550 w 1024"/>
                <a:gd name="T53" fmla="*/ 1174750 h 2268"/>
                <a:gd name="T54" fmla="*/ 844550 w 1024"/>
                <a:gd name="T55" fmla="*/ 1250950 h 2268"/>
                <a:gd name="T56" fmla="*/ 844550 w 1024"/>
                <a:gd name="T57" fmla="*/ 1374775 h 2268"/>
                <a:gd name="T58" fmla="*/ 854075 w 1024"/>
                <a:gd name="T59" fmla="*/ 1482725 h 2268"/>
                <a:gd name="T60" fmla="*/ 863600 w 1024"/>
                <a:gd name="T61" fmla="*/ 1524000 h 2268"/>
                <a:gd name="T62" fmla="*/ 933450 w 1024"/>
                <a:gd name="T63" fmla="*/ 1660525 h 2268"/>
                <a:gd name="T64" fmla="*/ 930275 w 1024"/>
                <a:gd name="T65" fmla="*/ 1663700 h 2268"/>
                <a:gd name="T66" fmla="*/ 895350 w 1024"/>
                <a:gd name="T67" fmla="*/ 1666875 h 2268"/>
                <a:gd name="T68" fmla="*/ 784225 w 1024"/>
                <a:gd name="T69" fmla="*/ 1685925 h 2268"/>
                <a:gd name="T70" fmla="*/ 685800 w 1024"/>
                <a:gd name="T71" fmla="*/ 1692275 h 2268"/>
                <a:gd name="T72" fmla="*/ 447675 w 1024"/>
                <a:gd name="T73" fmla="*/ 1689100 h 2268"/>
                <a:gd name="T74" fmla="*/ 501650 w 1024"/>
                <a:gd name="T75" fmla="*/ 1797050 h 2268"/>
                <a:gd name="T76" fmla="*/ 336550 w 1024"/>
                <a:gd name="T77" fmla="*/ 1984375 h 2268"/>
                <a:gd name="T78" fmla="*/ 377825 w 1024"/>
                <a:gd name="T79" fmla="*/ 2168525 h 2268"/>
                <a:gd name="T80" fmla="*/ 219075 w 1024"/>
                <a:gd name="T81" fmla="*/ 2730500 h 2268"/>
                <a:gd name="T82" fmla="*/ 177800 w 1024"/>
                <a:gd name="T83" fmla="*/ 3200399 h 2268"/>
                <a:gd name="T84" fmla="*/ 0 w 1024"/>
                <a:gd name="T85" fmla="*/ 3556000 h 2268"/>
                <a:gd name="T86" fmla="*/ 28575 w 1024"/>
                <a:gd name="T87" fmla="*/ 3578225 h 2268"/>
                <a:gd name="T88" fmla="*/ 69850 w 1024"/>
                <a:gd name="T89" fmla="*/ 3594100 h 2268"/>
                <a:gd name="T90" fmla="*/ 98425 w 1024"/>
                <a:gd name="T91" fmla="*/ 3597275 h 2268"/>
                <a:gd name="T92" fmla="*/ 142875 w 1024"/>
                <a:gd name="T93" fmla="*/ 3597275 h 2268"/>
                <a:gd name="T94" fmla="*/ 196850 w 1024"/>
                <a:gd name="T95" fmla="*/ 3556000 h 2268"/>
                <a:gd name="T96" fmla="*/ 288925 w 1024"/>
                <a:gd name="T97" fmla="*/ 3419475 h 2268"/>
                <a:gd name="T98" fmla="*/ 320675 w 1024"/>
                <a:gd name="T99" fmla="*/ 3397250 h 2268"/>
                <a:gd name="T100" fmla="*/ 333375 w 1024"/>
                <a:gd name="T101" fmla="*/ 3270250 h 2268"/>
                <a:gd name="T102" fmla="*/ 476250 w 1024"/>
                <a:gd name="T103" fmla="*/ 2717800 h 2268"/>
                <a:gd name="T104" fmla="*/ 596900 w 1024"/>
                <a:gd name="T105" fmla="*/ 1927225 h 2268"/>
                <a:gd name="T106" fmla="*/ 822325 w 1024"/>
                <a:gd name="T107" fmla="*/ 1939925 h 2268"/>
                <a:gd name="T108" fmla="*/ 746125 w 1024"/>
                <a:gd name="T109" fmla="*/ 2155825 h 2268"/>
                <a:gd name="T110" fmla="*/ 987425 w 1024"/>
                <a:gd name="T111" fmla="*/ 2771775 h 2268"/>
                <a:gd name="T112" fmla="*/ 1212850 w 1024"/>
                <a:gd name="T113" fmla="*/ 3200399 h 2268"/>
                <a:gd name="T114" fmla="*/ 1438275 w 1024"/>
                <a:gd name="T115" fmla="*/ 3384550 h 2268"/>
                <a:gd name="T116" fmla="*/ 1444625 w 1024"/>
                <a:gd name="T117" fmla="*/ 3524250 h 2268"/>
                <a:gd name="T118" fmla="*/ 1476375 w 1024"/>
                <a:gd name="T119" fmla="*/ 3527425 h 2268"/>
                <a:gd name="T120" fmla="*/ 1552575 w 1024"/>
                <a:gd name="T121" fmla="*/ 3517900 h 2268"/>
                <a:gd name="T122" fmla="*/ 1603375 w 1024"/>
                <a:gd name="T123" fmla="*/ 3502025 h 2268"/>
                <a:gd name="T124" fmla="*/ 1549400 w 1024"/>
                <a:gd name="T125" fmla="*/ 3333750 h 22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4"/>
                <a:gd name="T190" fmla="*/ 0 h 2268"/>
                <a:gd name="T191" fmla="*/ 1024 w 1024"/>
                <a:gd name="T192" fmla="*/ 2268 h 22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4" h="2268">
                  <a:moveTo>
                    <a:pt x="976" y="2100"/>
                  </a:moveTo>
                  <a:lnTo>
                    <a:pt x="980" y="2094"/>
                  </a:lnTo>
                  <a:lnTo>
                    <a:pt x="982" y="2088"/>
                  </a:lnTo>
                  <a:lnTo>
                    <a:pt x="984" y="2082"/>
                  </a:lnTo>
                  <a:lnTo>
                    <a:pt x="982" y="2076"/>
                  </a:lnTo>
                  <a:lnTo>
                    <a:pt x="982" y="2068"/>
                  </a:lnTo>
                  <a:lnTo>
                    <a:pt x="980" y="2060"/>
                  </a:lnTo>
                  <a:lnTo>
                    <a:pt x="978" y="2050"/>
                  </a:lnTo>
                  <a:lnTo>
                    <a:pt x="972" y="2042"/>
                  </a:lnTo>
                  <a:lnTo>
                    <a:pt x="900" y="1962"/>
                  </a:lnTo>
                  <a:lnTo>
                    <a:pt x="708" y="1488"/>
                  </a:lnTo>
                  <a:lnTo>
                    <a:pt x="696" y="1224"/>
                  </a:lnTo>
                  <a:lnTo>
                    <a:pt x="714" y="1260"/>
                  </a:lnTo>
                  <a:lnTo>
                    <a:pt x="924" y="1092"/>
                  </a:lnTo>
                  <a:lnTo>
                    <a:pt x="670" y="540"/>
                  </a:lnTo>
                  <a:lnTo>
                    <a:pt x="700" y="542"/>
                  </a:lnTo>
                  <a:lnTo>
                    <a:pt x="728" y="544"/>
                  </a:lnTo>
                  <a:lnTo>
                    <a:pt x="736" y="542"/>
                  </a:lnTo>
                  <a:lnTo>
                    <a:pt x="744" y="542"/>
                  </a:lnTo>
                  <a:lnTo>
                    <a:pt x="758" y="542"/>
                  </a:lnTo>
                  <a:lnTo>
                    <a:pt x="788" y="540"/>
                  </a:lnTo>
                  <a:lnTo>
                    <a:pt x="818" y="534"/>
                  </a:lnTo>
                  <a:lnTo>
                    <a:pt x="848" y="528"/>
                  </a:lnTo>
                  <a:lnTo>
                    <a:pt x="878" y="518"/>
                  </a:lnTo>
                  <a:lnTo>
                    <a:pt x="908" y="510"/>
                  </a:lnTo>
                  <a:lnTo>
                    <a:pt x="916" y="494"/>
                  </a:lnTo>
                  <a:lnTo>
                    <a:pt x="914" y="172"/>
                  </a:lnTo>
                  <a:lnTo>
                    <a:pt x="862" y="66"/>
                  </a:lnTo>
                  <a:lnTo>
                    <a:pt x="828" y="52"/>
                  </a:lnTo>
                  <a:lnTo>
                    <a:pt x="822" y="28"/>
                  </a:lnTo>
                  <a:lnTo>
                    <a:pt x="818" y="14"/>
                  </a:lnTo>
                  <a:lnTo>
                    <a:pt x="812" y="0"/>
                  </a:lnTo>
                  <a:lnTo>
                    <a:pt x="732" y="0"/>
                  </a:lnTo>
                  <a:lnTo>
                    <a:pt x="726" y="8"/>
                  </a:lnTo>
                  <a:lnTo>
                    <a:pt x="714" y="18"/>
                  </a:lnTo>
                  <a:lnTo>
                    <a:pt x="706" y="32"/>
                  </a:lnTo>
                  <a:lnTo>
                    <a:pt x="704" y="42"/>
                  </a:lnTo>
                  <a:lnTo>
                    <a:pt x="700" y="56"/>
                  </a:lnTo>
                  <a:lnTo>
                    <a:pt x="700" y="66"/>
                  </a:lnTo>
                  <a:lnTo>
                    <a:pt x="696" y="74"/>
                  </a:lnTo>
                  <a:lnTo>
                    <a:pt x="694" y="82"/>
                  </a:lnTo>
                  <a:lnTo>
                    <a:pt x="688" y="90"/>
                  </a:lnTo>
                  <a:lnTo>
                    <a:pt x="706" y="96"/>
                  </a:lnTo>
                  <a:lnTo>
                    <a:pt x="720" y="102"/>
                  </a:lnTo>
                  <a:lnTo>
                    <a:pt x="728" y="106"/>
                  </a:lnTo>
                  <a:lnTo>
                    <a:pt x="734" y="110"/>
                  </a:lnTo>
                  <a:lnTo>
                    <a:pt x="740" y="106"/>
                  </a:lnTo>
                  <a:lnTo>
                    <a:pt x="742" y="106"/>
                  </a:lnTo>
                  <a:lnTo>
                    <a:pt x="758" y="110"/>
                  </a:lnTo>
                  <a:lnTo>
                    <a:pt x="744" y="128"/>
                  </a:lnTo>
                  <a:lnTo>
                    <a:pt x="782" y="372"/>
                  </a:lnTo>
                  <a:lnTo>
                    <a:pt x="774" y="364"/>
                  </a:lnTo>
                  <a:lnTo>
                    <a:pt x="766" y="362"/>
                  </a:lnTo>
                  <a:lnTo>
                    <a:pt x="760" y="358"/>
                  </a:lnTo>
                  <a:lnTo>
                    <a:pt x="754" y="358"/>
                  </a:lnTo>
                  <a:lnTo>
                    <a:pt x="752" y="358"/>
                  </a:lnTo>
                  <a:lnTo>
                    <a:pt x="750" y="362"/>
                  </a:lnTo>
                  <a:lnTo>
                    <a:pt x="750" y="364"/>
                  </a:lnTo>
                  <a:lnTo>
                    <a:pt x="750" y="372"/>
                  </a:lnTo>
                  <a:lnTo>
                    <a:pt x="746" y="374"/>
                  </a:lnTo>
                  <a:lnTo>
                    <a:pt x="746" y="370"/>
                  </a:lnTo>
                  <a:lnTo>
                    <a:pt x="714" y="358"/>
                  </a:lnTo>
                  <a:lnTo>
                    <a:pt x="682" y="346"/>
                  </a:lnTo>
                  <a:lnTo>
                    <a:pt x="648" y="330"/>
                  </a:lnTo>
                  <a:lnTo>
                    <a:pt x="612" y="314"/>
                  </a:lnTo>
                  <a:lnTo>
                    <a:pt x="600" y="318"/>
                  </a:lnTo>
                  <a:lnTo>
                    <a:pt x="586" y="328"/>
                  </a:lnTo>
                  <a:lnTo>
                    <a:pt x="570" y="346"/>
                  </a:lnTo>
                  <a:lnTo>
                    <a:pt x="564" y="376"/>
                  </a:lnTo>
                  <a:lnTo>
                    <a:pt x="562" y="392"/>
                  </a:lnTo>
                  <a:lnTo>
                    <a:pt x="558" y="412"/>
                  </a:lnTo>
                  <a:lnTo>
                    <a:pt x="556" y="428"/>
                  </a:lnTo>
                  <a:lnTo>
                    <a:pt x="552" y="448"/>
                  </a:lnTo>
                  <a:lnTo>
                    <a:pt x="546" y="490"/>
                  </a:lnTo>
                  <a:lnTo>
                    <a:pt x="546" y="512"/>
                  </a:lnTo>
                  <a:lnTo>
                    <a:pt x="544" y="534"/>
                  </a:lnTo>
                  <a:lnTo>
                    <a:pt x="538" y="582"/>
                  </a:lnTo>
                  <a:lnTo>
                    <a:pt x="536" y="632"/>
                  </a:lnTo>
                  <a:lnTo>
                    <a:pt x="532" y="688"/>
                  </a:lnTo>
                  <a:lnTo>
                    <a:pt x="532" y="740"/>
                  </a:lnTo>
                  <a:lnTo>
                    <a:pt x="532" y="764"/>
                  </a:lnTo>
                  <a:lnTo>
                    <a:pt x="532" y="774"/>
                  </a:lnTo>
                  <a:lnTo>
                    <a:pt x="532" y="788"/>
                  </a:lnTo>
                  <a:lnTo>
                    <a:pt x="532" y="808"/>
                  </a:lnTo>
                  <a:lnTo>
                    <a:pt x="532" y="828"/>
                  </a:lnTo>
                  <a:lnTo>
                    <a:pt x="532" y="866"/>
                  </a:lnTo>
                  <a:lnTo>
                    <a:pt x="534" y="896"/>
                  </a:lnTo>
                  <a:lnTo>
                    <a:pt x="536" y="924"/>
                  </a:lnTo>
                  <a:lnTo>
                    <a:pt x="538" y="934"/>
                  </a:lnTo>
                  <a:lnTo>
                    <a:pt x="540" y="944"/>
                  </a:lnTo>
                  <a:lnTo>
                    <a:pt x="542" y="952"/>
                  </a:lnTo>
                  <a:lnTo>
                    <a:pt x="544" y="960"/>
                  </a:lnTo>
                  <a:lnTo>
                    <a:pt x="544" y="962"/>
                  </a:lnTo>
                  <a:lnTo>
                    <a:pt x="566" y="1004"/>
                  </a:lnTo>
                  <a:lnTo>
                    <a:pt x="588" y="1046"/>
                  </a:lnTo>
                  <a:lnTo>
                    <a:pt x="590" y="1046"/>
                  </a:lnTo>
                  <a:lnTo>
                    <a:pt x="590" y="1048"/>
                  </a:lnTo>
                  <a:lnTo>
                    <a:pt x="586" y="1048"/>
                  </a:lnTo>
                  <a:lnTo>
                    <a:pt x="570" y="1050"/>
                  </a:lnTo>
                  <a:lnTo>
                    <a:pt x="568" y="1050"/>
                  </a:lnTo>
                  <a:lnTo>
                    <a:pt x="564" y="1050"/>
                  </a:lnTo>
                  <a:lnTo>
                    <a:pt x="556" y="1054"/>
                  </a:lnTo>
                  <a:lnTo>
                    <a:pt x="524" y="1058"/>
                  </a:lnTo>
                  <a:lnTo>
                    <a:pt x="494" y="1062"/>
                  </a:lnTo>
                  <a:lnTo>
                    <a:pt x="480" y="1064"/>
                  </a:lnTo>
                  <a:lnTo>
                    <a:pt x="464" y="1066"/>
                  </a:lnTo>
                  <a:lnTo>
                    <a:pt x="432" y="1066"/>
                  </a:lnTo>
                  <a:lnTo>
                    <a:pt x="398" y="1066"/>
                  </a:lnTo>
                  <a:lnTo>
                    <a:pt x="398" y="1074"/>
                  </a:lnTo>
                  <a:lnTo>
                    <a:pt x="282" y="1064"/>
                  </a:lnTo>
                  <a:lnTo>
                    <a:pt x="276" y="1108"/>
                  </a:lnTo>
                  <a:lnTo>
                    <a:pt x="308" y="1130"/>
                  </a:lnTo>
                  <a:lnTo>
                    <a:pt x="316" y="1132"/>
                  </a:lnTo>
                  <a:lnTo>
                    <a:pt x="316" y="1228"/>
                  </a:lnTo>
                  <a:lnTo>
                    <a:pt x="254" y="1092"/>
                  </a:lnTo>
                  <a:lnTo>
                    <a:pt x="212" y="1250"/>
                  </a:lnTo>
                  <a:lnTo>
                    <a:pt x="260" y="1314"/>
                  </a:lnTo>
                  <a:lnTo>
                    <a:pt x="192" y="1314"/>
                  </a:lnTo>
                  <a:lnTo>
                    <a:pt x="238" y="1366"/>
                  </a:lnTo>
                  <a:lnTo>
                    <a:pt x="198" y="1382"/>
                  </a:lnTo>
                  <a:lnTo>
                    <a:pt x="162" y="1670"/>
                  </a:lnTo>
                  <a:lnTo>
                    <a:pt x="138" y="1720"/>
                  </a:lnTo>
                  <a:lnTo>
                    <a:pt x="148" y="1752"/>
                  </a:lnTo>
                  <a:lnTo>
                    <a:pt x="142" y="1954"/>
                  </a:lnTo>
                  <a:lnTo>
                    <a:pt x="112" y="2016"/>
                  </a:lnTo>
                  <a:lnTo>
                    <a:pt x="136" y="2046"/>
                  </a:lnTo>
                  <a:lnTo>
                    <a:pt x="64" y="2026"/>
                  </a:lnTo>
                  <a:lnTo>
                    <a:pt x="0" y="2240"/>
                  </a:lnTo>
                  <a:lnTo>
                    <a:pt x="4" y="2244"/>
                  </a:lnTo>
                  <a:lnTo>
                    <a:pt x="10" y="2250"/>
                  </a:lnTo>
                  <a:lnTo>
                    <a:pt x="18" y="2254"/>
                  </a:lnTo>
                  <a:lnTo>
                    <a:pt x="26" y="2260"/>
                  </a:lnTo>
                  <a:lnTo>
                    <a:pt x="36" y="2262"/>
                  </a:lnTo>
                  <a:lnTo>
                    <a:pt x="44" y="2264"/>
                  </a:lnTo>
                  <a:lnTo>
                    <a:pt x="48" y="2266"/>
                  </a:lnTo>
                  <a:lnTo>
                    <a:pt x="56" y="2266"/>
                  </a:lnTo>
                  <a:lnTo>
                    <a:pt x="62" y="2266"/>
                  </a:lnTo>
                  <a:lnTo>
                    <a:pt x="76" y="2268"/>
                  </a:lnTo>
                  <a:lnTo>
                    <a:pt x="84" y="2268"/>
                  </a:lnTo>
                  <a:lnTo>
                    <a:pt x="90" y="2266"/>
                  </a:lnTo>
                  <a:lnTo>
                    <a:pt x="102" y="2260"/>
                  </a:lnTo>
                  <a:lnTo>
                    <a:pt x="116" y="2248"/>
                  </a:lnTo>
                  <a:lnTo>
                    <a:pt x="124" y="2240"/>
                  </a:lnTo>
                  <a:lnTo>
                    <a:pt x="130" y="2230"/>
                  </a:lnTo>
                  <a:lnTo>
                    <a:pt x="166" y="2160"/>
                  </a:lnTo>
                  <a:lnTo>
                    <a:pt x="182" y="2154"/>
                  </a:lnTo>
                  <a:lnTo>
                    <a:pt x="194" y="2148"/>
                  </a:lnTo>
                  <a:lnTo>
                    <a:pt x="200" y="2144"/>
                  </a:lnTo>
                  <a:lnTo>
                    <a:pt x="202" y="2140"/>
                  </a:lnTo>
                  <a:lnTo>
                    <a:pt x="204" y="2136"/>
                  </a:lnTo>
                  <a:lnTo>
                    <a:pt x="204" y="2134"/>
                  </a:lnTo>
                  <a:lnTo>
                    <a:pt x="210" y="2060"/>
                  </a:lnTo>
                  <a:lnTo>
                    <a:pt x="248" y="2022"/>
                  </a:lnTo>
                  <a:lnTo>
                    <a:pt x="256" y="1748"/>
                  </a:lnTo>
                  <a:lnTo>
                    <a:pt x="300" y="1712"/>
                  </a:lnTo>
                  <a:lnTo>
                    <a:pt x="358" y="1362"/>
                  </a:lnTo>
                  <a:lnTo>
                    <a:pt x="378" y="1404"/>
                  </a:lnTo>
                  <a:lnTo>
                    <a:pt x="376" y="1214"/>
                  </a:lnTo>
                  <a:lnTo>
                    <a:pt x="478" y="1132"/>
                  </a:lnTo>
                  <a:lnTo>
                    <a:pt x="402" y="1252"/>
                  </a:lnTo>
                  <a:lnTo>
                    <a:pt x="518" y="1222"/>
                  </a:lnTo>
                  <a:lnTo>
                    <a:pt x="430" y="1298"/>
                  </a:lnTo>
                  <a:lnTo>
                    <a:pt x="518" y="1308"/>
                  </a:lnTo>
                  <a:lnTo>
                    <a:pt x="470" y="1358"/>
                  </a:lnTo>
                  <a:lnTo>
                    <a:pt x="506" y="1382"/>
                  </a:lnTo>
                  <a:lnTo>
                    <a:pt x="628" y="1690"/>
                  </a:lnTo>
                  <a:lnTo>
                    <a:pt x="622" y="1746"/>
                  </a:lnTo>
                  <a:lnTo>
                    <a:pt x="704" y="1800"/>
                  </a:lnTo>
                  <a:lnTo>
                    <a:pt x="784" y="1960"/>
                  </a:lnTo>
                  <a:lnTo>
                    <a:pt x="764" y="2016"/>
                  </a:lnTo>
                  <a:lnTo>
                    <a:pt x="814" y="2010"/>
                  </a:lnTo>
                  <a:lnTo>
                    <a:pt x="808" y="2066"/>
                  </a:lnTo>
                  <a:lnTo>
                    <a:pt x="906" y="2132"/>
                  </a:lnTo>
                  <a:lnTo>
                    <a:pt x="862" y="2148"/>
                  </a:lnTo>
                  <a:lnTo>
                    <a:pt x="894" y="2218"/>
                  </a:lnTo>
                  <a:lnTo>
                    <a:pt x="910" y="2220"/>
                  </a:lnTo>
                  <a:lnTo>
                    <a:pt x="920" y="2220"/>
                  </a:lnTo>
                  <a:lnTo>
                    <a:pt x="924" y="2220"/>
                  </a:lnTo>
                  <a:lnTo>
                    <a:pt x="930" y="2222"/>
                  </a:lnTo>
                  <a:lnTo>
                    <a:pt x="948" y="2220"/>
                  </a:lnTo>
                  <a:lnTo>
                    <a:pt x="964" y="2220"/>
                  </a:lnTo>
                  <a:lnTo>
                    <a:pt x="978" y="2216"/>
                  </a:lnTo>
                  <a:lnTo>
                    <a:pt x="990" y="2214"/>
                  </a:lnTo>
                  <a:lnTo>
                    <a:pt x="1000" y="2210"/>
                  </a:lnTo>
                  <a:lnTo>
                    <a:pt x="1010" y="2206"/>
                  </a:lnTo>
                  <a:lnTo>
                    <a:pt x="1018" y="2200"/>
                  </a:lnTo>
                  <a:lnTo>
                    <a:pt x="1024" y="2196"/>
                  </a:lnTo>
                  <a:lnTo>
                    <a:pt x="976" y="2100"/>
                  </a:lnTo>
                  <a:close/>
                </a:path>
              </a:pathLst>
            </a:custGeom>
            <a:solidFill>
              <a:srgbClr val="92D050"/>
            </a:solidFill>
            <a:ln w="9525">
              <a:noFill/>
              <a:round/>
            </a:ln>
          </p:spPr>
          <p:txBody>
            <a:bodyPr/>
            <a:lstStyle/>
            <a:p>
              <a:pPr>
                <a:defRPr/>
              </a:pPr>
              <a:endParaRPr lang="da-DK" sz="2400" kern="0">
                <a:solidFill>
                  <a:schemeClr val="bg2">
                    <a:lumMod val="75000"/>
                  </a:schemeClr>
                </a:solidFill>
              </a:endParaRPr>
            </a:p>
          </p:txBody>
        </p:sp>
      </p:grpSp>
      <p:grpSp>
        <p:nvGrpSpPr>
          <p:cNvPr id="145" name="Group 89"/>
          <p:cNvGrpSpPr/>
          <p:nvPr/>
        </p:nvGrpSpPr>
        <p:grpSpPr>
          <a:xfrm>
            <a:off x="3418471" y="1684673"/>
            <a:ext cx="892172" cy="2160001"/>
            <a:chOff x="3111391" y="1310003"/>
            <a:chExt cx="892172" cy="2160001"/>
          </a:xfrm>
          <a:blipFill dpi="0" rotWithShape="1">
            <a:blip r:embed="rId8">
              <a:extLst>
                <a:ext uri="{28A0092B-C50C-407E-A947-70E740481C1C}">
                  <a14:useLocalDpi xmlns:a14="http://schemas.microsoft.com/office/drawing/2010/main" val="0"/>
                </a:ext>
              </a:extLst>
            </a:blip>
            <a:srcRect/>
            <a:stretch>
              <a:fillRect/>
            </a:stretch>
          </a:blipFill>
          <a:effectLst>
            <a:outerShdw blurRad="152400" dir="5400000" sx="90000" sy="-19000" rotWithShape="0">
              <a:prstClr val="black">
                <a:alpha val="15000"/>
              </a:prstClr>
            </a:outerShdw>
          </a:effectLst>
        </p:grpSpPr>
        <p:grpSp>
          <p:nvGrpSpPr>
            <p:cNvPr id="146" name="Gruppe 70"/>
            <p:cNvGrpSpPr/>
            <p:nvPr/>
          </p:nvGrpSpPr>
          <p:grpSpPr bwMode="auto">
            <a:xfrm>
              <a:off x="3111391" y="1310003"/>
              <a:ext cx="892172" cy="2160001"/>
              <a:chOff x="7635792" y="4784725"/>
              <a:chExt cx="3402096" cy="8248650"/>
            </a:xfrm>
            <a:grpFill/>
          </p:grpSpPr>
          <p:sp>
            <p:nvSpPr>
              <p:cNvPr id="151" name="Freeform 96"/>
              <p:cNvSpPr>
                <a:spLocks noEditPoints="1"/>
              </p:cNvSpPr>
              <p:nvPr/>
            </p:nvSpPr>
            <p:spPr bwMode="auto">
              <a:xfrm>
                <a:off x="7633088" y="4783014"/>
                <a:ext cx="3404813" cy="8252728"/>
              </a:xfrm>
              <a:custGeom>
                <a:avLst/>
                <a:gdLst>
                  <a:gd name="T0" fmla="*/ 3187699 w 2148"/>
                  <a:gd name="T1" fmla="*/ 193675 h 5196"/>
                  <a:gd name="T2" fmla="*/ 3003549 w 2148"/>
                  <a:gd name="T3" fmla="*/ 234950 h 5196"/>
                  <a:gd name="T4" fmla="*/ 2943224 w 2148"/>
                  <a:gd name="T5" fmla="*/ 330200 h 5196"/>
                  <a:gd name="T6" fmla="*/ 2987674 w 2148"/>
                  <a:gd name="T7" fmla="*/ 479425 h 5196"/>
                  <a:gd name="T8" fmla="*/ 2832099 w 2148"/>
                  <a:gd name="T9" fmla="*/ 1012825 h 5196"/>
                  <a:gd name="T10" fmla="*/ 2574925 w 2148"/>
                  <a:gd name="T11" fmla="*/ 1492250 h 5196"/>
                  <a:gd name="T12" fmla="*/ 2339975 w 2148"/>
                  <a:gd name="T13" fmla="*/ 1885950 h 5196"/>
                  <a:gd name="T14" fmla="*/ 2165350 w 2148"/>
                  <a:gd name="T15" fmla="*/ 2127250 h 5196"/>
                  <a:gd name="T16" fmla="*/ 1968500 w 2148"/>
                  <a:gd name="T17" fmla="*/ 2152650 h 5196"/>
                  <a:gd name="T18" fmla="*/ 1882775 w 2148"/>
                  <a:gd name="T19" fmla="*/ 1612900 h 5196"/>
                  <a:gd name="T20" fmla="*/ 1485900 w 2148"/>
                  <a:gd name="T21" fmla="*/ 1476375 h 5196"/>
                  <a:gd name="T22" fmla="*/ 1260475 w 2148"/>
                  <a:gd name="T23" fmla="*/ 1676400 h 5196"/>
                  <a:gd name="T24" fmla="*/ 1165225 w 2148"/>
                  <a:gd name="T25" fmla="*/ 2168525 h 5196"/>
                  <a:gd name="T26" fmla="*/ 1231900 w 2148"/>
                  <a:gd name="T27" fmla="*/ 2336800 h 5196"/>
                  <a:gd name="T28" fmla="*/ 1060450 w 2148"/>
                  <a:gd name="T29" fmla="*/ 2184400 h 5196"/>
                  <a:gd name="T30" fmla="*/ 742950 w 2148"/>
                  <a:gd name="T31" fmla="*/ 1473200 h 5196"/>
                  <a:gd name="T32" fmla="*/ 561975 w 2148"/>
                  <a:gd name="T33" fmla="*/ 854075 h 5196"/>
                  <a:gd name="T34" fmla="*/ 438150 w 2148"/>
                  <a:gd name="T35" fmla="*/ 371475 h 5196"/>
                  <a:gd name="T36" fmla="*/ 527050 w 2148"/>
                  <a:gd name="T37" fmla="*/ 174625 h 5196"/>
                  <a:gd name="T38" fmla="*/ 282575 w 2148"/>
                  <a:gd name="T39" fmla="*/ 6350 h 5196"/>
                  <a:gd name="T40" fmla="*/ 123825 w 2148"/>
                  <a:gd name="T41" fmla="*/ 63500 h 5196"/>
                  <a:gd name="T42" fmla="*/ 25400 w 2148"/>
                  <a:gd name="T43" fmla="*/ 228600 h 5196"/>
                  <a:gd name="T44" fmla="*/ 53975 w 2148"/>
                  <a:gd name="T45" fmla="*/ 346075 h 5196"/>
                  <a:gd name="T46" fmla="*/ 117475 w 2148"/>
                  <a:gd name="T47" fmla="*/ 479425 h 5196"/>
                  <a:gd name="T48" fmla="*/ 101600 w 2148"/>
                  <a:gd name="T49" fmla="*/ 822325 h 5196"/>
                  <a:gd name="T50" fmla="*/ 390525 w 2148"/>
                  <a:gd name="T51" fmla="*/ 1812925 h 5196"/>
                  <a:gd name="T52" fmla="*/ 508000 w 2148"/>
                  <a:gd name="T53" fmla="*/ 2000250 h 5196"/>
                  <a:gd name="T54" fmla="*/ 828675 w 2148"/>
                  <a:gd name="T55" fmla="*/ 2930525 h 5196"/>
                  <a:gd name="T56" fmla="*/ 812800 w 2148"/>
                  <a:gd name="T57" fmla="*/ 3502025 h 5196"/>
                  <a:gd name="T58" fmla="*/ 946150 w 2148"/>
                  <a:gd name="T59" fmla="*/ 4152900 h 5196"/>
                  <a:gd name="T60" fmla="*/ 920750 w 2148"/>
                  <a:gd name="T61" fmla="*/ 4610100 h 5196"/>
                  <a:gd name="T62" fmla="*/ 939800 w 2148"/>
                  <a:gd name="T63" fmla="*/ 5038725 h 5196"/>
                  <a:gd name="T64" fmla="*/ 939800 w 2148"/>
                  <a:gd name="T65" fmla="*/ 5902324 h 5196"/>
                  <a:gd name="T66" fmla="*/ 996950 w 2148"/>
                  <a:gd name="T67" fmla="*/ 6394449 h 5196"/>
                  <a:gd name="T68" fmla="*/ 1111250 w 2148"/>
                  <a:gd name="T69" fmla="*/ 7019925 h 5196"/>
                  <a:gd name="T70" fmla="*/ 1247775 w 2148"/>
                  <a:gd name="T71" fmla="*/ 7629525 h 5196"/>
                  <a:gd name="T72" fmla="*/ 1273175 w 2148"/>
                  <a:gd name="T73" fmla="*/ 8086725 h 5196"/>
                  <a:gd name="T74" fmla="*/ 1447800 w 2148"/>
                  <a:gd name="T75" fmla="*/ 8235950 h 5196"/>
                  <a:gd name="T76" fmla="*/ 1647825 w 2148"/>
                  <a:gd name="T77" fmla="*/ 8178800 h 5196"/>
                  <a:gd name="T78" fmla="*/ 1876425 w 2148"/>
                  <a:gd name="T79" fmla="*/ 8191500 h 5196"/>
                  <a:gd name="T80" fmla="*/ 1806575 w 2148"/>
                  <a:gd name="T81" fmla="*/ 7947025 h 5196"/>
                  <a:gd name="T82" fmla="*/ 1778000 w 2148"/>
                  <a:gd name="T83" fmla="*/ 7600950 h 5196"/>
                  <a:gd name="T84" fmla="*/ 2152650 w 2148"/>
                  <a:gd name="T85" fmla="*/ 6267449 h 5196"/>
                  <a:gd name="T86" fmla="*/ 2247900 w 2148"/>
                  <a:gd name="T87" fmla="*/ 4978400 h 5196"/>
                  <a:gd name="T88" fmla="*/ 2244725 w 2148"/>
                  <a:gd name="T89" fmla="*/ 3673475 h 5196"/>
                  <a:gd name="T90" fmla="*/ 2263775 w 2148"/>
                  <a:gd name="T91" fmla="*/ 3352800 h 5196"/>
                  <a:gd name="T92" fmla="*/ 2292350 w 2148"/>
                  <a:gd name="T93" fmla="*/ 2879725 h 5196"/>
                  <a:gd name="T94" fmla="*/ 2416175 w 2148"/>
                  <a:gd name="T95" fmla="*/ 2644775 h 5196"/>
                  <a:gd name="T96" fmla="*/ 2574925 w 2148"/>
                  <a:gd name="T97" fmla="*/ 2225675 h 5196"/>
                  <a:gd name="T98" fmla="*/ 2781300 w 2148"/>
                  <a:gd name="T99" fmla="*/ 1958975 h 5196"/>
                  <a:gd name="T100" fmla="*/ 2886074 w 2148"/>
                  <a:gd name="T101" fmla="*/ 1657350 h 5196"/>
                  <a:gd name="T102" fmla="*/ 3105149 w 2148"/>
                  <a:gd name="T103" fmla="*/ 1292225 h 5196"/>
                  <a:gd name="T104" fmla="*/ 3197224 w 2148"/>
                  <a:gd name="T105" fmla="*/ 847725 h 5196"/>
                  <a:gd name="T106" fmla="*/ 3286125 w 2148"/>
                  <a:gd name="T107" fmla="*/ 647700 h 5196"/>
                  <a:gd name="T108" fmla="*/ 3403600 w 2148"/>
                  <a:gd name="T109" fmla="*/ 473075 h 5196"/>
                  <a:gd name="T110" fmla="*/ 1527175 w 2148"/>
                  <a:gd name="T111" fmla="*/ 7864475 h 5196"/>
                  <a:gd name="T112" fmla="*/ 1765300 w 2148"/>
                  <a:gd name="T113" fmla="*/ 6511926 h 5196"/>
                  <a:gd name="T114" fmla="*/ 1660525 w 2148"/>
                  <a:gd name="T115" fmla="*/ 7194550 h 5196"/>
                  <a:gd name="T116" fmla="*/ 1508125 w 2148"/>
                  <a:gd name="T117" fmla="*/ 7597775 h 5196"/>
                  <a:gd name="T118" fmla="*/ 1412875 w 2148"/>
                  <a:gd name="T119" fmla="*/ 7264400 h 5196"/>
                  <a:gd name="T120" fmla="*/ 1330325 w 2148"/>
                  <a:gd name="T121" fmla="*/ 6384924 h 5196"/>
                  <a:gd name="T122" fmla="*/ 1638300 w 2148"/>
                  <a:gd name="T123" fmla="*/ 6235699 h 5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48"/>
                  <a:gd name="T187" fmla="*/ 0 h 5196"/>
                  <a:gd name="T188" fmla="*/ 2148 w 2148"/>
                  <a:gd name="T189" fmla="*/ 5196 h 5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48" h="5196">
                    <a:moveTo>
                      <a:pt x="2136" y="254"/>
                    </a:moveTo>
                    <a:lnTo>
                      <a:pt x="2086" y="166"/>
                    </a:lnTo>
                    <a:lnTo>
                      <a:pt x="2078" y="154"/>
                    </a:lnTo>
                    <a:lnTo>
                      <a:pt x="2068" y="142"/>
                    </a:lnTo>
                    <a:lnTo>
                      <a:pt x="2060" y="136"/>
                    </a:lnTo>
                    <a:lnTo>
                      <a:pt x="2054" y="132"/>
                    </a:lnTo>
                    <a:lnTo>
                      <a:pt x="2026" y="126"/>
                    </a:lnTo>
                    <a:lnTo>
                      <a:pt x="2008" y="122"/>
                    </a:lnTo>
                    <a:lnTo>
                      <a:pt x="1990" y="120"/>
                    </a:lnTo>
                    <a:lnTo>
                      <a:pt x="1976" y="120"/>
                    </a:lnTo>
                    <a:lnTo>
                      <a:pt x="1964" y="124"/>
                    </a:lnTo>
                    <a:lnTo>
                      <a:pt x="1938" y="130"/>
                    </a:lnTo>
                    <a:lnTo>
                      <a:pt x="1914" y="140"/>
                    </a:lnTo>
                    <a:lnTo>
                      <a:pt x="1892" y="148"/>
                    </a:lnTo>
                    <a:lnTo>
                      <a:pt x="1872" y="150"/>
                    </a:lnTo>
                    <a:lnTo>
                      <a:pt x="1868" y="152"/>
                    </a:lnTo>
                    <a:lnTo>
                      <a:pt x="1864" y="156"/>
                    </a:lnTo>
                    <a:lnTo>
                      <a:pt x="1858" y="164"/>
                    </a:lnTo>
                    <a:lnTo>
                      <a:pt x="1854" y="176"/>
                    </a:lnTo>
                    <a:lnTo>
                      <a:pt x="1852" y="184"/>
                    </a:lnTo>
                    <a:lnTo>
                      <a:pt x="1854" y="208"/>
                    </a:lnTo>
                    <a:lnTo>
                      <a:pt x="1856" y="234"/>
                    </a:lnTo>
                    <a:lnTo>
                      <a:pt x="1858" y="252"/>
                    </a:lnTo>
                    <a:lnTo>
                      <a:pt x="1860" y="258"/>
                    </a:lnTo>
                    <a:lnTo>
                      <a:pt x="1864" y="264"/>
                    </a:lnTo>
                    <a:lnTo>
                      <a:pt x="1872" y="270"/>
                    </a:lnTo>
                    <a:lnTo>
                      <a:pt x="1882" y="302"/>
                    </a:lnTo>
                    <a:lnTo>
                      <a:pt x="1888" y="330"/>
                    </a:lnTo>
                    <a:lnTo>
                      <a:pt x="1890" y="362"/>
                    </a:lnTo>
                    <a:lnTo>
                      <a:pt x="1888" y="394"/>
                    </a:lnTo>
                    <a:lnTo>
                      <a:pt x="1882" y="428"/>
                    </a:lnTo>
                    <a:lnTo>
                      <a:pt x="1876" y="450"/>
                    </a:lnTo>
                    <a:lnTo>
                      <a:pt x="1866" y="484"/>
                    </a:lnTo>
                    <a:lnTo>
                      <a:pt x="1850" y="516"/>
                    </a:lnTo>
                    <a:lnTo>
                      <a:pt x="1784" y="638"/>
                    </a:lnTo>
                    <a:lnTo>
                      <a:pt x="1752" y="702"/>
                    </a:lnTo>
                    <a:lnTo>
                      <a:pt x="1730" y="744"/>
                    </a:lnTo>
                    <a:lnTo>
                      <a:pt x="1712" y="776"/>
                    </a:lnTo>
                    <a:lnTo>
                      <a:pt x="1694" y="808"/>
                    </a:lnTo>
                    <a:lnTo>
                      <a:pt x="1648" y="878"/>
                    </a:lnTo>
                    <a:lnTo>
                      <a:pt x="1640" y="892"/>
                    </a:lnTo>
                    <a:lnTo>
                      <a:pt x="1632" y="908"/>
                    </a:lnTo>
                    <a:lnTo>
                      <a:pt x="1626" y="924"/>
                    </a:lnTo>
                    <a:lnTo>
                      <a:pt x="1622" y="940"/>
                    </a:lnTo>
                    <a:lnTo>
                      <a:pt x="1610" y="970"/>
                    </a:lnTo>
                    <a:lnTo>
                      <a:pt x="1596" y="1002"/>
                    </a:lnTo>
                    <a:lnTo>
                      <a:pt x="1584" y="1022"/>
                    </a:lnTo>
                    <a:lnTo>
                      <a:pt x="1548" y="1086"/>
                    </a:lnTo>
                    <a:lnTo>
                      <a:pt x="1532" y="1108"/>
                    </a:lnTo>
                    <a:lnTo>
                      <a:pt x="1512" y="1138"/>
                    </a:lnTo>
                    <a:lnTo>
                      <a:pt x="1490" y="1168"/>
                    </a:lnTo>
                    <a:lnTo>
                      <a:pt x="1474" y="1188"/>
                    </a:lnTo>
                    <a:lnTo>
                      <a:pt x="1458" y="1212"/>
                    </a:lnTo>
                    <a:lnTo>
                      <a:pt x="1448" y="1228"/>
                    </a:lnTo>
                    <a:lnTo>
                      <a:pt x="1440" y="1246"/>
                    </a:lnTo>
                    <a:lnTo>
                      <a:pt x="1424" y="1270"/>
                    </a:lnTo>
                    <a:lnTo>
                      <a:pt x="1402" y="1302"/>
                    </a:lnTo>
                    <a:lnTo>
                      <a:pt x="1392" y="1316"/>
                    </a:lnTo>
                    <a:lnTo>
                      <a:pt x="1378" y="1328"/>
                    </a:lnTo>
                    <a:lnTo>
                      <a:pt x="1364" y="1340"/>
                    </a:lnTo>
                    <a:lnTo>
                      <a:pt x="1350" y="1350"/>
                    </a:lnTo>
                    <a:lnTo>
                      <a:pt x="1306" y="1376"/>
                    </a:lnTo>
                    <a:lnTo>
                      <a:pt x="1292" y="1382"/>
                    </a:lnTo>
                    <a:lnTo>
                      <a:pt x="1278" y="1384"/>
                    </a:lnTo>
                    <a:lnTo>
                      <a:pt x="1264" y="1384"/>
                    </a:lnTo>
                    <a:lnTo>
                      <a:pt x="1260" y="1382"/>
                    </a:lnTo>
                    <a:lnTo>
                      <a:pt x="1256" y="1378"/>
                    </a:lnTo>
                    <a:lnTo>
                      <a:pt x="1248" y="1370"/>
                    </a:lnTo>
                    <a:lnTo>
                      <a:pt x="1240" y="1356"/>
                    </a:lnTo>
                    <a:lnTo>
                      <a:pt x="1236" y="1342"/>
                    </a:lnTo>
                    <a:lnTo>
                      <a:pt x="1234" y="1326"/>
                    </a:lnTo>
                    <a:lnTo>
                      <a:pt x="1230" y="1230"/>
                    </a:lnTo>
                    <a:lnTo>
                      <a:pt x="1226" y="1194"/>
                    </a:lnTo>
                    <a:lnTo>
                      <a:pt x="1222" y="1158"/>
                    </a:lnTo>
                    <a:lnTo>
                      <a:pt x="1204" y="1068"/>
                    </a:lnTo>
                    <a:lnTo>
                      <a:pt x="1200" y="1052"/>
                    </a:lnTo>
                    <a:lnTo>
                      <a:pt x="1194" y="1034"/>
                    </a:lnTo>
                    <a:lnTo>
                      <a:pt x="1186" y="1016"/>
                    </a:lnTo>
                    <a:lnTo>
                      <a:pt x="1176" y="1002"/>
                    </a:lnTo>
                    <a:lnTo>
                      <a:pt x="1148" y="962"/>
                    </a:lnTo>
                    <a:lnTo>
                      <a:pt x="1138" y="950"/>
                    </a:lnTo>
                    <a:lnTo>
                      <a:pt x="1124" y="940"/>
                    </a:lnTo>
                    <a:lnTo>
                      <a:pt x="1108" y="932"/>
                    </a:lnTo>
                    <a:lnTo>
                      <a:pt x="1092" y="930"/>
                    </a:lnTo>
                    <a:lnTo>
                      <a:pt x="972" y="926"/>
                    </a:lnTo>
                    <a:lnTo>
                      <a:pt x="954" y="926"/>
                    </a:lnTo>
                    <a:lnTo>
                      <a:pt x="936" y="930"/>
                    </a:lnTo>
                    <a:lnTo>
                      <a:pt x="918" y="936"/>
                    </a:lnTo>
                    <a:lnTo>
                      <a:pt x="904" y="942"/>
                    </a:lnTo>
                    <a:lnTo>
                      <a:pt x="890" y="952"/>
                    </a:lnTo>
                    <a:lnTo>
                      <a:pt x="876" y="960"/>
                    </a:lnTo>
                    <a:lnTo>
                      <a:pt x="860" y="972"/>
                    </a:lnTo>
                    <a:lnTo>
                      <a:pt x="846" y="986"/>
                    </a:lnTo>
                    <a:lnTo>
                      <a:pt x="836" y="998"/>
                    </a:lnTo>
                    <a:lnTo>
                      <a:pt x="804" y="1042"/>
                    </a:lnTo>
                    <a:lnTo>
                      <a:pt x="794" y="1056"/>
                    </a:lnTo>
                    <a:lnTo>
                      <a:pt x="784" y="1072"/>
                    </a:lnTo>
                    <a:lnTo>
                      <a:pt x="776" y="1090"/>
                    </a:lnTo>
                    <a:lnTo>
                      <a:pt x="770" y="1104"/>
                    </a:lnTo>
                    <a:lnTo>
                      <a:pt x="754" y="1152"/>
                    </a:lnTo>
                    <a:lnTo>
                      <a:pt x="746" y="1186"/>
                    </a:lnTo>
                    <a:lnTo>
                      <a:pt x="740" y="1222"/>
                    </a:lnTo>
                    <a:lnTo>
                      <a:pt x="738" y="1272"/>
                    </a:lnTo>
                    <a:lnTo>
                      <a:pt x="734" y="1346"/>
                    </a:lnTo>
                    <a:lnTo>
                      <a:pt x="734" y="1366"/>
                    </a:lnTo>
                    <a:lnTo>
                      <a:pt x="736" y="1382"/>
                    </a:lnTo>
                    <a:lnTo>
                      <a:pt x="742" y="1398"/>
                    </a:lnTo>
                    <a:lnTo>
                      <a:pt x="750" y="1416"/>
                    </a:lnTo>
                    <a:lnTo>
                      <a:pt x="758" y="1428"/>
                    </a:lnTo>
                    <a:lnTo>
                      <a:pt x="764" y="1436"/>
                    </a:lnTo>
                    <a:lnTo>
                      <a:pt x="772" y="1448"/>
                    </a:lnTo>
                    <a:lnTo>
                      <a:pt x="778" y="1458"/>
                    </a:lnTo>
                    <a:lnTo>
                      <a:pt x="778" y="1468"/>
                    </a:lnTo>
                    <a:lnTo>
                      <a:pt x="776" y="1472"/>
                    </a:lnTo>
                    <a:lnTo>
                      <a:pt x="774" y="1474"/>
                    </a:lnTo>
                    <a:lnTo>
                      <a:pt x="770" y="1476"/>
                    </a:lnTo>
                    <a:lnTo>
                      <a:pt x="766" y="1478"/>
                    </a:lnTo>
                    <a:lnTo>
                      <a:pt x="756" y="1474"/>
                    </a:lnTo>
                    <a:lnTo>
                      <a:pt x="744" y="1468"/>
                    </a:lnTo>
                    <a:lnTo>
                      <a:pt x="734" y="1458"/>
                    </a:lnTo>
                    <a:lnTo>
                      <a:pt x="690" y="1406"/>
                    </a:lnTo>
                    <a:lnTo>
                      <a:pt x="678" y="1392"/>
                    </a:lnTo>
                    <a:lnTo>
                      <a:pt x="668" y="1376"/>
                    </a:lnTo>
                    <a:lnTo>
                      <a:pt x="658" y="1360"/>
                    </a:lnTo>
                    <a:lnTo>
                      <a:pt x="650" y="1346"/>
                    </a:lnTo>
                    <a:lnTo>
                      <a:pt x="618" y="1272"/>
                    </a:lnTo>
                    <a:lnTo>
                      <a:pt x="588" y="1208"/>
                    </a:lnTo>
                    <a:lnTo>
                      <a:pt x="528" y="1088"/>
                    </a:lnTo>
                    <a:lnTo>
                      <a:pt x="512" y="1054"/>
                    </a:lnTo>
                    <a:lnTo>
                      <a:pt x="500" y="1020"/>
                    </a:lnTo>
                    <a:lnTo>
                      <a:pt x="468" y="928"/>
                    </a:lnTo>
                    <a:lnTo>
                      <a:pt x="444" y="858"/>
                    </a:lnTo>
                    <a:lnTo>
                      <a:pt x="408" y="758"/>
                    </a:lnTo>
                    <a:lnTo>
                      <a:pt x="398" y="722"/>
                    </a:lnTo>
                    <a:lnTo>
                      <a:pt x="390" y="688"/>
                    </a:lnTo>
                    <a:lnTo>
                      <a:pt x="378" y="606"/>
                    </a:lnTo>
                    <a:lnTo>
                      <a:pt x="374" y="588"/>
                    </a:lnTo>
                    <a:lnTo>
                      <a:pt x="368" y="570"/>
                    </a:lnTo>
                    <a:lnTo>
                      <a:pt x="362" y="554"/>
                    </a:lnTo>
                    <a:lnTo>
                      <a:pt x="354" y="538"/>
                    </a:lnTo>
                    <a:lnTo>
                      <a:pt x="318" y="476"/>
                    </a:lnTo>
                    <a:lnTo>
                      <a:pt x="258" y="362"/>
                    </a:lnTo>
                    <a:lnTo>
                      <a:pt x="252" y="348"/>
                    </a:lnTo>
                    <a:lnTo>
                      <a:pt x="250" y="330"/>
                    </a:lnTo>
                    <a:lnTo>
                      <a:pt x="250" y="312"/>
                    </a:lnTo>
                    <a:lnTo>
                      <a:pt x="254" y="296"/>
                    </a:lnTo>
                    <a:lnTo>
                      <a:pt x="276" y="234"/>
                    </a:lnTo>
                    <a:lnTo>
                      <a:pt x="292" y="188"/>
                    </a:lnTo>
                    <a:lnTo>
                      <a:pt x="300" y="178"/>
                    </a:lnTo>
                    <a:lnTo>
                      <a:pt x="308" y="170"/>
                    </a:lnTo>
                    <a:lnTo>
                      <a:pt x="312" y="164"/>
                    </a:lnTo>
                    <a:lnTo>
                      <a:pt x="318" y="156"/>
                    </a:lnTo>
                    <a:lnTo>
                      <a:pt x="322" y="146"/>
                    </a:lnTo>
                    <a:lnTo>
                      <a:pt x="326" y="134"/>
                    </a:lnTo>
                    <a:lnTo>
                      <a:pt x="332" y="110"/>
                    </a:lnTo>
                    <a:lnTo>
                      <a:pt x="334" y="92"/>
                    </a:lnTo>
                    <a:lnTo>
                      <a:pt x="332" y="84"/>
                    </a:lnTo>
                    <a:lnTo>
                      <a:pt x="330" y="76"/>
                    </a:lnTo>
                    <a:lnTo>
                      <a:pt x="322" y="58"/>
                    </a:lnTo>
                    <a:lnTo>
                      <a:pt x="314" y="50"/>
                    </a:lnTo>
                    <a:lnTo>
                      <a:pt x="304" y="42"/>
                    </a:lnTo>
                    <a:lnTo>
                      <a:pt x="290" y="36"/>
                    </a:lnTo>
                    <a:lnTo>
                      <a:pt x="276" y="30"/>
                    </a:lnTo>
                    <a:lnTo>
                      <a:pt x="178" y="4"/>
                    </a:lnTo>
                    <a:lnTo>
                      <a:pt x="162" y="2"/>
                    </a:lnTo>
                    <a:lnTo>
                      <a:pt x="150" y="0"/>
                    </a:lnTo>
                    <a:lnTo>
                      <a:pt x="138" y="0"/>
                    </a:lnTo>
                    <a:lnTo>
                      <a:pt x="132" y="2"/>
                    </a:lnTo>
                    <a:lnTo>
                      <a:pt x="106" y="18"/>
                    </a:lnTo>
                    <a:lnTo>
                      <a:pt x="92" y="28"/>
                    </a:lnTo>
                    <a:lnTo>
                      <a:pt x="78" y="40"/>
                    </a:lnTo>
                    <a:lnTo>
                      <a:pt x="68" y="50"/>
                    </a:lnTo>
                    <a:lnTo>
                      <a:pt x="60" y="60"/>
                    </a:lnTo>
                    <a:lnTo>
                      <a:pt x="48" y="84"/>
                    </a:lnTo>
                    <a:lnTo>
                      <a:pt x="38" y="108"/>
                    </a:lnTo>
                    <a:lnTo>
                      <a:pt x="28" y="128"/>
                    </a:lnTo>
                    <a:lnTo>
                      <a:pt x="16" y="144"/>
                    </a:lnTo>
                    <a:lnTo>
                      <a:pt x="4" y="158"/>
                    </a:lnTo>
                    <a:lnTo>
                      <a:pt x="2" y="160"/>
                    </a:lnTo>
                    <a:lnTo>
                      <a:pt x="0" y="166"/>
                    </a:lnTo>
                    <a:lnTo>
                      <a:pt x="2" y="174"/>
                    </a:lnTo>
                    <a:lnTo>
                      <a:pt x="6" y="184"/>
                    </a:lnTo>
                    <a:lnTo>
                      <a:pt x="16" y="196"/>
                    </a:lnTo>
                    <a:lnTo>
                      <a:pt x="26" y="206"/>
                    </a:lnTo>
                    <a:lnTo>
                      <a:pt x="34" y="218"/>
                    </a:lnTo>
                    <a:lnTo>
                      <a:pt x="40" y="228"/>
                    </a:lnTo>
                    <a:lnTo>
                      <a:pt x="50" y="240"/>
                    </a:lnTo>
                    <a:lnTo>
                      <a:pt x="60" y="254"/>
                    </a:lnTo>
                    <a:lnTo>
                      <a:pt x="68" y="272"/>
                    </a:lnTo>
                    <a:lnTo>
                      <a:pt x="74" y="292"/>
                    </a:lnTo>
                    <a:lnTo>
                      <a:pt x="74" y="298"/>
                    </a:lnTo>
                    <a:lnTo>
                      <a:pt x="74" y="302"/>
                    </a:lnTo>
                    <a:lnTo>
                      <a:pt x="74" y="316"/>
                    </a:lnTo>
                    <a:lnTo>
                      <a:pt x="76" y="344"/>
                    </a:lnTo>
                    <a:lnTo>
                      <a:pt x="84" y="426"/>
                    </a:lnTo>
                    <a:lnTo>
                      <a:pt x="84" y="442"/>
                    </a:lnTo>
                    <a:lnTo>
                      <a:pt x="82" y="458"/>
                    </a:lnTo>
                    <a:lnTo>
                      <a:pt x="78" y="474"/>
                    </a:lnTo>
                    <a:lnTo>
                      <a:pt x="72" y="488"/>
                    </a:lnTo>
                    <a:lnTo>
                      <a:pt x="66" y="502"/>
                    </a:lnTo>
                    <a:lnTo>
                      <a:pt x="64" y="518"/>
                    </a:lnTo>
                    <a:lnTo>
                      <a:pt x="64" y="534"/>
                    </a:lnTo>
                    <a:lnTo>
                      <a:pt x="66" y="550"/>
                    </a:lnTo>
                    <a:lnTo>
                      <a:pt x="100" y="666"/>
                    </a:lnTo>
                    <a:lnTo>
                      <a:pt x="122" y="734"/>
                    </a:lnTo>
                    <a:lnTo>
                      <a:pt x="230" y="1044"/>
                    </a:lnTo>
                    <a:lnTo>
                      <a:pt x="238" y="1078"/>
                    </a:lnTo>
                    <a:lnTo>
                      <a:pt x="244" y="1114"/>
                    </a:lnTo>
                    <a:lnTo>
                      <a:pt x="246" y="1142"/>
                    </a:lnTo>
                    <a:lnTo>
                      <a:pt x="250" y="1156"/>
                    </a:lnTo>
                    <a:lnTo>
                      <a:pt x="256" y="1170"/>
                    </a:lnTo>
                    <a:lnTo>
                      <a:pt x="264" y="1180"/>
                    </a:lnTo>
                    <a:lnTo>
                      <a:pt x="268" y="1184"/>
                    </a:lnTo>
                    <a:lnTo>
                      <a:pt x="272" y="1186"/>
                    </a:lnTo>
                    <a:lnTo>
                      <a:pt x="282" y="1192"/>
                    </a:lnTo>
                    <a:lnTo>
                      <a:pt x="292" y="1202"/>
                    </a:lnTo>
                    <a:lnTo>
                      <a:pt x="302" y="1214"/>
                    </a:lnTo>
                    <a:lnTo>
                      <a:pt x="308" y="1228"/>
                    </a:lnTo>
                    <a:lnTo>
                      <a:pt x="320" y="1260"/>
                    </a:lnTo>
                    <a:lnTo>
                      <a:pt x="332" y="1294"/>
                    </a:lnTo>
                    <a:lnTo>
                      <a:pt x="340" y="1330"/>
                    </a:lnTo>
                    <a:lnTo>
                      <a:pt x="344" y="1366"/>
                    </a:lnTo>
                    <a:lnTo>
                      <a:pt x="352" y="1400"/>
                    </a:lnTo>
                    <a:lnTo>
                      <a:pt x="364" y="1436"/>
                    </a:lnTo>
                    <a:lnTo>
                      <a:pt x="444" y="1622"/>
                    </a:lnTo>
                    <a:lnTo>
                      <a:pt x="470" y="1690"/>
                    </a:lnTo>
                    <a:lnTo>
                      <a:pt x="522" y="1846"/>
                    </a:lnTo>
                    <a:lnTo>
                      <a:pt x="528" y="1862"/>
                    </a:lnTo>
                    <a:lnTo>
                      <a:pt x="532" y="1880"/>
                    </a:lnTo>
                    <a:lnTo>
                      <a:pt x="534" y="1898"/>
                    </a:lnTo>
                    <a:lnTo>
                      <a:pt x="536" y="1916"/>
                    </a:lnTo>
                    <a:lnTo>
                      <a:pt x="540" y="2044"/>
                    </a:lnTo>
                    <a:lnTo>
                      <a:pt x="540" y="2080"/>
                    </a:lnTo>
                    <a:lnTo>
                      <a:pt x="534" y="2116"/>
                    </a:lnTo>
                    <a:lnTo>
                      <a:pt x="512" y="2206"/>
                    </a:lnTo>
                    <a:lnTo>
                      <a:pt x="502" y="2240"/>
                    </a:lnTo>
                    <a:lnTo>
                      <a:pt x="488" y="2274"/>
                    </a:lnTo>
                    <a:lnTo>
                      <a:pt x="442" y="2364"/>
                    </a:lnTo>
                    <a:lnTo>
                      <a:pt x="410" y="2428"/>
                    </a:lnTo>
                    <a:lnTo>
                      <a:pt x="382" y="2486"/>
                    </a:lnTo>
                    <a:lnTo>
                      <a:pt x="370" y="2508"/>
                    </a:lnTo>
                    <a:lnTo>
                      <a:pt x="588" y="2612"/>
                    </a:lnTo>
                    <a:lnTo>
                      <a:pt x="586" y="2614"/>
                    </a:lnTo>
                    <a:lnTo>
                      <a:pt x="596" y="2616"/>
                    </a:lnTo>
                    <a:lnTo>
                      <a:pt x="600" y="2618"/>
                    </a:lnTo>
                    <a:lnTo>
                      <a:pt x="602" y="2698"/>
                    </a:lnTo>
                    <a:lnTo>
                      <a:pt x="592" y="2740"/>
                    </a:lnTo>
                    <a:lnTo>
                      <a:pt x="594" y="2740"/>
                    </a:lnTo>
                    <a:lnTo>
                      <a:pt x="588" y="2756"/>
                    </a:lnTo>
                    <a:lnTo>
                      <a:pt x="584" y="2824"/>
                    </a:lnTo>
                    <a:lnTo>
                      <a:pt x="580" y="2904"/>
                    </a:lnTo>
                    <a:lnTo>
                      <a:pt x="586" y="2988"/>
                    </a:lnTo>
                    <a:lnTo>
                      <a:pt x="592" y="3056"/>
                    </a:lnTo>
                    <a:lnTo>
                      <a:pt x="592" y="3070"/>
                    </a:lnTo>
                    <a:lnTo>
                      <a:pt x="594" y="3072"/>
                    </a:lnTo>
                    <a:lnTo>
                      <a:pt x="594" y="3076"/>
                    </a:lnTo>
                    <a:lnTo>
                      <a:pt x="594" y="3086"/>
                    </a:lnTo>
                    <a:lnTo>
                      <a:pt x="592" y="3096"/>
                    </a:lnTo>
                    <a:lnTo>
                      <a:pt x="592" y="3102"/>
                    </a:lnTo>
                    <a:lnTo>
                      <a:pt x="592" y="3174"/>
                    </a:lnTo>
                    <a:lnTo>
                      <a:pt x="590" y="3250"/>
                    </a:lnTo>
                    <a:lnTo>
                      <a:pt x="582" y="3396"/>
                    </a:lnTo>
                    <a:lnTo>
                      <a:pt x="582" y="3460"/>
                    </a:lnTo>
                    <a:lnTo>
                      <a:pt x="584" y="3492"/>
                    </a:lnTo>
                    <a:lnTo>
                      <a:pt x="588" y="3526"/>
                    </a:lnTo>
                    <a:lnTo>
                      <a:pt x="592" y="3574"/>
                    </a:lnTo>
                    <a:lnTo>
                      <a:pt x="594" y="3622"/>
                    </a:lnTo>
                    <a:lnTo>
                      <a:pt x="594" y="3670"/>
                    </a:lnTo>
                    <a:lnTo>
                      <a:pt x="592" y="3718"/>
                    </a:lnTo>
                    <a:lnTo>
                      <a:pt x="590" y="3766"/>
                    </a:lnTo>
                    <a:lnTo>
                      <a:pt x="586" y="3814"/>
                    </a:lnTo>
                    <a:lnTo>
                      <a:pt x="576" y="3906"/>
                    </a:lnTo>
                    <a:lnTo>
                      <a:pt x="592" y="3912"/>
                    </a:lnTo>
                    <a:lnTo>
                      <a:pt x="608" y="3916"/>
                    </a:lnTo>
                    <a:lnTo>
                      <a:pt x="638" y="3916"/>
                    </a:lnTo>
                    <a:lnTo>
                      <a:pt x="632" y="3972"/>
                    </a:lnTo>
                    <a:lnTo>
                      <a:pt x="628" y="4000"/>
                    </a:lnTo>
                    <a:lnTo>
                      <a:pt x="628" y="4028"/>
                    </a:lnTo>
                    <a:lnTo>
                      <a:pt x="626" y="4060"/>
                    </a:lnTo>
                    <a:lnTo>
                      <a:pt x="628" y="4092"/>
                    </a:lnTo>
                    <a:lnTo>
                      <a:pt x="632" y="4126"/>
                    </a:lnTo>
                    <a:lnTo>
                      <a:pt x="636" y="4158"/>
                    </a:lnTo>
                    <a:lnTo>
                      <a:pt x="644" y="4202"/>
                    </a:lnTo>
                    <a:lnTo>
                      <a:pt x="652" y="4248"/>
                    </a:lnTo>
                    <a:lnTo>
                      <a:pt x="662" y="4292"/>
                    </a:lnTo>
                    <a:lnTo>
                      <a:pt x="674" y="4336"/>
                    </a:lnTo>
                    <a:lnTo>
                      <a:pt x="700" y="4422"/>
                    </a:lnTo>
                    <a:lnTo>
                      <a:pt x="730" y="4508"/>
                    </a:lnTo>
                    <a:lnTo>
                      <a:pt x="756" y="4578"/>
                    </a:lnTo>
                    <a:lnTo>
                      <a:pt x="768" y="4616"/>
                    </a:lnTo>
                    <a:lnTo>
                      <a:pt x="778" y="4656"/>
                    </a:lnTo>
                    <a:lnTo>
                      <a:pt x="786" y="4694"/>
                    </a:lnTo>
                    <a:lnTo>
                      <a:pt x="790" y="4734"/>
                    </a:lnTo>
                    <a:lnTo>
                      <a:pt x="792" y="4752"/>
                    </a:lnTo>
                    <a:lnTo>
                      <a:pt x="792" y="4770"/>
                    </a:lnTo>
                    <a:lnTo>
                      <a:pt x="790" y="4790"/>
                    </a:lnTo>
                    <a:lnTo>
                      <a:pt x="786" y="4806"/>
                    </a:lnTo>
                    <a:lnTo>
                      <a:pt x="780" y="4850"/>
                    </a:lnTo>
                    <a:lnTo>
                      <a:pt x="776" y="4894"/>
                    </a:lnTo>
                    <a:lnTo>
                      <a:pt x="776" y="4938"/>
                    </a:lnTo>
                    <a:lnTo>
                      <a:pt x="778" y="4980"/>
                    </a:lnTo>
                    <a:lnTo>
                      <a:pt x="782" y="5008"/>
                    </a:lnTo>
                    <a:lnTo>
                      <a:pt x="790" y="5038"/>
                    </a:lnTo>
                    <a:lnTo>
                      <a:pt x="798" y="5066"/>
                    </a:lnTo>
                    <a:lnTo>
                      <a:pt x="802" y="5094"/>
                    </a:lnTo>
                    <a:lnTo>
                      <a:pt x="804" y="5104"/>
                    </a:lnTo>
                    <a:lnTo>
                      <a:pt x="804" y="5114"/>
                    </a:lnTo>
                    <a:lnTo>
                      <a:pt x="802" y="5130"/>
                    </a:lnTo>
                    <a:lnTo>
                      <a:pt x="804" y="5138"/>
                    </a:lnTo>
                    <a:lnTo>
                      <a:pt x="806" y="5146"/>
                    </a:lnTo>
                    <a:lnTo>
                      <a:pt x="812" y="5152"/>
                    </a:lnTo>
                    <a:lnTo>
                      <a:pt x="822" y="5160"/>
                    </a:lnTo>
                    <a:lnTo>
                      <a:pt x="860" y="5174"/>
                    </a:lnTo>
                    <a:lnTo>
                      <a:pt x="886" y="5182"/>
                    </a:lnTo>
                    <a:lnTo>
                      <a:pt x="912" y="5188"/>
                    </a:lnTo>
                    <a:lnTo>
                      <a:pt x="940" y="5194"/>
                    </a:lnTo>
                    <a:lnTo>
                      <a:pt x="964" y="5196"/>
                    </a:lnTo>
                    <a:lnTo>
                      <a:pt x="986" y="5196"/>
                    </a:lnTo>
                    <a:lnTo>
                      <a:pt x="996" y="5194"/>
                    </a:lnTo>
                    <a:lnTo>
                      <a:pt x="1004" y="5190"/>
                    </a:lnTo>
                    <a:lnTo>
                      <a:pt x="1018" y="5182"/>
                    </a:lnTo>
                    <a:lnTo>
                      <a:pt x="1026" y="5172"/>
                    </a:lnTo>
                    <a:lnTo>
                      <a:pt x="1034" y="5162"/>
                    </a:lnTo>
                    <a:lnTo>
                      <a:pt x="1038" y="5152"/>
                    </a:lnTo>
                    <a:lnTo>
                      <a:pt x="1042" y="5160"/>
                    </a:lnTo>
                    <a:lnTo>
                      <a:pt x="1050" y="5166"/>
                    </a:lnTo>
                    <a:lnTo>
                      <a:pt x="1058" y="5170"/>
                    </a:lnTo>
                    <a:lnTo>
                      <a:pt x="1070" y="5174"/>
                    </a:lnTo>
                    <a:lnTo>
                      <a:pt x="1096" y="5176"/>
                    </a:lnTo>
                    <a:lnTo>
                      <a:pt x="1120" y="5176"/>
                    </a:lnTo>
                    <a:lnTo>
                      <a:pt x="1142" y="5172"/>
                    </a:lnTo>
                    <a:lnTo>
                      <a:pt x="1166" y="5166"/>
                    </a:lnTo>
                    <a:lnTo>
                      <a:pt x="1182" y="5160"/>
                    </a:lnTo>
                    <a:lnTo>
                      <a:pt x="1194" y="5154"/>
                    </a:lnTo>
                    <a:lnTo>
                      <a:pt x="1202" y="5146"/>
                    </a:lnTo>
                    <a:lnTo>
                      <a:pt x="1206" y="5136"/>
                    </a:lnTo>
                    <a:lnTo>
                      <a:pt x="1208" y="5128"/>
                    </a:lnTo>
                    <a:lnTo>
                      <a:pt x="1206" y="5118"/>
                    </a:lnTo>
                    <a:lnTo>
                      <a:pt x="1202" y="5108"/>
                    </a:lnTo>
                    <a:lnTo>
                      <a:pt x="1198" y="5096"/>
                    </a:lnTo>
                    <a:lnTo>
                      <a:pt x="1182" y="5074"/>
                    </a:lnTo>
                    <a:lnTo>
                      <a:pt x="1166" y="5052"/>
                    </a:lnTo>
                    <a:lnTo>
                      <a:pt x="1150" y="5028"/>
                    </a:lnTo>
                    <a:lnTo>
                      <a:pt x="1138" y="5006"/>
                    </a:lnTo>
                    <a:lnTo>
                      <a:pt x="1132" y="4990"/>
                    </a:lnTo>
                    <a:lnTo>
                      <a:pt x="1128" y="4970"/>
                    </a:lnTo>
                    <a:lnTo>
                      <a:pt x="1124" y="4928"/>
                    </a:lnTo>
                    <a:lnTo>
                      <a:pt x="1122" y="4892"/>
                    </a:lnTo>
                    <a:lnTo>
                      <a:pt x="1118" y="4864"/>
                    </a:lnTo>
                    <a:lnTo>
                      <a:pt x="1116" y="4840"/>
                    </a:lnTo>
                    <a:lnTo>
                      <a:pt x="1114" y="4814"/>
                    </a:lnTo>
                    <a:lnTo>
                      <a:pt x="1120" y="4788"/>
                    </a:lnTo>
                    <a:lnTo>
                      <a:pt x="1130" y="4746"/>
                    </a:lnTo>
                    <a:lnTo>
                      <a:pt x="1164" y="4632"/>
                    </a:lnTo>
                    <a:lnTo>
                      <a:pt x="1198" y="4522"/>
                    </a:lnTo>
                    <a:lnTo>
                      <a:pt x="1218" y="4462"/>
                    </a:lnTo>
                    <a:lnTo>
                      <a:pt x="1234" y="4410"/>
                    </a:lnTo>
                    <a:lnTo>
                      <a:pt x="1264" y="4318"/>
                    </a:lnTo>
                    <a:lnTo>
                      <a:pt x="1296" y="4226"/>
                    </a:lnTo>
                    <a:lnTo>
                      <a:pt x="1312" y="4172"/>
                    </a:lnTo>
                    <a:lnTo>
                      <a:pt x="1356" y="3948"/>
                    </a:lnTo>
                    <a:lnTo>
                      <a:pt x="1360" y="3942"/>
                    </a:lnTo>
                    <a:lnTo>
                      <a:pt x="1362" y="3926"/>
                    </a:lnTo>
                    <a:lnTo>
                      <a:pt x="1368" y="3870"/>
                    </a:lnTo>
                    <a:lnTo>
                      <a:pt x="1374" y="3690"/>
                    </a:lnTo>
                    <a:lnTo>
                      <a:pt x="1384" y="3470"/>
                    </a:lnTo>
                    <a:lnTo>
                      <a:pt x="1390" y="3364"/>
                    </a:lnTo>
                    <a:lnTo>
                      <a:pt x="1398" y="3270"/>
                    </a:lnTo>
                    <a:lnTo>
                      <a:pt x="1412" y="3164"/>
                    </a:lnTo>
                    <a:lnTo>
                      <a:pt x="1416" y="3136"/>
                    </a:lnTo>
                    <a:lnTo>
                      <a:pt x="1420" y="3128"/>
                    </a:lnTo>
                    <a:lnTo>
                      <a:pt x="1422" y="3120"/>
                    </a:lnTo>
                    <a:lnTo>
                      <a:pt x="1414" y="3024"/>
                    </a:lnTo>
                    <a:lnTo>
                      <a:pt x="1344" y="2810"/>
                    </a:lnTo>
                    <a:lnTo>
                      <a:pt x="1284" y="2690"/>
                    </a:lnTo>
                    <a:lnTo>
                      <a:pt x="1536" y="2594"/>
                    </a:lnTo>
                    <a:lnTo>
                      <a:pt x="1428" y="2368"/>
                    </a:lnTo>
                    <a:lnTo>
                      <a:pt x="1422" y="2352"/>
                    </a:lnTo>
                    <a:lnTo>
                      <a:pt x="1418" y="2334"/>
                    </a:lnTo>
                    <a:lnTo>
                      <a:pt x="1414" y="2314"/>
                    </a:lnTo>
                    <a:lnTo>
                      <a:pt x="1414" y="2298"/>
                    </a:lnTo>
                    <a:lnTo>
                      <a:pt x="1414" y="2244"/>
                    </a:lnTo>
                    <a:lnTo>
                      <a:pt x="1412" y="2210"/>
                    </a:lnTo>
                    <a:lnTo>
                      <a:pt x="1410" y="2178"/>
                    </a:lnTo>
                    <a:lnTo>
                      <a:pt x="1410" y="2164"/>
                    </a:lnTo>
                    <a:lnTo>
                      <a:pt x="1412" y="2148"/>
                    </a:lnTo>
                    <a:lnTo>
                      <a:pt x="1416" y="2132"/>
                    </a:lnTo>
                    <a:lnTo>
                      <a:pt x="1422" y="2118"/>
                    </a:lnTo>
                    <a:lnTo>
                      <a:pt x="1426" y="2112"/>
                    </a:lnTo>
                    <a:lnTo>
                      <a:pt x="1434" y="2096"/>
                    </a:lnTo>
                    <a:lnTo>
                      <a:pt x="1438" y="2078"/>
                    </a:lnTo>
                    <a:lnTo>
                      <a:pt x="1442" y="2060"/>
                    </a:lnTo>
                    <a:lnTo>
                      <a:pt x="1444" y="2044"/>
                    </a:lnTo>
                    <a:lnTo>
                      <a:pt x="1444" y="2032"/>
                    </a:lnTo>
                    <a:lnTo>
                      <a:pt x="1444" y="1958"/>
                    </a:lnTo>
                    <a:lnTo>
                      <a:pt x="1444" y="1878"/>
                    </a:lnTo>
                    <a:lnTo>
                      <a:pt x="1444" y="1814"/>
                    </a:lnTo>
                    <a:lnTo>
                      <a:pt x="1446" y="1802"/>
                    </a:lnTo>
                    <a:lnTo>
                      <a:pt x="1450" y="1786"/>
                    </a:lnTo>
                    <a:lnTo>
                      <a:pt x="1456" y="1772"/>
                    </a:lnTo>
                    <a:lnTo>
                      <a:pt x="1466" y="1758"/>
                    </a:lnTo>
                    <a:lnTo>
                      <a:pt x="1484" y="1732"/>
                    </a:lnTo>
                    <a:lnTo>
                      <a:pt x="1504" y="1702"/>
                    </a:lnTo>
                    <a:lnTo>
                      <a:pt x="1520" y="1668"/>
                    </a:lnTo>
                    <a:lnTo>
                      <a:pt x="1522" y="1666"/>
                    </a:lnTo>
                    <a:lnTo>
                      <a:pt x="1534" y="1634"/>
                    </a:lnTo>
                    <a:lnTo>
                      <a:pt x="1544" y="1602"/>
                    </a:lnTo>
                    <a:lnTo>
                      <a:pt x="1554" y="1570"/>
                    </a:lnTo>
                    <a:lnTo>
                      <a:pt x="1564" y="1538"/>
                    </a:lnTo>
                    <a:lnTo>
                      <a:pt x="1570" y="1520"/>
                    </a:lnTo>
                    <a:lnTo>
                      <a:pt x="1598" y="1454"/>
                    </a:lnTo>
                    <a:lnTo>
                      <a:pt x="1606" y="1434"/>
                    </a:lnTo>
                    <a:lnTo>
                      <a:pt x="1622" y="1402"/>
                    </a:lnTo>
                    <a:lnTo>
                      <a:pt x="1642" y="1372"/>
                    </a:lnTo>
                    <a:lnTo>
                      <a:pt x="1654" y="1354"/>
                    </a:lnTo>
                    <a:lnTo>
                      <a:pt x="1696" y="1296"/>
                    </a:lnTo>
                    <a:lnTo>
                      <a:pt x="1700" y="1292"/>
                    </a:lnTo>
                    <a:lnTo>
                      <a:pt x="1720" y="1268"/>
                    </a:lnTo>
                    <a:lnTo>
                      <a:pt x="1736" y="1252"/>
                    </a:lnTo>
                    <a:lnTo>
                      <a:pt x="1744" y="1244"/>
                    </a:lnTo>
                    <a:lnTo>
                      <a:pt x="1752" y="1234"/>
                    </a:lnTo>
                    <a:lnTo>
                      <a:pt x="1758" y="1220"/>
                    </a:lnTo>
                    <a:lnTo>
                      <a:pt x="1764" y="1206"/>
                    </a:lnTo>
                    <a:lnTo>
                      <a:pt x="1770" y="1190"/>
                    </a:lnTo>
                    <a:lnTo>
                      <a:pt x="1794" y="1124"/>
                    </a:lnTo>
                    <a:lnTo>
                      <a:pt x="1804" y="1096"/>
                    </a:lnTo>
                    <a:lnTo>
                      <a:pt x="1810" y="1070"/>
                    </a:lnTo>
                    <a:lnTo>
                      <a:pt x="1814" y="1058"/>
                    </a:lnTo>
                    <a:lnTo>
                      <a:pt x="1818" y="1044"/>
                    </a:lnTo>
                    <a:lnTo>
                      <a:pt x="1826" y="1030"/>
                    </a:lnTo>
                    <a:lnTo>
                      <a:pt x="1834" y="1016"/>
                    </a:lnTo>
                    <a:lnTo>
                      <a:pt x="1848" y="992"/>
                    </a:lnTo>
                    <a:lnTo>
                      <a:pt x="1886" y="930"/>
                    </a:lnTo>
                    <a:lnTo>
                      <a:pt x="1912" y="886"/>
                    </a:lnTo>
                    <a:lnTo>
                      <a:pt x="1930" y="856"/>
                    </a:lnTo>
                    <a:lnTo>
                      <a:pt x="1948" y="828"/>
                    </a:lnTo>
                    <a:lnTo>
                      <a:pt x="1956" y="814"/>
                    </a:lnTo>
                    <a:lnTo>
                      <a:pt x="1964" y="798"/>
                    </a:lnTo>
                    <a:lnTo>
                      <a:pt x="1970" y="780"/>
                    </a:lnTo>
                    <a:lnTo>
                      <a:pt x="1976" y="764"/>
                    </a:lnTo>
                    <a:lnTo>
                      <a:pt x="1984" y="720"/>
                    </a:lnTo>
                    <a:lnTo>
                      <a:pt x="1998" y="650"/>
                    </a:lnTo>
                    <a:lnTo>
                      <a:pt x="2008" y="598"/>
                    </a:lnTo>
                    <a:lnTo>
                      <a:pt x="2012" y="564"/>
                    </a:lnTo>
                    <a:lnTo>
                      <a:pt x="2014" y="534"/>
                    </a:lnTo>
                    <a:lnTo>
                      <a:pt x="2016" y="522"/>
                    </a:lnTo>
                    <a:lnTo>
                      <a:pt x="2018" y="506"/>
                    </a:lnTo>
                    <a:lnTo>
                      <a:pt x="2024" y="490"/>
                    </a:lnTo>
                    <a:lnTo>
                      <a:pt x="2030" y="476"/>
                    </a:lnTo>
                    <a:lnTo>
                      <a:pt x="2044" y="452"/>
                    </a:lnTo>
                    <a:lnTo>
                      <a:pt x="2056" y="434"/>
                    </a:lnTo>
                    <a:lnTo>
                      <a:pt x="2062" y="428"/>
                    </a:lnTo>
                    <a:lnTo>
                      <a:pt x="2066" y="418"/>
                    </a:lnTo>
                    <a:lnTo>
                      <a:pt x="2070" y="408"/>
                    </a:lnTo>
                    <a:lnTo>
                      <a:pt x="2074" y="398"/>
                    </a:lnTo>
                    <a:lnTo>
                      <a:pt x="2076" y="386"/>
                    </a:lnTo>
                    <a:lnTo>
                      <a:pt x="2082" y="374"/>
                    </a:lnTo>
                    <a:lnTo>
                      <a:pt x="2088" y="364"/>
                    </a:lnTo>
                    <a:lnTo>
                      <a:pt x="2096" y="354"/>
                    </a:lnTo>
                    <a:lnTo>
                      <a:pt x="2124" y="324"/>
                    </a:lnTo>
                    <a:lnTo>
                      <a:pt x="2144" y="298"/>
                    </a:lnTo>
                    <a:lnTo>
                      <a:pt x="2148" y="292"/>
                    </a:lnTo>
                    <a:lnTo>
                      <a:pt x="2146" y="280"/>
                    </a:lnTo>
                    <a:lnTo>
                      <a:pt x="2142" y="266"/>
                    </a:lnTo>
                    <a:lnTo>
                      <a:pt x="2136" y="254"/>
                    </a:lnTo>
                    <a:close/>
                    <a:moveTo>
                      <a:pt x="988" y="5046"/>
                    </a:moveTo>
                    <a:lnTo>
                      <a:pt x="988" y="5046"/>
                    </a:lnTo>
                    <a:lnTo>
                      <a:pt x="982" y="5032"/>
                    </a:lnTo>
                    <a:lnTo>
                      <a:pt x="976" y="5016"/>
                    </a:lnTo>
                    <a:lnTo>
                      <a:pt x="968" y="4986"/>
                    </a:lnTo>
                    <a:lnTo>
                      <a:pt x="962" y="4954"/>
                    </a:lnTo>
                    <a:lnTo>
                      <a:pt x="958" y="4922"/>
                    </a:lnTo>
                    <a:lnTo>
                      <a:pt x="974" y="4938"/>
                    </a:lnTo>
                    <a:lnTo>
                      <a:pt x="980" y="4948"/>
                    </a:lnTo>
                    <a:lnTo>
                      <a:pt x="984" y="4958"/>
                    </a:lnTo>
                    <a:lnTo>
                      <a:pt x="988" y="4980"/>
                    </a:lnTo>
                    <a:lnTo>
                      <a:pt x="990" y="5002"/>
                    </a:lnTo>
                    <a:lnTo>
                      <a:pt x="988" y="5046"/>
                    </a:lnTo>
                    <a:close/>
                    <a:moveTo>
                      <a:pt x="1112" y="4102"/>
                    </a:moveTo>
                    <a:lnTo>
                      <a:pt x="1112" y="4102"/>
                    </a:lnTo>
                    <a:lnTo>
                      <a:pt x="1106" y="4132"/>
                    </a:lnTo>
                    <a:lnTo>
                      <a:pt x="1096" y="4162"/>
                    </a:lnTo>
                    <a:lnTo>
                      <a:pt x="1078" y="4220"/>
                    </a:lnTo>
                    <a:lnTo>
                      <a:pt x="1068" y="4260"/>
                    </a:lnTo>
                    <a:lnTo>
                      <a:pt x="1062" y="4300"/>
                    </a:lnTo>
                    <a:lnTo>
                      <a:pt x="1056" y="4380"/>
                    </a:lnTo>
                    <a:lnTo>
                      <a:pt x="1052" y="4456"/>
                    </a:lnTo>
                    <a:lnTo>
                      <a:pt x="1046" y="4532"/>
                    </a:lnTo>
                    <a:lnTo>
                      <a:pt x="1042" y="4568"/>
                    </a:lnTo>
                    <a:lnTo>
                      <a:pt x="1036" y="4606"/>
                    </a:lnTo>
                    <a:lnTo>
                      <a:pt x="1026" y="4642"/>
                    </a:lnTo>
                    <a:lnTo>
                      <a:pt x="1016" y="4680"/>
                    </a:lnTo>
                    <a:lnTo>
                      <a:pt x="1004" y="4706"/>
                    </a:lnTo>
                    <a:lnTo>
                      <a:pt x="992" y="4730"/>
                    </a:lnTo>
                    <a:lnTo>
                      <a:pt x="976" y="4754"/>
                    </a:lnTo>
                    <a:lnTo>
                      <a:pt x="960" y="4776"/>
                    </a:lnTo>
                    <a:lnTo>
                      <a:pt x="950" y="4786"/>
                    </a:lnTo>
                    <a:lnTo>
                      <a:pt x="938" y="4800"/>
                    </a:lnTo>
                    <a:lnTo>
                      <a:pt x="936" y="4786"/>
                    </a:lnTo>
                    <a:lnTo>
                      <a:pt x="934" y="4778"/>
                    </a:lnTo>
                    <a:lnTo>
                      <a:pt x="930" y="4774"/>
                    </a:lnTo>
                    <a:lnTo>
                      <a:pt x="924" y="4754"/>
                    </a:lnTo>
                    <a:lnTo>
                      <a:pt x="912" y="4698"/>
                    </a:lnTo>
                    <a:lnTo>
                      <a:pt x="900" y="4636"/>
                    </a:lnTo>
                    <a:lnTo>
                      <a:pt x="890" y="4576"/>
                    </a:lnTo>
                    <a:lnTo>
                      <a:pt x="886" y="4550"/>
                    </a:lnTo>
                    <a:lnTo>
                      <a:pt x="884" y="4528"/>
                    </a:lnTo>
                    <a:lnTo>
                      <a:pt x="864" y="4252"/>
                    </a:lnTo>
                    <a:lnTo>
                      <a:pt x="860" y="4198"/>
                    </a:lnTo>
                    <a:lnTo>
                      <a:pt x="854" y="4144"/>
                    </a:lnTo>
                    <a:lnTo>
                      <a:pt x="842" y="4084"/>
                    </a:lnTo>
                    <a:lnTo>
                      <a:pt x="838" y="4054"/>
                    </a:lnTo>
                    <a:lnTo>
                      <a:pt x="838" y="4022"/>
                    </a:lnTo>
                    <a:lnTo>
                      <a:pt x="846" y="3974"/>
                    </a:lnTo>
                    <a:lnTo>
                      <a:pt x="854" y="3926"/>
                    </a:lnTo>
                    <a:lnTo>
                      <a:pt x="860" y="3924"/>
                    </a:lnTo>
                    <a:lnTo>
                      <a:pt x="870" y="3924"/>
                    </a:lnTo>
                    <a:lnTo>
                      <a:pt x="912" y="3922"/>
                    </a:lnTo>
                    <a:lnTo>
                      <a:pt x="952" y="3924"/>
                    </a:lnTo>
                    <a:lnTo>
                      <a:pt x="1032" y="3928"/>
                    </a:lnTo>
                    <a:lnTo>
                      <a:pt x="1112" y="3932"/>
                    </a:lnTo>
                    <a:lnTo>
                      <a:pt x="1114" y="3942"/>
                    </a:lnTo>
                    <a:lnTo>
                      <a:pt x="1116" y="3952"/>
                    </a:lnTo>
                    <a:lnTo>
                      <a:pt x="1120" y="3978"/>
                    </a:lnTo>
                    <a:lnTo>
                      <a:pt x="1120" y="3998"/>
                    </a:lnTo>
                    <a:lnTo>
                      <a:pt x="1120" y="4024"/>
                    </a:lnTo>
                    <a:lnTo>
                      <a:pt x="1118" y="4058"/>
                    </a:lnTo>
                    <a:lnTo>
                      <a:pt x="1112" y="4102"/>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2" name="Freeform 97"/>
              <p:cNvSpPr/>
              <p:nvPr/>
            </p:nvSpPr>
            <p:spPr bwMode="auto">
              <a:xfrm>
                <a:off x="7714478" y="5448666"/>
                <a:ext cx="488340" cy="380373"/>
              </a:xfrm>
              <a:custGeom>
                <a:avLst/>
                <a:gdLst>
                  <a:gd name="T0" fmla="*/ 0 w 308"/>
                  <a:gd name="T1" fmla="*/ 136525 h 230"/>
                  <a:gd name="T2" fmla="*/ 66675 w 308"/>
                  <a:gd name="T3" fmla="*/ 365125 h 230"/>
                  <a:gd name="T4" fmla="*/ 257175 w 308"/>
                  <a:gd name="T5" fmla="*/ 307975 h 230"/>
                  <a:gd name="T6" fmla="*/ 406400 w 308"/>
                  <a:gd name="T7" fmla="*/ 244475 h 230"/>
                  <a:gd name="T8" fmla="*/ 488950 w 308"/>
                  <a:gd name="T9" fmla="*/ 158750 h 230"/>
                  <a:gd name="T10" fmla="*/ 406400 w 308"/>
                  <a:gd name="T11" fmla="*/ 0 h 230"/>
                  <a:gd name="T12" fmla="*/ 0 w 308"/>
                  <a:gd name="T13" fmla="*/ 136525 h 230"/>
                  <a:gd name="T14" fmla="*/ 0 w 308"/>
                  <a:gd name="T15" fmla="*/ 136525 h 230"/>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30"/>
                  <a:gd name="T26" fmla="*/ 308 w 308"/>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30">
                    <a:moveTo>
                      <a:pt x="0" y="86"/>
                    </a:moveTo>
                    <a:lnTo>
                      <a:pt x="42" y="230"/>
                    </a:lnTo>
                    <a:lnTo>
                      <a:pt x="162" y="194"/>
                    </a:lnTo>
                    <a:lnTo>
                      <a:pt x="256" y="154"/>
                    </a:lnTo>
                    <a:lnTo>
                      <a:pt x="308" y="100"/>
                    </a:lnTo>
                    <a:lnTo>
                      <a:pt x="256" y="0"/>
                    </a:lnTo>
                    <a:lnTo>
                      <a:pt x="0" y="8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3" name="Freeform 98"/>
              <p:cNvSpPr/>
              <p:nvPr/>
            </p:nvSpPr>
            <p:spPr bwMode="auto">
              <a:xfrm>
                <a:off x="10434256" y="5584513"/>
                <a:ext cx="454429" cy="339619"/>
              </a:xfrm>
              <a:custGeom>
                <a:avLst/>
                <a:gdLst>
                  <a:gd name="T0" fmla="*/ 463550 w 292"/>
                  <a:gd name="T1" fmla="*/ 133350 h 216"/>
                  <a:gd name="T2" fmla="*/ 365125 w 292"/>
                  <a:gd name="T3" fmla="*/ 342900 h 216"/>
                  <a:gd name="T4" fmla="*/ 206375 w 292"/>
                  <a:gd name="T5" fmla="*/ 304800 h 216"/>
                  <a:gd name="T6" fmla="*/ 60325 w 292"/>
                  <a:gd name="T7" fmla="*/ 244475 h 216"/>
                  <a:gd name="T8" fmla="*/ 0 w 292"/>
                  <a:gd name="T9" fmla="*/ 158750 h 216"/>
                  <a:gd name="T10" fmla="*/ 60325 w 292"/>
                  <a:gd name="T11" fmla="*/ 0 h 216"/>
                  <a:gd name="T12" fmla="*/ 463550 w 292"/>
                  <a:gd name="T13" fmla="*/ 133350 h 216"/>
                  <a:gd name="T14" fmla="*/ 463550 w 292"/>
                  <a:gd name="T15" fmla="*/ 133350 h 216"/>
                  <a:gd name="T16" fmla="*/ 0 60000 65536"/>
                  <a:gd name="T17" fmla="*/ 0 60000 65536"/>
                  <a:gd name="T18" fmla="*/ 0 60000 65536"/>
                  <a:gd name="T19" fmla="*/ 0 60000 65536"/>
                  <a:gd name="T20" fmla="*/ 0 60000 65536"/>
                  <a:gd name="T21" fmla="*/ 0 60000 65536"/>
                  <a:gd name="T22" fmla="*/ 0 60000 65536"/>
                  <a:gd name="T23" fmla="*/ 0 60000 65536"/>
                  <a:gd name="T24" fmla="*/ 0 w 292"/>
                  <a:gd name="T25" fmla="*/ 0 h 216"/>
                  <a:gd name="T26" fmla="*/ 292 w 292"/>
                  <a:gd name="T27" fmla="*/ 216 h 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 h="216">
                    <a:moveTo>
                      <a:pt x="292" y="84"/>
                    </a:moveTo>
                    <a:lnTo>
                      <a:pt x="230" y="216"/>
                    </a:lnTo>
                    <a:lnTo>
                      <a:pt x="130" y="192"/>
                    </a:lnTo>
                    <a:lnTo>
                      <a:pt x="38" y="154"/>
                    </a:lnTo>
                    <a:lnTo>
                      <a:pt x="0" y="100"/>
                    </a:lnTo>
                    <a:lnTo>
                      <a:pt x="38" y="0"/>
                    </a:lnTo>
                    <a:lnTo>
                      <a:pt x="292" y="84"/>
                    </a:lnTo>
                    <a:close/>
                  </a:path>
                </a:pathLst>
              </a:custGeom>
              <a:grpFill/>
              <a:ln w="9525">
                <a:noFill/>
                <a:round/>
              </a:ln>
            </p:spPr>
            <p:txBody>
              <a:bodyPr/>
              <a:lstStyle/>
              <a:p>
                <a:pPr>
                  <a:defRPr/>
                </a:pPr>
                <a:endParaRPr lang="da-DK" sz="2400" kern="0">
                  <a:solidFill>
                    <a:schemeClr val="bg2">
                      <a:lumMod val="75000"/>
                    </a:schemeClr>
                  </a:solidFill>
                </a:endParaRPr>
              </a:p>
            </p:txBody>
          </p:sp>
        </p:grpSp>
        <p:grpSp>
          <p:nvGrpSpPr>
            <p:cNvPr id="147" name="Gruppe 74"/>
            <p:cNvGrpSpPr/>
            <p:nvPr/>
          </p:nvGrpSpPr>
          <p:grpSpPr bwMode="auto">
            <a:xfrm>
              <a:off x="3371777" y="1954584"/>
              <a:ext cx="256127" cy="405531"/>
              <a:chOff x="12261828" y="5789559"/>
              <a:chExt cx="866566" cy="1809769"/>
            </a:xfrm>
            <a:grpFill/>
          </p:grpSpPr>
          <p:sp>
            <p:nvSpPr>
              <p:cNvPr id="148" name="Freeform 113"/>
              <p:cNvSpPr/>
              <p:nvPr/>
            </p:nvSpPr>
            <p:spPr bwMode="auto">
              <a:xfrm>
                <a:off x="12263003" y="5792324"/>
                <a:ext cx="866562" cy="1809779"/>
              </a:xfrm>
              <a:custGeom>
                <a:avLst/>
                <a:gdLst>
                  <a:gd name="T0" fmla="*/ 524 w 548"/>
                  <a:gd name="T1" fmla="*/ 1080 h 1142"/>
                  <a:gd name="T2" fmla="*/ 494 w 548"/>
                  <a:gd name="T3" fmla="*/ 1104 h 1142"/>
                  <a:gd name="T4" fmla="*/ 450 w 548"/>
                  <a:gd name="T5" fmla="*/ 1122 h 1142"/>
                  <a:gd name="T6" fmla="*/ 326 w 548"/>
                  <a:gd name="T7" fmla="*/ 1140 h 1142"/>
                  <a:gd name="T8" fmla="*/ 204 w 548"/>
                  <a:gd name="T9" fmla="*/ 1140 h 1142"/>
                  <a:gd name="T10" fmla="*/ 72 w 548"/>
                  <a:gd name="T11" fmla="*/ 1112 h 1142"/>
                  <a:gd name="T12" fmla="*/ 30 w 548"/>
                  <a:gd name="T13" fmla="*/ 1088 h 1142"/>
                  <a:gd name="T14" fmla="*/ 4 w 548"/>
                  <a:gd name="T15" fmla="*/ 1048 h 1142"/>
                  <a:gd name="T16" fmla="*/ 26 w 548"/>
                  <a:gd name="T17" fmla="*/ 580 h 1142"/>
                  <a:gd name="T18" fmla="*/ 36 w 548"/>
                  <a:gd name="T19" fmla="*/ 506 h 1142"/>
                  <a:gd name="T20" fmla="*/ 50 w 548"/>
                  <a:gd name="T21" fmla="*/ 440 h 1142"/>
                  <a:gd name="T22" fmla="*/ 74 w 548"/>
                  <a:gd name="T23" fmla="*/ 334 h 1142"/>
                  <a:gd name="T24" fmla="*/ 84 w 548"/>
                  <a:gd name="T25" fmla="*/ 272 h 1142"/>
                  <a:gd name="T26" fmla="*/ 112 w 548"/>
                  <a:gd name="T27" fmla="*/ 168 h 1142"/>
                  <a:gd name="T28" fmla="*/ 136 w 548"/>
                  <a:gd name="T29" fmla="*/ 120 h 1142"/>
                  <a:gd name="T30" fmla="*/ 166 w 548"/>
                  <a:gd name="T31" fmla="*/ 42 h 1142"/>
                  <a:gd name="T32" fmla="*/ 180 w 548"/>
                  <a:gd name="T33" fmla="*/ 10 h 1142"/>
                  <a:gd name="T34" fmla="*/ 194 w 548"/>
                  <a:gd name="T35" fmla="*/ 0 h 1142"/>
                  <a:gd name="T36" fmla="*/ 206 w 548"/>
                  <a:gd name="T37" fmla="*/ 6 h 1142"/>
                  <a:gd name="T38" fmla="*/ 236 w 548"/>
                  <a:gd name="T39" fmla="*/ 34 h 1142"/>
                  <a:gd name="T40" fmla="*/ 240 w 548"/>
                  <a:gd name="T41" fmla="*/ 50 h 1142"/>
                  <a:gd name="T42" fmla="*/ 234 w 548"/>
                  <a:gd name="T43" fmla="*/ 80 h 1142"/>
                  <a:gd name="T44" fmla="*/ 212 w 548"/>
                  <a:gd name="T45" fmla="*/ 112 h 1142"/>
                  <a:gd name="T46" fmla="*/ 206 w 548"/>
                  <a:gd name="T47" fmla="*/ 124 h 1142"/>
                  <a:gd name="T48" fmla="*/ 210 w 548"/>
                  <a:gd name="T49" fmla="*/ 158 h 1142"/>
                  <a:gd name="T50" fmla="*/ 238 w 548"/>
                  <a:gd name="T51" fmla="*/ 218 h 1142"/>
                  <a:gd name="T52" fmla="*/ 260 w 548"/>
                  <a:gd name="T53" fmla="*/ 248 h 1142"/>
                  <a:gd name="T54" fmla="*/ 282 w 548"/>
                  <a:gd name="T55" fmla="*/ 250 h 1142"/>
                  <a:gd name="T56" fmla="*/ 312 w 548"/>
                  <a:gd name="T57" fmla="*/ 230 h 1142"/>
                  <a:gd name="T58" fmla="*/ 364 w 548"/>
                  <a:gd name="T59" fmla="*/ 160 h 1142"/>
                  <a:gd name="T60" fmla="*/ 376 w 548"/>
                  <a:gd name="T61" fmla="*/ 128 h 1142"/>
                  <a:gd name="T62" fmla="*/ 374 w 548"/>
                  <a:gd name="T63" fmla="*/ 110 h 1142"/>
                  <a:gd name="T64" fmla="*/ 378 w 548"/>
                  <a:gd name="T65" fmla="*/ 34 h 1142"/>
                  <a:gd name="T66" fmla="*/ 384 w 548"/>
                  <a:gd name="T67" fmla="*/ 16 h 1142"/>
                  <a:gd name="T68" fmla="*/ 396 w 548"/>
                  <a:gd name="T69" fmla="*/ 10 h 1142"/>
                  <a:gd name="T70" fmla="*/ 410 w 548"/>
                  <a:gd name="T71" fmla="*/ 30 h 1142"/>
                  <a:gd name="T72" fmla="*/ 422 w 548"/>
                  <a:gd name="T73" fmla="*/ 78 h 1142"/>
                  <a:gd name="T74" fmla="*/ 416 w 548"/>
                  <a:gd name="T75" fmla="*/ 112 h 1142"/>
                  <a:gd name="T76" fmla="*/ 412 w 548"/>
                  <a:gd name="T77" fmla="*/ 128 h 1142"/>
                  <a:gd name="T78" fmla="*/ 418 w 548"/>
                  <a:gd name="T79" fmla="*/ 218 h 1142"/>
                  <a:gd name="T80" fmla="*/ 432 w 548"/>
                  <a:gd name="T81" fmla="*/ 274 h 1142"/>
                  <a:gd name="T82" fmla="*/ 470 w 548"/>
                  <a:gd name="T83" fmla="*/ 390 h 1142"/>
                  <a:gd name="T84" fmla="*/ 530 w 548"/>
                  <a:gd name="T85" fmla="*/ 540 h 1142"/>
                  <a:gd name="T86" fmla="*/ 548 w 548"/>
                  <a:gd name="T87" fmla="*/ 658 h 1142"/>
                  <a:gd name="T88" fmla="*/ 546 w 548"/>
                  <a:gd name="T89" fmla="*/ 980 h 1142"/>
                  <a:gd name="T90" fmla="*/ 530 w 548"/>
                  <a:gd name="T91" fmla="*/ 1070 h 1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8"/>
                  <a:gd name="T139" fmla="*/ 0 h 1142"/>
                  <a:gd name="T140" fmla="*/ 548 w 548"/>
                  <a:gd name="T141" fmla="*/ 1142 h 1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8" h="1142">
                    <a:moveTo>
                      <a:pt x="530" y="1070"/>
                    </a:moveTo>
                    <a:lnTo>
                      <a:pt x="530" y="1070"/>
                    </a:lnTo>
                    <a:lnTo>
                      <a:pt x="524" y="1080"/>
                    </a:lnTo>
                    <a:lnTo>
                      <a:pt x="516" y="1088"/>
                    </a:lnTo>
                    <a:lnTo>
                      <a:pt x="506" y="1098"/>
                    </a:lnTo>
                    <a:lnTo>
                      <a:pt x="494" y="1104"/>
                    </a:lnTo>
                    <a:lnTo>
                      <a:pt x="480" y="1112"/>
                    </a:lnTo>
                    <a:lnTo>
                      <a:pt x="464" y="1118"/>
                    </a:lnTo>
                    <a:lnTo>
                      <a:pt x="450" y="1122"/>
                    </a:lnTo>
                    <a:lnTo>
                      <a:pt x="432" y="1126"/>
                    </a:lnTo>
                    <a:lnTo>
                      <a:pt x="326" y="1140"/>
                    </a:lnTo>
                    <a:lnTo>
                      <a:pt x="288" y="1142"/>
                    </a:lnTo>
                    <a:lnTo>
                      <a:pt x="246" y="1142"/>
                    </a:lnTo>
                    <a:lnTo>
                      <a:pt x="204" y="1140"/>
                    </a:lnTo>
                    <a:lnTo>
                      <a:pt x="168" y="1134"/>
                    </a:lnTo>
                    <a:lnTo>
                      <a:pt x="72" y="1112"/>
                    </a:lnTo>
                    <a:lnTo>
                      <a:pt x="58" y="1106"/>
                    </a:lnTo>
                    <a:lnTo>
                      <a:pt x="42" y="1098"/>
                    </a:lnTo>
                    <a:lnTo>
                      <a:pt x="30" y="1088"/>
                    </a:lnTo>
                    <a:lnTo>
                      <a:pt x="20" y="1076"/>
                    </a:lnTo>
                    <a:lnTo>
                      <a:pt x="10" y="1062"/>
                    </a:lnTo>
                    <a:lnTo>
                      <a:pt x="4" y="1048"/>
                    </a:lnTo>
                    <a:lnTo>
                      <a:pt x="0" y="1032"/>
                    </a:lnTo>
                    <a:lnTo>
                      <a:pt x="0" y="1014"/>
                    </a:lnTo>
                    <a:lnTo>
                      <a:pt x="26" y="580"/>
                    </a:lnTo>
                    <a:lnTo>
                      <a:pt x="30" y="546"/>
                    </a:lnTo>
                    <a:lnTo>
                      <a:pt x="36" y="506"/>
                    </a:lnTo>
                    <a:lnTo>
                      <a:pt x="44" y="470"/>
                    </a:lnTo>
                    <a:lnTo>
                      <a:pt x="50" y="440"/>
                    </a:lnTo>
                    <a:lnTo>
                      <a:pt x="60" y="410"/>
                    </a:lnTo>
                    <a:lnTo>
                      <a:pt x="68" y="372"/>
                    </a:lnTo>
                    <a:lnTo>
                      <a:pt x="74" y="334"/>
                    </a:lnTo>
                    <a:lnTo>
                      <a:pt x="80" y="298"/>
                    </a:lnTo>
                    <a:lnTo>
                      <a:pt x="84" y="272"/>
                    </a:lnTo>
                    <a:lnTo>
                      <a:pt x="90" y="238"/>
                    </a:lnTo>
                    <a:lnTo>
                      <a:pt x="100" y="202"/>
                    </a:lnTo>
                    <a:lnTo>
                      <a:pt x="112" y="168"/>
                    </a:lnTo>
                    <a:lnTo>
                      <a:pt x="124" y="142"/>
                    </a:lnTo>
                    <a:lnTo>
                      <a:pt x="136" y="120"/>
                    </a:lnTo>
                    <a:lnTo>
                      <a:pt x="150" y="92"/>
                    </a:lnTo>
                    <a:lnTo>
                      <a:pt x="160" y="66"/>
                    </a:lnTo>
                    <a:lnTo>
                      <a:pt x="166" y="42"/>
                    </a:lnTo>
                    <a:lnTo>
                      <a:pt x="172" y="24"/>
                    </a:lnTo>
                    <a:lnTo>
                      <a:pt x="180" y="10"/>
                    </a:lnTo>
                    <a:lnTo>
                      <a:pt x="184" y="4"/>
                    </a:lnTo>
                    <a:lnTo>
                      <a:pt x="188" y="2"/>
                    </a:lnTo>
                    <a:lnTo>
                      <a:pt x="194" y="0"/>
                    </a:lnTo>
                    <a:lnTo>
                      <a:pt x="198" y="0"/>
                    </a:lnTo>
                    <a:lnTo>
                      <a:pt x="206" y="6"/>
                    </a:lnTo>
                    <a:lnTo>
                      <a:pt x="216" y="14"/>
                    </a:lnTo>
                    <a:lnTo>
                      <a:pt x="226" y="24"/>
                    </a:lnTo>
                    <a:lnTo>
                      <a:pt x="236" y="34"/>
                    </a:lnTo>
                    <a:lnTo>
                      <a:pt x="238" y="42"/>
                    </a:lnTo>
                    <a:lnTo>
                      <a:pt x="240" y="50"/>
                    </a:lnTo>
                    <a:lnTo>
                      <a:pt x="240" y="58"/>
                    </a:lnTo>
                    <a:lnTo>
                      <a:pt x="238" y="68"/>
                    </a:lnTo>
                    <a:lnTo>
                      <a:pt x="234" y="80"/>
                    </a:lnTo>
                    <a:lnTo>
                      <a:pt x="228" y="90"/>
                    </a:lnTo>
                    <a:lnTo>
                      <a:pt x="220" y="102"/>
                    </a:lnTo>
                    <a:lnTo>
                      <a:pt x="212" y="112"/>
                    </a:lnTo>
                    <a:lnTo>
                      <a:pt x="210" y="118"/>
                    </a:lnTo>
                    <a:lnTo>
                      <a:pt x="206" y="124"/>
                    </a:lnTo>
                    <a:lnTo>
                      <a:pt x="206" y="132"/>
                    </a:lnTo>
                    <a:lnTo>
                      <a:pt x="206" y="140"/>
                    </a:lnTo>
                    <a:lnTo>
                      <a:pt x="210" y="158"/>
                    </a:lnTo>
                    <a:lnTo>
                      <a:pt x="218" y="178"/>
                    </a:lnTo>
                    <a:lnTo>
                      <a:pt x="228" y="198"/>
                    </a:lnTo>
                    <a:lnTo>
                      <a:pt x="238" y="218"/>
                    </a:lnTo>
                    <a:lnTo>
                      <a:pt x="250" y="234"/>
                    </a:lnTo>
                    <a:lnTo>
                      <a:pt x="260" y="248"/>
                    </a:lnTo>
                    <a:lnTo>
                      <a:pt x="266" y="252"/>
                    </a:lnTo>
                    <a:lnTo>
                      <a:pt x="274" y="254"/>
                    </a:lnTo>
                    <a:lnTo>
                      <a:pt x="282" y="250"/>
                    </a:lnTo>
                    <a:lnTo>
                      <a:pt x="292" y="246"/>
                    </a:lnTo>
                    <a:lnTo>
                      <a:pt x="302" y="238"/>
                    </a:lnTo>
                    <a:lnTo>
                      <a:pt x="312" y="230"/>
                    </a:lnTo>
                    <a:lnTo>
                      <a:pt x="332" y="208"/>
                    </a:lnTo>
                    <a:lnTo>
                      <a:pt x="350" y="184"/>
                    </a:lnTo>
                    <a:lnTo>
                      <a:pt x="364" y="160"/>
                    </a:lnTo>
                    <a:lnTo>
                      <a:pt x="374" y="140"/>
                    </a:lnTo>
                    <a:lnTo>
                      <a:pt x="376" y="134"/>
                    </a:lnTo>
                    <a:lnTo>
                      <a:pt x="376" y="128"/>
                    </a:lnTo>
                    <a:lnTo>
                      <a:pt x="374" y="120"/>
                    </a:lnTo>
                    <a:lnTo>
                      <a:pt x="374" y="110"/>
                    </a:lnTo>
                    <a:lnTo>
                      <a:pt x="374" y="86"/>
                    </a:lnTo>
                    <a:lnTo>
                      <a:pt x="376" y="60"/>
                    </a:lnTo>
                    <a:lnTo>
                      <a:pt x="378" y="34"/>
                    </a:lnTo>
                    <a:lnTo>
                      <a:pt x="380" y="24"/>
                    </a:lnTo>
                    <a:lnTo>
                      <a:pt x="384" y="16"/>
                    </a:lnTo>
                    <a:lnTo>
                      <a:pt x="386" y="12"/>
                    </a:lnTo>
                    <a:lnTo>
                      <a:pt x="390" y="10"/>
                    </a:lnTo>
                    <a:lnTo>
                      <a:pt x="396" y="10"/>
                    </a:lnTo>
                    <a:lnTo>
                      <a:pt x="400" y="14"/>
                    </a:lnTo>
                    <a:lnTo>
                      <a:pt x="404" y="22"/>
                    </a:lnTo>
                    <a:lnTo>
                      <a:pt x="410" y="30"/>
                    </a:lnTo>
                    <a:lnTo>
                      <a:pt x="418" y="54"/>
                    </a:lnTo>
                    <a:lnTo>
                      <a:pt x="422" y="78"/>
                    </a:lnTo>
                    <a:lnTo>
                      <a:pt x="422" y="98"/>
                    </a:lnTo>
                    <a:lnTo>
                      <a:pt x="420" y="106"/>
                    </a:lnTo>
                    <a:lnTo>
                      <a:pt x="416" y="112"/>
                    </a:lnTo>
                    <a:lnTo>
                      <a:pt x="414" y="118"/>
                    </a:lnTo>
                    <a:lnTo>
                      <a:pt x="412" y="128"/>
                    </a:lnTo>
                    <a:lnTo>
                      <a:pt x="412" y="154"/>
                    </a:lnTo>
                    <a:lnTo>
                      <a:pt x="414" y="184"/>
                    </a:lnTo>
                    <a:lnTo>
                      <a:pt x="418" y="218"/>
                    </a:lnTo>
                    <a:lnTo>
                      <a:pt x="424" y="238"/>
                    </a:lnTo>
                    <a:lnTo>
                      <a:pt x="432" y="274"/>
                    </a:lnTo>
                    <a:lnTo>
                      <a:pt x="444" y="314"/>
                    </a:lnTo>
                    <a:lnTo>
                      <a:pt x="458" y="356"/>
                    </a:lnTo>
                    <a:lnTo>
                      <a:pt x="470" y="390"/>
                    </a:lnTo>
                    <a:lnTo>
                      <a:pt x="518" y="504"/>
                    </a:lnTo>
                    <a:lnTo>
                      <a:pt x="530" y="540"/>
                    </a:lnTo>
                    <a:lnTo>
                      <a:pt x="540" y="580"/>
                    </a:lnTo>
                    <a:lnTo>
                      <a:pt x="546" y="622"/>
                    </a:lnTo>
                    <a:lnTo>
                      <a:pt x="548" y="658"/>
                    </a:lnTo>
                    <a:lnTo>
                      <a:pt x="548" y="946"/>
                    </a:lnTo>
                    <a:lnTo>
                      <a:pt x="546" y="980"/>
                    </a:lnTo>
                    <a:lnTo>
                      <a:pt x="542" y="1014"/>
                    </a:lnTo>
                    <a:lnTo>
                      <a:pt x="538" y="1046"/>
                    </a:lnTo>
                    <a:lnTo>
                      <a:pt x="530" y="1070"/>
                    </a:lnTo>
                    <a:close/>
                  </a:path>
                </a:pathLst>
              </a:custGeom>
              <a:grpFill/>
              <a:ln w="4">
                <a:noFill/>
                <a:round/>
              </a:ln>
            </p:spPr>
            <p:txBody>
              <a:bodyPr/>
              <a:lstStyle/>
              <a:p>
                <a:pPr>
                  <a:defRPr/>
                </a:pPr>
                <a:endParaRPr lang="da-DK" sz="2400" kern="0">
                  <a:solidFill>
                    <a:schemeClr val="bg2">
                      <a:lumMod val="75000"/>
                    </a:schemeClr>
                  </a:solidFill>
                </a:endParaRPr>
              </a:p>
            </p:txBody>
          </p:sp>
          <p:sp>
            <p:nvSpPr>
              <p:cNvPr id="149" name="Freeform 114"/>
              <p:cNvSpPr/>
              <p:nvPr/>
            </p:nvSpPr>
            <p:spPr bwMode="auto">
              <a:xfrm>
                <a:off x="12870802" y="5808199"/>
                <a:ext cx="126372" cy="254004"/>
              </a:xfrm>
              <a:custGeom>
                <a:avLst/>
                <a:gdLst>
                  <a:gd name="T0" fmla="*/ 6 w 80"/>
                  <a:gd name="T1" fmla="*/ 0 h 152"/>
                  <a:gd name="T2" fmla="*/ 6 w 80"/>
                  <a:gd name="T3" fmla="*/ 0 h 152"/>
                  <a:gd name="T4" fmla="*/ 2 w 80"/>
                  <a:gd name="T5" fmla="*/ 34 h 152"/>
                  <a:gd name="T6" fmla="*/ 0 w 80"/>
                  <a:gd name="T7" fmla="*/ 66 h 152"/>
                  <a:gd name="T8" fmla="*/ 0 w 80"/>
                  <a:gd name="T9" fmla="*/ 82 h 152"/>
                  <a:gd name="T10" fmla="*/ 2 w 80"/>
                  <a:gd name="T11" fmla="*/ 96 h 152"/>
                  <a:gd name="T12" fmla="*/ 2 w 80"/>
                  <a:gd name="T13" fmla="*/ 96 h 152"/>
                  <a:gd name="T14" fmla="*/ 4 w 80"/>
                  <a:gd name="T15" fmla="*/ 108 h 152"/>
                  <a:gd name="T16" fmla="*/ 10 w 80"/>
                  <a:gd name="T17" fmla="*/ 114 h 152"/>
                  <a:gd name="T18" fmla="*/ 16 w 80"/>
                  <a:gd name="T19" fmla="*/ 118 h 152"/>
                  <a:gd name="T20" fmla="*/ 26 w 80"/>
                  <a:gd name="T21" fmla="*/ 122 h 152"/>
                  <a:gd name="T22" fmla="*/ 36 w 80"/>
                  <a:gd name="T23" fmla="*/ 124 h 152"/>
                  <a:gd name="T24" fmla="*/ 48 w 80"/>
                  <a:gd name="T25" fmla="*/ 130 h 152"/>
                  <a:gd name="T26" fmla="*/ 64 w 80"/>
                  <a:gd name="T27" fmla="*/ 138 h 152"/>
                  <a:gd name="T28" fmla="*/ 80 w 80"/>
                  <a:gd name="T29" fmla="*/ 152 h 152"/>
                  <a:gd name="T30" fmla="*/ 80 w 80"/>
                  <a:gd name="T31" fmla="*/ 152 h 152"/>
                  <a:gd name="T32" fmla="*/ 74 w 80"/>
                  <a:gd name="T33" fmla="*/ 128 h 152"/>
                  <a:gd name="T34" fmla="*/ 56 w 80"/>
                  <a:gd name="T35" fmla="*/ 78 h 152"/>
                  <a:gd name="T36" fmla="*/ 44 w 80"/>
                  <a:gd name="T37" fmla="*/ 50 h 152"/>
                  <a:gd name="T38" fmla="*/ 32 w 80"/>
                  <a:gd name="T39" fmla="*/ 26 h 152"/>
                  <a:gd name="T40" fmla="*/ 26 w 80"/>
                  <a:gd name="T41" fmla="*/ 16 h 152"/>
                  <a:gd name="T42" fmla="*/ 20 w 80"/>
                  <a:gd name="T43" fmla="*/ 8 h 152"/>
                  <a:gd name="T44" fmla="*/ 12 w 80"/>
                  <a:gd name="T45" fmla="*/ 2 h 152"/>
                  <a:gd name="T46" fmla="*/ 6 w 80"/>
                  <a:gd name="T47" fmla="*/ 0 h 152"/>
                  <a:gd name="T48" fmla="*/ 6 w 8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52"/>
                  <a:gd name="T77" fmla="*/ 80 w 8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52">
                    <a:moveTo>
                      <a:pt x="6" y="0"/>
                    </a:moveTo>
                    <a:lnTo>
                      <a:pt x="6" y="0"/>
                    </a:lnTo>
                    <a:lnTo>
                      <a:pt x="2" y="34"/>
                    </a:lnTo>
                    <a:lnTo>
                      <a:pt x="0" y="66"/>
                    </a:lnTo>
                    <a:lnTo>
                      <a:pt x="0" y="82"/>
                    </a:lnTo>
                    <a:lnTo>
                      <a:pt x="2" y="96"/>
                    </a:lnTo>
                    <a:lnTo>
                      <a:pt x="4" y="108"/>
                    </a:lnTo>
                    <a:lnTo>
                      <a:pt x="10" y="114"/>
                    </a:lnTo>
                    <a:lnTo>
                      <a:pt x="16" y="118"/>
                    </a:lnTo>
                    <a:lnTo>
                      <a:pt x="26" y="122"/>
                    </a:lnTo>
                    <a:lnTo>
                      <a:pt x="36" y="124"/>
                    </a:lnTo>
                    <a:lnTo>
                      <a:pt x="48" y="130"/>
                    </a:lnTo>
                    <a:lnTo>
                      <a:pt x="64" y="138"/>
                    </a:lnTo>
                    <a:lnTo>
                      <a:pt x="80" y="152"/>
                    </a:lnTo>
                    <a:lnTo>
                      <a:pt x="74" y="128"/>
                    </a:lnTo>
                    <a:lnTo>
                      <a:pt x="56" y="78"/>
                    </a:lnTo>
                    <a:lnTo>
                      <a:pt x="44" y="50"/>
                    </a:lnTo>
                    <a:lnTo>
                      <a:pt x="32" y="26"/>
                    </a:lnTo>
                    <a:lnTo>
                      <a:pt x="26" y="16"/>
                    </a:lnTo>
                    <a:lnTo>
                      <a:pt x="20" y="8"/>
                    </a:lnTo>
                    <a:lnTo>
                      <a:pt x="12" y="2"/>
                    </a:lnTo>
                    <a:lnTo>
                      <a:pt x="6" y="0"/>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0" name="Freeform 115"/>
              <p:cNvSpPr/>
              <p:nvPr/>
            </p:nvSpPr>
            <p:spPr bwMode="auto">
              <a:xfrm>
                <a:off x="12395395" y="5792324"/>
                <a:ext cx="198589" cy="246069"/>
              </a:xfrm>
              <a:custGeom>
                <a:avLst/>
                <a:gdLst>
                  <a:gd name="T0" fmla="*/ 112 w 122"/>
                  <a:gd name="T1" fmla="*/ 0 h 152"/>
                  <a:gd name="T2" fmla="*/ 112 w 122"/>
                  <a:gd name="T3" fmla="*/ 0 h 152"/>
                  <a:gd name="T4" fmla="*/ 114 w 122"/>
                  <a:gd name="T5" fmla="*/ 10 h 152"/>
                  <a:gd name="T6" fmla="*/ 118 w 122"/>
                  <a:gd name="T7" fmla="*/ 34 h 152"/>
                  <a:gd name="T8" fmla="*/ 122 w 122"/>
                  <a:gd name="T9" fmla="*/ 66 h 152"/>
                  <a:gd name="T10" fmla="*/ 122 w 122"/>
                  <a:gd name="T11" fmla="*/ 82 h 152"/>
                  <a:gd name="T12" fmla="*/ 120 w 122"/>
                  <a:gd name="T13" fmla="*/ 96 h 152"/>
                  <a:gd name="T14" fmla="*/ 120 w 122"/>
                  <a:gd name="T15" fmla="*/ 96 h 152"/>
                  <a:gd name="T16" fmla="*/ 118 w 122"/>
                  <a:gd name="T17" fmla="*/ 104 h 152"/>
                  <a:gd name="T18" fmla="*/ 114 w 122"/>
                  <a:gd name="T19" fmla="*/ 108 h 152"/>
                  <a:gd name="T20" fmla="*/ 108 w 122"/>
                  <a:gd name="T21" fmla="*/ 112 h 152"/>
                  <a:gd name="T22" fmla="*/ 102 w 122"/>
                  <a:gd name="T23" fmla="*/ 116 h 152"/>
                  <a:gd name="T24" fmla="*/ 86 w 122"/>
                  <a:gd name="T25" fmla="*/ 122 h 152"/>
                  <a:gd name="T26" fmla="*/ 66 w 122"/>
                  <a:gd name="T27" fmla="*/ 126 h 152"/>
                  <a:gd name="T28" fmla="*/ 48 w 122"/>
                  <a:gd name="T29" fmla="*/ 130 h 152"/>
                  <a:gd name="T30" fmla="*/ 30 w 122"/>
                  <a:gd name="T31" fmla="*/ 136 h 152"/>
                  <a:gd name="T32" fmla="*/ 12 w 122"/>
                  <a:gd name="T33" fmla="*/ 142 h 152"/>
                  <a:gd name="T34" fmla="*/ 6 w 122"/>
                  <a:gd name="T35" fmla="*/ 146 h 152"/>
                  <a:gd name="T36" fmla="*/ 0 w 122"/>
                  <a:gd name="T37" fmla="*/ 152 h 152"/>
                  <a:gd name="T38" fmla="*/ 0 w 122"/>
                  <a:gd name="T39" fmla="*/ 152 h 152"/>
                  <a:gd name="T40" fmla="*/ 10 w 122"/>
                  <a:gd name="T41" fmla="*/ 128 h 152"/>
                  <a:gd name="T42" fmla="*/ 22 w 122"/>
                  <a:gd name="T43" fmla="*/ 104 h 152"/>
                  <a:gd name="T44" fmla="*/ 38 w 122"/>
                  <a:gd name="T45" fmla="*/ 78 h 152"/>
                  <a:gd name="T46" fmla="*/ 54 w 122"/>
                  <a:gd name="T47" fmla="*/ 50 h 152"/>
                  <a:gd name="T48" fmla="*/ 72 w 122"/>
                  <a:gd name="T49" fmla="*/ 26 h 152"/>
                  <a:gd name="T50" fmla="*/ 82 w 122"/>
                  <a:gd name="T51" fmla="*/ 16 h 152"/>
                  <a:gd name="T52" fmla="*/ 92 w 122"/>
                  <a:gd name="T53" fmla="*/ 8 h 152"/>
                  <a:gd name="T54" fmla="*/ 102 w 122"/>
                  <a:gd name="T55" fmla="*/ 2 h 152"/>
                  <a:gd name="T56" fmla="*/ 112 w 122"/>
                  <a:gd name="T57" fmla="*/ 0 h 152"/>
                  <a:gd name="T58" fmla="*/ 112 w 122"/>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152"/>
                  <a:gd name="T92" fmla="*/ 122 w 122"/>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152">
                    <a:moveTo>
                      <a:pt x="112" y="0"/>
                    </a:moveTo>
                    <a:lnTo>
                      <a:pt x="112" y="0"/>
                    </a:lnTo>
                    <a:lnTo>
                      <a:pt x="114" y="10"/>
                    </a:lnTo>
                    <a:lnTo>
                      <a:pt x="118" y="34"/>
                    </a:lnTo>
                    <a:lnTo>
                      <a:pt x="122" y="66"/>
                    </a:lnTo>
                    <a:lnTo>
                      <a:pt x="122" y="82"/>
                    </a:lnTo>
                    <a:lnTo>
                      <a:pt x="120" y="96"/>
                    </a:lnTo>
                    <a:lnTo>
                      <a:pt x="118" y="104"/>
                    </a:lnTo>
                    <a:lnTo>
                      <a:pt x="114" y="108"/>
                    </a:lnTo>
                    <a:lnTo>
                      <a:pt x="108" y="112"/>
                    </a:lnTo>
                    <a:lnTo>
                      <a:pt x="102" y="116"/>
                    </a:lnTo>
                    <a:lnTo>
                      <a:pt x="86" y="122"/>
                    </a:lnTo>
                    <a:lnTo>
                      <a:pt x="66" y="126"/>
                    </a:lnTo>
                    <a:lnTo>
                      <a:pt x="48" y="130"/>
                    </a:lnTo>
                    <a:lnTo>
                      <a:pt x="30" y="136"/>
                    </a:lnTo>
                    <a:lnTo>
                      <a:pt x="12" y="142"/>
                    </a:lnTo>
                    <a:lnTo>
                      <a:pt x="6" y="146"/>
                    </a:lnTo>
                    <a:lnTo>
                      <a:pt x="0" y="152"/>
                    </a:lnTo>
                    <a:lnTo>
                      <a:pt x="10" y="128"/>
                    </a:lnTo>
                    <a:lnTo>
                      <a:pt x="22" y="104"/>
                    </a:lnTo>
                    <a:lnTo>
                      <a:pt x="38" y="78"/>
                    </a:lnTo>
                    <a:lnTo>
                      <a:pt x="54" y="50"/>
                    </a:lnTo>
                    <a:lnTo>
                      <a:pt x="72" y="26"/>
                    </a:lnTo>
                    <a:lnTo>
                      <a:pt x="82" y="16"/>
                    </a:lnTo>
                    <a:lnTo>
                      <a:pt x="92" y="8"/>
                    </a:lnTo>
                    <a:lnTo>
                      <a:pt x="102" y="2"/>
                    </a:lnTo>
                    <a:lnTo>
                      <a:pt x="112" y="0"/>
                    </a:lnTo>
                    <a:close/>
                  </a:path>
                </a:pathLst>
              </a:custGeom>
              <a:grpFill/>
              <a:ln w="9525">
                <a:noFill/>
                <a:round/>
              </a:ln>
            </p:spPr>
            <p:txBody>
              <a:bodyPr/>
              <a:lstStyle/>
              <a:p>
                <a:pPr>
                  <a:defRPr/>
                </a:pPr>
                <a:endParaRPr lang="da-DK" sz="2400" kern="0">
                  <a:solidFill>
                    <a:schemeClr val="bg2">
                      <a:lumMod val="75000"/>
                    </a:schemeClr>
                  </a:solidFill>
                </a:endParaRPr>
              </a:p>
            </p:txBody>
          </p:sp>
        </p:grpSp>
      </p:grpSp>
      <p:sp>
        <p:nvSpPr>
          <p:cNvPr id="2" name="文本占位符 1"/>
          <p:cNvSpPr>
            <a:spLocks noGrp="1"/>
          </p:cNvSpPr>
          <p:nvPr>
            <p:ph type="body" sz="quarter" idx="10"/>
          </p:nvPr>
        </p:nvSpPr>
        <p:spPr>
          <a:xfrm>
            <a:off x="878375" y="192514"/>
            <a:ext cx="3302000" cy="552991"/>
          </a:xfrm>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additive="base">
                                        <p:cTn id="12" dur="500" fill="hold"/>
                                        <p:tgtEl>
                                          <p:spTgt spid="96"/>
                                        </p:tgtEl>
                                        <p:attrNameLst>
                                          <p:attrName>ppt_x</p:attrName>
                                        </p:attrNameLst>
                                      </p:cBhvr>
                                      <p:tavLst>
                                        <p:tav tm="0">
                                          <p:val>
                                            <p:strVal val="#ppt_x"/>
                                          </p:val>
                                        </p:tav>
                                        <p:tav tm="100000">
                                          <p:val>
                                            <p:strVal val="#ppt_x"/>
                                          </p:val>
                                        </p:tav>
                                      </p:tavLst>
                                    </p:anim>
                                    <p:anim calcmode="lin" valueType="num">
                                      <p:cBhvr additive="base">
                                        <p:cTn id="13" dur="500" fill="hold"/>
                                        <p:tgtEl>
                                          <p:spTgt spid="9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ppt_x"/>
                                          </p:val>
                                        </p:tav>
                                        <p:tav tm="100000">
                                          <p:val>
                                            <p:strVal val="#ppt_x"/>
                                          </p:val>
                                        </p:tav>
                                      </p:tavLst>
                                    </p:anim>
                                    <p:anim calcmode="lin" valueType="num">
                                      <p:cBhvr additive="base">
                                        <p:cTn id="18" dur="500" fill="hold"/>
                                        <p:tgtEl>
                                          <p:spTgt spid="10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additive="base">
                                        <p:cTn id="22" dur="500" fill="hold"/>
                                        <p:tgtEl>
                                          <p:spTgt spid="106"/>
                                        </p:tgtEl>
                                        <p:attrNameLst>
                                          <p:attrName>ppt_x</p:attrName>
                                        </p:attrNameLst>
                                      </p:cBhvr>
                                      <p:tavLst>
                                        <p:tav tm="0">
                                          <p:val>
                                            <p:strVal val="#ppt_x"/>
                                          </p:val>
                                        </p:tav>
                                        <p:tav tm="100000">
                                          <p:val>
                                            <p:strVal val="#ppt_x"/>
                                          </p:val>
                                        </p:tav>
                                      </p:tavLst>
                                    </p:anim>
                                    <p:anim calcmode="lin" valueType="num">
                                      <p:cBhvr additive="base">
                                        <p:cTn id="23" dur="500" fill="hold"/>
                                        <p:tgtEl>
                                          <p:spTgt spid="10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ppt_x"/>
                                          </p:val>
                                        </p:tav>
                                        <p:tav tm="100000">
                                          <p:val>
                                            <p:strVal val="#ppt_x"/>
                                          </p:val>
                                        </p:tav>
                                      </p:tavLst>
                                    </p:anim>
                                    <p:anim calcmode="lin" valueType="num">
                                      <p:cBhvr additive="base">
                                        <p:cTn id="28" dur="500" fill="hold"/>
                                        <p:tgtEl>
                                          <p:spTgt spid="111"/>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47" presetClass="entr" presetSubtype="0" fill="hold" nodeType="after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1000"/>
                                        <p:tgtEl>
                                          <p:spTgt spid="132"/>
                                        </p:tgtEl>
                                      </p:cBhvr>
                                    </p:animEffect>
                                    <p:anim calcmode="lin" valueType="num">
                                      <p:cBhvr>
                                        <p:cTn id="33" dur="1000" fill="hold"/>
                                        <p:tgtEl>
                                          <p:spTgt spid="132"/>
                                        </p:tgtEl>
                                        <p:attrNameLst>
                                          <p:attrName>ppt_x</p:attrName>
                                        </p:attrNameLst>
                                      </p:cBhvr>
                                      <p:tavLst>
                                        <p:tav tm="0">
                                          <p:val>
                                            <p:strVal val="#ppt_x"/>
                                          </p:val>
                                        </p:tav>
                                        <p:tav tm="100000">
                                          <p:val>
                                            <p:strVal val="#ppt_x"/>
                                          </p:val>
                                        </p:tav>
                                      </p:tavLst>
                                    </p:anim>
                                    <p:anim calcmode="lin" valueType="num">
                                      <p:cBhvr>
                                        <p:cTn id="34" dur="1000" fill="hold"/>
                                        <p:tgtEl>
                                          <p:spTgt spid="13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fade">
                                      <p:cBhvr>
                                        <p:cTn id="37" dur="1000"/>
                                        <p:tgtEl>
                                          <p:spTgt spid="145"/>
                                        </p:tgtEl>
                                      </p:cBhvr>
                                    </p:animEffect>
                                    <p:anim calcmode="lin" valueType="num">
                                      <p:cBhvr>
                                        <p:cTn id="38" dur="1000" fill="hold"/>
                                        <p:tgtEl>
                                          <p:spTgt spid="145"/>
                                        </p:tgtEl>
                                        <p:attrNameLst>
                                          <p:attrName>ppt_x</p:attrName>
                                        </p:attrNameLst>
                                      </p:cBhvr>
                                      <p:tavLst>
                                        <p:tav tm="0">
                                          <p:val>
                                            <p:strVal val="#ppt_x"/>
                                          </p:val>
                                        </p:tav>
                                        <p:tav tm="100000">
                                          <p:val>
                                            <p:strVal val="#ppt_x"/>
                                          </p:val>
                                        </p:tav>
                                      </p:tavLst>
                                    </p:anim>
                                    <p:anim calcmode="lin" valueType="num">
                                      <p:cBhvr>
                                        <p:cTn id="39" dur="1000" fill="hold"/>
                                        <p:tgtEl>
                                          <p:spTgt spid="14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1000"/>
                                        <p:tgtEl>
                                          <p:spTgt spid="128"/>
                                        </p:tgtEl>
                                      </p:cBhvr>
                                    </p:animEffect>
                                    <p:anim calcmode="lin" valueType="num">
                                      <p:cBhvr>
                                        <p:cTn id="44" dur="1000" fill="hold"/>
                                        <p:tgtEl>
                                          <p:spTgt spid="128"/>
                                        </p:tgtEl>
                                        <p:attrNameLst>
                                          <p:attrName>ppt_x</p:attrName>
                                        </p:attrNameLst>
                                      </p:cBhvr>
                                      <p:tavLst>
                                        <p:tav tm="0">
                                          <p:val>
                                            <p:strVal val="#ppt_x"/>
                                          </p:val>
                                        </p:tav>
                                        <p:tav tm="100000">
                                          <p:val>
                                            <p:strVal val="#ppt_x"/>
                                          </p:val>
                                        </p:tav>
                                      </p:tavLst>
                                    </p:anim>
                                    <p:anim calcmode="lin" valueType="num">
                                      <p:cBhvr>
                                        <p:cTn id="45" dur="1000" fill="hold"/>
                                        <p:tgtEl>
                                          <p:spTgt spid="128"/>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500"/>
                                        <p:tgtEl>
                                          <p:spTgt spid="130"/>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500" fill="hold"/>
                                        <p:tgtEl>
                                          <p:spTgt spid="124"/>
                                        </p:tgtEl>
                                        <p:attrNameLst>
                                          <p:attrName>ppt_w</p:attrName>
                                        </p:attrNameLst>
                                      </p:cBhvr>
                                      <p:tavLst>
                                        <p:tav tm="0">
                                          <p:val>
                                            <p:fltVal val="0"/>
                                          </p:val>
                                        </p:tav>
                                        <p:tav tm="100000">
                                          <p:val>
                                            <p:strVal val="#ppt_w"/>
                                          </p:val>
                                        </p:tav>
                                      </p:tavLst>
                                    </p:anim>
                                    <p:anim calcmode="lin" valueType="num">
                                      <p:cBhvr>
                                        <p:cTn id="54" dur="500" fill="hold"/>
                                        <p:tgtEl>
                                          <p:spTgt spid="124"/>
                                        </p:tgtEl>
                                        <p:attrNameLst>
                                          <p:attrName>ppt_h</p:attrName>
                                        </p:attrNameLst>
                                      </p:cBhvr>
                                      <p:tavLst>
                                        <p:tav tm="0">
                                          <p:val>
                                            <p:fltVal val="0"/>
                                          </p:val>
                                        </p:tav>
                                        <p:tav tm="100000">
                                          <p:val>
                                            <p:strVal val="#ppt_h"/>
                                          </p:val>
                                        </p:tav>
                                      </p:tavLst>
                                    </p:anim>
                                    <p:animEffect transition="in" filter="fade">
                                      <p:cBhvr>
                                        <p:cTn id="55" dur="500"/>
                                        <p:tgtEl>
                                          <p:spTgt spid="124"/>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childTnLst>
                          </p:cTn>
                        </p:par>
                        <p:par>
                          <p:cTn id="63" fill="hold">
                            <p:stCondLst>
                              <p:cond delay="6000"/>
                            </p:stCondLst>
                            <p:childTnLst>
                              <p:par>
                                <p:cTn id="64" presetID="53" presetClass="entr" presetSubtype="16" fill="hold" grpId="0" nodeType="afterEffect">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cBhvr>
                                        <p:cTn id="66" dur="500" fill="hold"/>
                                        <p:tgtEl>
                                          <p:spTgt spid="127"/>
                                        </p:tgtEl>
                                        <p:attrNameLst>
                                          <p:attrName>ppt_w</p:attrName>
                                        </p:attrNameLst>
                                      </p:cBhvr>
                                      <p:tavLst>
                                        <p:tav tm="0">
                                          <p:val>
                                            <p:fltVal val="0"/>
                                          </p:val>
                                        </p:tav>
                                        <p:tav tm="100000">
                                          <p:val>
                                            <p:strVal val="#ppt_w"/>
                                          </p:val>
                                        </p:tav>
                                      </p:tavLst>
                                    </p:anim>
                                    <p:anim calcmode="lin" valueType="num">
                                      <p:cBhvr>
                                        <p:cTn id="67" dur="500" fill="hold"/>
                                        <p:tgtEl>
                                          <p:spTgt spid="127"/>
                                        </p:tgtEl>
                                        <p:attrNameLst>
                                          <p:attrName>ppt_h</p:attrName>
                                        </p:attrNameLst>
                                      </p:cBhvr>
                                      <p:tavLst>
                                        <p:tav tm="0">
                                          <p:val>
                                            <p:fltVal val="0"/>
                                          </p:val>
                                        </p:tav>
                                        <p:tav tm="100000">
                                          <p:val>
                                            <p:strVal val="#ppt_h"/>
                                          </p:val>
                                        </p:tav>
                                      </p:tavLst>
                                    </p:anim>
                                    <p:animEffect transition="in" filter="fade">
                                      <p:cBhvr>
                                        <p:cTn id="68" dur="500"/>
                                        <p:tgtEl>
                                          <p:spTgt spid="127"/>
                                        </p:tgtEl>
                                      </p:cBhvr>
                                    </p:animEffec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500"/>
                                        <p:tgtEl>
                                          <p:spTgt spid="119"/>
                                        </p:tgtEl>
                                      </p:cBhvr>
                                    </p:animEffect>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125"/>
                                        </p:tgtEl>
                                        <p:attrNameLst>
                                          <p:attrName>style.visibility</p:attrName>
                                        </p:attrNameLst>
                                      </p:cBhvr>
                                      <p:to>
                                        <p:strVal val="visible"/>
                                      </p:to>
                                    </p:set>
                                    <p:anim calcmode="lin" valueType="num">
                                      <p:cBhvr>
                                        <p:cTn id="79" dur="500" fill="hold"/>
                                        <p:tgtEl>
                                          <p:spTgt spid="125"/>
                                        </p:tgtEl>
                                        <p:attrNameLst>
                                          <p:attrName>ppt_w</p:attrName>
                                        </p:attrNameLst>
                                      </p:cBhvr>
                                      <p:tavLst>
                                        <p:tav tm="0">
                                          <p:val>
                                            <p:fltVal val="0"/>
                                          </p:val>
                                        </p:tav>
                                        <p:tav tm="100000">
                                          <p:val>
                                            <p:strVal val="#ppt_w"/>
                                          </p:val>
                                        </p:tav>
                                      </p:tavLst>
                                    </p:anim>
                                    <p:anim calcmode="lin" valueType="num">
                                      <p:cBhvr>
                                        <p:cTn id="80" dur="500" fill="hold"/>
                                        <p:tgtEl>
                                          <p:spTgt spid="125"/>
                                        </p:tgtEl>
                                        <p:attrNameLst>
                                          <p:attrName>ppt_h</p:attrName>
                                        </p:attrNameLst>
                                      </p:cBhvr>
                                      <p:tavLst>
                                        <p:tav tm="0">
                                          <p:val>
                                            <p:fltVal val="0"/>
                                          </p:val>
                                        </p:tav>
                                        <p:tav tm="100000">
                                          <p:val>
                                            <p:strVal val="#ppt_h"/>
                                          </p:val>
                                        </p:tav>
                                      </p:tavLst>
                                    </p:anim>
                                    <p:animEffect transition="in" filter="fade">
                                      <p:cBhvr>
                                        <p:cTn id="81" dur="500"/>
                                        <p:tgtEl>
                                          <p:spTgt spid="125"/>
                                        </p:tgtEl>
                                      </p:cBhvr>
                                    </p:animEffect>
                                  </p:childTnLst>
                                </p:cTn>
                              </p:par>
                            </p:childTnLst>
                          </p:cTn>
                        </p:par>
                        <p:par>
                          <p:cTn id="82" fill="hold">
                            <p:stCondLst>
                              <p:cond delay="7500"/>
                            </p:stCondLst>
                            <p:childTnLst>
                              <p:par>
                                <p:cTn id="83" presetID="10" presetClass="entr" presetSubtype="0" fill="hold" grpId="0" nodeType="after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500"/>
                                        <p:tgtEl>
                                          <p:spTgt spid="1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fade">
                                      <p:cBhvr>
                                        <p:cTn id="88" dur="500"/>
                                        <p:tgtEl>
                                          <p:spTgt spid="121"/>
                                        </p:tgtEl>
                                      </p:cBhvr>
                                    </p:animEffect>
                                  </p:childTnLst>
                                </p:cTn>
                              </p:par>
                            </p:childTnLst>
                          </p:cTn>
                        </p:par>
                        <p:par>
                          <p:cTn id="89" fill="hold">
                            <p:stCondLst>
                              <p:cond delay="8000"/>
                            </p:stCondLst>
                            <p:childTnLst>
                              <p:par>
                                <p:cTn id="90" presetID="53" presetClass="entr" presetSubtype="16" fill="hold" grpId="0" nodeType="after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childTnLst>
                          </p:cTn>
                        </p:par>
                        <p:par>
                          <p:cTn id="95" fill="hold">
                            <p:stCondLst>
                              <p:cond delay="8500"/>
                            </p:stCondLst>
                            <p:childTnLst>
                              <p:par>
                                <p:cTn id="96" presetID="10" presetClass="entr" presetSubtype="0" fill="hold" grpId="0" nodeType="after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fade">
                                      <p:cBhvr>
                                        <p:cTn id="98" dur="500"/>
                                        <p:tgtEl>
                                          <p:spTgt spid="12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3"/>
                                        </p:tgtEl>
                                        <p:attrNameLst>
                                          <p:attrName>style.visibility</p:attrName>
                                        </p:attrNameLst>
                                      </p:cBhvr>
                                      <p:to>
                                        <p:strVal val="visible"/>
                                      </p:to>
                                    </p:set>
                                    <p:animEffect transition="in" filter="fade">
                                      <p:cBhvr>
                                        <p:cTn id="10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P spid="122" grpId="0"/>
      <p:bldP spid="123" grpId="0"/>
      <p:bldP spid="124" grpId="0" animBg="1"/>
      <p:bldP spid="125" grpId="0" animBg="1"/>
      <p:bldP spid="126" grpId="0" animBg="1"/>
      <p:bldP spid="127" grpId="0" animBg="1"/>
      <p:bldP spid="128" grpId="0"/>
      <p:bldP spid="1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923531" y="1640116"/>
            <a:ext cx="3219293" cy="2897857"/>
            <a:chOff x="3231696" y="3428054"/>
            <a:chExt cx="2689992" cy="2421404"/>
          </a:xfrm>
        </p:grpSpPr>
        <p:sp>
          <p:nvSpPr>
            <p:cNvPr id="8"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3">
                <a:extLst>
                  <a:ext uri="{28A0092B-C50C-407E-A947-70E740481C1C}">
                    <a14:useLocalDpi xmlns:a14="http://schemas.microsoft.com/office/drawing/2010/main"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3321948" y="3509296"/>
              <a:ext cx="2509488" cy="2258921"/>
              <a:chOff x="3321948" y="3509296"/>
              <a:chExt cx="2509488" cy="2258921"/>
            </a:xfrm>
          </p:grpSpPr>
          <p:sp>
            <p:nvSpPr>
              <p:cNvPr id="10"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1"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12" name="组合 11"/>
          <p:cNvGrpSpPr/>
          <p:nvPr/>
        </p:nvGrpSpPr>
        <p:grpSpPr>
          <a:xfrm>
            <a:off x="1439333" y="2168520"/>
            <a:ext cx="2525763" cy="2273573"/>
            <a:chOff x="3231696" y="3428054"/>
            <a:chExt cx="2689992" cy="2421405"/>
          </a:xfrm>
        </p:grpSpPr>
        <p:sp>
          <p:nvSpPr>
            <p:cNvPr id="13" name="Freeform 5"/>
            <p:cNvSpPr/>
            <p:nvPr/>
          </p:nvSpPr>
          <p:spPr bwMode="auto">
            <a:xfrm>
              <a:off x="3231696" y="3428054"/>
              <a:ext cx="2689992" cy="2421405"/>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a:extLst>
                  <a:ext uri="{28A0092B-C50C-407E-A947-70E740481C1C}">
                    <a14:useLocalDpi xmlns:a14="http://schemas.microsoft.com/office/drawing/2010/main"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3321947" y="3509297"/>
              <a:ext cx="2509488" cy="2258922"/>
              <a:chOff x="3321948" y="3509296"/>
              <a:chExt cx="2509488" cy="2258921"/>
            </a:xfrm>
          </p:grpSpPr>
          <p:sp>
            <p:nvSpPr>
              <p:cNvPr id="15"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6" name="Freeform 5"/>
              <p:cNvSpPr/>
              <p:nvPr/>
            </p:nvSpPr>
            <p:spPr bwMode="auto">
              <a:xfrm>
                <a:off x="3352556" y="3536846"/>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3494581" y="3391321"/>
            <a:ext cx="2872775" cy="2585936"/>
            <a:chOff x="3231696" y="3428054"/>
            <a:chExt cx="2689992" cy="2421404"/>
          </a:xfrm>
        </p:grpSpPr>
        <p:sp>
          <p:nvSpPr>
            <p:cNvPr id="18"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5">
                <a:extLst>
                  <a:ext uri="{28A0092B-C50C-407E-A947-70E740481C1C}">
                    <a14:useLocalDpi xmlns:a14="http://schemas.microsoft.com/office/drawing/2010/main"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321948" y="3509296"/>
              <a:ext cx="2509488" cy="2258921"/>
              <a:chOff x="3321948" y="3509296"/>
              <a:chExt cx="2509488" cy="2258921"/>
            </a:xfrm>
          </p:grpSpPr>
          <p:sp>
            <p:nvSpPr>
              <p:cNvPr id="20"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1"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22" name="组合 21"/>
          <p:cNvGrpSpPr/>
          <p:nvPr/>
        </p:nvGrpSpPr>
        <p:grpSpPr>
          <a:xfrm>
            <a:off x="4266031" y="2244804"/>
            <a:ext cx="1038251" cy="934584"/>
            <a:chOff x="7568104" y="1986367"/>
            <a:chExt cx="2509488" cy="2258921"/>
          </a:xfrm>
          <a:blipFill dpi="0" rotWithShape="1">
            <a:blip r:embed="rId3">
              <a:extLst>
                <a:ext uri="{28A0092B-C50C-407E-A947-70E740481C1C}">
                  <a14:useLocalDpi xmlns:a14="http://schemas.microsoft.com/office/drawing/2010/main" val="0"/>
                </a:ext>
              </a:extLst>
            </a:blip>
            <a:srcRect/>
            <a:stretch>
              <a:fillRect/>
            </a:stretch>
          </a:blipFill>
        </p:grpSpPr>
        <p:sp>
          <p:nvSpPr>
            <p:cNvPr id="2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sp>
        <p:nvSpPr>
          <p:cNvPr id="25" name="Freeform 13"/>
          <p:cNvSpPr>
            <a:spLocks noEditPoints="1"/>
          </p:cNvSpPr>
          <p:nvPr/>
        </p:nvSpPr>
        <p:spPr bwMode="auto">
          <a:xfrm>
            <a:off x="4576779" y="3496661"/>
            <a:ext cx="784259" cy="843871"/>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6" name="TextBox 83"/>
          <p:cNvSpPr txBox="1"/>
          <p:nvPr/>
        </p:nvSpPr>
        <p:spPr>
          <a:xfrm>
            <a:off x="3911185" y="4452941"/>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7" name="TextBox 85"/>
          <p:cNvSpPr txBox="1"/>
          <p:nvPr/>
        </p:nvSpPr>
        <p:spPr>
          <a:xfrm>
            <a:off x="6482186" y="2914249"/>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8" name="KSO_Shape"/>
          <p:cNvSpPr/>
          <p:nvPr/>
        </p:nvSpPr>
        <p:spPr bwMode="auto">
          <a:xfrm>
            <a:off x="7065431" y="1813863"/>
            <a:ext cx="1009780" cy="782579"/>
          </a:xfrm>
          <a:custGeom>
            <a:avLst/>
            <a:gdLst>
              <a:gd name="T0" fmla="*/ 2017136 w 3240087"/>
              <a:gd name="T1" fmla="*/ 1939157 h 2513013"/>
              <a:gd name="T2" fmla="*/ 792729 w 3240087"/>
              <a:gd name="T3" fmla="*/ 1060450 h 2513013"/>
              <a:gd name="T4" fmla="*/ 1301750 w 3240087"/>
              <a:gd name="T5" fmla="*/ 2513013 h 2513013"/>
              <a:gd name="T6" fmla="*/ 1554331 w 3240087"/>
              <a:gd name="T7" fmla="*/ 753428 h 2513013"/>
              <a:gd name="T8" fmla="*/ 1460048 w 3240087"/>
              <a:gd name="T9" fmla="*/ 768668 h 2513013"/>
              <a:gd name="T10" fmla="*/ 1385130 w 3240087"/>
              <a:gd name="T11" fmla="*/ 795338 h 2513013"/>
              <a:gd name="T12" fmla="*/ 1329893 w 3240087"/>
              <a:gd name="T13" fmla="*/ 833438 h 2513013"/>
              <a:gd name="T14" fmla="*/ 1294022 w 3240087"/>
              <a:gd name="T15" fmla="*/ 883285 h 2513013"/>
              <a:gd name="T16" fmla="*/ 1277514 w 3240087"/>
              <a:gd name="T17" fmla="*/ 944880 h 2513013"/>
              <a:gd name="T18" fmla="*/ 1278784 w 3240087"/>
              <a:gd name="T19" fmla="*/ 999173 h 2513013"/>
              <a:gd name="T20" fmla="*/ 1289577 w 3240087"/>
              <a:gd name="T21" fmla="*/ 1043940 h 2513013"/>
              <a:gd name="T22" fmla="*/ 1309259 w 3240087"/>
              <a:gd name="T23" fmla="*/ 1084263 h 2513013"/>
              <a:gd name="T24" fmla="*/ 1365448 w 3240087"/>
              <a:gd name="T25" fmla="*/ 1148715 h 2513013"/>
              <a:gd name="T26" fmla="*/ 1452112 w 3240087"/>
              <a:gd name="T27" fmla="*/ 1200786 h 2513013"/>
              <a:gd name="T28" fmla="*/ 1598774 w 3240087"/>
              <a:gd name="T29" fmla="*/ 1275081 h 2513013"/>
              <a:gd name="T30" fmla="*/ 1631472 w 3240087"/>
              <a:gd name="T31" fmla="*/ 1300163 h 2513013"/>
              <a:gd name="T32" fmla="*/ 1648614 w 3240087"/>
              <a:gd name="T33" fmla="*/ 1327786 h 2513013"/>
              <a:gd name="T34" fmla="*/ 1658455 w 3240087"/>
              <a:gd name="T35" fmla="*/ 1403668 h 2513013"/>
              <a:gd name="T36" fmla="*/ 1653376 w 3240087"/>
              <a:gd name="T37" fmla="*/ 1450658 h 2513013"/>
              <a:gd name="T38" fmla="*/ 1632741 w 3240087"/>
              <a:gd name="T39" fmla="*/ 1471931 h 2513013"/>
              <a:gd name="T40" fmla="*/ 1595917 w 3240087"/>
              <a:gd name="T41" fmla="*/ 1477328 h 2513013"/>
              <a:gd name="T42" fmla="*/ 1572426 w 3240087"/>
              <a:gd name="T43" fmla="*/ 1469708 h 2513013"/>
              <a:gd name="T44" fmla="*/ 1562902 w 3240087"/>
              <a:gd name="T45" fmla="*/ 1457008 h 2513013"/>
              <a:gd name="T46" fmla="*/ 1555601 w 3240087"/>
              <a:gd name="T47" fmla="*/ 1406208 h 2513013"/>
              <a:gd name="T48" fmla="*/ 1280689 w 3240087"/>
              <a:gd name="T49" fmla="*/ 1341121 h 2513013"/>
              <a:gd name="T50" fmla="*/ 1292117 w 3240087"/>
              <a:gd name="T51" fmla="*/ 1434783 h 2513013"/>
              <a:gd name="T52" fmla="*/ 1312751 w 3240087"/>
              <a:gd name="T53" fmla="*/ 1484313 h 2513013"/>
              <a:gd name="T54" fmla="*/ 1334655 w 3240087"/>
              <a:gd name="T55" fmla="*/ 1514158 h 2513013"/>
              <a:gd name="T56" fmla="*/ 1362591 w 3240087"/>
              <a:gd name="T57" fmla="*/ 1538288 h 2513013"/>
              <a:gd name="T58" fmla="*/ 1427986 w 3240087"/>
              <a:gd name="T59" fmla="*/ 1573848 h 2513013"/>
              <a:gd name="T60" fmla="*/ 1500999 w 3240087"/>
              <a:gd name="T61" fmla="*/ 1596073 h 2513013"/>
              <a:gd name="T62" fmla="*/ 1680359 w 3240087"/>
              <a:gd name="T63" fmla="*/ 1684973 h 2513013"/>
              <a:gd name="T64" fmla="*/ 1761626 w 3240087"/>
              <a:gd name="T65" fmla="*/ 1591628 h 2513013"/>
              <a:gd name="T66" fmla="*/ 1840672 w 3240087"/>
              <a:gd name="T67" fmla="*/ 1562101 h 2513013"/>
              <a:gd name="T68" fmla="*/ 1900035 w 3240087"/>
              <a:gd name="T69" fmla="*/ 1518286 h 2513013"/>
              <a:gd name="T70" fmla="*/ 1939716 w 3240087"/>
              <a:gd name="T71" fmla="*/ 1461136 h 2513013"/>
              <a:gd name="T72" fmla="*/ 1959398 w 3240087"/>
              <a:gd name="T73" fmla="*/ 1390333 h 2513013"/>
              <a:gd name="T74" fmla="*/ 1960350 w 3240087"/>
              <a:gd name="T75" fmla="*/ 1316038 h 2513013"/>
              <a:gd name="T76" fmla="*/ 1951779 w 3240087"/>
              <a:gd name="T77" fmla="*/ 1271271 h 2513013"/>
              <a:gd name="T78" fmla="*/ 1935907 w 3240087"/>
              <a:gd name="T79" fmla="*/ 1232536 h 2513013"/>
              <a:gd name="T80" fmla="*/ 1890194 w 3240087"/>
              <a:gd name="T81" fmla="*/ 1173798 h 2513013"/>
              <a:gd name="T82" fmla="*/ 1817180 w 3240087"/>
              <a:gd name="T83" fmla="*/ 1128078 h 2513013"/>
              <a:gd name="T84" fmla="*/ 1674327 w 3240087"/>
              <a:gd name="T85" fmla="*/ 1059180 h 2513013"/>
              <a:gd name="T86" fmla="*/ 1581949 w 3240087"/>
              <a:gd name="T87" fmla="*/ 1008380 h 2513013"/>
              <a:gd name="T88" fmla="*/ 1566394 w 3240087"/>
              <a:gd name="T89" fmla="*/ 989013 h 2513013"/>
              <a:gd name="T90" fmla="*/ 1557823 w 3240087"/>
              <a:gd name="T91" fmla="*/ 962025 h 2513013"/>
              <a:gd name="T92" fmla="*/ 1557823 w 3240087"/>
              <a:gd name="T93" fmla="*/ 918528 h 2513013"/>
              <a:gd name="T94" fmla="*/ 1572108 w 3240087"/>
              <a:gd name="T95" fmla="*/ 890905 h 2513013"/>
              <a:gd name="T96" fmla="*/ 1600361 w 3240087"/>
              <a:gd name="T97" fmla="*/ 879793 h 2513013"/>
              <a:gd name="T98" fmla="*/ 1636551 w 3240087"/>
              <a:gd name="T99" fmla="*/ 886143 h 2513013"/>
              <a:gd name="T100" fmla="*/ 1649249 w 3240087"/>
              <a:gd name="T101" fmla="*/ 901700 h 2513013"/>
              <a:gd name="T102" fmla="*/ 1656233 w 3240087"/>
              <a:gd name="T103" fmla="*/ 956310 h 2513013"/>
              <a:gd name="T104" fmla="*/ 1932732 w 3240087"/>
              <a:gd name="T105" fmla="*/ 964883 h 2513013"/>
              <a:gd name="T106" fmla="*/ 1923844 w 3240087"/>
              <a:gd name="T107" fmla="*/ 900748 h 2513013"/>
              <a:gd name="T108" fmla="*/ 1897495 w 3240087"/>
              <a:gd name="T109" fmla="*/ 847725 h 2513013"/>
              <a:gd name="T110" fmla="*/ 1853370 w 3240087"/>
              <a:gd name="T111" fmla="*/ 806450 h 2513013"/>
              <a:gd name="T112" fmla="*/ 1790832 w 3240087"/>
              <a:gd name="T113" fmla="*/ 775970 h 2513013"/>
              <a:gd name="T114" fmla="*/ 1710834 w 3240087"/>
              <a:gd name="T115" fmla="*/ 757238 h 2513013"/>
              <a:gd name="T116" fmla="*/ 2640012 w 3240087"/>
              <a:gd name="T117" fmla="*/ 871220 h 2513013"/>
              <a:gd name="T118" fmla="*/ 1619408 w 3240087"/>
              <a:gd name="T119" fmla="*/ 0 h 251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0087" h="2513013">
                <a:moveTo>
                  <a:pt x="2446710" y="1060450"/>
                </a:moveTo>
                <a:lnTo>
                  <a:pt x="3240087" y="1736769"/>
                </a:lnTo>
                <a:lnTo>
                  <a:pt x="2830848" y="1736769"/>
                </a:lnTo>
                <a:lnTo>
                  <a:pt x="2956352" y="2513013"/>
                </a:lnTo>
                <a:lnTo>
                  <a:pt x="1936750" y="2513013"/>
                </a:lnTo>
                <a:lnTo>
                  <a:pt x="2017136" y="1939157"/>
                </a:lnTo>
                <a:lnTo>
                  <a:pt x="2275453" y="1939157"/>
                </a:lnTo>
                <a:lnTo>
                  <a:pt x="2351708" y="1939157"/>
                </a:lnTo>
                <a:lnTo>
                  <a:pt x="2338681" y="1859852"/>
                </a:lnTo>
                <a:lnTo>
                  <a:pt x="2238278" y="1237778"/>
                </a:lnTo>
                <a:lnTo>
                  <a:pt x="2446710" y="1060450"/>
                </a:lnTo>
                <a:close/>
                <a:moveTo>
                  <a:pt x="792729" y="1060450"/>
                </a:moveTo>
                <a:lnTo>
                  <a:pt x="988531" y="1227309"/>
                </a:lnTo>
                <a:lnTo>
                  <a:pt x="899991" y="1861120"/>
                </a:lnTo>
                <a:lnTo>
                  <a:pt x="889201" y="1939157"/>
                </a:lnTo>
                <a:lnTo>
                  <a:pt x="963460" y="1939157"/>
                </a:lnTo>
                <a:lnTo>
                  <a:pt x="1209085" y="1939157"/>
                </a:lnTo>
                <a:lnTo>
                  <a:pt x="1301750" y="2513013"/>
                </a:lnTo>
                <a:lnTo>
                  <a:pt x="283389" y="2513013"/>
                </a:lnTo>
                <a:lnTo>
                  <a:pt x="391604" y="1736769"/>
                </a:lnTo>
                <a:lnTo>
                  <a:pt x="0" y="1736769"/>
                </a:lnTo>
                <a:lnTo>
                  <a:pt x="792729" y="1060450"/>
                </a:lnTo>
                <a:close/>
                <a:moveTo>
                  <a:pt x="1554331" y="686118"/>
                </a:moveTo>
                <a:lnTo>
                  <a:pt x="1554331" y="753428"/>
                </a:lnTo>
                <a:lnTo>
                  <a:pt x="1537189" y="755015"/>
                </a:lnTo>
                <a:lnTo>
                  <a:pt x="1520681" y="757238"/>
                </a:lnTo>
                <a:lnTo>
                  <a:pt x="1504491" y="759778"/>
                </a:lnTo>
                <a:lnTo>
                  <a:pt x="1489254" y="762318"/>
                </a:lnTo>
                <a:lnTo>
                  <a:pt x="1474334" y="765175"/>
                </a:lnTo>
                <a:lnTo>
                  <a:pt x="1460048" y="768668"/>
                </a:lnTo>
                <a:lnTo>
                  <a:pt x="1446080" y="772160"/>
                </a:lnTo>
                <a:lnTo>
                  <a:pt x="1432747" y="776288"/>
                </a:lnTo>
                <a:lnTo>
                  <a:pt x="1420049" y="780415"/>
                </a:lnTo>
                <a:lnTo>
                  <a:pt x="1407986" y="785178"/>
                </a:lnTo>
                <a:lnTo>
                  <a:pt x="1396241" y="789940"/>
                </a:lnTo>
                <a:lnTo>
                  <a:pt x="1385130" y="795338"/>
                </a:lnTo>
                <a:lnTo>
                  <a:pt x="1374654" y="800735"/>
                </a:lnTo>
                <a:lnTo>
                  <a:pt x="1364496" y="806768"/>
                </a:lnTo>
                <a:lnTo>
                  <a:pt x="1354972" y="813118"/>
                </a:lnTo>
                <a:lnTo>
                  <a:pt x="1345766" y="819468"/>
                </a:lnTo>
                <a:lnTo>
                  <a:pt x="1337512" y="826453"/>
                </a:lnTo>
                <a:lnTo>
                  <a:pt x="1329893" y="833438"/>
                </a:lnTo>
                <a:lnTo>
                  <a:pt x="1322592" y="841375"/>
                </a:lnTo>
                <a:lnTo>
                  <a:pt x="1315608" y="848995"/>
                </a:lnTo>
                <a:lnTo>
                  <a:pt x="1309259" y="857250"/>
                </a:lnTo>
                <a:lnTo>
                  <a:pt x="1303863" y="865505"/>
                </a:lnTo>
                <a:lnTo>
                  <a:pt x="1298466" y="874395"/>
                </a:lnTo>
                <a:lnTo>
                  <a:pt x="1294022" y="883285"/>
                </a:lnTo>
                <a:lnTo>
                  <a:pt x="1289895" y="892810"/>
                </a:lnTo>
                <a:lnTo>
                  <a:pt x="1286403" y="902653"/>
                </a:lnTo>
                <a:lnTo>
                  <a:pt x="1283546" y="912813"/>
                </a:lnTo>
                <a:lnTo>
                  <a:pt x="1281006" y="922973"/>
                </a:lnTo>
                <a:lnTo>
                  <a:pt x="1279101" y="933768"/>
                </a:lnTo>
                <a:lnTo>
                  <a:pt x="1277514" y="944880"/>
                </a:lnTo>
                <a:lnTo>
                  <a:pt x="1276879" y="955993"/>
                </a:lnTo>
                <a:lnTo>
                  <a:pt x="1276562" y="967423"/>
                </a:lnTo>
                <a:lnTo>
                  <a:pt x="1276562" y="975678"/>
                </a:lnTo>
                <a:lnTo>
                  <a:pt x="1277197" y="983615"/>
                </a:lnTo>
                <a:lnTo>
                  <a:pt x="1277514" y="991553"/>
                </a:lnTo>
                <a:lnTo>
                  <a:pt x="1278784" y="999173"/>
                </a:lnTo>
                <a:lnTo>
                  <a:pt x="1279736" y="1006793"/>
                </a:lnTo>
                <a:lnTo>
                  <a:pt x="1281006" y="1014413"/>
                </a:lnTo>
                <a:lnTo>
                  <a:pt x="1282911" y="1021715"/>
                </a:lnTo>
                <a:lnTo>
                  <a:pt x="1284815" y="1029335"/>
                </a:lnTo>
                <a:lnTo>
                  <a:pt x="1287038" y="1036638"/>
                </a:lnTo>
                <a:lnTo>
                  <a:pt x="1289577" y="1043940"/>
                </a:lnTo>
                <a:lnTo>
                  <a:pt x="1292117" y="1050925"/>
                </a:lnTo>
                <a:lnTo>
                  <a:pt x="1294974" y="1057910"/>
                </a:lnTo>
                <a:lnTo>
                  <a:pt x="1298148" y="1064260"/>
                </a:lnTo>
                <a:lnTo>
                  <a:pt x="1301640" y="1070928"/>
                </a:lnTo>
                <a:lnTo>
                  <a:pt x="1305450" y="1077595"/>
                </a:lnTo>
                <a:lnTo>
                  <a:pt x="1309259" y="1084263"/>
                </a:lnTo>
                <a:lnTo>
                  <a:pt x="1317830" y="1096963"/>
                </a:lnTo>
                <a:lnTo>
                  <a:pt x="1326719" y="1108710"/>
                </a:lnTo>
                <a:lnTo>
                  <a:pt x="1335925" y="1119823"/>
                </a:lnTo>
                <a:lnTo>
                  <a:pt x="1345131" y="1129983"/>
                </a:lnTo>
                <a:lnTo>
                  <a:pt x="1355290" y="1139825"/>
                </a:lnTo>
                <a:lnTo>
                  <a:pt x="1365448" y="1148715"/>
                </a:lnTo>
                <a:lnTo>
                  <a:pt x="1376241" y="1156653"/>
                </a:lnTo>
                <a:lnTo>
                  <a:pt x="1387352" y="1164273"/>
                </a:lnTo>
                <a:lnTo>
                  <a:pt x="1400050" y="1171893"/>
                </a:lnTo>
                <a:lnTo>
                  <a:pt x="1414970" y="1180466"/>
                </a:lnTo>
                <a:lnTo>
                  <a:pt x="1432430" y="1189991"/>
                </a:lnTo>
                <a:lnTo>
                  <a:pt x="1452112" y="1200786"/>
                </a:lnTo>
                <a:lnTo>
                  <a:pt x="1474968" y="1212216"/>
                </a:lnTo>
                <a:lnTo>
                  <a:pt x="1500047" y="1224916"/>
                </a:lnTo>
                <a:lnTo>
                  <a:pt x="1557506" y="1253173"/>
                </a:lnTo>
                <a:lnTo>
                  <a:pt x="1575283" y="1262063"/>
                </a:lnTo>
                <a:lnTo>
                  <a:pt x="1591473" y="1270953"/>
                </a:lnTo>
                <a:lnTo>
                  <a:pt x="1598774" y="1275081"/>
                </a:lnTo>
                <a:lnTo>
                  <a:pt x="1605441" y="1279208"/>
                </a:lnTo>
                <a:lnTo>
                  <a:pt x="1611472" y="1283336"/>
                </a:lnTo>
                <a:lnTo>
                  <a:pt x="1617186" y="1287463"/>
                </a:lnTo>
                <a:lnTo>
                  <a:pt x="1622265" y="1291591"/>
                </a:lnTo>
                <a:lnTo>
                  <a:pt x="1627345" y="1296036"/>
                </a:lnTo>
                <a:lnTo>
                  <a:pt x="1631472" y="1300163"/>
                </a:lnTo>
                <a:lnTo>
                  <a:pt x="1635281" y="1303973"/>
                </a:lnTo>
                <a:lnTo>
                  <a:pt x="1638773" y="1307783"/>
                </a:lnTo>
                <a:lnTo>
                  <a:pt x="1641630" y="1311911"/>
                </a:lnTo>
                <a:lnTo>
                  <a:pt x="1643535" y="1315721"/>
                </a:lnTo>
                <a:lnTo>
                  <a:pt x="1645757" y="1319531"/>
                </a:lnTo>
                <a:lnTo>
                  <a:pt x="1648614" y="1327786"/>
                </a:lnTo>
                <a:lnTo>
                  <a:pt x="1651471" y="1337311"/>
                </a:lnTo>
                <a:lnTo>
                  <a:pt x="1653376" y="1348106"/>
                </a:lnTo>
                <a:lnTo>
                  <a:pt x="1655280" y="1360171"/>
                </a:lnTo>
                <a:lnTo>
                  <a:pt x="1656868" y="1373188"/>
                </a:lnTo>
                <a:lnTo>
                  <a:pt x="1657502" y="1388111"/>
                </a:lnTo>
                <a:lnTo>
                  <a:pt x="1658455" y="1403668"/>
                </a:lnTo>
                <a:lnTo>
                  <a:pt x="1658772" y="1420813"/>
                </a:lnTo>
                <a:lnTo>
                  <a:pt x="1658455" y="1427798"/>
                </a:lnTo>
                <a:lnTo>
                  <a:pt x="1657502" y="1434148"/>
                </a:lnTo>
                <a:lnTo>
                  <a:pt x="1656550" y="1439863"/>
                </a:lnTo>
                <a:lnTo>
                  <a:pt x="1655280" y="1445578"/>
                </a:lnTo>
                <a:lnTo>
                  <a:pt x="1653376" y="1450658"/>
                </a:lnTo>
                <a:lnTo>
                  <a:pt x="1650836" y="1455421"/>
                </a:lnTo>
                <a:lnTo>
                  <a:pt x="1648296" y="1459548"/>
                </a:lnTo>
                <a:lnTo>
                  <a:pt x="1645122" y="1463358"/>
                </a:lnTo>
                <a:lnTo>
                  <a:pt x="1641630" y="1466851"/>
                </a:lnTo>
                <a:lnTo>
                  <a:pt x="1637503" y="1469708"/>
                </a:lnTo>
                <a:lnTo>
                  <a:pt x="1632741" y="1471931"/>
                </a:lnTo>
                <a:lnTo>
                  <a:pt x="1627980" y="1474153"/>
                </a:lnTo>
                <a:lnTo>
                  <a:pt x="1622265" y="1475423"/>
                </a:lnTo>
                <a:lnTo>
                  <a:pt x="1616869" y="1477011"/>
                </a:lnTo>
                <a:lnTo>
                  <a:pt x="1610520" y="1477646"/>
                </a:lnTo>
                <a:lnTo>
                  <a:pt x="1603536" y="1477646"/>
                </a:lnTo>
                <a:lnTo>
                  <a:pt x="1595917" y="1477328"/>
                </a:lnTo>
                <a:lnTo>
                  <a:pt x="1588933" y="1476693"/>
                </a:lnTo>
                <a:lnTo>
                  <a:pt x="1582584" y="1474788"/>
                </a:lnTo>
                <a:lnTo>
                  <a:pt x="1579727" y="1473836"/>
                </a:lnTo>
                <a:lnTo>
                  <a:pt x="1577188" y="1472566"/>
                </a:lnTo>
                <a:lnTo>
                  <a:pt x="1574648" y="1471296"/>
                </a:lnTo>
                <a:lnTo>
                  <a:pt x="1572426" y="1469708"/>
                </a:lnTo>
                <a:lnTo>
                  <a:pt x="1570521" y="1467803"/>
                </a:lnTo>
                <a:lnTo>
                  <a:pt x="1568299" y="1466216"/>
                </a:lnTo>
                <a:lnTo>
                  <a:pt x="1566712" y="1463993"/>
                </a:lnTo>
                <a:lnTo>
                  <a:pt x="1565124" y="1461771"/>
                </a:lnTo>
                <a:lnTo>
                  <a:pt x="1563855" y="1459548"/>
                </a:lnTo>
                <a:lnTo>
                  <a:pt x="1562902" y="1457008"/>
                </a:lnTo>
                <a:lnTo>
                  <a:pt x="1561632" y="1454151"/>
                </a:lnTo>
                <a:lnTo>
                  <a:pt x="1560680" y="1450976"/>
                </a:lnTo>
                <a:lnTo>
                  <a:pt x="1559093" y="1442721"/>
                </a:lnTo>
                <a:lnTo>
                  <a:pt x="1557506" y="1432561"/>
                </a:lnTo>
                <a:lnTo>
                  <a:pt x="1556553" y="1420496"/>
                </a:lnTo>
                <a:lnTo>
                  <a:pt x="1555601" y="1406208"/>
                </a:lnTo>
                <a:lnTo>
                  <a:pt x="1554649" y="1390016"/>
                </a:lnTo>
                <a:lnTo>
                  <a:pt x="1554331" y="1371918"/>
                </a:lnTo>
                <a:lnTo>
                  <a:pt x="1554331" y="1351598"/>
                </a:lnTo>
                <a:lnTo>
                  <a:pt x="1554331" y="1300163"/>
                </a:lnTo>
                <a:lnTo>
                  <a:pt x="1280689" y="1300163"/>
                </a:lnTo>
                <a:lnTo>
                  <a:pt x="1280689" y="1341121"/>
                </a:lnTo>
                <a:lnTo>
                  <a:pt x="1281006" y="1358266"/>
                </a:lnTo>
                <a:lnTo>
                  <a:pt x="1281641" y="1375093"/>
                </a:lnTo>
                <a:lnTo>
                  <a:pt x="1283546" y="1390968"/>
                </a:lnTo>
                <a:lnTo>
                  <a:pt x="1285450" y="1406208"/>
                </a:lnTo>
                <a:lnTo>
                  <a:pt x="1288625" y="1420813"/>
                </a:lnTo>
                <a:lnTo>
                  <a:pt x="1292117" y="1434783"/>
                </a:lnTo>
                <a:lnTo>
                  <a:pt x="1296561" y="1448436"/>
                </a:lnTo>
                <a:lnTo>
                  <a:pt x="1301005" y="1460818"/>
                </a:lnTo>
                <a:lnTo>
                  <a:pt x="1303863" y="1466851"/>
                </a:lnTo>
                <a:lnTo>
                  <a:pt x="1306402" y="1472566"/>
                </a:lnTo>
                <a:lnTo>
                  <a:pt x="1309577" y="1478598"/>
                </a:lnTo>
                <a:lnTo>
                  <a:pt x="1312751" y="1484313"/>
                </a:lnTo>
                <a:lnTo>
                  <a:pt x="1315926" y="1489393"/>
                </a:lnTo>
                <a:lnTo>
                  <a:pt x="1319418" y="1494791"/>
                </a:lnTo>
                <a:lnTo>
                  <a:pt x="1322910" y="1499871"/>
                </a:lnTo>
                <a:lnTo>
                  <a:pt x="1326719" y="1504951"/>
                </a:lnTo>
                <a:lnTo>
                  <a:pt x="1330528" y="1509713"/>
                </a:lnTo>
                <a:lnTo>
                  <a:pt x="1334655" y="1514158"/>
                </a:lnTo>
                <a:lnTo>
                  <a:pt x="1339100" y="1518603"/>
                </a:lnTo>
                <a:lnTo>
                  <a:pt x="1343544" y="1523048"/>
                </a:lnTo>
                <a:lnTo>
                  <a:pt x="1347988" y="1527176"/>
                </a:lnTo>
                <a:lnTo>
                  <a:pt x="1352432" y="1530986"/>
                </a:lnTo>
                <a:lnTo>
                  <a:pt x="1357512" y="1534796"/>
                </a:lnTo>
                <a:lnTo>
                  <a:pt x="1362591" y="1538288"/>
                </a:lnTo>
                <a:lnTo>
                  <a:pt x="1372749" y="1545273"/>
                </a:lnTo>
                <a:lnTo>
                  <a:pt x="1383543" y="1551941"/>
                </a:lnTo>
                <a:lnTo>
                  <a:pt x="1394336" y="1557656"/>
                </a:lnTo>
                <a:lnTo>
                  <a:pt x="1405129" y="1563688"/>
                </a:lnTo>
                <a:lnTo>
                  <a:pt x="1416240" y="1569086"/>
                </a:lnTo>
                <a:lnTo>
                  <a:pt x="1427986" y="1573848"/>
                </a:lnTo>
                <a:lnTo>
                  <a:pt x="1439731" y="1578611"/>
                </a:lnTo>
                <a:lnTo>
                  <a:pt x="1451477" y="1583056"/>
                </a:lnTo>
                <a:lnTo>
                  <a:pt x="1463540" y="1586866"/>
                </a:lnTo>
                <a:lnTo>
                  <a:pt x="1475921" y="1590358"/>
                </a:lnTo>
                <a:lnTo>
                  <a:pt x="1488619" y="1593216"/>
                </a:lnTo>
                <a:lnTo>
                  <a:pt x="1500999" y="1596073"/>
                </a:lnTo>
                <a:lnTo>
                  <a:pt x="1514015" y="1598613"/>
                </a:lnTo>
                <a:lnTo>
                  <a:pt x="1527348" y="1600201"/>
                </a:lnTo>
                <a:lnTo>
                  <a:pt x="1540363" y="1602106"/>
                </a:lnTo>
                <a:lnTo>
                  <a:pt x="1554331" y="1603058"/>
                </a:lnTo>
                <a:lnTo>
                  <a:pt x="1554331" y="1684973"/>
                </a:lnTo>
                <a:lnTo>
                  <a:pt x="1680359" y="1684973"/>
                </a:lnTo>
                <a:lnTo>
                  <a:pt x="1680359" y="1605916"/>
                </a:lnTo>
                <a:lnTo>
                  <a:pt x="1697819" y="1603693"/>
                </a:lnTo>
                <a:lnTo>
                  <a:pt x="1714326" y="1601471"/>
                </a:lnTo>
                <a:lnTo>
                  <a:pt x="1730516" y="1598613"/>
                </a:lnTo>
                <a:lnTo>
                  <a:pt x="1746071" y="1595121"/>
                </a:lnTo>
                <a:lnTo>
                  <a:pt x="1761626" y="1591628"/>
                </a:lnTo>
                <a:lnTo>
                  <a:pt x="1775912" y="1587818"/>
                </a:lnTo>
                <a:lnTo>
                  <a:pt x="1790197" y="1583373"/>
                </a:lnTo>
                <a:lnTo>
                  <a:pt x="1803212" y="1578293"/>
                </a:lnTo>
                <a:lnTo>
                  <a:pt x="1816228" y="1573531"/>
                </a:lnTo>
                <a:lnTo>
                  <a:pt x="1828926" y="1567816"/>
                </a:lnTo>
                <a:lnTo>
                  <a:pt x="1840672" y="1562101"/>
                </a:lnTo>
                <a:lnTo>
                  <a:pt x="1851782" y="1555751"/>
                </a:lnTo>
                <a:lnTo>
                  <a:pt x="1862576" y="1549083"/>
                </a:lnTo>
                <a:lnTo>
                  <a:pt x="1872734" y="1541781"/>
                </a:lnTo>
                <a:lnTo>
                  <a:pt x="1882575" y="1534478"/>
                </a:lnTo>
                <a:lnTo>
                  <a:pt x="1891464" y="1526858"/>
                </a:lnTo>
                <a:lnTo>
                  <a:pt x="1900035" y="1518286"/>
                </a:lnTo>
                <a:lnTo>
                  <a:pt x="1907971" y="1510031"/>
                </a:lnTo>
                <a:lnTo>
                  <a:pt x="1915590" y="1500823"/>
                </a:lnTo>
                <a:lnTo>
                  <a:pt x="1922256" y="1491616"/>
                </a:lnTo>
                <a:lnTo>
                  <a:pt x="1928605" y="1481773"/>
                </a:lnTo>
                <a:lnTo>
                  <a:pt x="1934319" y="1471613"/>
                </a:lnTo>
                <a:lnTo>
                  <a:pt x="1939716" y="1461136"/>
                </a:lnTo>
                <a:lnTo>
                  <a:pt x="1944160" y="1450341"/>
                </a:lnTo>
                <a:lnTo>
                  <a:pt x="1948287" y="1439228"/>
                </a:lnTo>
                <a:lnTo>
                  <a:pt x="1951779" y="1427798"/>
                </a:lnTo>
                <a:lnTo>
                  <a:pt x="1954954" y="1415416"/>
                </a:lnTo>
                <a:lnTo>
                  <a:pt x="1957493" y="1403351"/>
                </a:lnTo>
                <a:lnTo>
                  <a:pt x="1959398" y="1390333"/>
                </a:lnTo>
                <a:lnTo>
                  <a:pt x="1960985" y="1377633"/>
                </a:lnTo>
                <a:lnTo>
                  <a:pt x="1961620" y="1363981"/>
                </a:lnTo>
                <a:lnTo>
                  <a:pt x="1961938" y="1350011"/>
                </a:lnTo>
                <a:lnTo>
                  <a:pt x="1961620" y="1332866"/>
                </a:lnTo>
                <a:lnTo>
                  <a:pt x="1960985" y="1324611"/>
                </a:lnTo>
                <a:lnTo>
                  <a:pt x="1960350" y="1316038"/>
                </a:lnTo>
                <a:lnTo>
                  <a:pt x="1959398" y="1308418"/>
                </a:lnTo>
                <a:lnTo>
                  <a:pt x="1958128" y="1300481"/>
                </a:lnTo>
                <a:lnTo>
                  <a:pt x="1957176" y="1292861"/>
                </a:lnTo>
                <a:lnTo>
                  <a:pt x="1955271" y="1285558"/>
                </a:lnTo>
                <a:lnTo>
                  <a:pt x="1953684" y="1278256"/>
                </a:lnTo>
                <a:lnTo>
                  <a:pt x="1951779" y="1271271"/>
                </a:lnTo>
                <a:lnTo>
                  <a:pt x="1949875" y="1264286"/>
                </a:lnTo>
                <a:lnTo>
                  <a:pt x="1947335" y="1257618"/>
                </a:lnTo>
                <a:lnTo>
                  <a:pt x="1944795" y="1250951"/>
                </a:lnTo>
                <a:lnTo>
                  <a:pt x="1942256" y="1244601"/>
                </a:lnTo>
                <a:lnTo>
                  <a:pt x="1939081" y="1238251"/>
                </a:lnTo>
                <a:lnTo>
                  <a:pt x="1935907" y="1232536"/>
                </a:lnTo>
                <a:lnTo>
                  <a:pt x="1929240" y="1221106"/>
                </a:lnTo>
                <a:lnTo>
                  <a:pt x="1922256" y="1210311"/>
                </a:lnTo>
                <a:lnTo>
                  <a:pt x="1914637" y="1200151"/>
                </a:lnTo>
                <a:lnTo>
                  <a:pt x="1907019" y="1190626"/>
                </a:lnTo>
                <a:lnTo>
                  <a:pt x="1898448" y="1182053"/>
                </a:lnTo>
                <a:lnTo>
                  <a:pt x="1890194" y="1173798"/>
                </a:lnTo>
                <a:lnTo>
                  <a:pt x="1880988" y="1166178"/>
                </a:lnTo>
                <a:lnTo>
                  <a:pt x="1872099" y="1159510"/>
                </a:lnTo>
                <a:lnTo>
                  <a:pt x="1861306" y="1152843"/>
                </a:lnTo>
                <a:lnTo>
                  <a:pt x="1848608" y="1145223"/>
                </a:lnTo>
                <a:lnTo>
                  <a:pt x="1834005" y="1136968"/>
                </a:lnTo>
                <a:lnTo>
                  <a:pt x="1817180" y="1128078"/>
                </a:lnTo>
                <a:lnTo>
                  <a:pt x="1798451" y="1118553"/>
                </a:lnTo>
                <a:lnTo>
                  <a:pt x="1777499" y="1108075"/>
                </a:lnTo>
                <a:lnTo>
                  <a:pt x="1754642" y="1097280"/>
                </a:lnTo>
                <a:lnTo>
                  <a:pt x="1729881" y="1085215"/>
                </a:lnTo>
                <a:lnTo>
                  <a:pt x="1700358" y="1071880"/>
                </a:lnTo>
                <a:lnTo>
                  <a:pt x="1674327" y="1059180"/>
                </a:lnTo>
                <a:lnTo>
                  <a:pt x="1651471" y="1047750"/>
                </a:lnTo>
                <a:lnTo>
                  <a:pt x="1631472" y="1037590"/>
                </a:lnTo>
                <a:lnTo>
                  <a:pt x="1614329" y="1028383"/>
                </a:lnTo>
                <a:lnTo>
                  <a:pt x="1600679" y="1020445"/>
                </a:lnTo>
                <a:lnTo>
                  <a:pt x="1589568" y="1013778"/>
                </a:lnTo>
                <a:lnTo>
                  <a:pt x="1581949" y="1008380"/>
                </a:lnTo>
                <a:lnTo>
                  <a:pt x="1578775" y="1005840"/>
                </a:lnTo>
                <a:lnTo>
                  <a:pt x="1575918" y="1002665"/>
                </a:lnTo>
                <a:lnTo>
                  <a:pt x="1573378" y="999808"/>
                </a:lnTo>
                <a:lnTo>
                  <a:pt x="1570838" y="996315"/>
                </a:lnTo>
                <a:lnTo>
                  <a:pt x="1568299" y="992823"/>
                </a:lnTo>
                <a:lnTo>
                  <a:pt x="1566394" y="989013"/>
                </a:lnTo>
                <a:lnTo>
                  <a:pt x="1564489" y="985203"/>
                </a:lnTo>
                <a:lnTo>
                  <a:pt x="1562902" y="981075"/>
                </a:lnTo>
                <a:lnTo>
                  <a:pt x="1560998" y="976630"/>
                </a:lnTo>
                <a:lnTo>
                  <a:pt x="1560045" y="971868"/>
                </a:lnTo>
                <a:lnTo>
                  <a:pt x="1559093" y="967105"/>
                </a:lnTo>
                <a:lnTo>
                  <a:pt x="1557823" y="962025"/>
                </a:lnTo>
                <a:lnTo>
                  <a:pt x="1557188" y="956310"/>
                </a:lnTo>
                <a:lnTo>
                  <a:pt x="1556871" y="950595"/>
                </a:lnTo>
                <a:lnTo>
                  <a:pt x="1556236" y="938848"/>
                </a:lnTo>
                <a:lnTo>
                  <a:pt x="1556553" y="931863"/>
                </a:lnTo>
                <a:lnTo>
                  <a:pt x="1557188" y="924878"/>
                </a:lnTo>
                <a:lnTo>
                  <a:pt x="1557823" y="918528"/>
                </a:lnTo>
                <a:lnTo>
                  <a:pt x="1559410" y="913130"/>
                </a:lnTo>
                <a:lnTo>
                  <a:pt x="1560998" y="907415"/>
                </a:lnTo>
                <a:lnTo>
                  <a:pt x="1563537" y="902653"/>
                </a:lnTo>
                <a:lnTo>
                  <a:pt x="1566077" y="898525"/>
                </a:lnTo>
                <a:lnTo>
                  <a:pt x="1568616" y="894398"/>
                </a:lnTo>
                <a:lnTo>
                  <a:pt x="1572108" y="890905"/>
                </a:lnTo>
                <a:lnTo>
                  <a:pt x="1575600" y="888048"/>
                </a:lnTo>
                <a:lnTo>
                  <a:pt x="1579727" y="885190"/>
                </a:lnTo>
                <a:lnTo>
                  <a:pt x="1584489" y="882968"/>
                </a:lnTo>
                <a:lnTo>
                  <a:pt x="1589251" y="881698"/>
                </a:lnTo>
                <a:lnTo>
                  <a:pt x="1594647" y="880745"/>
                </a:lnTo>
                <a:lnTo>
                  <a:pt x="1600361" y="879793"/>
                </a:lnTo>
                <a:lnTo>
                  <a:pt x="1606393" y="879475"/>
                </a:lnTo>
                <a:lnTo>
                  <a:pt x="1613694" y="879793"/>
                </a:lnTo>
                <a:lnTo>
                  <a:pt x="1620678" y="880745"/>
                </a:lnTo>
                <a:lnTo>
                  <a:pt x="1626710" y="882015"/>
                </a:lnTo>
                <a:lnTo>
                  <a:pt x="1632106" y="883920"/>
                </a:lnTo>
                <a:lnTo>
                  <a:pt x="1636551" y="886143"/>
                </a:lnTo>
                <a:lnTo>
                  <a:pt x="1640995" y="889318"/>
                </a:lnTo>
                <a:lnTo>
                  <a:pt x="1642582" y="890905"/>
                </a:lnTo>
                <a:lnTo>
                  <a:pt x="1644487" y="892810"/>
                </a:lnTo>
                <a:lnTo>
                  <a:pt x="1645757" y="894715"/>
                </a:lnTo>
                <a:lnTo>
                  <a:pt x="1647027" y="896620"/>
                </a:lnTo>
                <a:lnTo>
                  <a:pt x="1649249" y="901700"/>
                </a:lnTo>
                <a:lnTo>
                  <a:pt x="1651471" y="907733"/>
                </a:lnTo>
                <a:lnTo>
                  <a:pt x="1652741" y="915035"/>
                </a:lnTo>
                <a:lnTo>
                  <a:pt x="1654011" y="923608"/>
                </a:lnTo>
                <a:lnTo>
                  <a:pt x="1655280" y="933450"/>
                </a:lnTo>
                <a:lnTo>
                  <a:pt x="1655915" y="944245"/>
                </a:lnTo>
                <a:lnTo>
                  <a:pt x="1656233" y="956310"/>
                </a:lnTo>
                <a:lnTo>
                  <a:pt x="1656550" y="969645"/>
                </a:lnTo>
                <a:lnTo>
                  <a:pt x="1656550" y="1004570"/>
                </a:lnTo>
                <a:lnTo>
                  <a:pt x="1930193" y="1004570"/>
                </a:lnTo>
                <a:lnTo>
                  <a:pt x="1932097" y="981393"/>
                </a:lnTo>
                <a:lnTo>
                  <a:pt x="1932732" y="972503"/>
                </a:lnTo>
                <a:lnTo>
                  <a:pt x="1932732" y="964883"/>
                </a:lnTo>
                <a:lnTo>
                  <a:pt x="1932732" y="953453"/>
                </a:lnTo>
                <a:lnTo>
                  <a:pt x="1932097" y="942340"/>
                </a:lnTo>
                <a:lnTo>
                  <a:pt x="1930510" y="931545"/>
                </a:lnTo>
                <a:lnTo>
                  <a:pt x="1928923" y="920750"/>
                </a:lnTo>
                <a:lnTo>
                  <a:pt x="1926701" y="910590"/>
                </a:lnTo>
                <a:lnTo>
                  <a:pt x="1923844" y="900748"/>
                </a:lnTo>
                <a:lnTo>
                  <a:pt x="1920987" y="891223"/>
                </a:lnTo>
                <a:lnTo>
                  <a:pt x="1916860" y="881698"/>
                </a:lnTo>
                <a:lnTo>
                  <a:pt x="1912733" y="873125"/>
                </a:lnTo>
                <a:lnTo>
                  <a:pt x="1908288" y="864235"/>
                </a:lnTo>
                <a:lnTo>
                  <a:pt x="1903209" y="855980"/>
                </a:lnTo>
                <a:lnTo>
                  <a:pt x="1897495" y="847725"/>
                </a:lnTo>
                <a:lnTo>
                  <a:pt x="1891146" y="840105"/>
                </a:lnTo>
                <a:lnTo>
                  <a:pt x="1884480" y="832485"/>
                </a:lnTo>
                <a:lnTo>
                  <a:pt x="1877496" y="825500"/>
                </a:lnTo>
                <a:lnTo>
                  <a:pt x="1869877" y="818833"/>
                </a:lnTo>
                <a:lnTo>
                  <a:pt x="1861623" y="812165"/>
                </a:lnTo>
                <a:lnTo>
                  <a:pt x="1853370" y="806450"/>
                </a:lnTo>
                <a:lnTo>
                  <a:pt x="1844163" y="800418"/>
                </a:lnTo>
                <a:lnTo>
                  <a:pt x="1834322" y="795020"/>
                </a:lnTo>
                <a:lnTo>
                  <a:pt x="1824164" y="789623"/>
                </a:lnTo>
                <a:lnTo>
                  <a:pt x="1813688" y="784860"/>
                </a:lnTo>
                <a:lnTo>
                  <a:pt x="1802577" y="780098"/>
                </a:lnTo>
                <a:lnTo>
                  <a:pt x="1790832" y="775970"/>
                </a:lnTo>
                <a:lnTo>
                  <a:pt x="1779086" y="772160"/>
                </a:lnTo>
                <a:lnTo>
                  <a:pt x="1766388" y="768350"/>
                </a:lnTo>
                <a:lnTo>
                  <a:pt x="1753055" y="765175"/>
                </a:lnTo>
                <a:lnTo>
                  <a:pt x="1739405" y="762000"/>
                </a:lnTo>
                <a:lnTo>
                  <a:pt x="1725754" y="759778"/>
                </a:lnTo>
                <a:lnTo>
                  <a:pt x="1710834" y="757238"/>
                </a:lnTo>
                <a:lnTo>
                  <a:pt x="1695914" y="755015"/>
                </a:lnTo>
                <a:lnTo>
                  <a:pt x="1680359" y="753428"/>
                </a:lnTo>
                <a:lnTo>
                  <a:pt x="1680359" y="686118"/>
                </a:lnTo>
                <a:lnTo>
                  <a:pt x="1554331" y="686118"/>
                </a:lnTo>
                <a:close/>
                <a:moveTo>
                  <a:pt x="1619408" y="0"/>
                </a:moveTo>
                <a:lnTo>
                  <a:pt x="2640012" y="871220"/>
                </a:lnTo>
                <a:lnTo>
                  <a:pt x="2113362" y="871220"/>
                </a:lnTo>
                <a:lnTo>
                  <a:pt x="2274944" y="1871663"/>
                </a:lnTo>
                <a:lnTo>
                  <a:pt x="963555" y="1871663"/>
                </a:lnTo>
                <a:lnTo>
                  <a:pt x="1103234" y="871220"/>
                </a:lnTo>
                <a:lnTo>
                  <a:pt x="598487" y="871220"/>
                </a:lnTo>
                <a:lnTo>
                  <a:pt x="1619408"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9" name="TextBox 87"/>
          <p:cNvSpPr txBox="1"/>
          <p:nvPr/>
        </p:nvSpPr>
        <p:spPr>
          <a:xfrm>
            <a:off x="1731079" y="3012687"/>
            <a:ext cx="1915703"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0" name="KSO_Shape"/>
          <p:cNvSpPr/>
          <p:nvPr/>
        </p:nvSpPr>
        <p:spPr bwMode="auto">
          <a:xfrm>
            <a:off x="2401760" y="2269580"/>
            <a:ext cx="784259" cy="777723"/>
          </a:xfrm>
          <a:custGeom>
            <a:avLst/>
            <a:gdLst>
              <a:gd name="T0" fmla="*/ 435344 w 2268537"/>
              <a:gd name="T1" fmla="*/ 1538932 h 2247901"/>
              <a:gd name="T2" fmla="*/ 495462 w 2268537"/>
              <a:gd name="T3" fmla="*/ 1635063 h 2247901"/>
              <a:gd name="T4" fmla="*/ 599590 w 2268537"/>
              <a:gd name="T5" fmla="*/ 1589945 h 2247901"/>
              <a:gd name="T6" fmla="*/ 569645 w 2268537"/>
              <a:gd name="T7" fmla="*/ 1480210 h 2247901"/>
              <a:gd name="T8" fmla="*/ 1569477 w 2268537"/>
              <a:gd name="T9" fmla="*/ 1473664 h 2247901"/>
              <a:gd name="T10" fmla="*/ 1631626 w 2268537"/>
              <a:gd name="T11" fmla="*/ 1599219 h 2247901"/>
              <a:gd name="T12" fmla="*/ 1169820 w 2268537"/>
              <a:gd name="T13" fmla="*/ 1679820 h 2247901"/>
              <a:gd name="T14" fmla="*/ 2218183 w 2268537"/>
              <a:gd name="T15" fmla="*/ 1620107 h 2247901"/>
              <a:gd name="T16" fmla="*/ 2265361 w 2268537"/>
              <a:gd name="T17" fmla="*/ 1739305 h 2247901"/>
              <a:gd name="T18" fmla="*/ 1398682 w 2268537"/>
              <a:gd name="T19" fmla="*/ 2039003 h 2247901"/>
              <a:gd name="T20" fmla="*/ 0 w 2268537"/>
              <a:gd name="T21" fmla="*/ 1401763 h 2247901"/>
              <a:gd name="T22" fmla="*/ 1802845 w 2268537"/>
              <a:gd name="T23" fmla="*/ 1254543 h 2247901"/>
              <a:gd name="T24" fmla="*/ 1896694 w 2268537"/>
              <a:gd name="T25" fmla="*/ 1346722 h 2247901"/>
              <a:gd name="T26" fmla="*/ 1801262 w 2268537"/>
              <a:gd name="T27" fmla="*/ 1343544 h 2247901"/>
              <a:gd name="T28" fmla="*/ 1952551 w 2268537"/>
              <a:gd name="T29" fmla="*/ 1373286 h 2247901"/>
              <a:gd name="T30" fmla="*/ 1959109 w 2268537"/>
              <a:gd name="T31" fmla="*/ 1284967 h 2247901"/>
              <a:gd name="T32" fmla="*/ 1883577 w 2268537"/>
              <a:gd name="T33" fmla="*/ 1210951 h 2247901"/>
              <a:gd name="T34" fmla="*/ 1924735 w 2268537"/>
              <a:gd name="T35" fmla="*/ 1183705 h 2247901"/>
              <a:gd name="T36" fmla="*/ 2066527 w 2268537"/>
              <a:gd name="T37" fmla="*/ 1199371 h 2247901"/>
              <a:gd name="T38" fmla="*/ 1998232 w 2268537"/>
              <a:gd name="T39" fmla="*/ 1451844 h 2247901"/>
              <a:gd name="T40" fmla="*/ 1739299 w 2268537"/>
              <a:gd name="T41" fmla="*/ 1420285 h 2247901"/>
              <a:gd name="T42" fmla="*/ 1733193 w 2268537"/>
              <a:gd name="T43" fmla="*/ 1158731 h 2247901"/>
              <a:gd name="T44" fmla="*/ 1233862 w 2268537"/>
              <a:gd name="T45" fmla="*/ 780369 h 2247901"/>
              <a:gd name="T46" fmla="*/ 1208472 w 2268537"/>
              <a:gd name="T47" fmla="*/ 887639 h 2247901"/>
              <a:gd name="T48" fmla="*/ 1337010 w 2268537"/>
              <a:gd name="T49" fmla="*/ 1007835 h 2247901"/>
              <a:gd name="T50" fmla="*/ 1297791 w 2268537"/>
              <a:gd name="T51" fmla="*/ 959984 h 2247901"/>
              <a:gd name="T52" fmla="*/ 1297791 w 2268537"/>
              <a:gd name="T53" fmla="*/ 1067934 h 2247901"/>
              <a:gd name="T54" fmla="*/ 1447865 w 2268537"/>
              <a:gd name="T55" fmla="*/ 1005568 h 2247901"/>
              <a:gd name="T56" fmla="*/ 1326808 w 2268537"/>
              <a:gd name="T57" fmla="*/ 866548 h 2247901"/>
              <a:gd name="T58" fmla="*/ 1320234 w 2268537"/>
              <a:gd name="T59" fmla="*/ 810532 h 2247901"/>
              <a:gd name="T60" fmla="*/ 1427235 w 2268537"/>
              <a:gd name="T61" fmla="*/ 798966 h 2247901"/>
              <a:gd name="T62" fmla="*/ 1388017 w 2268537"/>
              <a:gd name="T63" fmla="*/ 636134 h 2247901"/>
              <a:gd name="T64" fmla="*/ 1555092 w 2268537"/>
              <a:gd name="T65" fmla="*/ 745444 h 2247901"/>
              <a:gd name="T66" fmla="*/ 1611993 w 2268537"/>
              <a:gd name="T67" fmla="*/ 941614 h 2247901"/>
              <a:gd name="T68" fmla="*/ 1527662 w 2268537"/>
              <a:gd name="T69" fmla="*/ 1124630 h 2247901"/>
              <a:gd name="T70" fmla="*/ 1344717 w 2268537"/>
              <a:gd name="T71" fmla="*/ 1208994 h 2247901"/>
              <a:gd name="T72" fmla="*/ 1148398 w 2268537"/>
              <a:gd name="T73" fmla="*/ 1151844 h 2247901"/>
              <a:gd name="T74" fmla="*/ 1039356 w 2268537"/>
              <a:gd name="T75" fmla="*/ 984930 h 2247901"/>
              <a:gd name="T76" fmla="*/ 1067013 w 2268537"/>
              <a:gd name="T77" fmla="*/ 780823 h 2247901"/>
              <a:gd name="T78" fmla="*/ 1215727 w 2268537"/>
              <a:gd name="T79" fmla="*/ 648834 h 2247901"/>
              <a:gd name="T80" fmla="*/ 1814840 w 2268537"/>
              <a:gd name="T81" fmla="*/ 491075 h 2247901"/>
              <a:gd name="T82" fmla="*/ 1888564 w 2268537"/>
              <a:gd name="T83" fmla="*/ 577139 h 2247901"/>
              <a:gd name="T84" fmla="*/ 1872408 w 2268537"/>
              <a:gd name="T85" fmla="*/ 577818 h 2247901"/>
              <a:gd name="T86" fmla="*/ 1907905 w 2268537"/>
              <a:gd name="T87" fmla="*/ 640554 h 2247901"/>
              <a:gd name="T88" fmla="*/ 1942719 w 2268537"/>
              <a:gd name="T89" fmla="*/ 548375 h 2247901"/>
              <a:gd name="T90" fmla="*/ 1892432 w 2268537"/>
              <a:gd name="T91" fmla="*/ 493113 h 2247901"/>
              <a:gd name="T92" fmla="*/ 1895390 w 2268537"/>
              <a:gd name="T93" fmla="*/ 384401 h 2247901"/>
              <a:gd name="T94" fmla="*/ 2056717 w 2268537"/>
              <a:gd name="T95" fmla="*/ 536598 h 2247901"/>
              <a:gd name="T96" fmla="*/ 1929294 w 2268537"/>
              <a:gd name="T97" fmla="*/ 718464 h 2247901"/>
              <a:gd name="T98" fmla="*/ 1729512 w 2268537"/>
              <a:gd name="T99" fmla="*/ 619944 h 2247901"/>
              <a:gd name="T100" fmla="*/ 1798230 w 2268537"/>
              <a:gd name="T101" fmla="*/ 408635 h 2247901"/>
              <a:gd name="T102" fmla="*/ 1438439 w 2268537"/>
              <a:gd name="T103" fmla="*/ 111042 h 2247901"/>
              <a:gd name="T104" fmla="*/ 1512769 w 2268537"/>
              <a:gd name="T105" fmla="*/ 199876 h 2247901"/>
              <a:gd name="T106" fmla="*/ 1448183 w 2268537"/>
              <a:gd name="T107" fmla="*/ 210980 h 2247901"/>
              <a:gd name="T108" fmla="*/ 1572596 w 2268537"/>
              <a:gd name="T109" fmla="*/ 192171 h 2247901"/>
              <a:gd name="T110" fmla="*/ 1493506 w 2268537"/>
              <a:gd name="T111" fmla="*/ 107869 h 2247901"/>
              <a:gd name="T112" fmla="*/ 1558092 w 2268537"/>
              <a:gd name="T113" fmla="*/ 86114 h 2247901"/>
              <a:gd name="T114" fmla="*/ 1618146 w 2268537"/>
              <a:gd name="T115" fmla="*/ 49629 h 2247901"/>
              <a:gd name="T116" fmla="*/ 1622905 w 2268537"/>
              <a:gd name="T117" fmla="*/ 248145 h 2247901"/>
              <a:gd name="T118" fmla="*/ 1427334 w 2268537"/>
              <a:gd name="T119" fmla="*/ 281231 h 2247901"/>
              <a:gd name="T120" fmla="*/ 1366148 w 2268537"/>
              <a:gd name="T121" fmla="*/ 92686 h 224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8537" h="2247901">
                <a:moveTo>
                  <a:pt x="516787" y="1465473"/>
                </a:moveTo>
                <a:lnTo>
                  <a:pt x="512476" y="1465700"/>
                </a:lnTo>
                <a:lnTo>
                  <a:pt x="507939" y="1466607"/>
                </a:lnTo>
                <a:lnTo>
                  <a:pt x="503629" y="1467060"/>
                </a:lnTo>
                <a:lnTo>
                  <a:pt x="499545" y="1468194"/>
                </a:lnTo>
                <a:lnTo>
                  <a:pt x="495462" y="1469327"/>
                </a:lnTo>
                <a:lnTo>
                  <a:pt x="491151" y="1470688"/>
                </a:lnTo>
                <a:lnTo>
                  <a:pt x="487295" y="1472275"/>
                </a:lnTo>
                <a:lnTo>
                  <a:pt x="483438" y="1474089"/>
                </a:lnTo>
                <a:lnTo>
                  <a:pt x="479582" y="1475902"/>
                </a:lnTo>
                <a:lnTo>
                  <a:pt x="475952" y="1477943"/>
                </a:lnTo>
                <a:lnTo>
                  <a:pt x="472776" y="1480210"/>
                </a:lnTo>
                <a:lnTo>
                  <a:pt x="469146" y="1482704"/>
                </a:lnTo>
                <a:lnTo>
                  <a:pt x="465970" y="1485425"/>
                </a:lnTo>
                <a:lnTo>
                  <a:pt x="462794" y="1487919"/>
                </a:lnTo>
                <a:lnTo>
                  <a:pt x="459845" y="1490866"/>
                </a:lnTo>
                <a:lnTo>
                  <a:pt x="456896" y="1493814"/>
                </a:lnTo>
                <a:lnTo>
                  <a:pt x="454173" y="1496988"/>
                </a:lnTo>
                <a:lnTo>
                  <a:pt x="451451" y="1500389"/>
                </a:lnTo>
                <a:lnTo>
                  <a:pt x="449182" y="1503563"/>
                </a:lnTo>
                <a:lnTo>
                  <a:pt x="446914" y="1507190"/>
                </a:lnTo>
                <a:lnTo>
                  <a:pt x="444872" y="1510818"/>
                </a:lnTo>
                <a:lnTo>
                  <a:pt x="442830" y="1514446"/>
                </a:lnTo>
                <a:lnTo>
                  <a:pt x="441242" y="1518300"/>
                </a:lnTo>
                <a:lnTo>
                  <a:pt x="439654" y="1522381"/>
                </a:lnTo>
                <a:lnTo>
                  <a:pt x="438066" y="1526462"/>
                </a:lnTo>
                <a:lnTo>
                  <a:pt x="437159" y="1530543"/>
                </a:lnTo>
                <a:lnTo>
                  <a:pt x="436025" y="1534851"/>
                </a:lnTo>
                <a:lnTo>
                  <a:pt x="435344" y="1538932"/>
                </a:lnTo>
                <a:lnTo>
                  <a:pt x="434663" y="1543466"/>
                </a:lnTo>
                <a:lnTo>
                  <a:pt x="434437" y="1547774"/>
                </a:lnTo>
                <a:lnTo>
                  <a:pt x="434210" y="1552309"/>
                </a:lnTo>
                <a:lnTo>
                  <a:pt x="434437" y="1556843"/>
                </a:lnTo>
                <a:lnTo>
                  <a:pt x="434663" y="1561151"/>
                </a:lnTo>
                <a:lnTo>
                  <a:pt x="435344" y="1565459"/>
                </a:lnTo>
                <a:lnTo>
                  <a:pt x="436025" y="1569767"/>
                </a:lnTo>
                <a:lnTo>
                  <a:pt x="437159" y="1574074"/>
                </a:lnTo>
                <a:lnTo>
                  <a:pt x="438066" y="1578155"/>
                </a:lnTo>
                <a:lnTo>
                  <a:pt x="439654" y="1582010"/>
                </a:lnTo>
                <a:lnTo>
                  <a:pt x="441242" y="1586091"/>
                </a:lnTo>
                <a:lnTo>
                  <a:pt x="442830" y="1589945"/>
                </a:lnTo>
                <a:lnTo>
                  <a:pt x="444872" y="1593573"/>
                </a:lnTo>
                <a:lnTo>
                  <a:pt x="446914" y="1597200"/>
                </a:lnTo>
                <a:lnTo>
                  <a:pt x="449182" y="1600828"/>
                </a:lnTo>
                <a:lnTo>
                  <a:pt x="451451" y="1604229"/>
                </a:lnTo>
                <a:lnTo>
                  <a:pt x="454173" y="1607630"/>
                </a:lnTo>
                <a:lnTo>
                  <a:pt x="456896" y="1610577"/>
                </a:lnTo>
                <a:lnTo>
                  <a:pt x="459845" y="1613751"/>
                </a:lnTo>
                <a:lnTo>
                  <a:pt x="462794" y="1616472"/>
                </a:lnTo>
                <a:lnTo>
                  <a:pt x="465970" y="1619193"/>
                </a:lnTo>
                <a:lnTo>
                  <a:pt x="469146" y="1621687"/>
                </a:lnTo>
                <a:lnTo>
                  <a:pt x="472776" y="1624407"/>
                </a:lnTo>
                <a:lnTo>
                  <a:pt x="475952" y="1626675"/>
                </a:lnTo>
                <a:lnTo>
                  <a:pt x="479582" y="1628715"/>
                </a:lnTo>
                <a:lnTo>
                  <a:pt x="483438" y="1630529"/>
                </a:lnTo>
                <a:lnTo>
                  <a:pt x="487295" y="1632343"/>
                </a:lnTo>
                <a:lnTo>
                  <a:pt x="491151" y="1633930"/>
                </a:lnTo>
                <a:lnTo>
                  <a:pt x="495462" y="1635063"/>
                </a:lnTo>
                <a:lnTo>
                  <a:pt x="499545" y="1636424"/>
                </a:lnTo>
                <a:lnTo>
                  <a:pt x="503629" y="1637557"/>
                </a:lnTo>
                <a:lnTo>
                  <a:pt x="507939" y="1638011"/>
                </a:lnTo>
                <a:lnTo>
                  <a:pt x="512476" y="1638691"/>
                </a:lnTo>
                <a:lnTo>
                  <a:pt x="516787" y="1638918"/>
                </a:lnTo>
                <a:lnTo>
                  <a:pt x="521097" y="1638918"/>
                </a:lnTo>
                <a:lnTo>
                  <a:pt x="525634" y="1638918"/>
                </a:lnTo>
                <a:lnTo>
                  <a:pt x="529944" y="1638691"/>
                </a:lnTo>
                <a:lnTo>
                  <a:pt x="534255" y="1638011"/>
                </a:lnTo>
                <a:lnTo>
                  <a:pt x="538792" y="1637557"/>
                </a:lnTo>
                <a:lnTo>
                  <a:pt x="542875" y="1636424"/>
                </a:lnTo>
                <a:lnTo>
                  <a:pt x="546959" y="1635063"/>
                </a:lnTo>
                <a:lnTo>
                  <a:pt x="551042" y="1633930"/>
                </a:lnTo>
                <a:lnTo>
                  <a:pt x="554899" y="1632343"/>
                </a:lnTo>
                <a:lnTo>
                  <a:pt x="558756" y="1630529"/>
                </a:lnTo>
                <a:lnTo>
                  <a:pt x="562839" y="1628715"/>
                </a:lnTo>
                <a:lnTo>
                  <a:pt x="566242" y="1626675"/>
                </a:lnTo>
                <a:lnTo>
                  <a:pt x="569645" y="1624407"/>
                </a:lnTo>
                <a:lnTo>
                  <a:pt x="573275" y="1621687"/>
                </a:lnTo>
                <a:lnTo>
                  <a:pt x="576451" y="1619193"/>
                </a:lnTo>
                <a:lnTo>
                  <a:pt x="579854" y="1616472"/>
                </a:lnTo>
                <a:lnTo>
                  <a:pt x="582576" y="1613751"/>
                </a:lnTo>
                <a:lnTo>
                  <a:pt x="585525" y="1610577"/>
                </a:lnTo>
                <a:lnTo>
                  <a:pt x="588247" y="1607630"/>
                </a:lnTo>
                <a:lnTo>
                  <a:pt x="590743" y="1604229"/>
                </a:lnTo>
                <a:lnTo>
                  <a:pt x="593238" y="1600828"/>
                </a:lnTo>
                <a:lnTo>
                  <a:pt x="595507" y="1597200"/>
                </a:lnTo>
                <a:lnTo>
                  <a:pt x="597549" y="1593573"/>
                </a:lnTo>
                <a:lnTo>
                  <a:pt x="599590" y="1589945"/>
                </a:lnTo>
                <a:lnTo>
                  <a:pt x="601178" y="1586091"/>
                </a:lnTo>
                <a:lnTo>
                  <a:pt x="602766" y="1582010"/>
                </a:lnTo>
                <a:lnTo>
                  <a:pt x="604354" y="1578155"/>
                </a:lnTo>
                <a:lnTo>
                  <a:pt x="605262" y="1574074"/>
                </a:lnTo>
                <a:lnTo>
                  <a:pt x="606396" y="1569767"/>
                </a:lnTo>
                <a:lnTo>
                  <a:pt x="607077" y="1565459"/>
                </a:lnTo>
                <a:lnTo>
                  <a:pt x="607531" y="1561151"/>
                </a:lnTo>
                <a:lnTo>
                  <a:pt x="607984" y="1556843"/>
                </a:lnTo>
                <a:lnTo>
                  <a:pt x="608211" y="1552309"/>
                </a:lnTo>
                <a:lnTo>
                  <a:pt x="607984" y="1547774"/>
                </a:lnTo>
                <a:lnTo>
                  <a:pt x="607531" y="1543466"/>
                </a:lnTo>
                <a:lnTo>
                  <a:pt x="607077" y="1538932"/>
                </a:lnTo>
                <a:lnTo>
                  <a:pt x="606396" y="1534851"/>
                </a:lnTo>
                <a:lnTo>
                  <a:pt x="605262" y="1530543"/>
                </a:lnTo>
                <a:lnTo>
                  <a:pt x="604354" y="1526462"/>
                </a:lnTo>
                <a:lnTo>
                  <a:pt x="602766" y="1522381"/>
                </a:lnTo>
                <a:lnTo>
                  <a:pt x="601178" y="1518300"/>
                </a:lnTo>
                <a:lnTo>
                  <a:pt x="599590" y="1514446"/>
                </a:lnTo>
                <a:lnTo>
                  <a:pt x="597549" y="1510818"/>
                </a:lnTo>
                <a:lnTo>
                  <a:pt x="595507" y="1507190"/>
                </a:lnTo>
                <a:lnTo>
                  <a:pt x="593238" y="1503563"/>
                </a:lnTo>
                <a:lnTo>
                  <a:pt x="590743" y="1500389"/>
                </a:lnTo>
                <a:lnTo>
                  <a:pt x="588247" y="1496988"/>
                </a:lnTo>
                <a:lnTo>
                  <a:pt x="585525" y="1493814"/>
                </a:lnTo>
                <a:lnTo>
                  <a:pt x="582576" y="1490866"/>
                </a:lnTo>
                <a:lnTo>
                  <a:pt x="579854" y="1487919"/>
                </a:lnTo>
                <a:lnTo>
                  <a:pt x="576451" y="1485425"/>
                </a:lnTo>
                <a:lnTo>
                  <a:pt x="573275" y="1482704"/>
                </a:lnTo>
                <a:lnTo>
                  <a:pt x="569645" y="1480210"/>
                </a:lnTo>
                <a:lnTo>
                  <a:pt x="566242" y="1477943"/>
                </a:lnTo>
                <a:lnTo>
                  <a:pt x="562839" y="1475902"/>
                </a:lnTo>
                <a:lnTo>
                  <a:pt x="558756" y="1474089"/>
                </a:lnTo>
                <a:lnTo>
                  <a:pt x="554899" y="1472275"/>
                </a:lnTo>
                <a:lnTo>
                  <a:pt x="551042" y="1470688"/>
                </a:lnTo>
                <a:lnTo>
                  <a:pt x="546959" y="1469327"/>
                </a:lnTo>
                <a:lnTo>
                  <a:pt x="542875" y="1468194"/>
                </a:lnTo>
                <a:lnTo>
                  <a:pt x="538792" y="1467060"/>
                </a:lnTo>
                <a:lnTo>
                  <a:pt x="534255" y="1466607"/>
                </a:lnTo>
                <a:lnTo>
                  <a:pt x="529944" y="1465700"/>
                </a:lnTo>
                <a:lnTo>
                  <a:pt x="525634" y="1465473"/>
                </a:lnTo>
                <a:lnTo>
                  <a:pt x="521097" y="1465473"/>
                </a:lnTo>
                <a:lnTo>
                  <a:pt x="516787" y="1465473"/>
                </a:lnTo>
                <a:close/>
                <a:moveTo>
                  <a:pt x="779462" y="1465263"/>
                </a:moveTo>
                <a:lnTo>
                  <a:pt x="795909" y="1465263"/>
                </a:lnTo>
                <a:lnTo>
                  <a:pt x="795118" y="1465354"/>
                </a:lnTo>
                <a:lnTo>
                  <a:pt x="796247" y="1465263"/>
                </a:lnTo>
                <a:lnTo>
                  <a:pt x="802144" y="1465263"/>
                </a:lnTo>
                <a:lnTo>
                  <a:pt x="997663" y="1465263"/>
                </a:lnTo>
                <a:lnTo>
                  <a:pt x="1331996" y="1465263"/>
                </a:lnTo>
                <a:lnTo>
                  <a:pt x="1527515" y="1465263"/>
                </a:lnTo>
                <a:lnTo>
                  <a:pt x="1532959" y="1465263"/>
                </a:lnTo>
                <a:lnTo>
                  <a:pt x="1538630" y="1465717"/>
                </a:lnTo>
                <a:lnTo>
                  <a:pt x="1543846" y="1466398"/>
                </a:lnTo>
                <a:lnTo>
                  <a:pt x="1549290" y="1467307"/>
                </a:lnTo>
                <a:lnTo>
                  <a:pt x="1554507" y="1468669"/>
                </a:lnTo>
                <a:lnTo>
                  <a:pt x="1559497" y="1470031"/>
                </a:lnTo>
                <a:lnTo>
                  <a:pt x="1564487" y="1471848"/>
                </a:lnTo>
                <a:lnTo>
                  <a:pt x="1569477" y="1473664"/>
                </a:lnTo>
                <a:lnTo>
                  <a:pt x="1574014" y="1475934"/>
                </a:lnTo>
                <a:lnTo>
                  <a:pt x="1578550" y="1478205"/>
                </a:lnTo>
                <a:lnTo>
                  <a:pt x="1583313" y="1480702"/>
                </a:lnTo>
                <a:lnTo>
                  <a:pt x="1587396" y="1483654"/>
                </a:lnTo>
                <a:lnTo>
                  <a:pt x="1591706" y="1486378"/>
                </a:lnTo>
                <a:lnTo>
                  <a:pt x="1595788" y="1489784"/>
                </a:lnTo>
                <a:lnTo>
                  <a:pt x="1599644" y="1493190"/>
                </a:lnTo>
                <a:lnTo>
                  <a:pt x="1603500" y="1496595"/>
                </a:lnTo>
                <a:lnTo>
                  <a:pt x="1607129" y="1500455"/>
                </a:lnTo>
                <a:lnTo>
                  <a:pt x="1610305" y="1504315"/>
                </a:lnTo>
                <a:lnTo>
                  <a:pt x="1613480" y="1508402"/>
                </a:lnTo>
                <a:lnTo>
                  <a:pt x="1616656" y="1512488"/>
                </a:lnTo>
                <a:lnTo>
                  <a:pt x="1619151" y="1517029"/>
                </a:lnTo>
                <a:lnTo>
                  <a:pt x="1621646" y="1521343"/>
                </a:lnTo>
                <a:lnTo>
                  <a:pt x="1624368" y="1525884"/>
                </a:lnTo>
                <a:lnTo>
                  <a:pt x="1626409" y="1530652"/>
                </a:lnTo>
                <a:lnTo>
                  <a:pt x="1628224" y="1535420"/>
                </a:lnTo>
                <a:lnTo>
                  <a:pt x="1630038" y="1540642"/>
                </a:lnTo>
                <a:lnTo>
                  <a:pt x="1631626" y="1545637"/>
                </a:lnTo>
                <a:lnTo>
                  <a:pt x="1632533" y="1550859"/>
                </a:lnTo>
                <a:lnTo>
                  <a:pt x="1633667" y="1556081"/>
                </a:lnTo>
                <a:lnTo>
                  <a:pt x="1634121" y="1561530"/>
                </a:lnTo>
                <a:lnTo>
                  <a:pt x="1634575" y="1566979"/>
                </a:lnTo>
                <a:lnTo>
                  <a:pt x="1634801" y="1572428"/>
                </a:lnTo>
                <a:lnTo>
                  <a:pt x="1634575" y="1578104"/>
                </a:lnTo>
                <a:lnTo>
                  <a:pt x="1634121" y="1583553"/>
                </a:lnTo>
                <a:lnTo>
                  <a:pt x="1633667" y="1588775"/>
                </a:lnTo>
                <a:lnTo>
                  <a:pt x="1632533" y="1594224"/>
                </a:lnTo>
                <a:lnTo>
                  <a:pt x="1631626" y="1599219"/>
                </a:lnTo>
                <a:lnTo>
                  <a:pt x="1630038" y="1604441"/>
                </a:lnTo>
                <a:lnTo>
                  <a:pt x="1628224" y="1609436"/>
                </a:lnTo>
                <a:lnTo>
                  <a:pt x="1626409" y="1614204"/>
                </a:lnTo>
                <a:lnTo>
                  <a:pt x="1624368" y="1618972"/>
                </a:lnTo>
                <a:lnTo>
                  <a:pt x="1621646" y="1623513"/>
                </a:lnTo>
                <a:lnTo>
                  <a:pt x="1619151" y="1628054"/>
                </a:lnTo>
                <a:lnTo>
                  <a:pt x="1616656" y="1632368"/>
                </a:lnTo>
                <a:lnTo>
                  <a:pt x="1613480" y="1636681"/>
                </a:lnTo>
                <a:lnTo>
                  <a:pt x="1610305" y="1640541"/>
                </a:lnTo>
                <a:lnTo>
                  <a:pt x="1607129" y="1644401"/>
                </a:lnTo>
                <a:lnTo>
                  <a:pt x="1603500" y="1648261"/>
                </a:lnTo>
                <a:lnTo>
                  <a:pt x="1599644" y="1651893"/>
                </a:lnTo>
                <a:lnTo>
                  <a:pt x="1595788" y="1655299"/>
                </a:lnTo>
                <a:lnTo>
                  <a:pt x="1591706" y="1658478"/>
                </a:lnTo>
                <a:lnTo>
                  <a:pt x="1587396" y="1661429"/>
                </a:lnTo>
                <a:lnTo>
                  <a:pt x="1583313" y="1664154"/>
                </a:lnTo>
                <a:lnTo>
                  <a:pt x="1578550" y="1666651"/>
                </a:lnTo>
                <a:lnTo>
                  <a:pt x="1574014" y="1669149"/>
                </a:lnTo>
                <a:lnTo>
                  <a:pt x="1569477" y="1671419"/>
                </a:lnTo>
                <a:lnTo>
                  <a:pt x="1564487" y="1673236"/>
                </a:lnTo>
                <a:lnTo>
                  <a:pt x="1559497" y="1674825"/>
                </a:lnTo>
                <a:lnTo>
                  <a:pt x="1554507" y="1676187"/>
                </a:lnTo>
                <a:lnTo>
                  <a:pt x="1549290" y="1677549"/>
                </a:lnTo>
                <a:lnTo>
                  <a:pt x="1543846" y="1678458"/>
                </a:lnTo>
                <a:lnTo>
                  <a:pt x="1538630" y="1679139"/>
                </a:lnTo>
                <a:lnTo>
                  <a:pt x="1532959" y="1679593"/>
                </a:lnTo>
                <a:lnTo>
                  <a:pt x="1527515" y="1679820"/>
                </a:lnTo>
                <a:lnTo>
                  <a:pt x="1331996" y="1679820"/>
                </a:lnTo>
                <a:lnTo>
                  <a:pt x="1169820" y="1679820"/>
                </a:lnTo>
                <a:lnTo>
                  <a:pt x="1169820" y="1730451"/>
                </a:lnTo>
                <a:lnTo>
                  <a:pt x="1527515" y="1730451"/>
                </a:lnTo>
                <a:lnTo>
                  <a:pt x="1537496" y="1730224"/>
                </a:lnTo>
                <a:lnTo>
                  <a:pt x="1547022" y="1729088"/>
                </a:lnTo>
                <a:lnTo>
                  <a:pt x="1556322" y="1727953"/>
                </a:lnTo>
                <a:lnTo>
                  <a:pt x="1565394" y="1725683"/>
                </a:lnTo>
                <a:lnTo>
                  <a:pt x="1574467" y="1723185"/>
                </a:lnTo>
                <a:lnTo>
                  <a:pt x="1583313" y="1720461"/>
                </a:lnTo>
                <a:lnTo>
                  <a:pt x="1591706" y="1716828"/>
                </a:lnTo>
                <a:lnTo>
                  <a:pt x="1600098" y="1712514"/>
                </a:lnTo>
                <a:lnTo>
                  <a:pt x="1608037" y="1708200"/>
                </a:lnTo>
                <a:lnTo>
                  <a:pt x="1615749" y="1703432"/>
                </a:lnTo>
                <a:lnTo>
                  <a:pt x="1623007" y="1697983"/>
                </a:lnTo>
                <a:lnTo>
                  <a:pt x="1630265" y="1692307"/>
                </a:lnTo>
                <a:lnTo>
                  <a:pt x="1637070" y="1685950"/>
                </a:lnTo>
                <a:lnTo>
                  <a:pt x="1643194" y="1679593"/>
                </a:lnTo>
                <a:lnTo>
                  <a:pt x="1649318" y="1672781"/>
                </a:lnTo>
                <a:lnTo>
                  <a:pt x="1654762" y="1665743"/>
                </a:lnTo>
                <a:lnTo>
                  <a:pt x="2174633" y="1612615"/>
                </a:lnTo>
                <a:lnTo>
                  <a:pt x="2179170" y="1612388"/>
                </a:lnTo>
                <a:lnTo>
                  <a:pt x="2183479" y="1612388"/>
                </a:lnTo>
                <a:lnTo>
                  <a:pt x="2188243" y="1612388"/>
                </a:lnTo>
                <a:lnTo>
                  <a:pt x="2192552" y="1613069"/>
                </a:lnTo>
                <a:lnTo>
                  <a:pt x="2197089" y="1613523"/>
                </a:lnTo>
                <a:lnTo>
                  <a:pt x="2201398" y="1614431"/>
                </a:lnTo>
                <a:lnTo>
                  <a:pt x="2205481" y="1615566"/>
                </a:lnTo>
                <a:lnTo>
                  <a:pt x="2209791" y="1616929"/>
                </a:lnTo>
                <a:lnTo>
                  <a:pt x="2214100" y="1618291"/>
                </a:lnTo>
                <a:lnTo>
                  <a:pt x="2218183" y="1620107"/>
                </a:lnTo>
                <a:lnTo>
                  <a:pt x="2222039" y="1622378"/>
                </a:lnTo>
                <a:lnTo>
                  <a:pt x="2225895" y="1624648"/>
                </a:lnTo>
                <a:lnTo>
                  <a:pt x="2229751" y="1626919"/>
                </a:lnTo>
                <a:lnTo>
                  <a:pt x="2233380" y="1629643"/>
                </a:lnTo>
                <a:lnTo>
                  <a:pt x="2237009" y="1632595"/>
                </a:lnTo>
                <a:lnTo>
                  <a:pt x="2240411" y="1635773"/>
                </a:lnTo>
                <a:lnTo>
                  <a:pt x="2243587" y="1638725"/>
                </a:lnTo>
                <a:lnTo>
                  <a:pt x="2246762" y="1642358"/>
                </a:lnTo>
                <a:lnTo>
                  <a:pt x="2249711" y="1645990"/>
                </a:lnTo>
                <a:lnTo>
                  <a:pt x="2252206" y="1649623"/>
                </a:lnTo>
                <a:lnTo>
                  <a:pt x="2254701" y="1653483"/>
                </a:lnTo>
                <a:lnTo>
                  <a:pt x="2257196" y="1657342"/>
                </a:lnTo>
                <a:lnTo>
                  <a:pt x="2259237" y="1661429"/>
                </a:lnTo>
                <a:lnTo>
                  <a:pt x="2261052" y="1665970"/>
                </a:lnTo>
                <a:lnTo>
                  <a:pt x="2262867" y="1670057"/>
                </a:lnTo>
                <a:lnTo>
                  <a:pt x="2264227" y="1674371"/>
                </a:lnTo>
                <a:lnTo>
                  <a:pt x="2265588" y="1679139"/>
                </a:lnTo>
                <a:lnTo>
                  <a:pt x="2266723" y="1683453"/>
                </a:lnTo>
                <a:lnTo>
                  <a:pt x="2267403" y="1687993"/>
                </a:lnTo>
                <a:lnTo>
                  <a:pt x="2267857" y="1692761"/>
                </a:lnTo>
                <a:lnTo>
                  <a:pt x="2268083" y="1697302"/>
                </a:lnTo>
                <a:lnTo>
                  <a:pt x="2268537" y="1702297"/>
                </a:lnTo>
                <a:lnTo>
                  <a:pt x="2268537" y="1712287"/>
                </a:lnTo>
                <a:lnTo>
                  <a:pt x="2268083" y="1717055"/>
                </a:lnTo>
                <a:lnTo>
                  <a:pt x="2267857" y="1721369"/>
                </a:lnTo>
                <a:lnTo>
                  <a:pt x="2267630" y="1726137"/>
                </a:lnTo>
                <a:lnTo>
                  <a:pt x="2266949" y="1730451"/>
                </a:lnTo>
                <a:lnTo>
                  <a:pt x="2266042" y="1734764"/>
                </a:lnTo>
                <a:lnTo>
                  <a:pt x="2265361" y="1739305"/>
                </a:lnTo>
                <a:lnTo>
                  <a:pt x="2264001" y="1743392"/>
                </a:lnTo>
                <a:lnTo>
                  <a:pt x="2262867" y="1747479"/>
                </a:lnTo>
                <a:lnTo>
                  <a:pt x="2261506" y="1751566"/>
                </a:lnTo>
                <a:lnTo>
                  <a:pt x="2259918" y="1755653"/>
                </a:lnTo>
                <a:lnTo>
                  <a:pt x="2258103" y="1759512"/>
                </a:lnTo>
                <a:lnTo>
                  <a:pt x="2256062" y="1763599"/>
                </a:lnTo>
                <a:lnTo>
                  <a:pt x="2254247" y="1767459"/>
                </a:lnTo>
                <a:lnTo>
                  <a:pt x="2251979" y="1770864"/>
                </a:lnTo>
                <a:lnTo>
                  <a:pt x="2249711" y="1774497"/>
                </a:lnTo>
                <a:lnTo>
                  <a:pt x="2247216" y="1778130"/>
                </a:lnTo>
                <a:lnTo>
                  <a:pt x="2244721" y="1781536"/>
                </a:lnTo>
                <a:lnTo>
                  <a:pt x="2241772" y="1784714"/>
                </a:lnTo>
                <a:lnTo>
                  <a:pt x="2239050" y="1788120"/>
                </a:lnTo>
                <a:lnTo>
                  <a:pt x="2236102" y="1791071"/>
                </a:lnTo>
                <a:lnTo>
                  <a:pt x="2233153" y="1794023"/>
                </a:lnTo>
                <a:lnTo>
                  <a:pt x="2229977" y="1796747"/>
                </a:lnTo>
                <a:lnTo>
                  <a:pt x="2226575" y="1799472"/>
                </a:lnTo>
                <a:lnTo>
                  <a:pt x="2223400" y="1801969"/>
                </a:lnTo>
                <a:lnTo>
                  <a:pt x="2219771" y="1804240"/>
                </a:lnTo>
                <a:lnTo>
                  <a:pt x="2216141" y="1806510"/>
                </a:lnTo>
                <a:lnTo>
                  <a:pt x="2212512" y="1808554"/>
                </a:lnTo>
                <a:lnTo>
                  <a:pt x="2208657" y="1810370"/>
                </a:lnTo>
                <a:lnTo>
                  <a:pt x="2204801" y="1812186"/>
                </a:lnTo>
                <a:lnTo>
                  <a:pt x="2200718" y="1813776"/>
                </a:lnTo>
                <a:lnTo>
                  <a:pt x="2196635" y="1815365"/>
                </a:lnTo>
                <a:lnTo>
                  <a:pt x="2192325" y="1816727"/>
                </a:lnTo>
                <a:lnTo>
                  <a:pt x="1439282" y="2028332"/>
                </a:lnTo>
                <a:lnTo>
                  <a:pt x="1418869" y="2033781"/>
                </a:lnTo>
                <a:lnTo>
                  <a:pt x="1398682" y="2039003"/>
                </a:lnTo>
                <a:lnTo>
                  <a:pt x="1378268" y="2043317"/>
                </a:lnTo>
                <a:lnTo>
                  <a:pt x="1357854" y="2047404"/>
                </a:lnTo>
                <a:lnTo>
                  <a:pt x="1337213" y="2051037"/>
                </a:lnTo>
                <a:lnTo>
                  <a:pt x="1316573" y="2054442"/>
                </a:lnTo>
                <a:lnTo>
                  <a:pt x="1295932" y="2056940"/>
                </a:lnTo>
                <a:lnTo>
                  <a:pt x="1275291" y="2059437"/>
                </a:lnTo>
                <a:lnTo>
                  <a:pt x="1254424" y="2061254"/>
                </a:lnTo>
                <a:lnTo>
                  <a:pt x="1233556" y="2062389"/>
                </a:lnTo>
                <a:lnTo>
                  <a:pt x="1212916" y="2063297"/>
                </a:lnTo>
                <a:lnTo>
                  <a:pt x="1192048" y="2063751"/>
                </a:lnTo>
                <a:lnTo>
                  <a:pt x="1171181" y="2063751"/>
                </a:lnTo>
                <a:lnTo>
                  <a:pt x="1150087" y="2063297"/>
                </a:lnTo>
                <a:lnTo>
                  <a:pt x="1129219" y="2062162"/>
                </a:lnTo>
                <a:lnTo>
                  <a:pt x="1108352" y="2060573"/>
                </a:lnTo>
                <a:lnTo>
                  <a:pt x="796701" y="2035598"/>
                </a:lnTo>
                <a:lnTo>
                  <a:pt x="792391" y="2035144"/>
                </a:lnTo>
                <a:lnTo>
                  <a:pt x="788081" y="2034463"/>
                </a:lnTo>
                <a:lnTo>
                  <a:pt x="783545" y="2033554"/>
                </a:lnTo>
                <a:lnTo>
                  <a:pt x="779462" y="2032419"/>
                </a:lnTo>
                <a:lnTo>
                  <a:pt x="779462" y="1468438"/>
                </a:lnTo>
                <a:lnTo>
                  <a:pt x="779462" y="1467534"/>
                </a:lnTo>
                <a:lnTo>
                  <a:pt x="779462" y="1465263"/>
                </a:lnTo>
                <a:close/>
                <a:moveTo>
                  <a:pt x="0" y="1401763"/>
                </a:moveTo>
                <a:lnTo>
                  <a:pt x="695325" y="1401763"/>
                </a:lnTo>
                <a:lnTo>
                  <a:pt x="695325" y="1572487"/>
                </a:lnTo>
                <a:lnTo>
                  <a:pt x="695325" y="1927085"/>
                </a:lnTo>
                <a:lnTo>
                  <a:pt x="695325" y="2247901"/>
                </a:lnTo>
                <a:lnTo>
                  <a:pt x="0" y="2247901"/>
                </a:lnTo>
                <a:lnTo>
                  <a:pt x="0" y="1401763"/>
                </a:lnTo>
                <a:close/>
                <a:moveTo>
                  <a:pt x="1870009" y="1163726"/>
                </a:moveTo>
                <a:lnTo>
                  <a:pt x="1870009" y="1180300"/>
                </a:lnTo>
                <a:lnTo>
                  <a:pt x="1861189" y="1180981"/>
                </a:lnTo>
                <a:lnTo>
                  <a:pt x="1853274" y="1182343"/>
                </a:lnTo>
                <a:lnTo>
                  <a:pt x="1845586" y="1183705"/>
                </a:lnTo>
                <a:lnTo>
                  <a:pt x="1838575" y="1185522"/>
                </a:lnTo>
                <a:lnTo>
                  <a:pt x="1832243" y="1188019"/>
                </a:lnTo>
                <a:lnTo>
                  <a:pt x="1826138" y="1190290"/>
                </a:lnTo>
                <a:lnTo>
                  <a:pt x="1820936" y="1193014"/>
                </a:lnTo>
                <a:lnTo>
                  <a:pt x="1816187" y="1196193"/>
                </a:lnTo>
                <a:lnTo>
                  <a:pt x="1811891" y="1199825"/>
                </a:lnTo>
                <a:lnTo>
                  <a:pt x="1810081" y="1201642"/>
                </a:lnTo>
                <a:lnTo>
                  <a:pt x="1808272" y="1203458"/>
                </a:lnTo>
                <a:lnTo>
                  <a:pt x="1806689" y="1205501"/>
                </a:lnTo>
                <a:lnTo>
                  <a:pt x="1805106" y="1207545"/>
                </a:lnTo>
                <a:lnTo>
                  <a:pt x="1803749" y="1209588"/>
                </a:lnTo>
                <a:lnTo>
                  <a:pt x="1802619" y="1211859"/>
                </a:lnTo>
                <a:lnTo>
                  <a:pt x="1801488" y="1214356"/>
                </a:lnTo>
                <a:lnTo>
                  <a:pt x="1800583" y="1216627"/>
                </a:lnTo>
                <a:lnTo>
                  <a:pt x="1799679" y="1219124"/>
                </a:lnTo>
                <a:lnTo>
                  <a:pt x="1799227" y="1221395"/>
                </a:lnTo>
                <a:lnTo>
                  <a:pt x="1798548" y="1226844"/>
                </a:lnTo>
                <a:lnTo>
                  <a:pt x="1798096" y="1232520"/>
                </a:lnTo>
                <a:lnTo>
                  <a:pt x="1798096" y="1236379"/>
                </a:lnTo>
                <a:lnTo>
                  <a:pt x="1798774" y="1240239"/>
                </a:lnTo>
                <a:lnTo>
                  <a:pt x="1799227" y="1243872"/>
                </a:lnTo>
                <a:lnTo>
                  <a:pt x="1800357" y="1247504"/>
                </a:lnTo>
                <a:lnTo>
                  <a:pt x="1801488" y="1251137"/>
                </a:lnTo>
                <a:lnTo>
                  <a:pt x="1802845" y="1254543"/>
                </a:lnTo>
                <a:lnTo>
                  <a:pt x="1804654" y="1257948"/>
                </a:lnTo>
                <a:lnTo>
                  <a:pt x="1806689" y="1261354"/>
                </a:lnTo>
                <a:lnTo>
                  <a:pt x="1808725" y="1264079"/>
                </a:lnTo>
                <a:lnTo>
                  <a:pt x="1810986" y="1267257"/>
                </a:lnTo>
                <a:lnTo>
                  <a:pt x="1813474" y="1269755"/>
                </a:lnTo>
                <a:lnTo>
                  <a:pt x="1815961" y="1272252"/>
                </a:lnTo>
                <a:lnTo>
                  <a:pt x="1818449" y="1274750"/>
                </a:lnTo>
                <a:lnTo>
                  <a:pt x="1821162" y="1277020"/>
                </a:lnTo>
                <a:lnTo>
                  <a:pt x="1823876" y="1278836"/>
                </a:lnTo>
                <a:lnTo>
                  <a:pt x="1826816" y="1280653"/>
                </a:lnTo>
                <a:lnTo>
                  <a:pt x="1834053" y="1284740"/>
                </a:lnTo>
                <a:lnTo>
                  <a:pt x="1843777" y="1289734"/>
                </a:lnTo>
                <a:lnTo>
                  <a:pt x="1855988" y="1295638"/>
                </a:lnTo>
                <a:lnTo>
                  <a:pt x="1870914" y="1302676"/>
                </a:lnTo>
                <a:lnTo>
                  <a:pt x="1875436" y="1304719"/>
                </a:lnTo>
                <a:lnTo>
                  <a:pt x="1879507" y="1306763"/>
                </a:lnTo>
                <a:lnTo>
                  <a:pt x="1883125" y="1309033"/>
                </a:lnTo>
                <a:lnTo>
                  <a:pt x="1886065" y="1311077"/>
                </a:lnTo>
                <a:lnTo>
                  <a:pt x="1889005" y="1312893"/>
                </a:lnTo>
                <a:lnTo>
                  <a:pt x="1891040" y="1314936"/>
                </a:lnTo>
                <a:lnTo>
                  <a:pt x="1892623" y="1316980"/>
                </a:lnTo>
                <a:lnTo>
                  <a:pt x="1893528" y="1318796"/>
                </a:lnTo>
                <a:lnTo>
                  <a:pt x="1894432" y="1320839"/>
                </a:lnTo>
                <a:lnTo>
                  <a:pt x="1895111" y="1323110"/>
                </a:lnTo>
                <a:lnTo>
                  <a:pt x="1895563" y="1325834"/>
                </a:lnTo>
                <a:lnTo>
                  <a:pt x="1896241" y="1328559"/>
                </a:lnTo>
                <a:lnTo>
                  <a:pt x="1896694" y="1335597"/>
                </a:lnTo>
                <a:lnTo>
                  <a:pt x="1896920" y="1343544"/>
                </a:lnTo>
                <a:lnTo>
                  <a:pt x="1896694" y="1346722"/>
                </a:lnTo>
                <a:lnTo>
                  <a:pt x="1896241" y="1349447"/>
                </a:lnTo>
                <a:lnTo>
                  <a:pt x="1894885" y="1352171"/>
                </a:lnTo>
                <a:lnTo>
                  <a:pt x="1893302" y="1353988"/>
                </a:lnTo>
                <a:lnTo>
                  <a:pt x="1892623" y="1354669"/>
                </a:lnTo>
                <a:lnTo>
                  <a:pt x="1891492" y="1355577"/>
                </a:lnTo>
                <a:lnTo>
                  <a:pt x="1889005" y="1356485"/>
                </a:lnTo>
                <a:lnTo>
                  <a:pt x="1886065" y="1357393"/>
                </a:lnTo>
                <a:lnTo>
                  <a:pt x="1882899" y="1357620"/>
                </a:lnTo>
                <a:lnTo>
                  <a:pt x="1880864" y="1357620"/>
                </a:lnTo>
                <a:lnTo>
                  <a:pt x="1879055" y="1357393"/>
                </a:lnTo>
                <a:lnTo>
                  <a:pt x="1877472" y="1356712"/>
                </a:lnTo>
                <a:lnTo>
                  <a:pt x="1875889" y="1356258"/>
                </a:lnTo>
                <a:lnTo>
                  <a:pt x="1874532" y="1355577"/>
                </a:lnTo>
                <a:lnTo>
                  <a:pt x="1873627" y="1354669"/>
                </a:lnTo>
                <a:lnTo>
                  <a:pt x="1872723" y="1353761"/>
                </a:lnTo>
                <a:lnTo>
                  <a:pt x="1872270" y="1352398"/>
                </a:lnTo>
                <a:lnTo>
                  <a:pt x="1871818" y="1350809"/>
                </a:lnTo>
                <a:lnTo>
                  <a:pt x="1871140" y="1348993"/>
                </a:lnTo>
                <a:lnTo>
                  <a:pt x="1870461" y="1343544"/>
                </a:lnTo>
                <a:lnTo>
                  <a:pt x="1870235" y="1336051"/>
                </a:lnTo>
                <a:lnTo>
                  <a:pt x="1870009" y="1326515"/>
                </a:lnTo>
                <a:lnTo>
                  <a:pt x="1870009" y="1314028"/>
                </a:lnTo>
                <a:lnTo>
                  <a:pt x="1799227" y="1314028"/>
                </a:lnTo>
                <a:lnTo>
                  <a:pt x="1799227" y="1324018"/>
                </a:lnTo>
                <a:lnTo>
                  <a:pt x="1799227" y="1328332"/>
                </a:lnTo>
                <a:lnTo>
                  <a:pt x="1799453" y="1332192"/>
                </a:lnTo>
                <a:lnTo>
                  <a:pt x="1799905" y="1336278"/>
                </a:lnTo>
                <a:lnTo>
                  <a:pt x="1800583" y="1339911"/>
                </a:lnTo>
                <a:lnTo>
                  <a:pt x="1801262" y="1343544"/>
                </a:lnTo>
                <a:lnTo>
                  <a:pt x="1802166" y="1346949"/>
                </a:lnTo>
                <a:lnTo>
                  <a:pt x="1803071" y="1350355"/>
                </a:lnTo>
                <a:lnTo>
                  <a:pt x="1804428" y="1353534"/>
                </a:lnTo>
                <a:lnTo>
                  <a:pt x="1806011" y="1356258"/>
                </a:lnTo>
                <a:lnTo>
                  <a:pt x="1807368" y="1359210"/>
                </a:lnTo>
                <a:lnTo>
                  <a:pt x="1809177" y="1361707"/>
                </a:lnTo>
                <a:lnTo>
                  <a:pt x="1810986" y="1364205"/>
                </a:lnTo>
                <a:lnTo>
                  <a:pt x="1813021" y="1366702"/>
                </a:lnTo>
                <a:lnTo>
                  <a:pt x="1815509" y="1368746"/>
                </a:lnTo>
                <a:lnTo>
                  <a:pt x="1817770" y="1370562"/>
                </a:lnTo>
                <a:lnTo>
                  <a:pt x="1820258" y="1372378"/>
                </a:lnTo>
                <a:lnTo>
                  <a:pt x="1825685" y="1375557"/>
                </a:lnTo>
                <a:lnTo>
                  <a:pt x="1831339" y="1378508"/>
                </a:lnTo>
                <a:lnTo>
                  <a:pt x="1837219" y="1381006"/>
                </a:lnTo>
                <a:lnTo>
                  <a:pt x="1843551" y="1383276"/>
                </a:lnTo>
                <a:lnTo>
                  <a:pt x="1849656" y="1385093"/>
                </a:lnTo>
                <a:lnTo>
                  <a:pt x="1856214" y="1386455"/>
                </a:lnTo>
                <a:lnTo>
                  <a:pt x="1862999" y="1387590"/>
                </a:lnTo>
                <a:lnTo>
                  <a:pt x="1870009" y="1388271"/>
                </a:lnTo>
                <a:lnTo>
                  <a:pt x="1870009" y="1408479"/>
                </a:lnTo>
                <a:lnTo>
                  <a:pt x="1902573" y="1408479"/>
                </a:lnTo>
                <a:lnTo>
                  <a:pt x="1902573" y="1388725"/>
                </a:lnTo>
                <a:lnTo>
                  <a:pt x="1911393" y="1387817"/>
                </a:lnTo>
                <a:lnTo>
                  <a:pt x="1919534" y="1386228"/>
                </a:lnTo>
                <a:lnTo>
                  <a:pt x="1927223" y="1384411"/>
                </a:lnTo>
                <a:lnTo>
                  <a:pt x="1934460" y="1382141"/>
                </a:lnTo>
                <a:lnTo>
                  <a:pt x="1941018" y="1379417"/>
                </a:lnTo>
                <a:lnTo>
                  <a:pt x="1947124" y="1376692"/>
                </a:lnTo>
                <a:lnTo>
                  <a:pt x="1952551" y="1373286"/>
                </a:lnTo>
                <a:lnTo>
                  <a:pt x="1954812" y="1371470"/>
                </a:lnTo>
                <a:lnTo>
                  <a:pt x="1957300" y="1369427"/>
                </a:lnTo>
                <a:lnTo>
                  <a:pt x="1959561" y="1367610"/>
                </a:lnTo>
                <a:lnTo>
                  <a:pt x="1961597" y="1365567"/>
                </a:lnTo>
                <a:lnTo>
                  <a:pt x="1963632" y="1363296"/>
                </a:lnTo>
                <a:lnTo>
                  <a:pt x="1965441" y="1360799"/>
                </a:lnTo>
                <a:lnTo>
                  <a:pt x="1967024" y="1358529"/>
                </a:lnTo>
                <a:lnTo>
                  <a:pt x="1968381" y="1356031"/>
                </a:lnTo>
                <a:lnTo>
                  <a:pt x="1969738" y="1353534"/>
                </a:lnTo>
                <a:lnTo>
                  <a:pt x="1971095" y="1350809"/>
                </a:lnTo>
                <a:lnTo>
                  <a:pt x="1971999" y="1348085"/>
                </a:lnTo>
                <a:lnTo>
                  <a:pt x="1972904" y="1345133"/>
                </a:lnTo>
                <a:lnTo>
                  <a:pt x="1973808" y="1342408"/>
                </a:lnTo>
                <a:lnTo>
                  <a:pt x="1974487" y="1339230"/>
                </a:lnTo>
                <a:lnTo>
                  <a:pt x="1975165" y="1333100"/>
                </a:lnTo>
                <a:lnTo>
                  <a:pt x="1975391" y="1326288"/>
                </a:lnTo>
                <a:lnTo>
                  <a:pt x="1975391" y="1321975"/>
                </a:lnTo>
                <a:lnTo>
                  <a:pt x="1975165" y="1318115"/>
                </a:lnTo>
                <a:lnTo>
                  <a:pt x="1974713" y="1314255"/>
                </a:lnTo>
                <a:lnTo>
                  <a:pt x="1973808" y="1310395"/>
                </a:lnTo>
                <a:lnTo>
                  <a:pt x="1972904" y="1306990"/>
                </a:lnTo>
                <a:lnTo>
                  <a:pt x="1971773" y="1303584"/>
                </a:lnTo>
                <a:lnTo>
                  <a:pt x="1970190" y="1300406"/>
                </a:lnTo>
                <a:lnTo>
                  <a:pt x="1968607" y="1297454"/>
                </a:lnTo>
                <a:lnTo>
                  <a:pt x="1967024" y="1294502"/>
                </a:lnTo>
                <a:lnTo>
                  <a:pt x="1965215" y="1292005"/>
                </a:lnTo>
                <a:lnTo>
                  <a:pt x="1963406" y="1289507"/>
                </a:lnTo>
                <a:lnTo>
                  <a:pt x="1961371" y="1287237"/>
                </a:lnTo>
                <a:lnTo>
                  <a:pt x="1959109" y="1284967"/>
                </a:lnTo>
                <a:lnTo>
                  <a:pt x="1956848" y="1282923"/>
                </a:lnTo>
                <a:lnTo>
                  <a:pt x="1954586" y="1281107"/>
                </a:lnTo>
                <a:lnTo>
                  <a:pt x="1952325" y="1279518"/>
                </a:lnTo>
                <a:lnTo>
                  <a:pt x="1945993" y="1275885"/>
                </a:lnTo>
                <a:lnTo>
                  <a:pt x="1938078" y="1271798"/>
                </a:lnTo>
                <a:lnTo>
                  <a:pt x="1927901" y="1267030"/>
                </a:lnTo>
                <a:lnTo>
                  <a:pt x="1915464" y="1261581"/>
                </a:lnTo>
                <a:lnTo>
                  <a:pt x="1900990" y="1254997"/>
                </a:lnTo>
                <a:lnTo>
                  <a:pt x="1889909" y="1249548"/>
                </a:lnTo>
                <a:lnTo>
                  <a:pt x="1881995" y="1245461"/>
                </a:lnTo>
                <a:lnTo>
                  <a:pt x="1879281" y="1243872"/>
                </a:lnTo>
                <a:lnTo>
                  <a:pt x="1877246" y="1242510"/>
                </a:lnTo>
                <a:lnTo>
                  <a:pt x="1875663" y="1241147"/>
                </a:lnTo>
                <a:lnTo>
                  <a:pt x="1874306" y="1239558"/>
                </a:lnTo>
                <a:lnTo>
                  <a:pt x="1872949" y="1237742"/>
                </a:lnTo>
                <a:lnTo>
                  <a:pt x="1872270" y="1235925"/>
                </a:lnTo>
                <a:lnTo>
                  <a:pt x="1871592" y="1233655"/>
                </a:lnTo>
                <a:lnTo>
                  <a:pt x="1870914" y="1231157"/>
                </a:lnTo>
                <a:lnTo>
                  <a:pt x="1870687" y="1228433"/>
                </a:lnTo>
                <a:lnTo>
                  <a:pt x="1870461" y="1225708"/>
                </a:lnTo>
                <a:lnTo>
                  <a:pt x="1870687" y="1222076"/>
                </a:lnTo>
                <a:lnTo>
                  <a:pt x="1871140" y="1219124"/>
                </a:lnTo>
                <a:lnTo>
                  <a:pt x="1872270" y="1216627"/>
                </a:lnTo>
                <a:lnTo>
                  <a:pt x="1873853" y="1214583"/>
                </a:lnTo>
                <a:lnTo>
                  <a:pt x="1874532" y="1213675"/>
                </a:lnTo>
                <a:lnTo>
                  <a:pt x="1875663" y="1212994"/>
                </a:lnTo>
                <a:lnTo>
                  <a:pt x="1877924" y="1211859"/>
                </a:lnTo>
                <a:lnTo>
                  <a:pt x="1880412" y="1211178"/>
                </a:lnTo>
                <a:lnTo>
                  <a:pt x="1883577" y="1210951"/>
                </a:lnTo>
                <a:lnTo>
                  <a:pt x="1887196" y="1211178"/>
                </a:lnTo>
                <a:lnTo>
                  <a:pt x="1888779" y="1211405"/>
                </a:lnTo>
                <a:lnTo>
                  <a:pt x="1889909" y="1211859"/>
                </a:lnTo>
                <a:lnTo>
                  <a:pt x="1891266" y="1212767"/>
                </a:lnTo>
                <a:lnTo>
                  <a:pt x="1892397" y="1213221"/>
                </a:lnTo>
                <a:lnTo>
                  <a:pt x="1893302" y="1214356"/>
                </a:lnTo>
                <a:lnTo>
                  <a:pt x="1894206" y="1215037"/>
                </a:lnTo>
                <a:lnTo>
                  <a:pt x="1894658" y="1216400"/>
                </a:lnTo>
                <a:lnTo>
                  <a:pt x="1895111" y="1217989"/>
                </a:lnTo>
                <a:lnTo>
                  <a:pt x="1896015" y="1221849"/>
                </a:lnTo>
                <a:lnTo>
                  <a:pt x="1896468" y="1226844"/>
                </a:lnTo>
                <a:lnTo>
                  <a:pt x="1896468" y="1233201"/>
                </a:lnTo>
                <a:lnTo>
                  <a:pt x="1896468" y="1241601"/>
                </a:lnTo>
                <a:lnTo>
                  <a:pt x="1967250" y="1241601"/>
                </a:lnTo>
                <a:lnTo>
                  <a:pt x="1967703" y="1235925"/>
                </a:lnTo>
                <a:lnTo>
                  <a:pt x="1967929" y="1231838"/>
                </a:lnTo>
                <a:lnTo>
                  <a:pt x="1967703" y="1226389"/>
                </a:lnTo>
                <a:lnTo>
                  <a:pt x="1967024" y="1220940"/>
                </a:lnTo>
                <a:lnTo>
                  <a:pt x="1965667" y="1216173"/>
                </a:lnTo>
                <a:lnTo>
                  <a:pt x="1963858" y="1211405"/>
                </a:lnTo>
                <a:lnTo>
                  <a:pt x="1961597" y="1207318"/>
                </a:lnTo>
                <a:lnTo>
                  <a:pt x="1958657" y="1203231"/>
                </a:lnTo>
                <a:lnTo>
                  <a:pt x="1955491" y="1199598"/>
                </a:lnTo>
                <a:lnTo>
                  <a:pt x="1951646" y="1196193"/>
                </a:lnTo>
                <a:lnTo>
                  <a:pt x="1947350" y="1193014"/>
                </a:lnTo>
                <a:lnTo>
                  <a:pt x="1942375" y="1190290"/>
                </a:lnTo>
                <a:lnTo>
                  <a:pt x="1937173" y="1187565"/>
                </a:lnTo>
                <a:lnTo>
                  <a:pt x="1931067" y="1185522"/>
                </a:lnTo>
                <a:lnTo>
                  <a:pt x="1924735" y="1183705"/>
                </a:lnTo>
                <a:lnTo>
                  <a:pt x="1917951" y="1182343"/>
                </a:lnTo>
                <a:lnTo>
                  <a:pt x="1910488" y="1180981"/>
                </a:lnTo>
                <a:lnTo>
                  <a:pt x="1902573" y="1180300"/>
                </a:lnTo>
                <a:lnTo>
                  <a:pt x="1902573" y="1163726"/>
                </a:lnTo>
                <a:lnTo>
                  <a:pt x="1870009" y="1163726"/>
                </a:lnTo>
                <a:close/>
                <a:moveTo>
                  <a:pt x="1886970" y="1085850"/>
                </a:moveTo>
                <a:lnTo>
                  <a:pt x="1896920" y="1086304"/>
                </a:lnTo>
                <a:lnTo>
                  <a:pt x="1907322" y="1086985"/>
                </a:lnTo>
                <a:lnTo>
                  <a:pt x="1917047" y="1088347"/>
                </a:lnTo>
                <a:lnTo>
                  <a:pt x="1926997" y="1090164"/>
                </a:lnTo>
                <a:lnTo>
                  <a:pt x="1936495" y="1092434"/>
                </a:lnTo>
                <a:lnTo>
                  <a:pt x="1945993" y="1094931"/>
                </a:lnTo>
                <a:lnTo>
                  <a:pt x="1955265" y="1098110"/>
                </a:lnTo>
                <a:lnTo>
                  <a:pt x="1964310" y="1101743"/>
                </a:lnTo>
                <a:lnTo>
                  <a:pt x="1973130" y="1105830"/>
                </a:lnTo>
                <a:lnTo>
                  <a:pt x="1981723" y="1110143"/>
                </a:lnTo>
                <a:lnTo>
                  <a:pt x="1990091" y="1114911"/>
                </a:lnTo>
                <a:lnTo>
                  <a:pt x="1998232" y="1120133"/>
                </a:lnTo>
                <a:lnTo>
                  <a:pt x="2005921" y="1125809"/>
                </a:lnTo>
                <a:lnTo>
                  <a:pt x="2013383" y="1131712"/>
                </a:lnTo>
                <a:lnTo>
                  <a:pt x="2020620" y="1137843"/>
                </a:lnTo>
                <a:lnTo>
                  <a:pt x="2027630" y="1144654"/>
                </a:lnTo>
                <a:lnTo>
                  <a:pt x="2034415" y="1151465"/>
                </a:lnTo>
                <a:lnTo>
                  <a:pt x="2040520" y="1158731"/>
                </a:lnTo>
                <a:lnTo>
                  <a:pt x="2046400" y="1166223"/>
                </a:lnTo>
                <a:lnTo>
                  <a:pt x="2052054" y="1174170"/>
                </a:lnTo>
                <a:lnTo>
                  <a:pt x="2057255" y="1182343"/>
                </a:lnTo>
                <a:lnTo>
                  <a:pt x="2062004" y="1190744"/>
                </a:lnTo>
                <a:lnTo>
                  <a:pt x="2066527" y="1199371"/>
                </a:lnTo>
                <a:lnTo>
                  <a:pt x="2070371" y="1207999"/>
                </a:lnTo>
                <a:lnTo>
                  <a:pt x="2073989" y="1217081"/>
                </a:lnTo>
                <a:lnTo>
                  <a:pt x="2076929" y="1226389"/>
                </a:lnTo>
                <a:lnTo>
                  <a:pt x="2079869" y="1235925"/>
                </a:lnTo>
                <a:lnTo>
                  <a:pt x="2081904" y="1245688"/>
                </a:lnTo>
                <a:lnTo>
                  <a:pt x="2083714" y="1255678"/>
                </a:lnTo>
                <a:lnTo>
                  <a:pt x="2085070" y="1265668"/>
                </a:lnTo>
                <a:lnTo>
                  <a:pt x="2085749" y="1275658"/>
                </a:lnTo>
                <a:lnTo>
                  <a:pt x="2085975" y="1286102"/>
                </a:lnTo>
                <a:lnTo>
                  <a:pt x="2085749" y="1296319"/>
                </a:lnTo>
                <a:lnTo>
                  <a:pt x="2085070" y="1306536"/>
                </a:lnTo>
                <a:lnTo>
                  <a:pt x="2083714" y="1316526"/>
                </a:lnTo>
                <a:lnTo>
                  <a:pt x="2081904" y="1326288"/>
                </a:lnTo>
                <a:lnTo>
                  <a:pt x="2079869" y="1335824"/>
                </a:lnTo>
                <a:lnTo>
                  <a:pt x="2076929" y="1345360"/>
                </a:lnTo>
                <a:lnTo>
                  <a:pt x="2073989" y="1354669"/>
                </a:lnTo>
                <a:lnTo>
                  <a:pt x="2070371" y="1363751"/>
                </a:lnTo>
                <a:lnTo>
                  <a:pt x="2066527" y="1372832"/>
                </a:lnTo>
                <a:lnTo>
                  <a:pt x="2062004" y="1381233"/>
                </a:lnTo>
                <a:lnTo>
                  <a:pt x="2057255" y="1389633"/>
                </a:lnTo>
                <a:lnTo>
                  <a:pt x="2052054" y="1397807"/>
                </a:lnTo>
                <a:lnTo>
                  <a:pt x="2046400" y="1405527"/>
                </a:lnTo>
                <a:lnTo>
                  <a:pt x="2040520" y="1413019"/>
                </a:lnTo>
                <a:lnTo>
                  <a:pt x="2034415" y="1420285"/>
                </a:lnTo>
                <a:lnTo>
                  <a:pt x="2027630" y="1427323"/>
                </a:lnTo>
                <a:lnTo>
                  <a:pt x="2020620" y="1433907"/>
                </a:lnTo>
                <a:lnTo>
                  <a:pt x="2013383" y="1440265"/>
                </a:lnTo>
                <a:lnTo>
                  <a:pt x="2005921" y="1446168"/>
                </a:lnTo>
                <a:lnTo>
                  <a:pt x="1998232" y="1451844"/>
                </a:lnTo>
                <a:lnTo>
                  <a:pt x="1990091" y="1456839"/>
                </a:lnTo>
                <a:lnTo>
                  <a:pt x="1981723" y="1461834"/>
                </a:lnTo>
                <a:lnTo>
                  <a:pt x="1973130" y="1466147"/>
                </a:lnTo>
                <a:lnTo>
                  <a:pt x="1964310" y="1470007"/>
                </a:lnTo>
                <a:lnTo>
                  <a:pt x="1955265" y="1473640"/>
                </a:lnTo>
                <a:lnTo>
                  <a:pt x="1945993" y="1476819"/>
                </a:lnTo>
                <a:lnTo>
                  <a:pt x="1936495" y="1479770"/>
                </a:lnTo>
                <a:lnTo>
                  <a:pt x="1926997" y="1481813"/>
                </a:lnTo>
                <a:lnTo>
                  <a:pt x="1917047" y="1483630"/>
                </a:lnTo>
                <a:lnTo>
                  <a:pt x="1907322" y="1484765"/>
                </a:lnTo>
                <a:lnTo>
                  <a:pt x="1896920" y="1485673"/>
                </a:lnTo>
                <a:lnTo>
                  <a:pt x="1886970" y="1485900"/>
                </a:lnTo>
                <a:lnTo>
                  <a:pt x="1876567" y="1485673"/>
                </a:lnTo>
                <a:lnTo>
                  <a:pt x="1866391" y="1484765"/>
                </a:lnTo>
                <a:lnTo>
                  <a:pt x="1856667" y="1483630"/>
                </a:lnTo>
                <a:lnTo>
                  <a:pt x="1846490" y="1481813"/>
                </a:lnTo>
                <a:lnTo>
                  <a:pt x="1836992" y="1479770"/>
                </a:lnTo>
                <a:lnTo>
                  <a:pt x="1827494" y="1476819"/>
                </a:lnTo>
                <a:lnTo>
                  <a:pt x="1818223" y="1473640"/>
                </a:lnTo>
                <a:lnTo>
                  <a:pt x="1809177" y="1470007"/>
                </a:lnTo>
                <a:lnTo>
                  <a:pt x="1800583" y="1466147"/>
                </a:lnTo>
                <a:lnTo>
                  <a:pt x="1791764" y="1461834"/>
                </a:lnTo>
                <a:lnTo>
                  <a:pt x="1783623" y="1456839"/>
                </a:lnTo>
                <a:lnTo>
                  <a:pt x="1775256" y="1451844"/>
                </a:lnTo>
                <a:lnTo>
                  <a:pt x="1767567" y="1446168"/>
                </a:lnTo>
                <a:lnTo>
                  <a:pt x="1760104" y="1440265"/>
                </a:lnTo>
                <a:lnTo>
                  <a:pt x="1752867" y="1433907"/>
                </a:lnTo>
                <a:lnTo>
                  <a:pt x="1746083" y="1427323"/>
                </a:lnTo>
                <a:lnTo>
                  <a:pt x="1739299" y="1420285"/>
                </a:lnTo>
                <a:lnTo>
                  <a:pt x="1733193" y="1413019"/>
                </a:lnTo>
                <a:lnTo>
                  <a:pt x="1727313" y="1405527"/>
                </a:lnTo>
                <a:lnTo>
                  <a:pt x="1721660" y="1397807"/>
                </a:lnTo>
                <a:lnTo>
                  <a:pt x="1716458" y="1389633"/>
                </a:lnTo>
                <a:lnTo>
                  <a:pt x="1711483" y="1381233"/>
                </a:lnTo>
                <a:lnTo>
                  <a:pt x="1707187" y="1372832"/>
                </a:lnTo>
                <a:lnTo>
                  <a:pt x="1703342" y="1363751"/>
                </a:lnTo>
                <a:lnTo>
                  <a:pt x="1699724" y="1354669"/>
                </a:lnTo>
                <a:lnTo>
                  <a:pt x="1696558" y="1345360"/>
                </a:lnTo>
                <a:lnTo>
                  <a:pt x="1693844" y="1335824"/>
                </a:lnTo>
                <a:lnTo>
                  <a:pt x="1691809" y="1326288"/>
                </a:lnTo>
                <a:lnTo>
                  <a:pt x="1690000" y="1316526"/>
                </a:lnTo>
                <a:lnTo>
                  <a:pt x="1688643" y="1306536"/>
                </a:lnTo>
                <a:lnTo>
                  <a:pt x="1687965" y="1296319"/>
                </a:lnTo>
                <a:lnTo>
                  <a:pt x="1687512" y="1286102"/>
                </a:lnTo>
                <a:lnTo>
                  <a:pt x="1687965" y="1275658"/>
                </a:lnTo>
                <a:lnTo>
                  <a:pt x="1688643" y="1265668"/>
                </a:lnTo>
                <a:lnTo>
                  <a:pt x="1690000" y="1255678"/>
                </a:lnTo>
                <a:lnTo>
                  <a:pt x="1691809" y="1245688"/>
                </a:lnTo>
                <a:lnTo>
                  <a:pt x="1693844" y="1235925"/>
                </a:lnTo>
                <a:lnTo>
                  <a:pt x="1696558" y="1226389"/>
                </a:lnTo>
                <a:lnTo>
                  <a:pt x="1699724" y="1217081"/>
                </a:lnTo>
                <a:lnTo>
                  <a:pt x="1703342" y="1207999"/>
                </a:lnTo>
                <a:lnTo>
                  <a:pt x="1707187" y="1199371"/>
                </a:lnTo>
                <a:lnTo>
                  <a:pt x="1711483" y="1190744"/>
                </a:lnTo>
                <a:lnTo>
                  <a:pt x="1716458" y="1182343"/>
                </a:lnTo>
                <a:lnTo>
                  <a:pt x="1721660" y="1174170"/>
                </a:lnTo>
                <a:lnTo>
                  <a:pt x="1727313" y="1166223"/>
                </a:lnTo>
                <a:lnTo>
                  <a:pt x="1733193" y="1158731"/>
                </a:lnTo>
                <a:lnTo>
                  <a:pt x="1739299" y="1151465"/>
                </a:lnTo>
                <a:lnTo>
                  <a:pt x="1746083" y="1144654"/>
                </a:lnTo>
                <a:lnTo>
                  <a:pt x="1752867" y="1137843"/>
                </a:lnTo>
                <a:lnTo>
                  <a:pt x="1760104" y="1131712"/>
                </a:lnTo>
                <a:lnTo>
                  <a:pt x="1767567" y="1125809"/>
                </a:lnTo>
                <a:lnTo>
                  <a:pt x="1775256" y="1120133"/>
                </a:lnTo>
                <a:lnTo>
                  <a:pt x="1783623" y="1114911"/>
                </a:lnTo>
                <a:lnTo>
                  <a:pt x="1791764" y="1110143"/>
                </a:lnTo>
                <a:lnTo>
                  <a:pt x="1800583" y="1105830"/>
                </a:lnTo>
                <a:lnTo>
                  <a:pt x="1809177" y="1101743"/>
                </a:lnTo>
                <a:lnTo>
                  <a:pt x="1818223" y="1098110"/>
                </a:lnTo>
                <a:lnTo>
                  <a:pt x="1827494" y="1094931"/>
                </a:lnTo>
                <a:lnTo>
                  <a:pt x="1836992" y="1092434"/>
                </a:lnTo>
                <a:lnTo>
                  <a:pt x="1846490" y="1090164"/>
                </a:lnTo>
                <a:lnTo>
                  <a:pt x="1856667" y="1088347"/>
                </a:lnTo>
                <a:lnTo>
                  <a:pt x="1866391" y="1086985"/>
                </a:lnTo>
                <a:lnTo>
                  <a:pt x="1876567" y="1086304"/>
                </a:lnTo>
                <a:lnTo>
                  <a:pt x="1886970" y="1085850"/>
                </a:lnTo>
                <a:close/>
                <a:moveTo>
                  <a:pt x="1297791" y="741362"/>
                </a:moveTo>
                <a:lnTo>
                  <a:pt x="1297791" y="765402"/>
                </a:lnTo>
                <a:lnTo>
                  <a:pt x="1285096" y="766762"/>
                </a:lnTo>
                <a:lnTo>
                  <a:pt x="1273308" y="768577"/>
                </a:lnTo>
                <a:lnTo>
                  <a:pt x="1262200" y="770844"/>
                </a:lnTo>
                <a:lnTo>
                  <a:pt x="1256986" y="771978"/>
                </a:lnTo>
                <a:lnTo>
                  <a:pt x="1251772" y="773566"/>
                </a:lnTo>
                <a:lnTo>
                  <a:pt x="1247238" y="775153"/>
                </a:lnTo>
                <a:lnTo>
                  <a:pt x="1242477" y="776741"/>
                </a:lnTo>
                <a:lnTo>
                  <a:pt x="1238170" y="778555"/>
                </a:lnTo>
                <a:lnTo>
                  <a:pt x="1233862" y="780369"/>
                </a:lnTo>
                <a:lnTo>
                  <a:pt x="1230009" y="782410"/>
                </a:lnTo>
                <a:lnTo>
                  <a:pt x="1226155" y="784452"/>
                </a:lnTo>
                <a:lnTo>
                  <a:pt x="1222528" y="786493"/>
                </a:lnTo>
                <a:lnTo>
                  <a:pt x="1219127" y="788760"/>
                </a:lnTo>
                <a:lnTo>
                  <a:pt x="1215953" y="791482"/>
                </a:lnTo>
                <a:lnTo>
                  <a:pt x="1213006" y="793977"/>
                </a:lnTo>
                <a:lnTo>
                  <a:pt x="1210286" y="796698"/>
                </a:lnTo>
                <a:lnTo>
                  <a:pt x="1207792" y="799419"/>
                </a:lnTo>
                <a:lnTo>
                  <a:pt x="1205525" y="802368"/>
                </a:lnTo>
                <a:lnTo>
                  <a:pt x="1203032" y="805316"/>
                </a:lnTo>
                <a:lnTo>
                  <a:pt x="1201218" y="808491"/>
                </a:lnTo>
                <a:lnTo>
                  <a:pt x="1199631" y="811893"/>
                </a:lnTo>
                <a:lnTo>
                  <a:pt x="1198044" y="815068"/>
                </a:lnTo>
                <a:lnTo>
                  <a:pt x="1196684" y="818469"/>
                </a:lnTo>
                <a:lnTo>
                  <a:pt x="1195551" y="822098"/>
                </a:lnTo>
                <a:lnTo>
                  <a:pt x="1194644" y="825727"/>
                </a:lnTo>
                <a:lnTo>
                  <a:pt x="1193737" y="829582"/>
                </a:lnTo>
                <a:lnTo>
                  <a:pt x="1193284" y="833437"/>
                </a:lnTo>
                <a:lnTo>
                  <a:pt x="1193057" y="837519"/>
                </a:lnTo>
                <a:lnTo>
                  <a:pt x="1193057" y="841828"/>
                </a:lnTo>
                <a:lnTo>
                  <a:pt x="1193284" y="847498"/>
                </a:lnTo>
                <a:lnTo>
                  <a:pt x="1193737" y="853168"/>
                </a:lnTo>
                <a:lnTo>
                  <a:pt x="1194871" y="858384"/>
                </a:lnTo>
                <a:lnTo>
                  <a:pt x="1196231" y="863600"/>
                </a:lnTo>
                <a:lnTo>
                  <a:pt x="1198044" y="868816"/>
                </a:lnTo>
                <a:lnTo>
                  <a:pt x="1200085" y="873805"/>
                </a:lnTo>
                <a:lnTo>
                  <a:pt x="1202578" y="878568"/>
                </a:lnTo>
                <a:lnTo>
                  <a:pt x="1205525" y="883330"/>
                </a:lnTo>
                <a:lnTo>
                  <a:pt x="1208472" y="887639"/>
                </a:lnTo>
                <a:lnTo>
                  <a:pt x="1211873" y="891721"/>
                </a:lnTo>
                <a:lnTo>
                  <a:pt x="1215273" y="895803"/>
                </a:lnTo>
                <a:lnTo>
                  <a:pt x="1218900" y="899432"/>
                </a:lnTo>
                <a:lnTo>
                  <a:pt x="1222754" y="902834"/>
                </a:lnTo>
                <a:lnTo>
                  <a:pt x="1226608" y="906235"/>
                </a:lnTo>
                <a:lnTo>
                  <a:pt x="1230689" y="908957"/>
                </a:lnTo>
                <a:lnTo>
                  <a:pt x="1234769" y="911678"/>
                </a:lnTo>
                <a:lnTo>
                  <a:pt x="1245197" y="917575"/>
                </a:lnTo>
                <a:lnTo>
                  <a:pt x="1259253" y="924832"/>
                </a:lnTo>
                <a:lnTo>
                  <a:pt x="1277388" y="933223"/>
                </a:lnTo>
                <a:lnTo>
                  <a:pt x="1299151" y="943428"/>
                </a:lnTo>
                <a:lnTo>
                  <a:pt x="1305725" y="946377"/>
                </a:lnTo>
                <a:lnTo>
                  <a:pt x="1311620" y="949552"/>
                </a:lnTo>
                <a:lnTo>
                  <a:pt x="1317060" y="952500"/>
                </a:lnTo>
                <a:lnTo>
                  <a:pt x="1321368" y="955675"/>
                </a:lnTo>
                <a:lnTo>
                  <a:pt x="1325448" y="958623"/>
                </a:lnTo>
                <a:lnTo>
                  <a:pt x="1328395" y="961344"/>
                </a:lnTo>
                <a:lnTo>
                  <a:pt x="1330662" y="964293"/>
                </a:lnTo>
                <a:lnTo>
                  <a:pt x="1332249" y="967014"/>
                </a:lnTo>
                <a:lnTo>
                  <a:pt x="1333383" y="969962"/>
                </a:lnTo>
                <a:lnTo>
                  <a:pt x="1334289" y="973137"/>
                </a:lnTo>
                <a:lnTo>
                  <a:pt x="1335196" y="976993"/>
                </a:lnTo>
                <a:lnTo>
                  <a:pt x="1335876" y="981528"/>
                </a:lnTo>
                <a:lnTo>
                  <a:pt x="1336330" y="986064"/>
                </a:lnTo>
                <a:lnTo>
                  <a:pt x="1337010" y="991280"/>
                </a:lnTo>
                <a:lnTo>
                  <a:pt x="1337010" y="996950"/>
                </a:lnTo>
                <a:lnTo>
                  <a:pt x="1337236" y="1002846"/>
                </a:lnTo>
                <a:lnTo>
                  <a:pt x="1337010" y="1005568"/>
                </a:lnTo>
                <a:lnTo>
                  <a:pt x="1337010" y="1007835"/>
                </a:lnTo>
                <a:lnTo>
                  <a:pt x="1336330" y="1009877"/>
                </a:lnTo>
                <a:lnTo>
                  <a:pt x="1335876" y="1011918"/>
                </a:lnTo>
                <a:lnTo>
                  <a:pt x="1335196" y="1013732"/>
                </a:lnTo>
                <a:lnTo>
                  <a:pt x="1334289" y="1015319"/>
                </a:lnTo>
                <a:lnTo>
                  <a:pt x="1333383" y="1016907"/>
                </a:lnTo>
                <a:lnTo>
                  <a:pt x="1332022" y="1018041"/>
                </a:lnTo>
                <a:lnTo>
                  <a:pt x="1330662" y="1019402"/>
                </a:lnTo>
                <a:lnTo>
                  <a:pt x="1329302" y="1020535"/>
                </a:lnTo>
                <a:lnTo>
                  <a:pt x="1327488" y="1021216"/>
                </a:lnTo>
                <a:lnTo>
                  <a:pt x="1325675" y="1021896"/>
                </a:lnTo>
                <a:lnTo>
                  <a:pt x="1323635" y="1022577"/>
                </a:lnTo>
                <a:lnTo>
                  <a:pt x="1321141" y="1023030"/>
                </a:lnTo>
                <a:lnTo>
                  <a:pt x="1318874" y="1023257"/>
                </a:lnTo>
                <a:lnTo>
                  <a:pt x="1316380" y="1023257"/>
                </a:lnTo>
                <a:lnTo>
                  <a:pt x="1313433" y="1023030"/>
                </a:lnTo>
                <a:lnTo>
                  <a:pt x="1310940" y="1022803"/>
                </a:lnTo>
                <a:lnTo>
                  <a:pt x="1308673" y="1022123"/>
                </a:lnTo>
                <a:lnTo>
                  <a:pt x="1306406" y="1021443"/>
                </a:lnTo>
                <a:lnTo>
                  <a:pt x="1304819" y="1020535"/>
                </a:lnTo>
                <a:lnTo>
                  <a:pt x="1303232" y="1019175"/>
                </a:lnTo>
                <a:lnTo>
                  <a:pt x="1301872" y="1017587"/>
                </a:lnTo>
                <a:lnTo>
                  <a:pt x="1301192" y="1015773"/>
                </a:lnTo>
                <a:lnTo>
                  <a:pt x="1300285" y="1013732"/>
                </a:lnTo>
                <a:lnTo>
                  <a:pt x="1299605" y="1010784"/>
                </a:lnTo>
                <a:lnTo>
                  <a:pt x="1299151" y="1007382"/>
                </a:lnTo>
                <a:lnTo>
                  <a:pt x="1298471" y="1002846"/>
                </a:lnTo>
                <a:lnTo>
                  <a:pt x="1298018" y="991960"/>
                </a:lnTo>
                <a:lnTo>
                  <a:pt x="1297791" y="978353"/>
                </a:lnTo>
                <a:lnTo>
                  <a:pt x="1297791" y="959984"/>
                </a:lnTo>
                <a:lnTo>
                  <a:pt x="1194644" y="959984"/>
                </a:lnTo>
                <a:lnTo>
                  <a:pt x="1194644" y="974725"/>
                </a:lnTo>
                <a:lnTo>
                  <a:pt x="1194644" y="980621"/>
                </a:lnTo>
                <a:lnTo>
                  <a:pt x="1195097" y="986744"/>
                </a:lnTo>
                <a:lnTo>
                  <a:pt x="1195551" y="992414"/>
                </a:lnTo>
                <a:lnTo>
                  <a:pt x="1196457" y="997630"/>
                </a:lnTo>
                <a:lnTo>
                  <a:pt x="1197364" y="1002846"/>
                </a:lnTo>
                <a:lnTo>
                  <a:pt x="1198951" y="1008062"/>
                </a:lnTo>
                <a:lnTo>
                  <a:pt x="1200538" y="1012598"/>
                </a:lnTo>
                <a:lnTo>
                  <a:pt x="1202352" y="1017360"/>
                </a:lnTo>
                <a:lnTo>
                  <a:pt x="1204392" y="1021443"/>
                </a:lnTo>
                <a:lnTo>
                  <a:pt x="1206659" y="1025525"/>
                </a:lnTo>
                <a:lnTo>
                  <a:pt x="1209152" y="1029380"/>
                </a:lnTo>
                <a:lnTo>
                  <a:pt x="1211873" y="1032782"/>
                </a:lnTo>
                <a:lnTo>
                  <a:pt x="1215047" y="1036184"/>
                </a:lnTo>
                <a:lnTo>
                  <a:pt x="1218447" y="1039359"/>
                </a:lnTo>
                <a:lnTo>
                  <a:pt x="1221621" y="1042080"/>
                </a:lnTo>
                <a:lnTo>
                  <a:pt x="1225475" y="1045028"/>
                </a:lnTo>
                <a:lnTo>
                  <a:pt x="1229329" y="1047296"/>
                </a:lnTo>
                <a:lnTo>
                  <a:pt x="1233182" y="1049564"/>
                </a:lnTo>
                <a:lnTo>
                  <a:pt x="1237490" y="1051832"/>
                </a:lnTo>
                <a:lnTo>
                  <a:pt x="1241570" y="1053646"/>
                </a:lnTo>
                <a:lnTo>
                  <a:pt x="1245877" y="1055687"/>
                </a:lnTo>
                <a:lnTo>
                  <a:pt x="1249958" y="1057502"/>
                </a:lnTo>
                <a:lnTo>
                  <a:pt x="1259026" y="1060677"/>
                </a:lnTo>
                <a:lnTo>
                  <a:pt x="1268094" y="1063171"/>
                </a:lnTo>
                <a:lnTo>
                  <a:pt x="1277615" y="1065212"/>
                </a:lnTo>
                <a:lnTo>
                  <a:pt x="1287590" y="1066800"/>
                </a:lnTo>
                <a:lnTo>
                  <a:pt x="1297791" y="1067934"/>
                </a:lnTo>
                <a:lnTo>
                  <a:pt x="1297791" y="1096962"/>
                </a:lnTo>
                <a:lnTo>
                  <a:pt x="1345171" y="1096962"/>
                </a:lnTo>
                <a:lnTo>
                  <a:pt x="1345171" y="1068841"/>
                </a:lnTo>
                <a:lnTo>
                  <a:pt x="1351972" y="1068160"/>
                </a:lnTo>
                <a:lnTo>
                  <a:pt x="1358093" y="1067253"/>
                </a:lnTo>
                <a:lnTo>
                  <a:pt x="1364213" y="1066346"/>
                </a:lnTo>
                <a:lnTo>
                  <a:pt x="1370108" y="1064985"/>
                </a:lnTo>
                <a:lnTo>
                  <a:pt x="1375775" y="1063852"/>
                </a:lnTo>
                <a:lnTo>
                  <a:pt x="1381442" y="1062491"/>
                </a:lnTo>
                <a:lnTo>
                  <a:pt x="1386656" y="1060903"/>
                </a:lnTo>
                <a:lnTo>
                  <a:pt x="1391870" y="1059089"/>
                </a:lnTo>
                <a:lnTo>
                  <a:pt x="1396858" y="1057275"/>
                </a:lnTo>
                <a:lnTo>
                  <a:pt x="1401392" y="1055234"/>
                </a:lnTo>
                <a:lnTo>
                  <a:pt x="1405699" y="1053193"/>
                </a:lnTo>
                <a:lnTo>
                  <a:pt x="1410233" y="1050925"/>
                </a:lnTo>
                <a:lnTo>
                  <a:pt x="1414087" y="1048430"/>
                </a:lnTo>
                <a:lnTo>
                  <a:pt x="1417941" y="1045935"/>
                </a:lnTo>
                <a:lnTo>
                  <a:pt x="1421568" y="1043441"/>
                </a:lnTo>
                <a:lnTo>
                  <a:pt x="1425195" y="1040493"/>
                </a:lnTo>
                <a:lnTo>
                  <a:pt x="1428142" y="1037771"/>
                </a:lnTo>
                <a:lnTo>
                  <a:pt x="1431316" y="1034596"/>
                </a:lnTo>
                <a:lnTo>
                  <a:pt x="1434036" y="1031421"/>
                </a:lnTo>
                <a:lnTo>
                  <a:pt x="1436756" y="1028246"/>
                </a:lnTo>
                <a:lnTo>
                  <a:pt x="1439023" y="1024844"/>
                </a:lnTo>
                <a:lnTo>
                  <a:pt x="1441290" y="1021216"/>
                </a:lnTo>
                <a:lnTo>
                  <a:pt x="1443104" y="1017360"/>
                </a:lnTo>
                <a:lnTo>
                  <a:pt x="1444918" y="1013505"/>
                </a:lnTo>
                <a:lnTo>
                  <a:pt x="1446504" y="1009650"/>
                </a:lnTo>
                <a:lnTo>
                  <a:pt x="1447865" y="1005568"/>
                </a:lnTo>
                <a:lnTo>
                  <a:pt x="1448998" y="1001032"/>
                </a:lnTo>
                <a:lnTo>
                  <a:pt x="1449905" y="996723"/>
                </a:lnTo>
                <a:lnTo>
                  <a:pt x="1450585" y="992414"/>
                </a:lnTo>
                <a:lnTo>
                  <a:pt x="1451265" y="987425"/>
                </a:lnTo>
                <a:lnTo>
                  <a:pt x="1451492" y="982889"/>
                </a:lnTo>
                <a:lnTo>
                  <a:pt x="1451719" y="977900"/>
                </a:lnTo>
                <a:lnTo>
                  <a:pt x="1451492" y="971777"/>
                </a:lnTo>
                <a:lnTo>
                  <a:pt x="1450812" y="965653"/>
                </a:lnTo>
                <a:lnTo>
                  <a:pt x="1450132" y="959984"/>
                </a:lnTo>
                <a:lnTo>
                  <a:pt x="1448998" y="954994"/>
                </a:lnTo>
                <a:lnTo>
                  <a:pt x="1447865" y="949778"/>
                </a:lnTo>
                <a:lnTo>
                  <a:pt x="1446051" y="944789"/>
                </a:lnTo>
                <a:lnTo>
                  <a:pt x="1444237" y="940253"/>
                </a:lnTo>
                <a:lnTo>
                  <a:pt x="1441971" y="935944"/>
                </a:lnTo>
                <a:lnTo>
                  <a:pt x="1439250" y="931862"/>
                </a:lnTo>
                <a:lnTo>
                  <a:pt x="1436756" y="928007"/>
                </a:lnTo>
                <a:lnTo>
                  <a:pt x="1433809" y="924605"/>
                </a:lnTo>
                <a:lnTo>
                  <a:pt x="1430862" y="921203"/>
                </a:lnTo>
                <a:lnTo>
                  <a:pt x="1427689" y="918028"/>
                </a:lnTo>
                <a:lnTo>
                  <a:pt x="1424515" y="914853"/>
                </a:lnTo>
                <a:lnTo>
                  <a:pt x="1421341" y="912359"/>
                </a:lnTo>
                <a:lnTo>
                  <a:pt x="1417714" y="910091"/>
                </a:lnTo>
                <a:lnTo>
                  <a:pt x="1413860" y="907369"/>
                </a:lnTo>
                <a:lnTo>
                  <a:pt x="1408873" y="904875"/>
                </a:lnTo>
                <a:lnTo>
                  <a:pt x="1397084" y="898752"/>
                </a:lnTo>
                <a:lnTo>
                  <a:pt x="1382122" y="891721"/>
                </a:lnTo>
                <a:lnTo>
                  <a:pt x="1363987" y="883557"/>
                </a:lnTo>
                <a:lnTo>
                  <a:pt x="1343131" y="874259"/>
                </a:lnTo>
                <a:lnTo>
                  <a:pt x="1326808" y="866548"/>
                </a:lnTo>
                <a:lnTo>
                  <a:pt x="1320461" y="863373"/>
                </a:lnTo>
                <a:lnTo>
                  <a:pt x="1315247" y="860652"/>
                </a:lnTo>
                <a:lnTo>
                  <a:pt x="1311166" y="857930"/>
                </a:lnTo>
                <a:lnTo>
                  <a:pt x="1308219" y="856116"/>
                </a:lnTo>
                <a:lnTo>
                  <a:pt x="1305952" y="854075"/>
                </a:lnTo>
                <a:lnTo>
                  <a:pt x="1303912" y="852034"/>
                </a:lnTo>
                <a:lnTo>
                  <a:pt x="1302325" y="849539"/>
                </a:lnTo>
                <a:lnTo>
                  <a:pt x="1301192" y="846364"/>
                </a:lnTo>
                <a:lnTo>
                  <a:pt x="1299831" y="843189"/>
                </a:lnTo>
                <a:lnTo>
                  <a:pt x="1299151" y="839560"/>
                </a:lnTo>
                <a:lnTo>
                  <a:pt x="1298698" y="835705"/>
                </a:lnTo>
                <a:lnTo>
                  <a:pt x="1298471" y="831396"/>
                </a:lnTo>
                <a:lnTo>
                  <a:pt x="1298471" y="828902"/>
                </a:lnTo>
                <a:lnTo>
                  <a:pt x="1298698" y="826407"/>
                </a:lnTo>
                <a:lnTo>
                  <a:pt x="1299378" y="824139"/>
                </a:lnTo>
                <a:lnTo>
                  <a:pt x="1299831" y="822098"/>
                </a:lnTo>
                <a:lnTo>
                  <a:pt x="1300285" y="820284"/>
                </a:lnTo>
                <a:lnTo>
                  <a:pt x="1301192" y="818469"/>
                </a:lnTo>
                <a:lnTo>
                  <a:pt x="1302098" y="816882"/>
                </a:lnTo>
                <a:lnTo>
                  <a:pt x="1303232" y="815748"/>
                </a:lnTo>
                <a:lnTo>
                  <a:pt x="1304365" y="814387"/>
                </a:lnTo>
                <a:lnTo>
                  <a:pt x="1305952" y="813253"/>
                </a:lnTo>
                <a:lnTo>
                  <a:pt x="1307539" y="812346"/>
                </a:lnTo>
                <a:lnTo>
                  <a:pt x="1309126" y="811439"/>
                </a:lnTo>
                <a:lnTo>
                  <a:pt x="1311166" y="810985"/>
                </a:lnTo>
                <a:lnTo>
                  <a:pt x="1312980" y="810532"/>
                </a:lnTo>
                <a:lnTo>
                  <a:pt x="1315247" y="810305"/>
                </a:lnTo>
                <a:lnTo>
                  <a:pt x="1317287" y="810305"/>
                </a:lnTo>
                <a:lnTo>
                  <a:pt x="1320234" y="810532"/>
                </a:lnTo>
                <a:lnTo>
                  <a:pt x="1322728" y="810759"/>
                </a:lnTo>
                <a:lnTo>
                  <a:pt x="1324995" y="811212"/>
                </a:lnTo>
                <a:lnTo>
                  <a:pt x="1327035" y="811893"/>
                </a:lnTo>
                <a:lnTo>
                  <a:pt x="1328849" y="812573"/>
                </a:lnTo>
                <a:lnTo>
                  <a:pt x="1330435" y="813934"/>
                </a:lnTo>
                <a:lnTo>
                  <a:pt x="1331796" y="814841"/>
                </a:lnTo>
                <a:lnTo>
                  <a:pt x="1332702" y="816428"/>
                </a:lnTo>
                <a:lnTo>
                  <a:pt x="1333609" y="818243"/>
                </a:lnTo>
                <a:lnTo>
                  <a:pt x="1334289" y="820284"/>
                </a:lnTo>
                <a:lnTo>
                  <a:pt x="1334969" y="823005"/>
                </a:lnTo>
                <a:lnTo>
                  <a:pt x="1335423" y="825953"/>
                </a:lnTo>
                <a:lnTo>
                  <a:pt x="1336103" y="833210"/>
                </a:lnTo>
                <a:lnTo>
                  <a:pt x="1336330" y="842509"/>
                </a:lnTo>
                <a:lnTo>
                  <a:pt x="1336330" y="854982"/>
                </a:lnTo>
                <a:lnTo>
                  <a:pt x="1439477" y="854982"/>
                </a:lnTo>
                <a:lnTo>
                  <a:pt x="1440384" y="846591"/>
                </a:lnTo>
                <a:lnTo>
                  <a:pt x="1440610" y="840694"/>
                </a:lnTo>
                <a:lnTo>
                  <a:pt x="1440610" y="836612"/>
                </a:lnTo>
                <a:lnTo>
                  <a:pt x="1440384" y="832757"/>
                </a:lnTo>
                <a:lnTo>
                  <a:pt x="1439704" y="828902"/>
                </a:lnTo>
                <a:lnTo>
                  <a:pt x="1439023" y="825046"/>
                </a:lnTo>
                <a:lnTo>
                  <a:pt x="1438343" y="821418"/>
                </a:lnTo>
                <a:lnTo>
                  <a:pt x="1437210" y="817789"/>
                </a:lnTo>
                <a:lnTo>
                  <a:pt x="1436303" y="814387"/>
                </a:lnTo>
                <a:lnTo>
                  <a:pt x="1434716" y="810985"/>
                </a:lnTo>
                <a:lnTo>
                  <a:pt x="1433129" y="808037"/>
                </a:lnTo>
                <a:lnTo>
                  <a:pt x="1431316" y="804862"/>
                </a:lnTo>
                <a:lnTo>
                  <a:pt x="1429502" y="801687"/>
                </a:lnTo>
                <a:lnTo>
                  <a:pt x="1427235" y="798966"/>
                </a:lnTo>
                <a:lnTo>
                  <a:pt x="1424968" y="796244"/>
                </a:lnTo>
                <a:lnTo>
                  <a:pt x="1422475" y="793750"/>
                </a:lnTo>
                <a:lnTo>
                  <a:pt x="1419754" y="791255"/>
                </a:lnTo>
                <a:lnTo>
                  <a:pt x="1416807" y="788534"/>
                </a:lnTo>
                <a:lnTo>
                  <a:pt x="1413860" y="786493"/>
                </a:lnTo>
                <a:lnTo>
                  <a:pt x="1410686" y="784225"/>
                </a:lnTo>
                <a:lnTo>
                  <a:pt x="1407059" y="782184"/>
                </a:lnTo>
                <a:lnTo>
                  <a:pt x="1403432" y="780143"/>
                </a:lnTo>
                <a:lnTo>
                  <a:pt x="1399578" y="778328"/>
                </a:lnTo>
                <a:lnTo>
                  <a:pt x="1395724" y="776514"/>
                </a:lnTo>
                <a:lnTo>
                  <a:pt x="1391644" y="774927"/>
                </a:lnTo>
                <a:lnTo>
                  <a:pt x="1387110" y="773339"/>
                </a:lnTo>
                <a:lnTo>
                  <a:pt x="1382576" y="771978"/>
                </a:lnTo>
                <a:lnTo>
                  <a:pt x="1377589" y="770844"/>
                </a:lnTo>
                <a:lnTo>
                  <a:pt x="1367614" y="768577"/>
                </a:lnTo>
                <a:lnTo>
                  <a:pt x="1356732" y="766762"/>
                </a:lnTo>
                <a:lnTo>
                  <a:pt x="1345171" y="765402"/>
                </a:lnTo>
                <a:lnTo>
                  <a:pt x="1345171" y="741362"/>
                </a:lnTo>
                <a:lnTo>
                  <a:pt x="1297791" y="741362"/>
                </a:lnTo>
                <a:close/>
                <a:moveTo>
                  <a:pt x="1322274" y="628650"/>
                </a:moveTo>
                <a:lnTo>
                  <a:pt x="1329755" y="628877"/>
                </a:lnTo>
                <a:lnTo>
                  <a:pt x="1337236" y="629330"/>
                </a:lnTo>
                <a:lnTo>
                  <a:pt x="1344717" y="629557"/>
                </a:lnTo>
                <a:lnTo>
                  <a:pt x="1351972" y="630237"/>
                </a:lnTo>
                <a:lnTo>
                  <a:pt x="1359453" y="631144"/>
                </a:lnTo>
                <a:lnTo>
                  <a:pt x="1366480" y="632052"/>
                </a:lnTo>
                <a:lnTo>
                  <a:pt x="1373735" y="633412"/>
                </a:lnTo>
                <a:lnTo>
                  <a:pt x="1380762" y="634546"/>
                </a:lnTo>
                <a:lnTo>
                  <a:pt x="1388017" y="636134"/>
                </a:lnTo>
                <a:lnTo>
                  <a:pt x="1395044" y="637948"/>
                </a:lnTo>
                <a:lnTo>
                  <a:pt x="1401845" y="639762"/>
                </a:lnTo>
                <a:lnTo>
                  <a:pt x="1408646" y="641803"/>
                </a:lnTo>
                <a:lnTo>
                  <a:pt x="1415674" y="643844"/>
                </a:lnTo>
                <a:lnTo>
                  <a:pt x="1422248" y="646566"/>
                </a:lnTo>
                <a:lnTo>
                  <a:pt x="1428822" y="648834"/>
                </a:lnTo>
                <a:lnTo>
                  <a:pt x="1435396" y="651555"/>
                </a:lnTo>
                <a:lnTo>
                  <a:pt x="1441971" y="654503"/>
                </a:lnTo>
                <a:lnTo>
                  <a:pt x="1448318" y="657225"/>
                </a:lnTo>
                <a:lnTo>
                  <a:pt x="1454439" y="660400"/>
                </a:lnTo>
                <a:lnTo>
                  <a:pt x="1460786" y="663802"/>
                </a:lnTo>
                <a:lnTo>
                  <a:pt x="1466907" y="667203"/>
                </a:lnTo>
                <a:lnTo>
                  <a:pt x="1472801" y="670832"/>
                </a:lnTo>
                <a:lnTo>
                  <a:pt x="1478695" y="674687"/>
                </a:lnTo>
                <a:lnTo>
                  <a:pt x="1484590" y="678543"/>
                </a:lnTo>
                <a:lnTo>
                  <a:pt x="1490257" y="682398"/>
                </a:lnTo>
                <a:lnTo>
                  <a:pt x="1495924" y="686480"/>
                </a:lnTo>
                <a:lnTo>
                  <a:pt x="1501592" y="690562"/>
                </a:lnTo>
                <a:lnTo>
                  <a:pt x="1507033" y="695098"/>
                </a:lnTo>
                <a:lnTo>
                  <a:pt x="1512473" y="699634"/>
                </a:lnTo>
                <a:lnTo>
                  <a:pt x="1517687" y="704169"/>
                </a:lnTo>
                <a:lnTo>
                  <a:pt x="1522901" y="708932"/>
                </a:lnTo>
                <a:lnTo>
                  <a:pt x="1527662" y="713921"/>
                </a:lnTo>
                <a:lnTo>
                  <a:pt x="1532649" y="718684"/>
                </a:lnTo>
                <a:lnTo>
                  <a:pt x="1537183" y="723900"/>
                </a:lnTo>
                <a:lnTo>
                  <a:pt x="1541944" y="729116"/>
                </a:lnTo>
                <a:lnTo>
                  <a:pt x="1546478" y="734332"/>
                </a:lnTo>
                <a:lnTo>
                  <a:pt x="1551012" y="739775"/>
                </a:lnTo>
                <a:lnTo>
                  <a:pt x="1555092" y="745444"/>
                </a:lnTo>
                <a:lnTo>
                  <a:pt x="1559173" y="751114"/>
                </a:lnTo>
                <a:lnTo>
                  <a:pt x="1563027" y="756784"/>
                </a:lnTo>
                <a:lnTo>
                  <a:pt x="1566881" y="762907"/>
                </a:lnTo>
                <a:lnTo>
                  <a:pt x="1570735" y="768803"/>
                </a:lnTo>
                <a:lnTo>
                  <a:pt x="1574362" y="774700"/>
                </a:lnTo>
                <a:lnTo>
                  <a:pt x="1577762" y="780823"/>
                </a:lnTo>
                <a:lnTo>
                  <a:pt x="1581163" y="786946"/>
                </a:lnTo>
                <a:lnTo>
                  <a:pt x="1584110" y="793296"/>
                </a:lnTo>
                <a:lnTo>
                  <a:pt x="1587057" y="799646"/>
                </a:lnTo>
                <a:lnTo>
                  <a:pt x="1589777" y="806223"/>
                </a:lnTo>
                <a:lnTo>
                  <a:pt x="1592724" y="812800"/>
                </a:lnTo>
                <a:lnTo>
                  <a:pt x="1594991" y="819377"/>
                </a:lnTo>
                <a:lnTo>
                  <a:pt x="1597712" y="825953"/>
                </a:lnTo>
                <a:lnTo>
                  <a:pt x="1599752" y="832984"/>
                </a:lnTo>
                <a:lnTo>
                  <a:pt x="1601792" y="839560"/>
                </a:lnTo>
                <a:lnTo>
                  <a:pt x="1603606" y="846591"/>
                </a:lnTo>
                <a:lnTo>
                  <a:pt x="1605419" y="853621"/>
                </a:lnTo>
                <a:lnTo>
                  <a:pt x="1606779" y="860878"/>
                </a:lnTo>
                <a:lnTo>
                  <a:pt x="1608140" y="867682"/>
                </a:lnTo>
                <a:lnTo>
                  <a:pt x="1609500" y="874939"/>
                </a:lnTo>
                <a:lnTo>
                  <a:pt x="1610407" y="882196"/>
                </a:lnTo>
                <a:lnTo>
                  <a:pt x="1611313" y="889680"/>
                </a:lnTo>
                <a:lnTo>
                  <a:pt x="1611993" y="896937"/>
                </a:lnTo>
                <a:lnTo>
                  <a:pt x="1612220" y="904421"/>
                </a:lnTo>
                <a:lnTo>
                  <a:pt x="1612447" y="911905"/>
                </a:lnTo>
                <a:lnTo>
                  <a:pt x="1612900" y="919389"/>
                </a:lnTo>
                <a:lnTo>
                  <a:pt x="1612447" y="926873"/>
                </a:lnTo>
                <a:lnTo>
                  <a:pt x="1612220" y="934357"/>
                </a:lnTo>
                <a:lnTo>
                  <a:pt x="1611993" y="941614"/>
                </a:lnTo>
                <a:lnTo>
                  <a:pt x="1611313" y="949098"/>
                </a:lnTo>
                <a:lnTo>
                  <a:pt x="1610407" y="956128"/>
                </a:lnTo>
                <a:lnTo>
                  <a:pt x="1609500" y="963385"/>
                </a:lnTo>
                <a:lnTo>
                  <a:pt x="1608140" y="970643"/>
                </a:lnTo>
                <a:lnTo>
                  <a:pt x="1606779" y="977900"/>
                </a:lnTo>
                <a:lnTo>
                  <a:pt x="1605419" y="984930"/>
                </a:lnTo>
                <a:lnTo>
                  <a:pt x="1603606" y="991734"/>
                </a:lnTo>
                <a:lnTo>
                  <a:pt x="1601792" y="998764"/>
                </a:lnTo>
                <a:lnTo>
                  <a:pt x="1599752" y="1005794"/>
                </a:lnTo>
                <a:lnTo>
                  <a:pt x="1597712" y="1012371"/>
                </a:lnTo>
                <a:lnTo>
                  <a:pt x="1594991" y="1019175"/>
                </a:lnTo>
                <a:lnTo>
                  <a:pt x="1592724" y="1025752"/>
                </a:lnTo>
                <a:lnTo>
                  <a:pt x="1589777" y="1032328"/>
                </a:lnTo>
                <a:lnTo>
                  <a:pt x="1587057" y="1038678"/>
                </a:lnTo>
                <a:lnTo>
                  <a:pt x="1584110" y="1045255"/>
                </a:lnTo>
                <a:lnTo>
                  <a:pt x="1581163" y="1051605"/>
                </a:lnTo>
                <a:lnTo>
                  <a:pt x="1577762" y="1057728"/>
                </a:lnTo>
                <a:lnTo>
                  <a:pt x="1574362" y="1063852"/>
                </a:lnTo>
                <a:lnTo>
                  <a:pt x="1570735" y="1069975"/>
                </a:lnTo>
                <a:lnTo>
                  <a:pt x="1566881" y="1075871"/>
                </a:lnTo>
                <a:lnTo>
                  <a:pt x="1563027" y="1081768"/>
                </a:lnTo>
                <a:lnTo>
                  <a:pt x="1559173" y="1087437"/>
                </a:lnTo>
                <a:lnTo>
                  <a:pt x="1555092" y="1093107"/>
                </a:lnTo>
                <a:lnTo>
                  <a:pt x="1551012" y="1098550"/>
                </a:lnTo>
                <a:lnTo>
                  <a:pt x="1546478" y="1103993"/>
                </a:lnTo>
                <a:lnTo>
                  <a:pt x="1541944" y="1109435"/>
                </a:lnTo>
                <a:lnTo>
                  <a:pt x="1537183" y="1114652"/>
                </a:lnTo>
                <a:lnTo>
                  <a:pt x="1532649" y="1119641"/>
                </a:lnTo>
                <a:lnTo>
                  <a:pt x="1527662" y="1124630"/>
                </a:lnTo>
                <a:lnTo>
                  <a:pt x="1522901" y="1129619"/>
                </a:lnTo>
                <a:lnTo>
                  <a:pt x="1517687" y="1134382"/>
                </a:lnTo>
                <a:lnTo>
                  <a:pt x="1512473" y="1139144"/>
                </a:lnTo>
                <a:lnTo>
                  <a:pt x="1507033" y="1143453"/>
                </a:lnTo>
                <a:lnTo>
                  <a:pt x="1501592" y="1147762"/>
                </a:lnTo>
                <a:lnTo>
                  <a:pt x="1495924" y="1151844"/>
                </a:lnTo>
                <a:lnTo>
                  <a:pt x="1490257" y="1156153"/>
                </a:lnTo>
                <a:lnTo>
                  <a:pt x="1484590" y="1160235"/>
                </a:lnTo>
                <a:lnTo>
                  <a:pt x="1478695" y="1164091"/>
                </a:lnTo>
                <a:lnTo>
                  <a:pt x="1472801" y="1167719"/>
                </a:lnTo>
                <a:lnTo>
                  <a:pt x="1466907" y="1171348"/>
                </a:lnTo>
                <a:lnTo>
                  <a:pt x="1460786" y="1174750"/>
                </a:lnTo>
                <a:lnTo>
                  <a:pt x="1454439" y="1177925"/>
                </a:lnTo>
                <a:lnTo>
                  <a:pt x="1448318" y="1181100"/>
                </a:lnTo>
                <a:lnTo>
                  <a:pt x="1441971" y="1184275"/>
                </a:lnTo>
                <a:lnTo>
                  <a:pt x="1435396" y="1186996"/>
                </a:lnTo>
                <a:lnTo>
                  <a:pt x="1428822" y="1189491"/>
                </a:lnTo>
                <a:lnTo>
                  <a:pt x="1422248" y="1192212"/>
                </a:lnTo>
                <a:lnTo>
                  <a:pt x="1415674" y="1194480"/>
                </a:lnTo>
                <a:lnTo>
                  <a:pt x="1408646" y="1196748"/>
                </a:lnTo>
                <a:lnTo>
                  <a:pt x="1401845" y="1198562"/>
                </a:lnTo>
                <a:lnTo>
                  <a:pt x="1395044" y="1200603"/>
                </a:lnTo>
                <a:lnTo>
                  <a:pt x="1388017" y="1202191"/>
                </a:lnTo>
                <a:lnTo>
                  <a:pt x="1380762" y="1203778"/>
                </a:lnTo>
                <a:lnTo>
                  <a:pt x="1373735" y="1205366"/>
                </a:lnTo>
                <a:lnTo>
                  <a:pt x="1366480" y="1206273"/>
                </a:lnTo>
                <a:lnTo>
                  <a:pt x="1359453" y="1207407"/>
                </a:lnTo>
                <a:lnTo>
                  <a:pt x="1351972" y="1208087"/>
                </a:lnTo>
                <a:lnTo>
                  <a:pt x="1344717" y="1208994"/>
                </a:lnTo>
                <a:lnTo>
                  <a:pt x="1337236" y="1209448"/>
                </a:lnTo>
                <a:lnTo>
                  <a:pt x="1329755" y="1209675"/>
                </a:lnTo>
                <a:lnTo>
                  <a:pt x="1322274" y="1209675"/>
                </a:lnTo>
                <a:lnTo>
                  <a:pt x="1314793" y="1209675"/>
                </a:lnTo>
                <a:lnTo>
                  <a:pt x="1307312" y="1209448"/>
                </a:lnTo>
                <a:lnTo>
                  <a:pt x="1300058" y="1208994"/>
                </a:lnTo>
                <a:lnTo>
                  <a:pt x="1292577" y="1208087"/>
                </a:lnTo>
                <a:lnTo>
                  <a:pt x="1285323" y="1207407"/>
                </a:lnTo>
                <a:lnTo>
                  <a:pt x="1278068" y="1206273"/>
                </a:lnTo>
                <a:lnTo>
                  <a:pt x="1271041" y="1205366"/>
                </a:lnTo>
                <a:lnTo>
                  <a:pt x="1263787" y="1203778"/>
                </a:lnTo>
                <a:lnTo>
                  <a:pt x="1256759" y="1202191"/>
                </a:lnTo>
                <a:lnTo>
                  <a:pt x="1249731" y="1200603"/>
                </a:lnTo>
                <a:lnTo>
                  <a:pt x="1242930" y="1198562"/>
                </a:lnTo>
                <a:lnTo>
                  <a:pt x="1235903" y="1196748"/>
                </a:lnTo>
                <a:lnTo>
                  <a:pt x="1229102" y="1194480"/>
                </a:lnTo>
                <a:lnTo>
                  <a:pt x="1222528" y="1192212"/>
                </a:lnTo>
                <a:lnTo>
                  <a:pt x="1215727" y="1189491"/>
                </a:lnTo>
                <a:lnTo>
                  <a:pt x="1209379" y="1186996"/>
                </a:lnTo>
                <a:lnTo>
                  <a:pt x="1202805" y="1184275"/>
                </a:lnTo>
                <a:lnTo>
                  <a:pt x="1196457" y="1181100"/>
                </a:lnTo>
                <a:lnTo>
                  <a:pt x="1189883" y="1177925"/>
                </a:lnTo>
                <a:lnTo>
                  <a:pt x="1183762" y="1174750"/>
                </a:lnTo>
                <a:lnTo>
                  <a:pt x="1177868" y="1171348"/>
                </a:lnTo>
                <a:lnTo>
                  <a:pt x="1171747" y="1167719"/>
                </a:lnTo>
                <a:lnTo>
                  <a:pt x="1165853" y="1164091"/>
                </a:lnTo>
                <a:lnTo>
                  <a:pt x="1159732" y="1160235"/>
                </a:lnTo>
                <a:lnTo>
                  <a:pt x="1154065" y="1156153"/>
                </a:lnTo>
                <a:lnTo>
                  <a:pt x="1148398" y="1151844"/>
                </a:lnTo>
                <a:lnTo>
                  <a:pt x="1142957" y="1147762"/>
                </a:lnTo>
                <a:lnTo>
                  <a:pt x="1137743" y="1143453"/>
                </a:lnTo>
                <a:lnTo>
                  <a:pt x="1132302" y="1139144"/>
                </a:lnTo>
                <a:lnTo>
                  <a:pt x="1127088" y="1134382"/>
                </a:lnTo>
                <a:lnTo>
                  <a:pt x="1121874" y="1129619"/>
                </a:lnTo>
                <a:lnTo>
                  <a:pt x="1117113" y="1124630"/>
                </a:lnTo>
                <a:lnTo>
                  <a:pt x="1112126" y="1119641"/>
                </a:lnTo>
                <a:lnTo>
                  <a:pt x="1107139" y="1114652"/>
                </a:lnTo>
                <a:lnTo>
                  <a:pt x="1102605" y="1109435"/>
                </a:lnTo>
                <a:lnTo>
                  <a:pt x="1098298" y="1103993"/>
                </a:lnTo>
                <a:lnTo>
                  <a:pt x="1093764" y="1098550"/>
                </a:lnTo>
                <a:lnTo>
                  <a:pt x="1089683" y="1093107"/>
                </a:lnTo>
                <a:lnTo>
                  <a:pt x="1085602" y="1087437"/>
                </a:lnTo>
                <a:lnTo>
                  <a:pt x="1081522" y="1081768"/>
                </a:lnTo>
                <a:lnTo>
                  <a:pt x="1077668" y="1075871"/>
                </a:lnTo>
                <a:lnTo>
                  <a:pt x="1074041" y="1069975"/>
                </a:lnTo>
                <a:lnTo>
                  <a:pt x="1070414" y="1063852"/>
                </a:lnTo>
                <a:lnTo>
                  <a:pt x="1067013" y="1057728"/>
                </a:lnTo>
                <a:lnTo>
                  <a:pt x="1063613" y="1051605"/>
                </a:lnTo>
                <a:lnTo>
                  <a:pt x="1060439" y="1045255"/>
                </a:lnTo>
                <a:lnTo>
                  <a:pt x="1057492" y="1038678"/>
                </a:lnTo>
                <a:lnTo>
                  <a:pt x="1054545" y="1032328"/>
                </a:lnTo>
                <a:lnTo>
                  <a:pt x="1052051" y="1025752"/>
                </a:lnTo>
                <a:lnTo>
                  <a:pt x="1049558" y="1019175"/>
                </a:lnTo>
                <a:lnTo>
                  <a:pt x="1047064" y="1012371"/>
                </a:lnTo>
                <a:lnTo>
                  <a:pt x="1044797" y="1005794"/>
                </a:lnTo>
                <a:lnTo>
                  <a:pt x="1042757" y="998764"/>
                </a:lnTo>
                <a:lnTo>
                  <a:pt x="1040943" y="991734"/>
                </a:lnTo>
                <a:lnTo>
                  <a:pt x="1039356" y="984930"/>
                </a:lnTo>
                <a:lnTo>
                  <a:pt x="1037769" y="977900"/>
                </a:lnTo>
                <a:lnTo>
                  <a:pt x="1036409" y="970643"/>
                </a:lnTo>
                <a:lnTo>
                  <a:pt x="1035276" y="963385"/>
                </a:lnTo>
                <a:lnTo>
                  <a:pt x="1034142" y="956128"/>
                </a:lnTo>
                <a:lnTo>
                  <a:pt x="1033462" y="949098"/>
                </a:lnTo>
                <a:lnTo>
                  <a:pt x="1032782" y="941614"/>
                </a:lnTo>
                <a:lnTo>
                  <a:pt x="1032102" y="934357"/>
                </a:lnTo>
                <a:lnTo>
                  <a:pt x="1031875" y="926873"/>
                </a:lnTo>
                <a:lnTo>
                  <a:pt x="1031875" y="919389"/>
                </a:lnTo>
                <a:lnTo>
                  <a:pt x="1031875" y="911905"/>
                </a:lnTo>
                <a:lnTo>
                  <a:pt x="1032102" y="904421"/>
                </a:lnTo>
                <a:lnTo>
                  <a:pt x="1032782" y="896937"/>
                </a:lnTo>
                <a:lnTo>
                  <a:pt x="1033462" y="889680"/>
                </a:lnTo>
                <a:lnTo>
                  <a:pt x="1034142" y="882196"/>
                </a:lnTo>
                <a:lnTo>
                  <a:pt x="1035276" y="874939"/>
                </a:lnTo>
                <a:lnTo>
                  <a:pt x="1036409" y="867682"/>
                </a:lnTo>
                <a:lnTo>
                  <a:pt x="1037769" y="860878"/>
                </a:lnTo>
                <a:lnTo>
                  <a:pt x="1039356" y="853621"/>
                </a:lnTo>
                <a:lnTo>
                  <a:pt x="1040943" y="846591"/>
                </a:lnTo>
                <a:lnTo>
                  <a:pt x="1042757" y="839560"/>
                </a:lnTo>
                <a:lnTo>
                  <a:pt x="1044797" y="832984"/>
                </a:lnTo>
                <a:lnTo>
                  <a:pt x="1047064" y="825953"/>
                </a:lnTo>
                <a:lnTo>
                  <a:pt x="1049558" y="819377"/>
                </a:lnTo>
                <a:lnTo>
                  <a:pt x="1052051" y="812800"/>
                </a:lnTo>
                <a:lnTo>
                  <a:pt x="1054545" y="806223"/>
                </a:lnTo>
                <a:lnTo>
                  <a:pt x="1057492" y="799646"/>
                </a:lnTo>
                <a:lnTo>
                  <a:pt x="1060439" y="793296"/>
                </a:lnTo>
                <a:lnTo>
                  <a:pt x="1063613" y="786946"/>
                </a:lnTo>
                <a:lnTo>
                  <a:pt x="1067013" y="780823"/>
                </a:lnTo>
                <a:lnTo>
                  <a:pt x="1070414" y="774700"/>
                </a:lnTo>
                <a:lnTo>
                  <a:pt x="1074041" y="768803"/>
                </a:lnTo>
                <a:lnTo>
                  <a:pt x="1077668" y="762907"/>
                </a:lnTo>
                <a:lnTo>
                  <a:pt x="1081522" y="756784"/>
                </a:lnTo>
                <a:lnTo>
                  <a:pt x="1085602" y="751114"/>
                </a:lnTo>
                <a:lnTo>
                  <a:pt x="1089683" y="745444"/>
                </a:lnTo>
                <a:lnTo>
                  <a:pt x="1093764" y="739775"/>
                </a:lnTo>
                <a:lnTo>
                  <a:pt x="1098298" y="734332"/>
                </a:lnTo>
                <a:lnTo>
                  <a:pt x="1102605" y="729116"/>
                </a:lnTo>
                <a:lnTo>
                  <a:pt x="1107139" y="723900"/>
                </a:lnTo>
                <a:lnTo>
                  <a:pt x="1112126" y="718684"/>
                </a:lnTo>
                <a:lnTo>
                  <a:pt x="1117113" y="713921"/>
                </a:lnTo>
                <a:lnTo>
                  <a:pt x="1121874" y="708932"/>
                </a:lnTo>
                <a:lnTo>
                  <a:pt x="1127088" y="704169"/>
                </a:lnTo>
                <a:lnTo>
                  <a:pt x="1132302" y="699634"/>
                </a:lnTo>
                <a:lnTo>
                  <a:pt x="1137743" y="695098"/>
                </a:lnTo>
                <a:lnTo>
                  <a:pt x="1142957" y="690562"/>
                </a:lnTo>
                <a:lnTo>
                  <a:pt x="1148398" y="686480"/>
                </a:lnTo>
                <a:lnTo>
                  <a:pt x="1154065" y="682398"/>
                </a:lnTo>
                <a:lnTo>
                  <a:pt x="1159732" y="678543"/>
                </a:lnTo>
                <a:lnTo>
                  <a:pt x="1165853" y="674687"/>
                </a:lnTo>
                <a:lnTo>
                  <a:pt x="1171747" y="670832"/>
                </a:lnTo>
                <a:lnTo>
                  <a:pt x="1177868" y="667203"/>
                </a:lnTo>
                <a:lnTo>
                  <a:pt x="1183762" y="663802"/>
                </a:lnTo>
                <a:lnTo>
                  <a:pt x="1189883" y="660400"/>
                </a:lnTo>
                <a:lnTo>
                  <a:pt x="1196457" y="657225"/>
                </a:lnTo>
                <a:lnTo>
                  <a:pt x="1202805" y="654503"/>
                </a:lnTo>
                <a:lnTo>
                  <a:pt x="1209379" y="651555"/>
                </a:lnTo>
                <a:lnTo>
                  <a:pt x="1215727" y="648834"/>
                </a:lnTo>
                <a:lnTo>
                  <a:pt x="1222528" y="646566"/>
                </a:lnTo>
                <a:lnTo>
                  <a:pt x="1229102" y="643844"/>
                </a:lnTo>
                <a:lnTo>
                  <a:pt x="1235903" y="641803"/>
                </a:lnTo>
                <a:lnTo>
                  <a:pt x="1242930" y="639762"/>
                </a:lnTo>
                <a:lnTo>
                  <a:pt x="1249731" y="637948"/>
                </a:lnTo>
                <a:lnTo>
                  <a:pt x="1256759" y="636134"/>
                </a:lnTo>
                <a:lnTo>
                  <a:pt x="1263787" y="634546"/>
                </a:lnTo>
                <a:lnTo>
                  <a:pt x="1271041" y="633412"/>
                </a:lnTo>
                <a:lnTo>
                  <a:pt x="1278068" y="632052"/>
                </a:lnTo>
                <a:lnTo>
                  <a:pt x="1285323" y="631144"/>
                </a:lnTo>
                <a:lnTo>
                  <a:pt x="1292577" y="630237"/>
                </a:lnTo>
                <a:lnTo>
                  <a:pt x="1300058" y="629557"/>
                </a:lnTo>
                <a:lnTo>
                  <a:pt x="1307312" y="629330"/>
                </a:lnTo>
                <a:lnTo>
                  <a:pt x="1314793" y="628877"/>
                </a:lnTo>
                <a:lnTo>
                  <a:pt x="1322274" y="628650"/>
                </a:lnTo>
                <a:close/>
                <a:moveTo>
                  <a:pt x="1872408" y="450081"/>
                </a:moveTo>
                <a:lnTo>
                  <a:pt x="1872408" y="463897"/>
                </a:lnTo>
                <a:lnTo>
                  <a:pt x="1864899" y="464803"/>
                </a:lnTo>
                <a:lnTo>
                  <a:pt x="1857846" y="465709"/>
                </a:lnTo>
                <a:lnTo>
                  <a:pt x="1851474" y="467068"/>
                </a:lnTo>
                <a:lnTo>
                  <a:pt x="1845558" y="468880"/>
                </a:lnTo>
                <a:lnTo>
                  <a:pt x="1839870" y="470691"/>
                </a:lnTo>
                <a:lnTo>
                  <a:pt x="1834864" y="472730"/>
                </a:lnTo>
                <a:lnTo>
                  <a:pt x="1830313" y="474995"/>
                </a:lnTo>
                <a:lnTo>
                  <a:pt x="1826218" y="477939"/>
                </a:lnTo>
                <a:lnTo>
                  <a:pt x="1822577" y="480657"/>
                </a:lnTo>
                <a:lnTo>
                  <a:pt x="1819391" y="483827"/>
                </a:lnTo>
                <a:lnTo>
                  <a:pt x="1816888" y="487451"/>
                </a:lnTo>
                <a:lnTo>
                  <a:pt x="1814840" y="491075"/>
                </a:lnTo>
                <a:lnTo>
                  <a:pt x="1813020" y="495152"/>
                </a:lnTo>
                <a:lnTo>
                  <a:pt x="1811882" y="499228"/>
                </a:lnTo>
                <a:lnTo>
                  <a:pt x="1811200" y="503984"/>
                </a:lnTo>
                <a:lnTo>
                  <a:pt x="1810745" y="508514"/>
                </a:lnTo>
                <a:lnTo>
                  <a:pt x="1810745" y="511911"/>
                </a:lnTo>
                <a:lnTo>
                  <a:pt x="1811427" y="515309"/>
                </a:lnTo>
                <a:lnTo>
                  <a:pt x="1811882" y="518253"/>
                </a:lnTo>
                <a:lnTo>
                  <a:pt x="1812565" y="521424"/>
                </a:lnTo>
                <a:lnTo>
                  <a:pt x="1813703" y="524594"/>
                </a:lnTo>
                <a:lnTo>
                  <a:pt x="1815068" y="527312"/>
                </a:lnTo>
                <a:lnTo>
                  <a:pt x="1816206" y="530257"/>
                </a:lnTo>
                <a:lnTo>
                  <a:pt x="1818026" y="532974"/>
                </a:lnTo>
                <a:lnTo>
                  <a:pt x="1819846" y="535692"/>
                </a:lnTo>
                <a:lnTo>
                  <a:pt x="1821894" y="537957"/>
                </a:lnTo>
                <a:lnTo>
                  <a:pt x="1823942" y="540222"/>
                </a:lnTo>
                <a:lnTo>
                  <a:pt x="1826218" y="542487"/>
                </a:lnTo>
                <a:lnTo>
                  <a:pt x="1828265" y="544298"/>
                </a:lnTo>
                <a:lnTo>
                  <a:pt x="1830541" y="546337"/>
                </a:lnTo>
                <a:lnTo>
                  <a:pt x="1832816" y="547922"/>
                </a:lnTo>
                <a:lnTo>
                  <a:pt x="1835547" y="549508"/>
                </a:lnTo>
                <a:lnTo>
                  <a:pt x="1841463" y="552905"/>
                </a:lnTo>
                <a:lnTo>
                  <a:pt x="1849654" y="557208"/>
                </a:lnTo>
                <a:lnTo>
                  <a:pt x="1860349" y="562191"/>
                </a:lnTo>
                <a:lnTo>
                  <a:pt x="1873319" y="568079"/>
                </a:lnTo>
                <a:lnTo>
                  <a:pt x="1877187" y="569891"/>
                </a:lnTo>
                <a:lnTo>
                  <a:pt x="1880827" y="571703"/>
                </a:lnTo>
                <a:lnTo>
                  <a:pt x="1883785" y="573515"/>
                </a:lnTo>
                <a:lnTo>
                  <a:pt x="1886516" y="575327"/>
                </a:lnTo>
                <a:lnTo>
                  <a:pt x="1888564" y="577139"/>
                </a:lnTo>
                <a:lnTo>
                  <a:pt x="1890384" y="578497"/>
                </a:lnTo>
                <a:lnTo>
                  <a:pt x="1891749" y="580083"/>
                </a:lnTo>
                <a:lnTo>
                  <a:pt x="1892660" y="581895"/>
                </a:lnTo>
                <a:lnTo>
                  <a:pt x="1893342" y="583480"/>
                </a:lnTo>
                <a:lnTo>
                  <a:pt x="1894025" y="585518"/>
                </a:lnTo>
                <a:lnTo>
                  <a:pt x="1894707" y="590501"/>
                </a:lnTo>
                <a:lnTo>
                  <a:pt x="1895390" y="596163"/>
                </a:lnTo>
                <a:lnTo>
                  <a:pt x="1895390" y="602958"/>
                </a:lnTo>
                <a:lnTo>
                  <a:pt x="1895390" y="605675"/>
                </a:lnTo>
                <a:lnTo>
                  <a:pt x="1894707" y="608167"/>
                </a:lnTo>
                <a:lnTo>
                  <a:pt x="1894025" y="610205"/>
                </a:lnTo>
                <a:lnTo>
                  <a:pt x="1892660" y="611791"/>
                </a:lnTo>
                <a:lnTo>
                  <a:pt x="1890839" y="613149"/>
                </a:lnTo>
                <a:lnTo>
                  <a:pt x="1888791" y="614055"/>
                </a:lnTo>
                <a:lnTo>
                  <a:pt x="1886061" y="614735"/>
                </a:lnTo>
                <a:lnTo>
                  <a:pt x="1883330" y="614961"/>
                </a:lnTo>
                <a:lnTo>
                  <a:pt x="1880145" y="614735"/>
                </a:lnTo>
                <a:lnTo>
                  <a:pt x="1878552" y="614055"/>
                </a:lnTo>
                <a:lnTo>
                  <a:pt x="1877414" y="613602"/>
                </a:lnTo>
                <a:lnTo>
                  <a:pt x="1876277" y="613149"/>
                </a:lnTo>
                <a:lnTo>
                  <a:pt x="1875594" y="612243"/>
                </a:lnTo>
                <a:lnTo>
                  <a:pt x="1874684" y="611564"/>
                </a:lnTo>
                <a:lnTo>
                  <a:pt x="1874229" y="610432"/>
                </a:lnTo>
                <a:lnTo>
                  <a:pt x="1873774" y="609299"/>
                </a:lnTo>
                <a:lnTo>
                  <a:pt x="1873546" y="607487"/>
                </a:lnTo>
                <a:lnTo>
                  <a:pt x="1872863" y="602731"/>
                </a:lnTo>
                <a:lnTo>
                  <a:pt x="1872408" y="596616"/>
                </a:lnTo>
                <a:lnTo>
                  <a:pt x="1872408" y="588689"/>
                </a:lnTo>
                <a:lnTo>
                  <a:pt x="1872408" y="577818"/>
                </a:lnTo>
                <a:lnTo>
                  <a:pt x="1811655" y="577818"/>
                </a:lnTo>
                <a:lnTo>
                  <a:pt x="1811655" y="586424"/>
                </a:lnTo>
                <a:lnTo>
                  <a:pt x="1811882" y="593445"/>
                </a:lnTo>
                <a:lnTo>
                  <a:pt x="1812338" y="596616"/>
                </a:lnTo>
                <a:lnTo>
                  <a:pt x="1813020" y="600013"/>
                </a:lnTo>
                <a:lnTo>
                  <a:pt x="1813475" y="602958"/>
                </a:lnTo>
                <a:lnTo>
                  <a:pt x="1814158" y="605902"/>
                </a:lnTo>
                <a:lnTo>
                  <a:pt x="1815296" y="608620"/>
                </a:lnTo>
                <a:lnTo>
                  <a:pt x="1816206" y="611338"/>
                </a:lnTo>
                <a:lnTo>
                  <a:pt x="1817343" y="613829"/>
                </a:lnTo>
                <a:lnTo>
                  <a:pt x="1818936" y="616094"/>
                </a:lnTo>
                <a:lnTo>
                  <a:pt x="1820074" y="618359"/>
                </a:lnTo>
                <a:lnTo>
                  <a:pt x="1821894" y="620623"/>
                </a:lnTo>
                <a:lnTo>
                  <a:pt x="1823715" y="622435"/>
                </a:lnTo>
                <a:lnTo>
                  <a:pt x="1825535" y="624247"/>
                </a:lnTo>
                <a:lnTo>
                  <a:pt x="1827583" y="626059"/>
                </a:lnTo>
                <a:lnTo>
                  <a:pt x="1829631" y="627418"/>
                </a:lnTo>
                <a:lnTo>
                  <a:pt x="1834409" y="630136"/>
                </a:lnTo>
                <a:lnTo>
                  <a:pt x="1839415" y="632627"/>
                </a:lnTo>
                <a:lnTo>
                  <a:pt x="1844193" y="634665"/>
                </a:lnTo>
                <a:lnTo>
                  <a:pt x="1849654" y="636704"/>
                </a:lnTo>
                <a:lnTo>
                  <a:pt x="1855115" y="638289"/>
                </a:lnTo>
                <a:lnTo>
                  <a:pt x="1860576" y="639421"/>
                </a:lnTo>
                <a:lnTo>
                  <a:pt x="1866492" y="640327"/>
                </a:lnTo>
                <a:lnTo>
                  <a:pt x="1872408" y="641007"/>
                </a:lnTo>
                <a:lnTo>
                  <a:pt x="1872408" y="657993"/>
                </a:lnTo>
                <a:lnTo>
                  <a:pt x="1900396" y="657993"/>
                </a:lnTo>
                <a:lnTo>
                  <a:pt x="1900396" y="641460"/>
                </a:lnTo>
                <a:lnTo>
                  <a:pt x="1907905" y="640554"/>
                </a:lnTo>
                <a:lnTo>
                  <a:pt x="1914959" y="639421"/>
                </a:lnTo>
                <a:lnTo>
                  <a:pt x="1921557" y="637610"/>
                </a:lnTo>
                <a:lnTo>
                  <a:pt x="1927474" y="635798"/>
                </a:lnTo>
                <a:lnTo>
                  <a:pt x="1933162" y="633533"/>
                </a:lnTo>
                <a:lnTo>
                  <a:pt x="1938396" y="631042"/>
                </a:lnTo>
                <a:lnTo>
                  <a:pt x="1943174" y="628324"/>
                </a:lnTo>
                <a:lnTo>
                  <a:pt x="1947270" y="624927"/>
                </a:lnTo>
                <a:lnTo>
                  <a:pt x="1950910" y="621529"/>
                </a:lnTo>
                <a:lnTo>
                  <a:pt x="1953868" y="617679"/>
                </a:lnTo>
                <a:lnTo>
                  <a:pt x="1956826" y="613602"/>
                </a:lnTo>
                <a:lnTo>
                  <a:pt x="1958874" y="609299"/>
                </a:lnTo>
                <a:lnTo>
                  <a:pt x="1960695" y="604317"/>
                </a:lnTo>
                <a:lnTo>
                  <a:pt x="1962060" y="599107"/>
                </a:lnTo>
                <a:lnTo>
                  <a:pt x="1962515" y="593672"/>
                </a:lnTo>
                <a:lnTo>
                  <a:pt x="1962743" y="588010"/>
                </a:lnTo>
                <a:lnTo>
                  <a:pt x="1962743" y="584613"/>
                </a:lnTo>
                <a:lnTo>
                  <a:pt x="1962515" y="581215"/>
                </a:lnTo>
                <a:lnTo>
                  <a:pt x="1962060" y="577818"/>
                </a:lnTo>
                <a:lnTo>
                  <a:pt x="1961377" y="574647"/>
                </a:lnTo>
                <a:lnTo>
                  <a:pt x="1960695" y="571929"/>
                </a:lnTo>
                <a:lnTo>
                  <a:pt x="1959557" y="568985"/>
                </a:lnTo>
                <a:lnTo>
                  <a:pt x="1958419" y="566267"/>
                </a:lnTo>
                <a:lnTo>
                  <a:pt x="1957054" y="563550"/>
                </a:lnTo>
                <a:lnTo>
                  <a:pt x="1953868" y="559020"/>
                </a:lnTo>
                <a:lnTo>
                  <a:pt x="1950683" y="555170"/>
                </a:lnTo>
                <a:lnTo>
                  <a:pt x="1948862" y="553358"/>
                </a:lnTo>
                <a:lnTo>
                  <a:pt x="1947042" y="551546"/>
                </a:lnTo>
                <a:lnTo>
                  <a:pt x="1944994" y="549961"/>
                </a:lnTo>
                <a:lnTo>
                  <a:pt x="1942719" y="548375"/>
                </a:lnTo>
                <a:lnTo>
                  <a:pt x="1937713" y="545657"/>
                </a:lnTo>
                <a:lnTo>
                  <a:pt x="1930659" y="542034"/>
                </a:lnTo>
                <a:lnTo>
                  <a:pt x="1921785" y="537957"/>
                </a:lnTo>
                <a:lnTo>
                  <a:pt x="1911318" y="532974"/>
                </a:lnTo>
                <a:lnTo>
                  <a:pt x="1899031" y="527539"/>
                </a:lnTo>
                <a:lnTo>
                  <a:pt x="1889474" y="523236"/>
                </a:lnTo>
                <a:lnTo>
                  <a:pt x="1882875" y="519612"/>
                </a:lnTo>
                <a:lnTo>
                  <a:pt x="1878552" y="517120"/>
                </a:lnTo>
                <a:lnTo>
                  <a:pt x="1877187" y="515988"/>
                </a:lnTo>
                <a:lnTo>
                  <a:pt x="1876049" y="514629"/>
                </a:lnTo>
                <a:lnTo>
                  <a:pt x="1875139" y="513270"/>
                </a:lnTo>
                <a:lnTo>
                  <a:pt x="1874229" y="511458"/>
                </a:lnTo>
                <a:lnTo>
                  <a:pt x="1873774" y="509647"/>
                </a:lnTo>
                <a:lnTo>
                  <a:pt x="1873319" y="507608"/>
                </a:lnTo>
                <a:lnTo>
                  <a:pt x="1872863" y="505117"/>
                </a:lnTo>
                <a:lnTo>
                  <a:pt x="1872863" y="502626"/>
                </a:lnTo>
                <a:lnTo>
                  <a:pt x="1872863" y="499681"/>
                </a:lnTo>
                <a:lnTo>
                  <a:pt x="1873546" y="497190"/>
                </a:lnTo>
                <a:lnTo>
                  <a:pt x="1874456" y="495152"/>
                </a:lnTo>
                <a:lnTo>
                  <a:pt x="1875594" y="493340"/>
                </a:lnTo>
                <a:lnTo>
                  <a:pt x="1877187" y="491981"/>
                </a:lnTo>
                <a:lnTo>
                  <a:pt x="1879235" y="491075"/>
                </a:lnTo>
                <a:lnTo>
                  <a:pt x="1881282" y="490622"/>
                </a:lnTo>
                <a:lnTo>
                  <a:pt x="1883785" y="490169"/>
                </a:lnTo>
                <a:lnTo>
                  <a:pt x="1887199" y="490622"/>
                </a:lnTo>
                <a:lnTo>
                  <a:pt x="1889702" y="491301"/>
                </a:lnTo>
                <a:lnTo>
                  <a:pt x="1890839" y="491528"/>
                </a:lnTo>
                <a:lnTo>
                  <a:pt x="1891522" y="492207"/>
                </a:lnTo>
                <a:lnTo>
                  <a:pt x="1892432" y="493113"/>
                </a:lnTo>
                <a:lnTo>
                  <a:pt x="1892887" y="493793"/>
                </a:lnTo>
                <a:lnTo>
                  <a:pt x="1894025" y="496284"/>
                </a:lnTo>
                <a:lnTo>
                  <a:pt x="1894480" y="499455"/>
                </a:lnTo>
                <a:lnTo>
                  <a:pt x="1894935" y="503758"/>
                </a:lnTo>
                <a:lnTo>
                  <a:pt x="1895163" y="508967"/>
                </a:lnTo>
                <a:lnTo>
                  <a:pt x="1895163" y="516215"/>
                </a:lnTo>
                <a:lnTo>
                  <a:pt x="1955689" y="516215"/>
                </a:lnTo>
                <a:lnTo>
                  <a:pt x="1956371" y="511458"/>
                </a:lnTo>
                <a:lnTo>
                  <a:pt x="1956371" y="508061"/>
                </a:lnTo>
                <a:lnTo>
                  <a:pt x="1955916" y="503305"/>
                </a:lnTo>
                <a:lnTo>
                  <a:pt x="1955461" y="498775"/>
                </a:lnTo>
                <a:lnTo>
                  <a:pt x="1954551" y="494699"/>
                </a:lnTo>
                <a:lnTo>
                  <a:pt x="1952958" y="490848"/>
                </a:lnTo>
                <a:lnTo>
                  <a:pt x="1950910" y="487225"/>
                </a:lnTo>
                <a:lnTo>
                  <a:pt x="1948635" y="483601"/>
                </a:lnTo>
                <a:lnTo>
                  <a:pt x="1945677" y="480430"/>
                </a:lnTo>
                <a:lnTo>
                  <a:pt x="1942264" y="477712"/>
                </a:lnTo>
                <a:lnTo>
                  <a:pt x="1938623" y="474995"/>
                </a:lnTo>
                <a:lnTo>
                  <a:pt x="1934527" y="472730"/>
                </a:lnTo>
                <a:lnTo>
                  <a:pt x="1929976" y="470465"/>
                </a:lnTo>
                <a:lnTo>
                  <a:pt x="1924971" y="468653"/>
                </a:lnTo>
                <a:lnTo>
                  <a:pt x="1919510" y="467068"/>
                </a:lnTo>
                <a:lnTo>
                  <a:pt x="1913593" y="465709"/>
                </a:lnTo>
                <a:lnTo>
                  <a:pt x="1907222" y="464803"/>
                </a:lnTo>
                <a:lnTo>
                  <a:pt x="1900396" y="463897"/>
                </a:lnTo>
                <a:lnTo>
                  <a:pt x="1900396" y="450081"/>
                </a:lnTo>
                <a:lnTo>
                  <a:pt x="1872408" y="450081"/>
                </a:lnTo>
                <a:close/>
                <a:moveTo>
                  <a:pt x="1886971" y="384175"/>
                </a:moveTo>
                <a:lnTo>
                  <a:pt x="1895390" y="384401"/>
                </a:lnTo>
                <a:lnTo>
                  <a:pt x="1904264" y="384854"/>
                </a:lnTo>
                <a:lnTo>
                  <a:pt x="1912911" y="385987"/>
                </a:lnTo>
                <a:lnTo>
                  <a:pt x="1921102" y="387572"/>
                </a:lnTo>
                <a:lnTo>
                  <a:pt x="1929294" y="389610"/>
                </a:lnTo>
                <a:lnTo>
                  <a:pt x="1937713" y="391649"/>
                </a:lnTo>
                <a:lnTo>
                  <a:pt x="1945449" y="394367"/>
                </a:lnTo>
                <a:lnTo>
                  <a:pt x="1953186" y="397537"/>
                </a:lnTo>
                <a:lnTo>
                  <a:pt x="1960922" y="400935"/>
                </a:lnTo>
                <a:lnTo>
                  <a:pt x="1968204" y="404558"/>
                </a:lnTo>
                <a:lnTo>
                  <a:pt x="1975485" y="408635"/>
                </a:lnTo>
                <a:lnTo>
                  <a:pt x="1982084" y="412938"/>
                </a:lnTo>
                <a:lnTo>
                  <a:pt x="1988910" y="417921"/>
                </a:lnTo>
                <a:lnTo>
                  <a:pt x="1995281" y="422677"/>
                </a:lnTo>
                <a:lnTo>
                  <a:pt x="2001652" y="428113"/>
                </a:lnTo>
                <a:lnTo>
                  <a:pt x="2007568" y="433775"/>
                </a:lnTo>
                <a:lnTo>
                  <a:pt x="2013257" y="439890"/>
                </a:lnTo>
                <a:lnTo>
                  <a:pt x="2018718" y="446005"/>
                </a:lnTo>
                <a:lnTo>
                  <a:pt x="2023496" y="452346"/>
                </a:lnTo>
                <a:lnTo>
                  <a:pt x="2028502" y="459141"/>
                </a:lnTo>
                <a:lnTo>
                  <a:pt x="2032825" y="465709"/>
                </a:lnTo>
                <a:lnTo>
                  <a:pt x="2036921" y="472956"/>
                </a:lnTo>
                <a:lnTo>
                  <a:pt x="2040562" y="480430"/>
                </a:lnTo>
                <a:lnTo>
                  <a:pt x="2043975" y="487904"/>
                </a:lnTo>
                <a:lnTo>
                  <a:pt x="2047161" y="495605"/>
                </a:lnTo>
                <a:lnTo>
                  <a:pt x="2049891" y="503305"/>
                </a:lnTo>
                <a:lnTo>
                  <a:pt x="2052394" y="511685"/>
                </a:lnTo>
                <a:lnTo>
                  <a:pt x="2054214" y="519838"/>
                </a:lnTo>
                <a:lnTo>
                  <a:pt x="2055580" y="528218"/>
                </a:lnTo>
                <a:lnTo>
                  <a:pt x="2056717" y="536598"/>
                </a:lnTo>
                <a:lnTo>
                  <a:pt x="2057172" y="545431"/>
                </a:lnTo>
                <a:lnTo>
                  <a:pt x="2057400" y="553811"/>
                </a:lnTo>
                <a:lnTo>
                  <a:pt x="2057172" y="562644"/>
                </a:lnTo>
                <a:lnTo>
                  <a:pt x="2056717" y="571476"/>
                </a:lnTo>
                <a:lnTo>
                  <a:pt x="2055580" y="579856"/>
                </a:lnTo>
                <a:lnTo>
                  <a:pt x="2054214" y="588010"/>
                </a:lnTo>
                <a:lnTo>
                  <a:pt x="2052394" y="596390"/>
                </a:lnTo>
                <a:lnTo>
                  <a:pt x="2049891" y="604543"/>
                </a:lnTo>
                <a:lnTo>
                  <a:pt x="2047161" y="612243"/>
                </a:lnTo>
                <a:lnTo>
                  <a:pt x="2043975" y="619944"/>
                </a:lnTo>
                <a:lnTo>
                  <a:pt x="2040562" y="627418"/>
                </a:lnTo>
                <a:lnTo>
                  <a:pt x="2036921" y="634892"/>
                </a:lnTo>
                <a:lnTo>
                  <a:pt x="2032825" y="642139"/>
                </a:lnTo>
                <a:lnTo>
                  <a:pt x="2028502" y="648934"/>
                </a:lnTo>
                <a:lnTo>
                  <a:pt x="2023496" y="655502"/>
                </a:lnTo>
                <a:lnTo>
                  <a:pt x="2018718" y="662070"/>
                </a:lnTo>
                <a:lnTo>
                  <a:pt x="2013257" y="668185"/>
                </a:lnTo>
                <a:lnTo>
                  <a:pt x="2007568" y="674073"/>
                </a:lnTo>
                <a:lnTo>
                  <a:pt x="2001652" y="679736"/>
                </a:lnTo>
                <a:lnTo>
                  <a:pt x="1995281" y="685171"/>
                </a:lnTo>
                <a:lnTo>
                  <a:pt x="1988910" y="690154"/>
                </a:lnTo>
                <a:lnTo>
                  <a:pt x="1982084" y="694683"/>
                </a:lnTo>
                <a:lnTo>
                  <a:pt x="1975485" y="699440"/>
                </a:lnTo>
                <a:lnTo>
                  <a:pt x="1968204" y="703516"/>
                </a:lnTo>
                <a:lnTo>
                  <a:pt x="1960922" y="707140"/>
                </a:lnTo>
                <a:lnTo>
                  <a:pt x="1953186" y="710537"/>
                </a:lnTo>
                <a:lnTo>
                  <a:pt x="1945449" y="713482"/>
                </a:lnTo>
                <a:lnTo>
                  <a:pt x="1937713" y="716199"/>
                </a:lnTo>
                <a:lnTo>
                  <a:pt x="1929294" y="718464"/>
                </a:lnTo>
                <a:lnTo>
                  <a:pt x="1921102" y="720503"/>
                </a:lnTo>
                <a:lnTo>
                  <a:pt x="1912911" y="722088"/>
                </a:lnTo>
                <a:lnTo>
                  <a:pt x="1904264" y="722994"/>
                </a:lnTo>
                <a:lnTo>
                  <a:pt x="1895390" y="723673"/>
                </a:lnTo>
                <a:lnTo>
                  <a:pt x="1886971" y="723900"/>
                </a:lnTo>
                <a:lnTo>
                  <a:pt x="1878097" y="723673"/>
                </a:lnTo>
                <a:lnTo>
                  <a:pt x="1869223" y="722994"/>
                </a:lnTo>
                <a:lnTo>
                  <a:pt x="1860804" y="722088"/>
                </a:lnTo>
                <a:lnTo>
                  <a:pt x="1852612" y="720503"/>
                </a:lnTo>
                <a:lnTo>
                  <a:pt x="1844193" y="718464"/>
                </a:lnTo>
                <a:lnTo>
                  <a:pt x="1836002" y="716199"/>
                </a:lnTo>
                <a:lnTo>
                  <a:pt x="1828265" y="713482"/>
                </a:lnTo>
                <a:lnTo>
                  <a:pt x="1820529" y="710537"/>
                </a:lnTo>
                <a:lnTo>
                  <a:pt x="1812565" y="707140"/>
                </a:lnTo>
                <a:lnTo>
                  <a:pt x="1805511" y="703516"/>
                </a:lnTo>
                <a:lnTo>
                  <a:pt x="1798230" y="699440"/>
                </a:lnTo>
                <a:lnTo>
                  <a:pt x="1791404" y="694683"/>
                </a:lnTo>
                <a:lnTo>
                  <a:pt x="1784805" y="690154"/>
                </a:lnTo>
                <a:lnTo>
                  <a:pt x="1778206" y="685171"/>
                </a:lnTo>
                <a:lnTo>
                  <a:pt x="1772063" y="679736"/>
                </a:lnTo>
                <a:lnTo>
                  <a:pt x="1766146" y="674073"/>
                </a:lnTo>
                <a:lnTo>
                  <a:pt x="1760458" y="668185"/>
                </a:lnTo>
                <a:lnTo>
                  <a:pt x="1754997" y="662070"/>
                </a:lnTo>
                <a:lnTo>
                  <a:pt x="1749991" y="655502"/>
                </a:lnTo>
                <a:lnTo>
                  <a:pt x="1745213" y="648934"/>
                </a:lnTo>
                <a:lnTo>
                  <a:pt x="1740662" y="642139"/>
                </a:lnTo>
                <a:lnTo>
                  <a:pt x="1736566" y="634892"/>
                </a:lnTo>
                <a:lnTo>
                  <a:pt x="1732925" y="627418"/>
                </a:lnTo>
                <a:lnTo>
                  <a:pt x="1729512" y="619944"/>
                </a:lnTo>
                <a:lnTo>
                  <a:pt x="1726554" y="612243"/>
                </a:lnTo>
                <a:lnTo>
                  <a:pt x="1723596" y="604543"/>
                </a:lnTo>
                <a:lnTo>
                  <a:pt x="1721548" y="596390"/>
                </a:lnTo>
                <a:lnTo>
                  <a:pt x="1719500" y="588010"/>
                </a:lnTo>
                <a:lnTo>
                  <a:pt x="1717908" y="579856"/>
                </a:lnTo>
                <a:lnTo>
                  <a:pt x="1716997" y="571476"/>
                </a:lnTo>
                <a:lnTo>
                  <a:pt x="1716315" y="562644"/>
                </a:lnTo>
                <a:lnTo>
                  <a:pt x="1716087" y="553811"/>
                </a:lnTo>
                <a:lnTo>
                  <a:pt x="1716315" y="545431"/>
                </a:lnTo>
                <a:lnTo>
                  <a:pt x="1716997" y="536598"/>
                </a:lnTo>
                <a:lnTo>
                  <a:pt x="1717908" y="528218"/>
                </a:lnTo>
                <a:lnTo>
                  <a:pt x="1719500" y="519838"/>
                </a:lnTo>
                <a:lnTo>
                  <a:pt x="1721548" y="511685"/>
                </a:lnTo>
                <a:lnTo>
                  <a:pt x="1723596" y="503305"/>
                </a:lnTo>
                <a:lnTo>
                  <a:pt x="1726554" y="495605"/>
                </a:lnTo>
                <a:lnTo>
                  <a:pt x="1729512" y="487904"/>
                </a:lnTo>
                <a:lnTo>
                  <a:pt x="1732925" y="480430"/>
                </a:lnTo>
                <a:lnTo>
                  <a:pt x="1736566" y="472956"/>
                </a:lnTo>
                <a:lnTo>
                  <a:pt x="1740662" y="465709"/>
                </a:lnTo>
                <a:lnTo>
                  <a:pt x="1745213" y="459141"/>
                </a:lnTo>
                <a:lnTo>
                  <a:pt x="1749991" y="452346"/>
                </a:lnTo>
                <a:lnTo>
                  <a:pt x="1754997" y="446005"/>
                </a:lnTo>
                <a:lnTo>
                  <a:pt x="1760458" y="439890"/>
                </a:lnTo>
                <a:lnTo>
                  <a:pt x="1766146" y="433775"/>
                </a:lnTo>
                <a:lnTo>
                  <a:pt x="1772063" y="428113"/>
                </a:lnTo>
                <a:lnTo>
                  <a:pt x="1778206" y="422677"/>
                </a:lnTo>
                <a:lnTo>
                  <a:pt x="1784805" y="417921"/>
                </a:lnTo>
                <a:lnTo>
                  <a:pt x="1791404" y="412938"/>
                </a:lnTo>
                <a:lnTo>
                  <a:pt x="1798230" y="408635"/>
                </a:lnTo>
                <a:lnTo>
                  <a:pt x="1805511" y="404558"/>
                </a:lnTo>
                <a:lnTo>
                  <a:pt x="1812565" y="400935"/>
                </a:lnTo>
                <a:lnTo>
                  <a:pt x="1820529" y="397537"/>
                </a:lnTo>
                <a:lnTo>
                  <a:pt x="1828265" y="394367"/>
                </a:lnTo>
                <a:lnTo>
                  <a:pt x="1836002" y="391649"/>
                </a:lnTo>
                <a:lnTo>
                  <a:pt x="1844193" y="389610"/>
                </a:lnTo>
                <a:lnTo>
                  <a:pt x="1852612" y="387572"/>
                </a:lnTo>
                <a:lnTo>
                  <a:pt x="1860804" y="385987"/>
                </a:lnTo>
                <a:lnTo>
                  <a:pt x="1869223" y="384854"/>
                </a:lnTo>
                <a:lnTo>
                  <a:pt x="1878097" y="384401"/>
                </a:lnTo>
                <a:lnTo>
                  <a:pt x="1886971" y="384175"/>
                </a:lnTo>
                <a:close/>
                <a:moveTo>
                  <a:pt x="1493053" y="58920"/>
                </a:moveTo>
                <a:lnTo>
                  <a:pt x="1493053" y="71384"/>
                </a:lnTo>
                <a:lnTo>
                  <a:pt x="1486255" y="72064"/>
                </a:lnTo>
                <a:lnTo>
                  <a:pt x="1480136" y="72970"/>
                </a:lnTo>
                <a:lnTo>
                  <a:pt x="1474471" y="74103"/>
                </a:lnTo>
                <a:lnTo>
                  <a:pt x="1469032" y="75463"/>
                </a:lnTo>
                <a:lnTo>
                  <a:pt x="1464046" y="77276"/>
                </a:lnTo>
                <a:lnTo>
                  <a:pt x="1459741" y="79089"/>
                </a:lnTo>
                <a:lnTo>
                  <a:pt x="1455661" y="81128"/>
                </a:lnTo>
                <a:lnTo>
                  <a:pt x="1452036" y="83621"/>
                </a:lnTo>
                <a:lnTo>
                  <a:pt x="1448863" y="86341"/>
                </a:lnTo>
                <a:lnTo>
                  <a:pt x="1446144" y="89060"/>
                </a:lnTo>
                <a:lnTo>
                  <a:pt x="1443877" y="92233"/>
                </a:lnTo>
                <a:lnTo>
                  <a:pt x="1441611" y="95632"/>
                </a:lnTo>
                <a:lnTo>
                  <a:pt x="1440252" y="99258"/>
                </a:lnTo>
                <a:lnTo>
                  <a:pt x="1439118" y="102657"/>
                </a:lnTo>
                <a:lnTo>
                  <a:pt x="1438665" y="106963"/>
                </a:lnTo>
                <a:lnTo>
                  <a:pt x="1438439" y="111042"/>
                </a:lnTo>
                <a:lnTo>
                  <a:pt x="1438439" y="113988"/>
                </a:lnTo>
                <a:lnTo>
                  <a:pt x="1438665" y="116934"/>
                </a:lnTo>
                <a:lnTo>
                  <a:pt x="1439118" y="119880"/>
                </a:lnTo>
                <a:lnTo>
                  <a:pt x="1439798" y="122599"/>
                </a:lnTo>
                <a:lnTo>
                  <a:pt x="1440931" y="125092"/>
                </a:lnTo>
                <a:lnTo>
                  <a:pt x="1442064" y="127812"/>
                </a:lnTo>
                <a:lnTo>
                  <a:pt x="1443198" y="130304"/>
                </a:lnTo>
                <a:lnTo>
                  <a:pt x="1444784" y="132797"/>
                </a:lnTo>
                <a:lnTo>
                  <a:pt x="1448183" y="137329"/>
                </a:lnTo>
                <a:lnTo>
                  <a:pt x="1451809" y="141409"/>
                </a:lnTo>
                <a:lnTo>
                  <a:pt x="1455888" y="144808"/>
                </a:lnTo>
                <a:lnTo>
                  <a:pt x="1460194" y="147527"/>
                </a:lnTo>
                <a:lnTo>
                  <a:pt x="1465633" y="150700"/>
                </a:lnTo>
                <a:lnTo>
                  <a:pt x="1472884" y="154552"/>
                </a:lnTo>
                <a:lnTo>
                  <a:pt x="1482402" y="158858"/>
                </a:lnTo>
                <a:lnTo>
                  <a:pt x="1493733" y="164070"/>
                </a:lnTo>
                <a:lnTo>
                  <a:pt x="1500532" y="167469"/>
                </a:lnTo>
                <a:lnTo>
                  <a:pt x="1503024" y="169056"/>
                </a:lnTo>
                <a:lnTo>
                  <a:pt x="1505291" y="170642"/>
                </a:lnTo>
                <a:lnTo>
                  <a:pt x="1507330" y="172002"/>
                </a:lnTo>
                <a:lnTo>
                  <a:pt x="1508916" y="173588"/>
                </a:lnTo>
                <a:lnTo>
                  <a:pt x="1510276" y="175174"/>
                </a:lnTo>
                <a:lnTo>
                  <a:pt x="1510956" y="176534"/>
                </a:lnTo>
                <a:lnTo>
                  <a:pt x="1512089" y="179707"/>
                </a:lnTo>
                <a:lnTo>
                  <a:pt x="1512769" y="184012"/>
                </a:lnTo>
                <a:lnTo>
                  <a:pt x="1513449" y="189451"/>
                </a:lnTo>
                <a:lnTo>
                  <a:pt x="1513675" y="195343"/>
                </a:lnTo>
                <a:lnTo>
                  <a:pt x="1513449" y="197836"/>
                </a:lnTo>
                <a:lnTo>
                  <a:pt x="1512769" y="199876"/>
                </a:lnTo>
                <a:lnTo>
                  <a:pt x="1512089" y="201689"/>
                </a:lnTo>
                <a:lnTo>
                  <a:pt x="1510956" y="203275"/>
                </a:lnTo>
                <a:lnTo>
                  <a:pt x="1509596" y="204181"/>
                </a:lnTo>
                <a:lnTo>
                  <a:pt x="1507783" y="205314"/>
                </a:lnTo>
                <a:lnTo>
                  <a:pt x="1505291" y="205768"/>
                </a:lnTo>
                <a:lnTo>
                  <a:pt x="1502798" y="205768"/>
                </a:lnTo>
                <a:lnTo>
                  <a:pt x="1499852" y="205541"/>
                </a:lnTo>
                <a:lnTo>
                  <a:pt x="1498719" y="205314"/>
                </a:lnTo>
                <a:lnTo>
                  <a:pt x="1497586" y="204861"/>
                </a:lnTo>
                <a:lnTo>
                  <a:pt x="1496679" y="204181"/>
                </a:lnTo>
                <a:lnTo>
                  <a:pt x="1495773" y="203728"/>
                </a:lnTo>
                <a:lnTo>
                  <a:pt x="1495319" y="203048"/>
                </a:lnTo>
                <a:lnTo>
                  <a:pt x="1494866" y="201915"/>
                </a:lnTo>
                <a:lnTo>
                  <a:pt x="1493960" y="199422"/>
                </a:lnTo>
                <a:lnTo>
                  <a:pt x="1493506" y="195343"/>
                </a:lnTo>
                <a:lnTo>
                  <a:pt x="1493280" y="189678"/>
                </a:lnTo>
                <a:lnTo>
                  <a:pt x="1493053" y="182426"/>
                </a:lnTo>
                <a:lnTo>
                  <a:pt x="1493053" y="172908"/>
                </a:lnTo>
                <a:lnTo>
                  <a:pt x="1439118" y="172908"/>
                </a:lnTo>
                <a:lnTo>
                  <a:pt x="1439118" y="180613"/>
                </a:lnTo>
                <a:lnTo>
                  <a:pt x="1439345" y="186732"/>
                </a:lnTo>
                <a:lnTo>
                  <a:pt x="1440252" y="192624"/>
                </a:lnTo>
                <a:lnTo>
                  <a:pt x="1441385" y="197836"/>
                </a:lnTo>
                <a:lnTo>
                  <a:pt x="1442291" y="200329"/>
                </a:lnTo>
                <a:lnTo>
                  <a:pt x="1443198" y="202822"/>
                </a:lnTo>
                <a:lnTo>
                  <a:pt x="1444331" y="205088"/>
                </a:lnTo>
                <a:lnTo>
                  <a:pt x="1445237" y="207127"/>
                </a:lnTo>
                <a:lnTo>
                  <a:pt x="1446823" y="209167"/>
                </a:lnTo>
                <a:lnTo>
                  <a:pt x="1448183" y="210980"/>
                </a:lnTo>
                <a:lnTo>
                  <a:pt x="1449769" y="212793"/>
                </a:lnTo>
                <a:lnTo>
                  <a:pt x="1451582" y="214379"/>
                </a:lnTo>
                <a:lnTo>
                  <a:pt x="1453395" y="215965"/>
                </a:lnTo>
                <a:lnTo>
                  <a:pt x="1455435" y="217098"/>
                </a:lnTo>
                <a:lnTo>
                  <a:pt x="1459514" y="219818"/>
                </a:lnTo>
                <a:lnTo>
                  <a:pt x="1463593" y="221857"/>
                </a:lnTo>
                <a:lnTo>
                  <a:pt x="1468352" y="223897"/>
                </a:lnTo>
                <a:lnTo>
                  <a:pt x="1472884" y="225483"/>
                </a:lnTo>
                <a:lnTo>
                  <a:pt x="1477643" y="226616"/>
                </a:lnTo>
                <a:lnTo>
                  <a:pt x="1482629" y="227976"/>
                </a:lnTo>
                <a:lnTo>
                  <a:pt x="1487841" y="228656"/>
                </a:lnTo>
                <a:lnTo>
                  <a:pt x="1493053" y="229336"/>
                </a:lnTo>
                <a:lnTo>
                  <a:pt x="1493053" y="244519"/>
                </a:lnTo>
                <a:lnTo>
                  <a:pt x="1517981" y="244519"/>
                </a:lnTo>
                <a:lnTo>
                  <a:pt x="1517981" y="229789"/>
                </a:lnTo>
                <a:lnTo>
                  <a:pt x="1524780" y="228656"/>
                </a:lnTo>
                <a:lnTo>
                  <a:pt x="1530898" y="227749"/>
                </a:lnTo>
                <a:lnTo>
                  <a:pt x="1536790" y="226163"/>
                </a:lnTo>
                <a:lnTo>
                  <a:pt x="1542229" y="224577"/>
                </a:lnTo>
                <a:lnTo>
                  <a:pt x="1547215" y="222537"/>
                </a:lnTo>
                <a:lnTo>
                  <a:pt x="1551747" y="220271"/>
                </a:lnTo>
                <a:lnTo>
                  <a:pt x="1555826" y="218005"/>
                </a:lnTo>
                <a:lnTo>
                  <a:pt x="1559452" y="215059"/>
                </a:lnTo>
                <a:lnTo>
                  <a:pt x="1562851" y="211660"/>
                </a:lnTo>
                <a:lnTo>
                  <a:pt x="1565571" y="208487"/>
                </a:lnTo>
                <a:lnTo>
                  <a:pt x="1568063" y="204861"/>
                </a:lnTo>
                <a:lnTo>
                  <a:pt x="1569876" y="201009"/>
                </a:lnTo>
                <a:lnTo>
                  <a:pt x="1571236" y="196476"/>
                </a:lnTo>
                <a:lnTo>
                  <a:pt x="1572596" y="192171"/>
                </a:lnTo>
                <a:lnTo>
                  <a:pt x="1573049" y="187185"/>
                </a:lnTo>
                <a:lnTo>
                  <a:pt x="1573502" y="182199"/>
                </a:lnTo>
                <a:lnTo>
                  <a:pt x="1573502" y="179027"/>
                </a:lnTo>
                <a:lnTo>
                  <a:pt x="1573049" y="175854"/>
                </a:lnTo>
                <a:lnTo>
                  <a:pt x="1572596" y="172908"/>
                </a:lnTo>
                <a:lnTo>
                  <a:pt x="1572142" y="170189"/>
                </a:lnTo>
                <a:lnTo>
                  <a:pt x="1571236" y="167469"/>
                </a:lnTo>
                <a:lnTo>
                  <a:pt x="1570556" y="164750"/>
                </a:lnTo>
                <a:lnTo>
                  <a:pt x="1569650" y="162484"/>
                </a:lnTo>
                <a:lnTo>
                  <a:pt x="1568290" y="160218"/>
                </a:lnTo>
                <a:lnTo>
                  <a:pt x="1565344" y="156139"/>
                </a:lnTo>
                <a:lnTo>
                  <a:pt x="1562625" y="152513"/>
                </a:lnTo>
                <a:lnTo>
                  <a:pt x="1559225" y="149340"/>
                </a:lnTo>
                <a:lnTo>
                  <a:pt x="1555599" y="146847"/>
                </a:lnTo>
                <a:lnTo>
                  <a:pt x="1551067" y="144355"/>
                </a:lnTo>
                <a:lnTo>
                  <a:pt x="1544722" y="140955"/>
                </a:lnTo>
                <a:lnTo>
                  <a:pt x="1537017" y="137329"/>
                </a:lnTo>
                <a:lnTo>
                  <a:pt x="1527499" y="132797"/>
                </a:lnTo>
                <a:lnTo>
                  <a:pt x="1516621" y="128038"/>
                </a:lnTo>
                <a:lnTo>
                  <a:pt x="1508237" y="124186"/>
                </a:lnTo>
                <a:lnTo>
                  <a:pt x="1502344" y="120786"/>
                </a:lnTo>
                <a:lnTo>
                  <a:pt x="1498719" y="118747"/>
                </a:lnTo>
                <a:lnTo>
                  <a:pt x="1497359" y="117614"/>
                </a:lnTo>
                <a:lnTo>
                  <a:pt x="1496452" y="116481"/>
                </a:lnTo>
                <a:lnTo>
                  <a:pt x="1495319" y="115121"/>
                </a:lnTo>
                <a:lnTo>
                  <a:pt x="1494866" y="113535"/>
                </a:lnTo>
                <a:lnTo>
                  <a:pt x="1493960" y="111948"/>
                </a:lnTo>
                <a:lnTo>
                  <a:pt x="1493733" y="109909"/>
                </a:lnTo>
                <a:lnTo>
                  <a:pt x="1493506" y="107869"/>
                </a:lnTo>
                <a:lnTo>
                  <a:pt x="1493506" y="105830"/>
                </a:lnTo>
                <a:lnTo>
                  <a:pt x="1493506" y="103337"/>
                </a:lnTo>
                <a:lnTo>
                  <a:pt x="1493960" y="100844"/>
                </a:lnTo>
                <a:lnTo>
                  <a:pt x="1494866" y="99258"/>
                </a:lnTo>
                <a:lnTo>
                  <a:pt x="1495773" y="97672"/>
                </a:lnTo>
                <a:lnTo>
                  <a:pt x="1497359" y="96312"/>
                </a:lnTo>
                <a:lnTo>
                  <a:pt x="1498945" y="95632"/>
                </a:lnTo>
                <a:lnTo>
                  <a:pt x="1500985" y="94952"/>
                </a:lnTo>
                <a:lnTo>
                  <a:pt x="1503251" y="94725"/>
                </a:lnTo>
                <a:lnTo>
                  <a:pt x="1506197" y="94952"/>
                </a:lnTo>
                <a:lnTo>
                  <a:pt x="1508463" y="95632"/>
                </a:lnTo>
                <a:lnTo>
                  <a:pt x="1510049" y="96538"/>
                </a:lnTo>
                <a:lnTo>
                  <a:pt x="1510729" y="96992"/>
                </a:lnTo>
                <a:lnTo>
                  <a:pt x="1511409" y="97898"/>
                </a:lnTo>
                <a:lnTo>
                  <a:pt x="1512089" y="99938"/>
                </a:lnTo>
                <a:lnTo>
                  <a:pt x="1512769" y="103110"/>
                </a:lnTo>
                <a:lnTo>
                  <a:pt x="1512995" y="106963"/>
                </a:lnTo>
                <a:lnTo>
                  <a:pt x="1512995" y="111495"/>
                </a:lnTo>
                <a:lnTo>
                  <a:pt x="1512995" y="118067"/>
                </a:lnTo>
                <a:lnTo>
                  <a:pt x="1567157" y="118067"/>
                </a:lnTo>
                <a:lnTo>
                  <a:pt x="1567383" y="113535"/>
                </a:lnTo>
                <a:lnTo>
                  <a:pt x="1567837" y="110815"/>
                </a:lnTo>
                <a:lnTo>
                  <a:pt x="1567383" y="106283"/>
                </a:lnTo>
                <a:lnTo>
                  <a:pt x="1566930" y="102430"/>
                </a:lnTo>
                <a:lnTo>
                  <a:pt x="1566024" y="98578"/>
                </a:lnTo>
                <a:lnTo>
                  <a:pt x="1564664" y="95179"/>
                </a:lnTo>
                <a:lnTo>
                  <a:pt x="1562851" y="92006"/>
                </a:lnTo>
                <a:lnTo>
                  <a:pt x="1560812" y="88833"/>
                </a:lnTo>
                <a:lnTo>
                  <a:pt x="1558092" y="86114"/>
                </a:lnTo>
                <a:lnTo>
                  <a:pt x="1555373" y="83395"/>
                </a:lnTo>
                <a:lnTo>
                  <a:pt x="1551974" y="81128"/>
                </a:lnTo>
                <a:lnTo>
                  <a:pt x="1548121" y="79089"/>
                </a:lnTo>
                <a:lnTo>
                  <a:pt x="1544269" y="77276"/>
                </a:lnTo>
                <a:lnTo>
                  <a:pt x="1539736" y="75463"/>
                </a:lnTo>
                <a:lnTo>
                  <a:pt x="1534751" y="74103"/>
                </a:lnTo>
                <a:lnTo>
                  <a:pt x="1529538" y="72970"/>
                </a:lnTo>
                <a:lnTo>
                  <a:pt x="1523873" y="72064"/>
                </a:lnTo>
                <a:lnTo>
                  <a:pt x="1517981" y="71384"/>
                </a:lnTo>
                <a:lnTo>
                  <a:pt x="1517981" y="58920"/>
                </a:lnTo>
                <a:lnTo>
                  <a:pt x="1493053" y="58920"/>
                </a:lnTo>
                <a:close/>
                <a:moveTo>
                  <a:pt x="1505970" y="0"/>
                </a:moveTo>
                <a:lnTo>
                  <a:pt x="1513675" y="226"/>
                </a:lnTo>
                <a:lnTo>
                  <a:pt x="1521380" y="680"/>
                </a:lnTo>
                <a:lnTo>
                  <a:pt x="1528859" y="1813"/>
                </a:lnTo>
                <a:lnTo>
                  <a:pt x="1536337" y="2946"/>
                </a:lnTo>
                <a:lnTo>
                  <a:pt x="1543815" y="4759"/>
                </a:lnTo>
                <a:lnTo>
                  <a:pt x="1551067" y="6798"/>
                </a:lnTo>
                <a:lnTo>
                  <a:pt x="1557866" y="9291"/>
                </a:lnTo>
                <a:lnTo>
                  <a:pt x="1564891" y="11784"/>
                </a:lnTo>
                <a:lnTo>
                  <a:pt x="1571689" y="14956"/>
                </a:lnTo>
                <a:lnTo>
                  <a:pt x="1578034" y="18129"/>
                </a:lnTo>
                <a:lnTo>
                  <a:pt x="1584380" y="21755"/>
                </a:lnTo>
                <a:lnTo>
                  <a:pt x="1590725" y="26061"/>
                </a:lnTo>
                <a:lnTo>
                  <a:pt x="1596617" y="30140"/>
                </a:lnTo>
                <a:lnTo>
                  <a:pt x="1602282" y="34445"/>
                </a:lnTo>
                <a:lnTo>
                  <a:pt x="1607948" y="39431"/>
                </a:lnTo>
                <a:lnTo>
                  <a:pt x="1613160" y="44190"/>
                </a:lnTo>
                <a:lnTo>
                  <a:pt x="1618146" y="49629"/>
                </a:lnTo>
                <a:lnTo>
                  <a:pt x="1622905" y="55068"/>
                </a:lnTo>
                <a:lnTo>
                  <a:pt x="1627437" y="60960"/>
                </a:lnTo>
                <a:lnTo>
                  <a:pt x="1631743" y="66852"/>
                </a:lnTo>
                <a:lnTo>
                  <a:pt x="1635595" y="72970"/>
                </a:lnTo>
                <a:lnTo>
                  <a:pt x="1639221" y="79316"/>
                </a:lnTo>
                <a:lnTo>
                  <a:pt x="1642394" y="85661"/>
                </a:lnTo>
                <a:lnTo>
                  <a:pt x="1645566" y="92686"/>
                </a:lnTo>
                <a:lnTo>
                  <a:pt x="1648512" y="99484"/>
                </a:lnTo>
                <a:lnTo>
                  <a:pt x="1650778" y="106736"/>
                </a:lnTo>
                <a:lnTo>
                  <a:pt x="1652818" y="113761"/>
                </a:lnTo>
                <a:lnTo>
                  <a:pt x="1654404" y="121013"/>
                </a:lnTo>
                <a:lnTo>
                  <a:pt x="1655991" y="128491"/>
                </a:lnTo>
                <a:lnTo>
                  <a:pt x="1656670" y="135970"/>
                </a:lnTo>
                <a:lnTo>
                  <a:pt x="1657350" y="143675"/>
                </a:lnTo>
                <a:lnTo>
                  <a:pt x="1657350" y="151833"/>
                </a:lnTo>
                <a:lnTo>
                  <a:pt x="1657350" y="159538"/>
                </a:lnTo>
                <a:lnTo>
                  <a:pt x="1656670" y="167243"/>
                </a:lnTo>
                <a:lnTo>
                  <a:pt x="1655991" y="174721"/>
                </a:lnTo>
                <a:lnTo>
                  <a:pt x="1654404" y="182199"/>
                </a:lnTo>
                <a:lnTo>
                  <a:pt x="1652818" y="189678"/>
                </a:lnTo>
                <a:lnTo>
                  <a:pt x="1650778" y="196703"/>
                </a:lnTo>
                <a:lnTo>
                  <a:pt x="1648512" y="203728"/>
                </a:lnTo>
                <a:lnTo>
                  <a:pt x="1645566" y="210753"/>
                </a:lnTo>
                <a:lnTo>
                  <a:pt x="1642394" y="217325"/>
                </a:lnTo>
                <a:lnTo>
                  <a:pt x="1639221" y="223897"/>
                </a:lnTo>
                <a:lnTo>
                  <a:pt x="1635595" y="230242"/>
                </a:lnTo>
                <a:lnTo>
                  <a:pt x="1631743" y="236587"/>
                </a:lnTo>
                <a:lnTo>
                  <a:pt x="1627437" y="242480"/>
                </a:lnTo>
                <a:lnTo>
                  <a:pt x="1622905" y="248145"/>
                </a:lnTo>
                <a:lnTo>
                  <a:pt x="1618146" y="253584"/>
                </a:lnTo>
                <a:lnTo>
                  <a:pt x="1613160" y="259023"/>
                </a:lnTo>
                <a:lnTo>
                  <a:pt x="1607948" y="263781"/>
                </a:lnTo>
                <a:lnTo>
                  <a:pt x="1602282" y="268767"/>
                </a:lnTo>
                <a:lnTo>
                  <a:pt x="1596617" y="273073"/>
                </a:lnTo>
                <a:lnTo>
                  <a:pt x="1590725" y="277378"/>
                </a:lnTo>
                <a:lnTo>
                  <a:pt x="1584380" y="281231"/>
                </a:lnTo>
                <a:lnTo>
                  <a:pt x="1578034" y="284857"/>
                </a:lnTo>
                <a:lnTo>
                  <a:pt x="1571689" y="288256"/>
                </a:lnTo>
                <a:lnTo>
                  <a:pt x="1564891" y="291429"/>
                </a:lnTo>
                <a:lnTo>
                  <a:pt x="1557866" y="293921"/>
                </a:lnTo>
                <a:lnTo>
                  <a:pt x="1551067" y="296641"/>
                </a:lnTo>
                <a:lnTo>
                  <a:pt x="1543815" y="298454"/>
                </a:lnTo>
                <a:lnTo>
                  <a:pt x="1536337" y="300040"/>
                </a:lnTo>
                <a:lnTo>
                  <a:pt x="1528859" y="301400"/>
                </a:lnTo>
                <a:lnTo>
                  <a:pt x="1521380" y="302533"/>
                </a:lnTo>
                <a:lnTo>
                  <a:pt x="1513675" y="302986"/>
                </a:lnTo>
                <a:lnTo>
                  <a:pt x="1505970" y="303213"/>
                </a:lnTo>
                <a:lnTo>
                  <a:pt x="1498265" y="302986"/>
                </a:lnTo>
                <a:lnTo>
                  <a:pt x="1490334" y="302533"/>
                </a:lnTo>
                <a:lnTo>
                  <a:pt x="1482629" y="301400"/>
                </a:lnTo>
                <a:lnTo>
                  <a:pt x="1475151" y="300040"/>
                </a:lnTo>
                <a:lnTo>
                  <a:pt x="1467899" y="298454"/>
                </a:lnTo>
                <a:lnTo>
                  <a:pt x="1460874" y="296641"/>
                </a:lnTo>
                <a:lnTo>
                  <a:pt x="1453849" y="293921"/>
                </a:lnTo>
                <a:lnTo>
                  <a:pt x="1446823" y="291429"/>
                </a:lnTo>
                <a:lnTo>
                  <a:pt x="1440252" y="288256"/>
                </a:lnTo>
                <a:lnTo>
                  <a:pt x="1433453" y="284857"/>
                </a:lnTo>
                <a:lnTo>
                  <a:pt x="1427334" y="281231"/>
                </a:lnTo>
                <a:lnTo>
                  <a:pt x="1420989" y="277378"/>
                </a:lnTo>
                <a:lnTo>
                  <a:pt x="1415097" y="273073"/>
                </a:lnTo>
                <a:lnTo>
                  <a:pt x="1409432" y="268767"/>
                </a:lnTo>
                <a:lnTo>
                  <a:pt x="1403766" y="263781"/>
                </a:lnTo>
                <a:lnTo>
                  <a:pt x="1398781" y="259023"/>
                </a:lnTo>
                <a:lnTo>
                  <a:pt x="1393569" y="253584"/>
                </a:lnTo>
                <a:lnTo>
                  <a:pt x="1388810" y="248145"/>
                </a:lnTo>
                <a:lnTo>
                  <a:pt x="1384277" y="242480"/>
                </a:lnTo>
                <a:lnTo>
                  <a:pt x="1380198" y="236587"/>
                </a:lnTo>
                <a:lnTo>
                  <a:pt x="1376346" y="230242"/>
                </a:lnTo>
                <a:lnTo>
                  <a:pt x="1372267" y="223897"/>
                </a:lnTo>
                <a:lnTo>
                  <a:pt x="1369094" y="217325"/>
                </a:lnTo>
                <a:lnTo>
                  <a:pt x="1366148" y="210753"/>
                </a:lnTo>
                <a:lnTo>
                  <a:pt x="1363429" y="203728"/>
                </a:lnTo>
                <a:lnTo>
                  <a:pt x="1360936" y="196703"/>
                </a:lnTo>
                <a:lnTo>
                  <a:pt x="1358896" y="189678"/>
                </a:lnTo>
                <a:lnTo>
                  <a:pt x="1357083" y="182199"/>
                </a:lnTo>
                <a:lnTo>
                  <a:pt x="1355950" y="174721"/>
                </a:lnTo>
                <a:lnTo>
                  <a:pt x="1354817" y="167243"/>
                </a:lnTo>
                <a:lnTo>
                  <a:pt x="1354364" y="159538"/>
                </a:lnTo>
                <a:lnTo>
                  <a:pt x="1354137" y="151833"/>
                </a:lnTo>
                <a:lnTo>
                  <a:pt x="1354364" y="143675"/>
                </a:lnTo>
                <a:lnTo>
                  <a:pt x="1354817" y="135970"/>
                </a:lnTo>
                <a:lnTo>
                  <a:pt x="1355950" y="128491"/>
                </a:lnTo>
                <a:lnTo>
                  <a:pt x="1357083" y="121013"/>
                </a:lnTo>
                <a:lnTo>
                  <a:pt x="1358896" y="113761"/>
                </a:lnTo>
                <a:lnTo>
                  <a:pt x="1360936" y="106736"/>
                </a:lnTo>
                <a:lnTo>
                  <a:pt x="1363429" y="99484"/>
                </a:lnTo>
                <a:lnTo>
                  <a:pt x="1366148" y="92686"/>
                </a:lnTo>
                <a:lnTo>
                  <a:pt x="1369094" y="85661"/>
                </a:lnTo>
                <a:lnTo>
                  <a:pt x="1372267" y="79316"/>
                </a:lnTo>
                <a:lnTo>
                  <a:pt x="1376346" y="72970"/>
                </a:lnTo>
                <a:lnTo>
                  <a:pt x="1380198" y="66852"/>
                </a:lnTo>
                <a:lnTo>
                  <a:pt x="1384277" y="60960"/>
                </a:lnTo>
                <a:lnTo>
                  <a:pt x="1388810" y="55068"/>
                </a:lnTo>
                <a:lnTo>
                  <a:pt x="1393569" y="49629"/>
                </a:lnTo>
                <a:lnTo>
                  <a:pt x="1398781" y="44190"/>
                </a:lnTo>
                <a:lnTo>
                  <a:pt x="1403766" y="39431"/>
                </a:lnTo>
                <a:lnTo>
                  <a:pt x="1409432" y="34445"/>
                </a:lnTo>
                <a:lnTo>
                  <a:pt x="1415097" y="30140"/>
                </a:lnTo>
                <a:lnTo>
                  <a:pt x="1420989" y="26061"/>
                </a:lnTo>
                <a:lnTo>
                  <a:pt x="1427334" y="21755"/>
                </a:lnTo>
                <a:lnTo>
                  <a:pt x="1433453" y="18129"/>
                </a:lnTo>
                <a:lnTo>
                  <a:pt x="1440252" y="14956"/>
                </a:lnTo>
                <a:lnTo>
                  <a:pt x="1446823" y="11784"/>
                </a:lnTo>
                <a:lnTo>
                  <a:pt x="1453849" y="9291"/>
                </a:lnTo>
                <a:lnTo>
                  <a:pt x="1460874" y="6798"/>
                </a:lnTo>
                <a:lnTo>
                  <a:pt x="1467899" y="4759"/>
                </a:lnTo>
                <a:lnTo>
                  <a:pt x="1475151" y="2946"/>
                </a:lnTo>
                <a:lnTo>
                  <a:pt x="1482629" y="1813"/>
                </a:lnTo>
                <a:lnTo>
                  <a:pt x="1490334" y="680"/>
                </a:lnTo>
                <a:lnTo>
                  <a:pt x="1498265" y="226"/>
                </a:lnTo>
                <a:lnTo>
                  <a:pt x="150597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8698999" y="3507509"/>
            <a:ext cx="2776389" cy="2499175"/>
            <a:chOff x="3231696" y="3428054"/>
            <a:chExt cx="2689992" cy="2421404"/>
          </a:xfrm>
        </p:grpSpPr>
        <p:sp>
          <p:nvSpPr>
            <p:cNvPr id="32"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7">
                <a:extLst>
                  <a:ext uri="{28A0092B-C50C-407E-A947-70E740481C1C}">
                    <a14:useLocalDpi xmlns:a14="http://schemas.microsoft.com/office/drawing/2010/main"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3321948" y="3509296"/>
              <a:ext cx="2509488" cy="2258921"/>
              <a:chOff x="3321948" y="3509296"/>
              <a:chExt cx="2509488" cy="2258921"/>
            </a:xfrm>
          </p:grpSpPr>
          <p:sp>
            <p:nvSpPr>
              <p:cNvPr id="34"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35"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sp>
        <p:nvSpPr>
          <p:cNvPr id="36" name="TextBox 62"/>
          <p:cNvSpPr txBox="1"/>
          <p:nvPr/>
        </p:nvSpPr>
        <p:spPr>
          <a:xfrm>
            <a:off x="9039638" y="4432780"/>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7" name="KSO_Shape"/>
          <p:cNvSpPr/>
          <p:nvPr/>
        </p:nvSpPr>
        <p:spPr bwMode="auto">
          <a:xfrm>
            <a:off x="9762073" y="3713255"/>
            <a:ext cx="865607" cy="622871"/>
          </a:xfrm>
          <a:custGeom>
            <a:avLst/>
            <a:gdLst>
              <a:gd name="T0" fmla="*/ 1476105 w 3431"/>
              <a:gd name="T1" fmla="*/ 1080647 h 2471"/>
              <a:gd name="T2" fmla="*/ 684266 w 3431"/>
              <a:gd name="T3" fmla="*/ 1296881 h 2471"/>
              <a:gd name="T4" fmla="*/ 359974 w 3431"/>
              <a:gd name="T5" fmla="*/ 1080647 h 2471"/>
              <a:gd name="T6" fmla="*/ 359974 w 3431"/>
              <a:gd name="T7" fmla="*/ 720606 h 2471"/>
              <a:gd name="T8" fmla="*/ 414023 w 3431"/>
              <a:gd name="T9" fmla="*/ 576800 h 2471"/>
              <a:gd name="T10" fmla="*/ 414023 w 3431"/>
              <a:gd name="T11" fmla="*/ 468683 h 2471"/>
              <a:gd name="T12" fmla="*/ 544684 w 3431"/>
              <a:gd name="T13" fmla="*/ 473931 h 2471"/>
              <a:gd name="T14" fmla="*/ 1476105 w 3431"/>
              <a:gd name="T15" fmla="*/ 288137 h 2471"/>
              <a:gd name="T16" fmla="*/ 1638251 w 3431"/>
              <a:gd name="T17" fmla="*/ 468683 h 2471"/>
              <a:gd name="T18" fmla="*/ 1800397 w 3431"/>
              <a:gd name="T19" fmla="*/ 522741 h 2471"/>
              <a:gd name="T20" fmla="*/ 1692300 w 3431"/>
              <a:gd name="T21" fmla="*/ 576800 h 2471"/>
              <a:gd name="T22" fmla="*/ 1800397 w 3431"/>
              <a:gd name="T23" fmla="*/ 900626 h 2471"/>
              <a:gd name="T24" fmla="*/ 1800397 w 3431"/>
              <a:gd name="T25" fmla="*/ 1296881 h 2471"/>
              <a:gd name="T26" fmla="*/ 504279 w 3431"/>
              <a:gd name="T27" fmla="*/ 720606 h 2471"/>
              <a:gd name="T28" fmla="*/ 684266 w 3431"/>
              <a:gd name="T29" fmla="*/ 792509 h 2471"/>
              <a:gd name="T30" fmla="*/ 684266 w 3431"/>
              <a:gd name="T31" fmla="*/ 648703 h 2471"/>
              <a:gd name="T32" fmla="*/ 504279 w 3431"/>
              <a:gd name="T33" fmla="*/ 720606 h 2471"/>
              <a:gd name="T34" fmla="*/ 728870 w 3431"/>
              <a:gd name="T35" fmla="*/ 360565 h 2471"/>
              <a:gd name="T36" fmla="*/ 1586826 w 3431"/>
              <a:gd name="T37" fmla="*/ 576800 h 2471"/>
              <a:gd name="T38" fmla="*/ 1584202 w 3431"/>
              <a:gd name="T39" fmla="*/ 648703 h 2471"/>
              <a:gd name="T40" fmla="*/ 1404215 w 3431"/>
              <a:gd name="T41" fmla="*/ 720606 h 2471"/>
              <a:gd name="T42" fmla="*/ 1584202 w 3431"/>
              <a:gd name="T43" fmla="*/ 792509 h 2471"/>
              <a:gd name="T44" fmla="*/ 1584202 w 3431"/>
              <a:gd name="T45" fmla="*/ 648703 h 2471"/>
              <a:gd name="T46" fmla="*/ 913055 w 3431"/>
              <a:gd name="T47" fmla="*/ 197865 h 2471"/>
              <a:gd name="T48" fmla="*/ 856907 w 3431"/>
              <a:gd name="T49" fmla="*/ 250874 h 2471"/>
              <a:gd name="T50" fmla="*/ 765077 w 3431"/>
              <a:gd name="T51" fmla="*/ 247200 h 2471"/>
              <a:gd name="T52" fmla="*/ 643336 w 3431"/>
              <a:gd name="T53" fmla="*/ 250874 h 2471"/>
              <a:gd name="T54" fmla="*/ 469121 w 3431"/>
              <a:gd name="T55" fmla="*/ 430894 h 2471"/>
              <a:gd name="T56" fmla="*/ 283887 w 3431"/>
              <a:gd name="T57" fmla="*/ 502272 h 2471"/>
              <a:gd name="T58" fmla="*/ 213046 w 3431"/>
              <a:gd name="T59" fmla="*/ 543210 h 2471"/>
              <a:gd name="T60" fmla="*/ 0 w 3431"/>
              <a:gd name="T61" fmla="*/ 682293 h 2471"/>
              <a:gd name="T62" fmla="*/ 0 w 3431"/>
              <a:gd name="T63" fmla="*/ 419872 h 2471"/>
              <a:gd name="T64" fmla="*/ 73989 w 3431"/>
              <a:gd name="T65" fmla="*/ 197865 h 2471"/>
              <a:gd name="T66" fmla="*/ 0 w 3431"/>
              <a:gd name="T67" fmla="*/ 160601 h 2471"/>
              <a:gd name="T68" fmla="*/ 110721 w 3431"/>
              <a:gd name="T69" fmla="*/ 123338 h 2471"/>
              <a:gd name="T70" fmla="*/ 221967 w 3431"/>
              <a:gd name="T71" fmla="*/ 0 h 2471"/>
              <a:gd name="T72" fmla="*/ 860056 w 3431"/>
              <a:gd name="T73" fmla="*/ 127536 h 2471"/>
              <a:gd name="T74" fmla="*/ 949787 w 3431"/>
              <a:gd name="T75" fmla="*/ 123338 h 2471"/>
              <a:gd name="T76" fmla="*/ 949787 w 3431"/>
              <a:gd name="T77" fmla="*/ 197865 h 2471"/>
              <a:gd name="T78" fmla="*/ 147978 w 3431"/>
              <a:gd name="T79" fmla="*/ 345870 h 2471"/>
              <a:gd name="T80" fmla="*/ 271293 w 3431"/>
              <a:gd name="T81" fmla="*/ 296535 h 2471"/>
              <a:gd name="T82" fmla="*/ 147978 w 3431"/>
              <a:gd name="T83" fmla="*/ 247200 h 2471"/>
              <a:gd name="T84" fmla="*/ 729394 w 3431"/>
              <a:gd name="T85" fmla="*/ 70329 h 2471"/>
              <a:gd name="T86" fmla="*/ 165819 w 3431"/>
              <a:gd name="T87" fmla="*/ 182645 h 2471"/>
              <a:gd name="T88" fmla="*/ 729394 w 3431"/>
              <a:gd name="T89" fmla="*/ 70329 h 24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31" h="2471">
                <a:moveTo>
                  <a:pt x="2813" y="2471"/>
                </a:moveTo>
                <a:cubicBezTo>
                  <a:pt x="2813" y="2059"/>
                  <a:pt x="2813" y="2059"/>
                  <a:pt x="2813" y="2059"/>
                </a:cubicBezTo>
                <a:cubicBezTo>
                  <a:pt x="1304" y="2059"/>
                  <a:pt x="1304" y="2059"/>
                  <a:pt x="1304" y="2059"/>
                </a:cubicBezTo>
                <a:cubicBezTo>
                  <a:pt x="1304" y="2471"/>
                  <a:pt x="1304" y="2471"/>
                  <a:pt x="1304" y="2471"/>
                </a:cubicBezTo>
                <a:cubicBezTo>
                  <a:pt x="686" y="2471"/>
                  <a:pt x="686" y="2471"/>
                  <a:pt x="686" y="2471"/>
                </a:cubicBezTo>
                <a:cubicBezTo>
                  <a:pt x="686" y="2059"/>
                  <a:pt x="686" y="2059"/>
                  <a:pt x="686" y="2059"/>
                </a:cubicBezTo>
                <a:cubicBezTo>
                  <a:pt x="686" y="1716"/>
                  <a:pt x="686" y="1716"/>
                  <a:pt x="686" y="1716"/>
                </a:cubicBezTo>
                <a:cubicBezTo>
                  <a:pt x="686" y="1373"/>
                  <a:pt x="686" y="1373"/>
                  <a:pt x="686" y="1373"/>
                </a:cubicBezTo>
                <a:cubicBezTo>
                  <a:pt x="892" y="1099"/>
                  <a:pt x="892" y="1099"/>
                  <a:pt x="892" y="1099"/>
                </a:cubicBezTo>
                <a:cubicBezTo>
                  <a:pt x="789" y="1099"/>
                  <a:pt x="789" y="1099"/>
                  <a:pt x="789" y="1099"/>
                </a:cubicBezTo>
                <a:cubicBezTo>
                  <a:pt x="732" y="1099"/>
                  <a:pt x="686" y="1052"/>
                  <a:pt x="686" y="996"/>
                </a:cubicBezTo>
                <a:cubicBezTo>
                  <a:pt x="686" y="939"/>
                  <a:pt x="732" y="893"/>
                  <a:pt x="789" y="893"/>
                </a:cubicBezTo>
                <a:cubicBezTo>
                  <a:pt x="995" y="893"/>
                  <a:pt x="995" y="893"/>
                  <a:pt x="995" y="893"/>
                </a:cubicBezTo>
                <a:cubicBezTo>
                  <a:pt x="1011" y="893"/>
                  <a:pt x="1025" y="897"/>
                  <a:pt x="1038" y="903"/>
                </a:cubicBezTo>
                <a:cubicBezTo>
                  <a:pt x="1304" y="549"/>
                  <a:pt x="1304" y="549"/>
                  <a:pt x="1304" y="549"/>
                </a:cubicBezTo>
                <a:cubicBezTo>
                  <a:pt x="2813" y="549"/>
                  <a:pt x="2813" y="549"/>
                  <a:pt x="2813" y="549"/>
                </a:cubicBezTo>
                <a:cubicBezTo>
                  <a:pt x="3079" y="903"/>
                  <a:pt x="3079" y="903"/>
                  <a:pt x="3079" y="903"/>
                </a:cubicBezTo>
                <a:cubicBezTo>
                  <a:pt x="3092" y="897"/>
                  <a:pt x="3106" y="893"/>
                  <a:pt x="3122" y="893"/>
                </a:cubicBezTo>
                <a:cubicBezTo>
                  <a:pt x="3328" y="893"/>
                  <a:pt x="3328" y="893"/>
                  <a:pt x="3328" y="893"/>
                </a:cubicBezTo>
                <a:cubicBezTo>
                  <a:pt x="3385" y="893"/>
                  <a:pt x="3431" y="939"/>
                  <a:pt x="3431" y="996"/>
                </a:cubicBezTo>
                <a:cubicBezTo>
                  <a:pt x="3431" y="1052"/>
                  <a:pt x="3385" y="1099"/>
                  <a:pt x="3328" y="1099"/>
                </a:cubicBezTo>
                <a:cubicBezTo>
                  <a:pt x="3225" y="1099"/>
                  <a:pt x="3225" y="1099"/>
                  <a:pt x="3225" y="1099"/>
                </a:cubicBezTo>
                <a:cubicBezTo>
                  <a:pt x="3431" y="1373"/>
                  <a:pt x="3431" y="1373"/>
                  <a:pt x="3431" y="1373"/>
                </a:cubicBezTo>
                <a:cubicBezTo>
                  <a:pt x="3431" y="1716"/>
                  <a:pt x="3431" y="1716"/>
                  <a:pt x="3431" y="1716"/>
                </a:cubicBezTo>
                <a:cubicBezTo>
                  <a:pt x="3431" y="2059"/>
                  <a:pt x="3431" y="2059"/>
                  <a:pt x="3431" y="2059"/>
                </a:cubicBezTo>
                <a:cubicBezTo>
                  <a:pt x="3431" y="2471"/>
                  <a:pt x="3431" y="2471"/>
                  <a:pt x="3431" y="2471"/>
                </a:cubicBezTo>
                <a:lnTo>
                  <a:pt x="2813" y="2471"/>
                </a:lnTo>
                <a:close/>
                <a:moveTo>
                  <a:pt x="961" y="1373"/>
                </a:moveTo>
                <a:cubicBezTo>
                  <a:pt x="961" y="1449"/>
                  <a:pt x="1022" y="1510"/>
                  <a:pt x="1098" y="1510"/>
                </a:cubicBezTo>
                <a:cubicBezTo>
                  <a:pt x="1304" y="1510"/>
                  <a:pt x="1304" y="1510"/>
                  <a:pt x="1304" y="1510"/>
                </a:cubicBezTo>
                <a:cubicBezTo>
                  <a:pt x="1379" y="1510"/>
                  <a:pt x="1441" y="1449"/>
                  <a:pt x="1441" y="1373"/>
                </a:cubicBezTo>
                <a:cubicBezTo>
                  <a:pt x="1441" y="1297"/>
                  <a:pt x="1379" y="1236"/>
                  <a:pt x="1304" y="1236"/>
                </a:cubicBezTo>
                <a:cubicBezTo>
                  <a:pt x="1098" y="1236"/>
                  <a:pt x="1098" y="1236"/>
                  <a:pt x="1098" y="1236"/>
                </a:cubicBezTo>
                <a:cubicBezTo>
                  <a:pt x="1022" y="1236"/>
                  <a:pt x="961" y="1297"/>
                  <a:pt x="961" y="1373"/>
                </a:cubicBezTo>
                <a:close/>
                <a:moveTo>
                  <a:pt x="2715" y="687"/>
                </a:moveTo>
                <a:cubicBezTo>
                  <a:pt x="1389" y="687"/>
                  <a:pt x="1389" y="687"/>
                  <a:pt x="1389" y="687"/>
                </a:cubicBezTo>
                <a:cubicBezTo>
                  <a:pt x="1081" y="1099"/>
                  <a:pt x="1081" y="1099"/>
                  <a:pt x="1081" y="1099"/>
                </a:cubicBezTo>
                <a:cubicBezTo>
                  <a:pt x="3024" y="1099"/>
                  <a:pt x="3024" y="1099"/>
                  <a:pt x="3024" y="1099"/>
                </a:cubicBezTo>
                <a:lnTo>
                  <a:pt x="2715" y="687"/>
                </a:lnTo>
                <a:close/>
                <a:moveTo>
                  <a:pt x="3019" y="1236"/>
                </a:moveTo>
                <a:cubicBezTo>
                  <a:pt x="2813" y="1236"/>
                  <a:pt x="2813" y="1236"/>
                  <a:pt x="2813" y="1236"/>
                </a:cubicBezTo>
                <a:cubicBezTo>
                  <a:pt x="2738" y="1236"/>
                  <a:pt x="2676" y="1297"/>
                  <a:pt x="2676" y="1373"/>
                </a:cubicBezTo>
                <a:cubicBezTo>
                  <a:pt x="2676" y="1449"/>
                  <a:pt x="2738" y="1510"/>
                  <a:pt x="2813" y="1510"/>
                </a:cubicBezTo>
                <a:cubicBezTo>
                  <a:pt x="3019" y="1510"/>
                  <a:pt x="3019" y="1510"/>
                  <a:pt x="3019" y="1510"/>
                </a:cubicBezTo>
                <a:cubicBezTo>
                  <a:pt x="3095" y="1510"/>
                  <a:pt x="3157" y="1449"/>
                  <a:pt x="3157" y="1373"/>
                </a:cubicBezTo>
                <a:cubicBezTo>
                  <a:pt x="3157" y="1297"/>
                  <a:pt x="3095" y="1236"/>
                  <a:pt x="3019" y="1236"/>
                </a:cubicBezTo>
                <a:close/>
                <a:moveTo>
                  <a:pt x="1810" y="377"/>
                </a:moveTo>
                <a:cubicBezTo>
                  <a:pt x="1740" y="377"/>
                  <a:pt x="1740" y="377"/>
                  <a:pt x="1740" y="377"/>
                </a:cubicBezTo>
                <a:cubicBezTo>
                  <a:pt x="1816" y="478"/>
                  <a:pt x="1816" y="478"/>
                  <a:pt x="1816" y="478"/>
                </a:cubicBezTo>
                <a:cubicBezTo>
                  <a:pt x="1633" y="478"/>
                  <a:pt x="1633" y="478"/>
                  <a:pt x="1633" y="478"/>
                </a:cubicBezTo>
                <a:cubicBezTo>
                  <a:pt x="1623" y="473"/>
                  <a:pt x="1611" y="471"/>
                  <a:pt x="1599" y="471"/>
                </a:cubicBezTo>
                <a:cubicBezTo>
                  <a:pt x="1458" y="471"/>
                  <a:pt x="1458" y="471"/>
                  <a:pt x="1458" y="471"/>
                </a:cubicBezTo>
                <a:cubicBezTo>
                  <a:pt x="1445" y="471"/>
                  <a:pt x="1434" y="473"/>
                  <a:pt x="1423" y="478"/>
                </a:cubicBezTo>
                <a:cubicBezTo>
                  <a:pt x="1226" y="478"/>
                  <a:pt x="1226" y="478"/>
                  <a:pt x="1226" y="478"/>
                </a:cubicBezTo>
                <a:cubicBezTo>
                  <a:pt x="941" y="832"/>
                  <a:pt x="941" y="832"/>
                  <a:pt x="941" y="832"/>
                </a:cubicBezTo>
                <a:cubicBezTo>
                  <a:pt x="927" y="825"/>
                  <a:pt x="911" y="821"/>
                  <a:pt x="894" y="821"/>
                </a:cubicBezTo>
                <a:cubicBezTo>
                  <a:pt x="673" y="821"/>
                  <a:pt x="673" y="821"/>
                  <a:pt x="673" y="821"/>
                </a:cubicBezTo>
                <a:cubicBezTo>
                  <a:pt x="612" y="821"/>
                  <a:pt x="541" y="896"/>
                  <a:pt x="541" y="957"/>
                </a:cubicBezTo>
                <a:cubicBezTo>
                  <a:pt x="541" y="982"/>
                  <a:pt x="551" y="1010"/>
                  <a:pt x="567" y="1035"/>
                </a:cubicBezTo>
                <a:cubicBezTo>
                  <a:pt x="406" y="1035"/>
                  <a:pt x="406" y="1035"/>
                  <a:pt x="406" y="1035"/>
                </a:cubicBezTo>
                <a:cubicBezTo>
                  <a:pt x="406" y="1300"/>
                  <a:pt x="406" y="1300"/>
                  <a:pt x="406" y="1300"/>
                </a:cubicBezTo>
                <a:cubicBezTo>
                  <a:pt x="0" y="1300"/>
                  <a:pt x="0" y="1300"/>
                  <a:pt x="0" y="1300"/>
                </a:cubicBezTo>
                <a:cubicBezTo>
                  <a:pt x="0" y="1035"/>
                  <a:pt x="0" y="1035"/>
                  <a:pt x="0" y="1035"/>
                </a:cubicBezTo>
                <a:cubicBezTo>
                  <a:pt x="0" y="800"/>
                  <a:pt x="0" y="800"/>
                  <a:pt x="0" y="800"/>
                </a:cubicBezTo>
                <a:cubicBezTo>
                  <a:pt x="0" y="565"/>
                  <a:pt x="0" y="565"/>
                  <a:pt x="0" y="565"/>
                </a:cubicBezTo>
                <a:cubicBezTo>
                  <a:pt x="141" y="377"/>
                  <a:pt x="141" y="377"/>
                  <a:pt x="141" y="377"/>
                </a:cubicBezTo>
                <a:cubicBezTo>
                  <a:pt x="70" y="377"/>
                  <a:pt x="70" y="377"/>
                  <a:pt x="70" y="377"/>
                </a:cubicBezTo>
                <a:cubicBezTo>
                  <a:pt x="31" y="377"/>
                  <a:pt x="0" y="345"/>
                  <a:pt x="0" y="306"/>
                </a:cubicBezTo>
                <a:cubicBezTo>
                  <a:pt x="0" y="267"/>
                  <a:pt x="31" y="235"/>
                  <a:pt x="70" y="235"/>
                </a:cubicBezTo>
                <a:cubicBezTo>
                  <a:pt x="211" y="235"/>
                  <a:pt x="211" y="235"/>
                  <a:pt x="211" y="235"/>
                </a:cubicBezTo>
                <a:cubicBezTo>
                  <a:pt x="222" y="235"/>
                  <a:pt x="232" y="238"/>
                  <a:pt x="241" y="243"/>
                </a:cubicBezTo>
                <a:cubicBezTo>
                  <a:pt x="423" y="0"/>
                  <a:pt x="423" y="0"/>
                  <a:pt x="423" y="0"/>
                </a:cubicBezTo>
                <a:cubicBezTo>
                  <a:pt x="1458" y="0"/>
                  <a:pt x="1458" y="0"/>
                  <a:pt x="1458" y="0"/>
                </a:cubicBezTo>
                <a:cubicBezTo>
                  <a:pt x="1639" y="243"/>
                  <a:pt x="1639" y="243"/>
                  <a:pt x="1639" y="243"/>
                </a:cubicBezTo>
                <a:cubicBezTo>
                  <a:pt x="1649" y="238"/>
                  <a:pt x="1658" y="235"/>
                  <a:pt x="1669" y="235"/>
                </a:cubicBezTo>
                <a:cubicBezTo>
                  <a:pt x="1810" y="235"/>
                  <a:pt x="1810" y="235"/>
                  <a:pt x="1810" y="235"/>
                </a:cubicBezTo>
                <a:cubicBezTo>
                  <a:pt x="1849" y="235"/>
                  <a:pt x="1881" y="267"/>
                  <a:pt x="1881" y="306"/>
                </a:cubicBezTo>
                <a:cubicBezTo>
                  <a:pt x="1881" y="345"/>
                  <a:pt x="1849" y="377"/>
                  <a:pt x="1810" y="377"/>
                </a:cubicBezTo>
                <a:close/>
                <a:moveTo>
                  <a:pt x="188" y="565"/>
                </a:moveTo>
                <a:cubicBezTo>
                  <a:pt x="188" y="617"/>
                  <a:pt x="230" y="659"/>
                  <a:pt x="282" y="659"/>
                </a:cubicBezTo>
                <a:cubicBezTo>
                  <a:pt x="423" y="659"/>
                  <a:pt x="423" y="659"/>
                  <a:pt x="423" y="659"/>
                </a:cubicBezTo>
                <a:cubicBezTo>
                  <a:pt x="475" y="659"/>
                  <a:pt x="517" y="617"/>
                  <a:pt x="517" y="565"/>
                </a:cubicBezTo>
                <a:cubicBezTo>
                  <a:pt x="517" y="513"/>
                  <a:pt x="475" y="471"/>
                  <a:pt x="423" y="471"/>
                </a:cubicBezTo>
                <a:cubicBezTo>
                  <a:pt x="282" y="471"/>
                  <a:pt x="282" y="471"/>
                  <a:pt x="282" y="471"/>
                </a:cubicBezTo>
                <a:cubicBezTo>
                  <a:pt x="230" y="471"/>
                  <a:pt x="188" y="513"/>
                  <a:pt x="188" y="565"/>
                </a:cubicBezTo>
                <a:close/>
                <a:moveTo>
                  <a:pt x="1390" y="134"/>
                </a:moveTo>
                <a:cubicBezTo>
                  <a:pt x="482" y="134"/>
                  <a:pt x="482" y="134"/>
                  <a:pt x="482" y="134"/>
                </a:cubicBezTo>
                <a:cubicBezTo>
                  <a:pt x="316" y="348"/>
                  <a:pt x="316" y="348"/>
                  <a:pt x="316" y="348"/>
                </a:cubicBezTo>
                <a:cubicBezTo>
                  <a:pt x="1567" y="348"/>
                  <a:pt x="1567" y="348"/>
                  <a:pt x="1567" y="348"/>
                </a:cubicBezTo>
                <a:lnTo>
                  <a:pt x="1390" y="134"/>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7049878" y="4776547"/>
            <a:ext cx="1237513" cy="1113949"/>
            <a:chOff x="7568104" y="1986367"/>
            <a:chExt cx="2509488" cy="2258921"/>
          </a:xfrm>
          <a:blipFill dpi="0" rotWithShape="1">
            <a:blip r:embed="rId5">
              <a:extLst>
                <a:ext uri="{28A0092B-C50C-407E-A947-70E740481C1C}">
                  <a14:useLocalDpi xmlns:a14="http://schemas.microsoft.com/office/drawing/2010/main" val="0"/>
                </a:ext>
              </a:extLst>
            </a:blip>
            <a:srcRect/>
            <a:stretch>
              <a:fillRect/>
            </a:stretch>
          </a:blipFill>
        </p:grpSpPr>
        <p:sp>
          <p:nvSpPr>
            <p:cNvPr id="39"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0"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3072398" y="1465094"/>
            <a:ext cx="673473" cy="606228"/>
            <a:chOff x="7568104" y="1986367"/>
            <a:chExt cx="2509488" cy="2258921"/>
          </a:xfrm>
          <a:blipFill dpi="0" rotWithShape="1">
            <a:blip r:embed="rId4">
              <a:extLst>
                <a:ext uri="{28A0092B-C50C-407E-A947-70E740481C1C}">
                  <a14:useLocalDpi xmlns:a14="http://schemas.microsoft.com/office/drawing/2010/main" val="0"/>
                </a:ext>
              </a:extLst>
            </a:blip>
            <a:srcRect/>
            <a:stretch>
              <a:fillRect/>
            </a:stretch>
          </a:blipFill>
        </p:grpSpPr>
        <p:sp>
          <p:nvSpPr>
            <p:cNvPr id="42"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3"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9585809" y="2593666"/>
            <a:ext cx="673473" cy="606228"/>
            <a:chOff x="7568104" y="1986367"/>
            <a:chExt cx="2509488" cy="2258921"/>
          </a:xfrm>
          <a:blipFill dpi="0" rotWithShape="1">
            <a:blip r:embed="rId7">
              <a:extLst>
                <a:ext uri="{28A0092B-C50C-407E-A947-70E740481C1C}">
                  <a14:useLocalDpi xmlns:a14="http://schemas.microsoft.com/office/drawing/2010/main" val="0"/>
                </a:ext>
              </a:extLst>
            </a:blip>
            <a:srcRect/>
            <a:stretch>
              <a:fillRect/>
            </a:stretch>
          </a:blipFill>
        </p:grpSpPr>
        <p:sp>
          <p:nvSpPr>
            <p:cNvPr id="45"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6"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23" presetClass="entr" presetSubtype="52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23" presetClass="entr" presetSubtype="52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fltVal val="0.5"/>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500"/>
                            </p:stCondLst>
                            <p:childTnLst>
                              <p:par>
                                <p:cTn id="35" presetID="23" presetClass="entr" presetSubtype="528"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ppt_x</p:attrName>
                                        </p:attrNameLst>
                                      </p:cBhvr>
                                      <p:tavLst>
                                        <p:tav tm="0">
                                          <p:val>
                                            <p:fltVal val="0.5"/>
                                          </p:val>
                                        </p:tav>
                                        <p:tav tm="100000">
                                          <p:val>
                                            <p:strVal val="#ppt_x"/>
                                          </p:val>
                                        </p:tav>
                                      </p:tavLst>
                                    </p:anim>
                                    <p:anim calcmode="lin" valueType="num">
                                      <p:cBhvr>
                                        <p:cTn id="40" dur="500" fill="hold"/>
                                        <p:tgtEl>
                                          <p:spTgt spid="31"/>
                                        </p:tgtEl>
                                        <p:attrNameLst>
                                          <p:attrName>ppt_y</p:attrName>
                                        </p:attrNameLst>
                                      </p:cBhvr>
                                      <p:tavLst>
                                        <p:tav tm="0">
                                          <p:val>
                                            <p:fltVal val="0.5"/>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2000"/>
                            </p:stCondLst>
                            <p:childTnLst>
                              <p:par>
                                <p:cTn id="45" presetID="23" presetClass="entr" presetSubtype="528"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 calcmode="lin" valueType="num">
                                      <p:cBhvr>
                                        <p:cTn id="49" dur="500" fill="hold"/>
                                        <p:tgtEl>
                                          <p:spTgt spid="38"/>
                                        </p:tgtEl>
                                        <p:attrNameLst>
                                          <p:attrName>ppt_x</p:attrName>
                                        </p:attrNameLst>
                                      </p:cBhvr>
                                      <p:tavLst>
                                        <p:tav tm="0">
                                          <p:val>
                                            <p:fltVal val="0.5"/>
                                          </p:val>
                                        </p:tav>
                                        <p:tav tm="100000">
                                          <p:val>
                                            <p:strVal val="#ppt_x"/>
                                          </p:val>
                                        </p:tav>
                                      </p:tavLst>
                                    </p:anim>
                                    <p:anim calcmode="lin" valueType="num">
                                      <p:cBhvr>
                                        <p:cTn id="50" dur="500" fill="hold"/>
                                        <p:tgtEl>
                                          <p:spTgt spid="38"/>
                                        </p:tgtEl>
                                        <p:attrNameLst>
                                          <p:attrName>ppt_y</p:attrName>
                                        </p:attrNameLst>
                                      </p:cBhvr>
                                      <p:tavLst>
                                        <p:tav tm="0">
                                          <p:val>
                                            <p:fltVal val="0.5"/>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par>
                          <p:cTn id="54" fill="hold">
                            <p:stCondLst>
                              <p:cond delay="2500"/>
                            </p:stCondLst>
                            <p:childTnLst>
                              <p:par>
                                <p:cTn id="55" presetID="23" presetClass="entr" presetSubtype="528"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 calcmode="lin" valueType="num">
                                      <p:cBhvr>
                                        <p:cTn id="59" dur="500" fill="hold"/>
                                        <p:tgtEl>
                                          <p:spTgt spid="41"/>
                                        </p:tgtEl>
                                        <p:attrNameLst>
                                          <p:attrName>ppt_x</p:attrName>
                                        </p:attrNameLst>
                                      </p:cBhvr>
                                      <p:tavLst>
                                        <p:tav tm="0">
                                          <p:val>
                                            <p:fltVal val="0.5"/>
                                          </p:val>
                                        </p:tav>
                                        <p:tav tm="100000">
                                          <p:val>
                                            <p:strVal val="#ppt_x"/>
                                          </p:val>
                                        </p:tav>
                                      </p:tavLst>
                                    </p:anim>
                                    <p:anim calcmode="lin" valueType="num">
                                      <p:cBhvr>
                                        <p:cTn id="60" dur="500" fill="hold"/>
                                        <p:tgtEl>
                                          <p:spTgt spid="41"/>
                                        </p:tgtEl>
                                        <p:attrNameLst>
                                          <p:attrName>ppt_y</p:attrName>
                                        </p:attrNameLst>
                                      </p:cBhvr>
                                      <p:tavLst>
                                        <p:tav tm="0">
                                          <p:val>
                                            <p:fltVal val="0.5"/>
                                          </p:val>
                                        </p:tav>
                                        <p:tav tm="100000">
                                          <p:val>
                                            <p:strVal val="#ppt_y"/>
                                          </p:val>
                                        </p:tav>
                                      </p:tavLst>
                                    </p:anim>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par>
                          <p:cTn id="64" fill="hold">
                            <p:stCondLst>
                              <p:cond delay="3000"/>
                            </p:stCondLst>
                            <p:childTnLst>
                              <p:par>
                                <p:cTn id="65" presetID="23" presetClass="entr" presetSubtype="52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 calcmode="lin" valueType="num">
                                      <p:cBhvr>
                                        <p:cTn id="69" dur="500" fill="hold"/>
                                        <p:tgtEl>
                                          <p:spTgt spid="22"/>
                                        </p:tgtEl>
                                        <p:attrNameLst>
                                          <p:attrName>ppt_x</p:attrName>
                                        </p:attrNameLst>
                                      </p:cBhvr>
                                      <p:tavLst>
                                        <p:tav tm="0">
                                          <p:val>
                                            <p:fltVal val="0.5"/>
                                          </p:val>
                                        </p:tav>
                                        <p:tav tm="100000">
                                          <p:val>
                                            <p:strVal val="#ppt_x"/>
                                          </p:val>
                                        </p:tav>
                                      </p:tavLst>
                                    </p:anim>
                                    <p:anim calcmode="lin" valueType="num">
                                      <p:cBhvr>
                                        <p:cTn id="70" dur="500" fill="hold"/>
                                        <p:tgtEl>
                                          <p:spTgt spid="22"/>
                                        </p:tgtEl>
                                        <p:attrNameLst>
                                          <p:attrName>ppt_y</p:attrName>
                                        </p:attrNameLst>
                                      </p:cBhvr>
                                      <p:tavLst>
                                        <p:tav tm="0">
                                          <p:val>
                                            <p:fltVal val="0.5"/>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par>
                          <p:cTn id="74" fill="hold">
                            <p:stCondLst>
                              <p:cond delay="3500"/>
                            </p:stCondLst>
                            <p:childTnLst>
                              <p:par>
                                <p:cTn id="75" presetID="42"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anim calcmode="lin" valueType="num">
                                      <p:cBhvr>
                                        <p:cTn id="78" dur="500" fill="hold"/>
                                        <p:tgtEl>
                                          <p:spTgt spid="30"/>
                                        </p:tgtEl>
                                        <p:attrNameLst>
                                          <p:attrName>ppt_x</p:attrName>
                                        </p:attrNameLst>
                                      </p:cBhvr>
                                      <p:tavLst>
                                        <p:tav tm="0">
                                          <p:val>
                                            <p:strVal val="#ppt_x"/>
                                          </p:val>
                                        </p:tav>
                                        <p:tav tm="100000">
                                          <p:val>
                                            <p:strVal val="#ppt_x"/>
                                          </p:val>
                                        </p:tav>
                                      </p:tavLst>
                                    </p:anim>
                                    <p:anim calcmode="lin" valueType="num">
                                      <p:cBhvr>
                                        <p:cTn id="79" dur="5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4000"/>
                            </p:stCondLst>
                            <p:childTnLst>
                              <p:par>
                                <p:cTn id="81" presetID="53" presetClass="entr" presetSubtype="16" fill="hold" grpId="0" nodeType="afterEffect">
                                  <p:stCondLst>
                                    <p:cond delay="0"/>
                                  </p:stCondLst>
                                  <p:iterate type="lt">
                                    <p:tmPct val="10000"/>
                                  </p:iterate>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fltVal val="0"/>
                                          </p:val>
                                        </p:tav>
                                        <p:tav tm="100000">
                                          <p:val>
                                            <p:strVal val="#ppt_w"/>
                                          </p:val>
                                        </p:tav>
                                      </p:tavLst>
                                    </p:anim>
                                    <p:anim calcmode="lin" valueType="num">
                                      <p:cBhvr>
                                        <p:cTn id="84" dur="250" fill="hold"/>
                                        <p:tgtEl>
                                          <p:spTgt spid="29"/>
                                        </p:tgtEl>
                                        <p:attrNameLst>
                                          <p:attrName>ppt_h</p:attrName>
                                        </p:attrNameLst>
                                      </p:cBhvr>
                                      <p:tavLst>
                                        <p:tav tm="0">
                                          <p:val>
                                            <p:fltVal val="0"/>
                                          </p:val>
                                        </p:tav>
                                        <p:tav tm="100000">
                                          <p:val>
                                            <p:strVal val="#ppt_h"/>
                                          </p:val>
                                        </p:tav>
                                      </p:tavLst>
                                    </p:anim>
                                    <p:animEffect transition="in" filter="fade">
                                      <p:cBhvr>
                                        <p:cTn id="85" dur="250"/>
                                        <p:tgtEl>
                                          <p:spTgt spid="29"/>
                                        </p:tgtEl>
                                      </p:cBhvr>
                                    </p:animEffect>
                                  </p:childTnLst>
                                </p:cTn>
                              </p:par>
                            </p:childTnLst>
                          </p:cTn>
                        </p:par>
                        <p:par>
                          <p:cTn id="86" fill="hold">
                            <p:stCondLst>
                              <p:cond delay="5199"/>
                            </p:stCondLst>
                            <p:childTnLst>
                              <p:par>
                                <p:cTn id="87" presetID="42" presetClass="entr" presetSubtype="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anim calcmode="lin" valueType="num">
                                      <p:cBhvr>
                                        <p:cTn id="90" dur="500" fill="hold"/>
                                        <p:tgtEl>
                                          <p:spTgt spid="25"/>
                                        </p:tgtEl>
                                        <p:attrNameLst>
                                          <p:attrName>ppt_x</p:attrName>
                                        </p:attrNameLst>
                                      </p:cBhvr>
                                      <p:tavLst>
                                        <p:tav tm="0">
                                          <p:val>
                                            <p:strVal val="#ppt_x"/>
                                          </p:val>
                                        </p:tav>
                                        <p:tav tm="100000">
                                          <p:val>
                                            <p:strVal val="#ppt_x"/>
                                          </p:val>
                                        </p:tav>
                                      </p:tavLst>
                                    </p:anim>
                                    <p:anim calcmode="lin" valueType="num">
                                      <p:cBhvr>
                                        <p:cTn id="91" dur="500" fill="hold"/>
                                        <p:tgtEl>
                                          <p:spTgt spid="25"/>
                                        </p:tgtEl>
                                        <p:attrNameLst>
                                          <p:attrName>ppt_y</p:attrName>
                                        </p:attrNameLst>
                                      </p:cBhvr>
                                      <p:tavLst>
                                        <p:tav tm="0">
                                          <p:val>
                                            <p:strVal val="#ppt_y+.1"/>
                                          </p:val>
                                        </p:tav>
                                        <p:tav tm="100000">
                                          <p:val>
                                            <p:strVal val="#ppt_y"/>
                                          </p:val>
                                        </p:tav>
                                      </p:tavLst>
                                    </p:anim>
                                  </p:childTnLst>
                                </p:cTn>
                              </p:par>
                            </p:childTnLst>
                          </p:cTn>
                        </p:par>
                        <p:par>
                          <p:cTn id="92" fill="hold">
                            <p:stCondLst>
                              <p:cond delay="5699"/>
                            </p:stCondLst>
                            <p:childTnLst>
                              <p:par>
                                <p:cTn id="93" presetID="53" presetClass="entr" presetSubtype="16" fill="hold" grpId="0" nodeType="afterEffect">
                                  <p:stCondLst>
                                    <p:cond delay="0"/>
                                  </p:stCondLst>
                                  <p:iterate type="lt">
                                    <p:tmPct val="10000"/>
                                  </p:iterate>
                                  <p:childTnLst>
                                    <p:set>
                                      <p:cBhvr>
                                        <p:cTn id="94" dur="1" fill="hold">
                                          <p:stCondLst>
                                            <p:cond delay="0"/>
                                          </p:stCondLst>
                                        </p:cTn>
                                        <p:tgtEl>
                                          <p:spTgt spid="26"/>
                                        </p:tgtEl>
                                        <p:attrNameLst>
                                          <p:attrName>style.visibility</p:attrName>
                                        </p:attrNameLst>
                                      </p:cBhvr>
                                      <p:to>
                                        <p:strVal val="visible"/>
                                      </p:to>
                                    </p:set>
                                    <p:anim calcmode="lin" valueType="num">
                                      <p:cBhvr>
                                        <p:cTn id="95" dur="250" fill="hold"/>
                                        <p:tgtEl>
                                          <p:spTgt spid="26"/>
                                        </p:tgtEl>
                                        <p:attrNameLst>
                                          <p:attrName>ppt_w</p:attrName>
                                        </p:attrNameLst>
                                      </p:cBhvr>
                                      <p:tavLst>
                                        <p:tav tm="0">
                                          <p:val>
                                            <p:fltVal val="0"/>
                                          </p:val>
                                        </p:tav>
                                        <p:tav tm="100000">
                                          <p:val>
                                            <p:strVal val="#ppt_w"/>
                                          </p:val>
                                        </p:tav>
                                      </p:tavLst>
                                    </p:anim>
                                    <p:anim calcmode="lin" valueType="num">
                                      <p:cBhvr>
                                        <p:cTn id="96" dur="250" fill="hold"/>
                                        <p:tgtEl>
                                          <p:spTgt spid="26"/>
                                        </p:tgtEl>
                                        <p:attrNameLst>
                                          <p:attrName>ppt_h</p:attrName>
                                        </p:attrNameLst>
                                      </p:cBhvr>
                                      <p:tavLst>
                                        <p:tav tm="0">
                                          <p:val>
                                            <p:fltVal val="0"/>
                                          </p:val>
                                        </p:tav>
                                        <p:tav tm="100000">
                                          <p:val>
                                            <p:strVal val="#ppt_h"/>
                                          </p:val>
                                        </p:tav>
                                      </p:tavLst>
                                    </p:anim>
                                    <p:animEffect transition="in" filter="fade">
                                      <p:cBhvr>
                                        <p:cTn id="97" dur="250"/>
                                        <p:tgtEl>
                                          <p:spTgt spid="26"/>
                                        </p:tgtEl>
                                      </p:cBhvr>
                                    </p:animEffect>
                                  </p:childTnLst>
                                </p:cTn>
                              </p:par>
                            </p:childTnLst>
                          </p:cTn>
                        </p:par>
                        <p:par>
                          <p:cTn id="98" fill="hold">
                            <p:stCondLst>
                              <p:cond delay="6900"/>
                            </p:stCondLst>
                            <p:childTnLst>
                              <p:par>
                                <p:cTn id="99" presetID="42"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anim calcmode="lin" valueType="num">
                                      <p:cBhvr>
                                        <p:cTn id="102" dur="500" fill="hold"/>
                                        <p:tgtEl>
                                          <p:spTgt spid="28"/>
                                        </p:tgtEl>
                                        <p:attrNameLst>
                                          <p:attrName>ppt_x</p:attrName>
                                        </p:attrNameLst>
                                      </p:cBhvr>
                                      <p:tavLst>
                                        <p:tav tm="0">
                                          <p:val>
                                            <p:strVal val="#ppt_x"/>
                                          </p:val>
                                        </p:tav>
                                        <p:tav tm="100000">
                                          <p:val>
                                            <p:strVal val="#ppt_x"/>
                                          </p:val>
                                        </p:tav>
                                      </p:tavLst>
                                    </p:anim>
                                    <p:anim calcmode="lin" valueType="num">
                                      <p:cBhvr>
                                        <p:cTn id="103" dur="500" fill="hold"/>
                                        <p:tgtEl>
                                          <p:spTgt spid="28"/>
                                        </p:tgtEl>
                                        <p:attrNameLst>
                                          <p:attrName>ppt_y</p:attrName>
                                        </p:attrNameLst>
                                      </p:cBhvr>
                                      <p:tavLst>
                                        <p:tav tm="0">
                                          <p:val>
                                            <p:strVal val="#ppt_y+.1"/>
                                          </p:val>
                                        </p:tav>
                                        <p:tav tm="100000">
                                          <p:val>
                                            <p:strVal val="#ppt_y"/>
                                          </p:val>
                                        </p:tav>
                                      </p:tavLst>
                                    </p:anim>
                                  </p:childTnLst>
                                </p:cTn>
                              </p:par>
                            </p:childTnLst>
                          </p:cTn>
                        </p:par>
                        <p:par>
                          <p:cTn id="104" fill="hold">
                            <p:stCondLst>
                              <p:cond delay="7400"/>
                            </p:stCondLst>
                            <p:childTnLst>
                              <p:par>
                                <p:cTn id="105" presetID="53" presetClass="entr" presetSubtype="16" fill="hold" grpId="0" nodeType="afterEffect">
                                  <p:stCondLst>
                                    <p:cond delay="0"/>
                                  </p:stCondLst>
                                  <p:iterate type="lt">
                                    <p:tmPct val="10000"/>
                                  </p:iterate>
                                  <p:childTnLst>
                                    <p:set>
                                      <p:cBhvr>
                                        <p:cTn id="106" dur="1" fill="hold">
                                          <p:stCondLst>
                                            <p:cond delay="0"/>
                                          </p:stCondLst>
                                        </p:cTn>
                                        <p:tgtEl>
                                          <p:spTgt spid="27"/>
                                        </p:tgtEl>
                                        <p:attrNameLst>
                                          <p:attrName>style.visibility</p:attrName>
                                        </p:attrNameLst>
                                      </p:cBhvr>
                                      <p:to>
                                        <p:strVal val="visible"/>
                                      </p:to>
                                    </p:set>
                                    <p:anim calcmode="lin" valueType="num">
                                      <p:cBhvr>
                                        <p:cTn id="107" dur="250" fill="hold"/>
                                        <p:tgtEl>
                                          <p:spTgt spid="27"/>
                                        </p:tgtEl>
                                        <p:attrNameLst>
                                          <p:attrName>ppt_w</p:attrName>
                                        </p:attrNameLst>
                                      </p:cBhvr>
                                      <p:tavLst>
                                        <p:tav tm="0">
                                          <p:val>
                                            <p:fltVal val="0"/>
                                          </p:val>
                                        </p:tav>
                                        <p:tav tm="100000">
                                          <p:val>
                                            <p:strVal val="#ppt_w"/>
                                          </p:val>
                                        </p:tav>
                                      </p:tavLst>
                                    </p:anim>
                                    <p:anim calcmode="lin" valueType="num">
                                      <p:cBhvr>
                                        <p:cTn id="108" dur="250" fill="hold"/>
                                        <p:tgtEl>
                                          <p:spTgt spid="27"/>
                                        </p:tgtEl>
                                        <p:attrNameLst>
                                          <p:attrName>ppt_h</p:attrName>
                                        </p:attrNameLst>
                                      </p:cBhvr>
                                      <p:tavLst>
                                        <p:tav tm="0">
                                          <p:val>
                                            <p:fltVal val="0"/>
                                          </p:val>
                                        </p:tav>
                                        <p:tav tm="100000">
                                          <p:val>
                                            <p:strVal val="#ppt_h"/>
                                          </p:val>
                                        </p:tav>
                                      </p:tavLst>
                                    </p:anim>
                                    <p:animEffect transition="in" filter="fade">
                                      <p:cBhvr>
                                        <p:cTn id="109" dur="250"/>
                                        <p:tgtEl>
                                          <p:spTgt spid="27"/>
                                        </p:tgtEl>
                                      </p:cBhvr>
                                    </p:animEffect>
                                  </p:childTnLst>
                                </p:cTn>
                              </p:par>
                            </p:childTnLst>
                          </p:cTn>
                        </p:par>
                        <p:par>
                          <p:cTn id="110" fill="hold">
                            <p:stCondLst>
                              <p:cond delay="8600"/>
                            </p:stCondLst>
                            <p:childTnLst>
                              <p:par>
                                <p:cTn id="111" presetID="42" presetClass="entr" presetSubtype="0"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anim calcmode="lin" valueType="num">
                                      <p:cBhvr>
                                        <p:cTn id="114" dur="500" fill="hold"/>
                                        <p:tgtEl>
                                          <p:spTgt spid="37"/>
                                        </p:tgtEl>
                                        <p:attrNameLst>
                                          <p:attrName>ppt_x</p:attrName>
                                        </p:attrNameLst>
                                      </p:cBhvr>
                                      <p:tavLst>
                                        <p:tav tm="0">
                                          <p:val>
                                            <p:strVal val="#ppt_x"/>
                                          </p:val>
                                        </p:tav>
                                        <p:tav tm="100000">
                                          <p:val>
                                            <p:strVal val="#ppt_x"/>
                                          </p:val>
                                        </p:tav>
                                      </p:tavLst>
                                    </p:anim>
                                    <p:anim calcmode="lin" valueType="num">
                                      <p:cBhvr>
                                        <p:cTn id="115" dur="500" fill="hold"/>
                                        <p:tgtEl>
                                          <p:spTgt spid="37"/>
                                        </p:tgtEl>
                                        <p:attrNameLst>
                                          <p:attrName>ppt_y</p:attrName>
                                        </p:attrNameLst>
                                      </p:cBhvr>
                                      <p:tavLst>
                                        <p:tav tm="0">
                                          <p:val>
                                            <p:strVal val="#ppt_y+.1"/>
                                          </p:val>
                                        </p:tav>
                                        <p:tav tm="100000">
                                          <p:val>
                                            <p:strVal val="#ppt_y"/>
                                          </p:val>
                                        </p:tav>
                                      </p:tavLst>
                                    </p:anim>
                                  </p:childTnLst>
                                </p:cTn>
                              </p:par>
                            </p:childTnLst>
                          </p:cTn>
                        </p:par>
                        <p:par>
                          <p:cTn id="116" fill="hold">
                            <p:stCondLst>
                              <p:cond delay="9100"/>
                            </p:stCondLst>
                            <p:childTnLst>
                              <p:par>
                                <p:cTn id="117" presetID="53" presetClass="entr" presetSubtype="16" fill="hold" grpId="0" nodeType="afterEffect">
                                  <p:stCondLst>
                                    <p:cond delay="0"/>
                                  </p:stCondLst>
                                  <p:iterate type="lt">
                                    <p:tmPct val="10000"/>
                                  </p:iterate>
                                  <p:childTnLst>
                                    <p:set>
                                      <p:cBhvr>
                                        <p:cTn id="118" dur="1" fill="hold">
                                          <p:stCondLst>
                                            <p:cond delay="0"/>
                                          </p:stCondLst>
                                        </p:cTn>
                                        <p:tgtEl>
                                          <p:spTgt spid="36"/>
                                        </p:tgtEl>
                                        <p:attrNameLst>
                                          <p:attrName>style.visibility</p:attrName>
                                        </p:attrNameLst>
                                      </p:cBhvr>
                                      <p:to>
                                        <p:strVal val="visible"/>
                                      </p:to>
                                    </p:set>
                                    <p:anim calcmode="lin" valueType="num">
                                      <p:cBhvr>
                                        <p:cTn id="119" dur="250" fill="hold"/>
                                        <p:tgtEl>
                                          <p:spTgt spid="36"/>
                                        </p:tgtEl>
                                        <p:attrNameLst>
                                          <p:attrName>ppt_w</p:attrName>
                                        </p:attrNameLst>
                                      </p:cBhvr>
                                      <p:tavLst>
                                        <p:tav tm="0">
                                          <p:val>
                                            <p:fltVal val="0"/>
                                          </p:val>
                                        </p:tav>
                                        <p:tav tm="100000">
                                          <p:val>
                                            <p:strVal val="#ppt_w"/>
                                          </p:val>
                                        </p:tav>
                                      </p:tavLst>
                                    </p:anim>
                                    <p:anim calcmode="lin" valueType="num">
                                      <p:cBhvr>
                                        <p:cTn id="120" dur="250" fill="hold"/>
                                        <p:tgtEl>
                                          <p:spTgt spid="36"/>
                                        </p:tgtEl>
                                        <p:attrNameLst>
                                          <p:attrName>ppt_h</p:attrName>
                                        </p:attrNameLst>
                                      </p:cBhvr>
                                      <p:tavLst>
                                        <p:tav tm="0">
                                          <p:val>
                                            <p:fltVal val="0"/>
                                          </p:val>
                                        </p:tav>
                                        <p:tav tm="100000">
                                          <p:val>
                                            <p:strVal val="#ppt_h"/>
                                          </p:val>
                                        </p:tav>
                                      </p:tavLst>
                                    </p:anim>
                                    <p:animEffect transition="in" filter="fade">
                                      <p:cBhvr>
                                        <p:cTn id="121" dur="250"/>
                                        <p:tgtEl>
                                          <p:spTgt spid="36"/>
                                        </p:tgtEl>
                                      </p:cBhvr>
                                    </p:animEffect>
                                  </p:childTnLst>
                                </p:cTn>
                              </p:par>
                            </p:childTnLst>
                          </p:cTn>
                        </p:par>
                        <p:par>
                          <p:cTn id="122" fill="hold">
                            <p:stCondLst>
                              <p:cond delay="10300"/>
                            </p:stCondLst>
                            <p:childTnLst>
                              <p:par>
                                <p:cTn id="123" presetID="23" presetClass="entr" presetSubtype="528" fill="hold"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p:cTn id="125" dur="500" fill="hold"/>
                                        <p:tgtEl>
                                          <p:spTgt spid="44"/>
                                        </p:tgtEl>
                                        <p:attrNameLst>
                                          <p:attrName>ppt_w</p:attrName>
                                        </p:attrNameLst>
                                      </p:cBhvr>
                                      <p:tavLst>
                                        <p:tav tm="0">
                                          <p:val>
                                            <p:fltVal val="0"/>
                                          </p:val>
                                        </p:tav>
                                        <p:tav tm="100000">
                                          <p:val>
                                            <p:strVal val="#ppt_w"/>
                                          </p:val>
                                        </p:tav>
                                      </p:tavLst>
                                    </p:anim>
                                    <p:anim calcmode="lin" valueType="num">
                                      <p:cBhvr>
                                        <p:cTn id="126" dur="500" fill="hold"/>
                                        <p:tgtEl>
                                          <p:spTgt spid="44"/>
                                        </p:tgtEl>
                                        <p:attrNameLst>
                                          <p:attrName>ppt_h</p:attrName>
                                        </p:attrNameLst>
                                      </p:cBhvr>
                                      <p:tavLst>
                                        <p:tav tm="0">
                                          <p:val>
                                            <p:fltVal val="0"/>
                                          </p:val>
                                        </p:tav>
                                        <p:tav tm="100000">
                                          <p:val>
                                            <p:strVal val="#ppt_h"/>
                                          </p:val>
                                        </p:tav>
                                      </p:tavLst>
                                    </p:anim>
                                    <p:anim calcmode="lin" valueType="num">
                                      <p:cBhvr>
                                        <p:cTn id="127" dur="500" fill="hold"/>
                                        <p:tgtEl>
                                          <p:spTgt spid="44"/>
                                        </p:tgtEl>
                                        <p:attrNameLst>
                                          <p:attrName>ppt_x</p:attrName>
                                        </p:attrNameLst>
                                      </p:cBhvr>
                                      <p:tavLst>
                                        <p:tav tm="0">
                                          <p:val>
                                            <p:fltVal val="0.5"/>
                                          </p:val>
                                        </p:tav>
                                        <p:tav tm="100000">
                                          <p:val>
                                            <p:strVal val="#ppt_x"/>
                                          </p:val>
                                        </p:tav>
                                      </p:tavLst>
                                    </p:anim>
                                    <p:anim calcmode="lin" valueType="num">
                                      <p:cBhvr>
                                        <p:cTn id="128" dur="500" fill="hold"/>
                                        <p:tgtEl>
                                          <p:spTgt spid="44"/>
                                        </p:tgtEl>
                                        <p:attrNameLst>
                                          <p:attrName>ppt_y</p:attrName>
                                        </p:attrNameLst>
                                      </p:cBhvr>
                                      <p:tavLst>
                                        <p:tav tm="0">
                                          <p:val>
                                            <p:fltVal val="0.5"/>
                                          </p:val>
                                        </p:tav>
                                        <p:tav tm="100000">
                                          <p:val>
                                            <p:strVal val="#ppt_y"/>
                                          </p:val>
                                        </p:tav>
                                      </p:tavLst>
                                    </p:anim>
                                  </p:childTnLst>
                                </p:cTn>
                              </p:par>
                              <p:par>
                                <p:cTn id="129" presetID="10"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animBg="1"/>
      <p:bldP spid="29" grpId="0"/>
      <p:bldP spid="30" grpId="0" animBg="1"/>
      <p:bldP spid="36"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3578028" y="1651730"/>
            <a:ext cx="7230072" cy="935927"/>
          </a:xfrm>
          <a:prstGeom prst="roundRect">
            <a:avLst>
              <a:gd name="adj" fmla="val 50000"/>
            </a:avLst>
          </a:prstGeom>
          <a:blipFill dpi="0" rotWithShape="1">
            <a:blip r:embed="rId3">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914428" y="1723561"/>
            <a:ext cx="2371512" cy="802961"/>
            <a:chOff x="4871864" y="1833952"/>
            <a:chExt cx="2371512" cy="802960"/>
          </a:xfrm>
          <a:noFill/>
        </p:grpSpPr>
        <p:grpSp>
          <p:nvGrpSpPr>
            <p:cNvPr id="9" name="组合 8"/>
            <p:cNvGrpSpPr/>
            <p:nvPr/>
          </p:nvGrpSpPr>
          <p:grpSpPr>
            <a:xfrm>
              <a:off x="4871864" y="1833952"/>
              <a:ext cx="2371512" cy="802960"/>
              <a:chOff x="4143851" y="532568"/>
              <a:chExt cx="4142700" cy="584449"/>
            </a:xfrm>
            <a:grpFill/>
          </p:grpSpPr>
          <p:sp>
            <p:nvSpPr>
              <p:cNvPr id="11" name="圆角矩形 10"/>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圆角矩形 11"/>
              <p:cNvSpPr/>
              <p:nvPr/>
            </p:nvSpPr>
            <p:spPr>
              <a:xfrm>
                <a:off x="4177197" y="548816"/>
                <a:ext cx="4088103" cy="551953"/>
              </a:xfrm>
              <a:prstGeom prst="roundRect">
                <a:avLst>
                  <a:gd name="adj" fmla="val 50000"/>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0" name="TextBox 48"/>
            <p:cNvSpPr txBox="1"/>
            <p:nvPr/>
          </p:nvSpPr>
          <p:spPr>
            <a:xfrm>
              <a:off x="5200291" y="1986189"/>
              <a:ext cx="1856445" cy="453456"/>
            </a:xfrm>
            <a:prstGeom prst="rect">
              <a:avLst/>
            </a:prstGeom>
            <a:grpFill/>
          </p:spPr>
          <p:txBody>
            <a:bodyPr wrap="square" rtlCol="0">
              <a:spAutoFit/>
            </a:bodyPr>
            <a:lstStyle>
              <a:defPPr>
                <a:defRPr lang="zh-CN"/>
              </a:defPPr>
              <a:lvl1pPr>
                <a:lnSpc>
                  <a:spcPct val="130000"/>
                </a:lnSpc>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ctr"/>
              <a:r>
                <a:rPr lang="zh-CN" altLang="en-US" b="0" dirty="0" smtClean="0">
                  <a:solidFill>
                    <a:schemeClr val="bg1"/>
                  </a:solidFill>
                  <a:effectLst>
                    <a:outerShdw blurRad="38100" dist="38100" dir="2700000" algn="tl">
                      <a:srgbClr val="000000">
                        <a:alpha val="43137"/>
                      </a:srgbClr>
                    </a:outerShdw>
                  </a:effectLst>
                </a:rPr>
                <a:t>输入标题</a:t>
              </a:r>
              <a:endParaRPr lang="zh-CN" altLang="en-US" b="0" dirty="0">
                <a:solidFill>
                  <a:schemeClr val="bg1"/>
                </a:solidFill>
                <a:effectLst>
                  <a:outerShdw blurRad="38100" dist="38100" dir="2700000" algn="tl">
                    <a:srgbClr val="000000">
                      <a:alpha val="43137"/>
                    </a:srgbClr>
                  </a:outerShdw>
                </a:effectLst>
              </a:endParaRPr>
            </a:p>
          </p:txBody>
        </p:sp>
      </p:grpSp>
      <p:sp>
        <p:nvSpPr>
          <p:cNvPr id="13" name="TextBox 57"/>
          <p:cNvSpPr txBox="1"/>
          <p:nvPr/>
        </p:nvSpPr>
        <p:spPr>
          <a:xfrm>
            <a:off x="7506718" y="1827304"/>
            <a:ext cx="2788463" cy="553998"/>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grpSp>
        <p:nvGrpSpPr>
          <p:cNvPr id="14" name="Group 35"/>
          <p:cNvGrpSpPr>
            <a:grpSpLocks noChangeAspect="1"/>
          </p:cNvGrpSpPr>
          <p:nvPr/>
        </p:nvGrpSpPr>
        <p:grpSpPr bwMode="auto">
          <a:xfrm>
            <a:off x="4120165" y="1866509"/>
            <a:ext cx="463668" cy="475591"/>
            <a:chOff x="2446" y="1254"/>
            <a:chExt cx="868" cy="869"/>
          </a:xfrm>
          <a:solidFill>
            <a:schemeClr val="bg1"/>
          </a:solidFill>
        </p:grpSpPr>
        <p:sp>
          <p:nvSpPr>
            <p:cNvPr id="15" name="Freeform 36"/>
            <p:cNvSpPr>
              <a:spLocks noEditPoints="1"/>
            </p:cNvSpPr>
            <p:nvPr/>
          </p:nvSpPr>
          <p:spPr bwMode="auto">
            <a:xfrm>
              <a:off x="2446" y="1254"/>
              <a:ext cx="868" cy="86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dirty="0">
                <a:latin typeface="微软雅黑" panose="020B0503020204020204" pitchFamily="34" charset="-122"/>
                <a:ea typeface="微软雅黑" panose="020B0503020204020204" pitchFamily="34" charset="-122"/>
              </a:endParaRPr>
            </a:p>
          </p:txBody>
        </p:sp>
        <p:sp>
          <p:nvSpPr>
            <p:cNvPr id="16" name="Freeform 37"/>
            <p:cNvSpPr/>
            <p:nvPr/>
          </p:nvSpPr>
          <p:spPr bwMode="auto">
            <a:xfrm>
              <a:off x="2847" y="1443"/>
              <a:ext cx="208" cy="420"/>
            </a:xfrm>
            <a:custGeom>
              <a:avLst/>
              <a:gdLst>
                <a:gd name="T0" fmla="*/ 66 w 208"/>
                <a:gd name="T1" fmla="*/ 0 h 420"/>
                <a:gd name="T2" fmla="*/ 0 w 208"/>
                <a:gd name="T3" fmla="*/ 0 h 420"/>
                <a:gd name="T4" fmla="*/ 0 w 208"/>
                <a:gd name="T5" fmla="*/ 260 h 420"/>
                <a:gd name="T6" fmla="*/ 160 w 208"/>
                <a:gd name="T7" fmla="*/ 420 h 420"/>
                <a:gd name="T8" fmla="*/ 208 w 208"/>
                <a:gd name="T9" fmla="*/ 373 h 420"/>
                <a:gd name="T10" fmla="*/ 66 w 208"/>
                <a:gd name="T11" fmla="*/ 231 h 420"/>
                <a:gd name="T12" fmla="*/ 66 w 208"/>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208" h="420">
                  <a:moveTo>
                    <a:pt x="66" y="0"/>
                  </a:moveTo>
                  <a:lnTo>
                    <a:pt x="0" y="0"/>
                  </a:lnTo>
                  <a:lnTo>
                    <a:pt x="0" y="260"/>
                  </a:lnTo>
                  <a:lnTo>
                    <a:pt x="160" y="420"/>
                  </a:lnTo>
                  <a:lnTo>
                    <a:pt x="208" y="373"/>
                  </a:lnTo>
                  <a:lnTo>
                    <a:pt x="66" y="231"/>
                  </a:ln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dirty="0">
                <a:latin typeface="微软雅黑" panose="020B0503020204020204" pitchFamily="34" charset="-122"/>
                <a:ea typeface="微软雅黑" panose="020B0503020204020204" pitchFamily="34" charset="-122"/>
              </a:endParaRPr>
            </a:p>
          </p:txBody>
        </p:sp>
      </p:grpSp>
      <p:sp>
        <p:nvSpPr>
          <p:cNvPr id="17" name="圆角矩形 16"/>
          <p:cNvSpPr/>
          <p:nvPr/>
        </p:nvSpPr>
        <p:spPr>
          <a:xfrm>
            <a:off x="1299392" y="2814551"/>
            <a:ext cx="7230072" cy="935927"/>
          </a:xfrm>
          <a:prstGeom prst="roundRect">
            <a:avLst>
              <a:gd name="adj" fmla="val 50000"/>
            </a:avLst>
          </a:prstGeom>
          <a:blipFill dpi="0" rotWithShape="1">
            <a:blip r:embed="rId4">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935601" y="2886384"/>
            <a:ext cx="2371512" cy="802961"/>
            <a:chOff x="4893037" y="2996774"/>
            <a:chExt cx="2371512" cy="802960"/>
          </a:xfrm>
          <a:noFill/>
        </p:grpSpPr>
        <p:grpSp>
          <p:nvGrpSpPr>
            <p:cNvPr id="19" name="组合 18"/>
            <p:cNvGrpSpPr/>
            <p:nvPr/>
          </p:nvGrpSpPr>
          <p:grpSpPr>
            <a:xfrm>
              <a:off x="4893037" y="2996774"/>
              <a:ext cx="2371512" cy="802960"/>
              <a:chOff x="4143851" y="532568"/>
              <a:chExt cx="4142700" cy="584449"/>
            </a:xfrm>
            <a:grpFill/>
          </p:grpSpPr>
          <p:sp>
            <p:nvSpPr>
              <p:cNvPr id="21" name="圆角矩形 20"/>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圆角矩形 21"/>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0" name="TextBox 65"/>
            <p:cNvSpPr txBox="1"/>
            <p:nvPr/>
          </p:nvSpPr>
          <p:spPr>
            <a:xfrm>
              <a:off x="5221464" y="3149011"/>
              <a:ext cx="1835272"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23" name="TextBox 66"/>
          <p:cNvSpPr txBox="1"/>
          <p:nvPr/>
        </p:nvSpPr>
        <p:spPr>
          <a:xfrm>
            <a:off x="1896113" y="2990125"/>
            <a:ext cx="2788463" cy="553998"/>
          </a:xfrm>
          <a:prstGeom prst="rect">
            <a:avLst/>
          </a:prstGeom>
          <a:noFill/>
        </p:spPr>
        <p:txBody>
          <a:bodyPr wrap="square" rtlCol="0">
            <a:spAutoFit/>
          </a:bodyPr>
          <a:lstStyle/>
          <a:p>
            <a:pPr algn="r"/>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24" name="圆角矩形 23"/>
          <p:cNvSpPr/>
          <p:nvPr/>
        </p:nvSpPr>
        <p:spPr>
          <a:xfrm>
            <a:off x="3578028" y="3962085"/>
            <a:ext cx="7230072" cy="935927"/>
          </a:xfrm>
          <a:prstGeom prst="roundRect">
            <a:avLst>
              <a:gd name="adj" fmla="val 50000"/>
            </a:avLst>
          </a:prstGeom>
          <a:blipFill dpi="0" rotWithShape="1">
            <a:blip r:embed="rId5">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914428" y="4033917"/>
            <a:ext cx="2371512" cy="802961"/>
            <a:chOff x="4871864" y="1833952"/>
            <a:chExt cx="2371512" cy="802960"/>
          </a:xfrm>
          <a:noFill/>
        </p:grpSpPr>
        <p:grpSp>
          <p:nvGrpSpPr>
            <p:cNvPr id="26" name="组合 25"/>
            <p:cNvGrpSpPr/>
            <p:nvPr/>
          </p:nvGrpSpPr>
          <p:grpSpPr>
            <a:xfrm>
              <a:off x="4871864" y="1833952"/>
              <a:ext cx="2371512" cy="802960"/>
              <a:chOff x="4143851" y="532568"/>
              <a:chExt cx="4142700" cy="584449"/>
            </a:xfrm>
            <a:grpFill/>
          </p:grpSpPr>
          <p:sp>
            <p:nvSpPr>
              <p:cNvPr id="28" name="圆角矩形 27"/>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TextBox 78"/>
            <p:cNvSpPr txBox="1"/>
            <p:nvPr/>
          </p:nvSpPr>
          <p:spPr>
            <a:xfrm>
              <a:off x="5200291" y="1986189"/>
              <a:ext cx="1780568"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30" name="TextBox 81"/>
          <p:cNvSpPr txBox="1"/>
          <p:nvPr/>
        </p:nvSpPr>
        <p:spPr>
          <a:xfrm>
            <a:off x="7506718" y="4137659"/>
            <a:ext cx="2788463" cy="553998"/>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31" name="KSO_Shape"/>
          <p:cNvSpPr/>
          <p:nvPr/>
        </p:nvSpPr>
        <p:spPr bwMode="auto">
          <a:xfrm>
            <a:off x="4049696" y="4265792"/>
            <a:ext cx="590339" cy="344365"/>
          </a:xfrm>
          <a:custGeom>
            <a:avLst/>
            <a:gdLst>
              <a:gd name="T0" fmla="*/ 2147483646 w 317"/>
              <a:gd name="T1" fmla="*/ 2147483646 h 185"/>
              <a:gd name="T2" fmla="*/ 2147483646 w 317"/>
              <a:gd name="T3" fmla="*/ 2147483646 h 185"/>
              <a:gd name="T4" fmla="*/ 2147483646 w 317"/>
              <a:gd name="T5" fmla="*/ 2147483646 h 185"/>
              <a:gd name="T6" fmla="*/ 2147483646 w 317"/>
              <a:gd name="T7" fmla="*/ 2147483646 h 185"/>
              <a:gd name="T8" fmla="*/ 2147483646 w 317"/>
              <a:gd name="T9" fmla="*/ 0 h 185"/>
              <a:gd name="T10" fmla="*/ 2147483646 w 317"/>
              <a:gd name="T11" fmla="*/ 0 h 185"/>
              <a:gd name="T12" fmla="*/ 2147483646 w 317"/>
              <a:gd name="T13" fmla="*/ 0 h 185"/>
              <a:gd name="T14" fmla="*/ 2147483646 w 317"/>
              <a:gd name="T15" fmla="*/ 0 h 185"/>
              <a:gd name="T16" fmla="*/ 2147483646 w 317"/>
              <a:gd name="T17" fmla="*/ 2147483646 h 185"/>
              <a:gd name="T18" fmla="*/ 2147483646 w 317"/>
              <a:gd name="T19" fmla="*/ 2147483646 h 185"/>
              <a:gd name="T20" fmla="*/ 2147483646 w 317"/>
              <a:gd name="T21" fmla="*/ 2147483646 h 185"/>
              <a:gd name="T22" fmla="*/ 2147483646 w 317"/>
              <a:gd name="T23" fmla="*/ 2147483646 h 185"/>
              <a:gd name="T24" fmla="*/ 2147483646 w 317"/>
              <a:gd name="T25" fmla="*/ 2147483646 h 185"/>
              <a:gd name="T26" fmla="*/ 2147483646 w 317"/>
              <a:gd name="T27" fmla="*/ 2147483646 h 185"/>
              <a:gd name="T28" fmla="*/ 2147483646 w 317"/>
              <a:gd name="T29" fmla="*/ 2147483646 h 185"/>
              <a:gd name="T30" fmla="*/ 2147483646 w 317"/>
              <a:gd name="T31" fmla="*/ 2147483646 h 185"/>
              <a:gd name="T32" fmla="*/ 2147483646 w 317"/>
              <a:gd name="T33" fmla="*/ 2147483646 h 185"/>
              <a:gd name="T34" fmla="*/ 2147483646 w 317"/>
              <a:gd name="T35" fmla="*/ 2147483646 h 185"/>
              <a:gd name="T36" fmla="*/ 2147483646 w 317"/>
              <a:gd name="T37" fmla="*/ 2147483646 h 185"/>
              <a:gd name="T38" fmla="*/ 2147483646 w 317"/>
              <a:gd name="T39" fmla="*/ 2147483646 h 185"/>
              <a:gd name="T40" fmla="*/ 2147483646 w 317"/>
              <a:gd name="T41" fmla="*/ 2147483646 h 185"/>
              <a:gd name="T42" fmla="*/ 2147483646 w 317"/>
              <a:gd name="T43" fmla="*/ 2147483646 h 185"/>
              <a:gd name="T44" fmla="*/ 2147483646 w 317"/>
              <a:gd name="T45" fmla="*/ 2147483646 h 185"/>
              <a:gd name="T46" fmla="*/ 2147483646 w 317"/>
              <a:gd name="T47" fmla="*/ 2147483646 h 185"/>
              <a:gd name="T48" fmla="*/ 2147483646 w 317"/>
              <a:gd name="T49" fmla="*/ 2147483646 h 185"/>
              <a:gd name="T50" fmla="*/ 2147483646 w 317"/>
              <a:gd name="T51" fmla="*/ 2147483646 h 185"/>
              <a:gd name="T52" fmla="*/ 2147483646 w 317"/>
              <a:gd name="T53" fmla="*/ 2147483646 h 185"/>
              <a:gd name="T54" fmla="*/ 2147483646 w 317"/>
              <a:gd name="T55" fmla="*/ 2147483646 h 185"/>
              <a:gd name="T56" fmla="*/ 2147483646 w 317"/>
              <a:gd name="T57" fmla="*/ 2147483646 h 185"/>
              <a:gd name="T58" fmla="*/ 2147483646 w 317"/>
              <a:gd name="T59" fmla="*/ 2147483646 h 185"/>
              <a:gd name="T60" fmla="*/ 2147483646 w 317"/>
              <a:gd name="T61" fmla="*/ 2147483646 h 185"/>
              <a:gd name="T62" fmla="*/ 2147483646 w 317"/>
              <a:gd name="T63" fmla="*/ 2147483646 h 185"/>
              <a:gd name="T64" fmla="*/ 2147483646 w 317"/>
              <a:gd name="T65" fmla="*/ 2147483646 h 185"/>
              <a:gd name="T66" fmla="*/ 2147483646 w 317"/>
              <a:gd name="T67" fmla="*/ 2147483646 h 185"/>
              <a:gd name="T68" fmla="*/ 2147483646 w 317"/>
              <a:gd name="T69" fmla="*/ 0 h 185"/>
              <a:gd name="T70" fmla="*/ 2147483646 w 317"/>
              <a:gd name="T71" fmla="*/ 2147483646 h 185"/>
              <a:gd name="T72" fmla="*/ 2147483646 w 317"/>
              <a:gd name="T73" fmla="*/ 2147483646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7" h="185">
                <a:moveTo>
                  <a:pt x="256" y="62"/>
                </a:moveTo>
                <a:cubicBezTo>
                  <a:pt x="247" y="62"/>
                  <a:pt x="239" y="64"/>
                  <a:pt x="231" y="67"/>
                </a:cubicBezTo>
                <a:cubicBezTo>
                  <a:pt x="195" y="3"/>
                  <a:pt x="195" y="3"/>
                  <a:pt x="195" y="3"/>
                </a:cubicBezTo>
                <a:cubicBezTo>
                  <a:pt x="195" y="3"/>
                  <a:pt x="195" y="3"/>
                  <a:pt x="195" y="3"/>
                </a:cubicBezTo>
                <a:cubicBezTo>
                  <a:pt x="195" y="3"/>
                  <a:pt x="195" y="3"/>
                  <a:pt x="194" y="2"/>
                </a:cubicBezTo>
                <a:cubicBezTo>
                  <a:pt x="194" y="2"/>
                  <a:pt x="194" y="2"/>
                  <a:pt x="194" y="2"/>
                </a:cubicBezTo>
                <a:cubicBezTo>
                  <a:pt x="194" y="2"/>
                  <a:pt x="194" y="2"/>
                  <a:pt x="194" y="1"/>
                </a:cubicBezTo>
                <a:cubicBezTo>
                  <a:pt x="193" y="1"/>
                  <a:pt x="193" y="1"/>
                  <a:pt x="193" y="1"/>
                </a:cubicBezTo>
                <a:cubicBezTo>
                  <a:pt x="193" y="1"/>
                  <a:pt x="193" y="1"/>
                  <a:pt x="193" y="1"/>
                </a:cubicBezTo>
                <a:cubicBezTo>
                  <a:pt x="192" y="1"/>
                  <a:pt x="192" y="0"/>
                  <a:pt x="192" y="0"/>
                </a:cubicBezTo>
                <a:cubicBezTo>
                  <a:pt x="192" y="0"/>
                  <a:pt x="192" y="0"/>
                  <a:pt x="191" y="0"/>
                </a:cubicBezTo>
                <a:cubicBezTo>
                  <a:pt x="191" y="0"/>
                  <a:pt x="191" y="0"/>
                  <a:pt x="191" y="0"/>
                </a:cubicBezTo>
                <a:cubicBezTo>
                  <a:pt x="191" y="0"/>
                  <a:pt x="190" y="0"/>
                  <a:pt x="190" y="0"/>
                </a:cubicBezTo>
                <a:cubicBezTo>
                  <a:pt x="190" y="0"/>
                  <a:pt x="190" y="0"/>
                  <a:pt x="189" y="0"/>
                </a:cubicBezTo>
                <a:cubicBezTo>
                  <a:pt x="189" y="0"/>
                  <a:pt x="189" y="0"/>
                  <a:pt x="189" y="0"/>
                </a:cubicBezTo>
                <a:cubicBezTo>
                  <a:pt x="169" y="0"/>
                  <a:pt x="169" y="0"/>
                  <a:pt x="169" y="0"/>
                </a:cubicBezTo>
                <a:cubicBezTo>
                  <a:pt x="165" y="0"/>
                  <a:pt x="162" y="3"/>
                  <a:pt x="162" y="6"/>
                </a:cubicBezTo>
                <a:cubicBezTo>
                  <a:pt x="162" y="10"/>
                  <a:pt x="165" y="13"/>
                  <a:pt x="169" y="13"/>
                </a:cubicBezTo>
                <a:cubicBezTo>
                  <a:pt x="185" y="13"/>
                  <a:pt x="185" y="13"/>
                  <a:pt x="185" y="13"/>
                </a:cubicBezTo>
                <a:cubicBezTo>
                  <a:pt x="195" y="30"/>
                  <a:pt x="195" y="30"/>
                  <a:pt x="195" y="30"/>
                </a:cubicBezTo>
                <a:cubicBezTo>
                  <a:pt x="106" y="30"/>
                  <a:pt x="106" y="30"/>
                  <a:pt x="106" y="30"/>
                </a:cubicBezTo>
                <a:cubicBezTo>
                  <a:pt x="99" y="18"/>
                  <a:pt x="99" y="18"/>
                  <a:pt x="99" y="18"/>
                </a:cubicBezTo>
                <a:cubicBezTo>
                  <a:pt x="83" y="18"/>
                  <a:pt x="83" y="18"/>
                  <a:pt x="83" y="18"/>
                </a:cubicBezTo>
                <a:cubicBezTo>
                  <a:pt x="117" y="72"/>
                  <a:pt x="117" y="72"/>
                  <a:pt x="117" y="72"/>
                </a:cubicBezTo>
                <a:cubicBezTo>
                  <a:pt x="119" y="74"/>
                  <a:pt x="121" y="75"/>
                  <a:pt x="123" y="75"/>
                </a:cubicBezTo>
                <a:cubicBezTo>
                  <a:pt x="124" y="75"/>
                  <a:pt x="125" y="74"/>
                  <a:pt x="126" y="74"/>
                </a:cubicBezTo>
                <a:cubicBezTo>
                  <a:pt x="129" y="72"/>
                  <a:pt x="130" y="68"/>
                  <a:pt x="128" y="65"/>
                </a:cubicBezTo>
                <a:cubicBezTo>
                  <a:pt x="114" y="43"/>
                  <a:pt x="114" y="43"/>
                  <a:pt x="114" y="43"/>
                </a:cubicBezTo>
                <a:cubicBezTo>
                  <a:pt x="194" y="43"/>
                  <a:pt x="194" y="43"/>
                  <a:pt x="194" y="43"/>
                </a:cubicBezTo>
                <a:cubicBezTo>
                  <a:pt x="151" y="117"/>
                  <a:pt x="151" y="117"/>
                  <a:pt x="151" y="117"/>
                </a:cubicBezTo>
                <a:cubicBezTo>
                  <a:pt x="123" y="117"/>
                  <a:pt x="123" y="117"/>
                  <a:pt x="123" y="117"/>
                </a:cubicBezTo>
                <a:cubicBezTo>
                  <a:pt x="119" y="86"/>
                  <a:pt x="93" y="62"/>
                  <a:pt x="61" y="62"/>
                </a:cubicBezTo>
                <a:cubicBezTo>
                  <a:pt x="27" y="62"/>
                  <a:pt x="0" y="90"/>
                  <a:pt x="0" y="123"/>
                </a:cubicBezTo>
                <a:cubicBezTo>
                  <a:pt x="0" y="157"/>
                  <a:pt x="27" y="185"/>
                  <a:pt x="61" y="185"/>
                </a:cubicBezTo>
                <a:cubicBezTo>
                  <a:pt x="93" y="185"/>
                  <a:pt x="119" y="161"/>
                  <a:pt x="123" y="130"/>
                </a:cubicBezTo>
                <a:cubicBezTo>
                  <a:pt x="123" y="130"/>
                  <a:pt x="151" y="130"/>
                  <a:pt x="155" y="130"/>
                </a:cubicBezTo>
                <a:cubicBezTo>
                  <a:pt x="158" y="130"/>
                  <a:pt x="159" y="129"/>
                  <a:pt x="161" y="127"/>
                </a:cubicBezTo>
                <a:cubicBezTo>
                  <a:pt x="206" y="49"/>
                  <a:pt x="206" y="49"/>
                  <a:pt x="206" y="49"/>
                </a:cubicBezTo>
                <a:cubicBezTo>
                  <a:pt x="220" y="74"/>
                  <a:pt x="220" y="74"/>
                  <a:pt x="220" y="74"/>
                </a:cubicBezTo>
                <a:cubicBezTo>
                  <a:pt x="204" y="85"/>
                  <a:pt x="194" y="103"/>
                  <a:pt x="194" y="123"/>
                </a:cubicBezTo>
                <a:cubicBezTo>
                  <a:pt x="194" y="157"/>
                  <a:pt x="222" y="185"/>
                  <a:pt x="256" y="185"/>
                </a:cubicBezTo>
                <a:cubicBezTo>
                  <a:pt x="290" y="185"/>
                  <a:pt x="317" y="157"/>
                  <a:pt x="317" y="123"/>
                </a:cubicBezTo>
                <a:cubicBezTo>
                  <a:pt x="317" y="90"/>
                  <a:pt x="290" y="62"/>
                  <a:pt x="256" y="62"/>
                </a:cubicBezTo>
                <a:close/>
                <a:moveTo>
                  <a:pt x="61" y="101"/>
                </a:moveTo>
                <a:cubicBezTo>
                  <a:pt x="49" y="101"/>
                  <a:pt x="38" y="111"/>
                  <a:pt x="38" y="124"/>
                </a:cubicBezTo>
                <a:cubicBezTo>
                  <a:pt x="38" y="136"/>
                  <a:pt x="49" y="146"/>
                  <a:pt x="61" y="146"/>
                </a:cubicBezTo>
                <a:cubicBezTo>
                  <a:pt x="72" y="146"/>
                  <a:pt x="81" y="139"/>
                  <a:pt x="83" y="130"/>
                </a:cubicBezTo>
                <a:cubicBezTo>
                  <a:pt x="111" y="130"/>
                  <a:pt x="111" y="130"/>
                  <a:pt x="111" y="130"/>
                </a:cubicBezTo>
                <a:cubicBezTo>
                  <a:pt x="108" y="155"/>
                  <a:pt x="87" y="174"/>
                  <a:pt x="61" y="174"/>
                </a:cubicBezTo>
                <a:cubicBezTo>
                  <a:pt x="34" y="174"/>
                  <a:pt x="11" y="151"/>
                  <a:pt x="11" y="123"/>
                </a:cubicBezTo>
                <a:cubicBezTo>
                  <a:pt x="11" y="96"/>
                  <a:pt x="34" y="73"/>
                  <a:pt x="61" y="73"/>
                </a:cubicBezTo>
                <a:cubicBezTo>
                  <a:pt x="87" y="73"/>
                  <a:pt x="108" y="92"/>
                  <a:pt x="111" y="117"/>
                </a:cubicBezTo>
                <a:cubicBezTo>
                  <a:pt x="83" y="117"/>
                  <a:pt x="83" y="117"/>
                  <a:pt x="83" y="117"/>
                </a:cubicBezTo>
                <a:cubicBezTo>
                  <a:pt x="81" y="108"/>
                  <a:pt x="72" y="101"/>
                  <a:pt x="61" y="101"/>
                </a:cubicBezTo>
                <a:close/>
                <a:moveTo>
                  <a:pt x="256" y="174"/>
                </a:moveTo>
                <a:cubicBezTo>
                  <a:pt x="228" y="174"/>
                  <a:pt x="206" y="151"/>
                  <a:pt x="206" y="123"/>
                </a:cubicBezTo>
                <a:cubicBezTo>
                  <a:pt x="206" y="107"/>
                  <a:pt x="213" y="93"/>
                  <a:pt x="226" y="84"/>
                </a:cubicBezTo>
                <a:cubicBezTo>
                  <a:pt x="239" y="108"/>
                  <a:pt x="239" y="108"/>
                  <a:pt x="239" y="108"/>
                </a:cubicBezTo>
                <a:cubicBezTo>
                  <a:pt x="235" y="112"/>
                  <a:pt x="233" y="117"/>
                  <a:pt x="233" y="124"/>
                </a:cubicBezTo>
                <a:cubicBezTo>
                  <a:pt x="233" y="136"/>
                  <a:pt x="243" y="146"/>
                  <a:pt x="256" y="146"/>
                </a:cubicBezTo>
                <a:cubicBezTo>
                  <a:pt x="268" y="146"/>
                  <a:pt x="279" y="136"/>
                  <a:pt x="279" y="124"/>
                </a:cubicBezTo>
                <a:cubicBezTo>
                  <a:pt x="279" y="111"/>
                  <a:pt x="268" y="101"/>
                  <a:pt x="256" y="101"/>
                </a:cubicBezTo>
                <a:cubicBezTo>
                  <a:pt x="254" y="101"/>
                  <a:pt x="252" y="101"/>
                  <a:pt x="251" y="101"/>
                </a:cubicBezTo>
                <a:cubicBezTo>
                  <a:pt x="237" y="77"/>
                  <a:pt x="237" y="77"/>
                  <a:pt x="237" y="77"/>
                </a:cubicBezTo>
                <a:cubicBezTo>
                  <a:pt x="243" y="75"/>
                  <a:pt x="249" y="73"/>
                  <a:pt x="256" y="73"/>
                </a:cubicBezTo>
                <a:cubicBezTo>
                  <a:pt x="283" y="73"/>
                  <a:pt x="306" y="96"/>
                  <a:pt x="306" y="123"/>
                </a:cubicBezTo>
                <a:cubicBezTo>
                  <a:pt x="306" y="151"/>
                  <a:pt x="283" y="174"/>
                  <a:pt x="256" y="174"/>
                </a:cubicBezTo>
                <a:close/>
                <a:moveTo>
                  <a:pt x="63" y="6"/>
                </a:moveTo>
                <a:cubicBezTo>
                  <a:pt x="63" y="3"/>
                  <a:pt x="66" y="0"/>
                  <a:pt x="69" y="0"/>
                </a:cubicBezTo>
                <a:cubicBezTo>
                  <a:pt x="110" y="0"/>
                  <a:pt x="110" y="0"/>
                  <a:pt x="110" y="0"/>
                </a:cubicBezTo>
                <a:cubicBezTo>
                  <a:pt x="114" y="0"/>
                  <a:pt x="117" y="3"/>
                  <a:pt x="117" y="6"/>
                </a:cubicBezTo>
                <a:cubicBezTo>
                  <a:pt x="117" y="10"/>
                  <a:pt x="114" y="13"/>
                  <a:pt x="110" y="13"/>
                </a:cubicBezTo>
                <a:cubicBezTo>
                  <a:pt x="69" y="13"/>
                  <a:pt x="69" y="13"/>
                  <a:pt x="69" y="13"/>
                </a:cubicBezTo>
                <a:cubicBezTo>
                  <a:pt x="66" y="13"/>
                  <a:pt x="63" y="10"/>
                  <a:pt x="63" y="6"/>
                </a:cubicBezTo>
                <a:close/>
              </a:path>
            </a:pathLst>
          </a:custGeom>
          <a:solidFill>
            <a:schemeClr val="bg1"/>
          </a:solid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32" name="圆角矩形 31"/>
          <p:cNvSpPr/>
          <p:nvPr/>
        </p:nvSpPr>
        <p:spPr>
          <a:xfrm>
            <a:off x="1299392" y="5114213"/>
            <a:ext cx="7230072" cy="935927"/>
          </a:xfrm>
          <a:prstGeom prst="roundRect">
            <a:avLst>
              <a:gd name="adj" fmla="val 50000"/>
            </a:avLst>
          </a:pr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935601" y="5186045"/>
            <a:ext cx="2371512" cy="802961"/>
            <a:chOff x="4893037" y="2996774"/>
            <a:chExt cx="2371512" cy="802960"/>
          </a:xfrm>
          <a:noFill/>
        </p:grpSpPr>
        <p:grpSp>
          <p:nvGrpSpPr>
            <p:cNvPr id="34" name="组合 33"/>
            <p:cNvGrpSpPr/>
            <p:nvPr/>
          </p:nvGrpSpPr>
          <p:grpSpPr>
            <a:xfrm>
              <a:off x="4893037" y="2996774"/>
              <a:ext cx="2371512" cy="802960"/>
              <a:chOff x="4143851" y="532568"/>
              <a:chExt cx="4142700" cy="584449"/>
            </a:xfrm>
            <a:grpFill/>
          </p:grpSpPr>
          <p:sp>
            <p:nvSpPr>
              <p:cNvPr id="36" name="圆角矩形 35"/>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圆角矩形 36"/>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5" name="TextBox 93"/>
            <p:cNvSpPr txBox="1"/>
            <p:nvPr/>
          </p:nvSpPr>
          <p:spPr>
            <a:xfrm>
              <a:off x="5221464" y="3149011"/>
              <a:ext cx="1723549"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38" name="TextBox 96"/>
          <p:cNvSpPr txBox="1"/>
          <p:nvPr/>
        </p:nvSpPr>
        <p:spPr>
          <a:xfrm>
            <a:off x="1896113" y="5289787"/>
            <a:ext cx="2788463" cy="553998"/>
          </a:xfrm>
          <a:prstGeom prst="rect">
            <a:avLst/>
          </a:prstGeom>
          <a:noFill/>
        </p:spPr>
        <p:txBody>
          <a:bodyPr wrap="square" rtlCol="0">
            <a:spAutoFit/>
          </a:bodyPr>
          <a:lstStyle/>
          <a:p>
            <a:pPr algn="r"/>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39" name="Freeform 41"/>
          <p:cNvSpPr>
            <a:spLocks noEditPoints="1"/>
          </p:cNvSpPr>
          <p:nvPr/>
        </p:nvSpPr>
        <p:spPr bwMode="auto">
          <a:xfrm>
            <a:off x="7635564" y="5325642"/>
            <a:ext cx="463867" cy="445956"/>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7680176" y="3001597"/>
            <a:ext cx="351824" cy="522311"/>
            <a:chOff x="5649914" y="2946401"/>
            <a:chExt cx="360363" cy="534987"/>
          </a:xfrm>
        </p:grpSpPr>
        <p:sp>
          <p:nvSpPr>
            <p:cNvPr id="41" name="Freeform 29"/>
            <p:cNvSpPr/>
            <p:nvPr/>
          </p:nvSpPr>
          <p:spPr bwMode="auto">
            <a:xfrm>
              <a:off x="5776914" y="3424238"/>
              <a:ext cx="106363" cy="57150"/>
            </a:xfrm>
            <a:custGeom>
              <a:avLst/>
              <a:gdLst>
                <a:gd name="T0" fmla="*/ 0 w 74"/>
                <a:gd name="T1" fmla="*/ 0 h 40"/>
                <a:gd name="T2" fmla="*/ 37 w 74"/>
                <a:gd name="T3" fmla="*/ 40 h 40"/>
                <a:gd name="T4" fmla="*/ 74 w 74"/>
                <a:gd name="T5" fmla="*/ 0 h 40"/>
                <a:gd name="T6" fmla="*/ 0 w 74"/>
                <a:gd name="T7" fmla="*/ 0 h 40"/>
              </a:gdLst>
              <a:ahLst/>
              <a:cxnLst>
                <a:cxn ang="0">
                  <a:pos x="T0" y="T1"/>
                </a:cxn>
                <a:cxn ang="0">
                  <a:pos x="T2" y="T3"/>
                </a:cxn>
                <a:cxn ang="0">
                  <a:pos x="T4" y="T5"/>
                </a:cxn>
                <a:cxn ang="0">
                  <a:pos x="T6" y="T7"/>
                </a:cxn>
              </a:cxnLst>
              <a:rect l="0" t="0" r="r" b="b"/>
              <a:pathLst>
                <a:path w="74" h="40">
                  <a:moveTo>
                    <a:pt x="0" y="0"/>
                  </a:moveTo>
                  <a:cubicBezTo>
                    <a:pt x="0" y="22"/>
                    <a:pt x="17" y="40"/>
                    <a:pt x="37" y="40"/>
                  </a:cubicBezTo>
                  <a:cubicBezTo>
                    <a:pt x="57" y="40"/>
                    <a:pt x="74" y="22"/>
                    <a:pt x="7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2" name="Freeform 30"/>
            <p:cNvSpPr/>
            <p:nvPr/>
          </p:nvSpPr>
          <p:spPr bwMode="auto">
            <a:xfrm>
              <a:off x="5753101" y="3346451"/>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6"/>
                    <a:pt x="103" y="19"/>
                    <a:pt x="98" y="19"/>
                  </a:cubicBezTo>
                  <a:cubicBezTo>
                    <a:pt x="8" y="19"/>
                    <a:pt x="8" y="19"/>
                    <a:pt x="8" y="19"/>
                  </a:cubicBezTo>
                  <a:cubicBezTo>
                    <a:pt x="3" y="19"/>
                    <a:pt x="0" y="16"/>
                    <a:pt x="0" y="11"/>
                  </a:cubicBezTo>
                  <a:cubicBezTo>
                    <a:pt x="0" y="8"/>
                    <a:pt x="0" y="8"/>
                    <a:pt x="0" y="8"/>
                  </a:cubicBezTo>
                  <a:cubicBezTo>
                    <a:pt x="0" y="4"/>
                    <a:pt x="3" y="0"/>
                    <a:pt x="8" y="0"/>
                  </a:cubicBezTo>
                  <a:cubicBezTo>
                    <a:pt x="98" y="0"/>
                    <a:pt x="98" y="0"/>
                    <a:pt x="98" y="0"/>
                  </a:cubicBezTo>
                  <a:cubicBezTo>
                    <a:pt x="103" y="0"/>
                    <a:pt x="106" y="4"/>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3" name="Freeform 31"/>
            <p:cNvSpPr/>
            <p:nvPr/>
          </p:nvSpPr>
          <p:spPr bwMode="auto">
            <a:xfrm>
              <a:off x="5753101" y="3386138"/>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5"/>
                    <a:pt x="103" y="19"/>
                    <a:pt x="98" y="19"/>
                  </a:cubicBezTo>
                  <a:cubicBezTo>
                    <a:pt x="8" y="19"/>
                    <a:pt x="8" y="19"/>
                    <a:pt x="8" y="19"/>
                  </a:cubicBezTo>
                  <a:cubicBezTo>
                    <a:pt x="3" y="19"/>
                    <a:pt x="0" y="15"/>
                    <a:pt x="0" y="11"/>
                  </a:cubicBezTo>
                  <a:cubicBezTo>
                    <a:pt x="0" y="8"/>
                    <a:pt x="0" y="8"/>
                    <a:pt x="0" y="8"/>
                  </a:cubicBezTo>
                  <a:cubicBezTo>
                    <a:pt x="0" y="3"/>
                    <a:pt x="3" y="0"/>
                    <a:pt x="8" y="0"/>
                  </a:cubicBezTo>
                  <a:cubicBezTo>
                    <a:pt x="98" y="0"/>
                    <a:pt x="98" y="0"/>
                    <a:pt x="98" y="0"/>
                  </a:cubicBezTo>
                  <a:cubicBezTo>
                    <a:pt x="103" y="0"/>
                    <a:pt x="106" y="3"/>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4" name="Freeform 32"/>
            <p:cNvSpPr/>
            <p:nvPr/>
          </p:nvSpPr>
          <p:spPr bwMode="auto">
            <a:xfrm>
              <a:off x="5649914" y="2946401"/>
              <a:ext cx="360363" cy="385763"/>
            </a:xfrm>
            <a:custGeom>
              <a:avLst/>
              <a:gdLst>
                <a:gd name="T0" fmla="*/ 250 w 250"/>
                <a:gd name="T1" fmla="*/ 125 h 268"/>
                <a:gd name="T2" fmla="*/ 125 w 250"/>
                <a:gd name="T3" fmla="*/ 0 h 268"/>
                <a:gd name="T4" fmla="*/ 0 w 250"/>
                <a:gd name="T5" fmla="*/ 125 h 268"/>
                <a:gd name="T6" fmla="*/ 72 w 250"/>
                <a:gd name="T7" fmla="*/ 238 h 268"/>
                <a:gd name="T8" fmla="*/ 72 w 250"/>
                <a:gd name="T9" fmla="*/ 244 h 268"/>
                <a:gd name="T10" fmla="*/ 96 w 250"/>
                <a:gd name="T11" fmla="*/ 268 h 268"/>
                <a:gd name="T12" fmla="*/ 154 w 250"/>
                <a:gd name="T13" fmla="*/ 268 h 268"/>
                <a:gd name="T14" fmla="*/ 178 w 250"/>
                <a:gd name="T15" fmla="*/ 244 h 268"/>
                <a:gd name="T16" fmla="*/ 178 w 250"/>
                <a:gd name="T17" fmla="*/ 238 h 268"/>
                <a:gd name="T18" fmla="*/ 250 w 250"/>
                <a:gd name="T19" fmla="*/ 1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68">
                  <a:moveTo>
                    <a:pt x="250" y="125"/>
                  </a:moveTo>
                  <a:cubicBezTo>
                    <a:pt x="250" y="56"/>
                    <a:pt x="194" y="0"/>
                    <a:pt x="125" y="0"/>
                  </a:cubicBezTo>
                  <a:cubicBezTo>
                    <a:pt x="56" y="0"/>
                    <a:pt x="0" y="56"/>
                    <a:pt x="0" y="125"/>
                  </a:cubicBezTo>
                  <a:cubicBezTo>
                    <a:pt x="0" y="175"/>
                    <a:pt x="30" y="218"/>
                    <a:pt x="72" y="238"/>
                  </a:cubicBezTo>
                  <a:cubicBezTo>
                    <a:pt x="72" y="244"/>
                    <a:pt x="72" y="244"/>
                    <a:pt x="72" y="244"/>
                  </a:cubicBezTo>
                  <a:cubicBezTo>
                    <a:pt x="72" y="257"/>
                    <a:pt x="83" y="268"/>
                    <a:pt x="96" y="268"/>
                  </a:cubicBezTo>
                  <a:cubicBezTo>
                    <a:pt x="154" y="268"/>
                    <a:pt x="154" y="268"/>
                    <a:pt x="154" y="268"/>
                  </a:cubicBezTo>
                  <a:cubicBezTo>
                    <a:pt x="167" y="268"/>
                    <a:pt x="178" y="257"/>
                    <a:pt x="178" y="244"/>
                  </a:cubicBezTo>
                  <a:cubicBezTo>
                    <a:pt x="178" y="238"/>
                    <a:pt x="178" y="238"/>
                    <a:pt x="178" y="238"/>
                  </a:cubicBezTo>
                  <a:cubicBezTo>
                    <a:pt x="221" y="218"/>
                    <a:pt x="250" y="175"/>
                    <a:pt x="250"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983867" y="1930167"/>
            <a:ext cx="399327" cy="1314979"/>
            <a:chOff x="7994914" y="-2181452"/>
            <a:chExt cx="747713" cy="2462213"/>
          </a:xfrm>
          <a:blipFill dpi="0" rotWithShape="1">
            <a:blip r:embed="rId4">
              <a:extLst>
                <a:ext uri="{28A0092B-C50C-407E-A947-70E740481C1C}">
                  <a14:useLocalDpi xmlns:a14="http://schemas.microsoft.com/office/drawing/2010/main" val="0"/>
                </a:ext>
              </a:extLst>
            </a:blip>
            <a:srcRect/>
            <a:stretch>
              <a:fillRect/>
            </a:stretch>
          </a:blipFill>
        </p:grpSpPr>
        <p:sp>
          <p:nvSpPr>
            <p:cNvPr id="46" name="Freeform 52"/>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7" name="Freeform 53"/>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8" name="Freeform 54"/>
          <p:cNvSpPr>
            <a:spLocks noEditPoints="1"/>
          </p:cNvSpPr>
          <p:nvPr/>
        </p:nvSpPr>
        <p:spPr bwMode="auto">
          <a:xfrm>
            <a:off x="1299392" y="3840276"/>
            <a:ext cx="597035" cy="1274860"/>
          </a:xfrm>
          <a:custGeom>
            <a:avLst/>
            <a:gdLst>
              <a:gd name="T0" fmla="*/ 685 w 739"/>
              <a:gd name="T1" fmla="*/ 1403 h 1578"/>
              <a:gd name="T2" fmla="*/ 615 w 739"/>
              <a:gd name="T3" fmla="*/ 1107 h 1578"/>
              <a:gd name="T4" fmla="*/ 642 w 739"/>
              <a:gd name="T5" fmla="*/ 933 h 1578"/>
              <a:gd name="T6" fmla="*/ 669 w 739"/>
              <a:gd name="T7" fmla="*/ 676 h 1578"/>
              <a:gd name="T8" fmla="*/ 606 w 739"/>
              <a:gd name="T9" fmla="*/ 614 h 1578"/>
              <a:gd name="T10" fmla="*/ 525 w 739"/>
              <a:gd name="T11" fmla="*/ 606 h 1578"/>
              <a:gd name="T12" fmla="*/ 406 w 739"/>
              <a:gd name="T13" fmla="*/ 622 h 1578"/>
              <a:gd name="T14" fmla="*/ 372 w 739"/>
              <a:gd name="T15" fmla="*/ 638 h 1578"/>
              <a:gd name="T16" fmla="*/ 254 w 739"/>
              <a:gd name="T17" fmla="*/ 631 h 1578"/>
              <a:gd name="T18" fmla="*/ 447 w 739"/>
              <a:gd name="T19" fmla="*/ 574 h 1578"/>
              <a:gd name="T20" fmla="*/ 692 w 739"/>
              <a:gd name="T21" fmla="*/ 541 h 1578"/>
              <a:gd name="T22" fmla="*/ 708 w 739"/>
              <a:gd name="T23" fmla="*/ 378 h 1578"/>
              <a:gd name="T24" fmla="*/ 653 w 739"/>
              <a:gd name="T25" fmla="*/ 266 h 1578"/>
              <a:gd name="T26" fmla="*/ 605 w 739"/>
              <a:gd name="T27" fmla="*/ 135 h 1578"/>
              <a:gd name="T28" fmla="*/ 461 w 739"/>
              <a:gd name="T29" fmla="*/ 172 h 1578"/>
              <a:gd name="T30" fmla="*/ 461 w 739"/>
              <a:gd name="T31" fmla="*/ 311 h 1578"/>
              <a:gd name="T32" fmla="*/ 489 w 739"/>
              <a:gd name="T33" fmla="*/ 310 h 1578"/>
              <a:gd name="T34" fmla="*/ 421 w 739"/>
              <a:gd name="T35" fmla="*/ 378 h 1578"/>
              <a:gd name="T36" fmla="*/ 394 w 739"/>
              <a:gd name="T37" fmla="*/ 506 h 1578"/>
              <a:gd name="T38" fmla="*/ 332 w 739"/>
              <a:gd name="T39" fmla="*/ 246 h 1578"/>
              <a:gd name="T40" fmla="*/ 303 w 739"/>
              <a:gd name="T41" fmla="*/ 164 h 1578"/>
              <a:gd name="T42" fmla="*/ 278 w 739"/>
              <a:gd name="T43" fmla="*/ 47 h 1578"/>
              <a:gd name="T44" fmla="*/ 139 w 739"/>
              <a:gd name="T45" fmla="*/ 47 h 1578"/>
              <a:gd name="T46" fmla="*/ 167 w 739"/>
              <a:gd name="T47" fmla="*/ 165 h 1578"/>
              <a:gd name="T48" fmla="*/ 135 w 739"/>
              <a:gd name="T49" fmla="*/ 234 h 1578"/>
              <a:gd name="T50" fmla="*/ 23 w 739"/>
              <a:gd name="T51" fmla="*/ 367 h 1578"/>
              <a:gd name="T52" fmla="*/ 3 w 739"/>
              <a:gd name="T53" fmla="*/ 539 h 1578"/>
              <a:gd name="T54" fmla="*/ 19 w 739"/>
              <a:gd name="T55" fmla="*/ 663 h 1578"/>
              <a:gd name="T56" fmla="*/ 34 w 739"/>
              <a:gd name="T57" fmla="*/ 714 h 1578"/>
              <a:gd name="T58" fmla="*/ 69 w 739"/>
              <a:gd name="T59" fmla="*/ 794 h 1578"/>
              <a:gd name="T60" fmla="*/ 85 w 739"/>
              <a:gd name="T61" fmla="*/ 1136 h 1578"/>
              <a:gd name="T62" fmla="*/ 121 w 739"/>
              <a:gd name="T63" fmla="*/ 1465 h 1578"/>
              <a:gd name="T64" fmla="*/ 140 w 739"/>
              <a:gd name="T65" fmla="*/ 1563 h 1578"/>
              <a:gd name="T66" fmla="*/ 216 w 739"/>
              <a:gd name="T67" fmla="*/ 1502 h 1578"/>
              <a:gd name="T68" fmla="*/ 329 w 739"/>
              <a:gd name="T69" fmla="*/ 1506 h 1578"/>
              <a:gd name="T70" fmla="*/ 386 w 739"/>
              <a:gd name="T71" fmla="*/ 1466 h 1578"/>
              <a:gd name="T72" fmla="*/ 275 w 739"/>
              <a:gd name="T73" fmla="*/ 1385 h 1578"/>
              <a:gd name="T74" fmla="*/ 345 w 739"/>
              <a:gd name="T75" fmla="*/ 1031 h 1578"/>
              <a:gd name="T76" fmla="*/ 392 w 739"/>
              <a:gd name="T77" fmla="*/ 861 h 1578"/>
              <a:gd name="T78" fmla="*/ 411 w 739"/>
              <a:gd name="T79" fmla="*/ 982 h 1578"/>
              <a:gd name="T80" fmla="*/ 474 w 739"/>
              <a:gd name="T81" fmla="*/ 1181 h 1578"/>
              <a:gd name="T82" fmla="*/ 468 w 739"/>
              <a:gd name="T83" fmla="*/ 1487 h 1578"/>
              <a:gd name="T84" fmla="*/ 476 w 739"/>
              <a:gd name="T85" fmla="*/ 1538 h 1578"/>
              <a:gd name="T86" fmla="*/ 550 w 739"/>
              <a:gd name="T87" fmla="*/ 1477 h 1578"/>
              <a:gd name="T88" fmla="*/ 590 w 739"/>
              <a:gd name="T89" fmla="*/ 1467 h 1578"/>
              <a:gd name="T90" fmla="*/ 591 w 739"/>
              <a:gd name="T91" fmla="*/ 1312 h 1578"/>
              <a:gd name="T92" fmla="*/ 666 w 739"/>
              <a:gd name="T93" fmla="*/ 1525 h 1578"/>
              <a:gd name="T94" fmla="*/ 737 w 739"/>
              <a:gd name="T95" fmla="*/ 1551 h 1578"/>
              <a:gd name="T96" fmla="*/ 492 w 739"/>
              <a:gd name="T97" fmla="*/ 350 h 1578"/>
              <a:gd name="T98" fmla="*/ 514 w 739"/>
              <a:gd name="T99" fmla="*/ 396 h 1578"/>
              <a:gd name="T100" fmla="*/ 578 w 739"/>
              <a:gd name="T101" fmla="*/ 311 h 1578"/>
              <a:gd name="T102" fmla="*/ 597 w 739"/>
              <a:gd name="T103" fmla="*/ 385 h 1578"/>
              <a:gd name="T104" fmla="*/ 532 w 739"/>
              <a:gd name="T105" fmla="*/ 400 h 1578"/>
              <a:gd name="T106" fmla="*/ 505 w 739"/>
              <a:gd name="T107" fmla="*/ 395 h 1578"/>
              <a:gd name="T108" fmla="*/ 477 w 739"/>
              <a:gd name="T109" fmla="*/ 382 h 1578"/>
              <a:gd name="T110" fmla="*/ 280 w 739"/>
              <a:gd name="T111" fmla="*/ 235 h 1578"/>
              <a:gd name="T112" fmla="*/ 273 w 739"/>
              <a:gd name="T113" fmla="*/ 270 h 1578"/>
              <a:gd name="T114" fmla="*/ 254 w 739"/>
              <a:gd name="T115" fmla="*/ 270 h 1578"/>
              <a:gd name="T116" fmla="*/ 234 w 739"/>
              <a:gd name="T117" fmla="*/ 281 h 1578"/>
              <a:gd name="T118" fmla="*/ 391 w 739"/>
              <a:gd name="T119" fmla="*/ 799 h 1578"/>
              <a:gd name="T120" fmla="*/ 420 w 739"/>
              <a:gd name="T121" fmla="*/ 67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1578">
                <a:moveTo>
                  <a:pt x="716" y="1481"/>
                </a:moveTo>
                <a:lnTo>
                  <a:pt x="716" y="1481"/>
                </a:lnTo>
                <a:lnTo>
                  <a:pt x="712" y="1462"/>
                </a:lnTo>
                <a:lnTo>
                  <a:pt x="709" y="1452"/>
                </a:lnTo>
                <a:lnTo>
                  <a:pt x="707" y="1449"/>
                </a:lnTo>
                <a:lnTo>
                  <a:pt x="706" y="1447"/>
                </a:lnTo>
                <a:lnTo>
                  <a:pt x="706" y="1447"/>
                </a:lnTo>
                <a:lnTo>
                  <a:pt x="702" y="1444"/>
                </a:lnTo>
                <a:lnTo>
                  <a:pt x="700" y="1440"/>
                </a:lnTo>
                <a:lnTo>
                  <a:pt x="699" y="1434"/>
                </a:lnTo>
                <a:lnTo>
                  <a:pt x="698" y="1429"/>
                </a:lnTo>
                <a:lnTo>
                  <a:pt x="698" y="1429"/>
                </a:lnTo>
                <a:lnTo>
                  <a:pt x="698" y="1425"/>
                </a:lnTo>
                <a:lnTo>
                  <a:pt x="698" y="1420"/>
                </a:lnTo>
                <a:lnTo>
                  <a:pt x="696" y="1416"/>
                </a:lnTo>
                <a:lnTo>
                  <a:pt x="693" y="1412"/>
                </a:lnTo>
                <a:lnTo>
                  <a:pt x="693" y="1412"/>
                </a:lnTo>
                <a:lnTo>
                  <a:pt x="688" y="1407"/>
                </a:lnTo>
                <a:lnTo>
                  <a:pt x="685" y="1403"/>
                </a:lnTo>
                <a:lnTo>
                  <a:pt x="682" y="1396"/>
                </a:lnTo>
                <a:lnTo>
                  <a:pt x="680" y="1388"/>
                </a:lnTo>
                <a:lnTo>
                  <a:pt x="680" y="1388"/>
                </a:lnTo>
                <a:lnTo>
                  <a:pt x="677" y="1373"/>
                </a:lnTo>
                <a:lnTo>
                  <a:pt x="674" y="1351"/>
                </a:lnTo>
                <a:lnTo>
                  <a:pt x="671" y="1328"/>
                </a:lnTo>
                <a:lnTo>
                  <a:pt x="670" y="1305"/>
                </a:lnTo>
                <a:lnTo>
                  <a:pt x="670" y="1305"/>
                </a:lnTo>
                <a:lnTo>
                  <a:pt x="669" y="1295"/>
                </a:lnTo>
                <a:lnTo>
                  <a:pt x="668" y="1281"/>
                </a:lnTo>
                <a:lnTo>
                  <a:pt x="663" y="1252"/>
                </a:lnTo>
                <a:lnTo>
                  <a:pt x="654" y="1213"/>
                </a:lnTo>
                <a:lnTo>
                  <a:pt x="654" y="1213"/>
                </a:lnTo>
                <a:lnTo>
                  <a:pt x="649" y="1198"/>
                </a:lnTo>
                <a:lnTo>
                  <a:pt x="638" y="1170"/>
                </a:lnTo>
                <a:lnTo>
                  <a:pt x="620" y="1127"/>
                </a:lnTo>
                <a:lnTo>
                  <a:pt x="620" y="1127"/>
                </a:lnTo>
                <a:lnTo>
                  <a:pt x="617" y="1118"/>
                </a:lnTo>
                <a:lnTo>
                  <a:pt x="615" y="1107"/>
                </a:lnTo>
                <a:lnTo>
                  <a:pt x="615" y="1094"/>
                </a:lnTo>
                <a:lnTo>
                  <a:pt x="616" y="1084"/>
                </a:lnTo>
                <a:lnTo>
                  <a:pt x="616" y="1084"/>
                </a:lnTo>
                <a:lnTo>
                  <a:pt x="620" y="1067"/>
                </a:lnTo>
                <a:lnTo>
                  <a:pt x="623" y="1042"/>
                </a:lnTo>
                <a:lnTo>
                  <a:pt x="627" y="1009"/>
                </a:lnTo>
                <a:lnTo>
                  <a:pt x="627" y="1009"/>
                </a:lnTo>
                <a:lnTo>
                  <a:pt x="630" y="1009"/>
                </a:lnTo>
                <a:lnTo>
                  <a:pt x="634" y="1008"/>
                </a:lnTo>
                <a:lnTo>
                  <a:pt x="636" y="1006"/>
                </a:lnTo>
                <a:lnTo>
                  <a:pt x="636" y="1006"/>
                </a:lnTo>
                <a:lnTo>
                  <a:pt x="636" y="999"/>
                </a:lnTo>
                <a:lnTo>
                  <a:pt x="636" y="988"/>
                </a:lnTo>
                <a:lnTo>
                  <a:pt x="637" y="971"/>
                </a:lnTo>
                <a:lnTo>
                  <a:pt x="637" y="971"/>
                </a:lnTo>
                <a:lnTo>
                  <a:pt x="638" y="954"/>
                </a:lnTo>
                <a:lnTo>
                  <a:pt x="639" y="943"/>
                </a:lnTo>
                <a:lnTo>
                  <a:pt x="642" y="933"/>
                </a:lnTo>
                <a:lnTo>
                  <a:pt x="642" y="933"/>
                </a:lnTo>
                <a:lnTo>
                  <a:pt x="643" y="927"/>
                </a:lnTo>
                <a:lnTo>
                  <a:pt x="643" y="920"/>
                </a:lnTo>
                <a:lnTo>
                  <a:pt x="644" y="903"/>
                </a:lnTo>
                <a:lnTo>
                  <a:pt x="643" y="882"/>
                </a:lnTo>
                <a:lnTo>
                  <a:pt x="643" y="882"/>
                </a:lnTo>
                <a:lnTo>
                  <a:pt x="668" y="883"/>
                </a:lnTo>
                <a:lnTo>
                  <a:pt x="668" y="883"/>
                </a:lnTo>
                <a:lnTo>
                  <a:pt x="669" y="878"/>
                </a:lnTo>
                <a:lnTo>
                  <a:pt x="671" y="868"/>
                </a:lnTo>
                <a:lnTo>
                  <a:pt x="673" y="837"/>
                </a:lnTo>
                <a:lnTo>
                  <a:pt x="677" y="790"/>
                </a:lnTo>
                <a:lnTo>
                  <a:pt x="677" y="790"/>
                </a:lnTo>
                <a:lnTo>
                  <a:pt x="675" y="744"/>
                </a:lnTo>
                <a:lnTo>
                  <a:pt x="673" y="714"/>
                </a:lnTo>
                <a:lnTo>
                  <a:pt x="672" y="702"/>
                </a:lnTo>
                <a:lnTo>
                  <a:pt x="671" y="694"/>
                </a:lnTo>
                <a:lnTo>
                  <a:pt x="671" y="694"/>
                </a:lnTo>
                <a:lnTo>
                  <a:pt x="669" y="685"/>
                </a:lnTo>
                <a:lnTo>
                  <a:pt x="669" y="676"/>
                </a:lnTo>
                <a:lnTo>
                  <a:pt x="670" y="666"/>
                </a:lnTo>
                <a:lnTo>
                  <a:pt x="670" y="666"/>
                </a:lnTo>
                <a:lnTo>
                  <a:pt x="673" y="666"/>
                </a:lnTo>
                <a:lnTo>
                  <a:pt x="679" y="664"/>
                </a:lnTo>
                <a:lnTo>
                  <a:pt x="685" y="659"/>
                </a:lnTo>
                <a:lnTo>
                  <a:pt x="685" y="659"/>
                </a:lnTo>
                <a:lnTo>
                  <a:pt x="689" y="656"/>
                </a:lnTo>
                <a:lnTo>
                  <a:pt x="693" y="650"/>
                </a:lnTo>
                <a:lnTo>
                  <a:pt x="695" y="644"/>
                </a:lnTo>
                <a:lnTo>
                  <a:pt x="697" y="637"/>
                </a:lnTo>
                <a:lnTo>
                  <a:pt x="699" y="622"/>
                </a:lnTo>
                <a:lnTo>
                  <a:pt x="699" y="609"/>
                </a:lnTo>
                <a:lnTo>
                  <a:pt x="699" y="609"/>
                </a:lnTo>
                <a:lnTo>
                  <a:pt x="699" y="602"/>
                </a:lnTo>
                <a:lnTo>
                  <a:pt x="701" y="593"/>
                </a:lnTo>
                <a:lnTo>
                  <a:pt x="701" y="593"/>
                </a:lnTo>
                <a:lnTo>
                  <a:pt x="651" y="603"/>
                </a:lnTo>
                <a:lnTo>
                  <a:pt x="623" y="608"/>
                </a:lnTo>
                <a:lnTo>
                  <a:pt x="606" y="614"/>
                </a:lnTo>
                <a:lnTo>
                  <a:pt x="606" y="614"/>
                </a:lnTo>
                <a:lnTo>
                  <a:pt x="575" y="624"/>
                </a:lnTo>
                <a:lnTo>
                  <a:pt x="559" y="630"/>
                </a:lnTo>
                <a:lnTo>
                  <a:pt x="552" y="631"/>
                </a:lnTo>
                <a:lnTo>
                  <a:pt x="547" y="632"/>
                </a:lnTo>
                <a:lnTo>
                  <a:pt x="547" y="632"/>
                </a:lnTo>
                <a:lnTo>
                  <a:pt x="537" y="633"/>
                </a:lnTo>
                <a:lnTo>
                  <a:pt x="529" y="634"/>
                </a:lnTo>
                <a:lnTo>
                  <a:pt x="526" y="634"/>
                </a:lnTo>
                <a:lnTo>
                  <a:pt x="524" y="634"/>
                </a:lnTo>
                <a:lnTo>
                  <a:pt x="523" y="633"/>
                </a:lnTo>
                <a:lnTo>
                  <a:pt x="523" y="631"/>
                </a:lnTo>
                <a:lnTo>
                  <a:pt x="523" y="631"/>
                </a:lnTo>
                <a:lnTo>
                  <a:pt x="528" y="616"/>
                </a:lnTo>
                <a:lnTo>
                  <a:pt x="529" y="609"/>
                </a:lnTo>
                <a:lnTo>
                  <a:pt x="528" y="607"/>
                </a:lnTo>
                <a:lnTo>
                  <a:pt x="527" y="606"/>
                </a:lnTo>
                <a:lnTo>
                  <a:pt x="527" y="606"/>
                </a:lnTo>
                <a:lnTo>
                  <a:pt x="525" y="606"/>
                </a:lnTo>
                <a:lnTo>
                  <a:pt x="523" y="606"/>
                </a:lnTo>
                <a:lnTo>
                  <a:pt x="518" y="610"/>
                </a:lnTo>
                <a:lnTo>
                  <a:pt x="509" y="619"/>
                </a:lnTo>
                <a:lnTo>
                  <a:pt x="509" y="619"/>
                </a:lnTo>
                <a:lnTo>
                  <a:pt x="502" y="632"/>
                </a:lnTo>
                <a:lnTo>
                  <a:pt x="498" y="636"/>
                </a:lnTo>
                <a:lnTo>
                  <a:pt x="494" y="639"/>
                </a:lnTo>
                <a:lnTo>
                  <a:pt x="491" y="642"/>
                </a:lnTo>
                <a:lnTo>
                  <a:pt x="485" y="643"/>
                </a:lnTo>
                <a:lnTo>
                  <a:pt x="485" y="643"/>
                </a:lnTo>
                <a:lnTo>
                  <a:pt x="476" y="643"/>
                </a:lnTo>
                <a:lnTo>
                  <a:pt x="463" y="642"/>
                </a:lnTo>
                <a:lnTo>
                  <a:pt x="451" y="638"/>
                </a:lnTo>
                <a:lnTo>
                  <a:pt x="441" y="634"/>
                </a:lnTo>
                <a:lnTo>
                  <a:pt x="441" y="634"/>
                </a:lnTo>
                <a:lnTo>
                  <a:pt x="415" y="622"/>
                </a:lnTo>
                <a:lnTo>
                  <a:pt x="415" y="622"/>
                </a:lnTo>
                <a:lnTo>
                  <a:pt x="410" y="621"/>
                </a:lnTo>
                <a:lnTo>
                  <a:pt x="406" y="622"/>
                </a:lnTo>
                <a:lnTo>
                  <a:pt x="402" y="624"/>
                </a:lnTo>
                <a:lnTo>
                  <a:pt x="401" y="627"/>
                </a:lnTo>
                <a:lnTo>
                  <a:pt x="401" y="628"/>
                </a:lnTo>
                <a:lnTo>
                  <a:pt x="401" y="628"/>
                </a:lnTo>
                <a:lnTo>
                  <a:pt x="405" y="632"/>
                </a:lnTo>
                <a:lnTo>
                  <a:pt x="409" y="637"/>
                </a:lnTo>
                <a:lnTo>
                  <a:pt x="419" y="644"/>
                </a:lnTo>
                <a:lnTo>
                  <a:pt x="419" y="644"/>
                </a:lnTo>
                <a:lnTo>
                  <a:pt x="405" y="637"/>
                </a:lnTo>
                <a:lnTo>
                  <a:pt x="387" y="629"/>
                </a:lnTo>
                <a:lnTo>
                  <a:pt x="387" y="629"/>
                </a:lnTo>
                <a:lnTo>
                  <a:pt x="381" y="629"/>
                </a:lnTo>
                <a:lnTo>
                  <a:pt x="376" y="629"/>
                </a:lnTo>
                <a:lnTo>
                  <a:pt x="372" y="630"/>
                </a:lnTo>
                <a:lnTo>
                  <a:pt x="369" y="630"/>
                </a:lnTo>
                <a:lnTo>
                  <a:pt x="369" y="632"/>
                </a:lnTo>
                <a:lnTo>
                  <a:pt x="369" y="632"/>
                </a:lnTo>
                <a:lnTo>
                  <a:pt x="369" y="635"/>
                </a:lnTo>
                <a:lnTo>
                  <a:pt x="372" y="638"/>
                </a:lnTo>
                <a:lnTo>
                  <a:pt x="376" y="643"/>
                </a:lnTo>
                <a:lnTo>
                  <a:pt x="383" y="645"/>
                </a:lnTo>
                <a:lnTo>
                  <a:pt x="383" y="645"/>
                </a:lnTo>
                <a:lnTo>
                  <a:pt x="391" y="648"/>
                </a:lnTo>
                <a:lnTo>
                  <a:pt x="398" y="652"/>
                </a:lnTo>
                <a:lnTo>
                  <a:pt x="405" y="657"/>
                </a:lnTo>
                <a:lnTo>
                  <a:pt x="410" y="659"/>
                </a:lnTo>
                <a:lnTo>
                  <a:pt x="410" y="659"/>
                </a:lnTo>
                <a:lnTo>
                  <a:pt x="415" y="661"/>
                </a:lnTo>
                <a:lnTo>
                  <a:pt x="420" y="664"/>
                </a:lnTo>
                <a:lnTo>
                  <a:pt x="424" y="668"/>
                </a:lnTo>
                <a:lnTo>
                  <a:pt x="424" y="668"/>
                </a:lnTo>
                <a:lnTo>
                  <a:pt x="348" y="656"/>
                </a:lnTo>
                <a:lnTo>
                  <a:pt x="265" y="643"/>
                </a:lnTo>
                <a:lnTo>
                  <a:pt x="265" y="643"/>
                </a:lnTo>
                <a:lnTo>
                  <a:pt x="263" y="642"/>
                </a:lnTo>
                <a:lnTo>
                  <a:pt x="261" y="641"/>
                </a:lnTo>
                <a:lnTo>
                  <a:pt x="257" y="636"/>
                </a:lnTo>
                <a:lnTo>
                  <a:pt x="254" y="631"/>
                </a:lnTo>
                <a:lnTo>
                  <a:pt x="250" y="624"/>
                </a:lnTo>
                <a:lnTo>
                  <a:pt x="250" y="624"/>
                </a:lnTo>
                <a:lnTo>
                  <a:pt x="236" y="599"/>
                </a:lnTo>
                <a:lnTo>
                  <a:pt x="233" y="591"/>
                </a:lnTo>
                <a:lnTo>
                  <a:pt x="231" y="585"/>
                </a:lnTo>
                <a:lnTo>
                  <a:pt x="230" y="579"/>
                </a:lnTo>
                <a:lnTo>
                  <a:pt x="231" y="578"/>
                </a:lnTo>
                <a:lnTo>
                  <a:pt x="232" y="577"/>
                </a:lnTo>
                <a:lnTo>
                  <a:pt x="424" y="594"/>
                </a:lnTo>
                <a:lnTo>
                  <a:pt x="424" y="594"/>
                </a:lnTo>
                <a:lnTo>
                  <a:pt x="424" y="592"/>
                </a:lnTo>
                <a:lnTo>
                  <a:pt x="425" y="586"/>
                </a:lnTo>
                <a:lnTo>
                  <a:pt x="426" y="583"/>
                </a:lnTo>
                <a:lnTo>
                  <a:pt x="429" y="579"/>
                </a:lnTo>
                <a:lnTo>
                  <a:pt x="433" y="577"/>
                </a:lnTo>
                <a:lnTo>
                  <a:pt x="437" y="575"/>
                </a:lnTo>
                <a:lnTo>
                  <a:pt x="437" y="575"/>
                </a:lnTo>
                <a:lnTo>
                  <a:pt x="442" y="574"/>
                </a:lnTo>
                <a:lnTo>
                  <a:pt x="447" y="574"/>
                </a:lnTo>
                <a:lnTo>
                  <a:pt x="450" y="575"/>
                </a:lnTo>
                <a:lnTo>
                  <a:pt x="453" y="577"/>
                </a:lnTo>
                <a:lnTo>
                  <a:pt x="455" y="578"/>
                </a:lnTo>
                <a:lnTo>
                  <a:pt x="458" y="580"/>
                </a:lnTo>
                <a:lnTo>
                  <a:pt x="459" y="586"/>
                </a:lnTo>
                <a:lnTo>
                  <a:pt x="459" y="586"/>
                </a:lnTo>
                <a:lnTo>
                  <a:pt x="485" y="579"/>
                </a:lnTo>
                <a:lnTo>
                  <a:pt x="543" y="564"/>
                </a:lnTo>
                <a:lnTo>
                  <a:pt x="575" y="558"/>
                </a:lnTo>
                <a:lnTo>
                  <a:pt x="602" y="551"/>
                </a:lnTo>
                <a:lnTo>
                  <a:pt x="623" y="548"/>
                </a:lnTo>
                <a:lnTo>
                  <a:pt x="628" y="548"/>
                </a:lnTo>
                <a:lnTo>
                  <a:pt x="630" y="549"/>
                </a:lnTo>
                <a:lnTo>
                  <a:pt x="630" y="549"/>
                </a:lnTo>
                <a:lnTo>
                  <a:pt x="634" y="556"/>
                </a:lnTo>
                <a:lnTo>
                  <a:pt x="635" y="558"/>
                </a:lnTo>
                <a:lnTo>
                  <a:pt x="635" y="558"/>
                </a:lnTo>
                <a:lnTo>
                  <a:pt x="665" y="548"/>
                </a:lnTo>
                <a:lnTo>
                  <a:pt x="692" y="541"/>
                </a:lnTo>
                <a:lnTo>
                  <a:pt x="716" y="534"/>
                </a:lnTo>
                <a:lnTo>
                  <a:pt x="716" y="534"/>
                </a:lnTo>
                <a:lnTo>
                  <a:pt x="719" y="520"/>
                </a:lnTo>
                <a:lnTo>
                  <a:pt x="724" y="507"/>
                </a:lnTo>
                <a:lnTo>
                  <a:pt x="724" y="507"/>
                </a:lnTo>
                <a:lnTo>
                  <a:pt x="725" y="502"/>
                </a:lnTo>
                <a:lnTo>
                  <a:pt x="725" y="494"/>
                </a:lnTo>
                <a:lnTo>
                  <a:pt x="724" y="475"/>
                </a:lnTo>
                <a:lnTo>
                  <a:pt x="723" y="454"/>
                </a:lnTo>
                <a:lnTo>
                  <a:pt x="723" y="445"/>
                </a:lnTo>
                <a:lnTo>
                  <a:pt x="723" y="439"/>
                </a:lnTo>
                <a:lnTo>
                  <a:pt x="723" y="439"/>
                </a:lnTo>
                <a:lnTo>
                  <a:pt x="723" y="434"/>
                </a:lnTo>
                <a:lnTo>
                  <a:pt x="723" y="428"/>
                </a:lnTo>
                <a:lnTo>
                  <a:pt x="721" y="415"/>
                </a:lnTo>
                <a:lnTo>
                  <a:pt x="715" y="395"/>
                </a:lnTo>
                <a:lnTo>
                  <a:pt x="715" y="395"/>
                </a:lnTo>
                <a:lnTo>
                  <a:pt x="713" y="388"/>
                </a:lnTo>
                <a:lnTo>
                  <a:pt x="708" y="378"/>
                </a:lnTo>
                <a:lnTo>
                  <a:pt x="702" y="370"/>
                </a:lnTo>
                <a:lnTo>
                  <a:pt x="699" y="367"/>
                </a:lnTo>
                <a:lnTo>
                  <a:pt x="696" y="365"/>
                </a:lnTo>
                <a:lnTo>
                  <a:pt x="696" y="365"/>
                </a:lnTo>
                <a:lnTo>
                  <a:pt x="687" y="360"/>
                </a:lnTo>
                <a:lnTo>
                  <a:pt x="685" y="359"/>
                </a:lnTo>
                <a:lnTo>
                  <a:pt x="683" y="356"/>
                </a:lnTo>
                <a:lnTo>
                  <a:pt x="683" y="356"/>
                </a:lnTo>
                <a:lnTo>
                  <a:pt x="679" y="347"/>
                </a:lnTo>
                <a:lnTo>
                  <a:pt x="677" y="343"/>
                </a:lnTo>
                <a:lnTo>
                  <a:pt x="672" y="339"/>
                </a:lnTo>
                <a:lnTo>
                  <a:pt x="672" y="339"/>
                </a:lnTo>
                <a:lnTo>
                  <a:pt x="667" y="332"/>
                </a:lnTo>
                <a:lnTo>
                  <a:pt x="661" y="326"/>
                </a:lnTo>
                <a:lnTo>
                  <a:pt x="655" y="316"/>
                </a:lnTo>
                <a:lnTo>
                  <a:pt x="655" y="316"/>
                </a:lnTo>
                <a:lnTo>
                  <a:pt x="654" y="294"/>
                </a:lnTo>
                <a:lnTo>
                  <a:pt x="653" y="279"/>
                </a:lnTo>
                <a:lnTo>
                  <a:pt x="653" y="266"/>
                </a:lnTo>
                <a:lnTo>
                  <a:pt x="653" y="266"/>
                </a:lnTo>
                <a:lnTo>
                  <a:pt x="653" y="255"/>
                </a:lnTo>
                <a:lnTo>
                  <a:pt x="651" y="244"/>
                </a:lnTo>
                <a:lnTo>
                  <a:pt x="649" y="234"/>
                </a:lnTo>
                <a:lnTo>
                  <a:pt x="648" y="224"/>
                </a:lnTo>
                <a:lnTo>
                  <a:pt x="648" y="224"/>
                </a:lnTo>
                <a:lnTo>
                  <a:pt x="648" y="220"/>
                </a:lnTo>
                <a:lnTo>
                  <a:pt x="646" y="214"/>
                </a:lnTo>
                <a:lnTo>
                  <a:pt x="643" y="203"/>
                </a:lnTo>
                <a:lnTo>
                  <a:pt x="638" y="191"/>
                </a:lnTo>
                <a:lnTo>
                  <a:pt x="635" y="178"/>
                </a:lnTo>
                <a:lnTo>
                  <a:pt x="635" y="178"/>
                </a:lnTo>
                <a:lnTo>
                  <a:pt x="633" y="171"/>
                </a:lnTo>
                <a:lnTo>
                  <a:pt x="629" y="165"/>
                </a:lnTo>
                <a:lnTo>
                  <a:pt x="625" y="159"/>
                </a:lnTo>
                <a:lnTo>
                  <a:pt x="621" y="154"/>
                </a:lnTo>
                <a:lnTo>
                  <a:pt x="612" y="144"/>
                </a:lnTo>
                <a:lnTo>
                  <a:pt x="605" y="135"/>
                </a:lnTo>
                <a:lnTo>
                  <a:pt x="605" y="135"/>
                </a:lnTo>
                <a:lnTo>
                  <a:pt x="601" y="130"/>
                </a:lnTo>
                <a:lnTo>
                  <a:pt x="597" y="127"/>
                </a:lnTo>
                <a:lnTo>
                  <a:pt x="592" y="124"/>
                </a:lnTo>
                <a:lnTo>
                  <a:pt x="586" y="121"/>
                </a:lnTo>
                <a:lnTo>
                  <a:pt x="576" y="116"/>
                </a:lnTo>
                <a:lnTo>
                  <a:pt x="565" y="115"/>
                </a:lnTo>
                <a:lnTo>
                  <a:pt x="565" y="115"/>
                </a:lnTo>
                <a:lnTo>
                  <a:pt x="553" y="116"/>
                </a:lnTo>
                <a:lnTo>
                  <a:pt x="536" y="119"/>
                </a:lnTo>
                <a:lnTo>
                  <a:pt x="520" y="123"/>
                </a:lnTo>
                <a:lnTo>
                  <a:pt x="507" y="128"/>
                </a:lnTo>
                <a:lnTo>
                  <a:pt x="507" y="128"/>
                </a:lnTo>
                <a:lnTo>
                  <a:pt x="500" y="131"/>
                </a:lnTo>
                <a:lnTo>
                  <a:pt x="495" y="136"/>
                </a:lnTo>
                <a:lnTo>
                  <a:pt x="482" y="145"/>
                </a:lnTo>
                <a:lnTo>
                  <a:pt x="471" y="157"/>
                </a:lnTo>
                <a:lnTo>
                  <a:pt x="464" y="167"/>
                </a:lnTo>
                <a:lnTo>
                  <a:pt x="464" y="167"/>
                </a:lnTo>
                <a:lnTo>
                  <a:pt x="461" y="172"/>
                </a:lnTo>
                <a:lnTo>
                  <a:pt x="459" y="179"/>
                </a:lnTo>
                <a:lnTo>
                  <a:pt x="455" y="195"/>
                </a:lnTo>
                <a:lnTo>
                  <a:pt x="454" y="211"/>
                </a:lnTo>
                <a:lnTo>
                  <a:pt x="454" y="216"/>
                </a:lnTo>
                <a:lnTo>
                  <a:pt x="455" y="220"/>
                </a:lnTo>
                <a:lnTo>
                  <a:pt x="455" y="220"/>
                </a:lnTo>
                <a:lnTo>
                  <a:pt x="459" y="227"/>
                </a:lnTo>
                <a:lnTo>
                  <a:pt x="460" y="238"/>
                </a:lnTo>
                <a:lnTo>
                  <a:pt x="460" y="249"/>
                </a:lnTo>
                <a:lnTo>
                  <a:pt x="459" y="258"/>
                </a:lnTo>
                <a:lnTo>
                  <a:pt x="459" y="258"/>
                </a:lnTo>
                <a:lnTo>
                  <a:pt x="458" y="261"/>
                </a:lnTo>
                <a:lnTo>
                  <a:pt x="458" y="266"/>
                </a:lnTo>
                <a:lnTo>
                  <a:pt x="459" y="274"/>
                </a:lnTo>
                <a:lnTo>
                  <a:pt x="463" y="289"/>
                </a:lnTo>
                <a:lnTo>
                  <a:pt x="463" y="289"/>
                </a:lnTo>
                <a:lnTo>
                  <a:pt x="463" y="295"/>
                </a:lnTo>
                <a:lnTo>
                  <a:pt x="462" y="302"/>
                </a:lnTo>
                <a:lnTo>
                  <a:pt x="461" y="311"/>
                </a:lnTo>
                <a:lnTo>
                  <a:pt x="461" y="319"/>
                </a:lnTo>
                <a:lnTo>
                  <a:pt x="461" y="319"/>
                </a:lnTo>
                <a:lnTo>
                  <a:pt x="461" y="324"/>
                </a:lnTo>
                <a:lnTo>
                  <a:pt x="463" y="328"/>
                </a:lnTo>
                <a:lnTo>
                  <a:pt x="467" y="336"/>
                </a:lnTo>
                <a:lnTo>
                  <a:pt x="471" y="340"/>
                </a:lnTo>
                <a:lnTo>
                  <a:pt x="473" y="341"/>
                </a:lnTo>
                <a:lnTo>
                  <a:pt x="473" y="341"/>
                </a:lnTo>
                <a:lnTo>
                  <a:pt x="475" y="336"/>
                </a:lnTo>
                <a:lnTo>
                  <a:pt x="477" y="332"/>
                </a:lnTo>
                <a:lnTo>
                  <a:pt x="479" y="329"/>
                </a:lnTo>
                <a:lnTo>
                  <a:pt x="479" y="329"/>
                </a:lnTo>
                <a:lnTo>
                  <a:pt x="481" y="327"/>
                </a:lnTo>
                <a:lnTo>
                  <a:pt x="482" y="324"/>
                </a:lnTo>
                <a:lnTo>
                  <a:pt x="484" y="315"/>
                </a:lnTo>
                <a:lnTo>
                  <a:pt x="484" y="315"/>
                </a:lnTo>
                <a:lnTo>
                  <a:pt x="484" y="313"/>
                </a:lnTo>
                <a:lnTo>
                  <a:pt x="485" y="311"/>
                </a:lnTo>
                <a:lnTo>
                  <a:pt x="489" y="310"/>
                </a:lnTo>
                <a:lnTo>
                  <a:pt x="492" y="309"/>
                </a:lnTo>
                <a:lnTo>
                  <a:pt x="493" y="310"/>
                </a:lnTo>
                <a:lnTo>
                  <a:pt x="493" y="310"/>
                </a:lnTo>
                <a:lnTo>
                  <a:pt x="496" y="318"/>
                </a:lnTo>
                <a:lnTo>
                  <a:pt x="499" y="326"/>
                </a:lnTo>
                <a:lnTo>
                  <a:pt x="499" y="326"/>
                </a:lnTo>
                <a:lnTo>
                  <a:pt x="499" y="329"/>
                </a:lnTo>
                <a:lnTo>
                  <a:pt x="498" y="331"/>
                </a:lnTo>
                <a:lnTo>
                  <a:pt x="491" y="338"/>
                </a:lnTo>
                <a:lnTo>
                  <a:pt x="491" y="338"/>
                </a:lnTo>
                <a:lnTo>
                  <a:pt x="486" y="341"/>
                </a:lnTo>
                <a:lnTo>
                  <a:pt x="480" y="344"/>
                </a:lnTo>
                <a:lnTo>
                  <a:pt x="462" y="351"/>
                </a:lnTo>
                <a:lnTo>
                  <a:pt x="442" y="357"/>
                </a:lnTo>
                <a:lnTo>
                  <a:pt x="429" y="363"/>
                </a:lnTo>
                <a:lnTo>
                  <a:pt x="429" y="363"/>
                </a:lnTo>
                <a:lnTo>
                  <a:pt x="425" y="367"/>
                </a:lnTo>
                <a:lnTo>
                  <a:pt x="423" y="372"/>
                </a:lnTo>
                <a:lnTo>
                  <a:pt x="421" y="378"/>
                </a:lnTo>
                <a:lnTo>
                  <a:pt x="421" y="385"/>
                </a:lnTo>
                <a:lnTo>
                  <a:pt x="420" y="400"/>
                </a:lnTo>
                <a:lnTo>
                  <a:pt x="420" y="412"/>
                </a:lnTo>
                <a:lnTo>
                  <a:pt x="420" y="412"/>
                </a:lnTo>
                <a:lnTo>
                  <a:pt x="418" y="432"/>
                </a:lnTo>
                <a:lnTo>
                  <a:pt x="416" y="441"/>
                </a:lnTo>
                <a:lnTo>
                  <a:pt x="413" y="445"/>
                </a:lnTo>
                <a:lnTo>
                  <a:pt x="411" y="449"/>
                </a:lnTo>
                <a:lnTo>
                  <a:pt x="411" y="449"/>
                </a:lnTo>
                <a:lnTo>
                  <a:pt x="409" y="453"/>
                </a:lnTo>
                <a:lnTo>
                  <a:pt x="408" y="457"/>
                </a:lnTo>
                <a:lnTo>
                  <a:pt x="408" y="467"/>
                </a:lnTo>
                <a:lnTo>
                  <a:pt x="408" y="477"/>
                </a:lnTo>
                <a:lnTo>
                  <a:pt x="408" y="487"/>
                </a:lnTo>
                <a:lnTo>
                  <a:pt x="408" y="487"/>
                </a:lnTo>
                <a:lnTo>
                  <a:pt x="407" y="491"/>
                </a:lnTo>
                <a:lnTo>
                  <a:pt x="405" y="496"/>
                </a:lnTo>
                <a:lnTo>
                  <a:pt x="400" y="502"/>
                </a:lnTo>
                <a:lnTo>
                  <a:pt x="394" y="506"/>
                </a:lnTo>
                <a:lnTo>
                  <a:pt x="392" y="508"/>
                </a:lnTo>
                <a:lnTo>
                  <a:pt x="392" y="508"/>
                </a:lnTo>
                <a:lnTo>
                  <a:pt x="388" y="461"/>
                </a:lnTo>
                <a:lnTo>
                  <a:pt x="383" y="412"/>
                </a:lnTo>
                <a:lnTo>
                  <a:pt x="383" y="412"/>
                </a:lnTo>
                <a:lnTo>
                  <a:pt x="379" y="342"/>
                </a:lnTo>
                <a:lnTo>
                  <a:pt x="379" y="342"/>
                </a:lnTo>
                <a:lnTo>
                  <a:pt x="376" y="297"/>
                </a:lnTo>
                <a:lnTo>
                  <a:pt x="376" y="297"/>
                </a:lnTo>
                <a:lnTo>
                  <a:pt x="375" y="286"/>
                </a:lnTo>
                <a:lnTo>
                  <a:pt x="372" y="279"/>
                </a:lnTo>
                <a:lnTo>
                  <a:pt x="367" y="272"/>
                </a:lnTo>
                <a:lnTo>
                  <a:pt x="364" y="268"/>
                </a:lnTo>
                <a:lnTo>
                  <a:pt x="364" y="268"/>
                </a:lnTo>
                <a:lnTo>
                  <a:pt x="351" y="258"/>
                </a:lnTo>
                <a:lnTo>
                  <a:pt x="344" y="253"/>
                </a:lnTo>
                <a:lnTo>
                  <a:pt x="337" y="250"/>
                </a:lnTo>
                <a:lnTo>
                  <a:pt x="337" y="250"/>
                </a:lnTo>
                <a:lnTo>
                  <a:pt x="332" y="246"/>
                </a:lnTo>
                <a:lnTo>
                  <a:pt x="325" y="242"/>
                </a:lnTo>
                <a:lnTo>
                  <a:pt x="318" y="238"/>
                </a:lnTo>
                <a:lnTo>
                  <a:pt x="310" y="235"/>
                </a:lnTo>
                <a:lnTo>
                  <a:pt x="310" y="235"/>
                </a:lnTo>
                <a:lnTo>
                  <a:pt x="303" y="231"/>
                </a:lnTo>
                <a:lnTo>
                  <a:pt x="295" y="228"/>
                </a:lnTo>
                <a:lnTo>
                  <a:pt x="289" y="224"/>
                </a:lnTo>
                <a:lnTo>
                  <a:pt x="288" y="223"/>
                </a:lnTo>
                <a:lnTo>
                  <a:pt x="288" y="221"/>
                </a:lnTo>
                <a:lnTo>
                  <a:pt x="288" y="221"/>
                </a:lnTo>
                <a:lnTo>
                  <a:pt x="288" y="221"/>
                </a:lnTo>
                <a:lnTo>
                  <a:pt x="292" y="208"/>
                </a:lnTo>
                <a:lnTo>
                  <a:pt x="296" y="193"/>
                </a:lnTo>
                <a:lnTo>
                  <a:pt x="296" y="193"/>
                </a:lnTo>
                <a:lnTo>
                  <a:pt x="299" y="186"/>
                </a:lnTo>
                <a:lnTo>
                  <a:pt x="301" y="178"/>
                </a:lnTo>
                <a:lnTo>
                  <a:pt x="302" y="169"/>
                </a:lnTo>
                <a:lnTo>
                  <a:pt x="303" y="164"/>
                </a:lnTo>
                <a:lnTo>
                  <a:pt x="303" y="164"/>
                </a:lnTo>
                <a:lnTo>
                  <a:pt x="303" y="149"/>
                </a:lnTo>
                <a:lnTo>
                  <a:pt x="303" y="140"/>
                </a:lnTo>
                <a:lnTo>
                  <a:pt x="302" y="134"/>
                </a:lnTo>
                <a:lnTo>
                  <a:pt x="302" y="134"/>
                </a:lnTo>
                <a:lnTo>
                  <a:pt x="299" y="124"/>
                </a:lnTo>
                <a:lnTo>
                  <a:pt x="299" y="119"/>
                </a:lnTo>
                <a:lnTo>
                  <a:pt x="298" y="112"/>
                </a:lnTo>
                <a:lnTo>
                  <a:pt x="298" y="112"/>
                </a:lnTo>
                <a:lnTo>
                  <a:pt x="298" y="106"/>
                </a:lnTo>
                <a:lnTo>
                  <a:pt x="295" y="100"/>
                </a:lnTo>
                <a:lnTo>
                  <a:pt x="293" y="96"/>
                </a:lnTo>
                <a:lnTo>
                  <a:pt x="292" y="91"/>
                </a:lnTo>
                <a:lnTo>
                  <a:pt x="292" y="91"/>
                </a:lnTo>
                <a:lnTo>
                  <a:pt x="291" y="84"/>
                </a:lnTo>
                <a:lnTo>
                  <a:pt x="288" y="74"/>
                </a:lnTo>
                <a:lnTo>
                  <a:pt x="284" y="62"/>
                </a:lnTo>
                <a:lnTo>
                  <a:pt x="280" y="51"/>
                </a:lnTo>
                <a:lnTo>
                  <a:pt x="280" y="51"/>
                </a:lnTo>
                <a:lnTo>
                  <a:pt x="278" y="47"/>
                </a:lnTo>
                <a:lnTo>
                  <a:pt x="276" y="41"/>
                </a:lnTo>
                <a:lnTo>
                  <a:pt x="270" y="32"/>
                </a:lnTo>
                <a:lnTo>
                  <a:pt x="262" y="22"/>
                </a:lnTo>
                <a:lnTo>
                  <a:pt x="255" y="16"/>
                </a:lnTo>
                <a:lnTo>
                  <a:pt x="255" y="16"/>
                </a:lnTo>
                <a:lnTo>
                  <a:pt x="244" y="10"/>
                </a:lnTo>
                <a:lnTo>
                  <a:pt x="228" y="5"/>
                </a:lnTo>
                <a:lnTo>
                  <a:pt x="212" y="2"/>
                </a:lnTo>
                <a:lnTo>
                  <a:pt x="205" y="0"/>
                </a:lnTo>
                <a:lnTo>
                  <a:pt x="201" y="0"/>
                </a:lnTo>
                <a:lnTo>
                  <a:pt x="201" y="0"/>
                </a:lnTo>
                <a:lnTo>
                  <a:pt x="188" y="6"/>
                </a:lnTo>
                <a:lnTo>
                  <a:pt x="177" y="10"/>
                </a:lnTo>
                <a:lnTo>
                  <a:pt x="169" y="17"/>
                </a:lnTo>
                <a:lnTo>
                  <a:pt x="161" y="22"/>
                </a:lnTo>
                <a:lnTo>
                  <a:pt x="150" y="33"/>
                </a:lnTo>
                <a:lnTo>
                  <a:pt x="142" y="42"/>
                </a:lnTo>
                <a:lnTo>
                  <a:pt x="142" y="42"/>
                </a:lnTo>
                <a:lnTo>
                  <a:pt x="139" y="47"/>
                </a:lnTo>
                <a:lnTo>
                  <a:pt x="135" y="52"/>
                </a:lnTo>
                <a:lnTo>
                  <a:pt x="133" y="57"/>
                </a:lnTo>
                <a:lnTo>
                  <a:pt x="132" y="64"/>
                </a:lnTo>
                <a:lnTo>
                  <a:pt x="130" y="77"/>
                </a:lnTo>
                <a:lnTo>
                  <a:pt x="130" y="87"/>
                </a:lnTo>
                <a:lnTo>
                  <a:pt x="130" y="87"/>
                </a:lnTo>
                <a:lnTo>
                  <a:pt x="130" y="93"/>
                </a:lnTo>
                <a:lnTo>
                  <a:pt x="132" y="98"/>
                </a:lnTo>
                <a:lnTo>
                  <a:pt x="139" y="109"/>
                </a:lnTo>
                <a:lnTo>
                  <a:pt x="146" y="119"/>
                </a:lnTo>
                <a:lnTo>
                  <a:pt x="150" y="126"/>
                </a:lnTo>
                <a:lnTo>
                  <a:pt x="150" y="126"/>
                </a:lnTo>
                <a:lnTo>
                  <a:pt x="154" y="140"/>
                </a:lnTo>
                <a:lnTo>
                  <a:pt x="156" y="150"/>
                </a:lnTo>
                <a:lnTo>
                  <a:pt x="156" y="150"/>
                </a:lnTo>
                <a:lnTo>
                  <a:pt x="157" y="154"/>
                </a:lnTo>
                <a:lnTo>
                  <a:pt x="160" y="158"/>
                </a:lnTo>
                <a:lnTo>
                  <a:pt x="163" y="162"/>
                </a:lnTo>
                <a:lnTo>
                  <a:pt x="167" y="165"/>
                </a:lnTo>
                <a:lnTo>
                  <a:pt x="174" y="169"/>
                </a:lnTo>
                <a:lnTo>
                  <a:pt x="176" y="171"/>
                </a:lnTo>
                <a:lnTo>
                  <a:pt x="176" y="173"/>
                </a:lnTo>
                <a:lnTo>
                  <a:pt x="176" y="174"/>
                </a:lnTo>
                <a:lnTo>
                  <a:pt x="176" y="174"/>
                </a:lnTo>
                <a:lnTo>
                  <a:pt x="176" y="180"/>
                </a:lnTo>
                <a:lnTo>
                  <a:pt x="177" y="184"/>
                </a:lnTo>
                <a:lnTo>
                  <a:pt x="178" y="188"/>
                </a:lnTo>
                <a:lnTo>
                  <a:pt x="178" y="188"/>
                </a:lnTo>
                <a:lnTo>
                  <a:pt x="174" y="192"/>
                </a:lnTo>
                <a:lnTo>
                  <a:pt x="170" y="196"/>
                </a:lnTo>
                <a:lnTo>
                  <a:pt x="167" y="200"/>
                </a:lnTo>
                <a:lnTo>
                  <a:pt x="163" y="206"/>
                </a:lnTo>
                <a:lnTo>
                  <a:pt x="159" y="215"/>
                </a:lnTo>
                <a:lnTo>
                  <a:pt x="157" y="220"/>
                </a:lnTo>
                <a:lnTo>
                  <a:pt x="155" y="222"/>
                </a:lnTo>
                <a:lnTo>
                  <a:pt x="155" y="222"/>
                </a:lnTo>
                <a:lnTo>
                  <a:pt x="147" y="227"/>
                </a:lnTo>
                <a:lnTo>
                  <a:pt x="135" y="234"/>
                </a:lnTo>
                <a:lnTo>
                  <a:pt x="121" y="241"/>
                </a:lnTo>
                <a:lnTo>
                  <a:pt x="109" y="249"/>
                </a:lnTo>
                <a:lnTo>
                  <a:pt x="109" y="249"/>
                </a:lnTo>
                <a:lnTo>
                  <a:pt x="99" y="255"/>
                </a:lnTo>
                <a:lnTo>
                  <a:pt x="90" y="259"/>
                </a:lnTo>
                <a:lnTo>
                  <a:pt x="80" y="264"/>
                </a:lnTo>
                <a:lnTo>
                  <a:pt x="68" y="271"/>
                </a:lnTo>
                <a:lnTo>
                  <a:pt x="68" y="271"/>
                </a:lnTo>
                <a:lnTo>
                  <a:pt x="61" y="276"/>
                </a:lnTo>
                <a:lnTo>
                  <a:pt x="55" y="283"/>
                </a:lnTo>
                <a:lnTo>
                  <a:pt x="50" y="289"/>
                </a:lnTo>
                <a:lnTo>
                  <a:pt x="44" y="297"/>
                </a:lnTo>
                <a:lnTo>
                  <a:pt x="36" y="310"/>
                </a:lnTo>
                <a:lnTo>
                  <a:pt x="30" y="321"/>
                </a:lnTo>
                <a:lnTo>
                  <a:pt x="30" y="321"/>
                </a:lnTo>
                <a:lnTo>
                  <a:pt x="27" y="330"/>
                </a:lnTo>
                <a:lnTo>
                  <a:pt x="25" y="343"/>
                </a:lnTo>
                <a:lnTo>
                  <a:pt x="23" y="355"/>
                </a:lnTo>
                <a:lnTo>
                  <a:pt x="23" y="367"/>
                </a:lnTo>
                <a:lnTo>
                  <a:pt x="23" y="367"/>
                </a:lnTo>
                <a:lnTo>
                  <a:pt x="22" y="376"/>
                </a:lnTo>
                <a:lnTo>
                  <a:pt x="18" y="388"/>
                </a:lnTo>
                <a:lnTo>
                  <a:pt x="13" y="406"/>
                </a:lnTo>
                <a:lnTo>
                  <a:pt x="13" y="406"/>
                </a:lnTo>
                <a:lnTo>
                  <a:pt x="13" y="410"/>
                </a:lnTo>
                <a:lnTo>
                  <a:pt x="13" y="412"/>
                </a:lnTo>
                <a:lnTo>
                  <a:pt x="14" y="418"/>
                </a:lnTo>
                <a:lnTo>
                  <a:pt x="16" y="425"/>
                </a:lnTo>
                <a:lnTo>
                  <a:pt x="17" y="430"/>
                </a:lnTo>
                <a:lnTo>
                  <a:pt x="17" y="430"/>
                </a:lnTo>
                <a:lnTo>
                  <a:pt x="16" y="449"/>
                </a:lnTo>
                <a:lnTo>
                  <a:pt x="14" y="473"/>
                </a:lnTo>
                <a:lnTo>
                  <a:pt x="14" y="473"/>
                </a:lnTo>
                <a:lnTo>
                  <a:pt x="13" y="487"/>
                </a:lnTo>
                <a:lnTo>
                  <a:pt x="10" y="506"/>
                </a:lnTo>
                <a:lnTo>
                  <a:pt x="7" y="525"/>
                </a:lnTo>
                <a:lnTo>
                  <a:pt x="3" y="539"/>
                </a:lnTo>
                <a:lnTo>
                  <a:pt x="3" y="539"/>
                </a:lnTo>
                <a:lnTo>
                  <a:pt x="1" y="544"/>
                </a:lnTo>
                <a:lnTo>
                  <a:pt x="1" y="550"/>
                </a:lnTo>
                <a:lnTo>
                  <a:pt x="1" y="566"/>
                </a:lnTo>
                <a:lnTo>
                  <a:pt x="1" y="584"/>
                </a:lnTo>
                <a:lnTo>
                  <a:pt x="1" y="592"/>
                </a:lnTo>
                <a:lnTo>
                  <a:pt x="1" y="599"/>
                </a:lnTo>
                <a:lnTo>
                  <a:pt x="1" y="599"/>
                </a:lnTo>
                <a:lnTo>
                  <a:pt x="0" y="605"/>
                </a:lnTo>
                <a:lnTo>
                  <a:pt x="1" y="613"/>
                </a:lnTo>
                <a:lnTo>
                  <a:pt x="3" y="619"/>
                </a:lnTo>
                <a:lnTo>
                  <a:pt x="6" y="624"/>
                </a:lnTo>
                <a:lnTo>
                  <a:pt x="12" y="635"/>
                </a:lnTo>
                <a:lnTo>
                  <a:pt x="17" y="641"/>
                </a:lnTo>
                <a:lnTo>
                  <a:pt x="17" y="641"/>
                </a:lnTo>
                <a:lnTo>
                  <a:pt x="21" y="645"/>
                </a:lnTo>
                <a:lnTo>
                  <a:pt x="23" y="649"/>
                </a:lnTo>
                <a:lnTo>
                  <a:pt x="23" y="651"/>
                </a:lnTo>
                <a:lnTo>
                  <a:pt x="23" y="654"/>
                </a:lnTo>
                <a:lnTo>
                  <a:pt x="19" y="663"/>
                </a:lnTo>
                <a:lnTo>
                  <a:pt x="19" y="663"/>
                </a:lnTo>
                <a:lnTo>
                  <a:pt x="17" y="667"/>
                </a:lnTo>
                <a:lnTo>
                  <a:pt x="17" y="671"/>
                </a:lnTo>
                <a:lnTo>
                  <a:pt x="17" y="674"/>
                </a:lnTo>
                <a:lnTo>
                  <a:pt x="18" y="676"/>
                </a:lnTo>
                <a:lnTo>
                  <a:pt x="21" y="680"/>
                </a:lnTo>
                <a:lnTo>
                  <a:pt x="21" y="683"/>
                </a:lnTo>
                <a:lnTo>
                  <a:pt x="21" y="687"/>
                </a:lnTo>
                <a:lnTo>
                  <a:pt x="21" y="687"/>
                </a:lnTo>
                <a:lnTo>
                  <a:pt x="21" y="690"/>
                </a:lnTo>
                <a:lnTo>
                  <a:pt x="21" y="692"/>
                </a:lnTo>
                <a:lnTo>
                  <a:pt x="22" y="694"/>
                </a:lnTo>
                <a:lnTo>
                  <a:pt x="23" y="695"/>
                </a:lnTo>
                <a:lnTo>
                  <a:pt x="26" y="697"/>
                </a:lnTo>
                <a:lnTo>
                  <a:pt x="29" y="700"/>
                </a:lnTo>
                <a:lnTo>
                  <a:pt x="29" y="700"/>
                </a:lnTo>
                <a:lnTo>
                  <a:pt x="31" y="702"/>
                </a:lnTo>
                <a:lnTo>
                  <a:pt x="33" y="707"/>
                </a:lnTo>
                <a:lnTo>
                  <a:pt x="34" y="714"/>
                </a:lnTo>
                <a:lnTo>
                  <a:pt x="34" y="718"/>
                </a:lnTo>
                <a:lnTo>
                  <a:pt x="34" y="721"/>
                </a:lnTo>
                <a:lnTo>
                  <a:pt x="34" y="721"/>
                </a:lnTo>
                <a:lnTo>
                  <a:pt x="34" y="724"/>
                </a:lnTo>
                <a:lnTo>
                  <a:pt x="36" y="726"/>
                </a:lnTo>
                <a:lnTo>
                  <a:pt x="38" y="729"/>
                </a:lnTo>
                <a:lnTo>
                  <a:pt x="40" y="731"/>
                </a:lnTo>
                <a:lnTo>
                  <a:pt x="45" y="734"/>
                </a:lnTo>
                <a:lnTo>
                  <a:pt x="46" y="735"/>
                </a:lnTo>
                <a:lnTo>
                  <a:pt x="47" y="737"/>
                </a:lnTo>
                <a:lnTo>
                  <a:pt x="47" y="737"/>
                </a:lnTo>
                <a:lnTo>
                  <a:pt x="47" y="746"/>
                </a:lnTo>
                <a:lnTo>
                  <a:pt x="50" y="758"/>
                </a:lnTo>
                <a:lnTo>
                  <a:pt x="52" y="779"/>
                </a:lnTo>
                <a:lnTo>
                  <a:pt x="52" y="779"/>
                </a:lnTo>
                <a:lnTo>
                  <a:pt x="53" y="782"/>
                </a:lnTo>
                <a:lnTo>
                  <a:pt x="56" y="786"/>
                </a:lnTo>
                <a:lnTo>
                  <a:pt x="65" y="791"/>
                </a:lnTo>
                <a:lnTo>
                  <a:pt x="69" y="794"/>
                </a:lnTo>
                <a:lnTo>
                  <a:pt x="73" y="796"/>
                </a:lnTo>
                <a:lnTo>
                  <a:pt x="75" y="799"/>
                </a:lnTo>
                <a:lnTo>
                  <a:pt x="75" y="801"/>
                </a:lnTo>
                <a:lnTo>
                  <a:pt x="75" y="803"/>
                </a:lnTo>
                <a:lnTo>
                  <a:pt x="75" y="803"/>
                </a:lnTo>
                <a:lnTo>
                  <a:pt x="73" y="817"/>
                </a:lnTo>
                <a:lnTo>
                  <a:pt x="71" y="838"/>
                </a:lnTo>
                <a:lnTo>
                  <a:pt x="69" y="885"/>
                </a:lnTo>
                <a:lnTo>
                  <a:pt x="69" y="885"/>
                </a:lnTo>
                <a:lnTo>
                  <a:pt x="69" y="897"/>
                </a:lnTo>
                <a:lnTo>
                  <a:pt x="70" y="915"/>
                </a:lnTo>
                <a:lnTo>
                  <a:pt x="75" y="957"/>
                </a:lnTo>
                <a:lnTo>
                  <a:pt x="80" y="1000"/>
                </a:lnTo>
                <a:lnTo>
                  <a:pt x="81" y="1016"/>
                </a:lnTo>
                <a:lnTo>
                  <a:pt x="81" y="1027"/>
                </a:lnTo>
                <a:lnTo>
                  <a:pt x="81" y="1027"/>
                </a:lnTo>
                <a:lnTo>
                  <a:pt x="81" y="1053"/>
                </a:lnTo>
                <a:lnTo>
                  <a:pt x="83" y="1093"/>
                </a:lnTo>
                <a:lnTo>
                  <a:pt x="85" y="1136"/>
                </a:lnTo>
                <a:lnTo>
                  <a:pt x="86" y="1170"/>
                </a:lnTo>
                <a:lnTo>
                  <a:pt x="86" y="1170"/>
                </a:lnTo>
                <a:lnTo>
                  <a:pt x="89" y="1210"/>
                </a:lnTo>
                <a:lnTo>
                  <a:pt x="94" y="1266"/>
                </a:lnTo>
                <a:lnTo>
                  <a:pt x="98" y="1319"/>
                </a:lnTo>
                <a:lnTo>
                  <a:pt x="100" y="1354"/>
                </a:lnTo>
                <a:lnTo>
                  <a:pt x="100" y="1354"/>
                </a:lnTo>
                <a:lnTo>
                  <a:pt x="101" y="1374"/>
                </a:lnTo>
                <a:lnTo>
                  <a:pt x="105" y="1394"/>
                </a:lnTo>
                <a:lnTo>
                  <a:pt x="108" y="1413"/>
                </a:lnTo>
                <a:lnTo>
                  <a:pt x="110" y="1425"/>
                </a:lnTo>
                <a:lnTo>
                  <a:pt x="110" y="1425"/>
                </a:lnTo>
                <a:lnTo>
                  <a:pt x="110" y="1429"/>
                </a:lnTo>
                <a:lnTo>
                  <a:pt x="111" y="1434"/>
                </a:lnTo>
                <a:lnTo>
                  <a:pt x="115" y="1445"/>
                </a:lnTo>
                <a:lnTo>
                  <a:pt x="119" y="1456"/>
                </a:lnTo>
                <a:lnTo>
                  <a:pt x="120" y="1460"/>
                </a:lnTo>
                <a:lnTo>
                  <a:pt x="121" y="1465"/>
                </a:lnTo>
                <a:lnTo>
                  <a:pt x="121" y="1465"/>
                </a:lnTo>
                <a:lnTo>
                  <a:pt x="123" y="1480"/>
                </a:lnTo>
                <a:lnTo>
                  <a:pt x="121" y="1489"/>
                </a:lnTo>
                <a:lnTo>
                  <a:pt x="117" y="1500"/>
                </a:lnTo>
                <a:lnTo>
                  <a:pt x="117" y="1500"/>
                </a:lnTo>
                <a:lnTo>
                  <a:pt x="114" y="1506"/>
                </a:lnTo>
                <a:lnTo>
                  <a:pt x="110" y="1514"/>
                </a:lnTo>
                <a:lnTo>
                  <a:pt x="97" y="1527"/>
                </a:lnTo>
                <a:lnTo>
                  <a:pt x="86" y="1538"/>
                </a:lnTo>
                <a:lnTo>
                  <a:pt x="82" y="1544"/>
                </a:lnTo>
                <a:lnTo>
                  <a:pt x="81" y="1548"/>
                </a:lnTo>
                <a:lnTo>
                  <a:pt x="81" y="1548"/>
                </a:lnTo>
                <a:lnTo>
                  <a:pt x="81" y="1550"/>
                </a:lnTo>
                <a:lnTo>
                  <a:pt x="82" y="1552"/>
                </a:lnTo>
                <a:lnTo>
                  <a:pt x="86" y="1557"/>
                </a:lnTo>
                <a:lnTo>
                  <a:pt x="94" y="1559"/>
                </a:lnTo>
                <a:lnTo>
                  <a:pt x="103" y="1561"/>
                </a:lnTo>
                <a:lnTo>
                  <a:pt x="115" y="1563"/>
                </a:lnTo>
                <a:lnTo>
                  <a:pt x="127" y="1563"/>
                </a:lnTo>
                <a:lnTo>
                  <a:pt x="140" y="1563"/>
                </a:lnTo>
                <a:lnTo>
                  <a:pt x="152" y="1563"/>
                </a:lnTo>
                <a:lnTo>
                  <a:pt x="152" y="1563"/>
                </a:lnTo>
                <a:lnTo>
                  <a:pt x="161" y="1561"/>
                </a:lnTo>
                <a:lnTo>
                  <a:pt x="169" y="1558"/>
                </a:lnTo>
                <a:lnTo>
                  <a:pt x="174" y="1554"/>
                </a:lnTo>
                <a:lnTo>
                  <a:pt x="178" y="1550"/>
                </a:lnTo>
                <a:lnTo>
                  <a:pt x="179" y="1546"/>
                </a:lnTo>
                <a:lnTo>
                  <a:pt x="181" y="1543"/>
                </a:lnTo>
                <a:lnTo>
                  <a:pt x="182" y="1539"/>
                </a:lnTo>
                <a:lnTo>
                  <a:pt x="182" y="1539"/>
                </a:lnTo>
                <a:lnTo>
                  <a:pt x="189" y="1539"/>
                </a:lnTo>
                <a:lnTo>
                  <a:pt x="196" y="1538"/>
                </a:lnTo>
                <a:lnTo>
                  <a:pt x="201" y="1536"/>
                </a:lnTo>
                <a:lnTo>
                  <a:pt x="205" y="1534"/>
                </a:lnTo>
                <a:lnTo>
                  <a:pt x="211" y="1531"/>
                </a:lnTo>
                <a:lnTo>
                  <a:pt x="213" y="1529"/>
                </a:lnTo>
                <a:lnTo>
                  <a:pt x="213" y="1501"/>
                </a:lnTo>
                <a:lnTo>
                  <a:pt x="213" y="1501"/>
                </a:lnTo>
                <a:lnTo>
                  <a:pt x="216" y="1502"/>
                </a:lnTo>
                <a:lnTo>
                  <a:pt x="231" y="1503"/>
                </a:lnTo>
                <a:lnTo>
                  <a:pt x="231" y="1503"/>
                </a:lnTo>
                <a:lnTo>
                  <a:pt x="237" y="1502"/>
                </a:lnTo>
                <a:lnTo>
                  <a:pt x="242" y="1501"/>
                </a:lnTo>
                <a:lnTo>
                  <a:pt x="245" y="1500"/>
                </a:lnTo>
                <a:lnTo>
                  <a:pt x="248" y="1498"/>
                </a:lnTo>
                <a:lnTo>
                  <a:pt x="251" y="1493"/>
                </a:lnTo>
                <a:lnTo>
                  <a:pt x="256" y="1488"/>
                </a:lnTo>
                <a:lnTo>
                  <a:pt x="256" y="1488"/>
                </a:lnTo>
                <a:lnTo>
                  <a:pt x="258" y="1487"/>
                </a:lnTo>
                <a:lnTo>
                  <a:pt x="263" y="1487"/>
                </a:lnTo>
                <a:lnTo>
                  <a:pt x="269" y="1488"/>
                </a:lnTo>
                <a:lnTo>
                  <a:pt x="275" y="1490"/>
                </a:lnTo>
                <a:lnTo>
                  <a:pt x="289" y="1496"/>
                </a:lnTo>
                <a:lnTo>
                  <a:pt x="299" y="1501"/>
                </a:lnTo>
                <a:lnTo>
                  <a:pt x="299" y="1501"/>
                </a:lnTo>
                <a:lnTo>
                  <a:pt x="303" y="1503"/>
                </a:lnTo>
                <a:lnTo>
                  <a:pt x="309" y="1504"/>
                </a:lnTo>
                <a:lnTo>
                  <a:pt x="329" y="1506"/>
                </a:lnTo>
                <a:lnTo>
                  <a:pt x="349" y="1507"/>
                </a:lnTo>
                <a:lnTo>
                  <a:pt x="367" y="1508"/>
                </a:lnTo>
                <a:lnTo>
                  <a:pt x="367" y="1508"/>
                </a:lnTo>
                <a:lnTo>
                  <a:pt x="376" y="1507"/>
                </a:lnTo>
                <a:lnTo>
                  <a:pt x="384" y="1506"/>
                </a:lnTo>
                <a:lnTo>
                  <a:pt x="393" y="1504"/>
                </a:lnTo>
                <a:lnTo>
                  <a:pt x="402" y="1501"/>
                </a:lnTo>
                <a:lnTo>
                  <a:pt x="409" y="1496"/>
                </a:lnTo>
                <a:lnTo>
                  <a:pt x="415" y="1493"/>
                </a:lnTo>
                <a:lnTo>
                  <a:pt x="419" y="1489"/>
                </a:lnTo>
                <a:lnTo>
                  <a:pt x="420" y="1485"/>
                </a:lnTo>
                <a:lnTo>
                  <a:pt x="420" y="1485"/>
                </a:lnTo>
                <a:lnTo>
                  <a:pt x="420" y="1482"/>
                </a:lnTo>
                <a:lnTo>
                  <a:pt x="419" y="1480"/>
                </a:lnTo>
                <a:lnTo>
                  <a:pt x="415" y="1476"/>
                </a:lnTo>
                <a:lnTo>
                  <a:pt x="409" y="1473"/>
                </a:lnTo>
                <a:lnTo>
                  <a:pt x="402" y="1470"/>
                </a:lnTo>
                <a:lnTo>
                  <a:pt x="393" y="1467"/>
                </a:lnTo>
                <a:lnTo>
                  <a:pt x="386" y="1466"/>
                </a:lnTo>
                <a:lnTo>
                  <a:pt x="369" y="1464"/>
                </a:lnTo>
                <a:lnTo>
                  <a:pt x="369" y="1464"/>
                </a:lnTo>
                <a:lnTo>
                  <a:pt x="362" y="1463"/>
                </a:lnTo>
                <a:lnTo>
                  <a:pt x="357" y="1462"/>
                </a:lnTo>
                <a:lnTo>
                  <a:pt x="351" y="1460"/>
                </a:lnTo>
                <a:lnTo>
                  <a:pt x="347" y="1458"/>
                </a:lnTo>
                <a:lnTo>
                  <a:pt x="338" y="1451"/>
                </a:lnTo>
                <a:lnTo>
                  <a:pt x="331" y="1443"/>
                </a:lnTo>
                <a:lnTo>
                  <a:pt x="331" y="1443"/>
                </a:lnTo>
                <a:lnTo>
                  <a:pt x="305" y="1414"/>
                </a:lnTo>
                <a:lnTo>
                  <a:pt x="292" y="1400"/>
                </a:lnTo>
                <a:lnTo>
                  <a:pt x="287" y="1396"/>
                </a:lnTo>
                <a:lnTo>
                  <a:pt x="284" y="1394"/>
                </a:lnTo>
                <a:lnTo>
                  <a:pt x="284" y="1394"/>
                </a:lnTo>
                <a:lnTo>
                  <a:pt x="279" y="1392"/>
                </a:lnTo>
                <a:lnTo>
                  <a:pt x="276" y="1390"/>
                </a:lnTo>
                <a:lnTo>
                  <a:pt x="275" y="1387"/>
                </a:lnTo>
                <a:lnTo>
                  <a:pt x="275" y="1386"/>
                </a:lnTo>
                <a:lnTo>
                  <a:pt x="275" y="1385"/>
                </a:lnTo>
                <a:lnTo>
                  <a:pt x="275" y="1385"/>
                </a:lnTo>
                <a:lnTo>
                  <a:pt x="280" y="1374"/>
                </a:lnTo>
                <a:lnTo>
                  <a:pt x="289" y="1351"/>
                </a:lnTo>
                <a:lnTo>
                  <a:pt x="305" y="1311"/>
                </a:lnTo>
                <a:lnTo>
                  <a:pt x="305" y="1311"/>
                </a:lnTo>
                <a:lnTo>
                  <a:pt x="306" y="1305"/>
                </a:lnTo>
                <a:lnTo>
                  <a:pt x="308" y="1298"/>
                </a:lnTo>
                <a:lnTo>
                  <a:pt x="311" y="1276"/>
                </a:lnTo>
                <a:lnTo>
                  <a:pt x="316" y="1240"/>
                </a:lnTo>
                <a:lnTo>
                  <a:pt x="316" y="1240"/>
                </a:lnTo>
                <a:lnTo>
                  <a:pt x="321" y="1203"/>
                </a:lnTo>
                <a:lnTo>
                  <a:pt x="324" y="1183"/>
                </a:lnTo>
                <a:lnTo>
                  <a:pt x="328" y="1170"/>
                </a:lnTo>
                <a:lnTo>
                  <a:pt x="328" y="1170"/>
                </a:lnTo>
                <a:lnTo>
                  <a:pt x="331" y="1154"/>
                </a:lnTo>
                <a:lnTo>
                  <a:pt x="335" y="1125"/>
                </a:lnTo>
                <a:lnTo>
                  <a:pt x="342" y="1078"/>
                </a:lnTo>
                <a:lnTo>
                  <a:pt x="342" y="1078"/>
                </a:lnTo>
                <a:lnTo>
                  <a:pt x="345" y="1031"/>
                </a:lnTo>
                <a:lnTo>
                  <a:pt x="346" y="1004"/>
                </a:lnTo>
                <a:lnTo>
                  <a:pt x="348" y="985"/>
                </a:lnTo>
                <a:lnTo>
                  <a:pt x="348" y="985"/>
                </a:lnTo>
                <a:lnTo>
                  <a:pt x="351" y="950"/>
                </a:lnTo>
                <a:lnTo>
                  <a:pt x="353" y="910"/>
                </a:lnTo>
                <a:lnTo>
                  <a:pt x="353" y="910"/>
                </a:lnTo>
                <a:lnTo>
                  <a:pt x="356" y="878"/>
                </a:lnTo>
                <a:lnTo>
                  <a:pt x="358" y="860"/>
                </a:lnTo>
                <a:lnTo>
                  <a:pt x="358" y="860"/>
                </a:lnTo>
                <a:lnTo>
                  <a:pt x="362" y="862"/>
                </a:lnTo>
                <a:lnTo>
                  <a:pt x="366" y="864"/>
                </a:lnTo>
                <a:lnTo>
                  <a:pt x="371" y="868"/>
                </a:lnTo>
                <a:lnTo>
                  <a:pt x="375" y="874"/>
                </a:lnTo>
                <a:lnTo>
                  <a:pt x="381" y="882"/>
                </a:lnTo>
                <a:lnTo>
                  <a:pt x="384" y="885"/>
                </a:lnTo>
                <a:lnTo>
                  <a:pt x="384" y="885"/>
                </a:lnTo>
                <a:lnTo>
                  <a:pt x="387" y="859"/>
                </a:lnTo>
                <a:lnTo>
                  <a:pt x="387" y="859"/>
                </a:lnTo>
                <a:lnTo>
                  <a:pt x="392" y="861"/>
                </a:lnTo>
                <a:lnTo>
                  <a:pt x="404" y="865"/>
                </a:lnTo>
                <a:lnTo>
                  <a:pt x="404" y="865"/>
                </a:lnTo>
                <a:lnTo>
                  <a:pt x="406" y="867"/>
                </a:lnTo>
                <a:lnTo>
                  <a:pt x="408" y="869"/>
                </a:lnTo>
                <a:lnTo>
                  <a:pt x="409" y="873"/>
                </a:lnTo>
                <a:lnTo>
                  <a:pt x="409" y="877"/>
                </a:lnTo>
                <a:lnTo>
                  <a:pt x="408" y="883"/>
                </a:lnTo>
                <a:lnTo>
                  <a:pt x="407" y="890"/>
                </a:lnTo>
                <a:lnTo>
                  <a:pt x="407" y="890"/>
                </a:lnTo>
                <a:lnTo>
                  <a:pt x="407" y="898"/>
                </a:lnTo>
                <a:lnTo>
                  <a:pt x="409" y="913"/>
                </a:lnTo>
                <a:lnTo>
                  <a:pt x="411" y="929"/>
                </a:lnTo>
                <a:lnTo>
                  <a:pt x="412" y="940"/>
                </a:lnTo>
                <a:lnTo>
                  <a:pt x="412" y="940"/>
                </a:lnTo>
                <a:lnTo>
                  <a:pt x="411" y="950"/>
                </a:lnTo>
                <a:lnTo>
                  <a:pt x="409" y="964"/>
                </a:lnTo>
                <a:lnTo>
                  <a:pt x="405" y="980"/>
                </a:lnTo>
                <a:lnTo>
                  <a:pt x="405" y="980"/>
                </a:lnTo>
                <a:lnTo>
                  <a:pt x="411" y="982"/>
                </a:lnTo>
                <a:lnTo>
                  <a:pt x="419" y="984"/>
                </a:lnTo>
                <a:lnTo>
                  <a:pt x="429" y="985"/>
                </a:lnTo>
                <a:lnTo>
                  <a:pt x="429" y="985"/>
                </a:lnTo>
                <a:lnTo>
                  <a:pt x="436" y="1013"/>
                </a:lnTo>
                <a:lnTo>
                  <a:pt x="445" y="1042"/>
                </a:lnTo>
                <a:lnTo>
                  <a:pt x="445" y="1042"/>
                </a:lnTo>
                <a:lnTo>
                  <a:pt x="455" y="1071"/>
                </a:lnTo>
                <a:lnTo>
                  <a:pt x="460" y="1087"/>
                </a:lnTo>
                <a:lnTo>
                  <a:pt x="461" y="1094"/>
                </a:lnTo>
                <a:lnTo>
                  <a:pt x="462" y="1100"/>
                </a:lnTo>
                <a:lnTo>
                  <a:pt x="462" y="1100"/>
                </a:lnTo>
                <a:lnTo>
                  <a:pt x="462" y="1107"/>
                </a:lnTo>
                <a:lnTo>
                  <a:pt x="463" y="1114"/>
                </a:lnTo>
                <a:lnTo>
                  <a:pt x="466" y="1130"/>
                </a:lnTo>
                <a:lnTo>
                  <a:pt x="470" y="1146"/>
                </a:lnTo>
                <a:lnTo>
                  <a:pt x="471" y="1154"/>
                </a:lnTo>
                <a:lnTo>
                  <a:pt x="471" y="1160"/>
                </a:lnTo>
                <a:lnTo>
                  <a:pt x="471" y="1160"/>
                </a:lnTo>
                <a:lnTo>
                  <a:pt x="474" y="1181"/>
                </a:lnTo>
                <a:lnTo>
                  <a:pt x="476" y="1212"/>
                </a:lnTo>
                <a:lnTo>
                  <a:pt x="480" y="1244"/>
                </a:lnTo>
                <a:lnTo>
                  <a:pt x="483" y="1266"/>
                </a:lnTo>
                <a:lnTo>
                  <a:pt x="483" y="1266"/>
                </a:lnTo>
                <a:lnTo>
                  <a:pt x="493" y="1311"/>
                </a:lnTo>
                <a:lnTo>
                  <a:pt x="499" y="1340"/>
                </a:lnTo>
                <a:lnTo>
                  <a:pt x="504" y="1363"/>
                </a:lnTo>
                <a:lnTo>
                  <a:pt x="504" y="1363"/>
                </a:lnTo>
                <a:lnTo>
                  <a:pt x="505" y="1384"/>
                </a:lnTo>
                <a:lnTo>
                  <a:pt x="505" y="1404"/>
                </a:lnTo>
                <a:lnTo>
                  <a:pt x="504" y="1421"/>
                </a:lnTo>
                <a:lnTo>
                  <a:pt x="502" y="1432"/>
                </a:lnTo>
                <a:lnTo>
                  <a:pt x="502" y="1432"/>
                </a:lnTo>
                <a:lnTo>
                  <a:pt x="499" y="1437"/>
                </a:lnTo>
                <a:lnTo>
                  <a:pt x="496" y="1444"/>
                </a:lnTo>
                <a:lnTo>
                  <a:pt x="486" y="1458"/>
                </a:lnTo>
                <a:lnTo>
                  <a:pt x="477" y="1474"/>
                </a:lnTo>
                <a:lnTo>
                  <a:pt x="468" y="1487"/>
                </a:lnTo>
                <a:lnTo>
                  <a:pt x="468" y="1487"/>
                </a:lnTo>
                <a:lnTo>
                  <a:pt x="465" y="1492"/>
                </a:lnTo>
                <a:lnTo>
                  <a:pt x="460" y="1496"/>
                </a:lnTo>
                <a:lnTo>
                  <a:pt x="454" y="1500"/>
                </a:lnTo>
                <a:lnTo>
                  <a:pt x="448" y="1503"/>
                </a:lnTo>
                <a:lnTo>
                  <a:pt x="435" y="1509"/>
                </a:lnTo>
                <a:lnTo>
                  <a:pt x="429" y="1513"/>
                </a:lnTo>
                <a:lnTo>
                  <a:pt x="422" y="1517"/>
                </a:lnTo>
                <a:lnTo>
                  <a:pt x="422" y="1517"/>
                </a:lnTo>
                <a:lnTo>
                  <a:pt x="417" y="1521"/>
                </a:lnTo>
                <a:lnTo>
                  <a:pt x="415" y="1525"/>
                </a:lnTo>
                <a:lnTo>
                  <a:pt x="413" y="1529"/>
                </a:lnTo>
                <a:lnTo>
                  <a:pt x="415" y="1532"/>
                </a:lnTo>
                <a:lnTo>
                  <a:pt x="418" y="1535"/>
                </a:lnTo>
                <a:lnTo>
                  <a:pt x="420" y="1537"/>
                </a:lnTo>
                <a:lnTo>
                  <a:pt x="426" y="1539"/>
                </a:lnTo>
                <a:lnTo>
                  <a:pt x="426" y="1539"/>
                </a:lnTo>
                <a:lnTo>
                  <a:pt x="437" y="1539"/>
                </a:lnTo>
                <a:lnTo>
                  <a:pt x="456" y="1538"/>
                </a:lnTo>
                <a:lnTo>
                  <a:pt x="476" y="1538"/>
                </a:lnTo>
                <a:lnTo>
                  <a:pt x="483" y="1538"/>
                </a:lnTo>
                <a:lnTo>
                  <a:pt x="489" y="1538"/>
                </a:lnTo>
                <a:lnTo>
                  <a:pt x="489" y="1538"/>
                </a:lnTo>
                <a:lnTo>
                  <a:pt x="492" y="1538"/>
                </a:lnTo>
                <a:lnTo>
                  <a:pt x="495" y="1537"/>
                </a:lnTo>
                <a:lnTo>
                  <a:pt x="499" y="1535"/>
                </a:lnTo>
                <a:lnTo>
                  <a:pt x="503" y="1533"/>
                </a:lnTo>
                <a:lnTo>
                  <a:pt x="509" y="1525"/>
                </a:lnTo>
                <a:lnTo>
                  <a:pt x="511" y="1522"/>
                </a:lnTo>
                <a:lnTo>
                  <a:pt x="512" y="1519"/>
                </a:lnTo>
                <a:lnTo>
                  <a:pt x="512" y="1519"/>
                </a:lnTo>
                <a:lnTo>
                  <a:pt x="517" y="1510"/>
                </a:lnTo>
                <a:lnTo>
                  <a:pt x="522" y="1502"/>
                </a:lnTo>
                <a:lnTo>
                  <a:pt x="528" y="1493"/>
                </a:lnTo>
                <a:lnTo>
                  <a:pt x="535" y="1487"/>
                </a:lnTo>
                <a:lnTo>
                  <a:pt x="535" y="1487"/>
                </a:lnTo>
                <a:lnTo>
                  <a:pt x="541" y="1481"/>
                </a:lnTo>
                <a:lnTo>
                  <a:pt x="547" y="1478"/>
                </a:lnTo>
                <a:lnTo>
                  <a:pt x="550" y="1477"/>
                </a:lnTo>
                <a:lnTo>
                  <a:pt x="552" y="1477"/>
                </a:lnTo>
                <a:lnTo>
                  <a:pt x="553" y="1477"/>
                </a:lnTo>
                <a:lnTo>
                  <a:pt x="554" y="1479"/>
                </a:lnTo>
                <a:lnTo>
                  <a:pt x="554" y="1479"/>
                </a:lnTo>
                <a:lnTo>
                  <a:pt x="554" y="1489"/>
                </a:lnTo>
                <a:lnTo>
                  <a:pt x="553" y="1504"/>
                </a:lnTo>
                <a:lnTo>
                  <a:pt x="552" y="1524"/>
                </a:lnTo>
                <a:lnTo>
                  <a:pt x="552" y="1524"/>
                </a:lnTo>
                <a:lnTo>
                  <a:pt x="557" y="1525"/>
                </a:lnTo>
                <a:lnTo>
                  <a:pt x="564" y="1525"/>
                </a:lnTo>
                <a:lnTo>
                  <a:pt x="576" y="1524"/>
                </a:lnTo>
                <a:lnTo>
                  <a:pt x="584" y="1522"/>
                </a:lnTo>
                <a:lnTo>
                  <a:pt x="588" y="1521"/>
                </a:lnTo>
                <a:lnTo>
                  <a:pt x="588" y="1521"/>
                </a:lnTo>
                <a:lnTo>
                  <a:pt x="588" y="1511"/>
                </a:lnTo>
                <a:lnTo>
                  <a:pt x="588" y="1490"/>
                </a:lnTo>
                <a:lnTo>
                  <a:pt x="588" y="1490"/>
                </a:lnTo>
                <a:lnTo>
                  <a:pt x="588" y="1479"/>
                </a:lnTo>
                <a:lnTo>
                  <a:pt x="590" y="1467"/>
                </a:lnTo>
                <a:lnTo>
                  <a:pt x="591" y="1455"/>
                </a:lnTo>
                <a:lnTo>
                  <a:pt x="593" y="1441"/>
                </a:lnTo>
                <a:lnTo>
                  <a:pt x="593" y="1441"/>
                </a:lnTo>
                <a:lnTo>
                  <a:pt x="592" y="1434"/>
                </a:lnTo>
                <a:lnTo>
                  <a:pt x="590" y="1427"/>
                </a:lnTo>
                <a:lnTo>
                  <a:pt x="587" y="1420"/>
                </a:lnTo>
                <a:lnTo>
                  <a:pt x="584" y="1414"/>
                </a:lnTo>
                <a:lnTo>
                  <a:pt x="577" y="1403"/>
                </a:lnTo>
                <a:lnTo>
                  <a:pt x="571" y="1394"/>
                </a:lnTo>
                <a:lnTo>
                  <a:pt x="571" y="1394"/>
                </a:lnTo>
                <a:lnTo>
                  <a:pt x="570" y="1390"/>
                </a:lnTo>
                <a:lnTo>
                  <a:pt x="569" y="1382"/>
                </a:lnTo>
                <a:lnTo>
                  <a:pt x="567" y="1359"/>
                </a:lnTo>
                <a:lnTo>
                  <a:pt x="565" y="1320"/>
                </a:lnTo>
                <a:lnTo>
                  <a:pt x="565" y="1320"/>
                </a:lnTo>
                <a:lnTo>
                  <a:pt x="566" y="1257"/>
                </a:lnTo>
                <a:lnTo>
                  <a:pt x="566" y="1257"/>
                </a:lnTo>
                <a:lnTo>
                  <a:pt x="591" y="1312"/>
                </a:lnTo>
                <a:lnTo>
                  <a:pt x="591" y="1312"/>
                </a:lnTo>
                <a:lnTo>
                  <a:pt x="607" y="1348"/>
                </a:lnTo>
                <a:lnTo>
                  <a:pt x="617" y="1371"/>
                </a:lnTo>
                <a:lnTo>
                  <a:pt x="624" y="1385"/>
                </a:lnTo>
                <a:lnTo>
                  <a:pt x="624" y="1385"/>
                </a:lnTo>
                <a:lnTo>
                  <a:pt x="628" y="1394"/>
                </a:lnTo>
                <a:lnTo>
                  <a:pt x="631" y="1408"/>
                </a:lnTo>
                <a:lnTo>
                  <a:pt x="634" y="1421"/>
                </a:lnTo>
                <a:lnTo>
                  <a:pt x="635" y="1430"/>
                </a:lnTo>
                <a:lnTo>
                  <a:pt x="635" y="1430"/>
                </a:lnTo>
                <a:lnTo>
                  <a:pt x="635" y="1433"/>
                </a:lnTo>
                <a:lnTo>
                  <a:pt x="636" y="1436"/>
                </a:lnTo>
                <a:lnTo>
                  <a:pt x="639" y="1447"/>
                </a:lnTo>
                <a:lnTo>
                  <a:pt x="646" y="1466"/>
                </a:lnTo>
                <a:lnTo>
                  <a:pt x="646" y="1466"/>
                </a:lnTo>
                <a:lnTo>
                  <a:pt x="651" y="1482"/>
                </a:lnTo>
                <a:lnTo>
                  <a:pt x="657" y="1502"/>
                </a:lnTo>
                <a:lnTo>
                  <a:pt x="657" y="1502"/>
                </a:lnTo>
                <a:lnTo>
                  <a:pt x="664" y="1518"/>
                </a:lnTo>
                <a:lnTo>
                  <a:pt x="666" y="1525"/>
                </a:lnTo>
                <a:lnTo>
                  <a:pt x="666" y="1533"/>
                </a:lnTo>
                <a:lnTo>
                  <a:pt x="666" y="1533"/>
                </a:lnTo>
                <a:lnTo>
                  <a:pt x="667" y="1542"/>
                </a:lnTo>
                <a:lnTo>
                  <a:pt x="668" y="1550"/>
                </a:lnTo>
                <a:lnTo>
                  <a:pt x="670" y="1561"/>
                </a:lnTo>
                <a:lnTo>
                  <a:pt x="674" y="1571"/>
                </a:lnTo>
                <a:lnTo>
                  <a:pt x="674" y="1571"/>
                </a:lnTo>
                <a:lnTo>
                  <a:pt x="678" y="1575"/>
                </a:lnTo>
                <a:lnTo>
                  <a:pt x="682" y="1577"/>
                </a:lnTo>
                <a:lnTo>
                  <a:pt x="688" y="1578"/>
                </a:lnTo>
                <a:lnTo>
                  <a:pt x="695" y="1578"/>
                </a:lnTo>
                <a:lnTo>
                  <a:pt x="710" y="1577"/>
                </a:lnTo>
                <a:lnTo>
                  <a:pt x="723" y="1574"/>
                </a:lnTo>
                <a:lnTo>
                  <a:pt x="723" y="1574"/>
                </a:lnTo>
                <a:lnTo>
                  <a:pt x="727" y="1572"/>
                </a:lnTo>
                <a:lnTo>
                  <a:pt x="731" y="1568"/>
                </a:lnTo>
                <a:lnTo>
                  <a:pt x="733" y="1565"/>
                </a:lnTo>
                <a:lnTo>
                  <a:pt x="736" y="1561"/>
                </a:lnTo>
                <a:lnTo>
                  <a:pt x="737" y="1551"/>
                </a:lnTo>
                <a:lnTo>
                  <a:pt x="738" y="1537"/>
                </a:lnTo>
                <a:lnTo>
                  <a:pt x="738" y="1537"/>
                </a:lnTo>
                <a:lnTo>
                  <a:pt x="739" y="1531"/>
                </a:lnTo>
                <a:lnTo>
                  <a:pt x="738" y="1527"/>
                </a:lnTo>
                <a:lnTo>
                  <a:pt x="737" y="1522"/>
                </a:lnTo>
                <a:lnTo>
                  <a:pt x="734" y="1519"/>
                </a:lnTo>
                <a:lnTo>
                  <a:pt x="730" y="1515"/>
                </a:lnTo>
                <a:lnTo>
                  <a:pt x="726" y="1509"/>
                </a:lnTo>
                <a:lnTo>
                  <a:pt x="726" y="1509"/>
                </a:lnTo>
                <a:lnTo>
                  <a:pt x="719" y="1496"/>
                </a:lnTo>
                <a:lnTo>
                  <a:pt x="717" y="1489"/>
                </a:lnTo>
                <a:lnTo>
                  <a:pt x="716" y="1481"/>
                </a:lnTo>
                <a:lnTo>
                  <a:pt x="716" y="1481"/>
                </a:lnTo>
                <a:close/>
                <a:moveTo>
                  <a:pt x="476" y="371"/>
                </a:moveTo>
                <a:lnTo>
                  <a:pt x="476" y="371"/>
                </a:lnTo>
                <a:lnTo>
                  <a:pt x="479" y="365"/>
                </a:lnTo>
                <a:lnTo>
                  <a:pt x="483" y="359"/>
                </a:lnTo>
                <a:lnTo>
                  <a:pt x="492" y="350"/>
                </a:lnTo>
                <a:lnTo>
                  <a:pt x="492" y="350"/>
                </a:lnTo>
                <a:lnTo>
                  <a:pt x="494" y="345"/>
                </a:lnTo>
                <a:lnTo>
                  <a:pt x="496" y="341"/>
                </a:lnTo>
                <a:lnTo>
                  <a:pt x="498" y="333"/>
                </a:lnTo>
                <a:lnTo>
                  <a:pt x="498" y="333"/>
                </a:lnTo>
                <a:lnTo>
                  <a:pt x="499" y="331"/>
                </a:lnTo>
                <a:lnTo>
                  <a:pt x="500" y="330"/>
                </a:lnTo>
                <a:lnTo>
                  <a:pt x="503" y="330"/>
                </a:lnTo>
                <a:lnTo>
                  <a:pt x="504" y="331"/>
                </a:lnTo>
                <a:lnTo>
                  <a:pt x="504" y="331"/>
                </a:lnTo>
                <a:lnTo>
                  <a:pt x="508" y="337"/>
                </a:lnTo>
                <a:lnTo>
                  <a:pt x="508" y="337"/>
                </a:lnTo>
                <a:lnTo>
                  <a:pt x="512" y="342"/>
                </a:lnTo>
                <a:lnTo>
                  <a:pt x="515" y="346"/>
                </a:lnTo>
                <a:lnTo>
                  <a:pt x="517" y="353"/>
                </a:lnTo>
                <a:lnTo>
                  <a:pt x="517" y="353"/>
                </a:lnTo>
                <a:lnTo>
                  <a:pt x="515" y="375"/>
                </a:lnTo>
                <a:lnTo>
                  <a:pt x="515" y="388"/>
                </a:lnTo>
                <a:lnTo>
                  <a:pt x="514" y="396"/>
                </a:lnTo>
                <a:lnTo>
                  <a:pt x="514" y="396"/>
                </a:lnTo>
                <a:lnTo>
                  <a:pt x="513" y="407"/>
                </a:lnTo>
                <a:lnTo>
                  <a:pt x="513" y="407"/>
                </a:lnTo>
                <a:lnTo>
                  <a:pt x="515" y="401"/>
                </a:lnTo>
                <a:lnTo>
                  <a:pt x="518" y="396"/>
                </a:lnTo>
                <a:lnTo>
                  <a:pt x="522" y="390"/>
                </a:lnTo>
                <a:lnTo>
                  <a:pt x="522" y="390"/>
                </a:lnTo>
                <a:lnTo>
                  <a:pt x="526" y="386"/>
                </a:lnTo>
                <a:lnTo>
                  <a:pt x="531" y="381"/>
                </a:lnTo>
                <a:lnTo>
                  <a:pt x="537" y="372"/>
                </a:lnTo>
                <a:lnTo>
                  <a:pt x="537" y="372"/>
                </a:lnTo>
                <a:lnTo>
                  <a:pt x="544" y="357"/>
                </a:lnTo>
                <a:lnTo>
                  <a:pt x="550" y="348"/>
                </a:lnTo>
                <a:lnTo>
                  <a:pt x="554" y="342"/>
                </a:lnTo>
                <a:lnTo>
                  <a:pt x="554" y="342"/>
                </a:lnTo>
                <a:lnTo>
                  <a:pt x="559" y="337"/>
                </a:lnTo>
                <a:lnTo>
                  <a:pt x="566" y="328"/>
                </a:lnTo>
                <a:lnTo>
                  <a:pt x="576" y="313"/>
                </a:lnTo>
                <a:lnTo>
                  <a:pt x="576" y="313"/>
                </a:lnTo>
                <a:lnTo>
                  <a:pt x="578" y="311"/>
                </a:lnTo>
                <a:lnTo>
                  <a:pt x="581" y="310"/>
                </a:lnTo>
                <a:lnTo>
                  <a:pt x="584" y="312"/>
                </a:lnTo>
                <a:lnTo>
                  <a:pt x="586" y="316"/>
                </a:lnTo>
                <a:lnTo>
                  <a:pt x="586" y="316"/>
                </a:lnTo>
                <a:lnTo>
                  <a:pt x="594" y="327"/>
                </a:lnTo>
                <a:lnTo>
                  <a:pt x="598" y="332"/>
                </a:lnTo>
                <a:lnTo>
                  <a:pt x="601" y="334"/>
                </a:lnTo>
                <a:lnTo>
                  <a:pt x="601" y="334"/>
                </a:lnTo>
                <a:lnTo>
                  <a:pt x="604" y="337"/>
                </a:lnTo>
                <a:lnTo>
                  <a:pt x="605" y="338"/>
                </a:lnTo>
                <a:lnTo>
                  <a:pt x="606" y="341"/>
                </a:lnTo>
                <a:lnTo>
                  <a:pt x="605" y="344"/>
                </a:lnTo>
                <a:lnTo>
                  <a:pt x="605" y="344"/>
                </a:lnTo>
                <a:lnTo>
                  <a:pt x="600" y="358"/>
                </a:lnTo>
                <a:lnTo>
                  <a:pt x="598" y="367"/>
                </a:lnTo>
                <a:lnTo>
                  <a:pt x="597" y="374"/>
                </a:lnTo>
                <a:lnTo>
                  <a:pt x="597" y="374"/>
                </a:lnTo>
                <a:lnTo>
                  <a:pt x="597" y="381"/>
                </a:lnTo>
                <a:lnTo>
                  <a:pt x="597" y="385"/>
                </a:lnTo>
                <a:lnTo>
                  <a:pt x="597" y="387"/>
                </a:lnTo>
                <a:lnTo>
                  <a:pt x="596" y="387"/>
                </a:lnTo>
                <a:lnTo>
                  <a:pt x="595" y="387"/>
                </a:lnTo>
                <a:lnTo>
                  <a:pt x="592" y="387"/>
                </a:lnTo>
                <a:lnTo>
                  <a:pt x="592" y="387"/>
                </a:lnTo>
                <a:lnTo>
                  <a:pt x="578" y="382"/>
                </a:lnTo>
                <a:lnTo>
                  <a:pt x="572" y="380"/>
                </a:lnTo>
                <a:lnTo>
                  <a:pt x="569" y="377"/>
                </a:lnTo>
                <a:lnTo>
                  <a:pt x="569" y="377"/>
                </a:lnTo>
                <a:lnTo>
                  <a:pt x="561" y="370"/>
                </a:lnTo>
                <a:lnTo>
                  <a:pt x="557" y="367"/>
                </a:lnTo>
                <a:lnTo>
                  <a:pt x="554" y="365"/>
                </a:lnTo>
                <a:lnTo>
                  <a:pt x="554" y="365"/>
                </a:lnTo>
                <a:lnTo>
                  <a:pt x="552" y="366"/>
                </a:lnTo>
                <a:lnTo>
                  <a:pt x="551" y="367"/>
                </a:lnTo>
                <a:lnTo>
                  <a:pt x="548" y="372"/>
                </a:lnTo>
                <a:lnTo>
                  <a:pt x="548" y="372"/>
                </a:lnTo>
                <a:lnTo>
                  <a:pt x="540" y="385"/>
                </a:lnTo>
                <a:lnTo>
                  <a:pt x="532" y="400"/>
                </a:lnTo>
                <a:lnTo>
                  <a:pt x="532" y="400"/>
                </a:lnTo>
                <a:lnTo>
                  <a:pt x="522" y="418"/>
                </a:lnTo>
                <a:lnTo>
                  <a:pt x="511" y="436"/>
                </a:lnTo>
                <a:lnTo>
                  <a:pt x="511" y="436"/>
                </a:lnTo>
                <a:lnTo>
                  <a:pt x="507" y="444"/>
                </a:lnTo>
                <a:lnTo>
                  <a:pt x="505" y="446"/>
                </a:lnTo>
                <a:lnTo>
                  <a:pt x="505" y="446"/>
                </a:lnTo>
                <a:lnTo>
                  <a:pt x="507" y="427"/>
                </a:lnTo>
                <a:lnTo>
                  <a:pt x="507" y="427"/>
                </a:lnTo>
                <a:lnTo>
                  <a:pt x="509" y="418"/>
                </a:lnTo>
                <a:lnTo>
                  <a:pt x="508" y="414"/>
                </a:lnTo>
                <a:lnTo>
                  <a:pt x="507" y="410"/>
                </a:lnTo>
                <a:lnTo>
                  <a:pt x="507" y="410"/>
                </a:lnTo>
                <a:lnTo>
                  <a:pt x="505" y="406"/>
                </a:lnTo>
                <a:lnTo>
                  <a:pt x="503" y="403"/>
                </a:lnTo>
                <a:lnTo>
                  <a:pt x="503" y="400"/>
                </a:lnTo>
                <a:lnTo>
                  <a:pt x="504" y="398"/>
                </a:lnTo>
                <a:lnTo>
                  <a:pt x="504" y="398"/>
                </a:lnTo>
                <a:lnTo>
                  <a:pt x="505" y="395"/>
                </a:lnTo>
                <a:lnTo>
                  <a:pt x="507" y="391"/>
                </a:lnTo>
                <a:lnTo>
                  <a:pt x="507" y="390"/>
                </a:lnTo>
                <a:lnTo>
                  <a:pt x="506" y="389"/>
                </a:lnTo>
                <a:lnTo>
                  <a:pt x="505" y="387"/>
                </a:lnTo>
                <a:lnTo>
                  <a:pt x="503" y="386"/>
                </a:lnTo>
                <a:lnTo>
                  <a:pt x="503" y="386"/>
                </a:lnTo>
                <a:lnTo>
                  <a:pt x="500" y="385"/>
                </a:lnTo>
                <a:lnTo>
                  <a:pt x="498" y="384"/>
                </a:lnTo>
                <a:lnTo>
                  <a:pt x="494" y="380"/>
                </a:lnTo>
                <a:lnTo>
                  <a:pt x="491" y="376"/>
                </a:lnTo>
                <a:lnTo>
                  <a:pt x="489" y="375"/>
                </a:lnTo>
                <a:lnTo>
                  <a:pt x="486" y="375"/>
                </a:lnTo>
                <a:lnTo>
                  <a:pt x="486" y="375"/>
                </a:lnTo>
                <a:lnTo>
                  <a:pt x="482" y="376"/>
                </a:lnTo>
                <a:lnTo>
                  <a:pt x="480" y="380"/>
                </a:lnTo>
                <a:lnTo>
                  <a:pt x="479" y="383"/>
                </a:lnTo>
                <a:lnTo>
                  <a:pt x="479" y="386"/>
                </a:lnTo>
                <a:lnTo>
                  <a:pt x="479" y="386"/>
                </a:lnTo>
                <a:lnTo>
                  <a:pt x="477" y="382"/>
                </a:lnTo>
                <a:lnTo>
                  <a:pt x="476" y="377"/>
                </a:lnTo>
                <a:lnTo>
                  <a:pt x="476" y="371"/>
                </a:lnTo>
                <a:lnTo>
                  <a:pt x="476" y="371"/>
                </a:lnTo>
                <a:close/>
                <a:moveTo>
                  <a:pt x="184" y="203"/>
                </a:moveTo>
                <a:lnTo>
                  <a:pt x="184" y="203"/>
                </a:lnTo>
                <a:lnTo>
                  <a:pt x="199" y="218"/>
                </a:lnTo>
                <a:lnTo>
                  <a:pt x="212" y="229"/>
                </a:lnTo>
                <a:lnTo>
                  <a:pt x="217" y="234"/>
                </a:lnTo>
                <a:lnTo>
                  <a:pt x="221" y="235"/>
                </a:lnTo>
                <a:lnTo>
                  <a:pt x="221" y="235"/>
                </a:lnTo>
                <a:lnTo>
                  <a:pt x="237" y="236"/>
                </a:lnTo>
                <a:lnTo>
                  <a:pt x="246" y="237"/>
                </a:lnTo>
                <a:lnTo>
                  <a:pt x="250" y="237"/>
                </a:lnTo>
                <a:lnTo>
                  <a:pt x="250" y="237"/>
                </a:lnTo>
                <a:lnTo>
                  <a:pt x="257" y="238"/>
                </a:lnTo>
                <a:lnTo>
                  <a:pt x="266" y="238"/>
                </a:lnTo>
                <a:lnTo>
                  <a:pt x="276" y="237"/>
                </a:lnTo>
                <a:lnTo>
                  <a:pt x="279" y="236"/>
                </a:lnTo>
                <a:lnTo>
                  <a:pt x="280" y="235"/>
                </a:lnTo>
                <a:lnTo>
                  <a:pt x="280" y="235"/>
                </a:lnTo>
                <a:lnTo>
                  <a:pt x="280" y="244"/>
                </a:lnTo>
                <a:lnTo>
                  <a:pt x="281" y="253"/>
                </a:lnTo>
                <a:lnTo>
                  <a:pt x="283" y="257"/>
                </a:lnTo>
                <a:lnTo>
                  <a:pt x="285" y="261"/>
                </a:lnTo>
                <a:lnTo>
                  <a:pt x="285" y="261"/>
                </a:lnTo>
                <a:lnTo>
                  <a:pt x="286" y="266"/>
                </a:lnTo>
                <a:lnTo>
                  <a:pt x="289" y="273"/>
                </a:lnTo>
                <a:lnTo>
                  <a:pt x="293" y="293"/>
                </a:lnTo>
                <a:lnTo>
                  <a:pt x="296" y="311"/>
                </a:lnTo>
                <a:lnTo>
                  <a:pt x="298" y="322"/>
                </a:lnTo>
                <a:lnTo>
                  <a:pt x="298" y="322"/>
                </a:lnTo>
                <a:lnTo>
                  <a:pt x="290" y="303"/>
                </a:lnTo>
                <a:lnTo>
                  <a:pt x="285" y="289"/>
                </a:lnTo>
                <a:lnTo>
                  <a:pt x="279" y="281"/>
                </a:lnTo>
                <a:lnTo>
                  <a:pt x="279" y="281"/>
                </a:lnTo>
                <a:lnTo>
                  <a:pt x="276" y="278"/>
                </a:lnTo>
                <a:lnTo>
                  <a:pt x="274" y="274"/>
                </a:lnTo>
                <a:lnTo>
                  <a:pt x="273" y="270"/>
                </a:lnTo>
                <a:lnTo>
                  <a:pt x="273" y="268"/>
                </a:lnTo>
                <a:lnTo>
                  <a:pt x="273" y="268"/>
                </a:lnTo>
                <a:lnTo>
                  <a:pt x="273" y="264"/>
                </a:lnTo>
                <a:lnTo>
                  <a:pt x="274" y="260"/>
                </a:lnTo>
                <a:lnTo>
                  <a:pt x="273" y="256"/>
                </a:lnTo>
                <a:lnTo>
                  <a:pt x="270" y="253"/>
                </a:lnTo>
                <a:lnTo>
                  <a:pt x="270" y="253"/>
                </a:lnTo>
                <a:lnTo>
                  <a:pt x="264" y="251"/>
                </a:lnTo>
                <a:lnTo>
                  <a:pt x="259" y="250"/>
                </a:lnTo>
                <a:lnTo>
                  <a:pt x="255" y="251"/>
                </a:lnTo>
                <a:lnTo>
                  <a:pt x="252" y="252"/>
                </a:lnTo>
                <a:lnTo>
                  <a:pt x="251" y="253"/>
                </a:lnTo>
                <a:lnTo>
                  <a:pt x="251" y="253"/>
                </a:lnTo>
                <a:lnTo>
                  <a:pt x="249" y="256"/>
                </a:lnTo>
                <a:lnTo>
                  <a:pt x="248" y="260"/>
                </a:lnTo>
                <a:lnTo>
                  <a:pt x="248" y="263"/>
                </a:lnTo>
                <a:lnTo>
                  <a:pt x="249" y="265"/>
                </a:lnTo>
                <a:lnTo>
                  <a:pt x="251" y="267"/>
                </a:lnTo>
                <a:lnTo>
                  <a:pt x="254" y="270"/>
                </a:lnTo>
                <a:lnTo>
                  <a:pt x="254" y="270"/>
                </a:lnTo>
                <a:lnTo>
                  <a:pt x="259" y="273"/>
                </a:lnTo>
                <a:lnTo>
                  <a:pt x="260" y="275"/>
                </a:lnTo>
                <a:lnTo>
                  <a:pt x="260" y="279"/>
                </a:lnTo>
                <a:lnTo>
                  <a:pt x="259" y="283"/>
                </a:lnTo>
                <a:lnTo>
                  <a:pt x="259" y="283"/>
                </a:lnTo>
                <a:lnTo>
                  <a:pt x="257" y="301"/>
                </a:lnTo>
                <a:lnTo>
                  <a:pt x="257" y="312"/>
                </a:lnTo>
                <a:lnTo>
                  <a:pt x="258" y="322"/>
                </a:lnTo>
                <a:lnTo>
                  <a:pt x="258" y="322"/>
                </a:lnTo>
                <a:lnTo>
                  <a:pt x="262" y="343"/>
                </a:lnTo>
                <a:lnTo>
                  <a:pt x="265" y="356"/>
                </a:lnTo>
                <a:lnTo>
                  <a:pt x="265" y="356"/>
                </a:lnTo>
                <a:lnTo>
                  <a:pt x="257" y="327"/>
                </a:lnTo>
                <a:lnTo>
                  <a:pt x="249" y="304"/>
                </a:lnTo>
                <a:lnTo>
                  <a:pt x="245" y="296"/>
                </a:lnTo>
                <a:lnTo>
                  <a:pt x="242" y="290"/>
                </a:lnTo>
                <a:lnTo>
                  <a:pt x="242" y="290"/>
                </a:lnTo>
                <a:lnTo>
                  <a:pt x="234" y="281"/>
                </a:lnTo>
                <a:lnTo>
                  <a:pt x="226" y="270"/>
                </a:lnTo>
                <a:lnTo>
                  <a:pt x="214" y="251"/>
                </a:lnTo>
                <a:lnTo>
                  <a:pt x="214" y="251"/>
                </a:lnTo>
                <a:lnTo>
                  <a:pt x="184" y="203"/>
                </a:lnTo>
                <a:lnTo>
                  <a:pt x="184" y="203"/>
                </a:lnTo>
                <a:close/>
                <a:moveTo>
                  <a:pt x="426" y="685"/>
                </a:moveTo>
                <a:lnTo>
                  <a:pt x="426" y="685"/>
                </a:lnTo>
                <a:lnTo>
                  <a:pt x="420" y="711"/>
                </a:lnTo>
                <a:lnTo>
                  <a:pt x="417" y="724"/>
                </a:lnTo>
                <a:lnTo>
                  <a:pt x="413" y="732"/>
                </a:lnTo>
                <a:lnTo>
                  <a:pt x="413" y="732"/>
                </a:lnTo>
                <a:lnTo>
                  <a:pt x="410" y="738"/>
                </a:lnTo>
                <a:lnTo>
                  <a:pt x="408" y="748"/>
                </a:lnTo>
                <a:lnTo>
                  <a:pt x="407" y="762"/>
                </a:lnTo>
                <a:lnTo>
                  <a:pt x="407" y="762"/>
                </a:lnTo>
                <a:lnTo>
                  <a:pt x="405" y="769"/>
                </a:lnTo>
                <a:lnTo>
                  <a:pt x="400" y="780"/>
                </a:lnTo>
                <a:lnTo>
                  <a:pt x="391" y="799"/>
                </a:lnTo>
                <a:lnTo>
                  <a:pt x="391" y="799"/>
                </a:lnTo>
                <a:lnTo>
                  <a:pt x="388" y="783"/>
                </a:lnTo>
                <a:lnTo>
                  <a:pt x="386" y="763"/>
                </a:lnTo>
                <a:lnTo>
                  <a:pt x="386" y="763"/>
                </a:lnTo>
                <a:lnTo>
                  <a:pt x="388" y="755"/>
                </a:lnTo>
                <a:lnTo>
                  <a:pt x="392" y="743"/>
                </a:lnTo>
                <a:lnTo>
                  <a:pt x="397" y="730"/>
                </a:lnTo>
                <a:lnTo>
                  <a:pt x="398" y="724"/>
                </a:lnTo>
                <a:lnTo>
                  <a:pt x="400" y="720"/>
                </a:lnTo>
                <a:lnTo>
                  <a:pt x="400" y="720"/>
                </a:lnTo>
                <a:lnTo>
                  <a:pt x="400" y="710"/>
                </a:lnTo>
                <a:lnTo>
                  <a:pt x="402" y="697"/>
                </a:lnTo>
                <a:lnTo>
                  <a:pt x="404" y="678"/>
                </a:lnTo>
                <a:lnTo>
                  <a:pt x="404" y="678"/>
                </a:lnTo>
                <a:lnTo>
                  <a:pt x="404" y="674"/>
                </a:lnTo>
                <a:lnTo>
                  <a:pt x="406" y="671"/>
                </a:lnTo>
                <a:lnTo>
                  <a:pt x="409" y="668"/>
                </a:lnTo>
                <a:lnTo>
                  <a:pt x="416" y="668"/>
                </a:lnTo>
                <a:lnTo>
                  <a:pt x="416" y="668"/>
                </a:lnTo>
                <a:lnTo>
                  <a:pt x="420" y="670"/>
                </a:lnTo>
                <a:lnTo>
                  <a:pt x="424" y="672"/>
                </a:lnTo>
                <a:lnTo>
                  <a:pt x="425" y="674"/>
                </a:lnTo>
                <a:lnTo>
                  <a:pt x="426" y="676"/>
                </a:lnTo>
                <a:lnTo>
                  <a:pt x="427" y="679"/>
                </a:lnTo>
                <a:lnTo>
                  <a:pt x="426" y="685"/>
                </a:lnTo>
                <a:lnTo>
                  <a:pt x="426" y="685"/>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9" name="Freeform 55"/>
          <p:cNvSpPr>
            <a:spLocks noEditPoints="1"/>
          </p:cNvSpPr>
          <p:nvPr/>
        </p:nvSpPr>
        <p:spPr bwMode="auto">
          <a:xfrm rot="21407145">
            <a:off x="10814147" y="3646889"/>
            <a:ext cx="731992" cy="1292920"/>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300" fill="hold"/>
                                        <p:tgtEl>
                                          <p:spTgt spid="13"/>
                                        </p:tgtEl>
                                        <p:attrNameLst>
                                          <p:attrName>ppt_w</p:attrName>
                                        </p:attrNameLst>
                                      </p:cBhvr>
                                      <p:tavLst>
                                        <p:tav tm="0">
                                          <p:val>
                                            <p:fltVal val="0"/>
                                          </p:val>
                                        </p:tav>
                                        <p:tav tm="100000">
                                          <p:val>
                                            <p:strVal val="#ppt_w"/>
                                          </p:val>
                                        </p:tav>
                                      </p:tavLst>
                                    </p:anim>
                                    <p:anim calcmode="lin" valueType="num">
                                      <p:cBhvr>
                                        <p:cTn id="28" dur="300" fill="hold"/>
                                        <p:tgtEl>
                                          <p:spTgt spid="13"/>
                                        </p:tgtEl>
                                        <p:attrNameLst>
                                          <p:attrName>ppt_h</p:attrName>
                                        </p:attrNameLst>
                                      </p:cBhvr>
                                      <p:tavLst>
                                        <p:tav tm="0">
                                          <p:val>
                                            <p:fltVal val="0"/>
                                          </p:val>
                                        </p:tav>
                                        <p:tav tm="100000">
                                          <p:val>
                                            <p:strVal val="#ppt_h"/>
                                          </p:val>
                                        </p:tav>
                                      </p:tavLst>
                                    </p:anim>
                                    <p:animEffect transition="in" filter="fade">
                                      <p:cBhvr>
                                        <p:cTn id="29" dur="300"/>
                                        <p:tgtEl>
                                          <p:spTgt spid="13"/>
                                        </p:tgtEl>
                                      </p:cBhvr>
                                    </p:animEffect>
                                  </p:childTnLst>
                                </p:cTn>
                              </p:par>
                            </p:childTnLst>
                          </p:cTn>
                        </p:par>
                        <p:par>
                          <p:cTn id="30" fill="hold">
                            <p:stCondLst>
                              <p:cond delay="2430"/>
                            </p:stCondLst>
                            <p:childTnLst>
                              <p:par>
                                <p:cTn id="31" presetID="2" presetClass="entr" presetSubtype="2" decel="10000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1+#ppt_w/2"/>
                                          </p:val>
                                        </p:tav>
                                        <p:tav tm="100000">
                                          <p:val>
                                            <p:strVal val="#ppt_x"/>
                                          </p:val>
                                        </p:tav>
                                      </p:tavLst>
                                    </p:anim>
                                    <p:anim calcmode="lin" valueType="num">
                                      <p:cBhvr additive="base">
                                        <p:cTn id="34" dur="1000" fill="hold"/>
                                        <p:tgtEl>
                                          <p:spTgt spid="18"/>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2" presetClass="entr" presetSubtype="8"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0-#ppt_w/2"/>
                                          </p:val>
                                        </p:tav>
                                        <p:tav tm="100000">
                                          <p:val>
                                            <p:strVal val="#ppt_x"/>
                                          </p:val>
                                        </p:tav>
                                      </p:tavLst>
                                    </p:anim>
                                    <p:anim calcmode="lin" valueType="num">
                                      <p:cBhvr additive="base">
                                        <p:cTn id="41" dur="1000" fill="hold"/>
                                        <p:tgtEl>
                                          <p:spTgt spid="17"/>
                                        </p:tgtEl>
                                        <p:attrNameLst>
                                          <p:attrName>ppt_y</p:attrName>
                                        </p:attrNameLst>
                                      </p:cBhvr>
                                      <p:tavLst>
                                        <p:tav tm="0">
                                          <p:val>
                                            <p:strVal val="#ppt_y"/>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childTnLst>
                                </p:cTn>
                              </p:par>
                            </p:childTnLst>
                          </p:cTn>
                        </p:par>
                        <p:par>
                          <p:cTn id="45" fill="hold">
                            <p:stCondLst>
                              <p:cond delay="3430"/>
                            </p:stCondLst>
                            <p:childTnLst>
                              <p:par>
                                <p:cTn id="46" presetID="12" presetClass="entr" presetSubtype="2"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p:tgtEl>
                                          <p:spTgt spid="40"/>
                                        </p:tgtEl>
                                        <p:attrNameLst>
                                          <p:attrName>ppt_x</p:attrName>
                                        </p:attrNameLst>
                                      </p:cBhvr>
                                      <p:tavLst>
                                        <p:tav tm="0">
                                          <p:val>
                                            <p:strVal val="#ppt_x+#ppt_w*1.125000"/>
                                          </p:val>
                                        </p:tav>
                                        <p:tav tm="100000">
                                          <p:val>
                                            <p:strVal val="#ppt_x"/>
                                          </p:val>
                                        </p:tav>
                                      </p:tavLst>
                                    </p:anim>
                                    <p:animEffect transition="in" filter="wipe(left)">
                                      <p:cBhvr>
                                        <p:cTn id="49" dur="500"/>
                                        <p:tgtEl>
                                          <p:spTgt spid="40"/>
                                        </p:tgtEl>
                                      </p:cBhvr>
                                    </p:animEffect>
                                  </p:childTnLst>
                                </p:cTn>
                              </p:par>
                            </p:childTnLst>
                          </p:cTn>
                        </p:par>
                        <p:par>
                          <p:cTn id="50" fill="hold">
                            <p:stCondLst>
                              <p:cond delay="393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par>
                          <p:cTn id="59" fill="hold">
                            <p:stCondLst>
                              <p:cond delay="4860"/>
                            </p:stCondLst>
                            <p:childTnLst>
                              <p:par>
                                <p:cTn id="60" presetID="2" presetClass="entr" presetSubtype="8" decel="10000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1000" fill="hold"/>
                                        <p:tgtEl>
                                          <p:spTgt spid="25"/>
                                        </p:tgtEl>
                                        <p:attrNameLst>
                                          <p:attrName>ppt_x</p:attrName>
                                        </p:attrNameLst>
                                      </p:cBhvr>
                                      <p:tavLst>
                                        <p:tav tm="0">
                                          <p:val>
                                            <p:strVal val="0-#ppt_w/2"/>
                                          </p:val>
                                        </p:tav>
                                        <p:tav tm="100000">
                                          <p:val>
                                            <p:strVal val="#ppt_x"/>
                                          </p:val>
                                        </p:tav>
                                      </p:tavLst>
                                    </p:anim>
                                    <p:anim calcmode="lin" valueType="num">
                                      <p:cBhvr additive="base">
                                        <p:cTn id="63" dur="1000" fill="hold"/>
                                        <p:tgtEl>
                                          <p:spTgt spid="25"/>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2" presetClass="entr" presetSubtype="2" decel="10000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1000" fill="hold"/>
                                        <p:tgtEl>
                                          <p:spTgt spid="24"/>
                                        </p:tgtEl>
                                        <p:attrNameLst>
                                          <p:attrName>ppt_x</p:attrName>
                                        </p:attrNameLst>
                                      </p:cBhvr>
                                      <p:tavLst>
                                        <p:tav tm="0">
                                          <p:val>
                                            <p:strVal val="1+#ppt_w/2"/>
                                          </p:val>
                                        </p:tav>
                                        <p:tav tm="100000">
                                          <p:val>
                                            <p:strVal val="#ppt_x"/>
                                          </p:val>
                                        </p:tav>
                                      </p:tavLst>
                                    </p:anim>
                                    <p:anim calcmode="lin" valueType="num">
                                      <p:cBhvr additive="base">
                                        <p:cTn id="70" dur="1000" fill="hold"/>
                                        <p:tgtEl>
                                          <p:spTgt spid="24"/>
                                        </p:tgtEl>
                                        <p:attrNameLst>
                                          <p:attrName>ppt_y</p:attrName>
                                        </p:attrNameLst>
                                      </p:cBhvr>
                                      <p:tavLst>
                                        <p:tav tm="0">
                                          <p:val>
                                            <p:strVal val="#ppt_y"/>
                                          </p:val>
                                        </p:tav>
                                        <p:tav tm="100000">
                                          <p:val>
                                            <p:strVal val="#ppt_y"/>
                                          </p:val>
                                        </p:tav>
                                      </p:tavLst>
                                    </p:anim>
                                  </p:childTnLst>
                                </p:cTn>
                              </p:par>
                              <p:par>
                                <p:cTn id="71" presetID="10" presetClass="entr"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childTnLst>
                                </p:cTn>
                              </p:par>
                            </p:childTnLst>
                          </p:cTn>
                        </p:par>
                        <p:par>
                          <p:cTn id="74" fill="hold">
                            <p:stCondLst>
                              <p:cond delay="5860"/>
                            </p:stCondLst>
                            <p:childTnLst>
                              <p:par>
                                <p:cTn id="75" presetID="12" presetClass="entr" presetSubtype="8"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p:tgtEl>
                                          <p:spTgt spid="31"/>
                                        </p:tgtEl>
                                        <p:attrNameLst>
                                          <p:attrName>ppt_x</p:attrName>
                                        </p:attrNameLst>
                                      </p:cBhvr>
                                      <p:tavLst>
                                        <p:tav tm="0">
                                          <p:val>
                                            <p:strVal val="#ppt_x-#ppt_w*1.125000"/>
                                          </p:val>
                                        </p:tav>
                                        <p:tav tm="100000">
                                          <p:val>
                                            <p:strVal val="#ppt_x"/>
                                          </p:val>
                                        </p:tav>
                                      </p:tavLst>
                                    </p:anim>
                                    <p:animEffect transition="in" filter="wipe(right)">
                                      <p:cBhvr>
                                        <p:cTn id="78" dur="500"/>
                                        <p:tgtEl>
                                          <p:spTgt spid="31"/>
                                        </p:tgtEl>
                                      </p:cBhvr>
                                    </p:animEffect>
                                  </p:childTnLst>
                                </p:cTn>
                              </p:par>
                            </p:childTnLst>
                          </p:cTn>
                        </p:par>
                        <p:par>
                          <p:cTn id="79" fill="hold">
                            <p:stCondLst>
                              <p:cond delay="636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30"/>
                                        </p:tgtEl>
                                        <p:attrNameLst>
                                          <p:attrName>style.visibility</p:attrName>
                                        </p:attrNameLst>
                                      </p:cBhvr>
                                      <p:to>
                                        <p:strVal val="visible"/>
                                      </p:to>
                                    </p:set>
                                    <p:anim calcmode="lin" valueType="num">
                                      <p:cBhvr>
                                        <p:cTn id="82" dur="300" fill="hold"/>
                                        <p:tgtEl>
                                          <p:spTgt spid="30"/>
                                        </p:tgtEl>
                                        <p:attrNameLst>
                                          <p:attrName>ppt_w</p:attrName>
                                        </p:attrNameLst>
                                      </p:cBhvr>
                                      <p:tavLst>
                                        <p:tav tm="0">
                                          <p:val>
                                            <p:fltVal val="0"/>
                                          </p:val>
                                        </p:tav>
                                        <p:tav tm="100000">
                                          <p:val>
                                            <p:strVal val="#ppt_w"/>
                                          </p:val>
                                        </p:tav>
                                      </p:tavLst>
                                    </p:anim>
                                    <p:anim calcmode="lin" valueType="num">
                                      <p:cBhvr>
                                        <p:cTn id="83" dur="300" fill="hold"/>
                                        <p:tgtEl>
                                          <p:spTgt spid="30"/>
                                        </p:tgtEl>
                                        <p:attrNameLst>
                                          <p:attrName>ppt_h</p:attrName>
                                        </p:attrNameLst>
                                      </p:cBhvr>
                                      <p:tavLst>
                                        <p:tav tm="0">
                                          <p:val>
                                            <p:fltVal val="0"/>
                                          </p:val>
                                        </p:tav>
                                        <p:tav tm="100000">
                                          <p:val>
                                            <p:strVal val="#ppt_h"/>
                                          </p:val>
                                        </p:tav>
                                      </p:tavLst>
                                    </p:anim>
                                    <p:animEffect transition="in" filter="fade">
                                      <p:cBhvr>
                                        <p:cTn id="84" dur="3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par>
                          <p:cTn id="88" fill="hold">
                            <p:stCondLst>
                              <p:cond delay="7289"/>
                            </p:stCondLst>
                            <p:childTnLst>
                              <p:par>
                                <p:cTn id="89" presetID="2" presetClass="entr" presetSubtype="2" decel="10000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1000" fill="hold"/>
                                        <p:tgtEl>
                                          <p:spTgt spid="33"/>
                                        </p:tgtEl>
                                        <p:attrNameLst>
                                          <p:attrName>ppt_x</p:attrName>
                                        </p:attrNameLst>
                                      </p:cBhvr>
                                      <p:tavLst>
                                        <p:tav tm="0">
                                          <p:val>
                                            <p:strVal val="1+#ppt_w/2"/>
                                          </p:val>
                                        </p:tav>
                                        <p:tav tm="100000">
                                          <p:val>
                                            <p:strVal val="#ppt_x"/>
                                          </p:val>
                                        </p:tav>
                                      </p:tavLst>
                                    </p:anim>
                                    <p:anim calcmode="lin" valueType="num">
                                      <p:cBhvr additive="base">
                                        <p:cTn id="92" dur="1000" fill="hold"/>
                                        <p:tgtEl>
                                          <p:spTgt spid="33"/>
                                        </p:tgtEl>
                                        <p:attrNameLst>
                                          <p:attrName>ppt_y</p:attrName>
                                        </p:attrNameLst>
                                      </p:cBhvr>
                                      <p:tavLst>
                                        <p:tav tm="0">
                                          <p:val>
                                            <p:strVal val="#ppt_y"/>
                                          </p:val>
                                        </p:tav>
                                        <p:tav tm="100000">
                                          <p:val>
                                            <p:strVal val="#ppt_y"/>
                                          </p:val>
                                        </p:tav>
                                      </p:tavLst>
                                    </p:anim>
                                  </p:childTnLst>
                                </p:cTn>
                              </p:par>
                              <p:par>
                                <p:cTn id="93" presetID="10"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childTnLst>
                                </p:cTn>
                              </p:par>
                              <p:par>
                                <p:cTn id="96" presetID="2" presetClass="entr" presetSubtype="8" decel="10000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1000" fill="hold"/>
                                        <p:tgtEl>
                                          <p:spTgt spid="32"/>
                                        </p:tgtEl>
                                        <p:attrNameLst>
                                          <p:attrName>ppt_x</p:attrName>
                                        </p:attrNameLst>
                                      </p:cBhvr>
                                      <p:tavLst>
                                        <p:tav tm="0">
                                          <p:val>
                                            <p:strVal val="0-#ppt_w/2"/>
                                          </p:val>
                                        </p:tav>
                                        <p:tav tm="100000">
                                          <p:val>
                                            <p:strVal val="#ppt_x"/>
                                          </p:val>
                                        </p:tav>
                                      </p:tavLst>
                                    </p:anim>
                                    <p:anim calcmode="lin" valueType="num">
                                      <p:cBhvr additive="base">
                                        <p:cTn id="99" dur="1000" fill="hold"/>
                                        <p:tgtEl>
                                          <p:spTgt spid="32"/>
                                        </p:tgtEl>
                                        <p:attrNameLst>
                                          <p:attrName>ppt_y</p:attrName>
                                        </p:attrNameLst>
                                      </p:cBhvr>
                                      <p:tavLst>
                                        <p:tav tm="0">
                                          <p:val>
                                            <p:strVal val="#ppt_y"/>
                                          </p:val>
                                        </p:tav>
                                        <p:tav tm="100000">
                                          <p:val>
                                            <p:strVal val="#ppt_y"/>
                                          </p:val>
                                        </p:tav>
                                      </p:tavLst>
                                    </p:anim>
                                  </p:childTnLst>
                                </p:cTn>
                              </p:par>
                              <p:par>
                                <p:cTn id="100" presetID="10" presetClass="entr"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1000"/>
                                        <p:tgtEl>
                                          <p:spTgt spid="32"/>
                                        </p:tgtEl>
                                      </p:cBhvr>
                                    </p:animEffect>
                                  </p:childTnLst>
                                </p:cTn>
                              </p:par>
                            </p:childTnLst>
                          </p:cTn>
                        </p:par>
                        <p:par>
                          <p:cTn id="103" fill="hold">
                            <p:stCondLst>
                              <p:cond delay="8289"/>
                            </p:stCondLst>
                            <p:childTnLst>
                              <p:par>
                                <p:cTn id="104" presetID="12" presetClass="entr" presetSubtype="2"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additive="base">
                                        <p:cTn id="106" dur="500"/>
                                        <p:tgtEl>
                                          <p:spTgt spid="39"/>
                                        </p:tgtEl>
                                        <p:attrNameLst>
                                          <p:attrName>ppt_x</p:attrName>
                                        </p:attrNameLst>
                                      </p:cBhvr>
                                      <p:tavLst>
                                        <p:tav tm="0">
                                          <p:val>
                                            <p:strVal val="#ppt_x+#ppt_w*1.125000"/>
                                          </p:val>
                                        </p:tav>
                                        <p:tav tm="100000">
                                          <p:val>
                                            <p:strVal val="#ppt_x"/>
                                          </p:val>
                                        </p:tav>
                                      </p:tavLst>
                                    </p:anim>
                                    <p:animEffect transition="in" filter="wipe(left)">
                                      <p:cBhvr>
                                        <p:cTn id="107" dur="500"/>
                                        <p:tgtEl>
                                          <p:spTgt spid="39"/>
                                        </p:tgtEl>
                                      </p:cBhvr>
                                    </p:animEffect>
                                  </p:childTnLst>
                                </p:cTn>
                              </p:par>
                            </p:childTnLst>
                          </p:cTn>
                        </p:par>
                        <p:par>
                          <p:cTn id="108" fill="hold">
                            <p:stCondLst>
                              <p:cond delay="8789"/>
                            </p:stCondLst>
                            <p:childTnLst>
                              <p:par>
                                <p:cTn id="109" presetID="53" presetClass="entr" presetSubtype="16" fill="hold" grpId="0" nodeType="afterEffect">
                                  <p:stCondLst>
                                    <p:cond delay="0"/>
                                  </p:stCondLst>
                                  <p:iterate type="lt">
                                    <p:tmPct val="10000"/>
                                  </p:iterate>
                                  <p:childTnLst>
                                    <p:set>
                                      <p:cBhvr>
                                        <p:cTn id="110" dur="1" fill="hold">
                                          <p:stCondLst>
                                            <p:cond delay="0"/>
                                          </p:stCondLst>
                                        </p:cTn>
                                        <p:tgtEl>
                                          <p:spTgt spid="38"/>
                                        </p:tgtEl>
                                        <p:attrNameLst>
                                          <p:attrName>style.visibility</p:attrName>
                                        </p:attrNameLst>
                                      </p:cBhvr>
                                      <p:to>
                                        <p:strVal val="visible"/>
                                      </p:to>
                                    </p:set>
                                    <p:anim calcmode="lin" valueType="num">
                                      <p:cBhvr>
                                        <p:cTn id="111" dur="300" fill="hold"/>
                                        <p:tgtEl>
                                          <p:spTgt spid="38"/>
                                        </p:tgtEl>
                                        <p:attrNameLst>
                                          <p:attrName>ppt_w</p:attrName>
                                        </p:attrNameLst>
                                      </p:cBhvr>
                                      <p:tavLst>
                                        <p:tav tm="0">
                                          <p:val>
                                            <p:fltVal val="0"/>
                                          </p:val>
                                        </p:tav>
                                        <p:tav tm="100000">
                                          <p:val>
                                            <p:strVal val="#ppt_w"/>
                                          </p:val>
                                        </p:tav>
                                      </p:tavLst>
                                    </p:anim>
                                    <p:anim calcmode="lin" valueType="num">
                                      <p:cBhvr>
                                        <p:cTn id="112" dur="300" fill="hold"/>
                                        <p:tgtEl>
                                          <p:spTgt spid="38"/>
                                        </p:tgtEl>
                                        <p:attrNameLst>
                                          <p:attrName>ppt_h</p:attrName>
                                        </p:attrNameLst>
                                      </p:cBhvr>
                                      <p:tavLst>
                                        <p:tav tm="0">
                                          <p:val>
                                            <p:fltVal val="0"/>
                                          </p:val>
                                        </p:tav>
                                        <p:tav tm="100000">
                                          <p:val>
                                            <p:strVal val="#ppt_h"/>
                                          </p:val>
                                        </p:tav>
                                      </p:tavLst>
                                    </p:anim>
                                    <p:animEffect transition="in" filter="fade">
                                      <p:cBhvr>
                                        <p:cTn id="113" dur="300"/>
                                        <p:tgtEl>
                                          <p:spTgt spid="3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p:bldP spid="17" grpId="0" animBg="1"/>
      <p:bldP spid="17" grpId="1" animBg="1"/>
      <p:bldP spid="23" grpId="0"/>
      <p:bldP spid="24" grpId="0" animBg="1"/>
      <p:bldP spid="24" grpId="1" animBg="1"/>
      <p:bldP spid="30" grpId="0"/>
      <p:bldP spid="31" grpId="0" animBg="1"/>
      <p:bldP spid="32" grpId="0" animBg="1"/>
      <p:bldP spid="32" grpId="1" animBg="1"/>
      <p:bldP spid="38" grpId="0"/>
      <p:bldP spid="39"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
          <p:cNvSpPr>
            <a:spLocks noChangeArrowheads="1"/>
          </p:cNvSpPr>
          <p:nvPr/>
        </p:nvSpPr>
        <p:spPr bwMode="auto">
          <a:xfrm>
            <a:off x="3586123" y="4917045"/>
            <a:ext cx="1100760" cy="1036048"/>
          </a:xfrm>
          <a:prstGeom prst="roundRect">
            <a:avLst>
              <a:gd name="adj" fmla="val 9375"/>
            </a:avLst>
          </a:prstGeom>
          <a:blipFill dpi="0" rotWithShape="1">
            <a:blip r:embed="rId3">
              <a:extLst>
                <a:ext uri="{28A0092B-C50C-407E-A947-70E740481C1C}">
                  <a14:useLocalDpi xmlns:a14="http://schemas.microsoft.com/office/drawing/2010/main"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dirty="0">
                <a:solidFill>
                  <a:prstClr val="white"/>
                </a:solidFill>
                <a:latin typeface="微软雅黑" panose="020B0503020204020204" pitchFamily="34" charset="-122"/>
                <a:ea typeface="微软雅黑" panose="020B0503020204020204" pitchFamily="34" charset="-122"/>
              </a:rPr>
              <a:t>1</a:t>
            </a:r>
            <a:endParaRPr lang="id-ID" altLang="id-ID" sz="5465" kern="0" dirty="0">
              <a:solidFill>
                <a:prstClr val="white"/>
              </a:solidFill>
              <a:latin typeface="微软雅黑" panose="020B0503020204020204" pitchFamily="34" charset="-122"/>
              <a:ea typeface="微软雅黑" panose="020B0503020204020204" pitchFamily="34" charset="-122"/>
            </a:endParaRPr>
          </a:p>
        </p:txBody>
      </p:sp>
      <p:sp>
        <p:nvSpPr>
          <p:cNvPr id="8" name="Rounded Rectangle 4"/>
          <p:cNvSpPr>
            <a:spLocks noChangeArrowheads="1"/>
          </p:cNvSpPr>
          <p:nvPr/>
        </p:nvSpPr>
        <p:spPr bwMode="auto">
          <a:xfrm>
            <a:off x="3845125" y="3880999"/>
            <a:ext cx="1100760" cy="1036048"/>
          </a:xfrm>
          <a:prstGeom prst="roundRect">
            <a:avLst>
              <a:gd name="adj" fmla="val 9375"/>
            </a:avLst>
          </a:prstGeom>
          <a:blipFill dpi="0" rotWithShape="1">
            <a:blip r:embed="rId4">
              <a:extLst>
                <a:ext uri="{28A0092B-C50C-407E-A947-70E740481C1C}">
                  <a14:useLocalDpi xmlns:a14="http://schemas.microsoft.com/office/drawing/2010/main"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a:solidFill>
                  <a:prstClr val="white"/>
                </a:solidFill>
                <a:latin typeface="微软雅黑" panose="020B0503020204020204" pitchFamily="34" charset="-122"/>
                <a:ea typeface="微软雅黑" panose="020B0503020204020204" pitchFamily="34" charset="-122"/>
              </a:rPr>
              <a:t>2</a:t>
            </a:r>
            <a:endParaRPr lang="id-ID" altLang="id-ID" sz="5465" kern="0">
              <a:solidFill>
                <a:prstClr val="white"/>
              </a:solidFill>
              <a:latin typeface="微软雅黑" panose="020B0503020204020204" pitchFamily="34" charset="-122"/>
              <a:ea typeface="微软雅黑" panose="020B0503020204020204" pitchFamily="34" charset="-122"/>
            </a:endParaRPr>
          </a:p>
        </p:txBody>
      </p:sp>
      <p:sp>
        <p:nvSpPr>
          <p:cNvPr id="9" name="Rounded Rectangle 5"/>
          <p:cNvSpPr>
            <a:spLocks noChangeArrowheads="1"/>
          </p:cNvSpPr>
          <p:nvPr/>
        </p:nvSpPr>
        <p:spPr bwMode="auto">
          <a:xfrm>
            <a:off x="3456623" y="2844952"/>
            <a:ext cx="1100760" cy="1036048"/>
          </a:xfrm>
          <a:prstGeom prst="roundRect">
            <a:avLst>
              <a:gd name="adj" fmla="val 9375"/>
            </a:avLst>
          </a:prstGeom>
          <a:blipFill dpi="0" rotWithShape="1">
            <a:blip r:embed="rId5">
              <a:extLst>
                <a:ext uri="{28A0092B-C50C-407E-A947-70E740481C1C}">
                  <a14:useLocalDpi xmlns:a14="http://schemas.microsoft.com/office/drawing/2010/main"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a:solidFill>
                  <a:prstClr val="white"/>
                </a:solidFill>
                <a:latin typeface="微软雅黑" panose="020B0503020204020204" pitchFamily="34" charset="-122"/>
                <a:ea typeface="微软雅黑" panose="020B0503020204020204" pitchFamily="34" charset="-122"/>
              </a:rPr>
              <a:t>3</a:t>
            </a:r>
            <a:endParaRPr lang="id-ID" altLang="id-ID" sz="5465" kern="0">
              <a:solidFill>
                <a:prstClr val="white"/>
              </a:solidFill>
              <a:latin typeface="微软雅黑" panose="020B0503020204020204" pitchFamily="34" charset="-122"/>
              <a:ea typeface="微软雅黑" panose="020B0503020204020204" pitchFamily="34" charset="-122"/>
            </a:endParaRPr>
          </a:p>
        </p:txBody>
      </p:sp>
      <p:sp>
        <p:nvSpPr>
          <p:cNvPr id="10" name="Rounded Rectangle 6"/>
          <p:cNvSpPr>
            <a:spLocks noChangeArrowheads="1"/>
          </p:cNvSpPr>
          <p:nvPr/>
        </p:nvSpPr>
        <p:spPr bwMode="auto">
          <a:xfrm rot="20684149">
            <a:off x="2906247" y="1866640"/>
            <a:ext cx="1100760" cy="1036048"/>
          </a:xfrm>
          <a:prstGeom prst="roundRect">
            <a:avLst>
              <a:gd name="adj" fmla="val 9375"/>
            </a:avLst>
          </a:prstGeom>
          <a:blipFill dpi="0" rotWithShape="1">
            <a:blip r:embed="rId6">
              <a:extLst>
                <a:ext uri="{28A0092B-C50C-407E-A947-70E740481C1C}">
                  <a14:useLocalDpi xmlns:a14="http://schemas.microsoft.com/office/drawing/2010/main"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dirty="0">
                <a:solidFill>
                  <a:prstClr val="white"/>
                </a:solidFill>
                <a:latin typeface="微软雅黑" panose="020B0503020204020204" pitchFamily="34" charset="-122"/>
                <a:ea typeface="微软雅黑" panose="020B0503020204020204" pitchFamily="34" charset="-122"/>
              </a:rPr>
              <a:t>4</a:t>
            </a:r>
            <a:endParaRPr lang="id-ID" altLang="id-ID" sz="5465" kern="0" dirty="0">
              <a:solidFill>
                <a:prstClr val="white"/>
              </a:solidFill>
              <a:latin typeface="微软雅黑" panose="020B0503020204020204" pitchFamily="34" charset="-122"/>
              <a:ea typeface="微软雅黑" panose="020B0503020204020204" pitchFamily="34" charset="-122"/>
            </a:endParaRPr>
          </a:p>
        </p:txBody>
      </p:sp>
      <p:grpSp>
        <p:nvGrpSpPr>
          <p:cNvPr id="11" name="Group 7"/>
          <p:cNvGrpSpPr/>
          <p:nvPr/>
        </p:nvGrpSpPr>
        <p:grpSpPr>
          <a:xfrm>
            <a:off x="1206014" y="2479321"/>
            <a:ext cx="2334927" cy="3875235"/>
            <a:chOff x="1206012" y="2479320"/>
            <a:chExt cx="2334927" cy="3875235"/>
          </a:xfrm>
          <a:blipFill dpi="0" rotWithShape="1">
            <a:blip r:embed="rId7">
              <a:extLst>
                <a:ext uri="{28A0092B-C50C-407E-A947-70E740481C1C}">
                  <a14:useLocalDpi xmlns:a14="http://schemas.microsoft.com/office/drawing/2010/main" val="0"/>
                </a:ext>
              </a:extLst>
            </a:blip>
            <a:srcRect/>
            <a:stretch>
              <a:fillRect/>
            </a:stretch>
          </a:blipFill>
        </p:grpSpPr>
        <p:sp>
          <p:nvSpPr>
            <p:cNvPr id="12" name="Ellipse 98"/>
            <p:cNvSpPr/>
            <p:nvPr/>
          </p:nvSpPr>
          <p:spPr bwMode="auto">
            <a:xfrm>
              <a:off x="1206012" y="6057070"/>
              <a:ext cx="1581860" cy="297485"/>
            </a:xfrm>
            <a:prstGeom prst="ellipse">
              <a:avLst/>
            </a:prstGeom>
            <a:grpFill/>
            <a:ln w="9525" cap="flat" cmpd="sng" algn="ctr">
              <a:noFill/>
              <a:prstDash val="soli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id-ID" sz="2400" kern="0">
                <a:solidFill>
                  <a:srgbClr val="FFFFFF"/>
                </a:solidFill>
                <a:latin typeface="微软雅黑" panose="020B0503020204020204" pitchFamily="34" charset="-122"/>
                <a:ea typeface="微软雅黑" panose="020B0503020204020204" pitchFamily="34" charset="-122"/>
              </a:endParaRPr>
            </a:p>
          </p:txBody>
        </p:sp>
        <p:grpSp>
          <p:nvGrpSpPr>
            <p:cNvPr id="13" name="Group 9"/>
            <p:cNvGrpSpPr/>
            <p:nvPr/>
          </p:nvGrpSpPr>
          <p:grpSpPr>
            <a:xfrm>
              <a:off x="1757832" y="2479320"/>
              <a:ext cx="1783107" cy="3674557"/>
              <a:chOff x="1879600" y="2427657"/>
              <a:chExt cx="1931988" cy="3981365"/>
            </a:xfrm>
            <a:grpFill/>
          </p:grpSpPr>
          <p:sp>
            <p:nvSpPr>
              <p:cNvPr id="14" name="Rounded Rectangle 10"/>
              <p:cNvSpPr/>
              <p:nvPr/>
            </p:nvSpPr>
            <p:spPr bwMode="auto">
              <a:xfrm rot="3296091" flipH="1">
                <a:off x="2526506" y="2275966"/>
                <a:ext cx="333375" cy="1627188"/>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5" name="Oval 11"/>
              <p:cNvSpPr>
                <a:spLocks noChangeArrowheads="1"/>
              </p:cNvSpPr>
              <p:nvPr/>
            </p:nvSpPr>
            <p:spPr bwMode="auto">
              <a:xfrm>
                <a:off x="1879938" y="2427657"/>
                <a:ext cx="823038" cy="823069"/>
              </a:xfrm>
              <a:prstGeom prst="ellipse">
                <a:avLst/>
              </a:prstGeom>
              <a:grp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6" name="Rounded Rectangle 12"/>
              <p:cNvSpPr/>
              <p:nvPr/>
            </p:nvSpPr>
            <p:spPr bwMode="auto">
              <a:xfrm>
                <a:off x="1954213" y="3305460"/>
                <a:ext cx="674687" cy="1408112"/>
              </a:xfrm>
              <a:prstGeom prst="roundRect">
                <a:avLst>
                  <a:gd name="adj" fmla="val 2987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7" name="Rounded Rectangle 13"/>
              <p:cNvSpPr/>
              <p:nvPr/>
            </p:nvSpPr>
            <p:spPr bwMode="auto">
              <a:xfrm>
                <a:off x="1954213" y="4408772"/>
                <a:ext cx="373062" cy="2000250"/>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8" name="Rounded Rectangle 14"/>
              <p:cNvSpPr/>
              <p:nvPr/>
            </p:nvSpPr>
            <p:spPr bwMode="auto">
              <a:xfrm rot="20452300">
                <a:off x="2325688" y="4429410"/>
                <a:ext cx="371475" cy="774700"/>
              </a:xfrm>
              <a:prstGeom prst="roundRect">
                <a:avLst>
                  <a:gd name="adj" fmla="val 40463"/>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9" name="Rounded Rectangle 15"/>
              <p:cNvSpPr/>
              <p:nvPr/>
            </p:nvSpPr>
            <p:spPr bwMode="auto">
              <a:xfrm rot="14513746">
                <a:off x="2885282" y="2583941"/>
                <a:ext cx="350837" cy="1501775"/>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20" name="Rounded Rectangle 16"/>
              <p:cNvSpPr/>
              <p:nvPr/>
            </p:nvSpPr>
            <p:spPr bwMode="auto">
              <a:xfrm>
                <a:off x="2413000" y="4916772"/>
                <a:ext cx="373063" cy="1423988"/>
              </a:xfrm>
              <a:prstGeom prst="roundRect">
                <a:avLst>
                  <a:gd name="adj" fmla="val 42456"/>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grpSp>
      </p:grpSp>
      <p:sp>
        <p:nvSpPr>
          <p:cNvPr id="21" name="Rectangle 17"/>
          <p:cNvSpPr/>
          <p:nvPr/>
        </p:nvSpPr>
        <p:spPr>
          <a:xfrm>
            <a:off x="5598018" y="5380168"/>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2" name="TextBox 18"/>
          <p:cNvSpPr txBox="1"/>
          <p:nvPr/>
        </p:nvSpPr>
        <p:spPr>
          <a:xfrm>
            <a:off x="5598019" y="5052494"/>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3" name="Rectangle 19"/>
          <p:cNvSpPr/>
          <p:nvPr/>
        </p:nvSpPr>
        <p:spPr>
          <a:xfrm>
            <a:off x="5598018" y="4313912"/>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4" name="TextBox 20"/>
          <p:cNvSpPr txBox="1"/>
          <p:nvPr/>
        </p:nvSpPr>
        <p:spPr>
          <a:xfrm>
            <a:off x="5598019" y="3986238"/>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5" name="Rectangle 21"/>
          <p:cNvSpPr/>
          <p:nvPr/>
        </p:nvSpPr>
        <p:spPr>
          <a:xfrm>
            <a:off x="5598018" y="3278599"/>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6" name="TextBox 22"/>
          <p:cNvSpPr txBox="1"/>
          <p:nvPr/>
        </p:nvSpPr>
        <p:spPr>
          <a:xfrm>
            <a:off x="5598019" y="2950926"/>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7" name="Rectangle 23"/>
          <p:cNvSpPr/>
          <p:nvPr/>
        </p:nvSpPr>
        <p:spPr>
          <a:xfrm>
            <a:off x="5598018" y="2152580"/>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8" name="TextBox 24"/>
          <p:cNvSpPr txBox="1"/>
          <p:nvPr/>
        </p:nvSpPr>
        <p:spPr>
          <a:xfrm>
            <a:off x="5598019" y="1824906"/>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rPr>
              <a:t>标题内容</a:t>
            </a:r>
            <a:endParaRPr lang="en-US" sz="1600" dirty="0">
              <a:blipFill dpi="0" rotWithShape="1">
                <a:blip r:embed="rId8">
                  <a:extLst>
                    <a:ext uri="{28A0092B-C50C-407E-A947-70E740481C1C}">
                      <a14:useLocalDpi xmlns:a14="http://schemas.microsoft.com/office/drawing/2010/main"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par>
                          <p:cTn id="42" fill="hold">
                            <p:stCondLst>
                              <p:cond delay="3500"/>
                            </p:stCondLst>
                            <p:childTnLst>
                              <p:par>
                                <p:cTn id="43" presetID="2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22" presetClass="entr" presetSubtype="4"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par>
                          <p:cTn id="50" fill="hold">
                            <p:stCondLst>
                              <p:cond delay="4500"/>
                            </p:stCondLst>
                            <p:childTnLst>
                              <p:par>
                                <p:cTn id="51" presetID="22" presetClass="entr" presetSubtype="4"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wipe(down)">
                                      <p:cBhvr>
                                        <p:cTn id="57" dur="500"/>
                                        <p:tgtEl>
                                          <p:spTgt spid="25">
                                            <p:txEl>
                                              <p:pRg st="0" end="0"/>
                                            </p:txEl>
                                          </p:spTgt>
                                        </p:tgtEl>
                                      </p:cBhvr>
                                    </p:animEffect>
                                  </p:childTnLst>
                                </p:cTn>
                              </p:par>
                            </p:childTnLst>
                          </p:cTn>
                        </p:par>
                        <p:par>
                          <p:cTn id="58" fill="hold">
                            <p:stCondLst>
                              <p:cond delay="5500"/>
                            </p:stCondLst>
                            <p:childTnLst>
                              <p:par>
                                <p:cTn id="59" presetID="22" presetClass="entr" presetSubtype="4"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childTnLst>
                          </p:cTn>
                        </p:par>
                        <p:par>
                          <p:cTn id="62" fill="hold">
                            <p:stCondLst>
                              <p:cond delay="6000"/>
                            </p:stCondLst>
                            <p:childTnLst>
                              <p:par>
                                <p:cTn id="63" presetID="22" presetClass="entr" presetSubtype="4"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1" grpId="0"/>
      <p:bldP spid="22" grpId="0"/>
      <p:bldP spid="23" grpId="0"/>
      <p:bldP spid="24"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252488" y="2694779"/>
            <a:ext cx="5708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val="0"/>
                      </a:ext>
                    </a:extLst>
                  </a:blip>
                  <a:srcRect/>
                  <a:stretch>
                    <a:fillRect/>
                  </a:stretch>
                </a:blipFill>
              </a:rPr>
              <a:t>添加论文内容第二部分标题</a:t>
            </a:r>
          </a:p>
        </p:txBody>
      </p:sp>
      <p:sp>
        <p:nvSpPr>
          <p:cNvPr id="11" name="文本框 4"/>
          <p:cNvSpPr txBox="1">
            <a:spLocks noChangeArrowheads="1"/>
          </p:cNvSpPr>
          <p:nvPr/>
        </p:nvSpPr>
        <p:spPr bwMode="auto">
          <a:xfrm>
            <a:off x="5252488" y="3618704"/>
            <a:ext cx="5708650" cy="45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val="0"/>
                      </a:ext>
                    </a:extLst>
                  </a:blip>
                  <a:srcRect/>
                  <a:stretch>
                    <a:fillRect/>
                  </a:stretch>
                </a:blipFill>
              </a:rPr>
              <a:t>专业。</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a:xfrm>
            <a:off x="1969915" y="2047875"/>
            <a:ext cx="2211560" cy="1866900"/>
          </a:xfrm>
        </p:spPr>
        <p:txBody>
          <a:bodyPr/>
          <a:lstStyle/>
          <a:p>
            <a:r>
              <a:rPr lang="en-US" altLang="zh-CN" dirty="0" smtClean="0">
                <a:blipFill dpi="0" rotWithShape="1">
                  <a:blip r:embed="rId4">
                    <a:extLst>
                      <a:ext uri="{28A0092B-C50C-407E-A947-70E740481C1C}">
                        <a14:useLocalDpi xmlns:a14="http://schemas.microsoft.com/office/drawing/2010/main" val="0"/>
                      </a:ext>
                    </a:extLst>
                  </a:blip>
                  <a:srcRect/>
                  <a:stretch>
                    <a:fillRect/>
                  </a:stretch>
                </a:blipFill>
              </a:rPr>
              <a:t>02</a:t>
            </a:r>
            <a:endParaRPr lang="zh-CN" altLang="en-US" dirty="0">
              <a:blipFill dpi="0" rotWithShape="1">
                <a:blip r:embed="rId4">
                  <a:extLst>
                    <a:ext uri="{28A0092B-C50C-407E-A947-70E740481C1C}">
                      <a14:useLocalDpi xmlns:a14="http://schemas.microsoft.com/office/drawing/2010/main" val="0"/>
                    </a:ext>
                  </a:extLst>
                </a:blip>
                <a:srcRect/>
                <a:stretch>
                  <a:fillRect/>
                </a:stretch>
              </a:blip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主题">
  <a:themeElements>
    <a:clrScheme name="学术蓝">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姚体"/>
        <a:ea typeface="微软雅黑"/>
        <a:cs typeface=""/>
      </a:majorFont>
      <a:minorFont>
        <a:latin typeface="方正姚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2483</Words>
  <Application>Microsoft Office PowerPoint</Application>
  <PresentationFormat>宽屏</PresentationFormat>
  <Paragraphs>395</Paragraphs>
  <Slides>37</Slides>
  <Notes>37</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37</vt:i4>
      </vt:variant>
    </vt:vector>
  </HeadingPairs>
  <TitlesOfParts>
    <vt:vector size="56" baseType="lpstr">
      <vt:lpstr>Arial Unicode MS</vt:lpstr>
      <vt:lpstr>FontAwesome</vt:lpstr>
      <vt:lpstr>Gill Sans</vt:lpstr>
      <vt:lpstr>Lato Light</vt:lpstr>
      <vt:lpstr>Open Sans Light</vt:lpstr>
      <vt:lpstr>Sinkin Sans 400 Regular</vt:lpstr>
      <vt:lpstr>方正姚体</vt:lpstr>
      <vt:lpstr>宋体</vt:lpstr>
      <vt:lpstr>微软雅黑</vt:lpstr>
      <vt:lpstr>Arial</vt:lpstr>
      <vt:lpstr>Arial Black</vt:lpstr>
      <vt:lpstr>Berlin Sans FB</vt:lpstr>
      <vt:lpstr>Britannic Bold</vt:lpstr>
      <vt:lpstr>Calibri</vt:lpstr>
      <vt:lpstr>Corbel</vt:lpstr>
      <vt:lpstr>Impact</vt:lpstr>
      <vt:lpstr>Lato Regular</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Microsoft</cp:lastModifiedBy>
  <cp:revision>381</cp:revision>
  <dcterms:created xsi:type="dcterms:W3CDTF">2015-03-26T07:55:00Z</dcterms:created>
  <dcterms:modified xsi:type="dcterms:W3CDTF">2017-06-11T01:50:32Z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